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4_0.xml" ContentType="application/vnd.ms-powerpoint.comment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3"/>
  </p:notesMasterIdLst>
  <p:sldIdLst>
    <p:sldId id="256" r:id="rId5"/>
    <p:sldId id="260" r:id="rId6"/>
    <p:sldId id="275" r:id="rId7"/>
    <p:sldId id="276" r:id="rId8"/>
    <p:sldId id="257" r:id="rId9"/>
    <p:sldId id="271" r:id="rId10"/>
    <p:sldId id="270" r:id="rId11"/>
    <p:sldId id="287" r:id="rId12"/>
    <p:sldId id="296" r:id="rId13"/>
    <p:sldId id="262" r:id="rId14"/>
    <p:sldId id="279" r:id="rId15"/>
    <p:sldId id="290" r:id="rId16"/>
    <p:sldId id="297" r:id="rId17"/>
    <p:sldId id="280" r:id="rId18"/>
    <p:sldId id="293" r:id="rId19"/>
    <p:sldId id="282" r:id="rId20"/>
    <p:sldId id="294" r:id="rId21"/>
    <p:sldId id="269" r:id="rId22"/>
  </p:sldIdLst>
  <p:sldSz cx="18288000" cy="10287000"/>
  <p:notesSz cx="6858000" cy="9144000"/>
  <p:embeddedFontLst>
    <p:embeddedFont>
      <p:font typeface="Codec Pro ExtraBold" panose="020B0604020202020204" charset="0"/>
      <p:regular r:id="rId24"/>
    </p:embeddedFont>
    <p:embeddedFont>
      <p:font typeface="Montserrat Classic" panose="020B0604020202020204" charset="0"/>
      <p:regular r:id="rId25"/>
    </p:embeddedFont>
    <p:embeddedFont>
      <p:font typeface="Montserrat Classic Bold" panose="020B0604020202020204" charset="0"/>
      <p:regular r:id="rId26"/>
    </p:embeddedFont>
    <p:embeddedFont>
      <p:font typeface="Montserrat Light Bold" panose="020B0604020202020204" charset="0"/>
      <p:regular r:id="rId27"/>
    </p:embeddedFont>
    <p:embeddedFont>
      <p:font typeface="Open Sauce" panose="020B0604020202020204" charset="0"/>
      <p:regular r:id="rId28"/>
    </p:embeddedFont>
    <p:embeddedFont>
      <p:font typeface="Poppins Ultra-Bold" panose="020B0604020202020204" charset="0"/>
      <p:regular r:id="rId29"/>
    </p:embeddedFont>
    <p:embeddedFont>
      <p:font typeface="Sailors" panose="02000000000000000000"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3B8904-50B9-E8C3-327A-D5AA8F37BDBF}" name="Clancy, Shannon (DESE)" initials="SC" userId="S::Shannon.Clancy@mass.gov::0d21b35f-b60b-4b60-8c9e-9d88af43d1ba" providerId="AD"/>
  <p188:author id="{026B5B98-007D-1F66-F551-3CF3A05072EE}" name="Abbott, Claire (DESE)" initials="AC(" userId="S::Claire.J.Abbott@mass.gov::b80222f3-7abf-41f6-a69e-af06caaffd48" providerId="AD"/>
  <p188:author id="{F4EE78FC-B3E4-505F-A7E7-5F2CC1DDF80E}" name="Clancy, Shannon (DESE)" initials="C(" userId="S::shannon.clancy@mass.gov::0d21b35f-b60b-4b60-8c9e-9d88af43d1b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C7E4E7-36FC-4F20-B235-37730B6E45D8}" v="6" dt="2024-06-24T13:39:56.420"/>
    <p1510:client id="{DD0566CE-B2D4-4584-B92B-E44D551F4D69}" v="1623" dt="2024-06-24T18:51:32.7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138" y="3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en, Siobhan M. (DESE)" userId="021cd023-0650-40b4-bc6a-6149f8c21707" providerId="ADAL" clId="{DD0566CE-B2D4-4584-B92B-E44D551F4D69}"/>
    <pc:docChg chg="modSld">
      <pc:chgData name="Allen, Siobhan M. (DESE)" userId="021cd023-0650-40b4-bc6a-6149f8c21707" providerId="ADAL" clId="{DD0566CE-B2D4-4584-B92B-E44D551F4D69}" dt="2024-06-24T18:51:32.734" v="1620" actId="13244"/>
      <pc:docMkLst>
        <pc:docMk/>
      </pc:docMkLst>
      <pc:sldChg chg="modSp mod">
        <pc:chgData name="Allen, Siobhan M. (DESE)" userId="021cd023-0650-40b4-bc6a-6149f8c21707" providerId="ADAL" clId="{DD0566CE-B2D4-4584-B92B-E44D551F4D69}" dt="2024-06-24T18:49:24.923" v="1574" actId="13244"/>
        <pc:sldMkLst>
          <pc:docMk/>
          <pc:sldMk cId="0" sldId="256"/>
        </pc:sldMkLst>
        <pc:spChg chg="mod">
          <ac:chgData name="Allen, Siobhan M. (DESE)" userId="021cd023-0650-40b4-bc6a-6149f8c21707" providerId="ADAL" clId="{DD0566CE-B2D4-4584-B92B-E44D551F4D69}" dt="2024-06-24T18:26:50.005" v="1" actId="962"/>
          <ac:spMkLst>
            <pc:docMk/>
            <pc:sldMk cId="0" sldId="256"/>
            <ac:spMk id="5" creationId="{00000000-0000-0000-0000-000000000000}"/>
          </ac:spMkLst>
        </pc:spChg>
        <pc:spChg chg="mod">
          <ac:chgData name="Allen, Siobhan M. (DESE)" userId="021cd023-0650-40b4-bc6a-6149f8c21707" providerId="ADAL" clId="{DD0566CE-B2D4-4584-B92B-E44D551F4D69}" dt="2024-06-24T18:26:52.311" v="2" actId="962"/>
          <ac:spMkLst>
            <pc:docMk/>
            <pc:sldMk cId="0" sldId="256"/>
            <ac:spMk id="6" creationId="{00000000-0000-0000-0000-000000000000}"/>
          </ac:spMkLst>
        </pc:spChg>
        <pc:spChg chg="mod">
          <ac:chgData name="Allen, Siobhan M. (DESE)" userId="021cd023-0650-40b4-bc6a-6149f8c21707" providerId="ADAL" clId="{DD0566CE-B2D4-4584-B92B-E44D551F4D69}" dt="2024-06-24T18:27:04.982" v="5" actId="962"/>
          <ac:spMkLst>
            <pc:docMk/>
            <pc:sldMk cId="0" sldId="256"/>
            <ac:spMk id="16" creationId="{00000000-0000-0000-0000-000000000000}"/>
          </ac:spMkLst>
        </pc:spChg>
        <pc:spChg chg="mod">
          <ac:chgData name="Allen, Siobhan M. (DESE)" userId="021cd023-0650-40b4-bc6a-6149f8c21707" providerId="ADAL" clId="{DD0566CE-B2D4-4584-B92B-E44D551F4D69}" dt="2024-06-24T18:49:24.923" v="1574" actId="13244"/>
          <ac:spMkLst>
            <pc:docMk/>
            <pc:sldMk cId="0" sldId="256"/>
            <ac:spMk id="17" creationId="{00000000-0000-0000-0000-000000000000}"/>
          </ac:spMkLst>
        </pc:spChg>
        <pc:spChg chg="mod">
          <ac:chgData name="Allen, Siobhan M. (DESE)" userId="021cd023-0650-40b4-bc6a-6149f8c21707" providerId="ADAL" clId="{DD0566CE-B2D4-4584-B92B-E44D551F4D69}" dt="2024-06-24T18:44:28.522" v="1543" actId="13244"/>
          <ac:spMkLst>
            <pc:docMk/>
            <pc:sldMk cId="0" sldId="256"/>
            <ac:spMk id="18" creationId="{00000000-0000-0000-0000-000000000000}"/>
          </ac:spMkLst>
        </pc:spChg>
        <pc:spChg chg="mod">
          <ac:chgData name="Allen, Siobhan M. (DESE)" userId="021cd023-0650-40b4-bc6a-6149f8c21707" providerId="ADAL" clId="{DD0566CE-B2D4-4584-B92B-E44D551F4D69}" dt="2024-06-24T18:44:26.377" v="1542" actId="13244"/>
          <ac:spMkLst>
            <pc:docMk/>
            <pc:sldMk cId="0" sldId="256"/>
            <ac:spMk id="19" creationId="{00000000-0000-0000-0000-000000000000}"/>
          </ac:spMkLst>
        </pc:spChg>
        <pc:grpChg chg="mod">
          <ac:chgData name="Allen, Siobhan M. (DESE)" userId="021cd023-0650-40b4-bc6a-6149f8c21707" providerId="ADAL" clId="{DD0566CE-B2D4-4584-B92B-E44D551F4D69}" dt="2024-06-24T18:26:46.601" v="0" actId="962"/>
          <ac:grpSpMkLst>
            <pc:docMk/>
            <pc:sldMk cId="0" sldId="256"/>
            <ac:grpSpMk id="2" creationId="{00000000-0000-0000-0000-000000000000}"/>
          </ac:grpSpMkLst>
        </pc:grpChg>
        <pc:grpChg chg="mod">
          <ac:chgData name="Allen, Siobhan M. (DESE)" userId="021cd023-0650-40b4-bc6a-6149f8c21707" providerId="ADAL" clId="{DD0566CE-B2D4-4584-B92B-E44D551F4D69}" dt="2024-06-24T18:26:56.419" v="3" actId="962"/>
          <ac:grpSpMkLst>
            <pc:docMk/>
            <pc:sldMk cId="0" sldId="256"/>
            <ac:grpSpMk id="7" creationId="{00000000-0000-0000-0000-000000000000}"/>
          </ac:grpSpMkLst>
        </pc:grpChg>
        <pc:grpChg chg="mod">
          <ac:chgData name="Allen, Siobhan M. (DESE)" userId="021cd023-0650-40b4-bc6a-6149f8c21707" providerId="ADAL" clId="{DD0566CE-B2D4-4584-B92B-E44D551F4D69}" dt="2024-06-24T18:27:01.171" v="4" actId="962"/>
          <ac:grpSpMkLst>
            <pc:docMk/>
            <pc:sldMk cId="0" sldId="256"/>
            <ac:grpSpMk id="10" creationId="{00000000-0000-0000-0000-000000000000}"/>
          </ac:grpSpMkLst>
        </pc:grpChg>
      </pc:sldChg>
      <pc:sldChg chg="modSp mod">
        <pc:chgData name="Allen, Siobhan M. (DESE)" userId="021cd023-0650-40b4-bc6a-6149f8c21707" providerId="ADAL" clId="{DD0566CE-B2D4-4584-B92B-E44D551F4D69}" dt="2024-06-24T18:39:03.858" v="1517" actId="33553"/>
        <pc:sldMkLst>
          <pc:docMk/>
          <pc:sldMk cId="0" sldId="257"/>
        </pc:sldMkLst>
        <pc:spChg chg="mod">
          <ac:chgData name="Allen, Siobhan M. (DESE)" userId="021cd023-0650-40b4-bc6a-6149f8c21707" providerId="ADAL" clId="{DD0566CE-B2D4-4584-B92B-E44D551F4D69}" dt="2024-06-24T18:29:35.212" v="263" actId="962"/>
          <ac:spMkLst>
            <pc:docMk/>
            <pc:sldMk cId="0" sldId="257"/>
            <ac:spMk id="11" creationId="{00000000-0000-0000-0000-000000000000}"/>
          </ac:spMkLst>
        </pc:spChg>
        <pc:spChg chg="mod">
          <ac:chgData name="Allen, Siobhan M. (DESE)" userId="021cd023-0650-40b4-bc6a-6149f8c21707" providerId="ADAL" clId="{DD0566CE-B2D4-4584-B92B-E44D551F4D69}" dt="2024-06-24T18:39:03.858" v="1517" actId="33553"/>
          <ac:spMkLst>
            <pc:docMk/>
            <pc:sldMk cId="0" sldId="257"/>
            <ac:spMk id="13" creationId="{00000000-0000-0000-0000-000000000000}"/>
          </ac:spMkLst>
        </pc:spChg>
        <pc:grpChg chg="mod">
          <ac:chgData name="Allen, Siobhan M. (DESE)" userId="021cd023-0650-40b4-bc6a-6149f8c21707" providerId="ADAL" clId="{DD0566CE-B2D4-4584-B92B-E44D551F4D69}" dt="2024-06-24T18:29:18.323" v="261" actId="962"/>
          <ac:grpSpMkLst>
            <pc:docMk/>
            <pc:sldMk cId="0" sldId="257"/>
            <ac:grpSpMk id="2" creationId="{00000000-0000-0000-0000-000000000000}"/>
          </ac:grpSpMkLst>
        </pc:grpChg>
        <pc:grpChg chg="mod">
          <ac:chgData name="Allen, Siobhan M. (DESE)" userId="021cd023-0650-40b4-bc6a-6149f8c21707" providerId="ADAL" clId="{DD0566CE-B2D4-4584-B92B-E44D551F4D69}" dt="2024-06-24T18:29:31.230" v="262" actId="962"/>
          <ac:grpSpMkLst>
            <pc:docMk/>
            <pc:sldMk cId="0" sldId="257"/>
            <ac:grpSpMk id="5" creationId="{00000000-0000-0000-0000-000000000000}"/>
          </ac:grpSpMkLst>
        </pc:grpChg>
      </pc:sldChg>
      <pc:sldChg chg="modSp mod">
        <pc:chgData name="Allen, Siobhan M. (DESE)" userId="021cd023-0650-40b4-bc6a-6149f8c21707" providerId="ADAL" clId="{DD0566CE-B2D4-4584-B92B-E44D551F4D69}" dt="2024-06-24T18:38:46.011" v="1514" actId="33553"/>
        <pc:sldMkLst>
          <pc:docMk/>
          <pc:sldMk cId="0" sldId="260"/>
        </pc:sldMkLst>
        <pc:spChg chg="mod">
          <ac:chgData name="Allen, Siobhan M. (DESE)" userId="021cd023-0650-40b4-bc6a-6149f8c21707" providerId="ADAL" clId="{DD0566CE-B2D4-4584-B92B-E44D551F4D69}" dt="2024-06-24T18:27:27.863" v="25" actId="962"/>
          <ac:spMkLst>
            <pc:docMk/>
            <pc:sldMk cId="0" sldId="260"/>
            <ac:spMk id="6" creationId="{00000000-0000-0000-0000-000000000000}"/>
          </ac:spMkLst>
        </pc:spChg>
        <pc:spChg chg="mod">
          <ac:chgData name="Allen, Siobhan M. (DESE)" userId="021cd023-0650-40b4-bc6a-6149f8c21707" providerId="ADAL" clId="{DD0566CE-B2D4-4584-B92B-E44D551F4D69}" dt="2024-06-24T18:38:46.011" v="1514" actId="33553"/>
          <ac:spMkLst>
            <pc:docMk/>
            <pc:sldMk cId="0" sldId="260"/>
            <ac:spMk id="16" creationId="{00000000-0000-0000-0000-000000000000}"/>
          </ac:spMkLst>
        </pc:spChg>
        <pc:spChg chg="mod">
          <ac:chgData name="Allen, Siobhan M. (DESE)" userId="021cd023-0650-40b4-bc6a-6149f8c21707" providerId="ADAL" clId="{DD0566CE-B2D4-4584-B92B-E44D551F4D69}" dt="2024-06-24T18:27:43.981" v="88" actId="962"/>
          <ac:spMkLst>
            <pc:docMk/>
            <pc:sldMk cId="0" sldId="260"/>
            <ac:spMk id="25" creationId="{D71748D4-1985-7802-FBC2-7E1F5A986748}"/>
          </ac:spMkLst>
        </pc:spChg>
        <pc:spChg chg="mod">
          <ac:chgData name="Allen, Siobhan M. (DESE)" userId="021cd023-0650-40b4-bc6a-6149f8c21707" providerId="ADAL" clId="{DD0566CE-B2D4-4584-B92B-E44D551F4D69}" dt="2024-06-24T18:27:56.192" v="152" actId="962"/>
          <ac:spMkLst>
            <pc:docMk/>
            <pc:sldMk cId="0" sldId="260"/>
            <ac:spMk id="26" creationId="{741AB64F-6F78-0275-0DB5-CCE1D4C18F04}"/>
          </ac:spMkLst>
        </pc:spChg>
        <pc:grpChg chg="mod">
          <ac:chgData name="Allen, Siobhan M. (DESE)" userId="021cd023-0650-40b4-bc6a-6149f8c21707" providerId="ADAL" clId="{DD0566CE-B2D4-4584-B92B-E44D551F4D69}" dt="2024-06-24T18:27:25.620" v="24" actId="962"/>
          <ac:grpSpMkLst>
            <pc:docMk/>
            <pc:sldMk cId="0" sldId="260"/>
            <ac:grpSpMk id="3" creationId="{00000000-0000-0000-0000-000000000000}"/>
          </ac:grpSpMkLst>
        </pc:grpChg>
        <pc:grpChg chg="mod">
          <ac:chgData name="Allen, Siobhan M. (DESE)" userId="021cd023-0650-40b4-bc6a-6149f8c21707" providerId="ADAL" clId="{DD0566CE-B2D4-4584-B92B-E44D551F4D69}" dt="2024-06-24T18:27:30.140" v="26" actId="962"/>
          <ac:grpSpMkLst>
            <pc:docMk/>
            <pc:sldMk cId="0" sldId="260"/>
            <ac:grpSpMk id="7" creationId="{00000000-0000-0000-0000-000000000000}"/>
          </ac:grpSpMkLst>
        </pc:grpChg>
      </pc:sldChg>
      <pc:sldChg chg="modSp mod">
        <pc:chgData name="Allen, Siobhan M. (DESE)" userId="021cd023-0650-40b4-bc6a-6149f8c21707" providerId="ADAL" clId="{DD0566CE-B2D4-4584-B92B-E44D551F4D69}" dt="2024-06-24T18:51:32.734" v="1620" actId="13244"/>
        <pc:sldMkLst>
          <pc:docMk/>
          <pc:sldMk cId="0" sldId="262"/>
        </pc:sldMkLst>
        <pc:spChg chg="mod">
          <ac:chgData name="Allen, Siobhan M. (DESE)" userId="021cd023-0650-40b4-bc6a-6149f8c21707" providerId="ADAL" clId="{DD0566CE-B2D4-4584-B92B-E44D551F4D69}" dt="2024-06-24T18:33:13.529" v="852" actId="962"/>
          <ac:spMkLst>
            <pc:docMk/>
            <pc:sldMk cId="0" sldId="262"/>
            <ac:spMk id="22" creationId="{00000000-0000-0000-0000-000000000000}"/>
          </ac:spMkLst>
        </pc:spChg>
        <pc:spChg chg="mod">
          <ac:chgData name="Allen, Siobhan M. (DESE)" userId="021cd023-0650-40b4-bc6a-6149f8c21707" providerId="ADAL" clId="{DD0566CE-B2D4-4584-B92B-E44D551F4D69}" dt="2024-06-24T18:33:25.616" v="896" actId="962"/>
          <ac:spMkLst>
            <pc:docMk/>
            <pc:sldMk cId="0" sldId="262"/>
            <ac:spMk id="30" creationId="{00000000-0000-0000-0000-000000000000}"/>
          </ac:spMkLst>
        </pc:spChg>
        <pc:spChg chg="mod">
          <ac:chgData name="Allen, Siobhan M. (DESE)" userId="021cd023-0650-40b4-bc6a-6149f8c21707" providerId="ADAL" clId="{DD0566CE-B2D4-4584-B92B-E44D551F4D69}" dt="2024-06-24T18:47:18.207" v="1561" actId="13244"/>
          <ac:spMkLst>
            <pc:docMk/>
            <pc:sldMk cId="0" sldId="262"/>
            <ac:spMk id="41" creationId="{5F467352-FE02-230B-2947-6557352B0BA4}"/>
          </ac:spMkLst>
        </pc:spChg>
        <pc:spChg chg="mod">
          <ac:chgData name="Allen, Siobhan M. (DESE)" userId="021cd023-0650-40b4-bc6a-6149f8c21707" providerId="ADAL" clId="{DD0566CE-B2D4-4584-B92B-E44D551F4D69}" dt="2024-06-24T18:47:23.217" v="1562" actId="13244"/>
          <ac:spMkLst>
            <pc:docMk/>
            <pc:sldMk cId="0" sldId="262"/>
            <ac:spMk id="47" creationId="{3742C299-5C2E-DABF-77C5-B29EA6BF6C62}"/>
          </ac:spMkLst>
        </pc:spChg>
        <pc:spChg chg="mod">
          <ac:chgData name="Allen, Siobhan M. (DESE)" userId="021cd023-0650-40b4-bc6a-6149f8c21707" providerId="ADAL" clId="{DD0566CE-B2D4-4584-B92B-E44D551F4D69}" dt="2024-06-24T18:47:27.405" v="1563" actId="13244"/>
          <ac:spMkLst>
            <pc:docMk/>
            <pc:sldMk cId="0" sldId="262"/>
            <ac:spMk id="48" creationId="{CA5E9097-12C9-C55D-D93D-D611EAD7D608}"/>
          </ac:spMkLst>
        </pc:spChg>
        <pc:spChg chg="mod">
          <ac:chgData name="Allen, Siobhan M. (DESE)" userId="021cd023-0650-40b4-bc6a-6149f8c21707" providerId="ADAL" clId="{DD0566CE-B2D4-4584-B92B-E44D551F4D69}" dt="2024-06-24T18:47:35.104" v="1565" actId="13244"/>
          <ac:spMkLst>
            <pc:docMk/>
            <pc:sldMk cId="0" sldId="262"/>
            <ac:spMk id="49" creationId="{A1E4B52B-87D0-3DE9-F532-3F95FE93E3A4}"/>
          </ac:spMkLst>
        </pc:spChg>
        <pc:spChg chg="mod">
          <ac:chgData name="Allen, Siobhan M. (DESE)" userId="021cd023-0650-40b4-bc6a-6149f8c21707" providerId="ADAL" clId="{DD0566CE-B2D4-4584-B92B-E44D551F4D69}" dt="2024-06-24T18:47:33.003" v="1564" actId="13244"/>
          <ac:spMkLst>
            <pc:docMk/>
            <pc:sldMk cId="0" sldId="262"/>
            <ac:spMk id="65" creationId="{3AB71237-0F5D-C29E-7384-1696292EE12F}"/>
          </ac:spMkLst>
        </pc:spChg>
        <pc:grpChg chg="mod">
          <ac:chgData name="Allen, Siobhan M. (DESE)" userId="021cd023-0650-40b4-bc6a-6149f8c21707" providerId="ADAL" clId="{DD0566CE-B2D4-4584-B92B-E44D551F4D69}" dt="2024-06-24T18:51:32.734" v="1620" actId="13244"/>
          <ac:grpSpMkLst>
            <pc:docMk/>
            <pc:sldMk cId="0" sldId="262"/>
            <ac:grpSpMk id="2" creationId="{00000000-0000-0000-0000-000000000000}"/>
          </ac:grpSpMkLst>
        </pc:grpChg>
        <pc:grpChg chg="mod">
          <ac:chgData name="Allen, Siobhan M. (DESE)" userId="021cd023-0650-40b4-bc6a-6149f8c21707" providerId="ADAL" clId="{DD0566CE-B2D4-4584-B92B-E44D551F4D69}" dt="2024-06-24T18:32:51.913" v="846" actId="962"/>
          <ac:grpSpMkLst>
            <pc:docMk/>
            <pc:sldMk cId="0" sldId="262"/>
            <ac:grpSpMk id="5" creationId="{00000000-0000-0000-0000-000000000000}"/>
          </ac:grpSpMkLst>
        </pc:grpChg>
        <pc:grpChg chg="mod">
          <ac:chgData name="Allen, Siobhan M. (DESE)" userId="021cd023-0650-40b4-bc6a-6149f8c21707" providerId="ADAL" clId="{DD0566CE-B2D4-4584-B92B-E44D551F4D69}" dt="2024-06-24T18:32:55.876" v="847" actId="962"/>
          <ac:grpSpMkLst>
            <pc:docMk/>
            <pc:sldMk cId="0" sldId="262"/>
            <ac:grpSpMk id="8" creationId="{00000000-0000-0000-0000-000000000000}"/>
          </ac:grpSpMkLst>
        </pc:grpChg>
        <pc:grpChg chg="mod">
          <ac:chgData name="Allen, Siobhan M. (DESE)" userId="021cd023-0650-40b4-bc6a-6149f8c21707" providerId="ADAL" clId="{DD0566CE-B2D4-4584-B92B-E44D551F4D69}" dt="2024-06-24T18:32:59.152" v="848" actId="962"/>
          <ac:grpSpMkLst>
            <pc:docMk/>
            <pc:sldMk cId="0" sldId="262"/>
            <ac:grpSpMk id="11" creationId="{00000000-0000-0000-0000-000000000000}"/>
          </ac:grpSpMkLst>
        </pc:grpChg>
        <pc:grpChg chg="mod">
          <ac:chgData name="Allen, Siobhan M. (DESE)" userId="021cd023-0650-40b4-bc6a-6149f8c21707" providerId="ADAL" clId="{DD0566CE-B2D4-4584-B92B-E44D551F4D69}" dt="2024-06-24T18:33:02.299" v="849" actId="962"/>
          <ac:grpSpMkLst>
            <pc:docMk/>
            <pc:sldMk cId="0" sldId="262"/>
            <ac:grpSpMk id="13" creationId="{00000000-0000-0000-0000-000000000000}"/>
          </ac:grpSpMkLst>
        </pc:grpChg>
        <pc:grpChg chg="mod">
          <ac:chgData name="Allen, Siobhan M. (DESE)" userId="021cd023-0650-40b4-bc6a-6149f8c21707" providerId="ADAL" clId="{DD0566CE-B2D4-4584-B92B-E44D551F4D69}" dt="2024-06-24T18:33:06.173" v="850" actId="962"/>
          <ac:grpSpMkLst>
            <pc:docMk/>
            <pc:sldMk cId="0" sldId="262"/>
            <ac:grpSpMk id="15" creationId="{00000000-0000-0000-0000-000000000000}"/>
          </ac:grpSpMkLst>
        </pc:grpChg>
        <pc:grpChg chg="mod">
          <ac:chgData name="Allen, Siobhan M. (DESE)" userId="021cd023-0650-40b4-bc6a-6149f8c21707" providerId="ADAL" clId="{DD0566CE-B2D4-4584-B92B-E44D551F4D69}" dt="2024-06-24T18:33:09.828" v="851" actId="962"/>
          <ac:grpSpMkLst>
            <pc:docMk/>
            <pc:sldMk cId="0" sldId="262"/>
            <ac:grpSpMk id="17" creationId="{00000000-0000-0000-0000-000000000000}"/>
          </ac:grpSpMkLst>
        </pc:grpChg>
        <pc:grpChg chg="mod">
          <ac:chgData name="Allen, Siobhan M. (DESE)" userId="021cd023-0650-40b4-bc6a-6149f8c21707" providerId="ADAL" clId="{DD0566CE-B2D4-4584-B92B-E44D551F4D69}" dt="2024-06-24T18:32:36.265" v="805" actId="962"/>
          <ac:grpSpMkLst>
            <pc:docMk/>
            <pc:sldMk cId="0" sldId="262"/>
            <ac:grpSpMk id="43" creationId="{C2EDB4E1-614C-377A-6D43-52A156D4AEA3}"/>
          </ac:grpSpMkLst>
        </pc:grpChg>
      </pc:sldChg>
      <pc:sldChg chg="modSp mod">
        <pc:chgData name="Allen, Siobhan M. (DESE)" userId="021cd023-0650-40b4-bc6a-6149f8c21707" providerId="ADAL" clId="{DD0566CE-B2D4-4584-B92B-E44D551F4D69}" dt="2024-06-24T18:50:35.828" v="1580" actId="13244"/>
        <pc:sldMkLst>
          <pc:docMk/>
          <pc:sldMk cId="0" sldId="269"/>
        </pc:sldMkLst>
        <pc:spChg chg="mod">
          <ac:chgData name="Allen, Siobhan M. (DESE)" userId="021cd023-0650-40b4-bc6a-6149f8c21707" providerId="ADAL" clId="{DD0566CE-B2D4-4584-B92B-E44D551F4D69}" dt="2024-06-24T18:38:08.105" v="1487" actId="962"/>
          <ac:spMkLst>
            <pc:docMk/>
            <pc:sldMk cId="0" sldId="269"/>
            <ac:spMk id="2" creationId="{00000000-0000-0000-0000-000000000000}"/>
          </ac:spMkLst>
        </pc:spChg>
        <pc:spChg chg="mod">
          <ac:chgData name="Allen, Siobhan M. (DESE)" userId="021cd023-0650-40b4-bc6a-6149f8c21707" providerId="ADAL" clId="{DD0566CE-B2D4-4584-B92B-E44D551F4D69}" dt="2024-06-24T18:38:21.278" v="1492" actId="962"/>
          <ac:spMkLst>
            <pc:docMk/>
            <pc:sldMk cId="0" sldId="269"/>
            <ac:spMk id="17" creationId="{00000000-0000-0000-0000-000000000000}"/>
          </ac:spMkLst>
        </pc:spChg>
        <pc:spChg chg="mod">
          <ac:chgData name="Allen, Siobhan M. (DESE)" userId="021cd023-0650-40b4-bc6a-6149f8c21707" providerId="ADAL" clId="{DD0566CE-B2D4-4584-B92B-E44D551F4D69}" dt="2024-06-24T18:38:23.677" v="1493" actId="962"/>
          <ac:spMkLst>
            <pc:docMk/>
            <pc:sldMk cId="0" sldId="269"/>
            <ac:spMk id="18" creationId="{00000000-0000-0000-0000-000000000000}"/>
          </ac:spMkLst>
        </pc:spChg>
        <pc:spChg chg="mod">
          <ac:chgData name="Allen, Siobhan M. (DESE)" userId="021cd023-0650-40b4-bc6a-6149f8c21707" providerId="ADAL" clId="{DD0566CE-B2D4-4584-B92B-E44D551F4D69}" dt="2024-06-24T18:38:25.214" v="1494" actId="962"/>
          <ac:spMkLst>
            <pc:docMk/>
            <pc:sldMk cId="0" sldId="269"/>
            <ac:spMk id="19" creationId="{00000000-0000-0000-0000-000000000000}"/>
          </ac:spMkLst>
        </pc:spChg>
        <pc:spChg chg="mod">
          <ac:chgData name="Allen, Siobhan M. (DESE)" userId="021cd023-0650-40b4-bc6a-6149f8c21707" providerId="ADAL" clId="{DD0566CE-B2D4-4584-B92B-E44D551F4D69}" dt="2024-06-24T18:38:30.703" v="1512" actId="962"/>
          <ac:spMkLst>
            <pc:docMk/>
            <pc:sldMk cId="0" sldId="269"/>
            <ac:spMk id="21" creationId="{00000000-0000-0000-0000-000000000000}"/>
          </ac:spMkLst>
        </pc:spChg>
        <pc:spChg chg="mod">
          <ac:chgData name="Allen, Siobhan M. (DESE)" userId="021cd023-0650-40b4-bc6a-6149f8c21707" providerId="ADAL" clId="{DD0566CE-B2D4-4584-B92B-E44D551F4D69}" dt="2024-06-24T18:50:21.626" v="1578" actId="13244"/>
          <ac:spMkLst>
            <pc:docMk/>
            <pc:sldMk cId="0" sldId="269"/>
            <ac:spMk id="22" creationId="{00000000-0000-0000-0000-000000000000}"/>
          </ac:spMkLst>
        </pc:spChg>
        <pc:spChg chg="mod">
          <ac:chgData name="Allen, Siobhan M. (DESE)" userId="021cd023-0650-40b4-bc6a-6149f8c21707" providerId="ADAL" clId="{DD0566CE-B2D4-4584-B92B-E44D551F4D69}" dt="2024-06-24T18:50:29.430" v="1579" actId="13244"/>
          <ac:spMkLst>
            <pc:docMk/>
            <pc:sldMk cId="0" sldId="269"/>
            <ac:spMk id="24" creationId="{00000000-0000-0000-0000-000000000000}"/>
          </ac:spMkLst>
        </pc:spChg>
        <pc:spChg chg="mod">
          <ac:chgData name="Allen, Siobhan M. (DESE)" userId="021cd023-0650-40b4-bc6a-6149f8c21707" providerId="ADAL" clId="{DD0566CE-B2D4-4584-B92B-E44D551F4D69}" dt="2024-06-24T18:50:35.828" v="1580" actId="13244"/>
          <ac:spMkLst>
            <pc:docMk/>
            <pc:sldMk cId="0" sldId="269"/>
            <ac:spMk id="27" creationId="{00000000-0000-0000-0000-000000000000}"/>
          </ac:spMkLst>
        </pc:spChg>
        <pc:grpChg chg="mod">
          <ac:chgData name="Allen, Siobhan M. (DESE)" userId="021cd023-0650-40b4-bc6a-6149f8c21707" providerId="ADAL" clId="{DD0566CE-B2D4-4584-B92B-E44D551F4D69}" dt="2024-06-24T18:38:10.880" v="1488" actId="962"/>
          <ac:grpSpMkLst>
            <pc:docMk/>
            <pc:sldMk cId="0" sldId="269"/>
            <ac:grpSpMk id="3" creationId="{00000000-0000-0000-0000-000000000000}"/>
          </ac:grpSpMkLst>
        </pc:grpChg>
        <pc:grpChg chg="mod">
          <ac:chgData name="Allen, Siobhan M. (DESE)" userId="021cd023-0650-40b4-bc6a-6149f8c21707" providerId="ADAL" clId="{DD0566CE-B2D4-4584-B92B-E44D551F4D69}" dt="2024-06-24T18:38:13.845" v="1489" actId="962"/>
          <ac:grpSpMkLst>
            <pc:docMk/>
            <pc:sldMk cId="0" sldId="269"/>
            <ac:grpSpMk id="5" creationId="{00000000-0000-0000-0000-000000000000}"/>
          </ac:grpSpMkLst>
        </pc:grpChg>
        <pc:grpChg chg="mod">
          <ac:chgData name="Allen, Siobhan M. (DESE)" userId="021cd023-0650-40b4-bc6a-6149f8c21707" providerId="ADAL" clId="{DD0566CE-B2D4-4584-B92B-E44D551F4D69}" dt="2024-06-24T18:38:16.040" v="1490" actId="962"/>
          <ac:grpSpMkLst>
            <pc:docMk/>
            <pc:sldMk cId="0" sldId="269"/>
            <ac:grpSpMk id="8" creationId="{00000000-0000-0000-0000-000000000000}"/>
          </ac:grpSpMkLst>
        </pc:grpChg>
        <pc:grpChg chg="mod">
          <ac:chgData name="Allen, Siobhan M. (DESE)" userId="021cd023-0650-40b4-bc6a-6149f8c21707" providerId="ADAL" clId="{DD0566CE-B2D4-4584-B92B-E44D551F4D69}" dt="2024-06-24T18:38:18.236" v="1491" actId="962"/>
          <ac:grpSpMkLst>
            <pc:docMk/>
            <pc:sldMk cId="0" sldId="269"/>
            <ac:grpSpMk id="11" creationId="{00000000-0000-0000-0000-000000000000}"/>
          </ac:grpSpMkLst>
        </pc:grpChg>
      </pc:sldChg>
      <pc:sldChg chg="modSp mod">
        <pc:chgData name="Allen, Siobhan M. (DESE)" userId="021cd023-0650-40b4-bc6a-6149f8c21707" providerId="ADAL" clId="{DD0566CE-B2D4-4584-B92B-E44D551F4D69}" dt="2024-06-24T18:49:59.674" v="1577" actId="13244"/>
        <pc:sldMkLst>
          <pc:docMk/>
          <pc:sldMk cId="628078399" sldId="270"/>
        </pc:sldMkLst>
        <pc:spChg chg="mod">
          <ac:chgData name="Allen, Siobhan M. (DESE)" userId="021cd023-0650-40b4-bc6a-6149f8c21707" providerId="ADAL" clId="{DD0566CE-B2D4-4584-B92B-E44D551F4D69}" dt="2024-06-24T18:30:09.939" v="270" actId="962"/>
          <ac:spMkLst>
            <pc:docMk/>
            <pc:sldMk cId="628078399" sldId="270"/>
            <ac:spMk id="2" creationId="{C5095468-60E0-4E70-6638-77D9B1CFC021}"/>
          </ac:spMkLst>
        </pc:spChg>
        <pc:spChg chg="mod">
          <ac:chgData name="Allen, Siobhan M. (DESE)" userId="021cd023-0650-40b4-bc6a-6149f8c21707" providerId="ADAL" clId="{DD0566CE-B2D4-4584-B92B-E44D551F4D69}" dt="2024-06-24T18:45:45.794" v="1551" actId="13244"/>
          <ac:spMkLst>
            <pc:docMk/>
            <pc:sldMk cId="628078399" sldId="270"/>
            <ac:spMk id="4" creationId="{E279DE5B-57C6-62A0-445B-AC1C684FC85F}"/>
          </ac:spMkLst>
        </pc:spChg>
        <pc:spChg chg="mod">
          <ac:chgData name="Allen, Siobhan M. (DESE)" userId="021cd023-0650-40b4-bc6a-6149f8c21707" providerId="ADAL" clId="{DD0566CE-B2D4-4584-B92B-E44D551F4D69}" dt="2024-06-24T18:49:57.463" v="1576" actId="13244"/>
          <ac:spMkLst>
            <pc:docMk/>
            <pc:sldMk cId="628078399" sldId="270"/>
            <ac:spMk id="5" creationId="{6437F595-EE84-9879-9B63-D731E4DAC955}"/>
          </ac:spMkLst>
        </pc:spChg>
        <pc:spChg chg="mod">
          <ac:chgData name="Allen, Siobhan M. (DESE)" userId="021cd023-0650-40b4-bc6a-6149f8c21707" providerId="ADAL" clId="{DD0566CE-B2D4-4584-B92B-E44D551F4D69}" dt="2024-06-24T18:45:48.996" v="1552" actId="13244"/>
          <ac:spMkLst>
            <pc:docMk/>
            <pc:sldMk cId="628078399" sldId="270"/>
            <ac:spMk id="6" creationId="{34C04D03-9DBC-BF0C-3176-C8B8D5C49E6A}"/>
          </ac:spMkLst>
        </pc:spChg>
        <pc:spChg chg="mod">
          <ac:chgData name="Allen, Siobhan M. (DESE)" userId="021cd023-0650-40b4-bc6a-6149f8c21707" providerId="ADAL" clId="{DD0566CE-B2D4-4584-B92B-E44D551F4D69}" dt="2024-06-24T18:45:55.910" v="1553" actId="13244"/>
          <ac:spMkLst>
            <pc:docMk/>
            <pc:sldMk cId="628078399" sldId="270"/>
            <ac:spMk id="8" creationId="{E0FFCE1C-6A6D-A8D2-3856-9D6009A8D421}"/>
          </ac:spMkLst>
        </pc:spChg>
        <pc:graphicFrameChg chg="mod">
          <ac:chgData name="Allen, Siobhan M. (DESE)" userId="021cd023-0650-40b4-bc6a-6149f8c21707" providerId="ADAL" clId="{DD0566CE-B2D4-4584-B92B-E44D551F4D69}" dt="2024-06-24T18:49:59.674" v="1577" actId="13244"/>
          <ac:graphicFrameMkLst>
            <pc:docMk/>
            <pc:sldMk cId="628078399" sldId="270"/>
            <ac:graphicFrameMk id="3" creationId="{98E704DF-EBA5-BE62-2CA0-ACA6944500EB}"/>
          </ac:graphicFrameMkLst>
        </pc:graphicFrameChg>
      </pc:sldChg>
      <pc:sldChg chg="modSp mod">
        <pc:chgData name="Allen, Siobhan M. (DESE)" userId="021cd023-0650-40b4-bc6a-6149f8c21707" providerId="ADAL" clId="{DD0566CE-B2D4-4584-B92B-E44D551F4D69}" dt="2024-06-24T18:39:06.240" v="1518" actId="33553"/>
        <pc:sldMkLst>
          <pc:docMk/>
          <pc:sldMk cId="827631460" sldId="271"/>
        </pc:sldMkLst>
        <pc:spChg chg="mod">
          <ac:chgData name="Allen, Siobhan M. (DESE)" userId="021cd023-0650-40b4-bc6a-6149f8c21707" providerId="ADAL" clId="{DD0566CE-B2D4-4584-B92B-E44D551F4D69}" dt="2024-06-24T18:29:39.287" v="264" actId="962"/>
          <ac:spMkLst>
            <pc:docMk/>
            <pc:sldMk cId="827631460" sldId="271"/>
            <ac:spMk id="2" creationId="{00000000-0000-0000-0000-000000000000}"/>
          </ac:spMkLst>
        </pc:spChg>
        <pc:spChg chg="mod">
          <ac:chgData name="Allen, Siobhan M. (DESE)" userId="021cd023-0650-40b4-bc6a-6149f8c21707" providerId="ADAL" clId="{DD0566CE-B2D4-4584-B92B-E44D551F4D69}" dt="2024-06-24T18:39:06.240" v="1518" actId="33553"/>
          <ac:spMkLst>
            <pc:docMk/>
            <pc:sldMk cId="827631460" sldId="271"/>
            <ac:spMk id="6" creationId="{00000000-0000-0000-0000-000000000000}"/>
          </ac:spMkLst>
        </pc:spChg>
        <pc:spChg chg="mod">
          <ac:chgData name="Allen, Siobhan M. (DESE)" userId="021cd023-0650-40b4-bc6a-6149f8c21707" providerId="ADAL" clId="{DD0566CE-B2D4-4584-B92B-E44D551F4D69}" dt="2024-06-24T18:30:02.117" v="268" actId="962"/>
          <ac:spMkLst>
            <pc:docMk/>
            <pc:sldMk cId="827631460" sldId="271"/>
            <ac:spMk id="7" creationId="{00000000-0000-0000-0000-000000000000}"/>
          </ac:spMkLst>
        </pc:spChg>
        <pc:spChg chg="mod">
          <ac:chgData name="Allen, Siobhan M. (DESE)" userId="021cd023-0650-40b4-bc6a-6149f8c21707" providerId="ADAL" clId="{DD0566CE-B2D4-4584-B92B-E44D551F4D69}" dt="2024-06-24T18:30:06.804" v="269" actId="962"/>
          <ac:spMkLst>
            <pc:docMk/>
            <pc:sldMk cId="827631460" sldId="271"/>
            <ac:spMk id="8" creationId="{00000000-0000-0000-0000-000000000000}"/>
          </ac:spMkLst>
        </pc:spChg>
        <pc:grpChg chg="mod">
          <ac:chgData name="Allen, Siobhan M. (DESE)" userId="021cd023-0650-40b4-bc6a-6149f8c21707" providerId="ADAL" clId="{DD0566CE-B2D4-4584-B92B-E44D551F4D69}" dt="2024-06-24T18:29:46.972" v="266" actId="14100"/>
          <ac:grpSpMkLst>
            <pc:docMk/>
            <pc:sldMk cId="827631460" sldId="271"/>
            <ac:grpSpMk id="3" creationId="{00000000-0000-0000-0000-000000000000}"/>
          </ac:grpSpMkLst>
        </pc:grpChg>
      </pc:sldChg>
      <pc:sldChg chg="modSp mod">
        <pc:chgData name="Allen, Siobhan M. (DESE)" userId="021cd023-0650-40b4-bc6a-6149f8c21707" providerId="ADAL" clId="{DD0566CE-B2D4-4584-B92B-E44D551F4D69}" dt="2024-06-24T18:44:10.522" v="1540" actId="13244"/>
        <pc:sldMkLst>
          <pc:docMk/>
          <pc:sldMk cId="0" sldId="275"/>
        </pc:sldMkLst>
        <pc:spChg chg="mod">
          <ac:chgData name="Allen, Siobhan M. (DESE)" userId="021cd023-0650-40b4-bc6a-6149f8c21707" providerId="ADAL" clId="{DD0566CE-B2D4-4584-B92B-E44D551F4D69}" dt="2024-06-24T18:28:16.101" v="158" actId="962"/>
          <ac:spMkLst>
            <pc:docMk/>
            <pc:sldMk cId="0" sldId="275"/>
            <ac:spMk id="17" creationId="{00000000-0000-0000-0000-000000000000}"/>
          </ac:spMkLst>
        </pc:spChg>
        <pc:spChg chg="mod">
          <ac:chgData name="Allen, Siobhan M. (DESE)" userId="021cd023-0650-40b4-bc6a-6149f8c21707" providerId="ADAL" clId="{DD0566CE-B2D4-4584-B92B-E44D551F4D69}" dt="2024-06-24T18:28:22.891" v="160" actId="962"/>
          <ac:spMkLst>
            <pc:docMk/>
            <pc:sldMk cId="0" sldId="275"/>
            <ac:spMk id="18" creationId="{00000000-0000-0000-0000-000000000000}"/>
          </ac:spMkLst>
        </pc:spChg>
        <pc:spChg chg="mod">
          <ac:chgData name="Allen, Siobhan M. (DESE)" userId="021cd023-0650-40b4-bc6a-6149f8c21707" providerId="ADAL" clId="{DD0566CE-B2D4-4584-B92B-E44D551F4D69}" dt="2024-06-24T18:28:27.797" v="162" actId="962"/>
          <ac:spMkLst>
            <pc:docMk/>
            <pc:sldMk cId="0" sldId="275"/>
            <ac:spMk id="19" creationId="{00000000-0000-0000-0000-000000000000}"/>
          </ac:spMkLst>
        </pc:spChg>
        <pc:spChg chg="mod">
          <ac:chgData name="Allen, Siobhan M. (DESE)" userId="021cd023-0650-40b4-bc6a-6149f8c21707" providerId="ADAL" clId="{DD0566CE-B2D4-4584-B92B-E44D551F4D69}" dt="2024-06-24T18:28:34.088" v="164" actId="962"/>
          <ac:spMkLst>
            <pc:docMk/>
            <pc:sldMk cId="0" sldId="275"/>
            <ac:spMk id="20" creationId="{00000000-0000-0000-0000-000000000000}"/>
          </ac:spMkLst>
        </pc:spChg>
        <pc:spChg chg="mod">
          <ac:chgData name="Allen, Siobhan M. (DESE)" userId="021cd023-0650-40b4-bc6a-6149f8c21707" providerId="ADAL" clId="{DD0566CE-B2D4-4584-B92B-E44D551F4D69}" dt="2024-06-24T18:28:38.416" v="165" actId="962"/>
          <ac:spMkLst>
            <pc:docMk/>
            <pc:sldMk cId="0" sldId="275"/>
            <ac:spMk id="21" creationId="{00000000-0000-0000-0000-000000000000}"/>
          </ac:spMkLst>
        </pc:spChg>
        <pc:spChg chg="mod">
          <ac:chgData name="Allen, Siobhan M. (DESE)" userId="021cd023-0650-40b4-bc6a-6149f8c21707" providerId="ADAL" clId="{DD0566CE-B2D4-4584-B92B-E44D551F4D69}" dt="2024-06-24T18:44:10.522" v="1540" actId="13244"/>
          <ac:spMkLst>
            <pc:docMk/>
            <pc:sldMk cId="0" sldId="275"/>
            <ac:spMk id="22" creationId="{00000000-0000-0000-0000-000000000000}"/>
          </ac:spMkLst>
        </pc:spChg>
        <pc:spChg chg="mod">
          <ac:chgData name="Allen, Siobhan M. (DESE)" userId="021cd023-0650-40b4-bc6a-6149f8c21707" providerId="ADAL" clId="{DD0566CE-B2D4-4584-B92B-E44D551F4D69}" dt="2024-06-24T18:43:54.842" v="1537" actId="13244"/>
          <ac:spMkLst>
            <pc:docMk/>
            <pc:sldMk cId="0" sldId="275"/>
            <ac:spMk id="23" creationId="{00000000-0000-0000-0000-000000000000}"/>
          </ac:spMkLst>
        </pc:spChg>
        <pc:spChg chg="mod">
          <ac:chgData name="Allen, Siobhan M. (DESE)" userId="021cd023-0650-40b4-bc6a-6149f8c21707" providerId="ADAL" clId="{DD0566CE-B2D4-4584-B92B-E44D551F4D69}" dt="2024-06-24T18:43:43.882" v="1535" actId="13244"/>
          <ac:spMkLst>
            <pc:docMk/>
            <pc:sldMk cId="0" sldId="275"/>
            <ac:spMk id="24" creationId="{00000000-0000-0000-0000-000000000000}"/>
          </ac:spMkLst>
        </pc:spChg>
        <pc:spChg chg="mod">
          <ac:chgData name="Allen, Siobhan M. (DESE)" userId="021cd023-0650-40b4-bc6a-6149f8c21707" providerId="ADAL" clId="{DD0566CE-B2D4-4584-B92B-E44D551F4D69}" dt="2024-06-24T18:43:51.673" v="1536" actId="13244"/>
          <ac:spMkLst>
            <pc:docMk/>
            <pc:sldMk cId="0" sldId="275"/>
            <ac:spMk id="25" creationId="{00000000-0000-0000-0000-000000000000}"/>
          </ac:spMkLst>
        </pc:spChg>
        <pc:spChg chg="mod">
          <ac:chgData name="Allen, Siobhan M. (DESE)" userId="021cd023-0650-40b4-bc6a-6149f8c21707" providerId="ADAL" clId="{DD0566CE-B2D4-4584-B92B-E44D551F4D69}" dt="2024-06-24T18:44:00.642" v="1538" actId="13244"/>
          <ac:spMkLst>
            <pc:docMk/>
            <pc:sldMk cId="0" sldId="275"/>
            <ac:spMk id="26" creationId="{00000000-0000-0000-0000-000000000000}"/>
          </ac:spMkLst>
        </pc:spChg>
        <pc:spChg chg="mod">
          <ac:chgData name="Allen, Siobhan M. (DESE)" userId="021cd023-0650-40b4-bc6a-6149f8c21707" providerId="ADAL" clId="{DD0566CE-B2D4-4584-B92B-E44D551F4D69}" dt="2024-06-24T18:44:07.113" v="1539" actId="13244"/>
          <ac:spMkLst>
            <pc:docMk/>
            <pc:sldMk cId="0" sldId="275"/>
            <ac:spMk id="27" creationId="{00000000-0000-0000-0000-000000000000}"/>
          </ac:spMkLst>
        </pc:spChg>
        <pc:grpChg chg="mod">
          <ac:chgData name="Allen, Siobhan M. (DESE)" userId="021cd023-0650-40b4-bc6a-6149f8c21707" providerId="ADAL" clId="{DD0566CE-B2D4-4584-B92B-E44D551F4D69}" dt="2024-06-24T18:28:01.399" v="153" actId="962"/>
          <ac:grpSpMkLst>
            <pc:docMk/>
            <pc:sldMk cId="0" sldId="275"/>
            <ac:grpSpMk id="2" creationId="{00000000-0000-0000-0000-000000000000}"/>
          </ac:grpSpMkLst>
        </pc:grpChg>
        <pc:grpChg chg="mod">
          <ac:chgData name="Allen, Siobhan M. (DESE)" userId="021cd023-0650-40b4-bc6a-6149f8c21707" providerId="ADAL" clId="{DD0566CE-B2D4-4584-B92B-E44D551F4D69}" dt="2024-06-24T18:28:04.561" v="154" actId="962"/>
          <ac:grpSpMkLst>
            <pc:docMk/>
            <pc:sldMk cId="0" sldId="275"/>
            <ac:grpSpMk id="5" creationId="{00000000-0000-0000-0000-000000000000}"/>
          </ac:grpSpMkLst>
        </pc:grpChg>
        <pc:grpChg chg="mod">
          <ac:chgData name="Allen, Siobhan M. (DESE)" userId="021cd023-0650-40b4-bc6a-6149f8c21707" providerId="ADAL" clId="{DD0566CE-B2D4-4584-B92B-E44D551F4D69}" dt="2024-06-24T18:28:07.697" v="155" actId="962"/>
          <ac:grpSpMkLst>
            <pc:docMk/>
            <pc:sldMk cId="0" sldId="275"/>
            <ac:grpSpMk id="8" creationId="{00000000-0000-0000-0000-000000000000}"/>
          </ac:grpSpMkLst>
        </pc:grpChg>
        <pc:grpChg chg="mod">
          <ac:chgData name="Allen, Siobhan M. (DESE)" userId="021cd023-0650-40b4-bc6a-6149f8c21707" providerId="ADAL" clId="{DD0566CE-B2D4-4584-B92B-E44D551F4D69}" dt="2024-06-24T18:28:09.714" v="156" actId="962"/>
          <ac:grpSpMkLst>
            <pc:docMk/>
            <pc:sldMk cId="0" sldId="275"/>
            <ac:grpSpMk id="11" creationId="{00000000-0000-0000-0000-000000000000}"/>
          </ac:grpSpMkLst>
        </pc:grpChg>
      </pc:sldChg>
      <pc:sldChg chg="modSp mod">
        <pc:chgData name="Allen, Siobhan M. (DESE)" userId="021cd023-0650-40b4-bc6a-6149f8c21707" providerId="ADAL" clId="{DD0566CE-B2D4-4584-B92B-E44D551F4D69}" dt="2024-06-24T18:45:24.587" v="1550" actId="13244"/>
        <pc:sldMkLst>
          <pc:docMk/>
          <pc:sldMk cId="2434901560" sldId="276"/>
        </pc:sldMkLst>
        <pc:spChg chg="mod">
          <ac:chgData name="Allen, Siobhan M. (DESE)" userId="021cd023-0650-40b4-bc6a-6149f8c21707" providerId="ADAL" clId="{DD0566CE-B2D4-4584-B92B-E44D551F4D69}" dt="2024-06-24T18:45:21.983" v="1549" actId="13244"/>
          <ac:spMkLst>
            <pc:docMk/>
            <pc:sldMk cId="2434901560" sldId="276"/>
            <ac:spMk id="11" creationId="{00000000-0000-0000-0000-000000000000}"/>
          </ac:spMkLst>
        </pc:spChg>
        <pc:spChg chg="mod">
          <ac:chgData name="Allen, Siobhan M. (DESE)" userId="021cd023-0650-40b4-bc6a-6149f8c21707" providerId="ADAL" clId="{DD0566CE-B2D4-4584-B92B-E44D551F4D69}" dt="2024-06-24T18:45:13.282" v="1547" actId="13244"/>
          <ac:spMkLst>
            <pc:docMk/>
            <pc:sldMk cId="2434901560" sldId="276"/>
            <ac:spMk id="12" creationId="{00000000-0000-0000-0000-000000000000}"/>
          </ac:spMkLst>
        </pc:spChg>
        <pc:spChg chg="mod">
          <ac:chgData name="Allen, Siobhan M. (DESE)" userId="021cd023-0650-40b4-bc6a-6149f8c21707" providerId="ADAL" clId="{DD0566CE-B2D4-4584-B92B-E44D551F4D69}" dt="2024-06-24T18:44:51.980" v="1544" actId="13244"/>
          <ac:spMkLst>
            <pc:docMk/>
            <pc:sldMk cId="2434901560" sldId="276"/>
            <ac:spMk id="13" creationId="{00000000-0000-0000-0000-000000000000}"/>
          </ac:spMkLst>
        </pc:spChg>
        <pc:spChg chg="mod">
          <ac:chgData name="Allen, Siobhan M. (DESE)" userId="021cd023-0650-40b4-bc6a-6149f8c21707" providerId="ADAL" clId="{DD0566CE-B2D4-4584-B92B-E44D551F4D69}" dt="2024-06-24T18:45:18.485" v="1548" actId="13244"/>
          <ac:spMkLst>
            <pc:docMk/>
            <pc:sldMk cId="2434901560" sldId="276"/>
            <ac:spMk id="14" creationId="{00000000-0000-0000-0000-000000000000}"/>
          </ac:spMkLst>
        </pc:spChg>
        <pc:spChg chg="mod">
          <ac:chgData name="Allen, Siobhan M. (DESE)" userId="021cd023-0650-40b4-bc6a-6149f8c21707" providerId="ADAL" clId="{DD0566CE-B2D4-4584-B92B-E44D551F4D69}" dt="2024-06-24T18:45:11.369" v="1546" actId="13244"/>
          <ac:spMkLst>
            <pc:docMk/>
            <pc:sldMk cId="2434901560" sldId="276"/>
            <ac:spMk id="22" creationId="{433863AF-91FD-AB6E-AB18-203F795C074E}"/>
          </ac:spMkLst>
        </pc:spChg>
        <pc:grpChg chg="mod">
          <ac:chgData name="Allen, Siobhan M. (DESE)" userId="021cd023-0650-40b4-bc6a-6149f8c21707" providerId="ADAL" clId="{DD0566CE-B2D4-4584-B92B-E44D551F4D69}" dt="2024-06-24T18:28:51.210" v="210" actId="962"/>
          <ac:grpSpMkLst>
            <pc:docMk/>
            <pc:sldMk cId="2434901560" sldId="276"/>
            <ac:grpSpMk id="5" creationId="{00000000-0000-0000-0000-000000000000}"/>
          </ac:grpSpMkLst>
        </pc:grpChg>
        <pc:grpChg chg="mod">
          <ac:chgData name="Allen, Siobhan M. (DESE)" userId="021cd023-0650-40b4-bc6a-6149f8c21707" providerId="ADAL" clId="{DD0566CE-B2D4-4584-B92B-E44D551F4D69}" dt="2024-06-24T18:45:24.587" v="1550" actId="13244"/>
          <ac:grpSpMkLst>
            <pc:docMk/>
            <pc:sldMk cId="2434901560" sldId="276"/>
            <ac:grpSpMk id="8" creationId="{00000000-0000-0000-0000-000000000000}"/>
          </ac:grpSpMkLst>
        </pc:grpChg>
      </pc:sldChg>
      <pc:sldChg chg="modSp mod">
        <pc:chgData name="Allen, Siobhan M. (DESE)" userId="021cd023-0650-40b4-bc6a-6149f8c21707" providerId="ADAL" clId="{DD0566CE-B2D4-4584-B92B-E44D551F4D69}" dt="2024-06-24T18:41:05.504" v="1523" actId="33553"/>
        <pc:sldMkLst>
          <pc:docMk/>
          <pc:sldMk cId="3268177586" sldId="279"/>
        </pc:sldMkLst>
        <pc:spChg chg="mod">
          <ac:chgData name="Allen, Siobhan M. (DESE)" userId="021cd023-0650-40b4-bc6a-6149f8c21707" providerId="ADAL" clId="{DD0566CE-B2D4-4584-B92B-E44D551F4D69}" dt="2024-06-24T18:34:10.103" v="1049" actId="962"/>
          <ac:spMkLst>
            <pc:docMk/>
            <pc:sldMk cId="3268177586" sldId="279"/>
            <ac:spMk id="2" creationId="{00000000-0000-0000-0000-000000000000}"/>
          </ac:spMkLst>
        </pc:spChg>
        <pc:spChg chg="mod">
          <ac:chgData name="Allen, Siobhan M. (DESE)" userId="021cd023-0650-40b4-bc6a-6149f8c21707" providerId="ADAL" clId="{DD0566CE-B2D4-4584-B92B-E44D551F4D69}" dt="2024-06-24T18:41:05.504" v="1523" actId="33553"/>
          <ac:spMkLst>
            <pc:docMk/>
            <pc:sldMk cId="3268177586" sldId="279"/>
            <ac:spMk id="6" creationId="{00000000-0000-0000-0000-000000000000}"/>
          </ac:spMkLst>
        </pc:spChg>
        <pc:spChg chg="mod">
          <ac:chgData name="Allen, Siobhan M. (DESE)" userId="021cd023-0650-40b4-bc6a-6149f8c21707" providerId="ADAL" clId="{DD0566CE-B2D4-4584-B92B-E44D551F4D69}" dt="2024-06-24T18:34:16.312" v="1051" actId="962"/>
          <ac:spMkLst>
            <pc:docMk/>
            <pc:sldMk cId="3268177586" sldId="279"/>
            <ac:spMk id="7" creationId="{00000000-0000-0000-0000-000000000000}"/>
          </ac:spMkLst>
        </pc:spChg>
        <pc:spChg chg="mod">
          <ac:chgData name="Allen, Siobhan M. (DESE)" userId="021cd023-0650-40b4-bc6a-6149f8c21707" providerId="ADAL" clId="{DD0566CE-B2D4-4584-B92B-E44D551F4D69}" dt="2024-06-24T18:34:29.956" v="1054" actId="1076"/>
          <ac:spMkLst>
            <pc:docMk/>
            <pc:sldMk cId="3268177586" sldId="279"/>
            <ac:spMk id="8" creationId="{00000000-0000-0000-0000-000000000000}"/>
          </ac:spMkLst>
        </pc:spChg>
        <pc:grpChg chg="mod">
          <ac:chgData name="Allen, Siobhan M. (DESE)" userId="021cd023-0650-40b4-bc6a-6149f8c21707" providerId="ADAL" clId="{DD0566CE-B2D4-4584-B92B-E44D551F4D69}" dt="2024-06-24T18:34:25.722" v="1053" actId="14100"/>
          <ac:grpSpMkLst>
            <pc:docMk/>
            <pc:sldMk cId="3268177586" sldId="279"/>
            <ac:grpSpMk id="3" creationId="{00000000-0000-0000-0000-000000000000}"/>
          </ac:grpSpMkLst>
        </pc:grpChg>
      </pc:sldChg>
      <pc:sldChg chg="modSp mod">
        <pc:chgData name="Allen, Siobhan M. (DESE)" userId="021cd023-0650-40b4-bc6a-6149f8c21707" providerId="ADAL" clId="{DD0566CE-B2D4-4584-B92B-E44D551F4D69}" dt="2024-06-24T18:41:13.573" v="1526" actId="33553"/>
        <pc:sldMkLst>
          <pc:docMk/>
          <pc:sldMk cId="47372112" sldId="280"/>
        </pc:sldMkLst>
        <pc:spChg chg="mod">
          <ac:chgData name="Allen, Siobhan M. (DESE)" userId="021cd023-0650-40b4-bc6a-6149f8c21707" providerId="ADAL" clId="{DD0566CE-B2D4-4584-B92B-E44D551F4D69}" dt="2024-06-24T18:36:33.789" v="1386" actId="962"/>
          <ac:spMkLst>
            <pc:docMk/>
            <pc:sldMk cId="47372112" sldId="280"/>
            <ac:spMk id="2" creationId="{00000000-0000-0000-0000-000000000000}"/>
          </ac:spMkLst>
        </pc:spChg>
        <pc:spChg chg="mod">
          <ac:chgData name="Allen, Siobhan M. (DESE)" userId="021cd023-0650-40b4-bc6a-6149f8c21707" providerId="ADAL" clId="{DD0566CE-B2D4-4584-B92B-E44D551F4D69}" dt="2024-06-24T18:41:13.573" v="1526" actId="33553"/>
          <ac:spMkLst>
            <pc:docMk/>
            <pc:sldMk cId="47372112" sldId="280"/>
            <ac:spMk id="6" creationId="{00000000-0000-0000-0000-000000000000}"/>
          </ac:spMkLst>
        </pc:spChg>
        <pc:spChg chg="mod">
          <ac:chgData name="Allen, Siobhan M. (DESE)" userId="021cd023-0650-40b4-bc6a-6149f8c21707" providerId="ADAL" clId="{DD0566CE-B2D4-4584-B92B-E44D551F4D69}" dt="2024-06-24T18:36:40.706" v="1388" actId="962"/>
          <ac:spMkLst>
            <pc:docMk/>
            <pc:sldMk cId="47372112" sldId="280"/>
            <ac:spMk id="7" creationId="{00000000-0000-0000-0000-000000000000}"/>
          </ac:spMkLst>
        </pc:spChg>
        <pc:spChg chg="mod">
          <ac:chgData name="Allen, Siobhan M. (DESE)" userId="021cd023-0650-40b4-bc6a-6149f8c21707" providerId="ADAL" clId="{DD0566CE-B2D4-4584-B92B-E44D551F4D69}" dt="2024-06-24T18:36:42.823" v="1389" actId="962"/>
          <ac:spMkLst>
            <pc:docMk/>
            <pc:sldMk cId="47372112" sldId="280"/>
            <ac:spMk id="8" creationId="{00000000-0000-0000-0000-000000000000}"/>
          </ac:spMkLst>
        </pc:spChg>
        <pc:grpChg chg="mod">
          <ac:chgData name="Allen, Siobhan M. (DESE)" userId="021cd023-0650-40b4-bc6a-6149f8c21707" providerId="ADAL" clId="{DD0566CE-B2D4-4584-B92B-E44D551F4D69}" dt="2024-06-24T18:36:38.259" v="1387" actId="962"/>
          <ac:grpSpMkLst>
            <pc:docMk/>
            <pc:sldMk cId="47372112" sldId="280"/>
            <ac:grpSpMk id="3" creationId="{00000000-0000-0000-0000-000000000000}"/>
          </ac:grpSpMkLst>
        </pc:grpChg>
      </pc:sldChg>
      <pc:sldChg chg="modSp mod">
        <pc:chgData name="Allen, Siobhan M. (DESE)" userId="021cd023-0650-40b4-bc6a-6149f8c21707" providerId="ADAL" clId="{DD0566CE-B2D4-4584-B92B-E44D551F4D69}" dt="2024-06-24T18:41:59.951" v="1531" actId="33553"/>
        <pc:sldMkLst>
          <pc:docMk/>
          <pc:sldMk cId="638276410" sldId="282"/>
        </pc:sldMkLst>
        <pc:spChg chg="mod">
          <ac:chgData name="Allen, Siobhan M. (DESE)" userId="021cd023-0650-40b4-bc6a-6149f8c21707" providerId="ADAL" clId="{DD0566CE-B2D4-4584-B92B-E44D551F4D69}" dt="2024-06-24T18:37:01.778" v="1394" actId="962"/>
          <ac:spMkLst>
            <pc:docMk/>
            <pc:sldMk cId="638276410" sldId="282"/>
            <ac:spMk id="2" creationId="{00000000-0000-0000-0000-000000000000}"/>
          </ac:spMkLst>
        </pc:spChg>
        <pc:spChg chg="mod">
          <ac:chgData name="Allen, Siobhan M. (DESE)" userId="021cd023-0650-40b4-bc6a-6149f8c21707" providerId="ADAL" clId="{DD0566CE-B2D4-4584-B92B-E44D551F4D69}" dt="2024-06-24T18:41:59.951" v="1531" actId="33553"/>
          <ac:spMkLst>
            <pc:docMk/>
            <pc:sldMk cId="638276410" sldId="282"/>
            <ac:spMk id="6" creationId="{00000000-0000-0000-0000-000000000000}"/>
          </ac:spMkLst>
        </pc:spChg>
        <pc:spChg chg="mod">
          <ac:chgData name="Allen, Siobhan M. (DESE)" userId="021cd023-0650-40b4-bc6a-6149f8c21707" providerId="ADAL" clId="{DD0566CE-B2D4-4584-B92B-E44D551F4D69}" dt="2024-06-24T18:37:08.046" v="1396" actId="962"/>
          <ac:spMkLst>
            <pc:docMk/>
            <pc:sldMk cId="638276410" sldId="282"/>
            <ac:spMk id="7" creationId="{00000000-0000-0000-0000-000000000000}"/>
          </ac:spMkLst>
        </pc:spChg>
        <pc:spChg chg="mod">
          <ac:chgData name="Allen, Siobhan M. (DESE)" userId="021cd023-0650-40b4-bc6a-6149f8c21707" providerId="ADAL" clId="{DD0566CE-B2D4-4584-B92B-E44D551F4D69}" dt="2024-06-24T18:37:09.802" v="1397" actId="962"/>
          <ac:spMkLst>
            <pc:docMk/>
            <pc:sldMk cId="638276410" sldId="282"/>
            <ac:spMk id="8" creationId="{00000000-0000-0000-0000-000000000000}"/>
          </ac:spMkLst>
        </pc:spChg>
        <pc:grpChg chg="mod">
          <ac:chgData name="Allen, Siobhan M. (DESE)" userId="021cd023-0650-40b4-bc6a-6149f8c21707" providerId="ADAL" clId="{DD0566CE-B2D4-4584-B92B-E44D551F4D69}" dt="2024-06-24T18:37:04.142" v="1395" actId="962"/>
          <ac:grpSpMkLst>
            <pc:docMk/>
            <pc:sldMk cId="638276410" sldId="282"/>
            <ac:grpSpMk id="3" creationId="{00000000-0000-0000-0000-000000000000}"/>
          </ac:grpSpMkLst>
        </pc:grpChg>
      </pc:sldChg>
      <pc:sldChg chg="modSp mod">
        <pc:chgData name="Allen, Siobhan M. (DESE)" userId="021cd023-0650-40b4-bc6a-6149f8c21707" providerId="ADAL" clId="{DD0566CE-B2D4-4584-B92B-E44D551F4D69}" dt="2024-06-24T18:47:00.508" v="1560" actId="13244"/>
        <pc:sldMkLst>
          <pc:docMk/>
          <pc:sldMk cId="753461343" sldId="287"/>
        </pc:sldMkLst>
        <pc:spChg chg="mod">
          <ac:chgData name="Allen, Siobhan M. (DESE)" userId="021cd023-0650-40b4-bc6a-6149f8c21707" providerId="ADAL" clId="{DD0566CE-B2D4-4584-B92B-E44D551F4D69}" dt="2024-06-24T18:31:19.415" v="637" actId="962"/>
          <ac:spMkLst>
            <pc:docMk/>
            <pc:sldMk cId="753461343" sldId="287"/>
            <ac:spMk id="2" creationId="{00000000-0000-0000-0000-000000000000}"/>
          </ac:spMkLst>
        </pc:spChg>
        <pc:spChg chg="mod">
          <ac:chgData name="Allen, Siobhan M. (DESE)" userId="021cd023-0650-40b4-bc6a-6149f8c21707" providerId="ADAL" clId="{DD0566CE-B2D4-4584-B92B-E44D551F4D69}" dt="2024-06-24T18:31:26.816" v="639" actId="962"/>
          <ac:spMkLst>
            <pc:docMk/>
            <pc:sldMk cId="753461343" sldId="287"/>
            <ac:spMk id="6" creationId="{00000000-0000-0000-0000-000000000000}"/>
          </ac:spMkLst>
        </pc:spChg>
        <pc:spChg chg="mod">
          <ac:chgData name="Allen, Siobhan M. (DESE)" userId="021cd023-0650-40b4-bc6a-6149f8c21707" providerId="ADAL" clId="{DD0566CE-B2D4-4584-B92B-E44D551F4D69}" dt="2024-06-24T18:31:29.216" v="640" actId="962"/>
          <ac:spMkLst>
            <pc:docMk/>
            <pc:sldMk cId="753461343" sldId="287"/>
            <ac:spMk id="7" creationId="{00000000-0000-0000-0000-000000000000}"/>
          </ac:spMkLst>
        </pc:spChg>
        <pc:spChg chg="mod">
          <ac:chgData name="Allen, Siobhan M. (DESE)" userId="021cd023-0650-40b4-bc6a-6149f8c21707" providerId="ADAL" clId="{DD0566CE-B2D4-4584-B92B-E44D551F4D69}" dt="2024-06-24T18:31:30.627" v="641" actId="962"/>
          <ac:spMkLst>
            <pc:docMk/>
            <pc:sldMk cId="753461343" sldId="287"/>
            <ac:spMk id="8" creationId="{00000000-0000-0000-0000-000000000000}"/>
          </ac:spMkLst>
        </pc:spChg>
        <pc:spChg chg="mod">
          <ac:chgData name="Allen, Siobhan M. (DESE)" userId="021cd023-0650-40b4-bc6a-6149f8c21707" providerId="ADAL" clId="{DD0566CE-B2D4-4584-B92B-E44D551F4D69}" dt="2024-06-24T18:31:32.979" v="642" actId="962"/>
          <ac:spMkLst>
            <pc:docMk/>
            <pc:sldMk cId="753461343" sldId="287"/>
            <ac:spMk id="13" creationId="{00000000-0000-0000-0000-000000000000}"/>
          </ac:spMkLst>
        </pc:spChg>
        <pc:spChg chg="mod">
          <ac:chgData name="Allen, Siobhan M. (DESE)" userId="021cd023-0650-40b4-bc6a-6149f8c21707" providerId="ADAL" clId="{DD0566CE-B2D4-4584-B92B-E44D551F4D69}" dt="2024-06-24T18:31:40.127" v="645" actId="962"/>
          <ac:spMkLst>
            <pc:docMk/>
            <pc:sldMk cId="753461343" sldId="287"/>
            <ac:spMk id="17" creationId="{00000000-0000-0000-0000-000000000000}"/>
          </ac:spMkLst>
        </pc:spChg>
        <pc:spChg chg="mod">
          <ac:chgData name="Allen, Siobhan M. (DESE)" userId="021cd023-0650-40b4-bc6a-6149f8c21707" providerId="ADAL" clId="{DD0566CE-B2D4-4584-B92B-E44D551F4D69}" dt="2024-06-24T18:31:44.156" v="647" actId="962"/>
          <ac:spMkLst>
            <pc:docMk/>
            <pc:sldMk cId="753461343" sldId="287"/>
            <ac:spMk id="21" creationId="{00000000-0000-0000-0000-000000000000}"/>
          </ac:spMkLst>
        </pc:spChg>
        <pc:spChg chg="mod">
          <ac:chgData name="Allen, Siobhan M. (DESE)" userId="021cd023-0650-40b4-bc6a-6149f8c21707" providerId="ADAL" clId="{DD0566CE-B2D4-4584-B92B-E44D551F4D69}" dt="2024-06-24T18:31:54.491" v="707" actId="962"/>
          <ac:spMkLst>
            <pc:docMk/>
            <pc:sldMk cId="753461343" sldId="287"/>
            <ac:spMk id="22" creationId="{00000000-0000-0000-0000-000000000000}"/>
          </ac:spMkLst>
        </pc:spChg>
        <pc:spChg chg="mod">
          <ac:chgData name="Allen, Siobhan M. (DESE)" userId="021cd023-0650-40b4-bc6a-6149f8c21707" providerId="ADAL" clId="{DD0566CE-B2D4-4584-B92B-E44D551F4D69}" dt="2024-06-24T18:32:02.851" v="737" actId="962"/>
          <ac:spMkLst>
            <pc:docMk/>
            <pc:sldMk cId="753461343" sldId="287"/>
            <ac:spMk id="23" creationId="{00000000-0000-0000-0000-000000000000}"/>
          </ac:spMkLst>
        </pc:spChg>
        <pc:spChg chg="mod">
          <ac:chgData name="Allen, Siobhan M. (DESE)" userId="021cd023-0650-40b4-bc6a-6149f8c21707" providerId="ADAL" clId="{DD0566CE-B2D4-4584-B92B-E44D551F4D69}" dt="2024-06-24T18:32:19.399" v="803" actId="962"/>
          <ac:spMkLst>
            <pc:docMk/>
            <pc:sldMk cId="753461343" sldId="287"/>
            <ac:spMk id="24" creationId="{00000000-0000-0000-0000-000000000000}"/>
          </ac:spMkLst>
        </pc:spChg>
        <pc:spChg chg="mod">
          <ac:chgData name="Allen, Siobhan M. (DESE)" userId="021cd023-0650-40b4-bc6a-6149f8c21707" providerId="ADAL" clId="{DD0566CE-B2D4-4584-B92B-E44D551F4D69}" dt="2024-06-24T18:46:55.040" v="1559" actId="13244"/>
          <ac:spMkLst>
            <pc:docMk/>
            <pc:sldMk cId="753461343" sldId="287"/>
            <ac:spMk id="25" creationId="{00000000-0000-0000-0000-000000000000}"/>
          </ac:spMkLst>
        </pc:spChg>
        <pc:spChg chg="mod">
          <ac:chgData name="Allen, Siobhan M. (DESE)" userId="021cd023-0650-40b4-bc6a-6149f8c21707" providerId="ADAL" clId="{DD0566CE-B2D4-4584-B92B-E44D551F4D69}" dt="2024-06-24T18:46:31.252" v="1556" actId="13244"/>
          <ac:spMkLst>
            <pc:docMk/>
            <pc:sldMk cId="753461343" sldId="287"/>
            <ac:spMk id="26" creationId="{00000000-0000-0000-0000-000000000000}"/>
          </ac:spMkLst>
        </pc:spChg>
        <pc:spChg chg="mod">
          <ac:chgData name="Allen, Siobhan M. (DESE)" userId="021cd023-0650-40b4-bc6a-6149f8c21707" providerId="ADAL" clId="{DD0566CE-B2D4-4584-B92B-E44D551F4D69}" dt="2024-06-24T18:46:23.648" v="1555" actId="13244"/>
          <ac:spMkLst>
            <pc:docMk/>
            <pc:sldMk cId="753461343" sldId="287"/>
            <ac:spMk id="27" creationId="{00000000-0000-0000-0000-000000000000}"/>
          </ac:spMkLst>
        </pc:spChg>
        <pc:spChg chg="mod">
          <ac:chgData name="Allen, Siobhan M. (DESE)" userId="021cd023-0650-40b4-bc6a-6149f8c21707" providerId="ADAL" clId="{DD0566CE-B2D4-4584-B92B-E44D551F4D69}" dt="2024-06-24T18:46:38.634" v="1557" actId="13244"/>
          <ac:spMkLst>
            <pc:docMk/>
            <pc:sldMk cId="753461343" sldId="287"/>
            <ac:spMk id="29" creationId="{00000000-0000-0000-0000-000000000000}"/>
          </ac:spMkLst>
        </pc:spChg>
        <pc:spChg chg="mod">
          <ac:chgData name="Allen, Siobhan M. (DESE)" userId="021cd023-0650-40b4-bc6a-6149f8c21707" providerId="ADAL" clId="{DD0566CE-B2D4-4584-B92B-E44D551F4D69}" dt="2024-06-24T18:46:51.242" v="1558" actId="13244"/>
          <ac:spMkLst>
            <pc:docMk/>
            <pc:sldMk cId="753461343" sldId="287"/>
            <ac:spMk id="31" creationId="{00000000-0000-0000-0000-000000000000}"/>
          </ac:spMkLst>
        </pc:spChg>
        <pc:spChg chg="mod">
          <ac:chgData name="Allen, Siobhan M. (DESE)" userId="021cd023-0650-40b4-bc6a-6149f8c21707" providerId="ADAL" clId="{DD0566CE-B2D4-4584-B92B-E44D551F4D69}" dt="2024-06-24T18:47:00.508" v="1560" actId="13244"/>
          <ac:spMkLst>
            <pc:docMk/>
            <pc:sldMk cId="753461343" sldId="287"/>
            <ac:spMk id="32" creationId="{67324C55-51F0-A83C-664A-41CD0BD01DFC}"/>
          </ac:spMkLst>
        </pc:spChg>
        <pc:grpChg chg="mod">
          <ac:chgData name="Allen, Siobhan M. (DESE)" userId="021cd023-0650-40b4-bc6a-6149f8c21707" providerId="ADAL" clId="{DD0566CE-B2D4-4584-B92B-E44D551F4D69}" dt="2024-06-24T18:31:22.630" v="638" actId="962"/>
          <ac:grpSpMkLst>
            <pc:docMk/>
            <pc:sldMk cId="753461343" sldId="287"/>
            <ac:grpSpMk id="3" creationId="{00000000-0000-0000-0000-000000000000}"/>
          </ac:grpSpMkLst>
        </pc:grpChg>
        <pc:grpChg chg="mod">
          <ac:chgData name="Allen, Siobhan M. (DESE)" userId="021cd023-0650-40b4-bc6a-6149f8c21707" providerId="ADAL" clId="{DD0566CE-B2D4-4584-B92B-E44D551F4D69}" dt="2024-06-24T18:31:35.347" v="643" actId="962"/>
          <ac:grpSpMkLst>
            <pc:docMk/>
            <pc:sldMk cId="753461343" sldId="287"/>
            <ac:grpSpMk id="10" creationId="{00000000-0000-0000-0000-000000000000}"/>
          </ac:grpSpMkLst>
        </pc:grpChg>
        <pc:grpChg chg="mod">
          <ac:chgData name="Allen, Siobhan M. (DESE)" userId="021cd023-0650-40b4-bc6a-6149f8c21707" providerId="ADAL" clId="{DD0566CE-B2D4-4584-B92B-E44D551F4D69}" dt="2024-06-24T18:31:37.947" v="644" actId="962"/>
          <ac:grpSpMkLst>
            <pc:docMk/>
            <pc:sldMk cId="753461343" sldId="287"/>
            <ac:grpSpMk id="14" creationId="{00000000-0000-0000-0000-000000000000}"/>
          </ac:grpSpMkLst>
        </pc:grpChg>
        <pc:grpChg chg="mod">
          <ac:chgData name="Allen, Siobhan M. (DESE)" userId="021cd023-0650-40b4-bc6a-6149f8c21707" providerId="ADAL" clId="{DD0566CE-B2D4-4584-B92B-E44D551F4D69}" dt="2024-06-24T18:31:42.479" v="646" actId="962"/>
          <ac:grpSpMkLst>
            <pc:docMk/>
            <pc:sldMk cId="753461343" sldId="287"/>
            <ac:grpSpMk id="18" creationId="{00000000-0000-0000-0000-000000000000}"/>
          </ac:grpSpMkLst>
        </pc:grpChg>
      </pc:sldChg>
      <pc:sldChg chg="modSp mod">
        <pc:chgData name="Allen, Siobhan M. (DESE)" userId="021cd023-0650-40b4-bc6a-6149f8c21707" providerId="ADAL" clId="{DD0566CE-B2D4-4584-B92B-E44D551F4D69}" dt="2024-06-24T18:51:10.247" v="1595" actId="20577"/>
        <pc:sldMkLst>
          <pc:docMk/>
          <pc:sldMk cId="2260423008" sldId="290"/>
        </pc:sldMkLst>
        <pc:spChg chg="mod">
          <ac:chgData name="Allen, Siobhan M. (DESE)" userId="021cd023-0650-40b4-bc6a-6149f8c21707" providerId="ADAL" clId="{DD0566CE-B2D4-4584-B92B-E44D551F4D69}" dt="2024-06-24T18:51:10.247" v="1595" actId="20577"/>
          <ac:spMkLst>
            <pc:docMk/>
            <pc:sldMk cId="2260423008" sldId="290"/>
            <ac:spMk id="35" creationId="{00000000-0000-0000-0000-000000000000}"/>
          </ac:spMkLst>
        </pc:spChg>
        <pc:spChg chg="mod">
          <ac:chgData name="Allen, Siobhan M. (DESE)" userId="021cd023-0650-40b4-bc6a-6149f8c21707" providerId="ADAL" clId="{DD0566CE-B2D4-4584-B92B-E44D551F4D69}" dt="2024-06-24T18:34:37.340" v="1055" actId="962"/>
          <ac:spMkLst>
            <pc:docMk/>
            <pc:sldMk cId="2260423008" sldId="290"/>
            <ac:spMk id="43" creationId="{6D0C6874-E7C4-8C90-EE8A-9887FE564801}"/>
          </ac:spMkLst>
        </pc:spChg>
        <pc:graphicFrameChg chg="mod">
          <ac:chgData name="Allen, Siobhan M. (DESE)" userId="021cd023-0650-40b4-bc6a-6149f8c21707" providerId="ADAL" clId="{DD0566CE-B2D4-4584-B92B-E44D551F4D69}" dt="2024-06-24T18:35:35.480" v="1383" actId="962"/>
          <ac:graphicFrameMkLst>
            <pc:docMk/>
            <pc:sldMk cId="2260423008" sldId="290"/>
            <ac:graphicFrameMk id="44" creationId="{CDD33978-2714-0C11-3E74-71CA04C7F6E3}"/>
          </ac:graphicFrameMkLst>
        </pc:graphicFrameChg>
      </pc:sldChg>
      <pc:sldChg chg="addSp modSp mod">
        <pc:chgData name="Allen, Siobhan M. (DESE)" userId="021cd023-0650-40b4-bc6a-6149f8c21707" providerId="ADAL" clId="{DD0566CE-B2D4-4584-B92B-E44D551F4D69}" dt="2024-06-24T18:51:22.827" v="1619" actId="20577"/>
        <pc:sldMkLst>
          <pc:docMk/>
          <pc:sldMk cId="3198262100" sldId="293"/>
        </pc:sldMkLst>
        <pc:spChg chg="add mod">
          <ac:chgData name="Allen, Siobhan M. (DESE)" userId="021cd023-0650-40b4-bc6a-6149f8c21707" providerId="ADAL" clId="{DD0566CE-B2D4-4584-B92B-E44D551F4D69}" dt="2024-06-24T18:51:22.827" v="1619" actId="20577"/>
          <ac:spMkLst>
            <pc:docMk/>
            <pc:sldMk cId="3198262100" sldId="293"/>
            <ac:spMk id="2" creationId="{60E85FB6-A275-B393-60E2-80E5D408DA3F}"/>
          </ac:spMkLst>
        </pc:spChg>
        <pc:spChg chg="mod">
          <ac:chgData name="Allen, Siobhan M. (DESE)" userId="021cd023-0650-40b4-bc6a-6149f8c21707" providerId="ADAL" clId="{DD0566CE-B2D4-4584-B92B-E44D551F4D69}" dt="2024-06-24T18:41:41.500" v="1527" actId="1076"/>
          <ac:spMkLst>
            <pc:docMk/>
            <pc:sldMk cId="3198262100" sldId="293"/>
            <ac:spMk id="3" creationId="{9F997D56-3482-1404-688B-E04050957312}"/>
          </ac:spMkLst>
        </pc:spChg>
        <pc:spChg chg="mod">
          <ac:chgData name="Allen, Siobhan M. (DESE)" userId="021cd023-0650-40b4-bc6a-6149f8c21707" providerId="ADAL" clId="{DD0566CE-B2D4-4584-B92B-E44D551F4D69}" dt="2024-06-24T18:36:46.947" v="1390" actId="962"/>
          <ac:spMkLst>
            <pc:docMk/>
            <pc:sldMk cId="3198262100" sldId="293"/>
            <ac:spMk id="4" creationId="{7C313147-D43D-9F4C-21C6-8511445614D2}"/>
          </ac:spMkLst>
        </pc:spChg>
        <pc:spChg chg="mod">
          <ac:chgData name="Allen, Siobhan M. (DESE)" userId="021cd023-0650-40b4-bc6a-6149f8c21707" providerId="ADAL" clId="{DD0566CE-B2D4-4584-B92B-E44D551F4D69}" dt="2024-06-24T18:36:49.520" v="1391" actId="962"/>
          <ac:spMkLst>
            <pc:docMk/>
            <pc:sldMk cId="3198262100" sldId="293"/>
            <ac:spMk id="5" creationId="{72AB879C-2D4E-9DBD-1152-38730C0FD8F3}"/>
          </ac:spMkLst>
        </pc:spChg>
      </pc:sldChg>
      <pc:sldChg chg="modSp mod">
        <pc:chgData name="Allen, Siobhan M. (DESE)" userId="021cd023-0650-40b4-bc6a-6149f8c21707" providerId="ADAL" clId="{DD0566CE-B2D4-4584-B92B-E44D551F4D69}" dt="2024-06-24T18:48:57.600" v="1573" actId="13244"/>
        <pc:sldMkLst>
          <pc:docMk/>
          <pc:sldMk cId="3505619594" sldId="294"/>
        </pc:sldMkLst>
        <pc:spChg chg="mod">
          <ac:chgData name="Allen, Siobhan M. (DESE)" userId="021cd023-0650-40b4-bc6a-6149f8c21707" providerId="ADAL" clId="{DD0566CE-B2D4-4584-B92B-E44D551F4D69}" dt="2024-06-24T18:48:07.585" v="1568" actId="13244"/>
          <ac:spMkLst>
            <pc:docMk/>
            <pc:sldMk cId="3505619594" sldId="294"/>
            <ac:spMk id="17" creationId="{00000000-0000-0000-0000-000000000000}"/>
          </ac:spMkLst>
        </pc:spChg>
        <pc:spChg chg="mod">
          <ac:chgData name="Allen, Siobhan M. (DESE)" userId="021cd023-0650-40b4-bc6a-6149f8c21707" providerId="ADAL" clId="{DD0566CE-B2D4-4584-B92B-E44D551F4D69}" dt="2024-06-24T18:37:28.854" v="1425" actId="962"/>
          <ac:spMkLst>
            <pc:docMk/>
            <pc:sldMk cId="3505619594" sldId="294"/>
            <ac:spMk id="18" creationId="{00000000-0000-0000-0000-000000000000}"/>
          </ac:spMkLst>
        </pc:spChg>
        <pc:spChg chg="mod">
          <ac:chgData name="Allen, Siobhan M. (DESE)" userId="021cd023-0650-40b4-bc6a-6149f8c21707" providerId="ADAL" clId="{DD0566CE-B2D4-4584-B92B-E44D551F4D69}" dt="2024-06-24T18:37:36.414" v="1427" actId="962"/>
          <ac:spMkLst>
            <pc:docMk/>
            <pc:sldMk cId="3505619594" sldId="294"/>
            <ac:spMk id="19" creationId="{00000000-0000-0000-0000-000000000000}"/>
          </ac:spMkLst>
        </pc:spChg>
        <pc:spChg chg="mod">
          <ac:chgData name="Allen, Siobhan M. (DESE)" userId="021cd023-0650-40b4-bc6a-6149f8c21707" providerId="ADAL" clId="{DD0566CE-B2D4-4584-B92B-E44D551F4D69}" dt="2024-06-24T18:37:42.924" v="1429" actId="962"/>
          <ac:spMkLst>
            <pc:docMk/>
            <pc:sldMk cId="3505619594" sldId="294"/>
            <ac:spMk id="20" creationId="{00000000-0000-0000-0000-000000000000}"/>
          </ac:spMkLst>
        </pc:spChg>
        <pc:spChg chg="mod">
          <ac:chgData name="Allen, Siobhan M. (DESE)" userId="021cd023-0650-40b4-bc6a-6149f8c21707" providerId="ADAL" clId="{DD0566CE-B2D4-4584-B92B-E44D551F4D69}" dt="2024-06-24T18:37:47.754" v="1430" actId="962"/>
          <ac:spMkLst>
            <pc:docMk/>
            <pc:sldMk cId="3505619594" sldId="294"/>
            <ac:spMk id="21" creationId="{00000000-0000-0000-0000-000000000000}"/>
          </ac:spMkLst>
        </pc:spChg>
        <pc:spChg chg="mod">
          <ac:chgData name="Allen, Siobhan M. (DESE)" userId="021cd023-0650-40b4-bc6a-6149f8c21707" providerId="ADAL" clId="{DD0566CE-B2D4-4584-B92B-E44D551F4D69}" dt="2024-06-24T18:48:41.665" v="1570" actId="13244"/>
          <ac:spMkLst>
            <pc:docMk/>
            <pc:sldMk cId="3505619594" sldId="294"/>
            <ac:spMk id="22" creationId="{00000000-0000-0000-0000-000000000000}"/>
          </ac:spMkLst>
        </pc:spChg>
        <pc:spChg chg="mod">
          <ac:chgData name="Allen, Siobhan M. (DESE)" userId="021cd023-0650-40b4-bc6a-6149f8c21707" providerId="ADAL" clId="{DD0566CE-B2D4-4584-B92B-E44D551F4D69}" dt="2024-06-24T18:48:02.967" v="1567" actId="13244"/>
          <ac:spMkLst>
            <pc:docMk/>
            <pc:sldMk cId="3505619594" sldId="294"/>
            <ac:spMk id="23" creationId="{00000000-0000-0000-0000-000000000000}"/>
          </ac:spMkLst>
        </pc:spChg>
        <pc:spChg chg="mod">
          <ac:chgData name="Allen, Siobhan M. (DESE)" userId="021cd023-0650-40b4-bc6a-6149f8c21707" providerId="ADAL" clId="{DD0566CE-B2D4-4584-B92B-E44D551F4D69}" dt="2024-06-24T18:48:28.723" v="1569" actId="13244"/>
          <ac:spMkLst>
            <pc:docMk/>
            <pc:sldMk cId="3505619594" sldId="294"/>
            <ac:spMk id="24" creationId="{00000000-0000-0000-0000-000000000000}"/>
          </ac:spMkLst>
        </pc:spChg>
        <pc:spChg chg="mod">
          <ac:chgData name="Allen, Siobhan M. (DESE)" userId="021cd023-0650-40b4-bc6a-6149f8c21707" providerId="ADAL" clId="{DD0566CE-B2D4-4584-B92B-E44D551F4D69}" dt="2024-06-24T18:48:48.352" v="1571" actId="13244"/>
          <ac:spMkLst>
            <pc:docMk/>
            <pc:sldMk cId="3505619594" sldId="294"/>
            <ac:spMk id="25" creationId="{00000000-0000-0000-0000-000000000000}"/>
          </ac:spMkLst>
        </pc:spChg>
        <pc:spChg chg="mod">
          <ac:chgData name="Allen, Siobhan M. (DESE)" userId="021cd023-0650-40b4-bc6a-6149f8c21707" providerId="ADAL" clId="{DD0566CE-B2D4-4584-B92B-E44D551F4D69}" dt="2024-06-24T18:48:52.011" v="1572" actId="13244"/>
          <ac:spMkLst>
            <pc:docMk/>
            <pc:sldMk cId="3505619594" sldId="294"/>
            <ac:spMk id="26" creationId="{00000000-0000-0000-0000-000000000000}"/>
          </ac:spMkLst>
        </pc:spChg>
        <pc:spChg chg="mod">
          <ac:chgData name="Allen, Siobhan M. (DESE)" userId="021cd023-0650-40b4-bc6a-6149f8c21707" providerId="ADAL" clId="{DD0566CE-B2D4-4584-B92B-E44D551F4D69}" dt="2024-06-24T18:48:57.600" v="1573" actId="13244"/>
          <ac:spMkLst>
            <pc:docMk/>
            <pc:sldMk cId="3505619594" sldId="294"/>
            <ac:spMk id="27" creationId="{00000000-0000-0000-0000-000000000000}"/>
          </ac:spMkLst>
        </pc:spChg>
        <pc:grpChg chg="mod">
          <ac:chgData name="Allen, Siobhan M. (DESE)" userId="021cd023-0650-40b4-bc6a-6149f8c21707" providerId="ADAL" clId="{DD0566CE-B2D4-4584-B92B-E44D551F4D69}" dt="2024-06-24T18:37:12.120" v="1398" actId="962"/>
          <ac:grpSpMkLst>
            <pc:docMk/>
            <pc:sldMk cId="3505619594" sldId="294"/>
            <ac:grpSpMk id="2" creationId="{00000000-0000-0000-0000-000000000000}"/>
          </ac:grpSpMkLst>
        </pc:grpChg>
        <pc:grpChg chg="mod">
          <ac:chgData name="Allen, Siobhan M. (DESE)" userId="021cd023-0650-40b4-bc6a-6149f8c21707" providerId="ADAL" clId="{DD0566CE-B2D4-4584-B92B-E44D551F4D69}" dt="2024-06-24T18:37:13.756" v="1399" actId="962"/>
          <ac:grpSpMkLst>
            <pc:docMk/>
            <pc:sldMk cId="3505619594" sldId="294"/>
            <ac:grpSpMk id="5" creationId="{00000000-0000-0000-0000-000000000000}"/>
          </ac:grpSpMkLst>
        </pc:grpChg>
        <pc:grpChg chg="mod">
          <ac:chgData name="Allen, Siobhan M. (DESE)" userId="021cd023-0650-40b4-bc6a-6149f8c21707" providerId="ADAL" clId="{DD0566CE-B2D4-4584-B92B-E44D551F4D69}" dt="2024-06-24T18:37:15.224" v="1400" actId="962"/>
          <ac:grpSpMkLst>
            <pc:docMk/>
            <pc:sldMk cId="3505619594" sldId="294"/>
            <ac:grpSpMk id="8" creationId="{00000000-0000-0000-0000-000000000000}"/>
          </ac:grpSpMkLst>
        </pc:grpChg>
        <pc:grpChg chg="mod">
          <ac:chgData name="Allen, Siobhan M. (DESE)" userId="021cd023-0650-40b4-bc6a-6149f8c21707" providerId="ADAL" clId="{DD0566CE-B2D4-4584-B92B-E44D551F4D69}" dt="2024-06-24T18:37:16.541" v="1401" actId="962"/>
          <ac:grpSpMkLst>
            <pc:docMk/>
            <pc:sldMk cId="3505619594" sldId="294"/>
            <ac:grpSpMk id="11" creationId="{00000000-0000-0000-0000-000000000000}"/>
          </ac:grpSpMkLst>
        </pc:grpChg>
      </pc:sldChg>
      <pc:sldChg chg="modSp mod">
        <pc:chgData name="Allen, Siobhan M. (DESE)" userId="021cd023-0650-40b4-bc6a-6149f8c21707" providerId="ADAL" clId="{DD0566CE-B2D4-4584-B92B-E44D551F4D69}" dt="2024-06-24T18:39:15.917" v="1521" actId="33553"/>
        <pc:sldMkLst>
          <pc:docMk/>
          <pc:sldMk cId="3172288268" sldId="296"/>
        </pc:sldMkLst>
        <pc:spChg chg="mod">
          <ac:chgData name="Allen, Siobhan M. (DESE)" userId="021cd023-0650-40b4-bc6a-6149f8c21707" providerId="ADAL" clId="{DD0566CE-B2D4-4584-B92B-E44D551F4D69}" dt="2024-06-24T18:32:24.945" v="804" actId="962"/>
          <ac:spMkLst>
            <pc:docMk/>
            <pc:sldMk cId="3172288268" sldId="296"/>
            <ac:spMk id="2" creationId="{1A3D6B27-3B33-427A-D9EB-540A5246F285}"/>
          </ac:spMkLst>
        </pc:spChg>
        <pc:spChg chg="mod">
          <ac:chgData name="Allen, Siobhan M. (DESE)" userId="021cd023-0650-40b4-bc6a-6149f8c21707" providerId="ADAL" clId="{DD0566CE-B2D4-4584-B92B-E44D551F4D69}" dt="2024-06-24T18:39:15.917" v="1521" actId="33553"/>
          <ac:spMkLst>
            <pc:docMk/>
            <pc:sldMk cId="3172288268" sldId="296"/>
            <ac:spMk id="3" creationId="{700F0243-AE45-CCE6-B583-32455015F1A9}"/>
          </ac:spMkLst>
        </pc:spChg>
      </pc:sldChg>
      <pc:sldChg chg="modSp mod">
        <pc:chgData name="Allen, Siobhan M. (DESE)" userId="021cd023-0650-40b4-bc6a-6149f8c21707" providerId="ADAL" clId="{DD0566CE-B2D4-4584-B92B-E44D551F4D69}" dt="2024-06-24T18:41:11.662" v="1525" actId="33553"/>
        <pc:sldMkLst>
          <pc:docMk/>
          <pc:sldMk cId="3315978340" sldId="297"/>
        </pc:sldMkLst>
        <pc:spChg chg="mod">
          <ac:chgData name="Allen, Siobhan M. (DESE)" userId="021cd023-0650-40b4-bc6a-6149f8c21707" providerId="ADAL" clId="{DD0566CE-B2D4-4584-B92B-E44D551F4D69}" dt="2024-06-24T18:41:11.662" v="1525" actId="33553"/>
          <ac:spMkLst>
            <pc:docMk/>
            <pc:sldMk cId="3315978340" sldId="297"/>
            <ac:spMk id="2" creationId="{6A3D00ED-505D-8A4A-50E3-78FD38241A60}"/>
          </ac:spMkLst>
        </pc:spChg>
        <pc:spChg chg="mod">
          <ac:chgData name="Allen, Siobhan M. (DESE)" userId="021cd023-0650-40b4-bc6a-6149f8c21707" providerId="ADAL" clId="{DD0566CE-B2D4-4584-B92B-E44D551F4D69}" dt="2024-06-24T18:35:40.700" v="1384" actId="962"/>
          <ac:spMkLst>
            <pc:docMk/>
            <pc:sldMk cId="3315978340" sldId="297"/>
            <ac:spMk id="3" creationId="{D8A33022-6B23-628D-3B85-D0B6A6A00E5B}"/>
          </ac:spMkLst>
        </pc:spChg>
      </pc:sldChg>
    </pc:docChg>
  </pc:docChgLst>
  <pc:docChgLst>
    <pc:chgData name="Abbott, Claire (DESE)" userId="b80222f3-7abf-41f6-a69e-af06caaffd48" providerId="ADAL" clId="{DD484C36-B132-49D3-B495-63B64497EDCB}"/>
    <pc:docChg chg="undo custSel modSld">
      <pc:chgData name="Abbott, Claire (DESE)" userId="b80222f3-7abf-41f6-a69e-af06caaffd48" providerId="ADAL" clId="{DD484C36-B132-49D3-B495-63B64497EDCB}" dt="2024-05-21T13:36:52.957" v="33"/>
      <pc:docMkLst>
        <pc:docMk/>
      </pc:docMkLst>
      <pc:sldChg chg="addCm">
        <pc:chgData name="Abbott, Claire (DESE)" userId="b80222f3-7abf-41f6-a69e-af06caaffd48" providerId="ADAL" clId="{DD484C36-B132-49D3-B495-63B64497EDCB}" dt="2024-05-21T13:29:45.512" v="0"/>
        <pc:sldMkLst>
          <pc:docMk/>
          <pc:sldMk cId="0" sldId="260"/>
        </pc:sldMkLst>
        <pc:extLst>
          <p:ext xmlns:p="http://schemas.openxmlformats.org/presentationml/2006/main" uri="{D6D511B9-2390-475A-947B-AFAB55BFBCF1}">
            <pc226:cmChg xmlns:pc226="http://schemas.microsoft.com/office/powerpoint/2022/06/main/command" chg="add">
              <pc226:chgData name="Abbott, Claire (DESE)" userId="b80222f3-7abf-41f6-a69e-af06caaffd48" providerId="ADAL" clId="{DD484C36-B132-49D3-B495-63B64497EDCB}" dt="2024-05-21T13:29:45.512" v="0"/>
              <pc2:cmMkLst xmlns:pc2="http://schemas.microsoft.com/office/powerpoint/2019/9/main/command">
                <pc:docMk/>
                <pc:sldMk cId="0" sldId="260"/>
                <pc2:cmMk id="{B903A10F-2019-464F-8511-41D30047D43C}"/>
              </pc2:cmMkLst>
            </pc226:cmChg>
          </p:ext>
        </pc:extLst>
      </pc:sldChg>
      <pc:sldChg chg="modSp mod">
        <pc:chgData name="Abbott, Claire (DESE)" userId="b80222f3-7abf-41f6-a69e-af06caaffd48" providerId="ADAL" clId="{DD484C36-B132-49D3-B495-63B64497EDCB}" dt="2024-05-21T13:29:59.084" v="4" actId="1035"/>
        <pc:sldMkLst>
          <pc:docMk/>
          <pc:sldMk cId="0" sldId="275"/>
        </pc:sldMkLst>
        <pc:spChg chg="mod">
          <ac:chgData name="Abbott, Claire (DESE)" userId="b80222f3-7abf-41f6-a69e-af06caaffd48" providerId="ADAL" clId="{DD484C36-B132-49D3-B495-63B64497EDCB}" dt="2024-05-21T13:29:59.084" v="4" actId="1035"/>
          <ac:spMkLst>
            <pc:docMk/>
            <pc:sldMk cId="0" sldId="275"/>
            <ac:spMk id="26" creationId="{00000000-0000-0000-0000-000000000000}"/>
          </ac:spMkLst>
        </pc:spChg>
      </pc:sldChg>
      <pc:sldChg chg="delSp modSp mod">
        <pc:chgData name="Abbott, Claire (DESE)" userId="b80222f3-7abf-41f6-a69e-af06caaffd48" providerId="ADAL" clId="{DD484C36-B132-49D3-B495-63B64497EDCB}" dt="2024-05-21T13:33:30.759" v="32" actId="1035"/>
        <pc:sldMkLst>
          <pc:docMk/>
          <pc:sldMk cId="753461343" sldId="287"/>
        </pc:sldMkLst>
        <pc:spChg chg="ord">
          <ac:chgData name="Abbott, Claire (DESE)" userId="b80222f3-7abf-41f6-a69e-af06caaffd48" providerId="ADAL" clId="{DD484C36-B132-49D3-B495-63B64497EDCB}" dt="2024-05-21T13:31:57.185" v="6" actId="171"/>
          <ac:spMkLst>
            <pc:docMk/>
            <pc:sldMk cId="753461343" sldId="287"/>
            <ac:spMk id="6" creationId="{00000000-0000-0000-0000-000000000000}"/>
          </ac:spMkLst>
        </pc:spChg>
        <pc:spChg chg="mod">
          <ac:chgData name="Abbott, Claire (DESE)" userId="b80222f3-7abf-41f6-a69e-af06caaffd48" providerId="ADAL" clId="{DD484C36-B132-49D3-B495-63B64497EDCB}" dt="2024-05-21T13:33:25.721" v="30" actId="1035"/>
          <ac:spMkLst>
            <pc:docMk/>
            <pc:sldMk cId="753461343" sldId="287"/>
            <ac:spMk id="7" creationId="{00000000-0000-0000-0000-000000000000}"/>
          </ac:spMkLst>
        </pc:spChg>
        <pc:spChg chg="mod">
          <ac:chgData name="Abbott, Claire (DESE)" userId="b80222f3-7abf-41f6-a69e-af06caaffd48" providerId="ADAL" clId="{DD484C36-B132-49D3-B495-63B64497EDCB}" dt="2024-05-21T13:33:21.425" v="28" actId="14100"/>
          <ac:spMkLst>
            <pc:docMk/>
            <pc:sldMk cId="753461343" sldId="287"/>
            <ac:spMk id="8" creationId="{00000000-0000-0000-0000-000000000000}"/>
          </ac:spMkLst>
        </pc:spChg>
        <pc:spChg chg="del mod">
          <ac:chgData name="Abbott, Claire (DESE)" userId="b80222f3-7abf-41f6-a69e-af06caaffd48" providerId="ADAL" clId="{DD484C36-B132-49D3-B495-63B64497EDCB}" dt="2024-05-21T13:32:46.866" v="22" actId="478"/>
          <ac:spMkLst>
            <pc:docMk/>
            <pc:sldMk cId="753461343" sldId="287"/>
            <ac:spMk id="9" creationId="{00000000-0000-0000-0000-000000000000}"/>
          </ac:spMkLst>
        </pc:spChg>
        <pc:spChg chg="mod ord">
          <ac:chgData name="Abbott, Claire (DESE)" userId="b80222f3-7abf-41f6-a69e-af06caaffd48" providerId="ADAL" clId="{DD484C36-B132-49D3-B495-63B64497EDCB}" dt="2024-05-21T13:33:30.759" v="32" actId="1035"/>
          <ac:spMkLst>
            <pc:docMk/>
            <pc:sldMk cId="753461343" sldId="287"/>
            <ac:spMk id="13" creationId="{00000000-0000-0000-0000-000000000000}"/>
          </ac:spMkLst>
        </pc:spChg>
      </pc:sldChg>
      <pc:sldChg chg="addCm">
        <pc:chgData name="Abbott, Claire (DESE)" userId="b80222f3-7abf-41f6-a69e-af06caaffd48" providerId="ADAL" clId="{DD484C36-B132-49D3-B495-63B64497EDCB}" dt="2024-05-21T13:36:52.957" v="33"/>
        <pc:sldMkLst>
          <pc:docMk/>
          <pc:sldMk cId="2260423008" sldId="290"/>
        </pc:sldMkLst>
        <pc:extLst>
          <p:ext xmlns:p="http://schemas.openxmlformats.org/presentationml/2006/main" uri="{D6D511B9-2390-475A-947B-AFAB55BFBCF1}">
            <pc226:cmChg xmlns:pc226="http://schemas.microsoft.com/office/powerpoint/2022/06/main/command" chg="add">
              <pc226:chgData name="Abbott, Claire (DESE)" userId="b80222f3-7abf-41f6-a69e-af06caaffd48" providerId="ADAL" clId="{DD484C36-B132-49D3-B495-63B64497EDCB}" dt="2024-05-21T13:36:52.957" v="33"/>
              <pc2:cmMkLst xmlns:pc2="http://schemas.microsoft.com/office/powerpoint/2019/9/main/command">
                <pc:docMk/>
                <pc:sldMk cId="2260423008" sldId="290"/>
                <pc2:cmMk id="{6E122EF6-CDFA-41B9-B273-7526B5F51599}"/>
              </pc2:cmMkLst>
            </pc226:cmChg>
          </p:ext>
        </pc:extLst>
      </pc:sldChg>
    </pc:docChg>
  </pc:docChgLst>
  <pc:docChgLst>
    <pc:chgData name="Clancy, Shannon (DESE)" userId="0d21b35f-b60b-4b60-8c9e-9d88af43d1ba" providerId="ADAL" clId="{2AC7E4E7-36FC-4F20-B235-37730B6E45D8}"/>
    <pc:docChg chg="undo custSel addSld delSld modSld sldOrd">
      <pc:chgData name="Clancy, Shannon (DESE)" userId="0d21b35f-b60b-4b60-8c9e-9d88af43d1ba" providerId="ADAL" clId="{2AC7E4E7-36FC-4F20-B235-37730B6E45D8}" dt="2024-06-24T13:39:51.002" v="5146" actId="20577"/>
      <pc:docMkLst>
        <pc:docMk/>
      </pc:docMkLst>
      <pc:sldChg chg="modSp mod">
        <pc:chgData name="Clancy, Shannon (DESE)" userId="0d21b35f-b60b-4b60-8c9e-9d88af43d1ba" providerId="ADAL" clId="{2AC7E4E7-36FC-4F20-B235-37730B6E45D8}" dt="2024-05-30T16:26:12.265" v="4970" actId="2710"/>
        <pc:sldMkLst>
          <pc:docMk/>
          <pc:sldMk cId="0" sldId="256"/>
        </pc:sldMkLst>
        <pc:spChg chg="mod">
          <ac:chgData name="Clancy, Shannon (DESE)" userId="0d21b35f-b60b-4b60-8c9e-9d88af43d1ba" providerId="ADAL" clId="{2AC7E4E7-36FC-4F20-B235-37730B6E45D8}" dt="2024-05-06T15:27:26.268" v="21" actId="20577"/>
          <ac:spMkLst>
            <pc:docMk/>
            <pc:sldMk cId="0" sldId="256"/>
            <ac:spMk id="18" creationId="{00000000-0000-0000-0000-000000000000}"/>
          </ac:spMkLst>
        </pc:spChg>
        <pc:spChg chg="mod">
          <ac:chgData name="Clancy, Shannon (DESE)" userId="0d21b35f-b60b-4b60-8c9e-9d88af43d1ba" providerId="ADAL" clId="{2AC7E4E7-36FC-4F20-B235-37730B6E45D8}" dt="2024-05-30T16:26:12.265" v="4970" actId="2710"/>
          <ac:spMkLst>
            <pc:docMk/>
            <pc:sldMk cId="0" sldId="256"/>
            <ac:spMk id="19" creationId="{00000000-0000-0000-0000-000000000000}"/>
          </ac:spMkLst>
        </pc:spChg>
      </pc:sldChg>
      <pc:sldChg chg="delSp modSp mod">
        <pc:chgData name="Clancy, Shannon (DESE)" userId="0d21b35f-b60b-4b60-8c9e-9d88af43d1ba" providerId="ADAL" clId="{2AC7E4E7-36FC-4F20-B235-37730B6E45D8}" dt="2024-05-06T18:12:36.638" v="4969" actId="1076"/>
        <pc:sldMkLst>
          <pc:docMk/>
          <pc:sldMk cId="0" sldId="257"/>
        </pc:sldMkLst>
        <pc:spChg chg="mod">
          <ac:chgData name="Clancy, Shannon (DESE)" userId="0d21b35f-b60b-4b60-8c9e-9d88af43d1ba" providerId="ADAL" clId="{2AC7E4E7-36FC-4F20-B235-37730B6E45D8}" dt="2024-05-06T18:12:33.069" v="4968" actId="1076"/>
          <ac:spMkLst>
            <pc:docMk/>
            <pc:sldMk cId="0" sldId="257"/>
            <ac:spMk id="15" creationId="{00000000-0000-0000-0000-000000000000}"/>
          </ac:spMkLst>
        </pc:spChg>
        <pc:spChg chg="mod">
          <ac:chgData name="Clancy, Shannon (DESE)" userId="0d21b35f-b60b-4b60-8c9e-9d88af43d1ba" providerId="ADAL" clId="{2AC7E4E7-36FC-4F20-B235-37730B6E45D8}" dt="2024-05-06T18:12:27.678" v="4967" actId="1076"/>
          <ac:spMkLst>
            <pc:docMk/>
            <pc:sldMk cId="0" sldId="257"/>
            <ac:spMk id="16" creationId="{00000000-0000-0000-0000-000000000000}"/>
          </ac:spMkLst>
        </pc:spChg>
        <pc:spChg chg="del">
          <ac:chgData name="Clancy, Shannon (DESE)" userId="0d21b35f-b60b-4b60-8c9e-9d88af43d1ba" providerId="ADAL" clId="{2AC7E4E7-36FC-4F20-B235-37730B6E45D8}" dt="2024-05-06T15:28:30.335" v="80" actId="478"/>
          <ac:spMkLst>
            <pc:docMk/>
            <pc:sldMk cId="0" sldId="257"/>
            <ac:spMk id="17" creationId="{00000000-0000-0000-0000-000000000000}"/>
          </ac:spMkLst>
        </pc:spChg>
        <pc:spChg chg="mod">
          <ac:chgData name="Clancy, Shannon (DESE)" userId="0d21b35f-b60b-4b60-8c9e-9d88af43d1ba" providerId="ADAL" clId="{2AC7E4E7-36FC-4F20-B235-37730B6E45D8}" dt="2024-05-06T15:28:10.995" v="68" actId="20577"/>
          <ac:spMkLst>
            <pc:docMk/>
            <pc:sldMk cId="0" sldId="257"/>
            <ac:spMk id="19" creationId="{00000000-0000-0000-0000-000000000000}"/>
          </ac:spMkLst>
        </pc:spChg>
        <pc:spChg chg="mod">
          <ac:chgData name="Clancy, Shannon (DESE)" userId="0d21b35f-b60b-4b60-8c9e-9d88af43d1ba" providerId="ADAL" clId="{2AC7E4E7-36FC-4F20-B235-37730B6E45D8}" dt="2024-05-06T18:12:36.638" v="4969" actId="1076"/>
          <ac:spMkLst>
            <pc:docMk/>
            <pc:sldMk cId="0" sldId="257"/>
            <ac:spMk id="20" creationId="{00000000-0000-0000-0000-000000000000}"/>
          </ac:spMkLst>
        </pc:spChg>
        <pc:spChg chg="del">
          <ac:chgData name="Clancy, Shannon (DESE)" userId="0d21b35f-b60b-4b60-8c9e-9d88af43d1ba" providerId="ADAL" clId="{2AC7E4E7-36FC-4F20-B235-37730B6E45D8}" dt="2024-05-06T15:28:27.297" v="79" actId="478"/>
          <ac:spMkLst>
            <pc:docMk/>
            <pc:sldMk cId="0" sldId="257"/>
            <ac:spMk id="21" creationId="{00000000-0000-0000-0000-000000000000}"/>
          </ac:spMkLst>
        </pc:spChg>
        <pc:grpChg chg="mod">
          <ac:chgData name="Clancy, Shannon (DESE)" userId="0d21b35f-b60b-4b60-8c9e-9d88af43d1ba" providerId="ADAL" clId="{2AC7E4E7-36FC-4F20-B235-37730B6E45D8}" dt="2024-05-06T15:28:42.181" v="83" actId="1076"/>
          <ac:grpSpMkLst>
            <pc:docMk/>
            <pc:sldMk cId="0" sldId="257"/>
            <ac:grpSpMk id="2" creationId="{00000000-0000-0000-0000-000000000000}"/>
          </ac:grpSpMkLst>
        </pc:grpChg>
      </pc:sldChg>
      <pc:sldChg chg="modSp mod modCm">
        <pc:chgData name="Clancy, Shannon (DESE)" userId="0d21b35f-b60b-4b60-8c9e-9d88af43d1ba" providerId="ADAL" clId="{2AC7E4E7-36FC-4F20-B235-37730B6E45D8}" dt="2024-05-30T16:29:41.945" v="5119" actId="6549"/>
        <pc:sldMkLst>
          <pc:docMk/>
          <pc:sldMk cId="0" sldId="260"/>
        </pc:sldMkLst>
        <pc:spChg chg="mod">
          <ac:chgData name="Clancy, Shannon (DESE)" userId="0d21b35f-b60b-4b60-8c9e-9d88af43d1ba" providerId="ADAL" clId="{2AC7E4E7-36FC-4F20-B235-37730B6E45D8}" dt="2024-05-30T16:29:41.945" v="5119" actId="6549"/>
          <ac:spMkLst>
            <pc:docMk/>
            <pc:sldMk cId="0" sldId="260"/>
            <ac:spMk id="24" creationId="{8EEE4C25-6AAA-5FE4-504B-9328B8FA209E}"/>
          </ac:spMkLst>
        </pc:spChg>
        <pc:extLst>
          <p:ext xmlns:p="http://schemas.openxmlformats.org/presentationml/2006/main" uri="{D6D511B9-2390-475A-947B-AFAB55BFBCF1}">
            <pc226:cmChg xmlns:pc226="http://schemas.microsoft.com/office/powerpoint/2022/06/main/command" chg="mod">
              <pc226:chgData name="Clancy, Shannon (DESE)" userId="0d21b35f-b60b-4b60-8c9e-9d88af43d1ba" providerId="ADAL" clId="{2AC7E4E7-36FC-4F20-B235-37730B6E45D8}" dt="2024-05-30T16:29:38.558" v="5118"/>
              <pc2:cmMkLst xmlns:pc2="http://schemas.microsoft.com/office/powerpoint/2019/9/main/command">
                <pc:docMk/>
                <pc:sldMk cId="0" sldId="260"/>
                <pc2:cmMk id="{B903A10F-2019-464F-8511-41D30047D43C}"/>
              </pc2:cmMkLst>
            </pc226:cmChg>
          </p:ext>
        </pc:extLst>
      </pc:sldChg>
      <pc:sldChg chg="addSp delSp modSp mod">
        <pc:chgData name="Clancy, Shannon (DESE)" userId="0d21b35f-b60b-4b60-8c9e-9d88af43d1ba" providerId="ADAL" clId="{2AC7E4E7-36FC-4F20-B235-37730B6E45D8}" dt="2024-05-06T17:27:38.002" v="4748" actId="207"/>
        <pc:sldMkLst>
          <pc:docMk/>
          <pc:sldMk cId="0" sldId="262"/>
        </pc:sldMkLst>
        <pc:spChg chg="mod">
          <ac:chgData name="Clancy, Shannon (DESE)" userId="0d21b35f-b60b-4b60-8c9e-9d88af43d1ba" providerId="ADAL" clId="{2AC7E4E7-36FC-4F20-B235-37730B6E45D8}" dt="2024-05-06T17:27:28.360" v="4746" actId="208"/>
          <ac:spMkLst>
            <pc:docMk/>
            <pc:sldMk cId="0" sldId="262"/>
            <ac:spMk id="18" creationId="{00000000-0000-0000-0000-000000000000}"/>
          </ac:spMkLst>
        </pc:spChg>
        <pc:spChg chg="add del mod topLvl">
          <ac:chgData name="Clancy, Shannon (DESE)" userId="0d21b35f-b60b-4b60-8c9e-9d88af43d1ba" providerId="ADAL" clId="{2AC7E4E7-36FC-4F20-B235-37730B6E45D8}" dt="2024-05-06T17:20:39.015" v="4721" actId="1076"/>
          <ac:spMkLst>
            <pc:docMk/>
            <pc:sldMk cId="0" sldId="262"/>
            <ac:spMk id="22" creationId="{00000000-0000-0000-0000-000000000000}"/>
          </ac:spMkLst>
        </pc:spChg>
        <pc:spChg chg="mod">
          <ac:chgData name="Clancy, Shannon (DESE)" userId="0d21b35f-b60b-4b60-8c9e-9d88af43d1ba" providerId="ADAL" clId="{2AC7E4E7-36FC-4F20-B235-37730B6E45D8}" dt="2024-05-06T16:58:22.764" v="2705" actId="20577"/>
          <ac:spMkLst>
            <pc:docMk/>
            <pc:sldMk cId="0" sldId="262"/>
            <ac:spMk id="24" creationId="{00000000-0000-0000-0000-000000000000}"/>
          </ac:spMkLst>
        </pc:spChg>
        <pc:spChg chg="del mod">
          <ac:chgData name="Clancy, Shannon (DESE)" userId="0d21b35f-b60b-4b60-8c9e-9d88af43d1ba" providerId="ADAL" clId="{2AC7E4E7-36FC-4F20-B235-37730B6E45D8}" dt="2024-05-06T17:05:26.630" v="3272" actId="478"/>
          <ac:spMkLst>
            <pc:docMk/>
            <pc:sldMk cId="0" sldId="262"/>
            <ac:spMk id="27" creationId="{00000000-0000-0000-0000-000000000000}"/>
          </ac:spMkLst>
        </pc:spChg>
        <pc:spChg chg="del">
          <ac:chgData name="Clancy, Shannon (DESE)" userId="0d21b35f-b60b-4b60-8c9e-9d88af43d1ba" providerId="ADAL" clId="{2AC7E4E7-36FC-4F20-B235-37730B6E45D8}" dt="2024-05-06T17:01:34.009" v="2856" actId="478"/>
          <ac:spMkLst>
            <pc:docMk/>
            <pc:sldMk cId="0" sldId="262"/>
            <ac:spMk id="28" creationId="{00000000-0000-0000-0000-000000000000}"/>
          </ac:spMkLst>
        </pc:spChg>
        <pc:spChg chg="del">
          <ac:chgData name="Clancy, Shannon (DESE)" userId="0d21b35f-b60b-4b60-8c9e-9d88af43d1ba" providerId="ADAL" clId="{2AC7E4E7-36FC-4F20-B235-37730B6E45D8}" dt="2024-05-06T16:59:59.105" v="2776" actId="478"/>
          <ac:spMkLst>
            <pc:docMk/>
            <pc:sldMk cId="0" sldId="262"/>
            <ac:spMk id="29" creationId="{00000000-0000-0000-0000-000000000000}"/>
          </ac:spMkLst>
        </pc:spChg>
        <pc:spChg chg="mod">
          <ac:chgData name="Clancy, Shannon (DESE)" userId="0d21b35f-b60b-4b60-8c9e-9d88af43d1ba" providerId="ADAL" clId="{2AC7E4E7-36FC-4F20-B235-37730B6E45D8}" dt="2024-05-06T17:20:40.614" v="4722" actId="1076"/>
          <ac:spMkLst>
            <pc:docMk/>
            <pc:sldMk cId="0" sldId="262"/>
            <ac:spMk id="30" creationId="{00000000-0000-0000-0000-000000000000}"/>
          </ac:spMkLst>
        </pc:spChg>
        <pc:spChg chg="del mod">
          <ac:chgData name="Clancy, Shannon (DESE)" userId="0d21b35f-b60b-4b60-8c9e-9d88af43d1ba" providerId="ADAL" clId="{2AC7E4E7-36FC-4F20-B235-37730B6E45D8}" dt="2024-05-06T16:58:57.546" v="2759"/>
          <ac:spMkLst>
            <pc:docMk/>
            <pc:sldMk cId="0" sldId="262"/>
            <ac:spMk id="31" creationId="{00000000-0000-0000-0000-000000000000}"/>
          </ac:spMkLst>
        </pc:spChg>
        <pc:spChg chg="del">
          <ac:chgData name="Clancy, Shannon (DESE)" userId="0d21b35f-b60b-4b60-8c9e-9d88af43d1ba" providerId="ADAL" clId="{2AC7E4E7-36FC-4F20-B235-37730B6E45D8}" dt="2024-05-06T16:59:20.174" v="2769" actId="478"/>
          <ac:spMkLst>
            <pc:docMk/>
            <pc:sldMk cId="0" sldId="262"/>
            <ac:spMk id="32" creationId="{00000000-0000-0000-0000-000000000000}"/>
          </ac:spMkLst>
        </pc:spChg>
        <pc:spChg chg="del">
          <ac:chgData name="Clancy, Shannon (DESE)" userId="0d21b35f-b60b-4b60-8c9e-9d88af43d1ba" providerId="ADAL" clId="{2AC7E4E7-36FC-4F20-B235-37730B6E45D8}" dt="2024-05-06T16:59:06.254" v="2764" actId="478"/>
          <ac:spMkLst>
            <pc:docMk/>
            <pc:sldMk cId="0" sldId="262"/>
            <ac:spMk id="33" creationId="{00000000-0000-0000-0000-000000000000}"/>
          </ac:spMkLst>
        </pc:spChg>
        <pc:spChg chg="del">
          <ac:chgData name="Clancy, Shannon (DESE)" userId="0d21b35f-b60b-4b60-8c9e-9d88af43d1ba" providerId="ADAL" clId="{2AC7E4E7-36FC-4F20-B235-37730B6E45D8}" dt="2024-05-06T16:59:03.381" v="2762" actId="478"/>
          <ac:spMkLst>
            <pc:docMk/>
            <pc:sldMk cId="0" sldId="262"/>
            <ac:spMk id="34" creationId="{00000000-0000-0000-0000-000000000000}"/>
          </ac:spMkLst>
        </pc:spChg>
        <pc:spChg chg="del">
          <ac:chgData name="Clancy, Shannon (DESE)" userId="0d21b35f-b60b-4b60-8c9e-9d88af43d1ba" providerId="ADAL" clId="{2AC7E4E7-36FC-4F20-B235-37730B6E45D8}" dt="2024-05-06T16:57:12.485" v="2648" actId="478"/>
          <ac:spMkLst>
            <pc:docMk/>
            <pc:sldMk cId="0" sldId="262"/>
            <ac:spMk id="35" creationId="{00000000-0000-0000-0000-000000000000}"/>
          </ac:spMkLst>
        </pc:spChg>
        <pc:spChg chg="del">
          <ac:chgData name="Clancy, Shannon (DESE)" userId="0d21b35f-b60b-4b60-8c9e-9d88af43d1ba" providerId="ADAL" clId="{2AC7E4E7-36FC-4F20-B235-37730B6E45D8}" dt="2024-05-06T16:57:14.801" v="2649" actId="478"/>
          <ac:spMkLst>
            <pc:docMk/>
            <pc:sldMk cId="0" sldId="262"/>
            <ac:spMk id="36" creationId="{00000000-0000-0000-0000-000000000000}"/>
          </ac:spMkLst>
        </pc:spChg>
        <pc:spChg chg="del mod">
          <ac:chgData name="Clancy, Shannon (DESE)" userId="0d21b35f-b60b-4b60-8c9e-9d88af43d1ba" providerId="ADAL" clId="{2AC7E4E7-36FC-4F20-B235-37730B6E45D8}" dt="2024-05-06T16:58:57.546" v="2757"/>
          <ac:spMkLst>
            <pc:docMk/>
            <pc:sldMk cId="0" sldId="262"/>
            <ac:spMk id="37" creationId="{00000000-0000-0000-0000-000000000000}"/>
          </ac:spMkLst>
        </pc:spChg>
        <pc:spChg chg="del">
          <ac:chgData name="Clancy, Shannon (DESE)" userId="0d21b35f-b60b-4b60-8c9e-9d88af43d1ba" providerId="ADAL" clId="{2AC7E4E7-36FC-4F20-B235-37730B6E45D8}" dt="2024-05-06T16:58:59.107" v="2760" actId="478"/>
          <ac:spMkLst>
            <pc:docMk/>
            <pc:sldMk cId="0" sldId="262"/>
            <ac:spMk id="38" creationId="{00000000-0000-0000-0000-000000000000}"/>
          </ac:spMkLst>
        </pc:spChg>
        <pc:spChg chg="del">
          <ac:chgData name="Clancy, Shannon (DESE)" userId="0d21b35f-b60b-4b60-8c9e-9d88af43d1ba" providerId="ADAL" clId="{2AC7E4E7-36FC-4F20-B235-37730B6E45D8}" dt="2024-05-06T16:59:00.165" v="2761" actId="478"/>
          <ac:spMkLst>
            <pc:docMk/>
            <pc:sldMk cId="0" sldId="262"/>
            <ac:spMk id="39" creationId="{00000000-0000-0000-0000-000000000000}"/>
          </ac:spMkLst>
        </pc:spChg>
        <pc:spChg chg="del">
          <ac:chgData name="Clancy, Shannon (DESE)" userId="0d21b35f-b60b-4b60-8c9e-9d88af43d1ba" providerId="ADAL" clId="{2AC7E4E7-36FC-4F20-B235-37730B6E45D8}" dt="2024-05-06T16:59:04.599" v="2763" actId="478"/>
          <ac:spMkLst>
            <pc:docMk/>
            <pc:sldMk cId="0" sldId="262"/>
            <ac:spMk id="40" creationId="{00000000-0000-0000-0000-000000000000}"/>
          </ac:spMkLst>
        </pc:spChg>
        <pc:spChg chg="add mod">
          <ac:chgData name="Clancy, Shannon (DESE)" userId="0d21b35f-b60b-4b60-8c9e-9d88af43d1ba" providerId="ADAL" clId="{2AC7E4E7-36FC-4F20-B235-37730B6E45D8}" dt="2024-05-06T16:59:12.969" v="2768" actId="404"/>
          <ac:spMkLst>
            <pc:docMk/>
            <pc:sldMk cId="0" sldId="262"/>
            <ac:spMk id="41" creationId="{5F467352-FE02-230B-2947-6557352B0BA4}"/>
          </ac:spMkLst>
        </pc:spChg>
        <pc:spChg chg="add del mod">
          <ac:chgData name="Clancy, Shannon (DESE)" userId="0d21b35f-b60b-4b60-8c9e-9d88af43d1ba" providerId="ADAL" clId="{2AC7E4E7-36FC-4F20-B235-37730B6E45D8}" dt="2024-05-06T16:58:57.545" v="2755" actId="478"/>
          <ac:spMkLst>
            <pc:docMk/>
            <pc:sldMk cId="0" sldId="262"/>
            <ac:spMk id="42" creationId="{6D3BE3BE-0009-E068-448E-44975E09A435}"/>
          </ac:spMkLst>
        </pc:spChg>
        <pc:spChg chg="mod">
          <ac:chgData name="Clancy, Shannon (DESE)" userId="0d21b35f-b60b-4b60-8c9e-9d88af43d1ba" providerId="ADAL" clId="{2AC7E4E7-36FC-4F20-B235-37730B6E45D8}" dt="2024-05-06T16:59:20.397" v="2770"/>
          <ac:spMkLst>
            <pc:docMk/>
            <pc:sldMk cId="0" sldId="262"/>
            <ac:spMk id="44" creationId="{169D75E4-1404-B809-9A3A-C477EB8DD894}"/>
          </ac:spMkLst>
        </pc:spChg>
        <pc:spChg chg="mod">
          <ac:chgData name="Clancy, Shannon (DESE)" userId="0d21b35f-b60b-4b60-8c9e-9d88af43d1ba" providerId="ADAL" clId="{2AC7E4E7-36FC-4F20-B235-37730B6E45D8}" dt="2024-05-06T17:00:05.595" v="2778"/>
          <ac:spMkLst>
            <pc:docMk/>
            <pc:sldMk cId="0" sldId="262"/>
            <ac:spMk id="46" creationId="{D73B1DA5-17CE-5128-B04D-BB04A7F40E34}"/>
          </ac:spMkLst>
        </pc:spChg>
        <pc:spChg chg="add mod">
          <ac:chgData name="Clancy, Shannon (DESE)" userId="0d21b35f-b60b-4b60-8c9e-9d88af43d1ba" providerId="ADAL" clId="{2AC7E4E7-36FC-4F20-B235-37730B6E45D8}" dt="2024-05-06T17:20:31.806" v="4720" actId="1076"/>
          <ac:spMkLst>
            <pc:docMk/>
            <pc:sldMk cId="0" sldId="262"/>
            <ac:spMk id="47" creationId="{3742C299-5C2E-DABF-77C5-B29EA6BF6C62}"/>
          </ac:spMkLst>
        </pc:spChg>
        <pc:spChg chg="add mod">
          <ac:chgData name="Clancy, Shannon (DESE)" userId="0d21b35f-b60b-4b60-8c9e-9d88af43d1ba" providerId="ADAL" clId="{2AC7E4E7-36FC-4F20-B235-37730B6E45D8}" dt="2024-05-06T17:20:29.702" v="4719" actId="1076"/>
          <ac:spMkLst>
            <pc:docMk/>
            <pc:sldMk cId="0" sldId="262"/>
            <ac:spMk id="48" creationId="{CA5E9097-12C9-C55D-D93D-D611EAD7D608}"/>
          </ac:spMkLst>
        </pc:spChg>
        <pc:spChg chg="add mod">
          <ac:chgData name="Clancy, Shannon (DESE)" userId="0d21b35f-b60b-4b60-8c9e-9d88af43d1ba" providerId="ADAL" clId="{2AC7E4E7-36FC-4F20-B235-37730B6E45D8}" dt="2024-05-06T17:20:25.098" v="4718" actId="1036"/>
          <ac:spMkLst>
            <pc:docMk/>
            <pc:sldMk cId="0" sldId="262"/>
            <ac:spMk id="49" creationId="{A1E4B52B-87D0-3DE9-F532-3F95FE93E3A4}"/>
          </ac:spMkLst>
        </pc:spChg>
        <pc:spChg chg="add mod">
          <ac:chgData name="Clancy, Shannon (DESE)" userId="0d21b35f-b60b-4b60-8c9e-9d88af43d1ba" providerId="ADAL" clId="{2AC7E4E7-36FC-4F20-B235-37730B6E45D8}" dt="2024-05-06T17:20:02.987" v="4705" actId="113"/>
          <ac:spMkLst>
            <pc:docMk/>
            <pc:sldMk cId="0" sldId="262"/>
            <ac:spMk id="50" creationId="{9804F805-A7F6-E256-DAF8-E45DEAB9EA37}"/>
          </ac:spMkLst>
        </pc:spChg>
        <pc:spChg chg="mod">
          <ac:chgData name="Clancy, Shannon (DESE)" userId="0d21b35f-b60b-4b60-8c9e-9d88af43d1ba" providerId="ADAL" clId="{2AC7E4E7-36FC-4F20-B235-37730B6E45D8}" dt="2024-05-06T17:05:18.858" v="3270"/>
          <ac:spMkLst>
            <pc:docMk/>
            <pc:sldMk cId="0" sldId="262"/>
            <ac:spMk id="52" creationId="{F2F04A1D-D62D-53EE-8ADF-BB9FB992414C}"/>
          </ac:spMkLst>
        </pc:spChg>
        <pc:spChg chg="add del mod">
          <ac:chgData name="Clancy, Shannon (DESE)" userId="0d21b35f-b60b-4b60-8c9e-9d88af43d1ba" providerId="ADAL" clId="{2AC7E4E7-36FC-4F20-B235-37730B6E45D8}" dt="2024-05-06T17:05:45.924" v="3275" actId="478"/>
          <ac:spMkLst>
            <pc:docMk/>
            <pc:sldMk cId="0" sldId="262"/>
            <ac:spMk id="53" creationId="{74E32B9B-CC09-DB4F-A284-01E785242F7D}"/>
          </ac:spMkLst>
        </pc:spChg>
        <pc:spChg chg="add del">
          <ac:chgData name="Clancy, Shannon (DESE)" userId="0d21b35f-b60b-4b60-8c9e-9d88af43d1ba" providerId="ADAL" clId="{2AC7E4E7-36FC-4F20-B235-37730B6E45D8}" dt="2024-05-06T17:25:15.279" v="4731" actId="478"/>
          <ac:spMkLst>
            <pc:docMk/>
            <pc:sldMk cId="0" sldId="262"/>
            <ac:spMk id="57" creationId="{233C4474-2A17-AEDD-CAB7-16CFFD85F86A}"/>
          </ac:spMkLst>
        </pc:spChg>
        <pc:spChg chg="add del">
          <ac:chgData name="Clancy, Shannon (DESE)" userId="0d21b35f-b60b-4b60-8c9e-9d88af43d1ba" providerId="ADAL" clId="{2AC7E4E7-36FC-4F20-B235-37730B6E45D8}" dt="2024-05-06T17:26:30.028" v="4733" actId="478"/>
          <ac:spMkLst>
            <pc:docMk/>
            <pc:sldMk cId="0" sldId="262"/>
            <ac:spMk id="59" creationId="{F9EC98EB-2BA0-DC53-CE2C-A2B0C62AEFA3}"/>
          </ac:spMkLst>
        </pc:spChg>
        <pc:spChg chg="add del">
          <ac:chgData name="Clancy, Shannon (DESE)" userId="0d21b35f-b60b-4b60-8c9e-9d88af43d1ba" providerId="ADAL" clId="{2AC7E4E7-36FC-4F20-B235-37730B6E45D8}" dt="2024-05-06T17:26:33.182" v="4735" actId="478"/>
          <ac:spMkLst>
            <pc:docMk/>
            <pc:sldMk cId="0" sldId="262"/>
            <ac:spMk id="61" creationId="{5659519C-7E65-9818-5131-F4B863E5C029}"/>
          </ac:spMkLst>
        </pc:spChg>
        <pc:spChg chg="add del">
          <ac:chgData name="Clancy, Shannon (DESE)" userId="0d21b35f-b60b-4b60-8c9e-9d88af43d1ba" providerId="ADAL" clId="{2AC7E4E7-36FC-4F20-B235-37730B6E45D8}" dt="2024-05-06T17:26:44.989" v="4737" actId="478"/>
          <ac:spMkLst>
            <pc:docMk/>
            <pc:sldMk cId="0" sldId="262"/>
            <ac:spMk id="63" creationId="{ECAA8A1B-8A4F-C163-7E3A-98ABF130CF53}"/>
          </ac:spMkLst>
        </pc:spChg>
        <pc:spChg chg="add del mod">
          <ac:chgData name="Clancy, Shannon (DESE)" userId="0d21b35f-b60b-4b60-8c9e-9d88af43d1ba" providerId="ADAL" clId="{2AC7E4E7-36FC-4F20-B235-37730B6E45D8}" dt="2024-05-06T17:26:58.140" v="4740" actId="478"/>
          <ac:spMkLst>
            <pc:docMk/>
            <pc:sldMk cId="0" sldId="262"/>
            <ac:spMk id="64" creationId="{5079E15F-68FF-4BAF-8E97-E588B915A8D2}"/>
          </ac:spMkLst>
        </pc:spChg>
        <pc:spChg chg="add mod">
          <ac:chgData name="Clancy, Shannon (DESE)" userId="0d21b35f-b60b-4b60-8c9e-9d88af43d1ba" providerId="ADAL" clId="{2AC7E4E7-36FC-4F20-B235-37730B6E45D8}" dt="2024-05-06T17:27:38.002" v="4748" actId="207"/>
          <ac:spMkLst>
            <pc:docMk/>
            <pc:sldMk cId="0" sldId="262"/>
            <ac:spMk id="65" creationId="{3AB71237-0F5D-C29E-7384-1696292EE12F}"/>
          </ac:spMkLst>
        </pc:spChg>
        <pc:grpChg chg="mod">
          <ac:chgData name="Clancy, Shannon (DESE)" userId="0d21b35f-b60b-4b60-8c9e-9d88af43d1ba" providerId="ADAL" clId="{2AC7E4E7-36FC-4F20-B235-37730B6E45D8}" dt="2024-05-06T17:20:19.062" v="4714" actId="1076"/>
          <ac:grpSpMkLst>
            <pc:docMk/>
            <pc:sldMk cId="0" sldId="262"/>
            <ac:grpSpMk id="11" creationId="{00000000-0000-0000-0000-000000000000}"/>
          </ac:grpSpMkLst>
        </pc:grpChg>
        <pc:grpChg chg="mod">
          <ac:chgData name="Clancy, Shannon (DESE)" userId="0d21b35f-b60b-4b60-8c9e-9d88af43d1ba" providerId="ADAL" clId="{2AC7E4E7-36FC-4F20-B235-37730B6E45D8}" dt="2024-05-06T17:20:17.500" v="4713" actId="1035"/>
          <ac:grpSpMkLst>
            <pc:docMk/>
            <pc:sldMk cId="0" sldId="262"/>
            <ac:grpSpMk id="13" creationId="{00000000-0000-0000-0000-000000000000}"/>
          </ac:grpSpMkLst>
        </pc:grpChg>
        <pc:grpChg chg="mod">
          <ac:chgData name="Clancy, Shannon (DESE)" userId="0d21b35f-b60b-4b60-8c9e-9d88af43d1ba" providerId="ADAL" clId="{2AC7E4E7-36FC-4F20-B235-37730B6E45D8}" dt="2024-05-06T17:20:25.098" v="4718" actId="1036"/>
          <ac:grpSpMkLst>
            <pc:docMk/>
            <pc:sldMk cId="0" sldId="262"/>
            <ac:grpSpMk id="15" creationId="{00000000-0000-0000-0000-000000000000}"/>
          </ac:grpSpMkLst>
        </pc:grpChg>
        <pc:grpChg chg="mod">
          <ac:chgData name="Clancy, Shannon (DESE)" userId="0d21b35f-b60b-4b60-8c9e-9d88af43d1ba" providerId="ADAL" clId="{2AC7E4E7-36FC-4F20-B235-37730B6E45D8}" dt="2024-05-06T17:20:25.098" v="4718" actId="1036"/>
          <ac:grpSpMkLst>
            <pc:docMk/>
            <pc:sldMk cId="0" sldId="262"/>
            <ac:grpSpMk id="17" creationId="{00000000-0000-0000-0000-000000000000}"/>
          </ac:grpSpMkLst>
        </pc:grpChg>
        <pc:grpChg chg="del mod">
          <ac:chgData name="Clancy, Shannon (DESE)" userId="0d21b35f-b60b-4b60-8c9e-9d88af43d1ba" providerId="ADAL" clId="{2AC7E4E7-36FC-4F20-B235-37730B6E45D8}" dt="2024-05-06T16:59:07.867" v="2766" actId="478"/>
          <ac:grpSpMkLst>
            <pc:docMk/>
            <pc:sldMk cId="0" sldId="262"/>
            <ac:grpSpMk id="19" creationId="{00000000-0000-0000-0000-000000000000}"/>
          </ac:grpSpMkLst>
        </pc:grpChg>
        <pc:grpChg chg="del mod">
          <ac:chgData name="Clancy, Shannon (DESE)" userId="0d21b35f-b60b-4b60-8c9e-9d88af43d1ba" providerId="ADAL" clId="{2AC7E4E7-36FC-4F20-B235-37730B6E45D8}" dt="2024-05-06T17:05:17.916" v="3269" actId="478"/>
          <ac:grpSpMkLst>
            <pc:docMk/>
            <pc:sldMk cId="0" sldId="262"/>
            <ac:grpSpMk id="21" creationId="{00000000-0000-0000-0000-000000000000}"/>
          </ac:grpSpMkLst>
        </pc:grpChg>
        <pc:grpChg chg="del mod">
          <ac:chgData name="Clancy, Shannon (DESE)" userId="0d21b35f-b60b-4b60-8c9e-9d88af43d1ba" providerId="ADAL" clId="{2AC7E4E7-36FC-4F20-B235-37730B6E45D8}" dt="2024-05-06T17:01:37.800" v="2858" actId="478"/>
          <ac:grpSpMkLst>
            <pc:docMk/>
            <pc:sldMk cId="0" sldId="262"/>
            <ac:grpSpMk id="23" creationId="{00000000-0000-0000-0000-000000000000}"/>
          </ac:grpSpMkLst>
        </pc:grpChg>
        <pc:grpChg chg="del mod">
          <ac:chgData name="Clancy, Shannon (DESE)" userId="0d21b35f-b60b-4b60-8c9e-9d88af43d1ba" providerId="ADAL" clId="{2AC7E4E7-36FC-4F20-B235-37730B6E45D8}" dt="2024-05-06T17:01:34.864" v="2857" actId="478"/>
          <ac:grpSpMkLst>
            <pc:docMk/>
            <pc:sldMk cId="0" sldId="262"/>
            <ac:grpSpMk id="25" creationId="{00000000-0000-0000-0000-000000000000}"/>
          </ac:grpSpMkLst>
        </pc:grpChg>
        <pc:grpChg chg="add mod ord">
          <ac:chgData name="Clancy, Shannon (DESE)" userId="0d21b35f-b60b-4b60-8c9e-9d88af43d1ba" providerId="ADAL" clId="{2AC7E4E7-36FC-4F20-B235-37730B6E45D8}" dt="2024-05-06T17:19:42.358" v="4699" actId="14100"/>
          <ac:grpSpMkLst>
            <pc:docMk/>
            <pc:sldMk cId="0" sldId="262"/>
            <ac:grpSpMk id="43" creationId="{C2EDB4E1-614C-377A-6D43-52A156D4AEA3}"/>
          </ac:grpSpMkLst>
        </pc:grpChg>
        <pc:grpChg chg="add mod">
          <ac:chgData name="Clancy, Shannon (DESE)" userId="0d21b35f-b60b-4b60-8c9e-9d88af43d1ba" providerId="ADAL" clId="{2AC7E4E7-36FC-4F20-B235-37730B6E45D8}" dt="2024-05-06T17:00:05.595" v="2778"/>
          <ac:grpSpMkLst>
            <pc:docMk/>
            <pc:sldMk cId="0" sldId="262"/>
            <ac:grpSpMk id="45" creationId="{8093EC00-243C-1EEC-AC7E-6910885E8BA2}"/>
          </ac:grpSpMkLst>
        </pc:grpChg>
        <pc:grpChg chg="add mod">
          <ac:chgData name="Clancy, Shannon (DESE)" userId="0d21b35f-b60b-4b60-8c9e-9d88af43d1ba" providerId="ADAL" clId="{2AC7E4E7-36FC-4F20-B235-37730B6E45D8}" dt="2024-05-06T17:05:18.858" v="3270"/>
          <ac:grpSpMkLst>
            <pc:docMk/>
            <pc:sldMk cId="0" sldId="262"/>
            <ac:grpSpMk id="51" creationId="{C8C0CD84-898E-D862-ED90-DBA8A73A3E65}"/>
          </ac:grpSpMkLst>
        </pc:grpChg>
        <pc:picChg chg="add del">
          <ac:chgData name="Clancy, Shannon (DESE)" userId="0d21b35f-b60b-4b60-8c9e-9d88af43d1ba" providerId="ADAL" clId="{2AC7E4E7-36FC-4F20-B235-37730B6E45D8}" dt="2024-05-06T17:21:48.868" v="4724" actId="478"/>
          <ac:picMkLst>
            <pc:docMk/>
            <pc:sldMk cId="0" sldId="262"/>
            <ac:picMk id="54" creationId="{0B0B53F2-E470-E3FB-77B0-57D9858205FA}"/>
          </ac:picMkLst>
        </pc:picChg>
        <pc:picChg chg="add del mod">
          <ac:chgData name="Clancy, Shannon (DESE)" userId="0d21b35f-b60b-4b60-8c9e-9d88af43d1ba" providerId="ADAL" clId="{2AC7E4E7-36FC-4F20-B235-37730B6E45D8}" dt="2024-05-06T17:22:21.339" v="4727" actId="478"/>
          <ac:picMkLst>
            <pc:docMk/>
            <pc:sldMk cId="0" sldId="262"/>
            <ac:picMk id="55" creationId="{AF9A3C03-BB4F-727B-8133-0BD0C5E6A29C}"/>
          </ac:picMkLst>
        </pc:picChg>
      </pc:sldChg>
      <pc:sldChg chg="modSp add del mod">
        <pc:chgData name="Clancy, Shannon (DESE)" userId="0d21b35f-b60b-4b60-8c9e-9d88af43d1ba" providerId="ADAL" clId="{2AC7E4E7-36FC-4F20-B235-37730B6E45D8}" dt="2024-05-06T17:27:45.683" v="4749" actId="47"/>
        <pc:sldMkLst>
          <pc:docMk/>
          <pc:sldMk cId="0" sldId="265"/>
        </pc:sldMkLst>
        <pc:grpChg chg="mod">
          <ac:chgData name="Clancy, Shannon (DESE)" userId="0d21b35f-b60b-4b60-8c9e-9d88af43d1ba" providerId="ADAL" clId="{2AC7E4E7-36FC-4F20-B235-37730B6E45D8}" dt="2024-05-06T17:27:00.711" v="4741" actId="1076"/>
          <ac:grpSpMkLst>
            <pc:docMk/>
            <pc:sldMk cId="0" sldId="265"/>
            <ac:grpSpMk id="18" creationId="{00000000-0000-0000-0000-000000000000}"/>
          </ac:grpSpMkLst>
        </pc:grpChg>
      </pc:sldChg>
      <pc:sldChg chg="modSp mod">
        <pc:chgData name="Clancy, Shannon (DESE)" userId="0d21b35f-b60b-4b60-8c9e-9d88af43d1ba" providerId="ADAL" clId="{2AC7E4E7-36FC-4F20-B235-37730B6E45D8}" dt="2024-05-30T16:29:25.220" v="5117" actId="1076"/>
        <pc:sldMkLst>
          <pc:docMk/>
          <pc:sldMk cId="0" sldId="269"/>
        </pc:sldMkLst>
        <pc:spChg chg="mod">
          <ac:chgData name="Clancy, Shannon (DESE)" userId="0d21b35f-b60b-4b60-8c9e-9d88af43d1ba" providerId="ADAL" clId="{2AC7E4E7-36FC-4F20-B235-37730B6E45D8}" dt="2024-05-30T16:29:16.789" v="5114" actId="1076"/>
          <ac:spMkLst>
            <pc:docMk/>
            <pc:sldMk cId="0" sldId="269"/>
            <ac:spMk id="2" creationId="{00000000-0000-0000-0000-000000000000}"/>
          </ac:spMkLst>
        </pc:spChg>
        <pc:spChg chg="mod">
          <ac:chgData name="Clancy, Shannon (DESE)" userId="0d21b35f-b60b-4b60-8c9e-9d88af43d1ba" providerId="ADAL" clId="{2AC7E4E7-36FC-4F20-B235-37730B6E45D8}" dt="2024-05-30T16:28:51.756" v="5109" actId="2710"/>
          <ac:spMkLst>
            <pc:docMk/>
            <pc:sldMk cId="0" sldId="269"/>
            <ac:spMk id="22" creationId="{00000000-0000-0000-0000-000000000000}"/>
          </ac:spMkLst>
        </pc:spChg>
        <pc:spChg chg="mod">
          <ac:chgData name="Clancy, Shannon (DESE)" userId="0d21b35f-b60b-4b60-8c9e-9d88af43d1ba" providerId="ADAL" clId="{2AC7E4E7-36FC-4F20-B235-37730B6E45D8}" dt="2024-05-30T16:29:19.524" v="5115" actId="1076"/>
          <ac:spMkLst>
            <pc:docMk/>
            <pc:sldMk cId="0" sldId="269"/>
            <ac:spMk id="23" creationId="{00000000-0000-0000-0000-000000000000}"/>
          </ac:spMkLst>
        </pc:spChg>
        <pc:spChg chg="mod">
          <ac:chgData name="Clancy, Shannon (DESE)" userId="0d21b35f-b60b-4b60-8c9e-9d88af43d1ba" providerId="ADAL" clId="{2AC7E4E7-36FC-4F20-B235-37730B6E45D8}" dt="2024-05-30T16:29:25.220" v="5117" actId="1076"/>
          <ac:spMkLst>
            <pc:docMk/>
            <pc:sldMk cId="0" sldId="269"/>
            <ac:spMk id="24" creationId="{00000000-0000-0000-0000-000000000000}"/>
          </ac:spMkLst>
        </pc:spChg>
        <pc:spChg chg="mod">
          <ac:chgData name="Clancy, Shannon (DESE)" userId="0d21b35f-b60b-4b60-8c9e-9d88af43d1ba" providerId="ADAL" clId="{2AC7E4E7-36FC-4F20-B235-37730B6E45D8}" dt="2024-05-30T16:29:21.851" v="5116" actId="1076"/>
          <ac:spMkLst>
            <pc:docMk/>
            <pc:sldMk cId="0" sldId="269"/>
            <ac:spMk id="25" creationId="{00000000-0000-0000-0000-000000000000}"/>
          </ac:spMkLst>
        </pc:spChg>
        <pc:spChg chg="mod">
          <ac:chgData name="Clancy, Shannon (DESE)" userId="0d21b35f-b60b-4b60-8c9e-9d88af43d1ba" providerId="ADAL" clId="{2AC7E4E7-36FC-4F20-B235-37730B6E45D8}" dt="2024-05-30T16:29:13.764" v="5113" actId="1076"/>
          <ac:spMkLst>
            <pc:docMk/>
            <pc:sldMk cId="0" sldId="269"/>
            <ac:spMk id="27" creationId="{00000000-0000-0000-0000-000000000000}"/>
          </ac:spMkLst>
        </pc:spChg>
      </pc:sldChg>
      <pc:sldChg chg="modSp mod">
        <pc:chgData name="Clancy, Shannon (DESE)" userId="0d21b35f-b60b-4b60-8c9e-9d88af43d1ba" providerId="ADAL" clId="{2AC7E4E7-36FC-4F20-B235-37730B6E45D8}" dt="2024-05-30T16:26:29.782" v="4972" actId="2710"/>
        <pc:sldMkLst>
          <pc:docMk/>
          <pc:sldMk cId="827631460" sldId="271"/>
        </pc:sldMkLst>
        <pc:spChg chg="mod">
          <ac:chgData name="Clancy, Shannon (DESE)" userId="0d21b35f-b60b-4b60-8c9e-9d88af43d1ba" providerId="ADAL" clId="{2AC7E4E7-36FC-4F20-B235-37730B6E45D8}" dt="2024-05-30T16:26:29.782" v="4972" actId="2710"/>
          <ac:spMkLst>
            <pc:docMk/>
            <pc:sldMk cId="827631460" sldId="271"/>
            <ac:spMk id="6" creationId="{00000000-0000-0000-0000-000000000000}"/>
          </ac:spMkLst>
        </pc:spChg>
      </pc:sldChg>
      <pc:sldChg chg="modSp mod">
        <pc:chgData name="Clancy, Shannon (DESE)" userId="0d21b35f-b60b-4b60-8c9e-9d88af43d1ba" providerId="ADAL" clId="{2AC7E4E7-36FC-4F20-B235-37730B6E45D8}" dt="2024-05-06T15:27:51.888" v="43" actId="403"/>
        <pc:sldMkLst>
          <pc:docMk/>
          <pc:sldMk cId="2434901560" sldId="276"/>
        </pc:sldMkLst>
        <pc:spChg chg="mod">
          <ac:chgData name="Clancy, Shannon (DESE)" userId="0d21b35f-b60b-4b60-8c9e-9d88af43d1ba" providerId="ADAL" clId="{2AC7E4E7-36FC-4F20-B235-37730B6E45D8}" dt="2024-05-06T15:27:40.632" v="39" actId="14100"/>
          <ac:spMkLst>
            <pc:docMk/>
            <pc:sldMk cId="2434901560" sldId="276"/>
            <ac:spMk id="13" creationId="{00000000-0000-0000-0000-000000000000}"/>
          </ac:spMkLst>
        </pc:spChg>
        <pc:spChg chg="mod">
          <ac:chgData name="Clancy, Shannon (DESE)" userId="0d21b35f-b60b-4b60-8c9e-9d88af43d1ba" providerId="ADAL" clId="{2AC7E4E7-36FC-4F20-B235-37730B6E45D8}" dt="2024-05-06T15:27:51.888" v="43" actId="403"/>
          <ac:spMkLst>
            <pc:docMk/>
            <pc:sldMk cId="2434901560" sldId="276"/>
            <ac:spMk id="22" creationId="{433863AF-91FD-AB6E-AB18-203F795C074E}"/>
          </ac:spMkLst>
        </pc:spChg>
      </pc:sldChg>
      <pc:sldChg chg="del">
        <pc:chgData name="Clancy, Shannon (DESE)" userId="0d21b35f-b60b-4b60-8c9e-9d88af43d1ba" providerId="ADAL" clId="{2AC7E4E7-36FC-4F20-B235-37730B6E45D8}" dt="2024-05-06T15:44:33.220" v="186" actId="47"/>
        <pc:sldMkLst>
          <pc:docMk/>
          <pc:sldMk cId="861279497" sldId="277"/>
        </pc:sldMkLst>
      </pc:sldChg>
      <pc:sldChg chg="modSp mod">
        <pc:chgData name="Clancy, Shannon (DESE)" userId="0d21b35f-b60b-4b60-8c9e-9d88af43d1ba" providerId="ADAL" clId="{2AC7E4E7-36FC-4F20-B235-37730B6E45D8}" dt="2024-05-30T16:27:08.462" v="4979" actId="2710"/>
        <pc:sldMkLst>
          <pc:docMk/>
          <pc:sldMk cId="3268177586" sldId="279"/>
        </pc:sldMkLst>
        <pc:spChg chg="mod">
          <ac:chgData name="Clancy, Shannon (DESE)" userId="0d21b35f-b60b-4b60-8c9e-9d88af43d1ba" providerId="ADAL" clId="{2AC7E4E7-36FC-4F20-B235-37730B6E45D8}" dt="2024-05-30T16:27:08.462" v="4979" actId="2710"/>
          <ac:spMkLst>
            <pc:docMk/>
            <pc:sldMk cId="3268177586" sldId="279"/>
            <ac:spMk id="6" creationId="{00000000-0000-0000-0000-000000000000}"/>
          </ac:spMkLst>
        </pc:spChg>
      </pc:sldChg>
      <pc:sldChg chg="modSp mod">
        <pc:chgData name="Clancy, Shannon (DESE)" userId="0d21b35f-b60b-4b60-8c9e-9d88af43d1ba" providerId="ADAL" clId="{2AC7E4E7-36FC-4F20-B235-37730B6E45D8}" dt="2024-05-30T16:28:14.494" v="5102" actId="2710"/>
        <pc:sldMkLst>
          <pc:docMk/>
          <pc:sldMk cId="47372112" sldId="280"/>
        </pc:sldMkLst>
        <pc:spChg chg="mod">
          <ac:chgData name="Clancy, Shannon (DESE)" userId="0d21b35f-b60b-4b60-8c9e-9d88af43d1ba" providerId="ADAL" clId="{2AC7E4E7-36FC-4F20-B235-37730B6E45D8}" dt="2024-05-30T16:28:14.494" v="5102" actId="2710"/>
          <ac:spMkLst>
            <pc:docMk/>
            <pc:sldMk cId="47372112" sldId="280"/>
            <ac:spMk id="6" creationId="{00000000-0000-0000-0000-000000000000}"/>
          </ac:spMkLst>
        </pc:spChg>
      </pc:sldChg>
      <pc:sldChg chg="modSp mod">
        <pc:chgData name="Clancy, Shannon (DESE)" userId="0d21b35f-b60b-4b60-8c9e-9d88af43d1ba" providerId="ADAL" clId="{2AC7E4E7-36FC-4F20-B235-37730B6E45D8}" dt="2024-05-30T16:28:42.188" v="5107" actId="2710"/>
        <pc:sldMkLst>
          <pc:docMk/>
          <pc:sldMk cId="638276410" sldId="282"/>
        </pc:sldMkLst>
        <pc:spChg chg="mod">
          <ac:chgData name="Clancy, Shannon (DESE)" userId="0d21b35f-b60b-4b60-8c9e-9d88af43d1ba" providerId="ADAL" clId="{2AC7E4E7-36FC-4F20-B235-37730B6E45D8}" dt="2024-05-30T16:28:42.188" v="5107" actId="2710"/>
          <ac:spMkLst>
            <pc:docMk/>
            <pc:sldMk cId="638276410" sldId="282"/>
            <ac:spMk id="6" creationId="{00000000-0000-0000-0000-000000000000}"/>
          </ac:spMkLst>
        </pc:spChg>
        <pc:grpChg chg="mod">
          <ac:chgData name="Clancy, Shannon (DESE)" userId="0d21b35f-b60b-4b60-8c9e-9d88af43d1ba" providerId="ADAL" clId="{2AC7E4E7-36FC-4F20-B235-37730B6E45D8}" dt="2024-05-30T16:28:39.701" v="5106" actId="1076"/>
          <ac:grpSpMkLst>
            <pc:docMk/>
            <pc:sldMk cId="638276410" sldId="282"/>
            <ac:grpSpMk id="3" creationId="{00000000-0000-0000-0000-000000000000}"/>
          </ac:grpSpMkLst>
        </pc:grpChg>
      </pc:sldChg>
      <pc:sldChg chg="del">
        <pc:chgData name="Clancy, Shannon (DESE)" userId="0d21b35f-b60b-4b60-8c9e-9d88af43d1ba" providerId="ADAL" clId="{2AC7E4E7-36FC-4F20-B235-37730B6E45D8}" dt="2024-05-06T15:42:36.853" v="145" actId="47"/>
        <pc:sldMkLst>
          <pc:docMk/>
          <pc:sldMk cId="1598382296" sldId="284"/>
        </pc:sldMkLst>
      </pc:sldChg>
      <pc:sldChg chg="del">
        <pc:chgData name="Clancy, Shannon (DESE)" userId="0d21b35f-b60b-4b60-8c9e-9d88af43d1ba" providerId="ADAL" clId="{2AC7E4E7-36FC-4F20-B235-37730B6E45D8}" dt="2024-05-06T15:42:38.086" v="146" actId="47"/>
        <pc:sldMkLst>
          <pc:docMk/>
          <pc:sldMk cId="2367619864" sldId="285"/>
        </pc:sldMkLst>
      </pc:sldChg>
      <pc:sldChg chg="addSp delSp modSp mod ord modNotesTx">
        <pc:chgData name="Clancy, Shannon (DESE)" userId="0d21b35f-b60b-4b60-8c9e-9d88af43d1ba" providerId="ADAL" clId="{2AC7E4E7-36FC-4F20-B235-37730B6E45D8}" dt="2024-05-30T16:26:57.789" v="4978" actId="2710"/>
        <pc:sldMkLst>
          <pc:docMk/>
          <pc:sldMk cId="753461343" sldId="287"/>
        </pc:sldMkLst>
        <pc:spChg chg="mod">
          <ac:chgData name="Clancy, Shannon (DESE)" userId="0d21b35f-b60b-4b60-8c9e-9d88af43d1ba" providerId="ADAL" clId="{2AC7E4E7-36FC-4F20-B235-37730B6E45D8}" dt="2024-05-06T17:23:14.049" v="4729" actId="1076"/>
          <ac:spMkLst>
            <pc:docMk/>
            <pc:sldMk cId="753461343" sldId="287"/>
            <ac:spMk id="17" creationId="{00000000-0000-0000-0000-000000000000}"/>
          </ac:spMkLst>
        </pc:spChg>
        <pc:spChg chg="mod">
          <ac:chgData name="Clancy, Shannon (DESE)" userId="0d21b35f-b60b-4b60-8c9e-9d88af43d1ba" providerId="ADAL" clId="{2AC7E4E7-36FC-4F20-B235-37730B6E45D8}" dt="2024-05-30T16:26:41.710" v="4975" actId="2710"/>
          <ac:spMkLst>
            <pc:docMk/>
            <pc:sldMk cId="753461343" sldId="287"/>
            <ac:spMk id="25" creationId="{00000000-0000-0000-0000-000000000000}"/>
          </ac:spMkLst>
        </pc:spChg>
        <pc:spChg chg="mod">
          <ac:chgData name="Clancy, Shannon (DESE)" userId="0d21b35f-b60b-4b60-8c9e-9d88af43d1ba" providerId="ADAL" clId="{2AC7E4E7-36FC-4F20-B235-37730B6E45D8}" dt="2024-05-30T16:26:37.845" v="4974" actId="2710"/>
          <ac:spMkLst>
            <pc:docMk/>
            <pc:sldMk cId="753461343" sldId="287"/>
            <ac:spMk id="26" creationId="{00000000-0000-0000-0000-000000000000}"/>
          </ac:spMkLst>
        </pc:spChg>
        <pc:spChg chg="mod">
          <ac:chgData name="Clancy, Shannon (DESE)" userId="0d21b35f-b60b-4b60-8c9e-9d88af43d1ba" providerId="ADAL" clId="{2AC7E4E7-36FC-4F20-B235-37730B6E45D8}" dt="2024-05-30T16:26:34.781" v="4973" actId="2710"/>
          <ac:spMkLst>
            <pc:docMk/>
            <pc:sldMk cId="753461343" sldId="287"/>
            <ac:spMk id="27" creationId="{00000000-0000-0000-0000-000000000000}"/>
          </ac:spMkLst>
        </pc:spChg>
        <pc:spChg chg="del mod">
          <ac:chgData name="Clancy, Shannon (DESE)" userId="0d21b35f-b60b-4b60-8c9e-9d88af43d1ba" providerId="ADAL" clId="{2AC7E4E7-36FC-4F20-B235-37730B6E45D8}" dt="2024-05-06T16:43:04.846" v="2644"/>
          <ac:spMkLst>
            <pc:docMk/>
            <pc:sldMk cId="753461343" sldId="287"/>
            <ac:spMk id="28" creationId="{00000000-0000-0000-0000-000000000000}"/>
          </ac:spMkLst>
        </pc:spChg>
        <pc:spChg chg="mod">
          <ac:chgData name="Clancy, Shannon (DESE)" userId="0d21b35f-b60b-4b60-8c9e-9d88af43d1ba" providerId="ADAL" clId="{2AC7E4E7-36FC-4F20-B235-37730B6E45D8}" dt="2024-05-06T16:42:06.394" v="2582" actId="20577"/>
          <ac:spMkLst>
            <pc:docMk/>
            <pc:sldMk cId="753461343" sldId="287"/>
            <ac:spMk id="29" creationId="{00000000-0000-0000-0000-000000000000}"/>
          </ac:spMkLst>
        </pc:spChg>
        <pc:spChg chg="mod">
          <ac:chgData name="Clancy, Shannon (DESE)" userId="0d21b35f-b60b-4b60-8c9e-9d88af43d1ba" providerId="ADAL" clId="{2AC7E4E7-36FC-4F20-B235-37730B6E45D8}" dt="2024-05-30T16:26:54.473" v="4977" actId="2710"/>
          <ac:spMkLst>
            <pc:docMk/>
            <pc:sldMk cId="753461343" sldId="287"/>
            <ac:spMk id="30" creationId="{00000000-0000-0000-0000-000000000000}"/>
          </ac:spMkLst>
        </pc:spChg>
        <pc:spChg chg="mod">
          <ac:chgData name="Clancy, Shannon (DESE)" userId="0d21b35f-b60b-4b60-8c9e-9d88af43d1ba" providerId="ADAL" clId="{2AC7E4E7-36FC-4F20-B235-37730B6E45D8}" dt="2024-05-30T16:26:57.789" v="4978" actId="2710"/>
          <ac:spMkLst>
            <pc:docMk/>
            <pc:sldMk cId="753461343" sldId="287"/>
            <ac:spMk id="31" creationId="{00000000-0000-0000-0000-000000000000}"/>
          </ac:spMkLst>
        </pc:spChg>
        <pc:spChg chg="add mod">
          <ac:chgData name="Clancy, Shannon (DESE)" userId="0d21b35f-b60b-4b60-8c9e-9d88af43d1ba" providerId="ADAL" clId="{2AC7E4E7-36FC-4F20-B235-37730B6E45D8}" dt="2024-05-30T16:26:45.391" v="4976" actId="2710"/>
          <ac:spMkLst>
            <pc:docMk/>
            <pc:sldMk cId="753461343" sldId="287"/>
            <ac:spMk id="32" creationId="{67324C55-51F0-A83C-664A-41CD0BD01DFC}"/>
          </ac:spMkLst>
        </pc:spChg>
        <pc:grpChg chg="mod">
          <ac:chgData name="Clancy, Shannon (DESE)" userId="0d21b35f-b60b-4b60-8c9e-9d88af43d1ba" providerId="ADAL" clId="{2AC7E4E7-36FC-4F20-B235-37730B6E45D8}" dt="2024-05-06T16:42:49.375" v="2642" actId="1076"/>
          <ac:grpSpMkLst>
            <pc:docMk/>
            <pc:sldMk cId="753461343" sldId="287"/>
            <ac:grpSpMk id="3" creationId="{00000000-0000-0000-0000-000000000000}"/>
          </ac:grpSpMkLst>
        </pc:grpChg>
      </pc:sldChg>
      <pc:sldChg chg="del">
        <pc:chgData name="Clancy, Shannon (DESE)" userId="0d21b35f-b60b-4b60-8c9e-9d88af43d1ba" providerId="ADAL" clId="{2AC7E4E7-36FC-4F20-B235-37730B6E45D8}" dt="2024-05-06T15:42:39.556" v="147" actId="47"/>
        <pc:sldMkLst>
          <pc:docMk/>
          <pc:sldMk cId="2781249229" sldId="288"/>
        </pc:sldMkLst>
      </pc:sldChg>
      <pc:sldChg chg="addSp delSp modSp mod delCm modCm modNotesTx">
        <pc:chgData name="Clancy, Shannon (DESE)" userId="0d21b35f-b60b-4b60-8c9e-9d88af43d1ba" providerId="ADAL" clId="{2AC7E4E7-36FC-4F20-B235-37730B6E45D8}" dt="2024-06-24T13:38:16.868" v="5123"/>
        <pc:sldMkLst>
          <pc:docMk/>
          <pc:sldMk cId="2260423008" sldId="290"/>
        </pc:sldMkLst>
        <pc:spChg chg="mod">
          <ac:chgData name="Clancy, Shannon (DESE)" userId="0d21b35f-b60b-4b60-8c9e-9d88af43d1ba" providerId="ADAL" clId="{2AC7E4E7-36FC-4F20-B235-37730B6E45D8}" dt="2024-05-06T15:44:11.328" v="182" actId="20577"/>
          <ac:spMkLst>
            <pc:docMk/>
            <pc:sldMk cId="2260423008" sldId="290"/>
            <ac:spMk id="35" creationId="{00000000-0000-0000-0000-000000000000}"/>
          </ac:spMkLst>
        </pc:spChg>
        <pc:spChg chg="del">
          <ac:chgData name="Clancy, Shannon (DESE)" userId="0d21b35f-b60b-4b60-8c9e-9d88af43d1ba" providerId="ADAL" clId="{2AC7E4E7-36FC-4F20-B235-37730B6E45D8}" dt="2024-05-06T15:44:14.510" v="184" actId="478"/>
          <ac:spMkLst>
            <pc:docMk/>
            <pc:sldMk cId="2260423008" sldId="290"/>
            <ac:spMk id="36" creationId="{00000000-0000-0000-0000-000000000000}"/>
          </ac:spMkLst>
        </pc:spChg>
        <pc:spChg chg="add mod">
          <ac:chgData name="Clancy, Shannon (DESE)" userId="0d21b35f-b60b-4b60-8c9e-9d88af43d1ba" providerId="ADAL" clId="{2AC7E4E7-36FC-4F20-B235-37730B6E45D8}" dt="2024-05-06T18:08:54.649" v="4966" actId="20578"/>
          <ac:spMkLst>
            <pc:docMk/>
            <pc:sldMk cId="2260423008" sldId="290"/>
            <ac:spMk id="45" creationId="{14D194DA-3283-17C1-6BFD-F25F314E37C7}"/>
          </ac:spMkLst>
        </pc:spChg>
        <pc:graphicFrameChg chg="add mod modGraphic">
          <ac:chgData name="Clancy, Shannon (DESE)" userId="0d21b35f-b60b-4b60-8c9e-9d88af43d1ba" providerId="ADAL" clId="{2AC7E4E7-36FC-4F20-B235-37730B6E45D8}" dt="2024-05-06T17:40:41.310" v="4778" actId="1076"/>
          <ac:graphicFrameMkLst>
            <pc:docMk/>
            <pc:sldMk cId="2260423008" sldId="290"/>
            <ac:graphicFrameMk id="44" creationId="{CDD33978-2714-0C11-3E74-71CA04C7F6E3}"/>
          </ac:graphicFrameMkLst>
        </pc:graphicFrameChg>
        <pc:picChg chg="del">
          <ac:chgData name="Clancy, Shannon (DESE)" userId="0d21b35f-b60b-4b60-8c9e-9d88af43d1ba" providerId="ADAL" clId="{2AC7E4E7-36FC-4F20-B235-37730B6E45D8}" dt="2024-05-06T15:44:13.151" v="183" actId="478"/>
          <ac:picMkLst>
            <pc:docMk/>
            <pc:sldMk cId="2260423008" sldId="290"/>
            <ac:picMk id="41" creationId="{6886E944-D00B-8F30-43D1-A6463DD5134A}"/>
          </ac:picMkLst>
        </pc:picChg>
        <pc:extLst>
          <p:ext xmlns:p="http://schemas.openxmlformats.org/presentationml/2006/main" uri="{D6D511B9-2390-475A-947B-AFAB55BFBCF1}">
            <pc226:cmChg xmlns:pc226="http://schemas.microsoft.com/office/powerpoint/2022/06/main/command" chg="del mod">
              <pc226:chgData name="Clancy, Shannon (DESE)" userId="0d21b35f-b60b-4b60-8c9e-9d88af43d1ba" providerId="ADAL" clId="{2AC7E4E7-36FC-4F20-B235-37730B6E45D8}" dt="2024-06-24T13:38:16.868" v="5123"/>
              <pc2:cmMkLst xmlns:pc2="http://schemas.microsoft.com/office/powerpoint/2019/9/main/command">
                <pc:docMk/>
                <pc:sldMk cId="2260423008" sldId="290"/>
                <pc2:cmMk id="{6E122EF6-CDFA-41B9-B273-7526B5F51599}"/>
              </pc2:cmMkLst>
            </pc226:cmChg>
          </p:ext>
        </pc:extLst>
      </pc:sldChg>
      <pc:sldChg chg="del">
        <pc:chgData name="Clancy, Shannon (DESE)" userId="0d21b35f-b60b-4b60-8c9e-9d88af43d1ba" providerId="ADAL" clId="{2AC7E4E7-36FC-4F20-B235-37730B6E45D8}" dt="2024-05-06T15:42:40.922" v="148" actId="47"/>
        <pc:sldMkLst>
          <pc:docMk/>
          <pc:sldMk cId="593364102" sldId="291"/>
        </pc:sldMkLst>
      </pc:sldChg>
      <pc:sldChg chg="del">
        <pc:chgData name="Clancy, Shannon (DESE)" userId="0d21b35f-b60b-4b60-8c9e-9d88af43d1ba" providerId="ADAL" clId="{2AC7E4E7-36FC-4F20-B235-37730B6E45D8}" dt="2024-05-06T15:44:34.582" v="187" actId="47"/>
        <pc:sldMkLst>
          <pc:docMk/>
          <pc:sldMk cId="1016942855" sldId="292"/>
        </pc:sldMkLst>
      </pc:sldChg>
      <pc:sldChg chg="modSp mod">
        <pc:chgData name="Clancy, Shannon (DESE)" userId="0d21b35f-b60b-4b60-8c9e-9d88af43d1ba" providerId="ADAL" clId="{2AC7E4E7-36FC-4F20-B235-37730B6E45D8}" dt="2024-05-30T16:28:37.326" v="5105" actId="113"/>
        <pc:sldMkLst>
          <pc:docMk/>
          <pc:sldMk cId="3198262100" sldId="293"/>
        </pc:sldMkLst>
        <pc:spChg chg="mod">
          <ac:chgData name="Clancy, Shannon (DESE)" userId="0d21b35f-b60b-4b60-8c9e-9d88af43d1ba" providerId="ADAL" clId="{2AC7E4E7-36FC-4F20-B235-37730B6E45D8}" dt="2024-05-30T16:28:37.326" v="5105" actId="113"/>
          <ac:spMkLst>
            <pc:docMk/>
            <pc:sldMk cId="3198262100" sldId="293"/>
            <ac:spMk id="3" creationId="{9F997D56-3482-1404-688B-E04050957312}"/>
          </ac:spMkLst>
        </pc:spChg>
      </pc:sldChg>
      <pc:sldChg chg="modSp mod">
        <pc:chgData name="Clancy, Shannon (DESE)" userId="0d21b35f-b60b-4b60-8c9e-9d88af43d1ba" providerId="ADAL" clId="{2AC7E4E7-36FC-4F20-B235-37730B6E45D8}" dt="2024-05-06T15:51:02.698" v="246" actId="207"/>
        <pc:sldMkLst>
          <pc:docMk/>
          <pc:sldMk cId="3505619594" sldId="294"/>
        </pc:sldMkLst>
        <pc:spChg chg="mod">
          <ac:chgData name="Clancy, Shannon (DESE)" userId="0d21b35f-b60b-4b60-8c9e-9d88af43d1ba" providerId="ADAL" clId="{2AC7E4E7-36FC-4F20-B235-37730B6E45D8}" dt="2024-05-06T15:50:57.001" v="244" actId="113"/>
          <ac:spMkLst>
            <pc:docMk/>
            <pc:sldMk cId="3505619594" sldId="294"/>
            <ac:spMk id="25" creationId="{00000000-0000-0000-0000-000000000000}"/>
          </ac:spMkLst>
        </pc:spChg>
        <pc:spChg chg="mod">
          <ac:chgData name="Clancy, Shannon (DESE)" userId="0d21b35f-b60b-4b60-8c9e-9d88af43d1ba" providerId="ADAL" clId="{2AC7E4E7-36FC-4F20-B235-37730B6E45D8}" dt="2024-05-06T15:51:02.698" v="246" actId="207"/>
          <ac:spMkLst>
            <pc:docMk/>
            <pc:sldMk cId="3505619594" sldId="294"/>
            <ac:spMk id="26" creationId="{00000000-0000-0000-0000-000000000000}"/>
          </ac:spMkLst>
        </pc:spChg>
      </pc:sldChg>
      <pc:sldChg chg="new del">
        <pc:chgData name="Clancy, Shannon (DESE)" userId="0d21b35f-b60b-4b60-8c9e-9d88af43d1ba" providerId="ADAL" clId="{2AC7E4E7-36FC-4F20-B235-37730B6E45D8}" dt="2024-05-06T15:42:35.697" v="144" actId="47"/>
        <pc:sldMkLst>
          <pc:docMk/>
          <pc:sldMk cId="1369459646" sldId="295"/>
        </pc:sldMkLst>
      </pc:sldChg>
      <pc:sldChg chg="addSp modSp new mod modAnim">
        <pc:chgData name="Clancy, Shannon (DESE)" userId="0d21b35f-b60b-4b60-8c9e-9d88af43d1ba" providerId="ADAL" clId="{2AC7E4E7-36FC-4F20-B235-37730B6E45D8}" dt="2024-05-06T15:39:09.893" v="143" actId="1076"/>
        <pc:sldMkLst>
          <pc:docMk/>
          <pc:sldMk cId="3172288268" sldId="296"/>
        </pc:sldMkLst>
        <pc:spChg chg="add mod">
          <ac:chgData name="Clancy, Shannon (DESE)" userId="0d21b35f-b60b-4b60-8c9e-9d88af43d1ba" providerId="ADAL" clId="{2AC7E4E7-36FC-4F20-B235-37730B6E45D8}" dt="2024-05-06T15:37:16.012" v="115"/>
          <ac:spMkLst>
            <pc:docMk/>
            <pc:sldMk cId="3172288268" sldId="296"/>
            <ac:spMk id="2" creationId="{1A3D6B27-3B33-427A-D9EB-540A5246F285}"/>
          </ac:spMkLst>
        </pc:spChg>
        <pc:spChg chg="add mod">
          <ac:chgData name="Clancy, Shannon (DESE)" userId="0d21b35f-b60b-4b60-8c9e-9d88af43d1ba" providerId="ADAL" clId="{2AC7E4E7-36FC-4F20-B235-37730B6E45D8}" dt="2024-05-06T15:37:24.428" v="138" actId="20577"/>
          <ac:spMkLst>
            <pc:docMk/>
            <pc:sldMk cId="3172288268" sldId="296"/>
            <ac:spMk id="3" creationId="{700F0243-AE45-CCE6-B583-32455015F1A9}"/>
          </ac:spMkLst>
        </pc:spChg>
        <pc:picChg chg="add mod">
          <ac:chgData name="Clancy, Shannon (DESE)" userId="0d21b35f-b60b-4b60-8c9e-9d88af43d1ba" providerId="ADAL" clId="{2AC7E4E7-36FC-4F20-B235-37730B6E45D8}" dt="2024-05-06T15:39:09.893" v="143" actId="1076"/>
          <ac:picMkLst>
            <pc:docMk/>
            <pc:sldMk cId="3172288268" sldId="296"/>
            <ac:picMk id="4" creationId="{5CED1E2E-FA6C-81CC-1D22-691ACC7AF7DF}"/>
          </ac:picMkLst>
        </pc:picChg>
      </pc:sldChg>
      <pc:sldChg chg="addSp modSp new del mod">
        <pc:chgData name="Clancy, Shannon (DESE)" userId="0d21b35f-b60b-4b60-8c9e-9d88af43d1ba" providerId="ADAL" clId="{2AC7E4E7-36FC-4F20-B235-37730B6E45D8}" dt="2024-05-06T17:28:13.964" v="4750" actId="47"/>
        <pc:sldMkLst>
          <pc:docMk/>
          <pc:sldMk cId="2538599694" sldId="297"/>
        </pc:sldMkLst>
        <pc:spChg chg="add mod">
          <ac:chgData name="Clancy, Shannon (DESE)" userId="0d21b35f-b60b-4b60-8c9e-9d88af43d1ba" providerId="ADAL" clId="{2AC7E4E7-36FC-4F20-B235-37730B6E45D8}" dt="2024-05-06T16:25:54.353" v="826"/>
          <ac:spMkLst>
            <pc:docMk/>
            <pc:sldMk cId="2538599694" sldId="297"/>
            <ac:spMk id="2" creationId="{8F4F2282-B293-8896-3522-EE12411F44E7}"/>
          </ac:spMkLst>
        </pc:spChg>
        <pc:spChg chg="add mod">
          <ac:chgData name="Clancy, Shannon (DESE)" userId="0d21b35f-b60b-4b60-8c9e-9d88af43d1ba" providerId="ADAL" clId="{2AC7E4E7-36FC-4F20-B235-37730B6E45D8}" dt="2024-05-06T16:26:00.372" v="849" actId="20577"/>
          <ac:spMkLst>
            <pc:docMk/>
            <pc:sldMk cId="2538599694" sldId="297"/>
            <ac:spMk id="3" creationId="{5B8BC2DB-424D-5545-166A-4F39E903C937}"/>
          </ac:spMkLst>
        </pc:spChg>
      </pc:sldChg>
      <pc:sldChg chg="addSp modSp new mod addCm delCm">
        <pc:chgData name="Clancy, Shannon (DESE)" userId="0d21b35f-b60b-4b60-8c9e-9d88af43d1ba" providerId="ADAL" clId="{2AC7E4E7-36FC-4F20-B235-37730B6E45D8}" dt="2024-06-24T13:39:51.002" v="5146" actId="20577"/>
        <pc:sldMkLst>
          <pc:docMk/>
          <pc:sldMk cId="3315978340" sldId="297"/>
        </pc:sldMkLst>
        <pc:spChg chg="add mod">
          <ac:chgData name="Clancy, Shannon (DESE)" userId="0d21b35f-b60b-4b60-8c9e-9d88af43d1ba" providerId="ADAL" clId="{2AC7E4E7-36FC-4F20-B235-37730B6E45D8}" dt="2024-05-30T16:27:26.307" v="4990" actId="20577"/>
          <ac:spMkLst>
            <pc:docMk/>
            <pc:sldMk cId="3315978340" sldId="297"/>
            <ac:spMk id="2" creationId="{6A3D00ED-505D-8A4A-50E3-78FD38241A60}"/>
          </ac:spMkLst>
        </pc:spChg>
        <pc:spChg chg="add mod">
          <ac:chgData name="Clancy, Shannon (DESE)" userId="0d21b35f-b60b-4b60-8c9e-9d88af43d1ba" providerId="ADAL" clId="{2AC7E4E7-36FC-4F20-B235-37730B6E45D8}" dt="2024-05-30T16:27:21.814" v="4981"/>
          <ac:spMkLst>
            <pc:docMk/>
            <pc:sldMk cId="3315978340" sldId="297"/>
            <ac:spMk id="3" creationId="{D8A33022-6B23-628D-3B85-D0B6A6A00E5B}"/>
          </ac:spMkLst>
        </pc:spChg>
        <pc:spChg chg="add mod">
          <ac:chgData name="Clancy, Shannon (DESE)" userId="0d21b35f-b60b-4b60-8c9e-9d88af43d1ba" providerId="ADAL" clId="{2AC7E4E7-36FC-4F20-B235-37730B6E45D8}" dt="2024-06-24T13:39:51.002" v="5146" actId="20577"/>
          <ac:spMkLst>
            <pc:docMk/>
            <pc:sldMk cId="3315978340" sldId="297"/>
            <ac:spMk id="4" creationId="{2260A4FC-D25B-3D01-63DB-5783BA656F78}"/>
          </ac:spMkLst>
        </pc:spChg>
        <pc:extLst>
          <p:ext xmlns:p="http://schemas.openxmlformats.org/presentationml/2006/main" uri="{D6D511B9-2390-475A-947B-AFAB55BFBCF1}">
            <pc226:cmChg xmlns:pc226="http://schemas.microsoft.com/office/powerpoint/2022/06/main/command" chg="add del">
              <pc226:chgData name="Clancy, Shannon (DESE)" userId="0d21b35f-b60b-4b60-8c9e-9d88af43d1ba" providerId="ADAL" clId="{2AC7E4E7-36FC-4F20-B235-37730B6E45D8}" dt="2024-06-24T13:39:16.698" v="5139"/>
              <pc2:cmMkLst xmlns:pc2="http://schemas.microsoft.com/office/powerpoint/2019/9/main/command">
                <pc:docMk/>
                <pc:sldMk cId="3315978340" sldId="297"/>
                <pc2:cmMk id="{0F4BE549-FAFF-4E7F-AE48-A54EB18574CB}"/>
              </pc2:cmMkLst>
            </pc226:cmChg>
          </p:ext>
        </pc:extLst>
      </pc:sldChg>
    </pc:docChg>
  </pc:docChgLst>
  <pc:docChgLst>
    <pc:chgData name="Abbott, Claire (DESE)" userId="S::claire.j.abbott@mass.gov::b80222f3-7abf-41f6-a69e-af06caaffd48" providerId="AD" clId="Web-{63C92282-2581-56BA-320B-7AACF24D1FA1}"/>
    <pc:docChg chg="modSld">
      <pc:chgData name="Abbott, Claire (DESE)" userId="S::claire.j.abbott@mass.gov::b80222f3-7abf-41f6-a69e-af06caaffd48" providerId="AD" clId="Web-{63C92282-2581-56BA-320B-7AACF24D1FA1}" dt="2024-05-21T13:28:38.363" v="1" actId="20577"/>
      <pc:docMkLst>
        <pc:docMk/>
      </pc:docMkLst>
      <pc:sldChg chg="modSp">
        <pc:chgData name="Abbott, Claire (DESE)" userId="S::claire.j.abbott@mass.gov::b80222f3-7abf-41f6-a69e-af06caaffd48" providerId="AD" clId="Web-{63C92282-2581-56BA-320B-7AACF24D1FA1}" dt="2024-05-21T13:28:38.363" v="1" actId="20577"/>
        <pc:sldMkLst>
          <pc:docMk/>
          <pc:sldMk cId="0" sldId="260"/>
        </pc:sldMkLst>
        <pc:spChg chg="mod">
          <ac:chgData name="Abbott, Claire (DESE)" userId="S::claire.j.abbott@mass.gov::b80222f3-7abf-41f6-a69e-af06caaffd48" providerId="AD" clId="Web-{63C92282-2581-56BA-320B-7AACF24D1FA1}" dt="2024-05-21T13:28:38.363" v="1" actId="20577"/>
          <ac:spMkLst>
            <pc:docMk/>
            <pc:sldMk cId="0" sldId="260"/>
            <ac:spMk id="24" creationId="{8EEE4C25-6AAA-5FE4-504B-9328B8FA209E}"/>
          </ac:spMkLst>
        </pc:spChg>
      </pc:sldChg>
    </pc:docChg>
  </pc:docChgLst>
  <pc:docChgLst>
    <pc:chgData name="Clancy, Shannon (DESE)" userId="S::shannon.clancy@mass.gov::0d21b35f-b60b-4b60-8c9e-9d88af43d1ba" providerId="AD" clId="Web-{3A366EA9-DE90-45EB-2034-E4322745EE6E}"/>
    <pc:docChg chg="mod modSld">
      <pc:chgData name="Clancy, Shannon (DESE)" userId="S::shannon.clancy@mass.gov::0d21b35f-b60b-4b60-8c9e-9d88af43d1ba" providerId="AD" clId="Web-{3A366EA9-DE90-45EB-2034-E4322745EE6E}" dt="2024-05-21T14:12:46.849" v="48" actId="20577"/>
      <pc:docMkLst>
        <pc:docMk/>
      </pc:docMkLst>
      <pc:sldChg chg="modSp">
        <pc:chgData name="Clancy, Shannon (DESE)" userId="S::shannon.clancy@mass.gov::0d21b35f-b60b-4b60-8c9e-9d88af43d1ba" providerId="AD" clId="Web-{3A366EA9-DE90-45EB-2034-E4322745EE6E}" dt="2024-05-21T14:12:07.505" v="3" actId="20577"/>
        <pc:sldMkLst>
          <pc:docMk/>
          <pc:sldMk cId="0" sldId="256"/>
        </pc:sldMkLst>
        <pc:spChg chg="mod">
          <ac:chgData name="Clancy, Shannon (DESE)" userId="S::shannon.clancy@mass.gov::0d21b35f-b60b-4b60-8c9e-9d88af43d1ba" providerId="AD" clId="Web-{3A366EA9-DE90-45EB-2034-E4322745EE6E}" dt="2024-05-21T14:12:07.489" v="1" actId="20577"/>
          <ac:spMkLst>
            <pc:docMk/>
            <pc:sldMk cId="0" sldId="256"/>
            <ac:spMk id="18" creationId="{00000000-0000-0000-0000-000000000000}"/>
          </ac:spMkLst>
        </pc:spChg>
        <pc:spChg chg="mod">
          <ac:chgData name="Clancy, Shannon (DESE)" userId="S::shannon.clancy@mass.gov::0d21b35f-b60b-4b60-8c9e-9d88af43d1ba" providerId="AD" clId="Web-{3A366EA9-DE90-45EB-2034-E4322745EE6E}" dt="2024-05-21T14:12:07.505" v="3" actId="20577"/>
          <ac:spMkLst>
            <pc:docMk/>
            <pc:sldMk cId="0" sldId="256"/>
            <ac:spMk id="19" creationId="{00000000-0000-0000-0000-000000000000}"/>
          </ac:spMkLst>
        </pc:spChg>
      </pc:sldChg>
      <pc:sldChg chg="modCm">
        <pc:chgData name="Clancy, Shannon (DESE)" userId="S::shannon.clancy@mass.gov::0d21b35f-b60b-4b60-8c9e-9d88af43d1ba" providerId="AD" clId="Web-{3A366EA9-DE90-45EB-2034-E4322745EE6E}" dt="2024-05-21T14:12:31.911" v="8"/>
        <pc:sldMkLst>
          <pc:docMk/>
          <pc:sldMk cId="0" sldId="260"/>
        </pc:sldMkLst>
        <pc:extLst>
          <p:ext xmlns:p="http://schemas.openxmlformats.org/presentationml/2006/main" uri="{D6D511B9-2390-475A-947B-AFAB55BFBCF1}">
            <pc226:cmChg xmlns:pc226="http://schemas.microsoft.com/office/powerpoint/2022/06/main/command" chg="">
              <pc226:chgData name="Clancy, Shannon (DESE)" userId="S::shannon.clancy@mass.gov::0d21b35f-b60b-4b60-8c9e-9d88af43d1ba" providerId="AD" clId="Web-{3A366EA9-DE90-45EB-2034-E4322745EE6E}" dt="2024-05-21T14:12:31.911" v="8"/>
              <pc2:cmMkLst xmlns:pc2="http://schemas.microsoft.com/office/powerpoint/2019/9/main/command">
                <pc:docMk/>
                <pc:sldMk cId="0" sldId="260"/>
                <pc2:cmMk id="{B903A10F-2019-464F-8511-41D30047D43C}"/>
              </pc2:cmMkLst>
              <pc226:cmRplyChg chg="add">
                <pc226:chgData name="Clancy, Shannon (DESE)" userId="S::shannon.clancy@mass.gov::0d21b35f-b60b-4b60-8c9e-9d88af43d1ba" providerId="AD" clId="Web-{3A366EA9-DE90-45EB-2034-E4322745EE6E}" dt="2024-05-21T14:12:31.911" v="8"/>
                <pc2:cmRplyMkLst xmlns:pc2="http://schemas.microsoft.com/office/powerpoint/2019/9/main/command">
                  <pc:docMk/>
                  <pc:sldMk cId="0" sldId="260"/>
                  <pc2:cmMk id="{B903A10F-2019-464F-8511-41D30047D43C}"/>
                  <pc2:cmRplyMk id="{BE4086F8-833F-4CBE-89A1-B437067BF82B}"/>
                </pc2:cmRplyMkLst>
              </pc226:cmRplyChg>
            </pc226:cmChg>
          </p:ext>
        </pc:extLst>
      </pc:sldChg>
      <pc:sldChg chg="modSp">
        <pc:chgData name="Clancy, Shannon (DESE)" userId="S::shannon.clancy@mass.gov::0d21b35f-b60b-4b60-8c9e-9d88af43d1ba" providerId="AD" clId="Web-{3A366EA9-DE90-45EB-2034-E4322745EE6E}" dt="2024-05-21T14:12:46.849" v="48" actId="20577"/>
        <pc:sldMkLst>
          <pc:docMk/>
          <pc:sldMk cId="0" sldId="269"/>
        </pc:sldMkLst>
        <pc:spChg chg="mod">
          <ac:chgData name="Clancy, Shannon (DESE)" userId="S::shannon.clancy@mass.gov::0d21b35f-b60b-4b60-8c9e-9d88af43d1ba" providerId="AD" clId="Web-{3A366EA9-DE90-45EB-2034-E4322745EE6E}" dt="2024-05-21T14:12:46.724" v="36" actId="20577"/>
          <ac:spMkLst>
            <pc:docMk/>
            <pc:sldMk cId="0" sldId="269"/>
            <ac:spMk id="7" creationId="{00000000-0000-0000-0000-000000000000}"/>
          </ac:spMkLst>
        </pc:spChg>
        <pc:spChg chg="mod">
          <ac:chgData name="Clancy, Shannon (DESE)" userId="S::shannon.clancy@mass.gov::0d21b35f-b60b-4b60-8c9e-9d88af43d1ba" providerId="AD" clId="Web-{3A366EA9-DE90-45EB-2034-E4322745EE6E}" dt="2024-05-21T14:12:46.739" v="37" actId="20577"/>
          <ac:spMkLst>
            <pc:docMk/>
            <pc:sldMk cId="0" sldId="269"/>
            <ac:spMk id="10" creationId="{00000000-0000-0000-0000-000000000000}"/>
          </ac:spMkLst>
        </pc:spChg>
        <pc:spChg chg="mod">
          <ac:chgData name="Clancy, Shannon (DESE)" userId="S::shannon.clancy@mass.gov::0d21b35f-b60b-4b60-8c9e-9d88af43d1ba" providerId="AD" clId="Web-{3A366EA9-DE90-45EB-2034-E4322745EE6E}" dt="2024-05-21T14:12:46.755" v="38" actId="20577"/>
          <ac:spMkLst>
            <pc:docMk/>
            <pc:sldMk cId="0" sldId="269"/>
            <ac:spMk id="13" creationId="{00000000-0000-0000-0000-000000000000}"/>
          </ac:spMkLst>
        </pc:spChg>
        <pc:spChg chg="mod">
          <ac:chgData name="Clancy, Shannon (DESE)" userId="S::shannon.clancy@mass.gov::0d21b35f-b60b-4b60-8c9e-9d88af43d1ba" providerId="AD" clId="Web-{3A366EA9-DE90-45EB-2034-E4322745EE6E}" dt="2024-05-21T14:12:46.786" v="40" actId="20577"/>
          <ac:spMkLst>
            <pc:docMk/>
            <pc:sldMk cId="0" sldId="269"/>
            <ac:spMk id="22" creationId="{00000000-0000-0000-0000-000000000000}"/>
          </ac:spMkLst>
        </pc:spChg>
        <pc:spChg chg="mod">
          <ac:chgData name="Clancy, Shannon (DESE)" userId="S::shannon.clancy@mass.gov::0d21b35f-b60b-4b60-8c9e-9d88af43d1ba" providerId="AD" clId="Web-{3A366EA9-DE90-45EB-2034-E4322745EE6E}" dt="2024-05-21T14:12:46.802" v="42" actId="20577"/>
          <ac:spMkLst>
            <pc:docMk/>
            <pc:sldMk cId="0" sldId="269"/>
            <ac:spMk id="23" creationId="{00000000-0000-0000-0000-000000000000}"/>
          </ac:spMkLst>
        </pc:spChg>
        <pc:spChg chg="mod">
          <ac:chgData name="Clancy, Shannon (DESE)" userId="S::shannon.clancy@mass.gov::0d21b35f-b60b-4b60-8c9e-9d88af43d1ba" providerId="AD" clId="Web-{3A366EA9-DE90-45EB-2034-E4322745EE6E}" dt="2024-05-21T14:12:46.817" v="44" actId="20577"/>
          <ac:spMkLst>
            <pc:docMk/>
            <pc:sldMk cId="0" sldId="269"/>
            <ac:spMk id="24" creationId="{00000000-0000-0000-0000-000000000000}"/>
          </ac:spMkLst>
        </pc:spChg>
        <pc:spChg chg="mod">
          <ac:chgData name="Clancy, Shannon (DESE)" userId="S::shannon.clancy@mass.gov::0d21b35f-b60b-4b60-8c9e-9d88af43d1ba" providerId="AD" clId="Web-{3A366EA9-DE90-45EB-2034-E4322745EE6E}" dt="2024-05-21T14:12:46.817" v="46" actId="20577"/>
          <ac:spMkLst>
            <pc:docMk/>
            <pc:sldMk cId="0" sldId="269"/>
            <ac:spMk id="25" creationId="{00000000-0000-0000-0000-000000000000}"/>
          </ac:spMkLst>
        </pc:spChg>
        <pc:spChg chg="mod">
          <ac:chgData name="Clancy, Shannon (DESE)" userId="S::shannon.clancy@mass.gov::0d21b35f-b60b-4b60-8c9e-9d88af43d1ba" providerId="AD" clId="Web-{3A366EA9-DE90-45EB-2034-E4322745EE6E}" dt="2024-05-21T14:12:46.849" v="48" actId="20577"/>
          <ac:spMkLst>
            <pc:docMk/>
            <pc:sldMk cId="0" sldId="269"/>
            <ac:spMk id="27" creationId="{00000000-0000-0000-0000-000000000000}"/>
          </ac:spMkLst>
        </pc:spChg>
      </pc:sldChg>
      <pc:sldChg chg="modSp">
        <pc:chgData name="Clancy, Shannon (DESE)" userId="S::shannon.clancy@mass.gov::0d21b35f-b60b-4b60-8c9e-9d88af43d1ba" providerId="AD" clId="Web-{3A366EA9-DE90-45EB-2034-E4322745EE6E}" dt="2024-05-21T14:12:31.880" v="6" actId="20577"/>
        <pc:sldMkLst>
          <pc:docMk/>
          <pc:sldMk cId="827631460" sldId="271"/>
        </pc:sldMkLst>
        <pc:spChg chg="mod">
          <ac:chgData name="Clancy, Shannon (DESE)" userId="S::shannon.clancy@mass.gov::0d21b35f-b60b-4b60-8c9e-9d88af43d1ba" providerId="AD" clId="Web-{3A366EA9-DE90-45EB-2034-E4322745EE6E}" dt="2024-05-21T14:12:31.864" v="4" actId="20577"/>
          <ac:spMkLst>
            <pc:docMk/>
            <pc:sldMk cId="827631460" sldId="271"/>
            <ac:spMk id="5" creationId="{00000000-0000-0000-0000-000000000000}"/>
          </ac:spMkLst>
        </pc:spChg>
        <pc:spChg chg="mod">
          <ac:chgData name="Clancy, Shannon (DESE)" userId="S::shannon.clancy@mass.gov::0d21b35f-b60b-4b60-8c9e-9d88af43d1ba" providerId="AD" clId="Web-{3A366EA9-DE90-45EB-2034-E4322745EE6E}" dt="2024-05-21T14:12:31.880" v="6" actId="20577"/>
          <ac:spMkLst>
            <pc:docMk/>
            <pc:sldMk cId="827631460" sldId="271"/>
            <ac:spMk id="6" creationId="{00000000-0000-0000-0000-000000000000}"/>
          </ac:spMkLst>
        </pc:spChg>
      </pc:sldChg>
      <pc:sldChg chg="modSp">
        <pc:chgData name="Clancy, Shannon (DESE)" userId="S::shannon.clancy@mass.gov::0d21b35f-b60b-4b60-8c9e-9d88af43d1ba" providerId="AD" clId="Web-{3A366EA9-DE90-45EB-2034-E4322745EE6E}" dt="2024-05-21T14:12:36.880" v="27" actId="20577"/>
        <pc:sldMkLst>
          <pc:docMk/>
          <pc:sldMk cId="3268177586" sldId="279"/>
        </pc:sldMkLst>
        <pc:spChg chg="mod">
          <ac:chgData name="Clancy, Shannon (DESE)" userId="S::shannon.clancy@mass.gov::0d21b35f-b60b-4b60-8c9e-9d88af43d1ba" providerId="AD" clId="Web-{3A366EA9-DE90-45EB-2034-E4322745EE6E}" dt="2024-05-21T14:12:36.864" v="25" actId="20577"/>
          <ac:spMkLst>
            <pc:docMk/>
            <pc:sldMk cId="3268177586" sldId="279"/>
            <ac:spMk id="5" creationId="{00000000-0000-0000-0000-000000000000}"/>
          </ac:spMkLst>
        </pc:spChg>
        <pc:spChg chg="mod">
          <ac:chgData name="Clancy, Shannon (DESE)" userId="S::shannon.clancy@mass.gov::0d21b35f-b60b-4b60-8c9e-9d88af43d1ba" providerId="AD" clId="Web-{3A366EA9-DE90-45EB-2034-E4322745EE6E}" dt="2024-05-21T14:12:36.880" v="27" actId="20577"/>
          <ac:spMkLst>
            <pc:docMk/>
            <pc:sldMk cId="3268177586" sldId="279"/>
            <ac:spMk id="6" creationId="{00000000-0000-0000-0000-000000000000}"/>
          </ac:spMkLst>
        </pc:spChg>
      </pc:sldChg>
      <pc:sldChg chg="modSp">
        <pc:chgData name="Clancy, Shannon (DESE)" userId="S::shannon.clancy@mass.gov::0d21b35f-b60b-4b60-8c9e-9d88af43d1ba" providerId="AD" clId="Web-{3A366EA9-DE90-45EB-2034-E4322745EE6E}" dt="2024-05-21T14:12:39.067" v="32" actId="20577"/>
        <pc:sldMkLst>
          <pc:docMk/>
          <pc:sldMk cId="47372112" sldId="280"/>
        </pc:sldMkLst>
        <pc:spChg chg="mod">
          <ac:chgData name="Clancy, Shannon (DESE)" userId="S::shannon.clancy@mass.gov::0d21b35f-b60b-4b60-8c9e-9d88af43d1ba" providerId="AD" clId="Web-{3A366EA9-DE90-45EB-2034-E4322745EE6E}" dt="2024-05-21T14:12:39.067" v="30" actId="20577"/>
          <ac:spMkLst>
            <pc:docMk/>
            <pc:sldMk cId="47372112" sldId="280"/>
            <ac:spMk id="5" creationId="{00000000-0000-0000-0000-000000000000}"/>
          </ac:spMkLst>
        </pc:spChg>
        <pc:spChg chg="mod">
          <ac:chgData name="Clancy, Shannon (DESE)" userId="S::shannon.clancy@mass.gov::0d21b35f-b60b-4b60-8c9e-9d88af43d1ba" providerId="AD" clId="Web-{3A366EA9-DE90-45EB-2034-E4322745EE6E}" dt="2024-05-21T14:12:39.067" v="32" actId="20577"/>
          <ac:spMkLst>
            <pc:docMk/>
            <pc:sldMk cId="47372112" sldId="280"/>
            <ac:spMk id="6" creationId="{00000000-0000-0000-0000-000000000000}"/>
          </ac:spMkLst>
        </pc:spChg>
      </pc:sldChg>
      <pc:sldChg chg="modSp">
        <pc:chgData name="Clancy, Shannon (DESE)" userId="S::shannon.clancy@mass.gov::0d21b35f-b60b-4b60-8c9e-9d88af43d1ba" providerId="AD" clId="Web-{3A366EA9-DE90-45EB-2034-E4322745EE6E}" dt="2024-05-21T14:12:41.364" v="35" actId="20577"/>
        <pc:sldMkLst>
          <pc:docMk/>
          <pc:sldMk cId="638276410" sldId="282"/>
        </pc:sldMkLst>
        <pc:spChg chg="mod">
          <ac:chgData name="Clancy, Shannon (DESE)" userId="S::shannon.clancy@mass.gov::0d21b35f-b60b-4b60-8c9e-9d88af43d1ba" providerId="AD" clId="Web-{3A366EA9-DE90-45EB-2034-E4322745EE6E}" dt="2024-05-21T14:12:41.349" v="33" actId="20577"/>
          <ac:spMkLst>
            <pc:docMk/>
            <pc:sldMk cId="638276410" sldId="282"/>
            <ac:spMk id="5" creationId="{00000000-0000-0000-0000-000000000000}"/>
          </ac:spMkLst>
        </pc:spChg>
        <pc:spChg chg="mod">
          <ac:chgData name="Clancy, Shannon (DESE)" userId="S::shannon.clancy@mass.gov::0d21b35f-b60b-4b60-8c9e-9d88af43d1ba" providerId="AD" clId="Web-{3A366EA9-DE90-45EB-2034-E4322745EE6E}" dt="2024-05-21T14:12:41.364" v="35" actId="20577"/>
          <ac:spMkLst>
            <pc:docMk/>
            <pc:sldMk cId="638276410" sldId="282"/>
            <ac:spMk id="6" creationId="{00000000-0000-0000-0000-000000000000}"/>
          </ac:spMkLst>
        </pc:spChg>
      </pc:sldChg>
      <pc:sldChg chg="modSp">
        <pc:chgData name="Clancy, Shannon (DESE)" userId="S::shannon.clancy@mass.gov::0d21b35f-b60b-4b60-8c9e-9d88af43d1ba" providerId="AD" clId="Web-{3A366EA9-DE90-45EB-2034-E4322745EE6E}" dt="2024-05-21T14:12:34.552" v="24" actId="20577"/>
        <pc:sldMkLst>
          <pc:docMk/>
          <pc:sldMk cId="753461343" sldId="287"/>
        </pc:sldMkLst>
        <pc:spChg chg="mod">
          <ac:chgData name="Clancy, Shannon (DESE)" userId="S::shannon.clancy@mass.gov::0d21b35f-b60b-4b60-8c9e-9d88af43d1ba" providerId="AD" clId="Web-{3A366EA9-DE90-45EB-2034-E4322745EE6E}" dt="2024-05-21T14:12:34.270" v="9" actId="20577"/>
          <ac:spMkLst>
            <pc:docMk/>
            <pc:sldMk cId="753461343" sldId="287"/>
            <ac:spMk id="5" creationId="{00000000-0000-0000-0000-000000000000}"/>
          </ac:spMkLst>
        </pc:spChg>
        <pc:spChg chg="mod">
          <ac:chgData name="Clancy, Shannon (DESE)" userId="S::shannon.clancy@mass.gov::0d21b35f-b60b-4b60-8c9e-9d88af43d1ba" providerId="AD" clId="Web-{3A366EA9-DE90-45EB-2034-E4322745EE6E}" dt="2024-05-21T14:12:34.317" v="10" actId="20577"/>
          <ac:spMkLst>
            <pc:docMk/>
            <pc:sldMk cId="753461343" sldId="287"/>
            <ac:spMk id="12" creationId="{00000000-0000-0000-0000-000000000000}"/>
          </ac:spMkLst>
        </pc:spChg>
        <pc:spChg chg="mod">
          <ac:chgData name="Clancy, Shannon (DESE)" userId="S::shannon.clancy@mass.gov::0d21b35f-b60b-4b60-8c9e-9d88af43d1ba" providerId="AD" clId="Web-{3A366EA9-DE90-45EB-2034-E4322745EE6E}" dt="2024-05-21T14:12:34.349" v="11" actId="20577"/>
          <ac:spMkLst>
            <pc:docMk/>
            <pc:sldMk cId="753461343" sldId="287"/>
            <ac:spMk id="16" creationId="{00000000-0000-0000-0000-000000000000}"/>
          </ac:spMkLst>
        </pc:spChg>
        <pc:spChg chg="mod">
          <ac:chgData name="Clancy, Shannon (DESE)" userId="S::shannon.clancy@mass.gov::0d21b35f-b60b-4b60-8c9e-9d88af43d1ba" providerId="AD" clId="Web-{3A366EA9-DE90-45EB-2034-E4322745EE6E}" dt="2024-05-21T14:12:34.380" v="12" actId="20577"/>
          <ac:spMkLst>
            <pc:docMk/>
            <pc:sldMk cId="753461343" sldId="287"/>
            <ac:spMk id="20" creationId="{00000000-0000-0000-0000-000000000000}"/>
          </ac:spMkLst>
        </pc:spChg>
        <pc:spChg chg="mod">
          <ac:chgData name="Clancy, Shannon (DESE)" userId="S::shannon.clancy@mass.gov::0d21b35f-b60b-4b60-8c9e-9d88af43d1ba" providerId="AD" clId="Web-{3A366EA9-DE90-45EB-2034-E4322745EE6E}" dt="2024-05-21T14:12:34.411" v="14" actId="20577"/>
          <ac:spMkLst>
            <pc:docMk/>
            <pc:sldMk cId="753461343" sldId="287"/>
            <ac:spMk id="25" creationId="{00000000-0000-0000-0000-000000000000}"/>
          </ac:spMkLst>
        </pc:spChg>
        <pc:spChg chg="mod">
          <ac:chgData name="Clancy, Shannon (DESE)" userId="S::shannon.clancy@mass.gov::0d21b35f-b60b-4b60-8c9e-9d88af43d1ba" providerId="AD" clId="Web-{3A366EA9-DE90-45EB-2034-E4322745EE6E}" dt="2024-05-21T14:12:34.442" v="16" actId="20577"/>
          <ac:spMkLst>
            <pc:docMk/>
            <pc:sldMk cId="753461343" sldId="287"/>
            <ac:spMk id="26" creationId="{00000000-0000-0000-0000-000000000000}"/>
          </ac:spMkLst>
        </pc:spChg>
        <pc:spChg chg="mod">
          <ac:chgData name="Clancy, Shannon (DESE)" userId="S::shannon.clancy@mass.gov::0d21b35f-b60b-4b60-8c9e-9d88af43d1ba" providerId="AD" clId="Web-{3A366EA9-DE90-45EB-2034-E4322745EE6E}" dt="2024-05-21T14:12:34.474" v="18" actId="20577"/>
          <ac:spMkLst>
            <pc:docMk/>
            <pc:sldMk cId="753461343" sldId="287"/>
            <ac:spMk id="27" creationId="{00000000-0000-0000-0000-000000000000}"/>
          </ac:spMkLst>
        </pc:spChg>
        <pc:spChg chg="mod">
          <ac:chgData name="Clancy, Shannon (DESE)" userId="S::shannon.clancy@mass.gov::0d21b35f-b60b-4b60-8c9e-9d88af43d1ba" providerId="AD" clId="Web-{3A366EA9-DE90-45EB-2034-E4322745EE6E}" dt="2024-05-21T14:12:34.489" v="20" actId="20577"/>
          <ac:spMkLst>
            <pc:docMk/>
            <pc:sldMk cId="753461343" sldId="287"/>
            <ac:spMk id="30" creationId="{00000000-0000-0000-0000-000000000000}"/>
          </ac:spMkLst>
        </pc:spChg>
        <pc:spChg chg="mod">
          <ac:chgData name="Clancy, Shannon (DESE)" userId="S::shannon.clancy@mass.gov::0d21b35f-b60b-4b60-8c9e-9d88af43d1ba" providerId="AD" clId="Web-{3A366EA9-DE90-45EB-2034-E4322745EE6E}" dt="2024-05-21T14:12:34.520" v="22" actId="20577"/>
          <ac:spMkLst>
            <pc:docMk/>
            <pc:sldMk cId="753461343" sldId="287"/>
            <ac:spMk id="31" creationId="{00000000-0000-0000-0000-000000000000}"/>
          </ac:spMkLst>
        </pc:spChg>
        <pc:spChg chg="mod">
          <ac:chgData name="Clancy, Shannon (DESE)" userId="S::shannon.clancy@mass.gov::0d21b35f-b60b-4b60-8c9e-9d88af43d1ba" providerId="AD" clId="Web-{3A366EA9-DE90-45EB-2034-E4322745EE6E}" dt="2024-05-21T14:12:34.552" v="24" actId="20577"/>
          <ac:spMkLst>
            <pc:docMk/>
            <pc:sldMk cId="753461343" sldId="287"/>
            <ac:spMk id="32" creationId="{67324C55-51F0-A83C-664A-41CD0BD01DFC}"/>
          </ac:spMkLst>
        </pc:spChg>
      </pc:sldChg>
      <pc:sldChg chg="modSp">
        <pc:chgData name="Clancy, Shannon (DESE)" userId="S::shannon.clancy@mass.gov::0d21b35f-b60b-4b60-8c9e-9d88af43d1ba" providerId="AD" clId="Web-{3A366EA9-DE90-45EB-2034-E4322745EE6E}" dt="2024-05-21T14:12:39.052" v="29" actId="20577"/>
        <pc:sldMkLst>
          <pc:docMk/>
          <pc:sldMk cId="2260423008" sldId="290"/>
        </pc:sldMkLst>
        <pc:spChg chg="mod">
          <ac:chgData name="Clancy, Shannon (DESE)" userId="S::shannon.clancy@mass.gov::0d21b35f-b60b-4b60-8c9e-9d88af43d1ba" providerId="AD" clId="Web-{3A366EA9-DE90-45EB-2034-E4322745EE6E}" dt="2024-05-21T14:12:39.052" v="29" actId="20577"/>
          <ac:spMkLst>
            <pc:docMk/>
            <pc:sldMk cId="2260423008" sldId="290"/>
            <ac:spMk id="35" creationId="{00000000-0000-0000-0000-000000000000}"/>
          </ac:spMkLst>
        </pc:spChg>
      </pc:sldChg>
    </pc:docChg>
  </pc:docChgLst>
</pc:chgInfo>
</file>

<file path=ppt/comments/modernComment_104_0.xml><?xml version="1.0" encoding="utf-8"?>
<p188:cmLst xmlns:a="http://schemas.openxmlformats.org/drawingml/2006/main" xmlns:r="http://schemas.openxmlformats.org/officeDocument/2006/relationships" xmlns:p188="http://schemas.microsoft.com/office/powerpoint/2018/8/main">
  <p188:cm id="{B903A10F-2019-464F-8511-41D30047D43C}" authorId="{026B5B98-007D-1F66-F551-3CF3A05072EE}" status="resolved" created="2024-05-21T13:29:45.388" complete="100000">
    <ac:deMkLst xmlns:ac="http://schemas.microsoft.com/office/drawing/2013/main/command">
      <pc:docMk xmlns:pc="http://schemas.microsoft.com/office/powerpoint/2013/main/command"/>
      <pc:sldMk xmlns:pc="http://schemas.microsoft.com/office/powerpoint/2013/main/command" cId="0" sldId="260"/>
      <ac:spMk id="24" creationId="{8EEE4C25-6AAA-5FE4-504B-9328B8FA209E}"/>
    </ac:deMkLst>
    <p188:replyLst>
      <p188:reply id="{BE4086F8-833F-4CBE-89A1-B437067BF82B}" authorId="{F4EE78FC-B3E4-505F-A7E7-5F2CC1DDF80E}" created="2024-05-21T14:12:31.911">
        <p188:txBody>
          <a:bodyPr/>
          <a:lstStyle/>
          <a:p>
            <a:r>
              <a:rPr lang="en-US"/>
              <a:t>This is so weird how this keeps happening!</a:t>
            </a:r>
          </a:p>
        </p188:txBody>
      </p188:reply>
    </p188:replyLst>
    <p188:txBody>
      <a:bodyPr/>
      <a:lstStyle/>
      <a:p>
        <a:r>
          <a:rPr lang="en-US"/>
          <a:t>Formatting is off</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AFB159-8CAD-4538-8436-A832433629F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D7BF4DB4-CEBD-45E3-B071-27CF55C8C543}">
      <dgm:prSet phldrT="[Text]"/>
      <dgm:spPr/>
      <dgm:t>
        <a:bodyPr/>
        <a:lstStyle/>
        <a:p>
          <a:r>
            <a:rPr lang="en-US"/>
            <a:t>Step 1: Self-Assessment</a:t>
          </a:r>
        </a:p>
      </dgm:t>
    </dgm:pt>
    <dgm:pt modelId="{E4E5605E-3153-4CC2-97B0-A2254D182E9D}" type="parTrans" cxnId="{7DE06A9F-C6C2-4B93-A1C0-E18B8EF819A1}">
      <dgm:prSet/>
      <dgm:spPr/>
      <dgm:t>
        <a:bodyPr/>
        <a:lstStyle/>
        <a:p>
          <a:endParaRPr lang="en-US"/>
        </a:p>
      </dgm:t>
    </dgm:pt>
    <dgm:pt modelId="{7489DEC8-EDE3-4763-BFFA-168B9176A82B}" type="sibTrans" cxnId="{7DE06A9F-C6C2-4B93-A1C0-E18B8EF819A1}">
      <dgm:prSet/>
      <dgm:spPr/>
      <dgm:t>
        <a:bodyPr/>
        <a:lstStyle/>
        <a:p>
          <a:endParaRPr lang="en-US"/>
        </a:p>
      </dgm:t>
    </dgm:pt>
    <dgm:pt modelId="{C42B5E7D-E9BA-45AB-9D4B-F4EA81EAD507}">
      <dgm:prSet phldrT="[Text]"/>
      <dgm:spPr/>
      <dgm:t>
        <a:bodyPr/>
        <a:lstStyle/>
        <a:p>
          <a:r>
            <a:rPr lang="en-US"/>
            <a:t>Step 2: Goal-Setting &amp; Plan Development</a:t>
          </a:r>
        </a:p>
      </dgm:t>
    </dgm:pt>
    <dgm:pt modelId="{3E5DE3F1-5431-43BD-A364-2199857C2B0C}" type="parTrans" cxnId="{1931BE28-D9F2-42B8-B582-E0B6D83ECA38}">
      <dgm:prSet/>
      <dgm:spPr/>
      <dgm:t>
        <a:bodyPr/>
        <a:lstStyle/>
        <a:p>
          <a:endParaRPr lang="en-US"/>
        </a:p>
      </dgm:t>
    </dgm:pt>
    <dgm:pt modelId="{05018ECB-6FCD-4911-94D6-755AD9E4E385}" type="sibTrans" cxnId="{1931BE28-D9F2-42B8-B582-E0B6D83ECA38}">
      <dgm:prSet/>
      <dgm:spPr/>
      <dgm:t>
        <a:bodyPr/>
        <a:lstStyle/>
        <a:p>
          <a:endParaRPr lang="en-US"/>
        </a:p>
      </dgm:t>
    </dgm:pt>
    <dgm:pt modelId="{39D5CC55-91B3-4E24-ADAA-08CFB6630D5B}">
      <dgm:prSet phldrT="[Text]"/>
      <dgm:spPr/>
      <dgm:t>
        <a:bodyPr/>
        <a:lstStyle/>
        <a:p>
          <a:r>
            <a:rPr lang="en-US"/>
            <a:t>Step 3: Plan Implementation</a:t>
          </a:r>
        </a:p>
      </dgm:t>
    </dgm:pt>
    <dgm:pt modelId="{81EBA309-FBFF-4B87-97A2-666EFE396556}" type="parTrans" cxnId="{11FADAA3-DEDD-459C-B2D0-22BD4999D027}">
      <dgm:prSet/>
      <dgm:spPr/>
      <dgm:t>
        <a:bodyPr/>
        <a:lstStyle/>
        <a:p>
          <a:endParaRPr lang="en-US"/>
        </a:p>
      </dgm:t>
    </dgm:pt>
    <dgm:pt modelId="{427BCF2C-22EB-4D5E-BC78-BD7D0B45CEB8}" type="sibTrans" cxnId="{11FADAA3-DEDD-459C-B2D0-22BD4999D027}">
      <dgm:prSet/>
      <dgm:spPr/>
      <dgm:t>
        <a:bodyPr/>
        <a:lstStyle/>
        <a:p>
          <a:endParaRPr lang="en-US"/>
        </a:p>
      </dgm:t>
    </dgm:pt>
    <dgm:pt modelId="{1B37D31A-BB56-4312-A129-914C076409FE}">
      <dgm:prSet phldrT="[Text]"/>
      <dgm:spPr/>
      <dgm:t>
        <a:bodyPr/>
        <a:lstStyle/>
        <a:p>
          <a:r>
            <a:rPr lang="en-US"/>
            <a:t>Step 4: Formative Assessment/ Evaluation</a:t>
          </a:r>
        </a:p>
      </dgm:t>
    </dgm:pt>
    <dgm:pt modelId="{E7D88E0C-8EAF-4EA8-9E33-4A1712D4A65E}" type="parTrans" cxnId="{41F00984-E891-4FF2-BF35-C7AF1384961F}">
      <dgm:prSet/>
      <dgm:spPr/>
      <dgm:t>
        <a:bodyPr/>
        <a:lstStyle/>
        <a:p>
          <a:endParaRPr lang="en-US"/>
        </a:p>
      </dgm:t>
    </dgm:pt>
    <dgm:pt modelId="{F8BF7ABA-B26D-4F99-AD04-FC4B98E483BE}" type="sibTrans" cxnId="{41F00984-E891-4FF2-BF35-C7AF1384961F}">
      <dgm:prSet/>
      <dgm:spPr/>
      <dgm:t>
        <a:bodyPr/>
        <a:lstStyle/>
        <a:p>
          <a:endParaRPr lang="en-US"/>
        </a:p>
      </dgm:t>
    </dgm:pt>
    <dgm:pt modelId="{04A18981-401D-4929-B799-D0CCC7A228F3}">
      <dgm:prSet phldrT="[Text]"/>
      <dgm:spPr/>
      <dgm:t>
        <a:bodyPr/>
        <a:lstStyle/>
        <a:p>
          <a:r>
            <a:rPr lang="en-US"/>
            <a:t>Step 5: Summative Evaluation</a:t>
          </a:r>
        </a:p>
      </dgm:t>
    </dgm:pt>
    <dgm:pt modelId="{4877EB3E-D5F3-4DB3-8338-D444FAB6EA43}" type="parTrans" cxnId="{5C305B6B-DC6A-4EF7-814A-71CB98FFC59C}">
      <dgm:prSet/>
      <dgm:spPr/>
      <dgm:t>
        <a:bodyPr/>
        <a:lstStyle/>
        <a:p>
          <a:endParaRPr lang="en-US"/>
        </a:p>
      </dgm:t>
    </dgm:pt>
    <dgm:pt modelId="{B49DA7BF-CC24-441E-8060-B0656177CD37}" type="sibTrans" cxnId="{5C305B6B-DC6A-4EF7-814A-71CB98FFC59C}">
      <dgm:prSet/>
      <dgm:spPr/>
      <dgm:t>
        <a:bodyPr/>
        <a:lstStyle/>
        <a:p>
          <a:endParaRPr lang="en-US"/>
        </a:p>
      </dgm:t>
    </dgm:pt>
    <dgm:pt modelId="{BC13ADBA-5AC0-4728-9A76-133CF0E4DB96}" type="pres">
      <dgm:prSet presAssocID="{CCAFB159-8CAD-4538-8436-A832433629F9}" presName="cycle" presStyleCnt="0">
        <dgm:presLayoutVars>
          <dgm:dir/>
          <dgm:resizeHandles val="exact"/>
        </dgm:presLayoutVars>
      </dgm:prSet>
      <dgm:spPr/>
    </dgm:pt>
    <dgm:pt modelId="{116A1AB6-C6CD-4CB8-92CF-5C0EB6486453}" type="pres">
      <dgm:prSet presAssocID="{D7BF4DB4-CEBD-45E3-B071-27CF55C8C543}" presName="node" presStyleLbl="node1" presStyleIdx="0" presStyleCnt="5">
        <dgm:presLayoutVars>
          <dgm:bulletEnabled val="1"/>
        </dgm:presLayoutVars>
      </dgm:prSet>
      <dgm:spPr/>
    </dgm:pt>
    <dgm:pt modelId="{B6847A7D-36B8-4915-A868-A96F12A7BBC1}" type="pres">
      <dgm:prSet presAssocID="{D7BF4DB4-CEBD-45E3-B071-27CF55C8C543}" presName="spNode" presStyleCnt="0"/>
      <dgm:spPr/>
    </dgm:pt>
    <dgm:pt modelId="{44F836C8-9FBC-4A16-B6E8-10486B807465}" type="pres">
      <dgm:prSet presAssocID="{7489DEC8-EDE3-4763-BFFA-168B9176A82B}" presName="sibTrans" presStyleLbl="sibTrans1D1" presStyleIdx="0" presStyleCnt="5"/>
      <dgm:spPr/>
    </dgm:pt>
    <dgm:pt modelId="{E3DA57D0-1AA1-4A67-A81B-C1D2C8B85B38}" type="pres">
      <dgm:prSet presAssocID="{C42B5E7D-E9BA-45AB-9D4B-F4EA81EAD507}" presName="node" presStyleLbl="node1" presStyleIdx="1" presStyleCnt="5">
        <dgm:presLayoutVars>
          <dgm:bulletEnabled val="1"/>
        </dgm:presLayoutVars>
      </dgm:prSet>
      <dgm:spPr/>
    </dgm:pt>
    <dgm:pt modelId="{E54BA7DE-5989-4696-B6E3-452B2176756D}" type="pres">
      <dgm:prSet presAssocID="{C42B5E7D-E9BA-45AB-9D4B-F4EA81EAD507}" presName="spNode" presStyleCnt="0"/>
      <dgm:spPr/>
    </dgm:pt>
    <dgm:pt modelId="{6C27ED1D-8D74-4334-BBB4-C93285B3CF32}" type="pres">
      <dgm:prSet presAssocID="{05018ECB-6FCD-4911-94D6-755AD9E4E385}" presName="sibTrans" presStyleLbl="sibTrans1D1" presStyleIdx="1" presStyleCnt="5"/>
      <dgm:spPr/>
    </dgm:pt>
    <dgm:pt modelId="{B27876E2-3708-457B-B38E-C77438BB3B40}" type="pres">
      <dgm:prSet presAssocID="{39D5CC55-91B3-4E24-ADAA-08CFB6630D5B}" presName="node" presStyleLbl="node1" presStyleIdx="2" presStyleCnt="5">
        <dgm:presLayoutVars>
          <dgm:bulletEnabled val="1"/>
        </dgm:presLayoutVars>
      </dgm:prSet>
      <dgm:spPr/>
    </dgm:pt>
    <dgm:pt modelId="{5D2564F1-E94B-4197-908E-4DC488776A63}" type="pres">
      <dgm:prSet presAssocID="{39D5CC55-91B3-4E24-ADAA-08CFB6630D5B}" presName="spNode" presStyleCnt="0"/>
      <dgm:spPr/>
    </dgm:pt>
    <dgm:pt modelId="{47C30801-86A2-480B-A403-B01D26ADE0AD}" type="pres">
      <dgm:prSet presAssocID="{427BCF2C-22EB-4D5E-BC78-BD7D0B45CEB8}" presName="sibTrans" presStyleLbl="sibTrans1D1" presStyleIdx="2" presStyleCnt="5"/>
      <dgm:spPr/>
    </dgm:pt>
    <dgm:pt modelId="{B2B19A6D-D791-47EC-8163-CEC1C0068706}" type="pres">
      <dgm:prSet presAssocID="{1B37D31A-BB56-4312-A129-914C076409FE}" presName="node" presStyleLbl="node1" presStyleIdx="3" presStyleCnt="5">
        <dgm:presLayoutVars>
          <dgm:bulletEnabled val="1"/>
        </dgm:presLayoutVars>
      </dgm:prSet>
      <dgm:spPr/>
    </dgm:pt>
    <dgm:pt modelId="{5B4C46AD-B6E1-42AF-9387-0FC6DA65F6EE}" type="pres">
      <dgm:prSet presAssocID="{1B37D31A-BB56-4312-A129-914C076409FE}" presName="spNode" presStyleCnt="0"/>
      <dgm:spPr/>
    </dgm:pt>
    <dgm:pt modelId="{F0A9611D-9008-457F-AE13-2490B60CA750}" type="pres">
      <dgm:prSet presAssocID="{F8BF7ABA-B26D-4F99-AD04-FC4B98E483BE}" presName="sibTrans" presStyleLbl="sibTrans1D1" presStyleIdx="3" presStyleCnt="5"/>
      <dgm:spPr/>
    </dgm:pt>
    <dgm:pt modelId="{CB3F47EC-9911-41F0-9441-B20C53E68FE3}" type="pres">
      <dgm:prSet presAssocID="{04A18981-401D-4929-B799-D0CCC7A228F3}" presName="node" presStyleLbl="node1" presStyleIdx="4" presStyleCnt="5">
        <dgm:presLayoutVars>
          <dgm:bulletEnabled val="1"/>
        </dgm:presLayoutVars>
      </dgm:prSet>
      <dgm:spPr/>
    </dgm:pt>
    <dgm:pt modelId="{02311EC7-EDAE-4DA0-832E-B36EA609BD56}" type="pres">
      <dgm:prSet presAssocID="{04A18981-401D-4929-B799-D0CCC7A228F3}" presName="spNode" presStyleCnt="0"/>
      <dgm:spPr/>
    </dgm:pt>
    <dgm:pt modelId="{8DC452EC-5D0F-4BA2-82F3-83AEE032322D}" type="pres">
      <dgm:prSet presAssocID="{B49DA7BF-CC24-441E-8060-B0656177CD37}" presName="sibTrans" presStyleLbl="sibTrans1D1" presStyleIdx="4" presStyleCnt="5"/>
      <dgm:spPr/>
    </dgm:pt>
  </dgm:ptLst>
  <dgm:cxnLst>
    <dgm:cxn modelId="{8A51A303-A958-4481-93BA-8A36A68125FC}" type="presOf" srcId="{F8BF7ABA-B26D-4F99-AD04-FC4B98E483BE}" destId="{F0A9611D-9008-457F-AE13-2490B60CA750}" srcOrd="0" destOrd="0" presId="urn:microsoft.com/office/officeart/2005/8/layout/cycle5"/>
    <dgm:cxn modelId="{1931BE28-D9F2-42B8-B582-E0B6D83ECA38}" srcId="{CCAFB159-8CAD-4538-8436-A832433629F9}" destId="{C42B5E7D-E9BA-45AB-9D4B-F4EA81EAD507}" srcOrd="1" destOrd="0" parTransId="{3E5DE3F1-5431-43BD-A364-2199857C2B0C}" sibTransId="{05018ECB-6FCD-4911-94D6-755AD9E4E385}"/>
    <dgm:cxn modelId="{C74D763D-2DE4-448B-8DB3-62908C81C2FD}" type="presOf" srcId="{39D5CC55-91B3-4E24-ADAA-08CFB6630D5B}" destId="{B27876E2-3708-457B-B38E-C77438BB3B40}" srcOrd="0" destOrd="0" presId="urn:microsoft.com/office/officeart/2005/8/layout/cycle5"/>
    <dgm:cxn modelId="{5C22D73E-AE86-4282-A8C1-079CAD88ED99}" type="presOf" srcId="{CCAFB159-8CAD-4538-8436-A832433629F9}" destId="{BC13ADBA-5AC0-4728-9A76-133CF0E4DB96}" srcOrd="0" destOrd="0" presId="urn:microsoft.com/office/officeart/2005/8/layout/cycle5"/>
    <dgm:cxn modelId="{39F5F667-BA3B-49CF-9940-4AB3E5FA5C1E}" type="presOf" srcId="{D7BF4DB4-CEBD-45E3-B071-27CF55C8C543}" destId="{116A1AB6-C6CD-4CB8-92CF-5C0EB6486453}" srcOrd="0" destOrd="0" presId="urn:microsoft.com/office/officeart/2005/8/layout/cycle5"/>
    <dgm:cxn modelId="{5C305B6B-DC6A-4EF7-814A-71CB98FFC59C}" srcId="{CCAFB159-8CAD-4538-8436-A832433629F9}" destId="{04A18981-401D-4929-B799-D0CCC7A228F3}" srcOrd="4" destOrd="0" parTransId="{4877EB3E-D5F3-4DB3-8338-D444FAB6EA43}" sibTransId="{B49DA7BF-CC24-441E-8060-B0656177CD37}"/>
    <dgm:cxn modelId="{41F00984-E891-4FF2-BF35-C7AF1384961F}" srcId="{CCAFB159-8CAD-4538-8436-A832433629F9}" destId="{1B37D31A-BB56-4312-A129-914C076409FE}" srcOrd="3" destOrd="0" parTransId="{E7D88E0C-8EAF-4EA8-9E33-4A1712D4A65E}" sibTransId="{F8BF7ABA-B26D-4F99-AD04-FC4B98E483BE}"/>
    <dgm:cxn modelId="{7DE06A9F-C6C2-4B93-A1C0-E18B8EF819A1}" srcId="{CCAFB159-8CAD-4538-8436-A832433629F9}" destId="{D7BF4DB4-CEBD-45E3-B071-27CF55C8C543}" srcOrd="0" destOrd="0" parTransId="{E4E5605E-3153-4CC2-97B0-A2254D182E9D}" sibTransId="{7489DEC8-EDE3-4763-BFFA-168B9176A82B}"/>
    <dgm:cxn modelId="{D1721BA0-F44B-46A8-BCF5-E7F2EDC64A63}" type="presOf" srcId="{1B37D31A-BB56-4312-A129-914C076409FE}" destId="{B2B19A6D-D791-47EC-8163-CEC1C0068706}" srcOrd="0" destOrd="0" presId="urn:microsoft.com/office/officeart/2005/8/layout/cycle5"/>
    <dgm:cxn modelId="{11FADAA3-DEDD-459C-B2D0-22BD4999D027}" srcId="{CCAFB159-8CAD-4538-8436-A832433629F9}" destId="{39D5CC55-91B3-4E24-ADAA-08CFB6630D5B}" srcOrd="2" destOrd="0" parTransId="{81EBA309-FBFF-4B87-97A2-666EFE396556}" sibTransId="{427BCF2C-22EB-4D5E-BC78-BD7D0B45CEB8}"/>
    <dgm:cxn modelId="{23E5ABA7-085C-4F21-B1A1-6D782A44D0E4}" type="presOf" srcId="{7489DEC8-EDE3-4763-BFFA-168B9176A82B}" destId="{44F836C8-9FBC-4A16-B6E8-10486B807465}" srcOrd="0" destOrd="0" presId="urn:microsoft.com/office/officeart/2005/8/layout/cycle5"/>
    <dgm:cxn modelId="{D70F43AA-7DA6-46F8-BAB9-C6024E8F8C25}" type="presOf" srcId="{04A18981-401D-4929-B799-D0CCC7A228F3}" destId="{CB3F47EC-9911-41F0-9441-B20C53E68FE3}" srcOrd="0" destOrd="0" presId="urn:microsoft.com/office/officeart/2005/8/layout/cycle5"/>
    <dgm:cxn modelId="{79D261CB-C521-4D91-B706-223E971D7ACD}" type="presOf" srcId="{B49DA7BF-CC24-441E-8060-B0656177CD37}" destId="{8DC452EC-5D0F-4BA2-82F3-83AEE032322D}" srcOrd="0" destOrd="0" presId="urn:microsoft.com/office/officeart/2005/8/layout/cycle5"/>
    <dgm:cxn modelId="{DBC952D4-9623-4F7D-999A-BBA282EC39F6}" type="presOf" srcId="{C42B5E7D-E9BA-45AB-9D4B-F4EA81EAD507}" destId="{E3DA57D0-1AA1-4A67-A81B-C1D2C8B85B38}" srcOrd="0" destOrd="0" presId="urn:microsoft.com/office/officeart/2005/8/layout/cycle5"/>
    <dgm:cxn modelId="{A798B5E6-D75C-4864-84C7-2DFE0DAB21D6}" type="presOf" srcId="{427BCF2C-22EB-4D5E-BC78-BD7D0B45CEB8}" destId="{47C30801-86A2-480B-A403-B01D26ADE0AD}" srcOrd="0" destOrd="0" presId="urn:microsoft.com/office/officeart/2005/8/layout/cycle5"/>
    <dgm:cxn modelId="{D260F5FC-6C4A-4DD1-B270-4095F9240B6B}" type="presOf" srcId="{05018ECB-6FCD-4911-94D6-755AD9E4E385}" destId="{6C27ED1D-8D74-4334-BBB4-C93285B3CF32}" srcOrd="0" destOrd="0" presId="urn:microsoft.com/office/officeart/2005/8/layout/cycle5"/>
    <dgm:cxn modelId="{A235D239-4AE6-4C3B-AAB5-7CC423DC10FE}" type="presParOf" srcId="{BC13ADBA-5AC0-4728-9A76-133CF0E4DB96}" destId="{116A1AB6-C6CD-4CB8-92CF-5C0EB6486453}" srcOrd="0" destOrd="0" presId="urn:microsoft.com/office/officeart/2005/8/layout/cycle5"/>
    <dgm:cxn modelId="{7CA64F94-4F1F-4579-A06C-96CE6022415C}" type="presParOf" srcId="{BC13ADBA-5AC0-4728-9A76-133CF0E4DB96}" destId="{B6847A7D-36B8-4915-A868-A96F12A7BBC1}" srcOrd="1" destOrd="0" presId="urn:microsoft.com/office/officeart/2005/8/layout/cycle5"/>
    <dgm:cxn modelId="{4B988644-112F-4652-973D-9FD9C8D8BC70}" type="presParOf" srcId="{BC13ADBA-5AC0-4728-9A76-133CF0E4DB96}" destId="{44F836C8-9FBC-4A16-B6E8-10486B807465}" srcOrd="2" destOrd="0" presId="urn:microsoft.com/office/officeart/2005/8/layout/cycle5"/>
    <dgm:cxn modelId="{8441393E-5FD1-4512-983E-18E71F2E850C}" type="presParOf" srcId="{BC13ADBA-5AC0-4728-9A76-133CF0E4DB96}" destId="{E3DA57D0-1AA1-4A67-A81B-C1D2C8B85B38}" srcOrd="3" destOrd="0" presId="urn:microsoft.com/office/officeart/2005/8/layout/cycle5"/>
    <dgm:cxn modelId="{91FC22B7-B68C-4993-8F7A-BCE22091DD1F}" type="presParOf" srcId="{BC13ADBA-5AC0-4728-9A76-133CF0E4DB96}" destId="{E54BA7DE-5989-4696-B6E3-452B2176756D}" srcOrd="4" destOrd="0" presId="urn:microsoft.com/office/officeart/2005/8/layout/cycle5"/>
    <dgm:cxn modelId="{9A11F32F-5FB4-4921-A130-04810346B1A2}" type="presParOf" srcId="{BC13ADBA-5AC0-4728-9A76-133CF0E4DB96}" destId="{6C27ED1D-8D74-4334-BBB4-C93285B3CF32}" srcOrd="5" destOrd="0" presId="urn:microsoft.com/office/officeart/2005/8/layout/cycle5"/>
    <dgm:cxn modelId="{58413CD3-8A21-4614-9968-EB478EFC7801}" type="presParOf" srcId="{BC13ADBA-5AC0-4728-9A76-133CF0E4DB96}" destId="{B27876E2-3708-457B-B38E-C77438BB3B40}" srcOrd="6" destOrd="0" presId="urn:microsoft.com/office/officeart/2005/8/layout/cycle5"/>
    <dgm:cxn modelId="{CDD0E2E2-C968-4FDB-BDDB-6B4D6A5DD2CA}" type="presParOf" srcId="{BC13ADBA-5AC0-4728-9A76-133CF0E4DB96}" destId="{5D2564F1-E94B-4197-908E-4DC488776A63}" srcOrd="7" destOrd="0" presId="urn:microsoft.com/office/officeart/2005/8/layout/cycle5"/>
    <dgm:cxn modelId="{3DA2BCDD-1427-4247-AAC5-6842AFA8D997}" type="presParOf" srcId="{BC13ADBA-5AC0-4728-9A76-133CF0E4DB96}" destId="{47C30801-86A2-480B-A403-B01D26ADE0AD}" srcOrd="8" destOrd="0" presId="urn:microsoft.com/office/officeart/2005/8/layout/cycle5"/>
    <dgm:cxn modelId="{1470D871-1C11-43EB-8F89-95B18ADED480}" type="presParOf" srcId="{BC13ADBA-5AC0-4728-9A76-133CF0E4DB96}" destId="{B2B19A6D-D791-47EC-8163-CEC1C0068706}" srcOrd="9" destOrd="0" presId="urn:microsoft.com/office/officeart/2005/8/layout/cycle5"/>
    <dgm:cxn modelId="{310B8C3D-0F09-4F0D-9FA6-5DAAB1B65313}" type="presParOf" srcId="{BC13ADBA-5AC0-4728-9A76-133CF0E4DB96}" destId="{5B4C46AD-B6E1-42AF-9387-0FC6DA65F6EE}" srcOrd="10" destOrd="0" presId="urn:microsoft.com/office/officeart/2005/8/layout/cycle5"/>
    <dgm:cxn modelId="{F2724020-EB61-4993-9049-DA382F80811F}" type="presParOf" srcId="{BC13ADBA-5AC0-4728-9A76-133CF0E4DB96}" destId="{F0A9611D-9008-457F-AE13-2490B60CA750}" srcOrd="11" destOrd="0" presId="urn:microsoft.com/office/officeart/2005/8/layout/cycle5"/>
    <dgm:cxn modelId="{C1E522C2-189F-405F-9E18-A117D686D133}" type="presParOf" srcId="{BC13ADBA-5AC0-4728-9A76-133CF0E4DB96}" destId="{CB3F47EC-9911-41F0-9441-B20C53E68FE3}" srcOrd="12" destOrd="0" presId="urn:microsoft.com/office/officeart/2005/8/layout/cycle5"/>
    <dgm:cxn modelId="{CB7D4E5B-EC0E-4C46-AE2B-0CE50B078CE9}" type="presParOf" srcId="{BC13ADBA-5AC0-4728-9A76-133CF0E4DB96}" destId="{02311EC7-EDAE-4DA0-832E-B36EA609BD56}" srcOrd="13" destOrd="0" presId="urn:microsoft.com/office/officeart/2005/8/layout/cycle5"/>
    <dgm:cxn modelId="{3BD04641-8AFC-4A65-BDEA-956F579FBCD2}" type="presParOf" srcId="{BC13ADBA-5AC0-4728-9A76-133CF0E4DB96}" destId="{8DC452EC-5D0F-4BA2-82F3-83AEE032322D}" srcOrd="14"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27CF2E-77CA-4DB5-A44F-646B2768BFF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5C55A6E-47FE-4BA9-A383-1F064D67930C}">
      <dgm:prSet phldrT="[Text]"/>
      <dgm:spPr/>
      <dgm:t>
        <a:bodyPr/>
        <a:lstStyle/>
        <a:p>
          <a:r>
            <a:rPr lang="en-US"/>
            <a:t>Part 1: </a:t>
          </a:r>
        </a:p>
        <a:p>
          <a:r>
            <a:rPr lang="en-US"/>
            <a:t>Reflection on Practice</a:t>
          </a:r>
        </a:p>
      </dgm:t>
    </dgm:pt>
    <dgm:pt modelId="{4503ECCD-C495-4B0F-B1D7-199C75F17EC3}" type="parTrans" cxnId="{1A4C5B2B-8FB1-4F82-B482-5D422F497DE5}">
      <dgm:prSet/>
      <dgm:spPr/>
      <dgm:t>
        <a:bodyPr/>
        <a:lstStyle/>
        <a:p>
          <a:endParaRPr lang="en-US"/>
        </a:p>
      </dgm:t>
    </dgm:pt>
    <dgm:pt modelId="{1A9E54E4-E95D-4282-AA2E-42B146144F1B}" type="sibTrans" cxnId="{1A4C5B2B-8FB1-4F82-B482-5D422F497DE5}">
      <dgm:prSet/>
      <dgm:spPr/>
      <dgm:t>
        <a:bodyPr/>
        <a:lstStyle/>
        <a:p>
          <a:endParaRPr lang="en-US"/>
        </a:p>
      </dgm:t>
    </dgm:pt>
    <dgm:pt modelId="{4A0F366D-D58C-43C8-B2CB-42B0CE5936CF}">
      <dgm:prSet phldrT="[Text]"/>
      <dgm:spPr/>
      <dgm:t>
        <a:bodyPr/>
        <a:lstStyle/>
        <a:p>
          <a:r>
            <a:rPr lang="en-US"/>
            <a:t>Identify the areas of the rubric in which you feel strongest and those you would like to invest more time developing. </a:t>
          </a:r>
        </a:p>
      </dgm:t>
    </dgm:pt>
    <dgm:pt modelId="{958AAD65-73DE-40A5-B909-37B1301F842B}" type="parTrans" cxnId="{5F3F3BE6-F3AF-4DAD-8D99-EAEDFDB8E81A}">
      <dgm:prSet/>
      <dgm:spPr/>
      <dgm:t>
        <a:bodyPr/>
        <a:lstStyle/>
        <a:p>
          <a:endParaRPr lang="en-US"/>
        </a:p>
      </dgm:t>
    </dgm:pt>
    <dgm:pt modelId="{13597542-15B2-4ECD-A298-F731680AD667}" type="sibTrans" cxnId="{5F3F3BE6-F3AF-4DAD-8D99-EAEDFDB8E81A}">
      <dgm:prSet/>
      <dgm:spPr/>
      <dgm:t>
        <a:bodyPr/>
        <a:lstStyle/>
        <a:p>
          <a:endParaRPr lang="en-US"/>
        </a:p>
      </dgm:t>
    </dgm:pt>
    <dgm:pt modelId="{B6082A8B-B4DE-4A95-A29B-70B8CFF80213}">
      <dgm:prSet phldrT="[Text]"/>
      <dgm:spPr/>
      <dgm:t>
        <a:bodyPr/>
        <a:lstStyle/>
        <a:p>
          <a:r>
            <a:rPr lang="en-US"/>
            <a:t>This will help you develop your professional practice goal.</a:t>
          </a:r>
        </a:p>
      </dgm:t>
    </dgm:pt>
    <dgm:pt modelId="{2B27E654-91D0-4485-AEBF-75543C40F4CB}" type="parTrans" cxnId="{47CCAC9D-39BC-41E4-AFCF-2205E534BCD6}">
      <dgm:prSet/>
      <dgm:spPr/>
      <dgm:t>
        <a:bodyPr/>
        <a:lstStyle/>
        <a:p>
          <a:endParaRPr lang="en-US"/>
        </a:p>
      </dgm:t>
    </dgm:pt>
    <dgm:pt modelId="{D9C1FD2A-68F4-4697-AAD2-5BBFE105768A}" type="sibTrans" cxnId="{47CCAC9D-39BC-41E4-AFCF-2205E534BCD6}">
      <dgm:prSet/>
      <dgm:spPr/>
      <dgm:t>
        <a:bodyPr/>
        <a:lstStyle/>
        <a:p>
          <a:endParaRPr lang="en-US"/>
        </a:p>
      </dgm:t>
    </dgm:pt>
    <dgm:pt modelId="{5D77DE2D-BEFA-4A8B-8EE3-781B64B300EC}">
      <dgm:prSet phldrT="[Text]"/>
      <dgm:spPr/>
      <dgm:t>
        <a:bodyPr/>
        <a:lstStyle/>
        <a:p>
          <a:r>
            <a:rPr lang="en-US"/>
            <a:t>Part 2: </a:t>
          </a:r>
        </a:p>
        <a:p>
          <a:r>
            <a:rPr lang="en-US"/>
            <a:t>Analysis of Student Learning, Growth, &amp; Achievement </a:t>
          </a:r>
        </a:p>
      </dgm:t>
    </dgm:pt>
    <dgm:pt modelId="{E532B31F-B893-4172-9A9B-85A8200696D9}" type="parTrans" cxnId="{AED2B583-D8B8-4FDB-ABD1-9F7992422F71}">
      <dgm:prSet/>
      <dgm:spPr/>
      <dgm:t>
        <a:bodyPr/>
        <a:lstStyle/>
        <a:p>
          <a:endParaRPr lang="en-US"/>
        </a:p>
      </dgm:t>
    </dgm:pt>
    <dgm:pt modelId="{01339763-2FF2-440F-904E-32FBF61BE858}" type="sibTrans" cxnId="{AED2B583-D8B8-4FDB-ABD1-9F7992422F71}">
      <dgm:prSet/>
      <dgm:spPr/>
      <dgm:t>
        <a:bodyPr/>
        <a:lstStyle/>
        <a:p>
          <a:endParaRPr lang="en-US"/>
        </a:p>
      </dgm:t>
    </dgm:pt>
    <dgm:pt modelId="{B64479C3-405B-4B76-9E9E-68A6EE42974F}">
      <dgm:prSet phldrT="[Text]"/>
      <dgm:spPr/>
      <dgm:t>
        <a:bodyPr/>
        <a:lstStyle/>
        <a:p>
          <a:r>
            <a:rPr lang="en-US"/>
            <a:t>Identify areas of strength and high-priority concerns for student learning, growth, and achievement in the upcoming school year.</a:t>
          </a:r>
          <a:r>
            <a:rPr lang="en-US" i="1"/>
            <a:t> </a:t>
          </a:r>
          <a:endParaRPr lang="en-US"/>
        </a:p>
      </dgm:t>
    </dgm:pt>
    <dgm:pt modelId="{7110AD8B-DEF7-4359-97C7-11B4ED9EED1C}" type="parTrans" cxnId="{C3EE56A7-169F-4C2B-AA08-99141D0683EB}">
      <dgm:prSet/>
      <dgm:spPr/>
      <dgm:t>
        <a:bodyPr/>
        <a:lstStyle/>
        <a:p>
          <a:endParaRPr lang="en-US"/>
        </a:p>
      </dgm:t>
    </dgm:pt>
    <dgm:pt modelId="{C88EB5F4-3991-4636-BE41-EDA824A09950}" type="sibTrans" cxnId="{C3EE56A7-169F-4C2B-AA08-99141D0683EB}">
      <dgm:prSet/>
      <dgm:spPr/>
      <dgm:t>
        <a:bodyPr/>
        <a:lstStyle/>
        <a:p>
          <a:endParaRPr lang="en-US"/>
        </a:p>
      </dgm:t>
    </dgm:pt>
    <dgm:pt modelId="{D1A32FE1-87E3-4115-AE75-62B1AFC2FF20}">
      <dgm:prSet phldrT="[Text]"/>
      <dgm:spPr/>
      <dgm:t>
        <a:bodyPr/>
        <a:lstStyle/>
        <a:p>
          <a:r>
            <a:rPr lang="en-US"/>
            <a:t>This will help you develop your student learning goal. </a:t>
          </a:r>
        </a:p>
      </dgm:t>
    </dgm:pt>
    <dgm:pt modelId="{1969DB9C-8B8D-484A-A161-AFFA97A5C3AD}" type="parTrans" cxnId="{25C2D6D0-5804-4DE7-9AD2-1920FEA33372}">
      <dgm:prSet/>
      <dgm:spPr/>
      <dgm:t>
        <a:bodyPr/>
        <a:lstStyle/>
        <a:p>
          <a:endParaRPr lang="en-US"/>
        </a:p>
      </dgm:t>
    </dgm:pt>
    <dgm:pt modelId="{4135154C-E9EF-44D0-86FD-E87C905AE00A}" type="sibTrans" cxnId="{25C2D6D0-5804-4DE7-9AD2-1920FEA33372}">
      <dgm:prSet/>
      <dgm:spPr/>
      <dgm:t>
        <a:bodyPr/>
        <a:lstStyle/>
        <a:p>
          <a:endParaRPr lang="en-US"/>
        </a:p>
      </dgm:t>
    </dgm:pt>
    <dgm:pt modelId="{940D2177-A07C-41E2-A94A-3C6274BFAFF9}" type="pres">
      <dgm:prSet presAssocID="{8727CF2E-77CA-4DB5-A44F-646B2768BFF6}" presName="Name0" presStyleCnt="0">
        <dgm:presLayoutVars>
          <dgm:dir/>
          <dgm:animLvl val="lvl"/>
          <dgm:resizeHandles val="exact"/>
        </dgm:presLayoutVars>
      </dgm:prSet>
      <dgm:spPr/>
    </dgm:pt>
    <dgm:pt modelId="{6CC4EA82-D012-405C-B981-CF98C5D43627}" type="pres">
      <dgm:prSet presAssocID="{55C55A6E-47FE-4BA9-A383-1F064D67930C}" presName="linNode" presStyleCnt="0"/>
      <dgm:spPr/>
    </dgm:pt>
    <dgm:pt modelId="{C5CAE04D-5902-4BBD-9EFC-51FE3E1DBA79}" type="pres">
      <dgm:prSet presAssocID="{55C55A6E-47FE-4BA9-A383-1F064D67930C}" presName="parentText" presStyleLbl="node1" presStyleIdx="0" presStyleCnt="2">
        <dgm:presLayoutVars>
          <dgm:chMax val="1"/>
          <dgm:bulletEnabled val="1"/>
        </dgm:presLayoutVars>
      </dgm:prSet>
      <dgm:spPr/>
    </dgm:pt>
    <dgm:pt modelId="{529DC844-5FAC-48E4-8931-6E354F8110C1}" type="pres">
      <dgm:prSet presAssocID="{55C55A6E-47FE-4BA9-A383-1F064D67930C}" presName="descendantText" presStyleLbl="alignAccFollowNode1" presStyleIdx="0" presStyleCnt="2" custLinFactNeighborX="-1042" custLinFactNeighborY="-949">
        <dgm:presLayoutVars>
          <dgm:bulletEnabled val="1"/>
        </dgm:presLayoutVars>
      </dgm:prSet>
      <dgm:spPr/>
    </dgm:pt>
    <dgm:pt modelId="{D94E5DE2-8AA2-416A-9AF0-229DA2E7BD76}" type="pres">
      <dgm:prSet presAssocID="{1A9E54E4-E95D-4282-AA2E-42B146144F1B}" presName="sp" presStyleCnt="0"/>
      <dgm:spPr/>
    </dgm:pt>
    <dgm:pt modelId="{1E170213-BA89-4C4E-8DBC-4B9D262E65F6}" type="pres">
      <dgm:prSet presAssocID="{5D77DE2D-BEFA-4A8B-8EE3-781B64B300EC}" presName="linNode" presStyleCnt="0"/>
      <dgm:spPr/>
    </dgm:pt>
    <dgm:pt modelId="{6C1EFD84-FDE5-413B-AACE-3B7AB295EE1E}" type="pres">
      <dgm:prSet presAssocID="{5D77DE2D-BEFA-4A8B-8EE3-781B64B300EC}" presName="parentText" presStyleLbl="node1" presStyleIdx="1" presStyleCnt="2">
        <dgm:presLayoutVars>
          <dgm:chMax val="1"/>
          <dgm:bulletEnabled val="1"/>
        </dgm:presLayoutVars>
      </dgm:prSet>
      <dgm:spPr/>
    </dgm:pt>
    <dgm:pt modelId="{2B905916-86D7-4A7B-A838-5C83BC07195F}" type="pres">
      <dgm:prSet presAssocID="{5D77DE2D-BEFA-4A8B-8EE3-781B64B300EC}" presName="descendantText" presStyleLbl="alignAccFollowNode1" presStyleIdx="1" presStyleCnt="2">
        <dgm:presLayoutVars>
          <dgm:bulletEnabled val="1"/>
        </dgm:presLayoutVars>
      </dgm:prSet>
      <dgm:spPr/>
    </dgm:pt>
  </dgm:ptLst>
  <dgm:cxnLst>
    <dgm:cxn modelId="{1A4C5B2B-8FB1-4F82-B482-5D422F497DE5}" srcId="{8727CF2E-77CA-4DB5-A44F-646B2768BFF6}" destId="{55C55A6E-47FE-4BA9-A383-1F064D67930C}" srcOrd="0" destOrd="0" parTransId="{4503ECCD-C495-4B0F-B1D7-199C75F17EC3}" sibTransId="{1A9E54E4-E95D-4282-AA2E-42B146144F1B}"/>
    <dgm:cxn modelId="{4BB8D74B-DA02-48F1-A332-19D79332E2D1}" type="presOf" srcId="{55C55A6E-47FE-4BA9-A383-1F064D67930C}" destId="{C5CAE04D-5902-4BBD-9EFC-51FE3E1DBA79}" srcOrd="0" destOrd="0" presId="urn:microsoft.com/office/officeart/2005/8/layout/vList5"/>
    <dgm:cxn modelId="{BAA1A956-C90E-4E95-A936-2D47F6E4C68B}" type="presOf" srcId="{8727CF2E-77CA-4DB5-A44F-646B2768BFF6}" destId="{940D2177-A07C-41E2-A94A-3C6274BFAFF9}" srcOrd="0" destOrd="0" presId="urn:microsoft.com/office/officeart/2005/8/layout/vList5"/>
    <dgm:cxn modelId="{AED2B583-D8B8-4FDB-ABD1-9F7992422F71}" srcId="{8727CF2E-77CA-4DB5-A44F-646B2768BFF6}" destId="{5D77DE2D-BEFA-4A8B-8EE3-781B64B300EC}" srcOrd="1" destOrd="0" parTransId="{E532B31F-B893-4172-9A9B-85A8200696D9}" sibTransId="{01339763-2FF2-440F-904E-32FBF61BE858}"/>
    <dgm:cxn modelId="{D9DDF187-127F-427F-BA2F-5CEAA8CFFDF5}" type="presOf" srcId="{B64479C3-405B-4B76-9E9E-68A6EE42974F}" destId="{2B905916-86D7-4A7B-A838-5C83BC07195F}" srcOrd="0" destOrd="0" presId="urn:microsoft.com/office/officeart/2005/8/layout/vList5"/>
    <dgm:cxn modelId="{47CCAC9D-39BC-41E4-AFCF-2205E534BCD6}" srcId="{55C55A6E-47FE-4BA9-A383-1F064D67930C}" destId="{B6082A8B-B4DE-4A95-A29B-70B8CFF80213}" srcOrd="1" destOrd="0" parTransId="{2B27E654-91D0-4485-AEBF-75543C40F4CB}" sibTransId="{D9C1FD2A-68F4-4697-AAD2-5BBFE105768A}"/>
    <dgm:cxn modelId="{C3EE56A7-169F-4C2B-AA08-99141D0683EB}" srcId="{5D77DE2D-BEFA-4A8B-8EE3-781B64B300EC}" destId="{B64479C3-405B-4B76-9E9E-68A6EE42974F}" srcOrd="0" destOrd="0" parTransId="{7110AD8B-DEF7-4359-97C7-11B4ED9EED1C}" sibTransId="{C88EB5F4-3991-4636-BE41-EDA824A09950}"/>
    <dgm:cxn modelId="{DEFA5AAF-4053-4252-BCCA-6D764C74D221}" type="presOf" srcId="{5D77DE2D-BEFA-4A8B-8EE3-781B64B300EC}" destId="{6C1EFD84-FDE5-413B-AACE-3B7AB295EE1E}" srcOrd="0" destOrd="0" presId="urn:microsoft.com/office/officeart/2005/8/layout/vList5"/>
    <dgm:cxn modelId="{25C2D6D0-5804-4DE7-9AD2-1920FEA33372}" srcId="{5D77DE2D-BEFA-4A8B-8EE3-781B64B300EC}" destId="{D1A32FE1-87E3-4115-AE75-62B1AFC2FF20}" srcOrd="1" destOrd="0" parTransId="{1969DB9C-8B8D-484A-A161-AFFA97A5C3AD}" sibTransId="{4135154C-E9EF-44D0-86FD-E87C905AE00A}"/>
    <dgm:cxn modelId="{5F3F3BE6-F3AF-4DAD-8D99-EAEDFDB8E81A}" srcId="{55C55A6E-47FE-4BA9-A383-1F064D67930C}" destId="{4A0F366D-D58C-43C8-B2CB-42B0CE5936CF}" srcOrd="0" destOrd="0" parTransId="{958AAD65-73DE-40A5-B909-37B1301F842B}" sibTransId="{13597542-15B2-4ECD-A298-F731680AD667}"/>
    <dgm:cxn modelId="{75F663E6-0153-47E4-AADC-7420EF8128E6}" type="presOf" srcId="{4A0F366D-D58C-43C8-B2CB-42B0CE5936CF}" destId="{529DC844-5FAC-48E4-8931-6E354F8110C1}" srcOrd="0" destOrd="0" presId="urn:microsoft.com/office/officeart/2005/8/layout/vList5"/>
    <dgm:cxn modelId="{7DD792E8-1B56-428C-AD99-02FBFB04565E}" type="presOf" srcId="{B6082A8B-B4DE-4A95-A29B-70B8CFF80213}" destId="{529DC844-5FAC-48E4-8931-6E354F8110C1}" srcOrd="0" destOrd="1" presId="urn:microsoft.com/office/officeart/2005/8/layout/vList5"/>
    <dgm:cxn modelId="{BA6BCAE9-1CCB-4505-AF5C-8F7CA25D3DDF}" type="presOf" srcId="{D1A32FE1-87E3-4115-AE75-62B1AFC2FF20}" destId="{2B905916-86D7-4A7B-A838-5C83BC07195F}" srcOrd="0" destOrd="1" presId="urn:microsoft.com/office/officeart/2005/8/layout/vList5"/>
    <dgm:cxn modelId="{21ABFDA5-8EE8-4736-9FBA-2658AE8156AA}" type="presParOf" srcId="{940D2177-A07C-41E2-A94A-3C6274BFAFF9}" destId="{6CC4EA82-D012-405C-B981-CF98C5D43627}" srcOrd="0" destOrd="0" presId="urn:microsoft.com/office/officeart/2005/8/layout/vList5"/>
    <dgm:cxn modelId="{6693FD8E-43CE-4A76-AFB7-DFBBF79581F9}" type="presParOf" srcId="{6CC4EA82-D012-405C-B981-CF98C5D43627}" destId="{C5CAE04D-5902-4BBD-9EFC-51FE3E1DBA79}" srcOrd="0" destOrd="0" presId="urn:microsoft.com/office/officeart/2005/8/layout/vList5"/>
    <dgm:cxn modelId="{FE42C8E3-A009-4756-AA29-1924D9D3ABF3}" type="presParOf" srcId="{6CC4EA82-D012-405C-B981-CF98C5D43627}" destId="{529DC844-5FAC-48E4-8931-6E354F8110C1}" srcOrd="1" destOrd="0" presId="urn:microsoft.com/office/officeart/2005/8/layout/vList5"/>
    <dgm:cxn modelId="{959AE43F-F6BE-47EB-9E99-478EDA670C56}" type="presParOf" srcId="{940D2177-A07C-41E2-A94A-3C6274BFAFF9}" destId="{D94E5DE2-8AA2-416A-9AF0-229DA2E7BD76}" srcOrd="1" destOrd="0" presId="urn:microsoft.com/office/officeart/2005/8/layout/vList5"/>
    <dgm:cxn modelId="{41C1D1BD-77A8-4870-80A8-D6EBAD62E35B}" type="presParOf" srcId="{940D2177-A07C-41E2-A94A-3C6274BFAFF9}" destId="{1E170213-BA89-4C4E-8DBC-4B9D262E65F6}" srcOrd="2" destOrd="0" presId="urn:microsoft.com/office/officeart/2005/8/layout/vList5"/>
    <dgm:cxn modelId="{6F0A9C19-954D-4118-9953-42C43FFBE211}" type="presParOf" srcId="{1E170213-BA89-4C4E-8DBC-4B9D262E65F6}" destId="{6C1EFD84-FDE5-413B-AACE-3B7AB295EE1E}" srcOrd="0" destOrd="0" presId="urn:microsoft.com/office/officeart/2005/8/layout/vList5"/>
    <dgm:cxn modelId="{F3EDF60F-6D29-402E-ACC3-95D4F33F43C4}" type="presParOf" srcId="{1E170213-BA89-4C4E-8DBC-4B9D262E65F6}" destId="{2B905916-86D7-4A7B-A838-5C83BC07195F}"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A1AB6-C6CD-4CB8-92CF-5C0EB6486453}">
      <dsp:nvSpPr>
        <dsp:cNvPr id="0" name=""/>
        <dsp:cNvSpPr/>
      </dsp:nvSpPr>
      <dsp:spPr>
        <a:xfrm>
          <a:off x="2910854" y="871"/>
          <a:ext cx="1950690" cy="12679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Step 1: Self-Assessment</a:t>
          </a:r>
        </a:p>
      </dsp:txBody>
      <dsp:txXfrm>
        <a:off x="2972750" y="62767"/>
        <a:ext cx="1826898" cy="1144156"/>
      </dsp:txXfrm>
    </dsp:sp>
    <dsp:sp modelId="{44F836C8-9FBC-4A16-B6E8-10486B807465}">
      <dsp:nvSpPr>
        <dsp:cNvPr id="0" name=""/>
        <dsp:cNvSpPr/>
      </dsp:nvSpPr>
      <dsp:spPr>
        <a:xfrm>
          <a:off x="1349299" y="634845"/>
          <a:ext cx="5073800" cy="5073800"/>
        </a:xfrm>
        <a:custGeom>
          <a:avLst/>
          <a:gdLst/>
          <a:ahLst/>
          <a:cxnLst/>
          <a:rect l="0" t="0" r="0" b="0"/>
          <a:pathLst>
            <a:path>
              <a:moveTo>
                <a:pt x="3774469" y="322338"/>
              </a:moveTo>
              <a:arcTo wR="2536900" hR="2536900" stAng="17951873" swAng="121401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3DA57D0-1AA1-4A67-A81B-C1D2C8B85B38}">
      <dsp:nvSpPr>
        <dsp:cNvPr id="0" name=""/>
        <dsp:cNvSpPr/>
      </dsp:nvSpPr>
      <dsp:spPr>
        <a:xfrm>
          <a:off x="5323590" y="1753826"/>
          <a:ext cx="1950690" cy="12679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Step 2: Goal-Setting &amp; Plan Development</a:t>
          </a:r>
        </a:p>
      </dsp:txBody>
      <dsp:txXfrm>
        <a:off x="5385486" y="1815722"/>
        <a:ext cx="1826898" cy="1144156"/>
      </dsp:txXfrm>
    </dsp:sp>
    <dsp:sp modelId="{6C27ED1D-8D74-4334-BBB4-C93285B3CF32}">
      <dsp:nvSpPr>
        <dsp:cNvPr id="0" name=""/>
        <dsp:cNvSpPr/>
      </dsp:nvSpPr>
      <dsp:spPr>
        <a:xfrm>
          <a:off x="1349299" y="634845"/>
          <a:ext cx="5073800" cy="5073800"/>
        </a:xfrm>
        <a:custGeom>
          <a:avLst/>
          <a:gdLst/>
          <a:ahLst/>
          <a:cxnLst/>
          <a:rect l="0" t="0" r="0" b="0"/>
          <a:pathLst>
            <a:path>
              <a:moveTo>
                <a:pt x="5067756" y="2711911"/>
              </a:moveTo>
              <a:arcTo wR="2536900" hR="2536900" stAng="21837346" swAng="136164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27876E2-3708-457B-B38E-C77438BB3B40}">
      <dsp:nvSpPr>
        <dsp:cNvPr id="0" name=""/>
        <dsp:cNvSpPr/>
      </dsp:nvSpPr>
      <dsp:spPr>
        <a:xfrm>
          <a:off x="4402007" y="4590166"/>
          <a:ext cx="1950690" cy="12679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Step 3: Plan Implementation</a:t>
          </a:r>
        </a:p>
      </dsp:txBody>
      <dsp:txXfrm>
        <a:off x="4463903" y="4652062"/>
        <a:ext cx="1826898" cy="1144156"/>
      </dsp:txXfrm>
    </dsp:sp>
    <dsp:sp modelId="{47C30801-86A2-480B-A403-B01D26ADE0AD}">
      <dsp:nvSpPr>
        <dsp:cNvPr id="0" name=""/>
        <dsp:cNvSpPr/>
      </dsp:nvSpPr>
      <dsp:spPr>
        <a:xfrm>
          <a:off x="1349299" y="634845"/>
          <a:ext cx="5073800" cy="5073800"/>
        </a:xfrm>
        <a:custGeom>
          <a:avLst/>
          <a:gdLst/>
          <a:ahLst/>
          <a:cxnLst/>
          <a:rect l="0" t="0" r="0" b="0"/>
          <a:pathLst>
            <a:path>
              <a:moveTo>
                <a:pt x="2849211" y="5054502"/>
              </a:moveTo>
              <a:arcTo wR="2536900" hR="2536900" stAng="4975711" swAng="84857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2B19A6D-D791-47EC-8163-CEC1C0068706}">
      <dsp:nvSpPr>
        <dsp:cNvPr id="0" name=""/>
        <dsp:cNvSpPr/>
      </dsp:nvSpPr>
      <dsp:spPr>
        <a:xfrm>
          <a:off x="1419702" y="4590166"/>
          <a:ext cx="1950690" cy="12679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Step 4: Formative Assessment/ Evaluation</a:t>
          </a:r>
        </a:p>
      </dsp:txBody>
      <dsp:txXfrm>
        <a:off x="1481598" y="4652062"/>
        <a:ext cx="1826898" cy="1144156"/>
      </dsp:txXfrm>
    </dsp:sp>
    <dsp:sp modelId="{F0A9611D-9008-457F-AE13-2490B60CA750}">
      <dsp:nvSpPr>
        <dsp:cNvPr id="0" name=""/>
        <dsp:cNvSpPr/>
      </dsp:nvSpPr>
      <dsp:spPr>
        <a:xfrm>
          <a:off x="1349299" y="634845"/>
          <a:ext cx="5073800" cy="5073800"/>
        </a:xfrm>
        <a:custGeom>
          <a:avLst/>
          <a:gdLst/>
          <a:ahLst/>
          <a:cxnLst/>
          <a:rect l="0" t="0" r="0" b="0"/>
          <a:pathLst>
            <a:path>
              <a:moveTo>
                <a:pt x="269509" y="3674793"/>
              </a:moveTo>
              <a:arcTo wR="2536900" hR="2536900" stAng="9201009" swAng="136164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B3F47EC-9911-41F0-9441-B20C53E68FE3}">
      <dsp:nvSpPr>
        <dsp:cNvPr id="0" name=""/>
        <dsp:cNvSpPr/>
      </dsp:nvSpPr>
      <dsp:spPr>
        <a:xfrm>
          <a:off x="498119" y="1753826"/>
          <a:ext cx="1950690" cy="12679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Step 5: Summative Evaluation</a:t>
          </a:r>
        </a:p>
      </dsp:txBody>
      <dsp:txXfrm>
        <a:off x="560015" y="1815722"/>
        <a:ext cx="1826898" cy="1144156"/>
      </dsp:txXfrm>
    </dsp:sp>
    <dsp:sp modelId="{8DC452EC-5D0F-4BA2-82F3-83AEE032322D}">
      <dsp:nvSpPr>
        <dsp:cNvPr id="0" name=""/>
        <dsp:cNvSpPr/>
      </dsp:nvSpPr>
      <dsp:spPr>
        <a:xfrm>
          <a:off x="1349299" y="634845"/>
          <a:ext cx="5073800" cy="5073800"/>
        </a:xfrm>
        <a:custGeom>
          <a:avLst/>
          <a:gdLst/>
          <a:ahLst/>
          <a:cxnLst/>
          <a:rect l="0" t="0" r="0" b="0"/>
          <a:pathLst>
            <a:path>
              <a:moveTo>
                <a:pt x="609796" y="887011"/>
              </a:moveTo>
              <a:arcTo wR="2536900" hR="2536900" stAng="13234108" swAng="121401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DC844-5FAC-48E4-8931-6E354F8110C1}">
      <dsp:nvSpPr>
        <dsp:cNvPr id="0" name=""/>
        <dsp:cNvSpPr/>
      </dsp:nvSpPr>
      <dsp:spPr>
        <a:xfrm rot="5400000">
          <a:off x="7167348" y="-2418760"/>
          <a:ext cx="2567195" cy="79979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US" sz="3000" kern="1200"/>
            <a:t>Identify the areas of the rubric in which you feel strongest and those you would like to invest more time developing. </a:t>
          </a:r>
        </a:p>
        <a:p>
          <a:pPr marL="285750" lvl="1" indent="-285750" algn="l" defTabSz="1333500">
            <a:lnSpc>
              <a:spcPct val="90000"/>
            </a:lnSpc>
            <a:spcBef>
              <a:spcPct val="0"/>
            </a:spcBef>
            <a:spcAft>
              <a:spcPct val="15000"/>
            </a:spcAft>
            <a:buChar char="•"/>
          </a:pPr>
          <a:r>
            <a:rPr lang="en-US" sz="3000" kern="1200"/>
            <a:t>This will help you develop your professional practice goal.</a:t>
          </a:r>
        </a:p>
      </dsp:txBody>
      <dsp:txXfrm rot="-5400000">
        <a:off x="4451970" y="421938"/>
        <a:ext cx="7872632" cy="2316555"/>
      </dsp:txXfrm>
    </dsp:sp>
    <dsp:sp modelId="{C5CAE04D-5902-4BBD-9EFC-51FE3E1DBA79}">
      <dsp:nvSpPr>
        <dsp:cNvPr id="0" name=""/>
        <dsp:cNvSpPr/>
      </dsp:nvSpPr>
      <dsp:spPr>
        <a:xfrm>
          <a:off x="0" y="80"/>
          <a:ext cx="4498848" cy="32089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a:t>Part 1: </a:t>
          </a:r>
        </a:p>
        <a:p>
          <a:pPr marL="0" lvl="0" indent="0" algn="ctr" defTabSz="1733550">
            <a:lnSpc>
              <a:spcPct val="90000"/>
            </a:lnSpc>
            <a:spcBef>
              <a:spcPct val="0"/>
            </a:spcBef>
            <a:spcAft>
              <a:spcPct val="35000"/>
            </a:spcAft>
            <a:buNone/>
          </a:pPr>
          <a:r>
            <a:rPr lang="en-US" sz="3900" kern="1200"/>
            <a:t>Reflection on Practice</a:t>
          </a:r>
        </a:p>
      </dsp:txBody>
      <dsp:txXfrm>
        <a:off x="156650" y="156730"/>
        <a:ext cx="4185548" cy="2895694"/>
      </dsp:txXfrm>
    </dsp:sp>
    <dsp:sp modelId="{2B905916-86D7-4A7B-A838-5C83BC07195F}">
      <dsp:nvSpPr>
        <dsp:cNvPr id="0" name=""/>
        <dsp:cNvSpPr/>
      </dsp:nvSpPr>
      <dsp:spPr>
        <a:xfrm rot="5400000">
          <a:off x="7214226" y="975046"/>
          <a:ext cx="2567195" cy="799795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US" sz="3000" kern="1200"/>
            <a:t>Identify areas of strength and high-priority concerns for student learning, growth, and achievement in the upcoming school year.</a:t>
          </a:r>
          <a:r>
            <a:rPr lang="en-US" sz="3000" i="1" kern="1200"/>
            <a:t> </a:t>
          </a:r>
          <a:endParaRPr lang="en-US" sz="3000" kern="1200"/>
        </a:p>
        <a:p>
          <a:pPr marL="285750" lvl="1" indent="-285750" algn="l" defTabSz="1333500">
            <a:lnSpc>
              <a:spcPct val="90000"/>
            </a:lnSpc>
            <a:spcBef>
              <a:spcPct val="0"/>
            </a:spcBef>
            <a:spcAft>
              <a:spcPct val="15000"/>
            </a:spcAft>
            <a:buChar char="•"/>
          </a:pPr>
          <a:r>
            <a:rPr lang="en-US" sz="3000" kern="1200"/>
            <a:t>This will help you develop your student learning goal. </a:t>
          </a:r>
        </a:p>
      </dsp:txBody>
      <dsp:txXfrm rot="-5400000">
        <a:off x="4498848" y="3815744"/>
        <a:ext cx="7872632" cy="2316555"/>
      </dsp:txXfrm>
    </dsp:sp>
    <dsp:sp modelId="{6C1EFD84-FDE5-413B-AACE-3B7AB295EE1E}">
      <dsp:nvSpPr>
        <dsp:cNvPr id="0" name=""/>
        <dsp:cNvSpPr/>
      </dsp:nvSpPr>
      <dsp:spPr>
        <a:xfrm>
          <a:off x="0" y="3369524"/>
          <a:ext cx="4498848" cy="320899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a:t>Part 2: </a:t>
          </a:r>
        </a:p>
        <a:p>
          <a:pPr marL="0" lvl="0" indent="0" algn="ctr" defTabSz="1733550">
            <a:lnSpc>
              <a:spcPct val="90000"/>
            </a:lnSpc>
            <a:spcBef>
              <a:spcPct val="0"/>
            </a:spcBef>
            <a:spcAft>
              <a:spcPct val="35000"/>
            </a:spcAft>
            <a:buNone/>
          </a:pPr>
          <a:r>
            <a:rPr lang="en-US" sz="3900" kern="1200"/>
            <a:t>Analysis of Student Learning, Growth, &amp; Achievement </a:t>
          </a:r>
        </a:p>
      </dsp:txBody>
      <dsp:txXfrm>
        <a:off x="156650" y="3526174"/>
        <a:ext cx="4185548" cy="2895694"/>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085901-2DE9-41CB-9F43-250D3501DDB3}" type="datetimeFigureOut">
              <a:rPr lang="en-US" smtClean="0"/>
              <a:t>6/27/2024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36C47F-691E-47A7-8B90-C05A67379CB1}" type="slidenum">
              <a:rPr lang="en-US" smtClean="0"/>
              <a:t>‹#›</a:t>
            </a:fld>
            <a:endParaRPr lang="en-US"/>
          </a:p>
        </p:txBody>
      </p:sp>
    </p:spTree>
    <p:extLst>
      <p:ext uri="{BB962C8B-B14F-4D97-AF65-F5344CB8AC3E}">
        <p14:creationId xmlns:p14="http://schemas.microsoft.com/office/powerpoint/2010/main" val="1173068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The goal of the educator evaluation system is to ensure that each and every student has access to an </a:t>
            </a:r>
            <a:r>
              <a:rPr lang="en-US" sz="1200" b="1"/>
              <a:t>effective educator.</a:t>
            </a:r>
          </a:p>
          <a:p>
            <a:pPr marL="120650" lvl="0" indent="0" algn="l" rtl="0">
              <a:spcBef>
                <a:spcPts val="1000"/>
              </a:spcBef>
              <a:spcAft>
                <a:spcPts val="1200"/>
              </a:spcAft>
              <a:buSzPts val="1700"/>
              <a:buFont typeface="Arial" panose="020B0604020202020204" pitchFamily="34" charset="0"/>
              <a:buNone/>
            </a:pPr>
            <a:endParaRPr lang="en-US" sz="1200">
              <a:ea typeface="Proxima Nova"/>
              <a:cs typeface="Proxima Nova"/>
              <a:sym typeface="Proxima Nova"/>
            </a:endParaRPr>
          </a:p>
          <a:p>
            <a:pPr marL="120650" lvl="0" indent="0" algn="l" rtl="0">
              <a:spcBef>
                <a:spcPts val="1000"/>
              </a:spcBef>
              <a:spcAft>
                <a:spcPts val="1200"/>
              </a:spcAft>
              <a:buSzPts val="1700"/>
              <a:buFont typeface="Arial" panose="020B0604020202020204" pitchFamily="34" charset="0"/>
              <a:buNone/>
            </a:pPr>
            <a:r>
              <a:rPr lang="en-US" sz="1200">
                <a:ea typeface="Proxima Nova"/>
                <a:cs typeface="Proxima Nova"/>
                <a:sym typeface="Proxima Nova"/>
              </a:rPr>
              <a:t>This is realized by:</a:t>
            </a:r>
          </a:p>
          <a:p>
            <a:pPr marL="292100" lvl="0" indent="-171450" algn="l" rtl="0">
              <a:spcBef>
                <a:spcPts val="1000"/>
              </a:spcBef>
              <a:spcAft>
                <a:spcPts val="1200"/>
              </a:spcAft>
              <a:buSzPts val="1700"/>
              <a:buFont typeface="Arial" panose="020B0604020202020204" pitchFamily="34" charset="0"/>
              <a:buChar char="•"/>
            </a:pPr>
            <a:r>
              <a:rPr lang="en-US" sz="1200">
                <a:ea typeface="Proxima Nova"/>
                <a:cs typeface="Proxima Nova"/>
                <a:sym typeface="Proxima Nova"/>
              </a:rPr>
              <a:t>Promoting educator growth and development through the evaluation process,</a:t>
            </a:r>
          </a:p>
          <a:p>
            <a:pPr marL="292100" lvl="0" indent="-171450" algn="l" rtl="0">
              <a:spcBef>
                <a:spcPts val="1000"/>
              </a:spcBef>
              <a:spcAft>
                <a:spcPts val="1200"/>
              </a:spcAft>
              <a:buSzPts val="1700"/>
              <a:buFont typeface="Arial" panose="020B0604020202020204" pitchFamily="34" charset="0"/>
              <a:buChar char="•"/>
            </a:pPr>
            <a:r>
              <a:rPr lang="en-US" sz="1200">
                <a:ea typeface="Proxima Nova"/>
                <a:cs typeface="Proxima Nova"/>
                <a:sym typeface="Proxima Nova"/>
              </a:rPr>
              <a:t>Placing student learning at the center, using multiple measures of student learning, growth and achievement,  </a:t>
            </a:r>
          </a:p>
          <a:p>
            <a:pPr marL="292100" lvl="0" indent="-171450" algn="l" rtl="0">
              <a:spcBef>
                <a:spcPts val="1000"/>
              </a:spcBef>
              <a:spcAft>
                <a:spcPts val="1200"/>
              </a:spcAft>
              <a:buSzPts val="1700"/>
              <a:buFont typeface="Arial" panose="020B0604020202020204" pitchFamily="34" charset="0"/>
              <a:buChar char="•"/>
            </a:pPr>
            <a:r>
              <a:rPr lang="en-US" sz="1200">
                <a:ea typeface="Proxima Nova"/>
                <a:cs typeface="Proxima Nova"/>
                <a:sym typeface="Proxima Nova"/>
              </a:rPr>
              <a:t>Recognizing excellence in teaching and leading,  </a:t>
            </a:r>
          </a:p>
          <a:p>
            <a:pPr marL="292100" lvl="0" indent="-171450" algn="l" rtl="0">
              <a:spcBef>
                <a:spcPts val="1000"/>
              </a:spcBef>
              <a:spcAft>
                <a:spcPts val="1200"/>
              </a:spcAft>
              <a:buSzPts val="1700"/>
              <a:buFont typeface="Arial" panose="020B0604020202020204" pitchFamily="34" charset="0"/>
              <a:buChar char="•"/>
            </a:pPr>
            <a:r>
              <a:rPr lang="en-US" sz="1200">
                <a:ea typeface="Proxima Nova"/>
                <a:cs typeface="Proxima Nova"/>
                <a:sym typeface="Proxima Nova"/>
              </a:rPr>
              <a:t>Setting a high bar for professional teaching status, and  </a:t>
            </a:r>
          </a:p>
          <a:p>
            <a:pPr marL="292100" lvl="0" indent="-171450" algn="l" rtl="0">
              <a:spcBef>
                <a:spcPts val="1000"/>
              </a:spcBef>
              <a:spcAft>
                <a:spcPts val="1200"/>
              </a:spcAft>
              <a:buSzPts val="1700"/>
              <a:buFont typeface="Arial" panose="020B0604020202020204" pitchFamily="34" charset="0"/>
              <a:buChar char="•"/>
            </a:pPr>
            <a:r>
              <a:rPr lang="en-US" sz="1200">
                <a:ea typeface="Proxima Nova"/>
                <a:cs typeface="Proxima Nova"/>
                <a:sym typeface="Proxima Nova"/>
              </a:rPr>
              <a:t>Creating clear processes and timelines for improvement</a:t>
            </a:r>
            <a:endParaRPr lang="en-US" sz="1400">
              <a:ea typeface="Proxima Nova"/>
              <a:cs typeface="Proxima Nova"/>
              <a:sym typeface="Proxima Nova"/>
            </a:endParaRPr>
          </a:p>
          <a:p>
            <a:endParaRPr lang="en-US"/>
          </a:p>
          <a:p>
            <a:r>
              <a:rPr lang="en-US"/>
              <a:t>The 5-step cycle includes self-assessment, goal-setting, plan implementation, and a formative and summative assessment. Throughout the cycle should be ongoing feedback and reflection.</a:t>
            </a:r>
          </a:p>
        </p:txBody>
      </p:sp>
      <p:sp>
        <p:nvSpPr>
          <p:cNvPr id="4" name="Slide Number Placeholder 3"/>
          <p:cNvSpPr>
            <a:spLocks noGrp="1"/>
          </p:cNvSpPr>
          <p:nvPr>
            <p:ph type="sldNum" sz="quarter" idx="5"/>
          </p:nvPr>
        </p:nvSpPr>
        <p:spPr/>
        <p:txBody>
          <a:bodyPr/>
          <a:lstStyle/>
          <a:p>
            <a:fld id="{3E36C47F-691E-47A7-8B90-C05A67379CB1}" type="slidenum">
              <a:rPr lang="en-US" smtClean="0"/>
              <a:t>7</a:t>
            </a:fld>
            <a:endParaRPr lang="en-US"/>
          </a:p>
        </p:txBody>
      </p:sp>
    </p:spTree>
    <p:extLst>
      <p:ext uri="{BB962C8B-B14F-4D97-AF65-F5344CB8AC3E}">
        <p14:creationId xmlns:p14="http://schemas.microsoft.com/office/powerpoint/2010/main" val="3165945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During the self-assessment, educators use evidence to reflect on their own professional practice as well as their students’ strengths and areas for additional support. This reflection and analysis ensures that </a:t>
            </a:r>
          </a:p>
          <a:p>
            <a:endParaRPr lang="en-US"/>
          </a:p>
          <a:p>
            <a:r>
              <a:rPr lang="en-US"/>
              <a:t>The self-assessment is a critical moment for educators to take ownership of the evaluation process. Embracing the self-assessment empowers you to shape the conversation by stating what you think your strengths are, the areas on which you want to focus, and the support you need. This is key to the process being collaborative and in-partnership with educators.</a:t>
            </a:r>
          </a:p>
        </p:txBody>
      </p:sp>
      <p:sp>
        <p:nvSpPr>
          <p:cNvPr id="4" name="Slide Number Placeholder 3"/>
          <p:cNvSpPr>
            <a:spLocks noGrp="1"/>
          </p:cNvSpPr>
          <p:nvPr>
            <p:ph type="sldNum" sz="quarter" idx="5"/>
          </p:nvPr>
        </p:nvSpPr>
        <p:spPr/>
        <p:txBody>
          <a:bodyPr/>
          <a:lstStyle/>
          <a:p>
            <a:fld id="{3E36C47F-691E-47A7-8B90-C05A67379CB1}" type="slidenum">
              <a:rPr lang="en-US" smtClean="0"/>
              <a:t>8</a:t>
            </a:fld>
            <a:endParaRPr lang="en-US"/>
          </a:p>
        </p:txBody>
      </p:sp>
    </p:spTree>
    <p:extLst>
      <p:ext uri="{BB962C8B-B14F-4D97-AF65-F5344CB8AC3E}">
        <p14:creationId xmlns:p14="http://schemas.microsoft.com/office/powerpoint/2010/main" val="3707065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36C47F-691E-47A7-8B90-C05A67379CB1}" type="slidenum">
              <a:rPr lang="en-US" smtClean="0"/>
              <a:t>10</a:t>
            </a:fld>
            <a:endParaRPr lang="en-US"/>
          </a:p>
        </p:txBody>
      </p:sp>
    </p:spTree>
    <p:extLst>
      <p:ext uri="{BB962C8B-B14F-4D97-AF65-F5344CB8AC3E}">
        <p14:creationId xmlns:p14="http://schemas.microsoft.com/office/powerpoint/2010/main" val="3141679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a:t>Independently complete a self-assessment using the Focus Indicator Self-Assessment Tool or another tool provided by the district.</a:t>
            </a:r>
          </a:p>
        </p:txBody>
      </p:sp>
      <p:sp>
        <p:nvSpPr>
          <p:cNvPr id="4" name="Slide Number Placeholder 3"/>
          <p:cNvSpPr>
            <a:spLocks noGrp="1"/>
          </p:cNvSpPr>
          <p:nvPr>
            <p:ph type="sldNum" sz="quarter" idx="5"/>
          </p:nvPr>
        </p:nvSpPr>
        <p:spPr/>
        <p:txBody>
          <a:bodyPr/>
          <a:lstStyle/>
          <a:p>
            <a:fld id="{3E36C47F-691E-47A7-8B90-C05A67379CB1}" type="slidenum">
              <a:rPr lang="en-US" smtClean="0"/>
              <a:t>12</a:t>
            </a:fld>
            <a:endParaRPr lang="en-US"/>
          </a:p>
        </p:txBody>
      </p:sp>
    </p:spTree>
    <p:extLst>
      <p:ext uri="{BB962C8B-B14F-4D97-AF65-F5344CB8AC3E}">
        <p14:creationId xmlns:p14="http://schemas.microsoft.com/office/powerpoint/2010/main" val="1367553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36C47F-691E-47A7-8B90-C05A67379CB1}" type="slidenum">
              <a:rPr lang="en-US" smtClean="0"/>
              <a:t>15</a:t>
            </a:fld>
            <a:endParaRPr lang="en-US"/>
          </a:p>
        </p:txBody>
      </p:sp>
    </p:spTree>
    <p:extLst>
      <p:ext uri="{BB962C8B-B14F-4D97-AF65-F5344CB8AC3E}">
        <p14:creationId xmlns:p14="http://schemas.microsoft.com/office/powerpoint/2010/main" val="3300861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36C47F-691E-47A7-8B90-C05A67379CB1}" type="slidenum">
              <a:rPr lang="en-US" smtClean="0"/>
              <a:t>17</a:t>
            </a:fld>
            <a:endParaRPr lang="en-US"/>
          </a:p>
        </p:txBody>
      </p:sp>
    </p:spTree>
    <p:extLst>
      <p:ext uri="{BB962C8B-B14F-4D97-AF65-F5344CB8AC3E}">
        <p14:creationId xmlns:p14="http://schemas.microsoft.com/office/powerpoint/2010/main" val="1897235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36C47F-691E-47A7-8B90-C05A67379CB1}" type="slidenum">
              <a:rPr lang="en-US" smtClean="0"/>
              <a:t>18</a:t>
            </a:fld>
            <a:endParaRPr lang="en-US"/>
          </a:p>
        </p:txBody>
      </p:sp>
    </p:spTree>
    <p:extLst>
      <p:ext uri="{BB962C8B-B14F-4D97-AF65-F5344CB8AC3E}">
        <p14:creationId xmlns:p14="http://schemas.microsoft.com/office/powerpoint/2010/main" val="2935946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 Id="rId9" Type="http://schemas.openxmlformats.org/officeDocument/2006/relationships/image" Target="../media/image44.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2.pn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3.svg"/><Relationship Id="rId9" Type="http://schemas.microsoft.com/office/2007/relationships/diagramDrawing" Target="../diagrams/drawing2.xml"/></Relationships>
</file>

<file path=ppt/slides/_rels/slide1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hyperlink" Target="https://www.doe.mass.edu/edeval/implementation/default.html" TargetMode="External"/><Relationship Id="rId4" Type="http://schemas.openxmlformats.org/officeDocument/2006/relationships/hyperlink" Target="https://www.doe.mass.edu/edeval/rubric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8.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9.svg"/><Relationship Id="rId11" Type="http://schemas.openxmlformats.org/officeDocument/2006/relationships/image" Target="../media/image1.pn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jpeg"/><Relationship Id="rId9"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svg"/><Relationship Id="rId2" Type="http://schemas.microsoft.com/office/2018/10/relationships/comments" Target="../comments/modernComment_104_0.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2.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3.sv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image" Target="../media/image24.png"/><Relationship Id="rId7" Type="http://schemas.openxmlformats.org/officeDocument/2006/relationships/image" Target="../media/image28.svg"/><Relationship Id="rId12"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5" Type="http://schemas.openxmlformats.org/officeDocument/2006/relationships/image" Target="../media/image3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 Id="rId1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video" Target="https://www.youtube.com/embed/R4Uzqw57HQU?feature=oembed" TargetMode="External"/><Relationship Id="rId5" Type="http://schemas.openxmlformats.org/officeDocument/2006/relationships/image" Target="../media/image37.jpeg"/><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19" name="TextBox 19"/>
          <p:cNvSpPr txBox="1">
            <a:spLocks noGrp="1"/>
          </p:cNvSpPr>
          <p:nvPr>
            <p:ph type="title" idx="4294967295"/>
          </p:nvPr>
        </p:nvSpPr>
        <p:spPr>
          <a:xfrm>
            <a:off x="1952278" y="3619500"/>
            <a:ext cx="8883077" cy="249299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59" normalizeH="0" baseline="0" noProof="0">
                <a:ln>
                  <a:noFill/>
                </a:ln>
                <a:solidFill>
                  <a:srgbClr val="254A7E"/>
                </a:solidFill>
                <a:effectLst/>
                <a:uLnTx/>
                <a:uFillTx/>
                <a:latin typeface="Sailors"/>
                <a:ea typeface="+mn-ea"/>
                <a:cs typeface="+mn-cs"/>
              </a:rPr>
              <a:t>teacher workshop series: </a:t>
            </a:r>
            <a:endParaRPr kumimoji="0" lang="en-US" sz="18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59" normalizeH="0" baseline="0" noProof="0">
                <a:ln>
                  <a:noFill/>
                </a:ln>
                <a:solidFill>
                  <a:srgbClr val="254A7E"/>
                </a:solidFill>
                <a:effectLst/>
                <a:uLnTx/>
                <a:uFillTx/>
                <a:latin typeface="Sailors"/>
                <a:ea typeface="+mn-ea"/>
                <a:cs typeface="+mn-cs"/>
              </a:rPr>
              <a:t>The Ma educator evaluation system</a:t>
            </a:r>
          </a:p>
        </p:txBody>
      </p:sp>
      <p:sp>
        <p:nvSpPr>
          <p:cNvPr id="18" name="TextBox 18"/>
          <p:cNvSpPr txBox="1"/>
          <p:nvPr/>
        </p:nvSpPr>
        <p:spPr>
          <a:xfrm>
            <a:off x="2116888" y="7658100"/>
            <a:ext cx="8553855" cy="731867"/>
          </a:xfrm>
          <a:prstGeom prst="rect">
            <a:avLst/>
          </a:prstGeom>
        </p:spPr>
        <p:txBody>
          <a:bodyPr lIns="0" tIns="0" rIns="0" bIns="0" rtlCol="0" anchor="t">
            <a:spAutoFit/>
          </a:bodyPr>
          <a:lstStyle/>
          <a:p>
            <a:pPr>
              <a:lnSpc>
                <a:spcPct val="129647"/>
              </a:lnSpc>
            </a:pPr>
            <a:r>
              <a:rPr lang="en-US" sz="4000" b="1" spc="144">
                <a:solidFill>
                  <a:srgbClr val="231F20"/>
                </a:solidFill>
                <a:latin typeface="Open Sauce"/>
              </a:rPr>
              <a:t>Session 2: Self-Assessment</a:t>
            </a:r>
            <a:endParaRPr lang="en-US"/>
          </a:p>
        </p:txBody>
      </p:sp>
      <p:sp>
        <p:nvSpPr>
          <p:cNvPr id="17" name="Freeform 17" descr="DESE Logo"/>
          <p:cNvSpPr/>
          <p:nvPr/>
        </p:nvSpPr>
        <p:spPr>
          <a:xfrm>
            <a:off x="1752928" y="847550"/>
            <a:ext cx="3485898" cy="2057223"/>
          </a:xfrm>
          <a:custGeom>
            <a:avLst/>
            <a:gdLst/>
            <a:ahLst/>
            <a:cxnLst/>
            <a:rect l="l" t="t" r="r" b="b"/>
            <a:pathLst>
              <a:path w="3485898" h="2057223">
                <a:moveTo>
                  <a:pt x="0" y="0"/>
                </a:moveTo>
                <a:lnTo>
                  <a:pt x="3485898" y="0"/>
                </a:lnTo>
                <a:lnTo>
                  <a:pt x="3485898" y="2057223"/>
                </a:lnTo>
                <a:lnTo>
                  <a:pt x="0" y="2057223"/>
                </a:lnTo>
                <a:lnTo>
                  <a:pt x="0" y="0"/>
                </a:lnTo>
                <a:close/>
              </a:path>
            </a:pathLst>
          </a:custGeom>
          <a:blipFill>
            <a:blip r:embed="rId2"/>
            <a:stretch>
              <a:fillRect t="-1188"/>
            </a:stretch>
          </a:blipFill>
        </p:spPr>
        <p:txBody>
          <a:bodyPr/>
          <a:lstStyle/>
          <a:p>
            <a:endParaRPr lang="en-US"/>
          </a:p>
        </p:txBody>
      </p:sp>
      <p:grpSp>
        <p:nvGrpSpPr>
          <p:cNvPr id="2" name="Group 2">
            <a:extLst>
              <a:ext uri="{C183D7F6-B498-43B3-948B-1728B52AA6E4}">
                <adec:decorative xmlns:adec="http://schemas.microsoft.com/office/drawing/2017/decorative" val="1"/>
              </a:ext>
            </a:extLst>
          </p:cNvPr>
          <p:cNvGrpSpPr/>
          <p:nvPr/>
        </p:nvGrpSpPr>
        <p:grpSpPr>
          <a:xfrm>
            <a:off x="12974764" y="-207071"/>
            <a:ext cx="3086100" cy="11299900"/>
            <a:chOff x="0" y="0"/>
            <a:chExt cx="812800" cy="2976105"/>
          </a:xfrm>
        </p:grpSpPr>
        <p:sp>
          <p:nvSpPr>
            <p:cNvPr id="3" name="Freeform 3"/>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254A7E"/>
            </a:solidFill>
          </p:spPr>
          <p:txBody>
            <a:bodyPr/>
            <a:lstStyle/>
            <a:p>
              <a:endParaRPr lang="en-US"/>
            </a:p>
          </p:txBody>
        </p:sp>
        <p:sp>
          <p:nvSpPr>
            <p:cNvPr id="4" name="TextBox 4"/>
            <p:cNvSpPr txBox="1"/>
            <p:nvPr/>
          </p:nvSpPr>
          <p:spPr>
            <a:xfrm>
              <a:off x="0" y="-19050"/>
              <a:ext cx="812800" cy="2995155"/>
            </a:xfrm>
            <a:prstGeom prst="rect">
              <a:avLst/>
            </a:prstGeom>
          </p:spPr>
          <p:txBody>
            <a:bodyPr lIns="50800" tIns="50800" rIns="50800" bIns="50800" rtlCol="0" anchor="ctr"/>
            <a:lstStyle/>
            <a:p>
              <a:pPr algn="ctr">
                <a:lnSpc>
                  <a:spcPct val="381810"/>
                </a:lnSpc>
              </a:pPr>
              <a:endParaRPr lang="en-US">
                <a:cs typeface="Calibri"/>
              </a:endParaRPr>
            </a:p>
          </p:txBody>
        </p:sp>
      </p:grpSp>
      <p:sp>
        <p:nvSpPr>
          <p:cNvPr id="5" name="Freeform 5">
            <a:extLst>
              <a:ext uri="{C183D7F6-B498-43B3-948B-1728B52AA6E4}">
                <adec:decorative xmlns:adec="http://schemas.microsoft.com/office/drawing/2017/decorative" val="1"/>
              </a:ext>
            </a:extLst>
          </p:cNvPr>
          <p:cNvSpPr/>
          <p:nvPr/>
        </p:nvSpPr>
        <p:spPr>
          <a:xfrm>
            <a:off x="16384715" y="9009597"/>
            <a:ext cx="3806571" cy="2083232"/>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a:extLst>
              <a:ext uri="{C183D7F6-B498-43B3-948B-1728B52AA6E4}">
                <adec:decorative xmlns:adec="http://schemas.microsoft.com/office/drawing/2017/decorative" val="1"/>
              </a:ext>
            </a:extLst>
          </p:cNvPr>
          <p:cNvSpPr/>
          <p:nvPr/>
        </p:nvSpPr>
        <p:spPr>
          <a:xfrm>
            <a:off x="11894184" y="580047"/>
            <a:ext cx="5482971" cy="9023371"/>
          </a:xfrm>
          <a:custGeom>
            <a:avLst/>
            <a:gdLst/>
            <a:ahLst/>
            <a:cxnLst/>
            <a:rect l="l" t="t" r="r" b="b"/>
            <a:pathLst>
              <a:path w="5482971" h="9023371">
                <a:moveTo>
                  <a:pt x="0" y="0"/>
                </a:moveTo>
                <a:lnTo>
                  <a:pt x="5482971" y="0"/>
                </a:lnTo>
                <a:lnTo>
                  <a:pt x="5482971" y="9023371"/>
                </a:lnTo>
                <a:lnTo>
                  <a:pt x="0" y="9023371"/>
                </a:lnTo>
                <a:lnTo>
                  <a:pt x="0" y="0"/>
                </a:lnTo>
                <a:close/>
              </a:path>
            </a:pathLst>
          </a:custGeom>
          <a:blipFill>
            <a:blip r:embed="rId5"/>
            <a:stretch>
              <a:fillRect l="-9404" r="-137143"/>
            </a:stretch>
          </a:blipFill>
          <a:ln w="76200" cap="sq">
            <a:solidFill>
              <a:srgbClr val="254A7E"/>
            </a:solidFill>
            <a:prstDash val="solid"/>
            <a:miter/>
          </a:ln>
        </p:spPr>
        <p:txBody>
          <a:bodyPr/>
          <a:lstStyle/>
          <a:p>
            <a:endParaRPr lang="en-US"/>
          </a:p>
        </p:txBody>
      </p:sp>
      <p:grpSp>
        <p:nvGrpSpPr>
          <p:cNvPr id="7" name="Group 7">
            <a:extLst>
              <a:ext uri="{C183D7F6-B498-43B3-948B-1728B52AA6E4}">
                <adec:decorative xmlns:adec="http://schemas.microsoft.com/office/drawing/2017/decorative" val="1"/>
              </a:ext>
            </a:extLst>
          </p:cNvPr>
          <p:cNvGrpSpPr/>
          <p:nvPr/>
        </p:nvGrpSpPr>
        <p:grpSpPr>
          <a:xfrm>
            <a:off x="-1543050" y="-558218"/>
            <a:ext cx="3086100" cy="11299900"/>
            <a:chOff x="0" y="0"/>
            <a:chExt cx="812800" cy="2976105"/>
          </a:xfrm>
        </p:grpSpPr>
        <p:sp>
          <p:nvSpPr>
            <p:cNvPr id="8" name="Freeform 8"/>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254A7E"/>
            </a:solidFill>
          </p:spPr>
          <p:txBody>
            <a:bodyPr/>
            <a:lstStyle/>
            <a:p>
              <a:endParaRPr lang="en-US"/>
            </a:p>
          </p:txBody>
        </p:sp>
        <p:sp>
          <p:nvSpPr>
            <p:cNvPr id="9" name="TextBox 9"/>
            <p:cNvSpPr txBox="1"/>
            <p:nvPr/>
          </p:nvSpPr>
          <p:spPr>
            <a:xfrm>
              <a:off x="0" y="-19050"/>
              <a:ext cx="812800" cy="2995155"/>
            </a:xfrm>
            <a:prstGeom prst="rect">
              <a:avLst/>
            </a:prstGeom>
          </p:spPr>
          <p:txBody>
            <a:bodyPr lIns="50800" tIns="50800" rIns="50800" bIns="50800" rtlCol="0" anchor="ctr"/>
            <a:lstStyle/>
            <a:p>
              <a:pPr algn="ctr">
                <a:lnSpc>
                  <a:spcPct val="381810"/>
                </a:lnSpc>
              </a:pPr>
              <a:endParaRPr lang="en-US">
                <a:cs typeface="Calibri"/>
              </a:endParaRPr>
            </a:p>
          </p:txBody>
        </p:sp>
      </p:grpSp>
      <p:grpSp>
        <p:nvGrpSpPr>
          <p:cNvPr id="10" name="Group 10">
            <a:extLst>
              <a:ext uri="{C183D7F6-B498-43B3-948B-1728B52AA6E4}">
                <adec:decorative xmlns:adec="http://schemas.microsoft.com/office/drawing/2017/decorative" val="1"/>
              </a:ext>
            </a:extLst>
          </p:cNvPr>
          <p:cNvGrpSpPr/>
          <p:nvPr/>
        </p:nvGrpSpPr>
        <p:grpSpPr>
          <a:xfrm>
            <a:off x="1227773" y="4163622"/>
            <a:ext cx="110236" cy="2818996"/>
            <a:chOff x="0" y="0"/>
            <a:chExt cx="26312" cy="672855"/>
          </a:xfrm>
        </p:grpSpPr>
        <p:sp>
          <p:nvSpPr>
            <p:cNvPr id="11" name="Freeform 11"/>
            <p:cNvSpPr/>
            <p:nvPr/>
          </p:nvSpPr>
          <p:spPr>
            <a:xfrm>
              <a:off x="0" y="0"/>
              <a:ext cx="26312" cy="672855"/>
            </a:xfrm>
            <a:custGeom>
              <a:avLst/>
              <a:gdLst/>
              <a:ahLst/>
              <a:cxnLst/>
              <a:rect l="l" t="t" r="r" b="b"/>
              <a:pathLst>
                <a:path w="26312" h="672855">
                  <a:moveTo>
                    <a:pt x="0" y="0"/>
                  </a:moveTo>
                  <a:lnTo>
                    <a:pt x="26312" y="0"/>
                  </a:lnTo>
                  <a:lnTo>
                    <a:pt x="26312" y="672855"/>
                  </a:lnTo>
                  <a:lnTo>
                    <a:pt x="0" y="672855"/>
                  </a:lnTo>
                  <a:close/>
                </a:path>
              </a:pathLst>
            </a:custGeom>
            <a:solidFill>
              <a:srgbClr val="FDFBFB"/>
            </a:solidFill>
          </p:spPr>
          <p:txBody>
            <a:bodyPr/>
            <a:lstStyle/>
            <a:p>
              <a:endParaRPr lang="en-US"/>
            </a:p>
          </p:txBody>
        </p:sp>
        <p:sp>
          <p:nvSpPr>
            <p:cNvPr id="12" name="TextBox 12"/>
            <p:cNvSpPr txBox="1"/>
            <p:nvPr/>
          </p:nvSpPr>
          <p:spPr>
            <a:xfrm>
              <a:off x="0" y="-19050"/>
              <a:ext cx="26312" cy="691905"/>
            </a:xfrm>
            <a:prstGeom prst="rect">
              <a:avLst/>
            </a:prstGeom>
          </p:spPr>
          <p:txBody>
            <a:bodyPr lIns="50800" tIns="50800" rIns="50800" bIns="50800" rtlCol="0" anchor="ctr"/>
            <a:lstStyle/>
            <a:p>
              <a:pPr algn="ctr">
                <a:lnSpc>
                  <a:spcPct val="381810"/>
                </a:lnSpc>
              </a:pPr>
              <a:endParaRPr lang="en-US">
                <a:cs typeface="Calibri"/>
              </a:endParaRPr>
            </a:p>
          </p:txBody>
        </p:sp>
      </p:grpSp>
      <p:sp>
        <p:nvSpPr>
          <p:cNvPr id="16" name="Freeform 16">
            <a:extLst>
              <a:ext uri="{C183D7F6-B498-43B3-948B-1728B52AA6E4}">
                <adec:decorative xmlns:adec="http://schemas.microsoft.com/office/drawing/2017/decorative" val="1"/>
              </a:ext>
            </a:extLst>
          </p:cNvPr>
          <p:cNvSpPr/>
          <p:nvPr/>
        </p:nvSpPr>
        <p:spPr>
          <a:xfrm>
            <a:off x="-2777871" y="-207071"/>
            <a:ext cx="3806571" cy="2083232"/>
          </a:xfrm>
          <a:custGeom>
            <a:avLst/>
            <a:gdLst/>
            <a:ahLst/>
            <a:cxnLst/>
            <a:rect l="l" t="t" r="r" b="b"/>
            <a:pathLst>
              <a:path w="3806571" h="2083232">
                <a:moveTo>
                  <a:pt x="0" y="0"/>
                </a:moveTo>
                <a:lnTo>
                  <a:pt x="3806571" y="0"/>
                </a:lnTo>
                <a:lnTo>
                  <a:pt x="3806571" y="2083233"/>
                </a:lnTo>
                <a:lnTo>
                  <a:pt x="0" y="20832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15">
            <a:extLst>
              <a:ext uri="{FF2B5EF4-FFF2-40B4-BE49-F238E27FC236}">
                <a16:creationId xmlns:a16="http://schemas.microsoft.com/office/drawing/2014/main" id="{C2EDB4E1-614C-377A-6D43-52A156D4AEA3}"/>
              </a:ext>
              <a:ext uri="{C183D7F6-B498-43B3-948B-1728B52AA6E4}">
                <adec:decorative xmlns:adec="http://schemas.microsoft.com/office/drawing/2017/decorative" val="1"/>
              </a:ext>
            </a:extLst>
          </p:cNvPr>
          <p:cNvGrpSpPr/>
          <p:nvPr/>
        </p:nvGrpSpPr>
        <p:grpSpPr>
          <a:xfrm>
            <a:off x="8097940" y="7297647"/>
            <a:ext cx="8132660" cy="1596428"/>
            <a:chOff x="0" y="0"/>
            <a:chExt cx="4321206" cy="1449360"/>
          </a:xfrm>
        </p:grpSpPr>
        <p:sp>
          <p:nvSpPr>
            <p:cNvPr id="44" name="Freeform 16">
              <a:extLst>
                <a:ext uri="{FF2B5EF4-FFF2-40B4-BE49-F238E27FC236}">
                  <a16:creationId xmlns:a16="http://schemas.microsoft.com/office/drawing/2014/main" id="{169D75E4-1404-B809-9A3A-C477EB8DD894}"/>
                </a:ext>
              </a:extLst>
            </p:cNvPr>
            <p:cNvSpPr/>
            <p:nvPr/>
          </p:nvSpPr>
          <p:spPr>
            <a:xfrm>
              <a:off x="0" y="0"/>
              <a:ext cx="4321135" cy="1449324"/>
            </a:xfrm>
            <a:custGeom>
              <a:avLst/>
              <a:gdLst/>
              <a:ahLst/>
              <a:cxnLst/>
              <a:rect l="l" t="t" r="r" b="b"/>
              <a:pathLst>
                <a:path w="4321135" h="1449324">
                  <a:moveTo>
                    <a:pt x="3553268" y="0"/>
                  </a:moveTo>
                  <a:cubicBezTo>
                    <a:pt x="0" y="0"/>
                    <a:pt x="0" y="0"/>
                    <a:pt x="0" y="0"/>
                  </a:cubicBezTo>
                  <a:cubicBezTo>
                    <a:pt x="0" y="1449324"/>
                    <a:pt x="0" y="1449324"/>
                    <a:pt x="0" y="1449324"/>
                  </a:cubicBezTo>
                  <a:cubicBezTo>
                    <a:pt x="3553268" y="1449324"/>
                    <a:pt x="3553268" y="1449324"/>
                    <a:pt x="3553268" y="1449324"/>
                  </a:cubicBezTo>
                  <a:cubicBezTo>
                    <a:pt x="3976241" y="1449324"/>
                    <a:pt x="4321135" y="1123823"/>
                    <a:pt x="4321135" y="724662"/>
                  </a:cubicBezTo>
                  <a:cubicBezTo>
                    <a:pt x="4321135" y="325501"/>
                    <a:pt x="3976241" y="0"/>
                    <a:pt x="3553268" y="0"/>
                  </a:cubicBezTo>
                  <a:close/>
                </a:path>
              </a:pathLst>
            </a:custGeom>
            <a:solidFill>
              <a:srgbClr val="F2F2F2"/>
            </a:solidFill>
          </p:spPr>
          <p:txBody>
            <a:bodyPr/>
            <a:lstStyle/>
            <a:p>
              <a:endParaRPr lang="en-US"/>
            </a:p>
          </p:txBody>
        </p:sp>
      </p:grpSp>
      <p:grpSp>
        <p:nvGrpSpPr>
          <p:cNvPr id="5" name="Group 5">
            <a:extLst>
              <a:ext uri="{C183D7F6-B498-43B3-948B-1728B52AA6E4}">
                <adec:decorative xmlns:adec="http://schemas.microsoft.com/office/drawing/2017/decorative" val="1"/>
              </a:ext>
            </a:extLst>
          </p:cNvPr>
          <p:cNvGrpSpPr/>
          <p:nvPr/>
        </p:nvGrpSpPr>
        <p:grpSpPr>
          <a:xfrm rot="-1660488">
            <a:off x="-4233206" y="5189176"/>
            <a:ext cx="8282376" cy="404757"/>
            <a:chOff x="0" y="0"/>
            <a:chExt cx="2181367" cy="106603"/>
          </a:xfrm>
        </p:grpSpPr>
        <p:sp>
          <p:nvSpPr>
            <p:cNvPr id="6" name="Freeform 6"/>
            <p:cNvSpPr/>
            <p:nvPr/>
          </p:nvSpPr>
          <p:spPr>
            <a:xfrm>
              <a:off x="0" y="0"/>
              <a:ext cx="2181366" cy="106603"/>
            </a:xfrm>
            <a:custGeom>
              <a:avLst/>
              <a:gdLst/>
              <a:ahLst/>
              <a:cxnLst/>
              <a:rect l="l" t="t" r="r" b="b"/>
              <a:pathLst>
                <a:path w="2181366" h="106603">
                  <a:moveTo>
                    <a:pt x="0" y="0"/>
                  </a:moveTo>
                  <a:lnTo>
                    <a:pt x="2181366" y="0"/>
                  </a:lnTo>
                  <a:lnTo>
                    <a:pt x="2181366" y="106603"/>
                  </a:lnTo>
                  <a:lnTo>
                    <a:pt x="0" y="106603"/>
                  </a:lnTo>
                  <a:close/>
                </a:path>
              </a:pathLst>
            </a:custGeom>
            <a:solidFill>
              <a:srgbClr val="254A7E"/>
            </a:solidFill>
          </p:spPr>
          <p:txBody>
            <a:bodyPr/>
            <a:lstStyle/>
            <a:p>
              <a:endParaRPr lang="en-US"/>
            </a:p>
          </p:txBody>
        </p:sp>
        <p:sp>
          <p:nvSpPr>
            <p:cNvPr id="7" name="TextBox 7"/>
            <p:cNvSpPr txBox="1"/>
            <p:nvPr/>
          </p:nvSpPr>
          <p:spPr>
            <a:xfrm>
              <a:off x="0" y="-19050"/>
              <a:ext cx="2181367" cy="125653"/>
            </a:xfrm>
            <a:prstGeom prst="rect">
              <a:avLst/>
            </a:prstGeom>
          </p:spPr>
          <p:txBody>
            <a:bodyPr lIns="50800" tIns="50800" rIns="50800" bIns="50800" rtlCol="0" anchor="ctr"/>
            <a:lstStyle/>
            <a:p>
              <a:pPr marL="0" marR="0" lvl="0" indent="0" algn="ctr" defTabSz="914400" rtl="0" eaLnBrk="1" fontAlgn="auto" latinLnBrk="0" hangingPunct="1">
                <a:lnSpc>
                  <a:spcPct val="294135"/>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Calibri"/>
              </a:endParaRPr>
            </a:p>
          </p:txBody>
        </p:sp>
      </p:grpSp>
      <p:grpSp>
        <p:nvGrpSpPr>
          <p:cNvPr id="8" name="Group 8">
            <a:extLst>
              <a:ext uri="{C183D7F6-B498-43B3-948B-1728B52AA6E4}">
                <adec:decorative xmlns:adec="http://schemas.microsoft.com/office/drawing/2017/decorative" val="1"/>
              </a:ext>
            </a:extLst>
          </p:cNvPr>
          <p:cNvGrpSpPr/>
          <p:nvPr/>
        </p:nvGrpSpPr>
        <p:grpSpPr>
          <a:xfrm rot="-1747322">
            <a:off x="3921959" y="1003562"/>
            <a:ext cx="8282376" cy="111180"/>
            <a:chOff x="0" y="0"/>
            <a:chExt cx="2181367" cy="29282"/>
          </a:xfrm>
        </p:grpSpPr>
        <p:sp>
          <p:nvSpPr>
            <p:cNvPr id="9" name="Freeform 9"/>
            <p:cNvSpPr/>
            <p:nvPr/>
          </p:nvSpPr>
          <p:spPr>
            <a:xfrm>
              <a:off x="0" y="0"/>
              <a:ext cx="2181366" cy="29282"/>
            </a:xfrm>
            <a:custGeom>
              <a:avLst/>
              <a:gdLst/>
              <a:ahLst/>
              <a:cxnLst/>
              <a:rect l="l" t="t" r="r" b="b"/>
              <a:pathLst>
                <a:path w="2181366" h="29282">
                  <a:moveTo>
                    <a:pt x="0" y="0"/>
                  </a:moveTo>
                  <a:lnTo>
                    <a:pt x="2181366" y="0"/>
                  </a:lnTo>
                  <a:lnTo>
                    <a:pt x="2181366" y="29282"/>
                  </a:lnTo>
                  <a:lnTo>
                    <a:pt x="0" y="29282"/>
                  </a:lnTo>
                  <a:close/>
                </a:path>
              </a:pathLst>
            </a:custGeom>
            <a:solidFill>
              <a:srgbClr val="254A7E"/>
            </a:solidFill>
          </p:spPr>
          <p:txBody>
            <a:bodyPr/>
            <a:lstStyle/>
            <a:p>
              <a:endParaRPr lang="en-US"/>
            </a:p>
          </p:txBody>
        </p:sp>
        <p:sp>
          <p:nvSpPr>
            <p:cNvPr id="10" name="TextBox 10"/>
            <p:cNvSpPr txBox="1"/>
            <p:nvPr/>
          </p:nvSpPr>
          <p:spPr>
            <a:xfrm>
              <a:off x="0" y="-19050"/>
              <a:ext cx="2181367" cy="48332"/>
            </a:xfrm>
            <a:prstGeom prst="rect">
              <a:avLst/>
            </a:prstGeom>
          </p:spPr>
          <p:txBody>
            <a:bodyPr lIns="50800" tIns="50800" rIns="50800" bIns="50800" rtlCol="0" anchor="ctr"/>
            <a:lstStyle/>
            <a:p>
              <a:pPr marL="0" marR="0" lvl="0" indent="0" algn="ctr" defTabSz="914400" rtl="0" eaLnBrk="1" fontAlgn="auto" latinLnBrk="0" hangingPunct="1">
                <a:lnSpc>
                  <a:spcPct val="294135"/>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Calibri"/>
              </a:endParaRPr>
            </a:p>
          </p:txBody>
        </p:sp>
      </p:grpSp>
      <p:grpSp>
        <p:nvGrpSpPr>
          <p:cNvPr id="11" name="Group 11">
            <a:extLst>
              <a:ext uri="{C183D7F6-B498-43B3-948B-1728B52AA6E4}">
                <adec:decorative xmlns:adec="http://schemas.microsoft.com/office/drawing/2017/decorative" val="1"/>
              </a:ext>
            </a:extLst>
          </p:cNvPr>
          <p:cNvGrpSpPr/>
          <p:nvPr/>
        </p:nvGrpSpPr>
        <p:grpSpPr>
          <a:xfrm>
            <a:off x="11444447" y="2576929"/>
            <a:ext cx="6518881" cy="1594049"/>
            <a:chOff x="0" y="0"/>
            <a:chExt cx="4317606" cy="1447200"/>
          </a:xfrm>
        </p:grpSpPr>
        <p:sp>
          <p:nvSpPr>
            <p:cNvPr id="12" name="Freeform 12"/>
            <p:cNvSpPr/>
            <p:nvPr/>
          </p:nvSpPr>
          <p:spPr>
            <a:xfrm>
              <a:off x="0" y="0"/>
              <a:ext cx="4317581" cy="1447165"/>
            </a:xfrm>
            <a:custGeom>
              <a:avLst/>
              <a:gdLst/>
              <a:ahLst/>
              <a:cxnLst/>
              <a:rect l="l" t="t" r="r" b="b"/>
              <a:pathLst>
                <a:path w="4317581" h="1447165">
                  <a:moveTo>
                    <a:pt x="3550350" y="0"/>
                  </a:moveTo>
                  <a:cubicBezTo>
                    <a:pt x="0" y="0"/>
                    <a:pt x="0" y="0"/>
                    <a:pt x="0" y="0"/>
                  </a:cubicBezTo>
                  <a:cubicBezTo>
                    <a:pt x="0" y="1447165"/>
                    <a:pt x="0" y="1447165"/>
                    <a:pt x="0" y="1447165"/>
                  </a:cubicBezTo>
                  <a:cubicBezTo>
                    <a:pt x="3550350" y="1447165"/>
                    <a:pt x="3550350" y="1447165"/>
                    <a:pt x="3550350" y="1447165"/>
                  </a:cubicBezTo>
                  <a:cubicBezTo>
                    <a:pt x="3972940" y="1447165"/>
                    <a:pt x="4317581" y="1122172"/>
                    <a:pt x="4317581" y="723519"/>
                  </a:cubicBezTo>
                  <a:cubicBezTo>
                    <a:pt x="4317581" y="324866"/>
                    <a:pt x="3972939" y="0"/>
                    <a:pt x="3550350" y="0"/>
                  </a:cubicBezTo>
                  <a:close/>
                </a:path>
              </a:pathLst>
            </a:custGeom>
            <a:solidFill>
              <a:srgbClr val="F2F2F2"/>
            </a:solidFill>
          </p:spPr>
          <p:txBody>
            <a:bodyPr/>
            <a:lstStyle/>
            <a:p>
              <a:endParaRPr lang="en-US"/>
            </a:p>
          </p:txBody>
        </p:sp>
      </p:grpSp>
      <p:grpSp>
        <p:nvGrpSpPr>
          <p:cNvPr id="13" name="Group 13">
            <a:extLst>
              <a:ext uri="{C183D7F6-B498-43B3-948B-1728B52AA6E4}">
                <adec:decorative xmlns:adec="http://schemas.microsoft.com/office/drawing/2017/decorative" val="1"/>
              </a:ext>
            </a:extLst>
          </p:cNvPr>
          <p:cNvGrpSpPr/>
          <p:nvPr/>
        </p:nvGrpSpPr>
        <p:grpSpPr>
          <a:xfrm>
            <a:off x="10374515" y="1943100"/>
            <a:ext cx="2264977" cy="2263391"/>
            <a:chOff x="0" y="0"/>
            <a:chExt cx="2056320" cy="2054880"/>
          </a:xfrm>
        </p:grpSpPr>
        <p:sp>
          <p:nvSpPr>
            <p:cNvPr id="14" name="Freeform 14"/>
            <p:cNvSpPr/>
            <p:nvPr/>
          </p:nvSpPr>
          <p:spPr>
            <a:xfrm>
              <a:off x="0" y="0"/>
              <a:ext cx="2056384" cy="2054860"/>
            </a:xfrm>
            <a:custGeom>
              <a:avLst/>
              <a:gdLst/>
              <a:ahLst/>
              <a:cxnLst/>
              <a:rect l="l" t="t" r="r" b="b"/>
              <a:pathLst>
                <a:path w="2056384" h="2054860">
                  <a:moveTo>
                    <a:pt x="0" y="1027430"/>
                  </a:moveTo>
                  <a:cubicBezTo>
                    <a:pt x="0" y="459994"/>
                    <a:pt x="460375" y="0"/>
                    <a:pt x="1028192" y="0"/>
                  </a:cubicBezTo>
                  <a:cubicBezTo>
                    <a:pt x="1596009" y="0"/>
                    <a:pt x="2056384" y="459994"/>
                    <a:pt x="2056384" y="1027430"/>
                  </a:cubicBezTo>
                  <a:cubicBezTo>
                    <a:pt x="2056384" y="1594866"/>
                    <a:pt x="1596009" y="2054860"/>
                    <a:pt x="1028192" y="2054860"/>
                  </a:cubicBezTo>
                  <a:cubicBezTo>
                    <a:pt x="460375" y="2054860"/>
                    <a:pt x="0" y="1594866"/>
                    <a:pt x="0" y="1027430"/>
                  </a:cubicBezTo>
                  <a:close/>
                </a:path>
              </a:pathLst>
            </a:custGeom>
            <a:solidFill>
              <a:srgbClr val="254A7E"/>
            </a:solidFill>
          </p:spPr>
          <p:txBody>
            <a:bodyPr/>
            <a:lstStyle/>
            <a:p>
              <a:endParaRPr lang="en-US"/>
            </a:p>
          </p:txBody>
        </p:sp>
      </p:grpSp>
      <p:grpSp>
        <p:nvGrpSpPr>
          <p:cNvPr id="15" name="Group 15">
            <a:extLst>
              <a:ext uri="{C183D7F6-B498-43B3-948B-1728B52AA6E4}">
                <adec:decorative xmlns:adec="http://schemas.microsoft.com/office/drawing/2017/decorative" val="1"/>
              </a:ext>
            </a:extLst>
          </p:cNvPr>
          <p:cNvGrpSpPr/>
          <p:nvPr/>
        </p:nvGrpSpPr>
        <p:grpSpPr>
          <a:xfrm>
            <a:off x="9648540" y="4929676"/>
            <a:ext cx="7283444" cy="1596428"/>
            <a:chOff x="0" y="0"/>
            <a:chExt cx="4321206" cy="1449360"/>
          </a:xfrm>
        </p:grpSpPr>
        <p:sp>
          <p:nvSpPr>
            <p:cNvPr id="16" name="Freeform 16"/>
            <p:cNvSpPr/>
            <p:nvPr/>
          </p:nvSpPr>
          <p:spPr>
            <a:xfrm>
              <a:off x="0" y="0"/>
              <a:ext cx="4321135" cy="1449324"/>
            </a:xfrm>
            <a:custGeom>
              <a:avLst/>
              <a:gdLst/>
              <a:ahLst/>
              <a:cxnLst/>
              <a:rect l="l" t="t" r="r" b="b"/>
              <a:pathLst>
                <a:path w="4321135" h="1449324">
                  <a:moveTo>
                    <a:pt x="3553268" y="0"/>
                  </a:moveTo>
                  <a:cubicBezTo>
                    <a:pt x="0" y="0"/>
                    <a:pt x="0" y="0"/>
                    <a:pt x="0" y="0"/>
                  </a:cubicBezTo>
                  <a:cubicBezTo>
                    <a:pt x="0" y="1449324"/>
                    <a:pt x="0" y="1449324"/>
                    <a:pt x="0" y="1449324"/>
                  </a:cubicBezTo>
                  <a:cubicBezTo>
                    <a:pt x="3553268" y="1449324"/>
                    <a:pt x="3553268" y="1449324"/>
                    <a:pt x="3553268" y="1449324"/>
                  </a:cubicBezTo>
                  <a:cubicBezTo>
                    <a:pt x="3976241" y="1449324"/>
                    <a:pt x="4321135" y="1123823"/>
                    <a:pt x="4321135" y="724662"/>
                  </a:cubicBezTo>
                  <a:cubicBezTo>
                    <a:pt x="4321135" y="325501"/>
                    <a:pt x="3976241" y="0"/>
                    <a:pt x="3553268" y="0"/>
                  </a:cubicBezTo>
                  <a:close/>
                </a:path>
              </a:pathLst>
            </a:custGeom>
            <a:solidFill>
              <a:srgbClr val="F2F2F2"/>
            </a:solidFill>
          </p:spPr>
          <p:txBody>
            <a:bodyPr/>
            <a:lstStyle/>
            <a:p>
              <a:endParaRPr lang="en-US"/>
            </a:p>
          </p:txBody>
        </p:sp>
      </p:grpSp>
      <p:grpSp>
        <p:nvGrpSpPr>
          <p:cNvPr id="17" name="Group 17">
            <a:extLst>
              <a:ext uri="{C183D7F6-B498-43B3-948B-1728B52AA6E4}">
                <adec:decorative xmlns:adec="http://schemas.microsoft.com/office/drawing/2017/decorative" val="1"/>
              </a:ext>
            </a:extLst>
          </p:cNvPr>
          <p:cNvGrpSpPr/>
          <p:nvPr/>
        </p:nvGrpSpPr>
        <p:grpSpPr>
          <a:xfrm>
            <a:off x="8652437" y="4477930"/>
            <a:ext cx="2267356" cy="2265770"/>
            <a:chOff x="0" y="0"/>
            <a:chExt cx="2058480" cy="2057040"/>
          </a:xfrm>
        </p:grpSpPr>
        <p:sp>
          <p:nvSpPr>
            <p:cNvPr id="18" name="Freeform 18"/>
            <p:cNvSpPr/>
            <p:nvPr/>
          </p:nvSpPr>
          <p:spPr>
            <a:xfrm>
              <a:off x="0" y="0"/>
              <a:ext cx="2058416" cy="2057146"/>
            </a:xfrm>
            <a:custGeom>
              <a:avLst/>
              <a:gdLst/>
              <a:ahLst/>
              <a:cxnLst/>
              <a:rect l="l" t="t" r="r" b="b"/>
              <a:pathLst>
                <a:path w="2058416" h="2057146">
                  <a:moveTo>
                    <a:pt x="0" y="1028573"/>
                  </a:moveTo>
                  <a:cubicBezTo>
                    <a:pt x="0" y="460502"/>
                    <a:pt x="460756" y="0"/>
                    <a:pt x="1029208" y="0"/>
                  </a:cubicBezTo>
                  <a:cubicBezTo>
                    <a:pt x="1597660" y="0"/>
                    <a:pt x="2058416" y="460502"/>
                    <a:pt x="2058416" y="1028573"/>
                  </a:cubicBezTo>
                  <a:cubicBezTo>
                    <a:pt x="2058416" y="1596644"/>
                    <a:pt x="1597660" y="2057146"/>
                    <a:pt x="1029208" y="2057146"/>
                  </a:cubicBezTo>
                  <a:cubicBezTo>
                    <a:pt x="460756" y="2057146"/>
                    <a:pt x="0" y="1596517"/>
                    <a:pt x="0" y="1028573"/>
                  </a:cubicBezTo>
                  <a:close/>
                </a:path>
              </a:pathLst>
            </a:custGeom>
            <a:solidFill>
              <a:srgbClr val="254A7E"/>
            </a:solidFill>
            <a:ln>
              <a:solidFill>
                <a:schemeClr val="bg1"/>
              </a:solidFill>
            </a:ln>
          </p:spPr>
          <p:txBody>
            <a:bodyPr/>
            <a:lstStyle/>
            <a:p>
              <a:endParaRPr lang="en-US"/>
            </a:p>
          </p:txBody>
        </p:sp>
      </p:grpSp>
      <p:sp>
        <p:nvSpPr>
          <p:cNvPr id="22" name="Freeform 22">
            <a:extLst>
              <a:ext uri="{C183D7F6-B498-43B3-948B-1728B52AA6E4}">
                <adec:decorative xmlns:adec="http://schemas.microsoft.com/office/drawing/2017/decorative" val="1"/>
              </a:ext>
            </a:extLst>
          </p:cNvPr>
          <p:cNvSpPr/>
          <p:nvPr/>
        </p:nvSpPr>
        <p:spPr>
          <a:xfrm>
            <a:off x="6662276" y="7015278"/>
            <a:ext cx="2264208" cy="2264208"/>
          </a:xfrm>
          <a:custGeom>
            <a:avLst/>
            <a:gdLst/>
            <a:ahLst/>
            <a:cxnLst/>
            <a:rect l="l" t="t" r="r" b="b"/>
            <a:pathLst>
              <a:path w="2055622" h="2055622">
                <a:moveTo>
                  <a:pt x="0" y="1027811"/>
                </a:moveTo>
                <a:cubicBezTo>
                  <a:pt x="0" y="460121"/>
                  <a:pt x="460121" y="0"/>
                  <a:pt x="1027811" y="0"/>
                </a:cubicBezTo>
                <a:cubicBezTo>
                  <a:pt x="1595501" y="0"/>
                  <a:pt x="2055622" y="460121"/>
                  <a:pt x="2055622" y="1027811"/>
                </a:cubicBezTo>
                <a:cubicBezTo>
                  <a:pt x="2055622" y="1595501"/>
                  <a:pt x="1595501" y="2055622"/>
                  <a:pt x="1027811" y="2055622"/>
                </a:cubicBezTo>
                <a:cubicBezTo>
                  <a:pt x="460121" y="2055622"/>
                  <a:pt x="0" y="1595501"/>
                  <a:pt x="0" y="1027811"/>
                </a:cubicBezTo>
                <a:close/>
              </a:path>
            </a:pathLst>
          </a:custGeom>
          <a:solidFill>
            <a:srgbClr val="254A7E"/>
          </a:solidFill>
        </p:spPr>
        <p:txBody>
          <a:bodyPr/>
          <a:lstStyle/>
          <a:p>
            <a:endParaRPr lang="en-US"/>
          </a:p>
        </p:txBody>
      </p:sp>
      <p:sp>
        <p:nvSpPr>
          <p:cNvPr id="41" name="TextBox 13">
            <a:extLst>
              <a:ext uri="{FF2B5EF4-FFF2-40B4-BE49-F238E27FC236}">
                <a16:creationId xmlns:a16="http://schemas.microsoft.com/office/drawing/2014/main" id="{5F467352-FE02-230B-2947-6557352B0BA4}"/>
              </a:ext>
            </a:extLst>
          </p:cNvPr>
          <p:cNvSpPr txBox="1">
            <a:spLocks noGrp="1"/>
          </p:cNvSpPr>
          <p:nvPr>
            <p:ph type="title" idx="4294967295"/>
          </p:nvPr>
        </p:nvSpPr>
        <p:spPr>
          <a:xfrm>
            <a:off x="598665" y="6041704"/>
            <a:ext cx="5528552" cy="135421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771" normalizeH="0" baseline="0" noProof="0">
                <a:ln>
                  <a:noFill/>
                </a:ln>
                <a:solidFill>
                  <a:srgbClr val="254A7E"/>
                </a:solidFill>
                <a:effectLst/>
                <a:uLnTx/>
                <a:uFillTx/>
                <a:latin typeface="Sailors"/>
                <a:ea typeface="+mn-ea"/>
                <a:cs typeface="+mn-cs"/>
              </a:rPr>
              <a:t>Key considerations</a:t>
            </a:r>
          </a:p>
        </p:txBody>
      </p:sp>
      <p:sp>
        <p:nvSpPr>
          <p:cNvPr id="47" name="Freeform 28" descr="Icon: calendar">
            <a:extLst>
              <a:ext uri="{FF2B5EF4-FFF2-40B4-BE49-F238E27FC236}">
                <a16:creationId xmlns:a16="http://schemas.microsoft.com/office/drawing/2014/main" id="{3742C299-5C2E-DABF-77C5-B29EA6BF6C62}"/>
              </a:ext>
            </a:extLst>
          </p:cNvPr>
          <p:cNvSpPr/>
          <p:nvPr/>
        </p:nvSpPr>
        <p:spPr>
          <a:xfrm>
            <a:off x="10837694" y="2454548"/>
            <a:ext cx="1340956" cy="1349740"/>
          </a:xfrm>
          <a:custGeom>
            <a:avLst/>
            <a:gdLst/>
            <a:ahLst/>
            <a:cxnLst/>
            <a:rect l="l" t="t" r="r" b="b"/>
            <a:pathLst>
              <a:path w="1340956" h="1349740">
                <a:moveTo>
                  <a:pt x="0" y="0"/>
                </a:moveTo>
                <a:lnTo>
                  <a:pt x="1340956" y="0"/>
                </a:lnTo>
                <a:lnTo>
                  <a:pt x="1340956" y="1349740"/>
                </a:lnTo>
                <a:lnTo>
                  <a:pt x="0" y="13497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8" name="TextBox 47">
            <a:extLst>
              <a:ext uri="{FF2B5EF4-FFF2-40B4-BE49-F238E27FC236}">
                <a16:creationId xmlns:a16="http://schemas.microsoft.com/office/drawing/2014/main" id="{CA5E9097-12C9-C55D-D93D-D611EAD7D608}"/>
              </a:ext>
            </a:extLst>
          </p:cNvPr>
          <p:cNvSpPr txBox="1"/>
          <p:nvPr/>
        </p:nvSpPr>
        <p:spPr>
          <a:xfrm>
            <a:off x="12785403" y="2942209"/>
            <a:ext cx="4534363" cy="830997"/>
          </a:xfrm>
          <a:prstGeom prst="rect">
            <a:avLst/>
          </a:prstGeom>
          <a:noFill/>
        </p:spPr>
        <p:txBody>
          <a:bodyPr wrap="square" rtlCol="0">
            <a:spAutoFit/>
          </a:bodyPr>
          <a:lstStyle/>
          <a:p>
            <a:r>
              <a:rPr lang="en-US" sz="2400"/>
              <a:t>Typically completed at the </a:t>
            </a:r>
            <a:r>
              <a:rPr lang="en-US" sz="2400" b="1"/>
              <a:t>beginning</a:t>
            </a:r>
            <a:r>
              <a:rPr lang="en-US" sz="2400"/>
              <a:t> of the school year</a:t>
            </a:r>
          </a:p>
        </p:txBody>
      </p:sp>
      <p:sp>
        <p:nvSpPr>
          <p:cNvPr id="65" name="Freeform 24" descr="Icon: Bar Graph under a magnifying glass">
            <a:extLst>
              <a:ext uri="{FF2B5EF4-FFF2-40B4-BE49-F238E27FC236}">
                <a16:creationId xmlns:a16="http://schemas.microsoft.com/office/drawing/2014/main" id="{3AB71237-0F5D-C29E-7384-1696292EE12F}"/>
              </a:ext>
            </a:extLst>
          </p:cNvPr>
          <p:cNvSpPr/>
          <p:nvPr/>
        </p:nvSpPr>
        <p:spPr>
          <a:xfrm>
            <a:off x="8976304" y="4773653"/>
            <a:ext cx="1619552" cy="1562359"/>
          </a:xfrm>
          <a:custGeom>
            <a:avLst/>
            <a:gdLst/>
            <a:ahLst/>
            <a:cxnLst/>
            <a:rect l="l" t="t" r="r" b="b"/>
            <a:pathLst>
              <a:path w="2170426" h="2170426">
                <a:moveTo>
                  <a:pt x="0" y="0"/>
                </a:moveTo>
                <a:lnTo>
                  <a:pt x="2170426" y="0"/>
                </a:lnTo>
                <a:lnTo>
                  <a:pt x="2170426" y="2170427"/>
                </a:lnTo>
                <a:lnTo>
                  <a:pt x="0" y="2170427"/>
                </a:lnTo>
                <a:lnTo>
                  <a:pt x="0" y="0"/>
                </a:lnTo>
                <a:close/>
              </a:path>
            </a:pathLst>
          </a:custGeom>
          <a:blipFill>
            <a:blip r:embed="rId5">
              <a:extLst>
                <a:ext uri="{96DAC541-7B7A-43D3-8B79-37D633B846F1}">
                  <asvg:svgBlip xmlns:asvg="http://schemas.microsoft.com/office/drawing/2016/SVG/main" r:embed="rId6"/>
                </a:ext>
              </a:extLst>
            </a:blip>
            <a:stretch>
              <a:fillRect/>
            </a:stretch>
          </a:blipFill>
          <a:ln>
            <a:solidFill>
              <a:schemeClr val="bg1"/>
            </a:solidFill>
          </a:ln>
        </p:spPr>
        <p:txBody>
          <a:bodyPr/>
          <a:lstStyle/>
          <a:p>
            <a:endParaRPr lang="en-US"/>
          </a:p>
        </p:txBody>
      </p:sp>
      <p:sp>
        <p:nvSpPr>
          <p:cNvPr id="49" name="TextBox 48">
            <a:extLst>
              <a:ext uri="{FF2B5EF4-FFF2-40B4-BE49-F238E27FC236}">
                <a16:creationId xmlns:a16="http://schemas.microsoft.com/office/drawing/2014/main" id="{A1E4B52B-87D0-3DE9-F532-3F95FE93E3A4}"/>
              </a:ext>
            </a:extLst>
          </p:cNvPr>
          <p:cNvSpPr txBox="1"/>
          <p:nvPr/>
        </p:nvSpPr>
        <p:spPr>
          <a:xfrm>
            <a:off x="11025745" y="5036721"/>
            <a:ext cx="5528552" cy="1569660"/>
          </a:xfrm>
          <a:prstGeom prst="rect">
            <a:avLst/>
          </a:prstGeom>
          <a:noFill/>
        </p:spPr>
        <p:txBody>
          <a:bodyPr wrap="square" rtlCol="0">
            <a:spAutoFit/>
          </a:bodyPr>
          <a:lstStyle/>
          <a:p>
            <a:r>
              <a:rPr lang="en-US" sz="2400" b="1"/>
              <a:t>Informed by evidence</a:t>
            </a:r>
            <a:r>
              <a:rPr lang="en-US" sz="2400"/>
              <a:t>, including student learning data (disaggregated when possible) and feedback from colleagues, students, and families</a:t>
            </a:r>
          </a:p>
        </p:txBody>
      </p:sp>
      <p:sp>
        <p:nvSpPr>
          <p:cNvPr id="30" name="Freeform 30" descr="Icon: List with target"/>
          <p:cNvSpPr/>
          <p:nvPr/>
        </p:nvSpPr>
        <p:spPr>
          <a:xfrm>
            <a:off x="7200757" y="7320300"/>
            <a:ext cx="1438004" cy="1475564"/>
          </a:xfrm>
          <a:custGeom>
            <a:avLst/>
            <a:gdLst/>
            <a:ahLst/>
            <a:cxnLst/>
            <a:rect l="l" t="t" r="r" b="b"/>
            <a:pathLst>
              <a:path w="1438004" h="1475564">
                <a:moveTo>
                  <a:pt x="0" y="0"/>
                </a:moveTo>
                <a:lnTo>
                  <a:pt x="1438004" y="0"/>
                </a:lnTo>
                <a:lnTo>
                  <a:pt x="1438004" y="1475564"/>
                </a:lnTo>
                <a:lnTo>
                  <a:pt x="0" y="147556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0" name="TextBox 49">
            <a:extLst>
              <a:ext uri="{FF2B5EF4-FFF2-40B4-BE49-F238E27FC236}">
                <a16:creationId xmlns:a16="http://schemas.microsoft.com/office/drawing/2014/main" id="{9804F805-A7F6-E256-DAF8-E45DEAB9EA37}"/>
              </a:ext>
            </a:extLst>
          </p:cNvPr>
          <p:cNvSpPr txBox="1"/>
          <p:nvPr/>
        </p:nvSpPr>
        <p:spPr>
          <a:xfrm>
            <a:off x="9151849" y="7554125"/>
            <a:ext cx="6216060" cy="1200329"/>
          </a:xfrm>
          <a:prstGeom prst="rect">
            <a:avLst/>
          </a:prstGeom>
          <a:noFill/>
        </p:spPr>
        <p:txBody>
          <a:bodyPr wrap="square" rtlCol="0">
            <a:spAutoFit/>
          </a:bodyPr>
          <a:lstStyle/>
          <a:p>
            <a:r>
              <a:rPr lang="en-US" sz="2400"/>
              <a:t>Prioritizing the self-assessment based on </a:t>
            </a:r>
            <a:r>
              <a:rPr lang="en-US" sz="2400" b="1"/>
              <a:t>district/school goals </a:t>
            </a:r>
            <a:r>
              <a:rPr lang="en-US" sz="2400"/>
              <a:t>can support coherence in the process</a:t>
            </a:r>
          </a:p>
        </p:txBody>
      </p:sp>
      <p:grpSp>
        <p:nvGrpSpPr>
          <p:cNvPr id="2" name="Group 2" descr="picture of classroom"/>
          <p:cNvGrpSpPr>
            <a:grpSpLocks noChangeAspect="1"/>
          </p:cNvGrpSpPr>
          <p:nvPr/>
        </p:nvGrpSpPr>
        <p:grpSpPr>
          <a:xfrm>
            <a:off x="0" y="0"/>
            <a:ext cx="9551719" cy="5372843"/>
            <a:chOff x="0" y="0"/>
            <a:chExt cx="6089457" cy="3425320"/>
          </a:xfrm>
        </p:grpSpPr>
        <p:sp>
          <p:nvSpPr>
            <p:cNvPr id="3" name="Freeform 3"/>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solidFill>
              <a:srgbClr val="F9D549"/>
            </a:solidFill>
          </p:spPr>
          <p:txBody>
            <a:bodyPr/>
            <a:lstStyle/>
            <a:p>
              <a:endParaRPr lang="en-US"/>
            </a:p>
          </p:txBody>
        </p:sp>
        <p:sp>
          <p:nvSpPr>
            <p:cNvPr id="4" name="Freeform 4"/>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blipFill>
              <a:blip r:embed="rId9"/>
              <a:stretch>
                <a:fillRect t="-9222" b="-9222"/>
              </a:stretch>
            </a:blipFill>
          </p:spPr>
          <p:txBody>
            <a:bodyPr/>
            <a:lstStyle/>
            <a:p>
              <a:endParaRPr 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2184380"/>
          </a:xfrm>
          <a:custGeom>
            <a:avLst/>
            <a:gdLst/>
            <a:ahLst/>
            <a:cxnLst/>
            <a:rect l="l" t="t" r="r" b="b"/>
            <a:pathLst>
              <a:path w="18288000" h="12184380">
                <a:moveTo>
                  <a:pt x="0" y="0"/>
                </a:moveTo>
                <a:lnTo>
                  <a:pt x="18288000" y="0"/>
                </a:lnTo>
                <a:lnTo>
                  <a:pt x="18288000" y="12184380"/>
                </a:lnTo>
                <a:lnTo>
                  <a:pt x="0" y="12184380"/>
                </a:lnTo>
                <a:lnTo>
                  <a:pt x="0" y="0"/>
                </a:lnTo>
                <a:close/>
              </a:path>
            </a:pathLst>
          </a:custGeom>
          <a:blipFill>
            <a:blip r:embed="rId2"/>
            <a:stretch>
              <a:fillRect/>
            </a:stretch>
          </a:blipFill>
        </p:spPr>
        <p:txBody>
          <a:bodyPr/>
          <a:lstStyle/>
          <a:p>
            <a:endParaRPr lang="en-US"/>
          </a:p>
        </p:txBody>
      </p:sp>
      <p:grpSp>
        <p:nvGrpSpPr>
          <p:cNvPr id="3" name="Group 3">
            <a:extLst>
              <a:ext uri="{C183D7F6-B498-43B3-948B-1728B52AA6E4}">
                <adec:decorative xmlns:adec="http://schemas.microsoft.com/office/drawing/2017/decorative" val="1"/>
              </a:ext>
            </a:extLst>
          </p:cNvPr>
          <p:cNvGrpSpPr/>
          <p:nvPr/>
        </p:nvGrpSpPr>
        <p:grpSpPr>
          <a:xfrm>
            <a:off x="0" y="0"/>
            <a:ext cx="18288000" cy="119253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FFFFFF">
                <a:alpha val="63922"/>
              </a:srgbClr>
            </a:solidFill>
          </p:spPr>
          <p:txBody>
            <a:bodyPr/>
            <a:lstStyle/>
            <a:p>
              <a:endParaRPr lang="en-US"/>
            </a:p>
          </p:txBody>
        </p:sp>
        <p:sp>
          <p:nvSpPr>
            <p:cNvPr id="5" name="TextBox 5"/>
            <p:cNvSpPr txBox="1"/>
            <p:nvPr/>
          </p:nvSpPr>
          <p:spPr>
            <a:xfrm>
              <a:off x="0" y="-57150"/>
              <a:ext cx="4816593" cy="2766483"/>
            </a:xfrm>
            <a:prstGeom prst="rect">
              <a:avLst/>
            </a:prstGeom>
          </p:spPr>
          <p:txBody>
            <a:bodyPr lIns="50800" tIns="50800" rIns="50800" bIns="50800" rtlCol="0" anchor="ctr"/>
            <a:lstStyle/>
            <a:p>
              <a:pPr algn="ctr">
                <a:lnSpc>
                  <a:spcPct val="217238"/>
                </a:lnSpc>
              </a:pPr>
              <a:endParaRPr lang="en-US">
                <a:cs typeface="Calibri"/>
              </a:endParaRPr>
            </a:p>
          </p:txBody>
        </p:sp>
      </p:grpSp>
      <p:sp>
        <p:nvSpPr>
          <p:cNvPr id="6" name="TextBox 6"/>
          <p:cNvSpPr txBox="1">
            <a:spLocks noGrp="1"/>
          </p:cNvSpPr>
          <p:nvPr>
            <p:ph type="title" idx="4294967295"/>
          </p:nvPr>
        </p:nvSpPr>
        <p:spPr>
          <a:xfrm>
            <a:off x="3602205" y="3667662"/>
            <a:ext cx="11083591" cy="329538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07" b="0" i="0" u="none" strike="noStrike" kern="1200" cap="none" spc="1049" normalizeH="0" baseline="0" noProof="0">
                <a:ln>
                  <a:noFill/>
                </a:ln>
                <a:solidFill>
                  <a:srgbClr val="224781"/>
                </a:solidFill>
                <a:effectLst/>
                <a:uLnTx/>
                <a:uFillTx/>
                <a:latin typeface="Sailors"/>
                <a:ea typeface="+mn-ea"/>
                <a:cs typeface="+mn-cs"/>
              </a:rPr>
              <a:t>Self-assessment</a:t>
            </a: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Freeform 7">
            <a:extLst>
              <a:ext uri="{C183D7F6-B498-43B3-948B-1728B52AA6E4}">
                <adec:decorative xmlns:adec="http://schemas.microsoft.com/office/drawing/2017/decorative" val="1"/>
              </a:ext>
            </a:extLst>
          </p:cNvPr>
          <p:cNvSpPr/>
          <p:nvPr/>
        </p:nvSpPr>
        <p:spPr>
          <a:xfrm flipH="1" flipV="1">
            <a:off x="-3801253" y="0"/>
            <a:ext cx="7602505" cy="6745495"/>
          </a:xfrm>
          <a:custGeom>
            <a:avLst/>
            <a:gdLst/>
            <a:ahLst/>
            <a:cxnLst/>
            <a:rect l="l" t="t" r="r" b="b"/>
            <a:pathLst>
              <a:path w="7602505" h="6745495">
                <a:moveTo>
                  <a:pt x="7602506" y="6745495"/>
                </a:moveTo>
                <a:lnTo>
                  <a:pt x="0" y="6745495"/>
                </a:lnTo>
                <a:lnTo>
                  <a:pt x="0" y="0"/>
                </a:lnTo>
                <a:lnTo>
                  <a:pt x="7602506" y="0"/>
                </a:lnTo>
                <a:lnTo>
                  <a:pt x="7602506" y="6745495"/>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a:extLst>
              <a:ext uri="{C183D7F6-B498-43B3-948B-1728B52AA6E4}">
                <adec:decorative xmlns:adec="http://schemas.microsoft.com/office/drawing/2017/decorative" val="1"/>
              </a:ext>
            </a:extLst>
          </p:cNvPr>
          <p:cNvSpPr/>
          <p:nvPr/>
        </p:nvSpPr>
        <p:spPr>
          <a:xfrm flipH="1">
            <a:off x="14486747" y="5143500"/>
            <a:ext cx="7602505" cy="6745495"/>
          </a:xfrm>
          <a:custGeom>
            <a:avLst/>
            <a:gdLst/>
            <a:ahLst/>
            <a:cxnLst/>
            <a:rect l="l" t="t" r="r" b="b"/>
            <a:pathLst>
              <a:path w="7602505" h="6745495">
                <a:moveTo>
                  <a:pt x="7602506" y="0"/>
                </a:moveTo>
                <a:lnTo>
                  <a:pt x="0" y="0"/>
                </a:lnTo>
                <a:lnTo>
                  <a:pt x="0" y="6745495"/>
                </a:lnTo>
                <a:lnTo>
                  <a:pt x="7602506" y="6745495"/>
                </a:lnTo>
                <a:lnTo>
                  <a:pt x="760250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3268177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TextBox 35"/>
          <p:cNvSpPr txBox="1">
            <a:spLocks noGrp="1"/>
          </p:cNvSpPr>
          <p:nvPr>
            <p:ph type="title" idx="4294967295"/>
          </p:nvPr>
        </p:nvSpPr>
        <p:spPr>
          <a:xfrm>
            <a:off x="1524000" y="1445980"/>
            <a:ext cx="9525000" cy="10679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23544" rtl="0" eaLnBrk="1" fontAlgn="auto" latinLnBrk="0" hangingPunct="1">
              <a:lnSpc>
                <a:spcPct val="146646"/>
              </a:lnSpc>
              <a:spcBef>
                <a:spcPts val="0"/>
              </a:spcBef>
              <a:spcAft>
                <a:spcPts val="600"/>
              </a:spcAft>
              <a:buClrTx/>
              <a:buSzTx/>
              <a:buFontTx/>
              <a:buNone/>
              <a:tabLst/>
              <a:defRPr/>
            </a:pPr>
            <a:r>
              <a:rPr kumimoji="0" lang="en-US" sz="5741" b="0" i="0" u="none" strike="noStrike" kern="1200" cap="none" spc="200" normalizeH="0" baseline="0" noProof="0">
                <a:ln>
                  <a:noFill/>
                </a:ln>
                <a:solidFill>
                  <a:schemeClr val="tx2"/>
                </a:solidFill>
                <a:effectLst/>
                <a:uLnTx/>
                <a:uFillTx/>
                <a:latin typeface="Sailors"/>
                <a:ea typeface="+mn-ea"/>
                <a:cs typeface="+mn-cs"/>
              </a:rPr>
              <a:t>Steps For</a:t>
            </a:r>
            <a:r>
              <a:rPr kumimoji="0" lang="en-US" sz="5741" b="0" i="0" u="none" strike="noStrike" kern="1200" cap="none" spc="200" normalizeH="0" noProof="0">
                <a:ln>
                  <a:noFill/>
                </a:ln>
                <a:solidFill>
                  <a:schemeClr val="tx2"/>
                </a:solidFill>
                <a:effectLst/>
                <a:uLnTx/>
                <a:uFillTx/>
                <a:latin typeface="Sailors"/>
                <a:ea typeface="+mn-ea"/>
                <a:cs typeface="+mn-cs"/>
              </a:rPr>
              <a:t> </a:t>
            </a:r>
            <a:r>
              <a:rPr kumimoji="0" lang="en-US" sz="5741" b="0" i="0" u="none" strike="noStrike" kern="1200" cap="none" spc="200" normalizeH="0" baseline="0" noProof="0">
                <a:ln>
                  <a:noFill/>
                </a:ln>
                <a:solidFill>
                  <a:schemeClr val="tx2"/>
                </a:solidFill>
                <a:effectLst/>
                <a:uLnTx/>
                <a:uFillTx/>
                <a:latin typeface="Sailors"/>
                <a:ea typeface="+mn-ea"/>
                <a:cs typeface="+mn-cs"/>
              </a:rPr>
              <a:t>Self-assessment</a:t>
            </a:r>
            <a:endParaRPr kumimoji="0" lang="en-US" sz="5684" b="0" i="0" u="none" strike="noStrike" kern="1200" cap="none" spc="198" normalizeH="0" baseline="0" noProof="0">
              <a:ln>
                <a:noFill/>
              </a:ln>
              <a:solidFill>
                <a:schemeClr val="tx2"/>
              </a:solidFill>
              <a:effectLst/>
              <a:uLnTx/>
              <a:uFillTx/>
              <a:latin typeface="Sailors"/>
              <a:ea typeface="+mn-ea"/>
              <a:cs typeface="+mn-cs"/>
            </a:endParaRPr>
          </a:p>
        </p:txBody>
      </p:sp>
      <p:sp>
        <p:nvSpPr>
          <p:cNvPr id="43" name="Freeform 22">
            <a:extLst>
              <a:ext uri="{FF2B5EF4-FFF2-40B4-BE49-F238E27FC236}">
                <a16:creationId xmlns:a16="http://schemas.microsoft.com/office/drawing/2014/main" id="{6D0C6874-E7C4-8C90-EE8A-9887FE564801}"/>
              </a:ext>
              <a:ext uri="{C183D7F6-B498-43B3-948B-1728B52AA6E4}">
                <adec:decorative xmlns:adec="http://schemas.microsoft.com/office/drawing/2017/decorative" val="1"/>
              </a:ext>
            </a:extLst>
          </p:cNvPr>
          <p:cNvSpPr/>
          <p:nvPr/>
        </p:nvSpPr>
        <p:spPr>
          <a:xfrm rot="-10800000">
            <a:off x="-305814" y="-323115"/>
            <a:ext cx="8744064" cy="251193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aphicFrame>
        <p:nvGraphicFramePr>
          <p:cNvPr id="44" name="Diagram 43" descr="Graphic depicting the steps in Self-Assessment: part 1 - reflection on practice and part 2 - analysis of student learning, growth, and achievement">
            <a:extLst>
              <a:ext uri="{FF2B5EF4-FFF2-40B4-BE49-F238E27FC236}">
                <a16:creationId xmlns:a16="http://schemas.microsoft.com/office/drawing/2014/main" id="{CDD33978-2714-0C11-3E74-71CA04C7F6E3}"/>
              </a:ext>
            </a:extLst>
          </p:cNvPr>
          <p:cNvGraphicFramePr/>
          <p:nvPr>
            <p:extLst>
              <p:ext uri="{D42A27DB-BD31-4B8C-83A1-F6EECF244321}">
                <p14:modId xmlns:p14="http://schemas.microsoft.com/office/powerpoint/2010/main" val="146590201"/>
              </p:ext>
            </p:extLst>
          </p:nvPr>
        </p:nvGraphicFramePr>
        <p:xfrm>
          <a:off x="914400" y="2933700"/>
          <a:ext cx="12496800" cy="6578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5" name="Rectangle: Rounded Corners 44">
            <a:extLst>
              <a:ext uri="{FF2B5EF4-FFF2-40B4-BE49-F238E27FC236}">
                <a16:creationId xmlns:a16="http://schemas.microsoft.com/office/drawing/2014/main" id="{14D194DA-3283-17C1-6BFD-F25F314E37C7}"/>
              </a:ext>
            </a:extLst>
          </p:cNvPr>
          <p:cNvSpPr/>
          <p:nvPr/>
        </p:nvSpPr>
        <p:spPr>
          <a:xfrm>
            <a:off x="13792200" y="4305300"/>
            <a:ext cx="3886200" cy="3429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a:t>Evidence to consider:</a:t>
            </a:r>
          </a:p>
          <a:p>
            <a:pPr marL="285750" indent="-285750">
              <a:buFont typeface="Arial" panose="020B0604020202020204" pitchFamily="34" charset="0"/>
              <a:buChar char="•"/>
            </a:pPr>
            <a:r>
              <a:rPr lang="en-US" sz="2000"/>
              <a:t>Prior evaluative or coaching feedback</a:t>
            </a:r>
          </a:p>
          <a:p>
            <a:pPr marL="285750" indent="-285750">
              <a:buFont typeface="Arial" panose="020B0604020202020204" pitchFamily="34" charset="0"/>
              <a:buChar char="•"/>
            </a:pPr>
            <a:r>
              <a:rPr lang="en-US" sz="2000"/>
              <a:t>Student assessment data</a:t>
            </a:r>
          </a:p>
          <a:p>
            <a:pPr marL="285750" indent="-285750">
              <a:buFont typeface="Arial" panose="020B0604020202020204" pitchFamily="34" charset="0"/>
              <a:buChar char="•"/>
            </a:pPr>
            <a:r>
              <a:rPr lang="en-US" sz="2000"/>
              <a:t>Feedback from students and families</a:t>
            </a:r>
          </a:p>
          <a:p>
            <a:pPr marL="285750" indent="-285750">
              <a:buFont typeface="Arial" panose="020B0604020202020204" pitchFamily="34" charset="0"/>
              <a:buChar char="•"/>
            </a:pPr>
            <a:r>
              <a:rPr lang="en-US" sz="2000"/>
              <a:t>District/school goals and priorities</a:t>
            </a:r>
          </a:p>
        </p:txBody>
      </p:sp>
    </p:spTree>
    <p:extLst>
      <p:ext uri="{BB962C8B-B14F-4D97-AF65-F5344CB8AC3E}">
        <p14:creationId xmlns:p14="http://schemas.microsoft.com/office/powerpoint/2010/main" val="2260423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5">
            <a:extLst>
              <a:ext uri="{FF2B5EF4-FFF2-40B4-BE49-F238E27FC236}">
                <a16:creationId xmlns:a16="http://schemas.microsoft.com/office/drawing/2014/main" id="{6A3D00ED-505D-8A4A-50E3-78FD38241A60}"/>
              </a:ext>
            </a:extLst>
          </p:cNvPr>
          <p:cNvSpPr txBox="1">
            <a:spLocks noGrp="1"/>
          </p:cNvSpPr>
          <p:nvPr>
            <p:ph type="title" idx="4294967295"/>
          </p:nvPr>
        </p:nvSpPr>
        <p:spPr>
          <a:xfrm>
            <a:off x="1524000" y="1445980"/>
            <a:ext cx="7391400" cy="10679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23544" rtl="0" eaLnBrk="1" fontAlgn="auto" latinLnBrk="0" hangingPunct="1">
              <a:lnSpc>
                <a:spcPct val="146646"/>
              </a:lnSpc>
              <a:spcBef>
                <a:spcPts val="0"/>
              </a:spcBef>
              <a:spcAft>
                <a:spcPts val="600"/>
              </a:spcAft>
              <a:buClrTx/>
              <a:buSzTx/>
              <a:buFontTx/>
              <a:buNone/>
              <a:tabLst/>
              <a:defRPr/>
            </a:pPr>
            <a:r>
              <a:rPr kumimoji="0" lang="en-US" sz="5741" b="0" i="0" u="none" strike="noStrike" kern="1200" cap="none" spc="200" normalizeH="0" baseline="0" noProof="0">
                <a:ln>
                  <a:noFill/>
                </a:ln>
                <a:solidFill>
                  <a:schemeClr val="tx2"/>
                </a:solidFill>
                <a:effectLst/>
                <a:uLnTx/>
                <a:uFillTx/>
                <a:latin typeface="Sailors"/>
                <a:ea typeface="+mn-ea"/>
                <a:cs typeface="+mn-cs"/>
              </a:rPr>
              <a:t>resources</a:t>
            </a:r>
            <a:endParaRPr kumimoji="0" lang="en-US" sz="5684" b="0" i="0" u="none" strike="noStrike" kern="1200" cap="none" spc="198" normalizeH="0" baseline="0" noProof="0">
              <a:ln>
                <a:noFill/>
              </a:ln>
              <a:solidFill>
                <a:schemeClr val="tx2"/>
              </a:solidFill>
              <a:effectLst/>
              <a:uLnTx/>
              <a:uFillTx/>
              <a:latin typeface="Sailors"/>
              <a:ea typeface="+mn-ea"/>
              <a:cs typeface="+mn-cs"/>
            </a:endParaRPr>
          </a:p>
        </p:txBody>
      </p:sp>
      <p:sp>
        <p:nvSpPr>
          <p:cNvPr id="3" name="Freeform 22">
            <a:extLst>
              <a:ext uri="{FF2B5EF4-FFF2-40B4-BE49-F238E27FC236}">
                <a16:creationId xmlns:a16="http://schemas.microsoft.com/office/drawing/2014/main" id="{D8A33022-6B23-628D-3B85-D0B6A6A00E5B}"/>
              </a:ext>
              <a:ext uri="{C183D7F6-B498-43B3-948B-1728B52AA6E4}">
                <adec:decorative xmlns:adec="http://schemas.microsoft.com/office/drawing/2017/decorative" val="1"/>
              </a:ext>
            </a:extLst>
          </p:cNvPr>
          <p:cNvSpPr/>
          <p:nvPr/>
        </p:nvSpPr>
        <p:spPr>
          <a:xfrm rot="-10800000">
            <a:off x="-305814" y="-323115"/>
            <a:ext cx="8744064" cy="251193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3">
            <a:extLst>
              <a:ext uri="{FF2B5EF4-FFF2-40B4-BE49-F238E27FC236}">
                <a16:creationId xmlns:a16="http://schemas.microsoft.com/office/drawing/2014/main" id="{2260A4FC-D25B-3D01-63DB-5783BA656F78}"/>
              </a:ext>
            </a:extLst>
          </p:cNvPr>
          <p:cNvSpPr txBox="1"/>
          <p:nvPr/>
        </p:nvSpPr>
        <p:spPr>
          <a:xfrm>
            <a:off x="2743200" y="3543300"/>
            <a:ext cx="13601350" cy="2310697"/>
          </a:xfrm>
          <a:prstGeom prst="rect">
            <a:avLst/>
          </a:prstGeom>
          <a:noFill/>
        </p:spPr>
        <p:txBody>
          <a:bodyPr wrap="square">
            <a:spAutoFit/>
          </a:bodyPr>
          <a:lstStyle/>
          <a:p>
            <a:pPr marL="571500" marR="0" lvl="0" indent="-571500">
              <a:lnSpc>
                <a:spcPct val="107000"/>
              </a:lnSpc>
              <a:spcBef>
                <a:spcPts val="0"/>
              </a:spcBef>
              <a:spcAft>
                <a:spcPts val="1800"/>
              </a:spcAft>
              <a:buFont typeface="Arial" panose="020B0604020202020204" pitchFamily="34" charset="0"/>
              <a:buChar char="•"/>
            </a:pPr>
            <a:r>
              <a:rPr lang="en-US" sz="3600" kern="100">
                <a:latin typeface="Aptos" panose="020B0004020202020204" pitchFamily="34" charset="0"/>
                <a:cs typeface="Times New Roman" panose="02020603050405020304" pitchFamily="18" charset="0"/>
                <a:hlinkClick r:id="rId4"/>
              </a:rPr>
              <a:t>Model Classroom Teacher Rubric</a:t>
            </a:r>
            <a:endParaRPr lang="en-US" sz="3600" kern="100">
              <a:latin typeface="Aptos" panose="020B0004020202020204" pitchFamily="34" charset="0"/>
              <a:cs typeface="Times New Roman" panose="02020603050405020304" pitchFamily="18" charset="0"/>
            </a:endParaRPr>
          </a:p>
          <a:p>
            <a:pPr marL="571500" marR="0" lvl="0" indent="-571500">
              <a:lnSpc>
                <a:spcPct val="107000"/>
              </a:lnSpc>
              <a:spcBef>
                <a:spcPts val="0"/>
              </a:spcBef>
              <a:spcAft>
                <a:spcPts val="1800"/>
              </a:spcAft>
              <a:buFont typeface="Arial" panose="020B0604020202020204" pitchFamily="34" charset="0"/>
              <a:buChar char="•"/>
            </a:pPr>
            <a:r>
              <a:rPr lang="en-US" sz="3600" kern="100">
                <a:latin typeface="Aptos" panose="020B0004020202020204" pitchFamily="34" charset="0"/>
                <a:cs typeface="Times New Roman" panose="02020603050405020304" pitchFamily="18" charset="0"/>
                <a:hlinkClick r:id="rId5"/>
              </a:rPr>
              <a:t>Focus Indicators for Teachers</a:t>
            </a:r>
            <a:endParaRPr lang="en-US" sz="3600" kern="100">
              <a:latin typeface="Aptos" panose="020B0004020202020204" pitchFamily="34" charset="0"/>
              <a:cs typeface="Times New Roman" panose="02020603050405020304" pitchFamily="18" charset="0"/>
            </a:endParaRPr>
          </a:p>
          <a:p>
            <a:pPr marL="571500" marR="0" lvl="0" indent="-571500">
              <a:lnSpc>
                <a:spcPct val="107000"/>
              </a:lnSpc>
              <a:spcBef>
                <a:spcPts val="0"/>
              </a:spcBef>
              <a:spcAft>
                <a:spcPts val="1800"/>
              </a:spcAft>
              <a:buFont typeface="Arial" panose="020B0604020202020204" pitchFamily="34" charset="0"/>
              <a:buChar char="•"/>
            </a:pPr>
            <a:r>
              <a:rPr lang="en-US" sz="3600" kern="100">
                <a:latin typeface="Aptos" panose="020B0004020202020204" pitchFamily="34" charset="0"/>
                <a:cs typeface="Times New Roman" panose="02020603050405020304" pitchFamily="18" charset="0"/>
                <a:hlinkClick r:id="rId5"/>
              </a:rPr>
              <a:t>Self-Assessment Tool</a:t>
            </a:r>
            <a:endParaRPr lang="en-US" sz="7200"/>
          </a:p>
        </p:txBody>
      </p:sp>
    </p:spTree>
    <p:extLst>
      <p:ext uri="{BB962C8B-B14F-4D97-AF65-F5344CB8AC3E}">
        <p14:creationId xmlns:p14="http://schemas.microsoft.com/office/powerpoint/2010/main" val="3315978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2184380"/>
          </a:xfrm>
          <a:custGeom>
            <a:avLst/>
            <a:gdLst/>
            <a:ahLst/>
            <a:cxnLst/>
            <a:rect l="l" t="t" r="r" b="b"/>
            <a:pathLst>
              <a:path w="18288000" h="12184380">
                <a:moveTo>
                  <a:pt x="0" y="0"/>
                </a:moveTo>
                <a:lnTo>
                  <a:pt x="18288000" y="0"/>
                </a:lnTo>
                <a:lnTo>
                  <a:pt x="18288000" y="12184380"/>
                </a:lnTo>
                <a:lnTo>
                  <a:pt x="0" y="12184380"/>
                </a:lnTo>
                <a:lnTo>
                  <a:pt x="0" y="0"/>
                </a:lnTo>
                <a:close/>
              </a:path>
            </a:pathLst>
          </a:custGeom>
          <a:blipFill>
            <a:blip r:embed="rId2"/>
            <a:stretch>
              <a:fillRect/>
            </a:stretch>
          </a:blipFill>
        </p:spPr>
        <p:txBody>
          <a:bodyPr/>
          <a:lstStyle/>
          <a:p>
            <a:endParaRPr lang="en-US"/>
          </a:p>
        </p:txBody>
      </p:sp>
      <p:grpSp>
        <p:nvGrpSpPr>
          <p:cNvPr id="3" name="Group 3">
            <a:extLst>
              <a:ext uri="{C183D7F6-B498-43B3-948B-1728B52AA6E4}">
                <adec:decorative xmlns:adec="http://schemas.microsoft.com/office/drawing/2017/decorative" val="1"/>
              </a:ext>
            </a:extLst>
          </p:cNvPr>
          <p:cNvGrpSpPr/>
          <p:nvPr/>
        </p:nvGrpSpPr>
        <p:grpSpPr>
          <a:xfrm>
            <a:off x="0" y="0"/>
            <a:ext cx="18288000" cy="120777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FFFFFF">
                <a:alpha val="63922"/>
              </a:srgbClr>
            </a:solidFill>
          </p:spPr>
          <p:txBody>
            <a:bodyPr/>
            <a:lstStyle/>
            <a:p>
              <a:endParaRPr lang="en-US"/>
            </a:p>
          </p:txBody>
        </p:sp>
        <p:sp>
          <p:nvSpPr>
            <p:cNvPr id="5" name="TextBox 5"/>
            <p:cNvSpPr txBox="1"/>
            <p:nvPr/>
          </p:nvSpPr>
          <p:spPr>
            <a:xfrm>
              <a:off x="0" y="-57150"/>
              <a:ext cx="4816593" cy="2766483"/>
            </a:xfrm>
            <a:prstGeom prst="rect">
              <a:avLst/>
            </a:prstGeom>
          </p:spPr>
          <p:txBody>
            <a:bodyPr lIns="50800" tIns="50800" rIns="50800" bIns="50800" rtlCol="0" anchor="ctr"/>
            <a:lstStyle/>
            <a:p>
              <a:pPr algn="ctr">
                <a:lnSpc>
                  <a:spcPct val="217238"/>
                </a:lnSpc>
              </a:pPr>
              <a:endParaRPr lang="en-US">
                <a:cs typeface="Calibri"/>
              </a:endParaRPr>
            </a:p>
          </p:txBody>
        </p:sp>
      </p:grpSp>
      <p:sp>
        <p:nvSpPr>
          <p:cNvPr id="6" name="TextBox 6"/>
          <p:cNvSpPr txBox="1">
            <a:spLocks noGrp="1"/>
          </p:cNvSpPr>
          <p:nvPr>
            <p:ph type="title" idx="4294967295"/>
          </p:nvPr>
        </p:nvSpPr>
        <p:spPr>
          <a:xfrm>
            <a:off x="3602205" y="3667662"/>
            <a:ext cx="11083591" cy="164769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07" b="0" i="0" u="none" strike="noStrike" kern="1200" cap="none" spc="1049" normalizeH="0" baseline="0" noProof="0">
                <a:ln>
                  <a:noFill/>
                </a:ln>
                <a:solidFill>
                  <a:srgbClr val="224781"/>
                </a:solidFill>
                <a:effectLst/>
                <a:uLnTx/>
                <a:uFillTx/>
                <a:latin typeface="Sailors"/>
                <a:ea typeface="+mn-ea"/>
                <a:cs typeface="+mn-cs"/>
              </a:rPr>
              <a:t>discussion</a:t>
            </a: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Freeform 7">
            <a:extLst>
              <a:ext uri="{C183D7F6-B498-43B3-948B-1728B52AA6E4}">
                <adec:decorative xmlns:adec="http://schemas.microsoft.com/office/drawing/2017/decorative" val="1"/>
              </a:ext>
            </a:extLst>
          </p:cNvPr>
          <p:cNvSpPr/>
          <p:nvPr/>
        </p:nvSpPr>
        <p:spPr>
          <a:xfrm flipH="1" flipV="1">
            <a:off x="-3801253" y="0"/>
            <a:ext cx="7602505" cy="6745495"/>
          </a:xfrm>
          <a:custGeom>
            <a:avLst/>
            <a:gdLst/>
            <a:ahLst/>
            <a:cxnLst/>
            <a:rect l="l" t="t" r="r" b="b"/>
            <a:pathLst>
              <a:path w="7602505" h="6745495">
                <a:moveTo>
                  <a:pt x="7602506" y="6745495"/>
                </a:moveTo>
                <a:lnTo>
                  <a:pt x="0" y="6745495"/>
                </a:lnTo>
                <a:lnTo>
                  <a:pt x="0" y="0"/>
                </a:lnTo>
                <a:lnTo>
                  <a:pt x="7602506" y="0"/>
                </a:lnTo>
                <a:lnTo>
                  <a:pt x="7602506" y="6745495"/>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a:extLst>
              <a:ext uri="{C183D7F6-B498-43B3-948B-1728B52AA6E4}">
                <adec:decorative xmlns:adec="http://schemas.microsoft.com/office/drawing/2017/decorative" val="1"/>
              </a:ext>
            </a:extLst>
          </p:cNvPr>
          <p:cNvSpPr/>
          <p:nvPr/>
        </p:nvSpPr>
        <p:spPr>
          <a:xfrm flipH="1">
            <a:off x="14486747" y="3541505"/>
            <a:ext cx="7602505" cy="6745495"/>
          </a:xfrm>
          <a:custGeom>
            <a:avLst/>
            <a:gdLst/>
            <a:ahLst/>
            <a:cxnLst/>
            <a:rect l="l" t="t" r="r" b="b"/>
            <a:pathLst>
              <a:path w="7602505" h="6745495">
                <a:moveTo>
                  <a:pt x="7602506" y="0"/>
                </a:moveTo>
                <a:lnTo>
                  <a:pt x="0" y="0"/>
                </a:lnTo>
                <a:lnTo>
                  <a:pt x="0" y="6745495"/>
                </a:lnTo>
                <a:lnTo>
                  <a:pt x="7602506" y="6745495"/>
                </a:lnTo>
                <a:lnTo>
                  <a:pt x="760250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47372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60E85FB6-A275-B393-60E2-80E5D408DA3F}"/>
              </a:ext>
            </a:extLst>
          </p:cNvPr>
          <p:cNvSpPr txBox="1">
            <a:spLocks noGrp="1"/>
          </p:cNvSpPr>
          <p:nvPr>
            <p:ph type="title" idx="4294967295"/>
          </p:nvPr>
        </p:nvSpPr>
        <p:spPr>
          <a:xfrm>
            <a:off x="3754604" y="204852"/>
            <a:ext cx="11083591" cy="164769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707" spc="1049">
                <a:solidFill>
                  <a:srgbClr val="224781"/>
                </a:solidFill>
                <a:latin typeface="Sailors"/>
                <a:ea typeface="+mn-ea"/>
                <a:cs typeface="+mn-cs"/>
              </a:rPr>
              <a:t>Questions</a:t>
            </a: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 name="TextBox 2">
            <a:extLst>
              <a:ext uri="{FF2B5EF4-FFF2-40B4-BE49-F238E27FC236}">
                <a16:creationId xmlns:a16="http://schemas.microsoft.com/office/drawing/2014/main" id="{9F997D56-3482-1404-688B-E04050957312}"/>
              </a:ext>
            </a:extLst>
          </p:cNvPr>
          <p:cNvSpPr txBox="1"/>
          <p:nvPr/>
        </p:nvSpPr>
        <p:spPr>
          <a:xfrm>
            <a:off x="2720774" y="2324100"/>
            <a:ext cx="13601350" cy="4089068"/>
          </a:xfrm>
          <a:prstGeom prst="rect">
            <a:avLst/>
          </a:prstGeom>
          <a:noFill/>
        </p:spPr>
        <p:txBody>
          <a:bodyPr wrap="square">
            <a:spAutoFit/>
          </a:bodyPr>
          <a:lstStyle/>
          <a:p>
            <a:pPr marL="571500" marR="0" lvl="0" indent="-571500">
              <a:lnSpc>
                <a:spcPct val="107000"/>
              </a:lnSpc>
              <a:spcBef>
                <a:spcPts val="0"/>
              </a:spcBef>
              <a:spcAft>
                <a:spcPts val="1800"/>
              </a:spcAft>
              <a:buFont typeface="Arial" panose="020B0604020202020204" pitchFamily="34" charset="0"/>
              <a:buChar char="•"/>
            </a:pPr>
            <a:r>
              <a:rPr lang="en-US" sz="3600" kern="100">
                <a:effectLst/>
                <a:latin typeface="Aptos" panose="020B0004020202020204" pitchFamily="34" charset="0"/>
                <a:ea typeface="Aptos" panose="020B0004020202020204" pitchFamily="34" charset="0"/>
                <a:cs typeface="Times New Roman" panose="02020603050405020304" pitchFamily="18" charset="0"/>
              </a:rPr>
              <a:t>Which Indicators or elements from the rubric did you identify as </a:t>
            </a:r>
            <a:r>
              <a:rPr lang="en-US" sz="3600" b="1" kern="100">
                <a:effectLst/>
                <a:latin typeface="Aptos" panose="020B0004020202020204" pitchFamily="34" charset="0"/>
                <a:ea typeface="Aptos" panose="020B0004020202020204" pitchFamily="34" charset="0"/>
                <a:cs typeface="Times New Roman" panose="02020603050405020304" pitchFamily="18" charset="0"/>
              </a:rPr>
              <a:t>areas of strength</a:t>
            </a:r>
            <a:r>
              <a:rPr lang="en-US" sz="3600" kern="100">
                <a:effectLst/>
                <a:latin typeface="Aptos" panose="020B0004020202020204" pitchFamily="34" charset="0"/>
                <a:ea typeface="Aptos" panose="020B0004020202020204" pitchFamily="34" charset="0"/>
                <a:cs typeface="Times New Roman" panose="02020603050405020304" pitchFamily="18" charset="0"/>
              </a:rPr>
              <a:t>?</a:t>
            </a:r>
            <a:endParaRPr lang="en-US" sz="3600" kern="100">
              <a:latin typeface="Aptos" panose="020B0004020202020204" pitchFamily="34" charset="0"/>
              <a:ea typeface="Aptos" panose="020B0004020202020204" pitchFamily="34" charset="0"/>
              <a:cs typeface="Times New Roman" panose="02020603050405020304" pitchFamily="18" charset="0"/>
            </a:endParaRPr>
          </a:p>
          <a:p>
            <a:pPr marL="571500" marR="0" lvl="0" indent="-571500">
              <a:lnSpc>
                <a:spcPct val="107000"/>
              </a:lnSpc>
              <a:spcBef>
                <a:spcPts val="0"/>
              </a:spcBef>
              <a:spcAft>
                <a:spcPts val="1800"/>
              </a:spcAft>
              <a:buFont typeface="Arial" panose="020B0604020202020204" pitchFamily="34" charset="0"/>
              <a:buChar char="•"/>
            </a:pPr>
            <a:r>
              <a:rPr lang="en-US" sz="3600">
                <a:effectLst/>
                <a:latin typeface="Aptos" panose="020B0004020202020204" pitchFamily="34" charset="0"/>
                <a:ea typeface="Aptos" panose="020B0004020202020204" pitchFamily="34" charset="0"/>
                <a:cs typeface="Times New Roman" panose="02020603050405020304" pitchFamily="18" charset="0"/>
              </a:rPr>
              <a:t>Which Indicators or elements would you prioritize for additional </a:t>
            </a:r>
            <a:r>
              <a:rPr lang="en-US" sz="3600" b="1">
                <a:effectLst/>
                <a:latin typeface="Aptos" panose="020B0004020202020204" pitchFamily="34" charset="0"/>
                <a:ea typeface="Aptos" panose="020B0004020202020204" pitchFamily="34" charset="0"/>
                <a:cs typeface="Times New Roman" panose="02020603050405020304" pitchFamily="18" charset="0"/>
              </a:rPr>
              <a:t>feedback and support</a:t>
            </a:r>
            <a:r>
              <a:rPr lang="en-US" sz="3600">
                <a:effectLst/>
                <a:latin typeface="Aptos" panose="020B0004020202020204" pitchFamily="34" charset="0"/>
                <a:ea typeface="Aptos" panose="020B0004020202020204" pitchFamily="34" charset="0"/>
                <a:cs typeface="Times New Roman" panose="02020603050405020304" pitchFamily="18" charset="0"/>
              </a:rPr>
              <a:t>?</a:t>
            </a:r>
          </a:p>
          <a:p>
            <a:pPr marL="571500" marR="0" lvl="0" indent="-571500">
              <a:lnSpc>
                <a:spcPct val="107000"/>
              </a:lnSpc>
              <a:spcBef>
                <a:spcPts val="0"/>
              </a:spcBef>
              <a:spcAft>
                <a:spcPts val="1800"/>
              </a:spcAft>
              <a:buFont typeface="Arial" panose="020B0604020202020204" pitchFamily="34" charset="0"/>
              <a:buChar char="•"/>
            </a:pPr>
            <a:r>
              <a:rPr lang="en-US" sz="3600">
                <a:latin typeface="Aptos" panose="020B0004020202020204" pitchFamily="34" charset="0"/>
                <a:cs typeface="Times New Roman" panose="02020603050405020304" pitchFamily="18" charset="0"/>
              </a:rPr>
              <a:t>What did you identify as potential focus areas for </a:t>
            </a:r>
            <a:r>
              <a:rPr lang="en-US" sz="3600" b="1">
                <a:latin typeface="Aptos" panose="020B0004020202020204" pitchFamily="34" charset="0"/>
                <a:cs typeface="Times New Roman" panose="02020603050405020304" pitchFamily="18" charset="0"/>
              </a:rPr>
              <a:t>student learning </a:t>
            </a:r>
            <a:r>
              <a:rPr lang="en-US" sz="3600">
                <a:latin typeface="Aptos" panose="020B0004020202020204" pitchFamily="34" charset="0"/>
                <a:cs typeface="Times New Roman" panose="02020603050405020304" pitchFamily="18" charset="0"/>
              </a:rPr>
              <a:t>goals?</a:t>
            </a:r>
            <a:endParaRPr lang="en-US" sz="7200"/>
          </a:p>
        </p:txBody>
      </p:sp>
      <p:pic>
        <p:nvPicPr>
          <p:cNvPr id="2050" name="Picture 2" descr="Talk people icon vector in clipart concept. Conversation ...">
            <a:extLst>
              <a:ext uri="{FF2B5EF4-FFF2-40B4-BE49-F238E27FC236}">
                <a16:creationId xmlns:a16="http://schemas.microsoft.com/office/drawing/2014/main" id="{40674624-2CD3-A329-6172-93D969F6774D}"/>
              </a:ext>
            </a:extLst>
          </p:cNvPr>
          <p:cNvPicPr>
            <a:picLocks noChangeAspect="1" noChangeArrowheads="1"/>
          </p:cNvPicPr>
          <p:nvPr/>
        </p:nvPicPr>
        <p:blipFill rotWithShape="1">
          <a:blip r:embed="rId3">
            <a:duotone>
              <a:schemeClr val="accent1">
                <a:shade val="45000"/>
                <a:satMod val="135000"/>
              </a:schemeClr>
              <a:prstClr val="white"/>
            </a:duotone>
            <a:alphaModFix amt="20000"/>
            <a:extLst>
              <a:ext uri="{28A0092B-C50C-407E-A947-70E740481C1C}">
                <a14:useLocalDpi xmlns:a14="http://schemas.microsoft.com/office/drawing/2010/main" val="0"/>
              </a:ext>
            </a:extLst>
          </a:blip>
          <a:srcRect b="12304"/>
          <a:stretch/>
        </p:blipFill>
        <p:spPr bwMode="auto">
          <a:xfrm>
            <a:off x="5334000" y="5458099"/>
            <a:ext cx="7924800" cy="4828901"/>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51">
            <a:extLst>
              <a:ext uri="{FF2B5EF4-FFF2-40B4-BE49-F238E27FC236}">
                <a16:creationId xmlns:a16="http://schemas.microsoft.com/office/drawing/2014/main" id="{7C313147-D43D-9F4C-21C6-8511445614D2}"/>
              </a:ext>
              <a:ext uri="{C183D7F6-B498-43B3-948B-1728B52AA6E4}">
                <adec:decorative xmlns:adec="http://schemas.microsoft.com/office/drawing/2017/decorative" val="1"/>
              </a:ext>
            </a:extLst>
          </p:cNvPr>
          <p:cNvSpPr/>
          <p:nvPr/>
        </p:nvSpPr>
        <p:spPr>
          <a:xfrm>
            <a:off x="16322124" y="7754894"/>
            <a:ext cx="4118443" cy="3654183"/>
          </a:xfrm>
          <a:custGeom>
            <a:avLst/>
            <a:gdLst/>
            <a:ahLst/>
            <a:cxnLst/>
            <a:rect l="l" t="t" r="r" b="b"/>
            <a:pathLst>
              <a:path w="4118443" h="3654183">
                <a:moveTo>
                  <a:pt x="0" y="0"/>
                </a:moveTo>
                <a:lnTo>
                  <a:pt x="4118443" y="0"/>
                </a:lnTo>
                <a:lnTo>
                  <a:pt x="4118443" y="3654183"/>
                </a:lnTo>
                <a:lnTo>
                  <a:pt x="0" y="3654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2">
            <a:extLst>
              <a:ext uri="{FF2B5EF4-FFF2-40B4-BE49-F238E27FC236}">
                <a16:creationId xmlns:a16="http://schemas.microsoft.com/office/drawing/2014/main" id="{72AB879C-2D4E-9DBD-1152-38730C0FD8F3}"/>
              </a:ext>
              <a:ext uri="{C183D7F6-B498-43B3-948B-1728B52AA6E4}">
                <adec:decorative xmlns:adec="http://schemas.microsoft.com/office/drawing/2017/decorative" val="1"/>
              </a:ext>
            </a:extLst>
          </p:cNvPr>
          <p:cNvSpPr/>
          <p:nvPr/>
        </p:nvSpPr>
        <p:spPr>
          <a:xfrm flipH="1" flipV="1">
            <a:off x="-2059222" y="-798391"/>
            <a:ext cx="4118443" cy="3654183"/>
          </a:xfrm>
          <a:custGeom>
            <a:avLst/>
            <a:gdLst/>
            <a:ahLst/>
            <a:cxnLst/>
            <a:rect l="l" t="t" r="r" b="b"/>
            <a:pathLst>
              <a:path w="4118443" h="3654183">
                <a:moveTo>
                  <a:pt x="4118444" y="3654182"/>
                </a:moveTo>
                <a:lnTo>
                  <a:pt x="0" y="3654182"/>
                </a:lnTo>
                <a:lnTo>
                  <a:pt x="0" y="0"/>
                </a:lnTo>
                <a:lnTo>
                  <a:pt x="4118444" y="0"/>
                </a:lnTo>
                <a:lnTo>
                  <a:pt x="4118444" y="3654182"/>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3198262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2184380"/>
          </a:xfrm>
          <a:custGeom>
            <a:avLst/>
            <a:gdLst/>
            <a:ahLst/>
            <a:cxnLst/>
            <a:rect l="l" t="t" r="r" b="b"/>
            <a:pathLst>
              <a:path w="18288000" h="12184380">
                <a:moveTo>
                  <a:pt x="0" y="0"/>
                </a:moveTo>
                <a:lnTo>
                  <a:pt x="18288000" y="0"/>
                </a:lnTo>
                <a:lnTo>
                  <a:pt x="18288000" y="12184380"/>
                </a:lnTo>
                <a:lnTo>
                  <a:pt x="0" y="12184380"/>
                </a:lnTo>
                <a:lnTo>
                  <a:pt x="0" y="0"/>
                </a:lnTo>
                <a:close/>
              </a:path>
            </a:pathLst>
          </a:custGeom>
          <a:blipFill>
            <a:blip r:embed="rId2"/>
            <a:stretch>
              <a:fillRect/>
            </a:stretch>
          </a:blipFill>
        </p:spPr>
        <p:txBody>
          <a:bodyPr/>
          <a:lstStyle/>
          <a:p>
            <a:endParaRPr lang="en-US"/>
          </a:p>
        </p:txBody>
      </p:sp>
      <p:grpSp>
        <p:nvGrpSpPr>
          <p:cNvPr id="3" name="Group 3">
            <a:extLst>
              <a:ext uri="{C183D7F6-B498-43B3-948B-1728B52AA6E4}">
                <adec:decorative xmlns:adec="http://schemas.microsoft.com/office/drawing/2017/decorative" val="1"/>
              </a:ext>
            </a:extLst>
          </p:cNvPr>
          <p:cNvGrpSpPr/>
          <p:nvPr/>
        </p:nvGrpSpPr>
        <p:grpSpPr>
          <a:xfrm>
            <a:off x="-228600" y="0"/>
            <a:ext cx="18669000" cy="118491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FFFFFF">
                <a:alpha val="63922"/>
              </a:srgbClr>
            </a:solidFill>
          </p:spPr>
          <p:txBody>
            <a:bodyPr/>
            <a:lstStyle/>
            <a:p>
              <a:endParaRPr lang="en-US"/>
            </a:p>
          </p:txBody>
        </p:sp>
        <p:sp>
          <p:nvSpPr>
            <p:cNvPr id="5" name="TextBox 5"/>
            <p:cNvSpPr txBox="1"/>
            <p:nvPr/>
          </p:nvSpPr>
          <p:spPr>
            <a:xfrm>
              <a:off x="0" y="-57150"/>
              <a:ext cx="4816593" cy="2766483"/>
            </a:xfrm>
            <a:prstGeom prst="rect">
              <a:avLst/>
            </a:prstGeom>
          </p:spPr>
          <p:txBody>
            <a:bodyPr lIns="50800" tIns="50800" rIns="50800" bIns="50800" rtlCol="0" anchor="ctr"/>
            <a:lstStyle/>
            <a:p>
              <a:pPr algn="ctr">
                <a:lnSpc>
                  <a:spcPct val="217238"/>
                </a:lnSpc>
              </a:pPr>
              <a:endParaRPr lang="en-US">
                <a:cs typeface="Calibri"/>
              </a:endParaRPr>
            </a:p>
          </p:txBody>
        </p:sp>
      </p:grpSp>
      <p:sp>
        <p:nvSpPr>
          <p:cNvPr id="6" name="TextBox 6"/>
          <p:cNvSpPr txBox="1">
            <a:spLocks noGrp="1"/>
          </p:cNvSpPr>
          <p:nvPr>
            <p:ph type="title" idx="4294967295"/>
          </p:nvPr>
        </p:nvSpPr>
        <p:spPr>
          <a:xfrm>
            <a:off x="3602205" y="3667662"/>
            <a:ext cx="11083591" cy="164769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07" b="0" i="0" u="none" strike="noStrike" kern="1200" cap="none" spc="1049" normalizeH="0" baseline="0" noProof="0">
                <a:ln>
                  <a:noFill/>
                </a:ln>
                <a:solidFill>
                  <a:srgbClr val="224781"/>
                </a:solidFill>
                <a:effectLst/>
                <a:uLnTx/>
                <a:uFillTx/>
                <a:latin typeface="Sailors"/>
                <a:ea typeface="+mn-ea"/>
                <a:cs typeface="+mn-cs"/>
              </a:rPr>
              <a:t>Next steps</a:t>
            </a: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Freeform 7">
            <a:extLst>
              <a:ext uri="{C183D7F6-B498-43B3-948B-1728B52AA6E4}">
                <adec:decorative xmlns:adec="http://schemas.microsoft.com/office/drawing/2017/decorative" val="1"/>
              </a:ext>
            </a:extLst>
          </p:cNvPr>
          <p:cNvSpPr/>
          <p:nvPr/>
        </p:nvSpPr>
        <p:spPr>
          <a:xfrm flipH="1" flipV="1">
            <a:off x="-3801253" y="0"/>
            <a:ext cx="7602505" cy="6745495"/>
          </a:xfrm>
          <a:custGeom>
            <a:avLst/>
            <a:gdLst/>
            <a:ahLst/>
            <a:cxnLst/>
            <a:rect l="l" t="t" r="r" b="b"/>
            <a:pathLst>
              <a:path w="7602505" h="6745495">
                <a:moveTo>
                  <a:pt x="7602506" y="6745495"/>
                </a:moveTo>
                <a:lnTo>
                  <a:pt x="0" y="6745495"/>
                </a:lnTo>
                <a:lnTo>
                  <a:pt x="0" y="0"/>
                </a:lnTo>
                <a:lnTo>
                  <a:pt x="7602506" y="0"/>
                </a:lnTo>
                <a:lnTo>
                  <a:pt x="7602506" y="6745495"/>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a:extLst>
              <a:ext uri="{C183D7F6-B498-43B3-948B-1728B52AA6E4}">
                <adec:decorative xmlns:adec="http://schemas.microsoft.com/office/drawing/2017/decorative" val="1"/>
              </a:ext>
            </a:extLst>
          </p:cNvPr>
          <p:cNvSpPr/>
          <p:nvPr/>
        </p:nvSpPr>
        <p:spPr>
          <a:xfrm flipH="1">
            <a:off x="14486747" y="3541505"/>
            <a:ext cx="7602505" cy="6745495"/>
          </a:xfrm>
          <a:custGeom>
            <a:avLst/>
            <a:gdLst/>
            <a:ahLst/>
            <a:cxnLst/>
            <a:rect l="l" t="t" r="r" b="b"/>
            <a:pathLst>
              <a:path w="7602505" h="6745495">
                <a:moveTo>
                  <a:pt x="7602506" y="0"/>
                </a:moveTo>
                <a:lnTo>
                  <a:pt x="0" y="0"/>
                </a:lnTo>
                <a:lnTo>
                  <a:pt x="0" y="6745495"/>
                </a:lnTo>
                <a:lnTo>
                  <a:pt x="7602506" y="6745495"/>
                </a:lnTo>
                <a:lnTo>
                  <a:pt x="760250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638276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3"/>
          <p:cNvSpPr txBox="1">
            <a:spLocks noGrp="1"/>
          </p:cNvSpPr>
          <p:nvPr>
            <p:ph type="title" idx="4294967295"/>
          </p:nvPr>
        </p:nvSpPr>
        <p:spPr>
          <a:xfrm>
            <a:off x="4648162" y="101644"/>
            <a:ext cx="8627338" cy="2418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232577"/>
              </a:lnSpc>
              <a:spcBef>
                <a:spcPts val="0"/>
              </a:spcBef>
              <a:spcAft>
                <a:spcPts val="0"/>
              </a:spcAft>
              <a:buClrTx/>
              <a:buSzTx/>
              <a:buFontTx/>
              <a:buNone/>
              <a:tabLst/>
              <a:defRPr/>
            </a:pPr>
            <a:r>
              <a:rPr kumimoji="0" lang="en-US" sz="8000" b="0" i="0" u="none" strike="noStrike" kern="1200" cap="none" spc="0" normalizeH="0" baseline="0" noProof="0">
                <a:ln>
                  <a:noFill/>
                </a:ln>
                <a:solidFill>
                  <a:srgbClr val="26548F"/>
                </a:solidFill>
                <a:effectLst/>
                <a:uLnTx/>
                <a:uFillTx/>
                <a:latin typeface="Codec Pro ExtraBold" panose="020B0604020202020204" charset="0"/>
                <a:ea typeface="+mn-ea"/>
                <a:cs typeface="+mn-cs"/>
              </a:rPr>
              <a:t>Next session…</a:t>
            </a:r>
            <a:endParaRPr kumimoji="0" lang="en-US" sz="3200" b="0" i="0" u="none" strike="noStrike" kern="1200" cap="none" spc="0" normalizeH="0" baseline="0" noProof="0">
              <a:ln>
                <a:noFill/>
              </a:ln>
              <a:solidFill>
                <a:schemeClr val="tx1"/>
              </a:solidFill>
              <a:effectLst/>
              <a:uLnTx/>
              <a:uFillTx/>
              <a:latin typeface="Codec Pro ExtraBold" panose="020B0604020202020204" charset="0"/>
              <a:ea typeface="+mn-ea"/>
              <a:cs typeface="+mn-cs"/>
            </a:endParaRPr>
          </a:p>
        </p:txBody>
      </p:sp>
      <p:sp>
        <p:nvSpPr>
          <p:cNvPr id="22" name="Freeform 22" descr="Icon: connecting ideas"/>
          <p:cNvSpPr/>
          <p:nvPr/>
        </p:nvSpPr>
        <p:spPr>
          <a:xfrm>
            <a:off x="1028700" y="2735258"/>
            <a:ext cx="5601522" cy="6302697"/>
          </a:xfrm>
          <a:custGeom>
            <a:avLst/>
            <a:gdLst/>
            <a:ahLst/>
            <a:cxnLst/>
            <a:rect l="l" t="t" r="r" b="b"/>
            <a:pathLst>
              <a:path w="5601522" h="6302697">
                <a:moveTo>
                  <a:pt x="0" y="0"/>
                </a:moveTo>
                <a:lnTo>
                  <a:pt x="5601522" y="0"/>
                </a:lnTo>
                <a:lnTo>
                  <a:pt x="5601522" y="6302697"/>
                </a:lnTo>
                <a:lnTo>
                  <a:pt x="0" y="63026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2" name="Group 2">
            <a:extLst>
              <a:ext uri="{C183D7F6-B498-43B3-948B-1728B52AA6E4}">
                <adec:decorative xmlns:adec="http://schemas.microsoft.com/office/drawing/2017/decorative" val="1"/>
              </a:ext>
            </a:extLst>
          </p:cNvPr>
          <p:cNvGrpSpPr/>
          <p:nvPr/>
        </p:nvGrpSpPr>
        <p:grpSpPr>
          <a:xfrm>
            <a:off x="7990061" y="3169799"/>
            <a:ext cx="1072295" cy="107229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solidFill>
          </p:spPr>
          <p:txBody>
            <a:bodyPr/>
            <a:lstStyle/>
            <a:p>
              <a:endParaRPr lang="en-US"/>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ct val="284081"/>
                </a:lnSpc>
              </a:pPr>
              <a:endParaRPr lang="en-US">
                <a:cs typeface="Calibri"/>
              </a:endParaRPr>
            </a:p>
          </p:txBody>
        </p:sp>
      </p:grpSp>
      <p:grpSp>
        <p:nvGrpSpPr>
          <p:cNvPr id="5" name="Group 5">
            <a:extLst>
              <a:ext uri="{C183D7F6-B498-43B3-948B-1728B52AA6E4}">
                <adec:decorative xmlns:adec="http://schemas.microsoft.com/office/drawing/2017/decorative" val="1"/>
              </a:ext>
            </a:extLst>
          </p:cNvPr>
          <p:cNvGrpSpPr/>
          <p:nvPr/>
        </p:nvGrpSpPr>
        <p:grpSpPr>
          <a:xfrm>
            <a:off x="8027399" y="4495619"/>
            <a:ext cx="1072295" cy="107229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solidFill>
          </p:spPr>
          <p:txBody>
            <a:bodyPr/>
            <a:lstStyle/>
            <a:p>
              <a:endParaRPr lang="en-US"/>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ct val="284081"/>
                </a:lnSpc>
              </a:pPr>
              <a:endParaRPr lang="en-US">
                <a:cs typeface="Calibri"/>
              </a:endParaRPr>
            </a:p>
          </p:txBody>
        </p:sp>
      </p:grpSp>
      <p:grpSp>
        <p:nvGrpSpPr>
          <p:cNvPr id="8" name="Group 8">
            <a:extLst>
              <a:ext uri="{C183D7F6-B498-43B3-948B-1728B52AA6E4}">
                <adec:decorative xmlns:adec="http://schemas.microsoft.com/office/drawing/2017/decorative" val="1"/>
              </a:ext>
            </a:extLst>
          </p:cNvPr>
          <p:cNvGrpSpPr/>
          <p:nvPr/>
        </p:nvGrpSpPr>
        <p:grpSpPr>
          <a:xfrm>
            <a:off x="7990062" y="5861835"/>
            <a:ext cx="1072295" cy="1072295"/>
            <a:chOff x="-28301" y="26113"/>
            <a:chExt cx="812800" cy="812800"/>
          </a:xfrm>
        </p:grpSpPr>
        <p:sp>
          <p:nvSpPr>
            <p:cNvPr id="9" name="Freeform 9"/>
            <p:cNvSpPr/>
            <p:nvPr/>
          </p:nvSpPr>
          <p:spPr>
            <a:xfrm>
              <a:off x="-28301" y="26113"/>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solidFill>
          </p:spPr>
          <p:txBody>
            <a:bodyPr/>
            <a:lstStyle/>
            <a:p>
              <a:endParaRPr lang="en-US"/>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ct val="284081"/>
                </a:lnSpc>
              </a:pPr>
              <a:endParaRPr lang="en-US">
                <a:cs typeface="Calibri"/>
              </a:endParaRPr>
            </a:p>
          </p:txBody>
        </p:sp>
      </p:grpSp>
      <p:grpSp>
        <p:nvGrpSpPr>
          <p:cNvPr id="11" name="Group 11">
            <a:extLst>
              <a:ext uri="{C183D7F6-B498-43B3-948B-1728B52AA6E4}">
                <adec:decorative xmlns:adec="http://schemas.microsoft.com/office/drawing/2017/decorative" val="1"/>
              </a:ext>
            </a:extLst>
          </p:cNvPr>
          <p:cNvGrpSpPr/>
          <p:nvPr/>
        </p:nvGrpSpPr>
        <p:grpSpPr>
          <a:xfrm>
            <a:off x="8041373" y="7339973"/>
            <a:ext cx="1072295" cy="107229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solidFill>
          </p:spPr>
          <p:txBody>
            <a:bodyPr/>
            <a:lstStyle/>
            <a:p>
              <a:endParaRPr lang="en-US"/>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ct val="284081"/>
                </a:lnSpc>
              </a:pPr>
              <a:endParaRPr lang="en-US">
                <a:cs typeface="Calibri"/>
              </a:endParaRPr>
            </a:p>
          </p:txBody>
        </p:sp>
      </p:grpSp>
      <p:sp>
        <p:nvSpPr>
          <p:cNvPr id="17" name="Freeform 17" descr="Checkmark"/>
          <p:cNvSpPr/>
          <p:nvPr/>
        </p:nvSpPr>
        <p:spPr>
          <a:xfrm>
            <a:off x="8182750" y="3359918"/>
            <a:ext cx="612223" cy="667273"/>
          </a:xfrm>
          <a:custGeom>
            <a:avLst/>
            <a:gdLst/>
            <a:ahLst/>
            <a:cxnLst/>
            <a:rect l="l" t="t" r="r" b="b"/>
            <a:pathLst>
              <a:path w="612223" h="667273">
                <a:moveTo>
                  <a:pt x="0" y="0"/>
                </a:moveTo>
                <a:lnTo>
                  <a:pt x="612223" y="0"/>
                </a:lnTo>
                <a:lnTo>
                  <a:pt x="612223" y="667272"/>
                </a:lnTo>
                <a:lnTo>
                  <a:pt x="0" y="66727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4" name="TextBox 24"/>
          <p:cNvSpPr txBox="1"/>
          <p:nvPr/>
        </p:nvSpPr>
        <p:spPr>
          <a:xfrm>
            <a:off x="9343515" y="2925091"/>
            <a:ext cx="8106286" cy="1090042"/>
          </a:xfrm>
          <a:prstGeom prst="rect">
            <a:avLst/>
          </a:prstGeom>
        </p:spPr>
        <p:txBody>
          <a:bodyPr wrap="square" lIns="0" tIns="0" rIns="0" bIns="0" rtlCol="0" anchor="t">
            <a:spAutoFit/>
          </a:bodyPr>
          <a:lstStyle/>
          <a:p>
            <a:pPr>
              <a:lnSpc>
                <a:spcPct val="232510"/>
              </a:lnSpc>
            </a:pPr>
            <a:r>
              <a:rPr lang="en-US" sz="3600">
                <a:solidFill>
                  <a:schemeClr val="bg1">
                    <a:lumMod val="75000"/>
                  </a:schemeClr>
                </a:solidFill>
                <a:latin typeface="Poppins Ultra-Bold"/>
              </a:rPr>
              <a:t>Session 1: Rubric Review</a:t>
            </a:r>
            <a:endParaRPr lang="en-US" sz="2800">
              <a:solidFill>
                <a:schemeClr val="bg1">
                  <a:lumMod val="75000"/>
                </a:schemeClr>
              </a:solidFill>
            </a:endParaRPr>
          </a:p>
        </p:txBody>
      </p:sp>
      <p:sp>
        <p:nvSpPr>
          <p:cNvPr id="18" name="Freeform 18" descr="Checkmark"/>
          <p:cNvSpPr/>
          <p:nvPr/>
        </p:nvSpPr>
        <p:spPr>
          <a:xfrm>
            <a:off x="8302055" y="4722716"/>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5" name="TextBox 25"/>
          <p:cNvSpPr txBox="1"/>
          <p:nvPr/>
        </p:nvSpPr>
        <p:spPr>
          <a:xfrm>
            <a:off x="9350441" y="4279084"/>
            <a:ext cx="7649085" cy="1090042"/>
          </a:xfrm>
          <a:prstGeom prst="rect">
            <a:avLst/>
          </a:prstGeom>
        </p:spPr>
        <p:txBody>
          <a:bodyPr wrap="square" lIns="0" tIns="0" rIns="0" bIns="0" rtlCol="0" anchor="t">
            <a:spAutoFit/>
          </a:bodyPr>
          <a:lstStyle/>
          <a:p>
            <a:pPr>
              <a:lnSpc>
                <a:spcPct val="232510"/>
              </a:lnSpc>
            </a:pPr>
            <a:r>
              <a:rPr lang="en-US" sz="3600">
                <a:solidFill>
                  <a:schemeClr val="bg1">
                    <a:lumMod val="75000"/>
                  </a:schemeClr>
                </a:solidFill>
                <a:latin typeface="Poppins Ultra-Bold"/>
              </a:rPr>
              <a:t>Session 2: Self-Assessment</a:t>
            </a:r>
            <a:endParaRPr lang="en-US" sz="2800">
              <a:solidFill>
                <a:schemeClr val="bg1">
                  <a:lumMod val="75000"/>
                </a:schemeClr>
              </a:solidFill>
            </a:endParaRPr>
          </a:p>
        </p:txBody>
      </p:sp>
      <p:sp>
        <p:nvSpPr>
          <p:cNvPr id="19" name="Freeform 19" descr="Checkmark"/>
          <p:cNvSpPr/>
          <p:nvPr/>
        </p:nvSpPr>
        <p:spPr>
          <a:xfrm>
            <a:off x="8271408" y="6085413"/>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6" name="TextBox 26"/>
          <p:cNvSpPr txBox="1"/>
          <p:nvPr/>
        </p:nvSpPr>
        <p:spPr>
          <a:xfrm>
            <a:off x="9343514" y="5540392"/>
            <a:ext cx="10734415" cy="1090042"/>
          </a:xfrm>
          <a:prstGeom prst="rect">
            <a:avLst/>
          </a:prstGeom>
        </p:spPr>
        <p:txBody>
          <a:bodyPr wrap="square" lIns="0" tIns="0" rIns="0" bIns="0" rtlCol="0" anchor="t">
            <a:spAutoFit/>
          </a:bodyPr>
          <a:lstStyle/>
          <a:p>
            <a:pPr>
              <a:lnSpc>
                <a:spcPct val="232510"/>
              </a:lnSpc>
            </a:pPr>
            <a:r>
              <a:rPr lang="en-US" sz="3600" b="1">
                <a:solidFill>
                  <a:schemeClr val="tx2"/>
                </a:solidFill>
                <a:latin typeface="Poppins Ultra-Bold"/>
              </a:rPr>
              <a:t>Session 3: Setting S.M.A.R.T.I.E. Goals</a:t>
            </a:r>
            <a:endParaRPr lang="en-US" sz="2800" b="1">
              <a:solidFill>
                <a:schemeClr val="tx2"/>
              </a:solidFill>
            </a:endParaRPr>
          </a:p>
        </p:txBody>
      </p:sp>
      <p:sp>
        <p:nvSpPr>
          <p:cNvPr id="20" name="Freeform 20" descr="Checkmark"/>
          <p:cNvSpPr/>
          <p:nvPr/>
        </p:nvSpPr>
        <p:spPr>
          <a:xfrm>
            <a:off x="8310257" y="7545723"/>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7" name="TextBox 27"/>
          <p:cNvSpPr txBox="1"/>
          <p:nvPr/>
        </p:nvSpPr>
        <p:spPr>
          <a:xfrm>
            <a:off x="9343514" y="7065651"/>
            <a:ext cx="10107717" cy="1090042"/>
          </a:xfrm>
          <a:prstGeom prst="rect">
            <a:avLst/>
          </a:prstGeom>
        </p:spPr>
        <p:txBody>
          <a:bodyPr wrap="square" lIns="0" tIns="0" rIns="0" bIns="0" rtlCol="0" anchor="t">
            <a:spAutoFit/>
          </a:bodyPr>
          <a:lstStyle/>
          <a:p>
            <a:pPr>
              <a:lnSpc>
                <a:spcPct val="232510"/>
              </a:lnSpc>
            </a:pPr>
            <a:r>
              <a:rPr lang="en-US" sz="3600">
                <a:solidFill>
                  <a:schemeClr val="bg1">
                    <a:lumMod val="75000"/>
                  </a:schemeClr>
                </a:solidFill>
                <a:latin typeface="Poppins Ultra-Bold"/>
              </a:rPr>
              <a:t>Session 4: Gathering Evidence </a:t>
            </a:r>
            <a:endParaRPr lang="en-US" sz="2800">
              <a:solidFill>
                <a:schemeClr val="bg1">
                  <a:lumMod val="75000"/>
                </a:schemeClr>
              </a:solidFill>
            </a:endParaRPr>
          </a:p>
        </p:txBody>
      </p:sp>
      <p:sp>
        <p:nvSpPr>
          <p:cNvPr id="21" name="Freeform 21">
            <a:extLst>
              <a:ext uri="{C183D7F6-B498-43B3-948B-1728B52AA6E4}">
                <adec:decorative xmlns:adec="http://schemas.microsoft.com/office/drawing/2017/decorative" val="1"/>
              </a:ext>
            </a:extLst>
          </p:cNvPr>
          <p:cNvSpPr/>
          <p:nvPr/>
        </p:nvSpPr>
        <p:spPr>
          <a:xfrm>
            <a:off x="8220099" y="8606946"/>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3505619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flipH="1" flipV="1">
            <a:off x="-50645"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US"/>
          </a:p>
        </p:txBody>
      </p:sp>
      <p:grpSp>
        <p:nvGrpSpPr>
          <p:cNvPr id="3" name="Group 3">
            <a:extLst>
              <a:ext uri="{C183D7F6-B498-43B3-948B-1728B52AA6E4}">
                <adec:decorative xmlns:adec="http://schemas.microsoft.com/office/drawing/2017/decorative" val="1"/>
              </a:ext>
            </a:extLst>
          </p:cNvPr>
          <p:cNvGrpSpPr/>
          <p:nvPr/>
        </p:nvGrpSpPr>
        <p:grpSpPr>
          <a:xfrm>
            <a:off x="9684427" y="0"/>
            <a:ext cx="8603573" cy="10287000"/>
            <a:chOff x="0" y="0"/>
            <a:chExt cx="8603361" cy="10286746"/>
          </a:xfrm>
        </p:grpSpPr>
        <p:sp>
          <p:nvSpPr>
            <p:cNvPr id="4" name="Freeform 4"/>
            <p:cNvSpPr/>
            <p:nvPr/>
          </p:nvSpPr>
          <p:spPr>
            <a:xfrm>
              <a:off x="-2794" y="-127"/>
              <a:ext cx="8606155" cy="10286873"/>
            </a:xfrm>
            <a:custGeom>
              <a:avLst/>
              <a:gdLst/>
              <a:ahLst/>
              <a:cxnLst/>
              <a:rect l="l" t="t" r="r" b="b"/>
              <a:pathLst>
                <a:path w="8606155" h="10286873">
                  <a:moveTo>
                    <a:pt x="8606155" y="10251440"/>
                  </a:moveTo>
                  <a:cubicBezTo>
                    <a:pt x="8606155" y="10284587"/>
                    <a:pt x="8595487" y="10286873"/>
                    <a:pt x="8567674" y="10286873"/>
                  </a:cubicBezTo>
                  <a:cubicBezTo>
                    <a:pt x="5713095" y="10286238"/>
                    <a:pt x="2858643" y="10286238"/>
                    <a:pt x="4064" y="10286238"/>
                  </a:cubicBezTo>
                  <a:cubicBezTo>
                    <a:pt x="0" y="10272395"/>
                    <a:pt x="6350" y="10259822"/>
                    <a:pt x="9271" y="10246995"/>
                  </a:cubicBezTo>
                  <a:cubicBezTo>
                    <a:pt x="134747" y="9685401"/>
                    <a:pt x="260350" y="9123934"/>
                    <a:pt x="386207" y="8562467"/>
                  </a:cubicBezTo>
                  <a:cubicBezTo>
                    <a:pt x="565658" y="7761986"/>
                    <a:pt x="745490" y="6961632"/>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5"/>
                    <a:pt x="8605139" y="6846316"/>
                    <a:pt x="8606155" y="10251440"/>
                  </a:cubicBezTo>
                  <a:close/>
                </a:path>
              </a:pathLst>
            </a:custGeom>
            <a:blipFill>
              <a:blip r:embed="rId4"/>
              <a:stretch>
                <a:fillRect l="-47407" r="-47407"/>
              </a:stretch>
            </a:blipFill>
          </p:spPr>
          <p:txBody>
            <a:bodyPr/>
            <a:lstStyle/>
            <a:p>
              <a:endParaRPr lang="en-US"/>
            </a:p>
          </p:txBody>
        </p:sp>
      </p:grpSp>
      <p:grpSp>
        <p:nvGrpSpPr>
          <p:cNvPr id="5" name="Group 5">
            <a:extLst>
              <a:ext uri="{C183D7F6-B498-43B3-948B-1728B52AA6E4}">
                <adec:decorative xmlns:adec="http://schemas.microsoft.com/office/drawing/2017/decorative" val="1"/>
              </a:ext>
            </a:extLst>
          </p:cNvPr>
          <p:cNvGrpSpPr/>
          <p:nvPr/>
        </p:nvGrpSpPr>
        <p:grpSpPr>
          <a:xfrm rot="826432">
            <a:off x="-18353104" y="-3567159"/>
            <a:ext cx="21026341" cy="12831921"/>
            <a:chOff x="0" y="0"/>
            <a:chExt cx="5537802" cy="3379601"/>
          </a:xfrm>
        </p:grpSpPr>
        <p:sp>
          <p:nvSpPr>
            <p:cNvPr id="6" name="Freeform 6"/>
            <p:cNvSpPr/>
            <p:nvPr/>
          </p:nvSpPr>
          <p:spPr>
            <a:xfrm>
              <a:off x="0" y="0"/>
              <a:ext cx="5537802" cy="3379601"/>
            </a:xfrm>
            <a:custGeom>
              <a:avLst/>
              <a:gdLst/>
              <a:ahLst/>
              <a:cxnLst/>
              <a:rect l="l" t="t" r="r" b="b"/>
              <a:pathLst>
                <a:path w="5537802" h="3379601">
                  <a:moveTo>
                    <a:pt x="0" y="0"/>
                  </a:moveTo>
                  <a:lnTo>
                    <a:pt x="5537802" y="0"/>
                  </a:lnTo>
                  <a:lnTo>
                    <a:pt x="5537802" y="3379601"/>
                  </a:lnTo>
                  <a:lnTo>
                    <a:pt x="0" y="3379601"/>
                  </a:lnTo>
                  <a:close/>
                </a:path>
              </a:pathLst>
            </a:custGeom>
            <a:solidFill>
              <a:srgbClr val="254A7E"/>
            </a:solidFill>
          </p:spPr>
          <p:txBody>
            <a:bodyPr/>
            <a:lstStyle/>
            <a:p>
              <a:endParaRPr lang="en-US"/>
            </a:p>
          </p:txBody>
        </p:sp>
        <p:sp>
          <p:nvSpPr>
            <p:cNvPr id="7" name="TextBox 7"/>
            <p:cNvSpPr txBox="1"/>
            <p:nvPr/>
          </p:nvSpPr>
          <p:spPr>
            <a:xfrm>
              <a:off x="0" y="-19050"/>
              <a:ext cx="5537802" cy="3398651"/>
            </a:xfrm>
            <a:prstGeom prst="rect">
              <a:avLst/>
            </a:prstGeom>
          </p:spPr>
          <p:txBody>
            <a:bodyPr lIns="50800" tIns="50800" rIns="50800" bIns="50800" rtlCol="0" anchor="ctr"/>
            <a:lstStyle/>
            <a:p>
              <a:pPr algn="ctr">
                <a:lnSpc>
                  <a:spcPct val="233578"/>
                </a:lnSpc>
              </a:pPr>
              <a:endParaRPr lang="en-US">
                <a:cs typeface="Calibri"/>
              </a:endParaRPr>
            </a:p>
          </p:txBody>
        </p:sp>
      </p:grpSp>
      <p:grpSp>
        <p:nvGrpSpPr>
          <p:cNvPr id="8" name="Group 8">
            <a:extLst>
              <a:ext uri="{C183D7F6-B498-43B3-948B-1728B52AA6E4}">
                <adec:decorative xmlns:adec="http://schemas.microsoft.com/office/drawing/2017/decorative" val="1"/>
              </a:ext>
            </a:extLst>
          </p:cNvPr>
          <p:cNvGrpSpPr/>
          <p:nvPr/>
        </p:nvGrpSpPr>
        <p:grpSpPr>
          <a:xfrm rot="773821">
            <a:off x="10036024" y="4365564"/>
            <a:ext cx="313833" cy="8482349"/>
            <a:chOff x="0" y="0"/>
            <a:chExt cx="82656" cy="2234034"/>
          </a:xfrm>
        </p:grpSpPr>
        <p:sp>
          <p:nvSpPr>
            <p:cNvPr id="9" name="Freeform 9"/>
            <p:cNvSpPr/>
            <p:nvPr/>
          </p:nvSpPr>
          <p:spPr>
            <a:xfrm>
              <a:off x="0" y="0"/>
              <a:ext cx="82656" cy="2234034"/>
            </a:xfrm>
            <a:custGeom>
              <a:avLst/>
              <a:gdLst/>
              <a:ahLst/>
              <a:cxnLst/>
              <a:rect l="l" t="t" r="r" b="b"/>
              <a:pathLst>
                <a:path w="82656" h="2234034">
                  <a:moveTo>
                    <a:pt x="0" y="0"/>
                  </a:moveTo>
                  <a:lnTo>
                    <a:pt x="82656" y="0"/>
                  </a:lnTo>
                  <a:lnTo>
                    <a:pt x="82656" y="2234034"/>
                  </a:lnTo>
                  <a:lnTo>
                    <a:pt x="0" y="2234034"/>
                  </a:lnTo>
                  <a:close/>
                </a:path>
              </a:pathLst>
            </a:custGeom>
            <a:solidFill>
              <a:srgbClr val="254A7E"/>
            </a:solidFill>
          </p:spPr>
          <p:txBody>
            <a:bodyPr/>
            <a:lstStyle/>
            <a:p>
              <a:endParaRPr lang="en-US"/>
            </a:p>
          </p:txBody>
        </p:sp>
        <p:sp>
          <p:nvSpPr>
            <p:cNvPr id="10" name="TextBox 10"/>
            <p:cNvSpPr txBox="1"/>
            <p:nvPr/>
          </p:nvSpPr>
          <p:spPr>
            <a:xfrm>
              <a:off x="0" y="-19050"/>
              <a:ext cx="82656" cy="2253084"/>
            </a:xfrm>
            <a:prstGeom prst="rect">
              <a:avLst/>
            </a:prstGeom>
          </p:spPr>
          <p:txBody>
            <a:bodyPr lIns="50800" tIns="50800" rIns="50800" bIns="50800" rtlCol="0" anchor="ctr"/>
            <a:lstStyle/>
            <a:p>
              <a:pPr algn="ctr">
                <a:lnSpc>
                  <a:spcPct val="233578"/>
                </a:lnSpc>
              </a:pPr>
              <a:endParaRPr lang="en-US">
                <a:cs typeface="Calibri"/>
              </a:endParaRPr>
            </a:p>
          </p:txBody>
        </p:sp>
      </p:grpSp>
      <p:grpSp>
        <p:nvGrpSpPr>
          <p:cNvPr id="11" name="Group 11">
            <a:extLst>
              <a:ext uri="{C183D7F6-B498-43B3-948B-1728B52AA6E4}">
                <adec:decorative xmlns:adec="http://schemas.microsoft.com/office/drawing/2017/decorative" val="1"/>
              </a:ext>
            </a:extLst>
          </p:cNvPr>
          <p:cNvGrpSpPr/>
          <p:nvPr/>
        </p:nvGrpSpPr>
        <p:grpSpPr>
          <a:xfrm rot="773821">
            <a:off x="3741572" y="-4834013"/>
            <a:ext cx="313833" cy="8482349"/>
            <a:chOff x="0" y="0"/>
            <a:chExt cx="82656" cy="2234034"/>
          </a:xfrm>
        </p:grpSpPr>
        <p:sp>
          <p:nvSpPr>
            <p:cNvPr id="12" name="Freeform 12"/>
            <p:cNvSpPr/>
            <p:nvPr/>
          </p:nvSpPr>
          <p:spPr>
            <a:xfrm>
              <a:off x="0" y="0"/>
              <a:ext cx="82656" cy="2234034"/>
            </a:xfrm>
            <a:custGeom>
              <a:avLst/>
              <a:gdLst/>
              <a:ahLst/>
              <a:cxnLst/>
              <a:rect l="l" t="t" r="r" b="b"/>
              <a:pathLst>
                <a:path w="82656" h="2234034">
                  <a:moveTo>
                    <a:pt x="0" y="0"/>
                  </a:moveTo>
                  <a:lnTo>
                    <a:pt x="82656" y="0"/>
                  </a:lnTo>
                  <a:lnTo>
                    <a:pt x="82656" y="2234034"/>
                  </a:lnTo>
                  <a:lnTo>
                    <a:pt x="0" y="2234034"/>
                  </a:lnTo>
                  <a:close/>
                </a:path>
              </a:pathLst>
            </a:custGeom>
            <a:solidFill>
              <a:srgbClr val="F9D549"/>
            </a:solidFill>
          </p:spPr>
          <p:txBody>
            <a:bodyPr/>
            <a:lstStyle/>
            <a:p>
              <a:endParaRPr lang="en-US"/>
            </a:p>
          </p:txBody>
        </p:sp>
        <p:sp>
          <p:nvSpPr>
            <p:cNvPr id="13" name="TextBox 13"/>
            <p:cNvSpPr txBox="1"/>
            <p:nvPr/>
          </p:nvSpPr>
          <p:spPr>
            <a:xfrm>
              <a:off x="0" y="-19050"/>
              <a:ext cx="82656" cy="2253084"/>
            </a:xfrm>
            <a:prstGeom prst="rect">
              <a:avLst/>
            </a:prstGeom>
          </p:spPr>
          <p:txBody>
            <a:bodyPr lIns="50800" tIns="50800" rIns="50800" bIns="50800" rtlCol="0" anchor="ctr"/>
            <a:lstStyle/>
            <a:p>
              <a:pPr algn="ctr">
                <a:lnSpc>
                  <a:spcPct val="233578"/>
                </a:lnSpc>
              </a:pPr>
              <a:endParaRPr lang="en-US">
                <a:cs typeface="Calibri"/>
              </a:endParaRPr>
            </a:p>
          </p:txBody>
        </p:sp>
      </p:grpSp>
      <p:sp>
        <p:nvSpPr>
          <p:cNvPr id="17" name="Freeform 17">
            <a:extLst>
              <a:ext uri="{C183D7F6-B498-43B3-948B-1728B52AA6E4}">
                <adec:decorative xmlns:adec="http://schemas.microsoft.com/office/drawing/2017/decorative" val="1"/>
              </a:ext>
            </a:extLst>
          </p:cNvPr>
          <p:cNvSpPr/>
          <p:nvPr/>
        </p:nvSpPr>
        <p:spPr>
          <a:xfrm>
            <a:off x="3876961" y="8015771"/>
            <a:ext cx="384955" cy="384955"/>
          </a:xfrm>
          <a:custGeom>
            <a:avLst/>
            <a:gdLst/>
            <a:ahLst/>
            <a:cxnLst/>
            <a:rect l="l" t="t" r="r" b="b"/>
            <a:pathLst>
              <a:path w="384955" h="384955">
                <a:moveTo>
                  <a:pt x="0" y="0"/>
                </a:moveTo>
                <a:lnTo>
                  <a:pt x="384955" y="0"/>
                </a:lnTo>
                <a:lnTo>
                  <a:pt x="384955" y="384955"/>
                </a:lnTo>
                <a:lnTo>
                  <a:pt x="0" y="38495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8" name="Freeform 18">
            <a:extLst>
              <a:ext uri="{C183D7F6-B498-43B3-948B-1728B52AA6E4}">
                <adec:decorative xmlns:adec="http://schemas.microsoft.com/office/drawing/2017/decorative" val="1"/>
              </a:ext>
            </a:extLst>
          </p:cNvPr>
          <p:cNvSpPr/>
          <p:nvPr/>
        </p:nvSpPr>
        <p:spPr>
          <a:xfrm>
            <a:off x="3876961" y="7021738"/>
            <a:ext cx="384955" cy="384955"/>
          </a:xfrm>
          <a:custGeom>
            <a:avLst/>
            <a:gdLst/>
            <a:ahLst/>
            <a:cxnLst/>
            <a:rect l="l" t="t" r="r" b="b"/>
            <a:pathLst>
              <a:path w="384955" h="384955">
                <a:moveTo>
                  <a:pt x="0" y="0"/>
                </a:moveTo>
                <a:lnTo>
                  <a:pt x="384955" y="0"/>
                </a:lnTo>
                <a:lnTo>
                  <a:pt x="384955" y="384955"/>
                </a:lnTo>
                <a:lnTo>
                  <a:pt x="0" y="38495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9" name="Freeform 19">
            <a:extLst>
              <a:ext uri="{C183D7F6-B498-43B3-948B-1728B52AA6E4}">
                <adec:decorative xmlns:adec="http://schemas.microsoft.com/office/drawing/2017/decorative" val="1"/>
              </a:ext>
            </a:extLst>
          </p:cNvPr>
          <p:cNvSpPr/>
          <p:nvPr/>
        </p:nvSpPr>
        <p:spPr>
          <a:xfrm>
            <a:off x="3876961" y="7533509"/>
            <a:ext cx="384783" cy="384955"/>
          </a:xfrm>
          <a:custGeom>
            <a:avLst/>
            <a:gdLst/>
            <a:ahLst/>
            <a:cxnLst/>
            <a:rect l="l" t="t" r="r" b="b"/>
            <a:pathLst>
              <a:path w="384783" h="384955">
                <a:moveTo>
                  <a:pt x="0" y="0"/>
                </a:moveTo>
                <a:lnTo>
                  <a:pt x="384783" y="0"/>
                </a:lnTo>
                <a:lnTo>
                  <a:pt x="384783" y="384955"/>
                </a:lnTo>
                <a:lnTo>
                  <a:pt x="0" y="38495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2" name="TextBox 22"/>
          <p:cNvSpPr txBox="1">
            <a:spLocks noGrp="1"/>
          </p:cNvSpPr>
          <p:nvPr>
            <p:ph type="title" idx="4294967295"/>
          </p:nvPr>
        </p:nvSpPr>
        <p:spPr>
          <a:xfrm>
            <a:off x="3463769" y="3563002"/>
            <a:ext cx="6711949" cy="86177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882" normalizeH="0" baseline="0" noProof="0">
                <a:ln>
                  <a:noFill/>
                </a:ln>
                <a:solidFill>
                  <a:srgbClr val="231F20"/>
                </a:solidFill>
                <a:effectLst/>
                <a:uLnTx/>
                <a:uFillTx/>
                <a:latin typeface="Sailors"/>
                <a:ea typeface="+mn-ea"/>
                <a:cs typeface="+mn-cs"/>
              </a:rPr>
              <a:t>Contact us with questions or feedback</a:t>
            </a: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1" name="Freeform 21" descr="DESE Logo"/>
          <p:cNvSpPr/>
          <p:nvPr/>
        </p:nvSpPr>
        <p:spPr>
          <a:xfrm>
            <a:off x="4459220" y="1069580"/>
            <a:ext cx="3444961" cy="2057223"/>
          </a:xfrm>
          <a:custGeom>
            <a:avLst/>
            <a:gdLst/>
            <a:ahLst/>
            <a:cxnLst/>
            <a:rect l="l" t="t" r="r" b="b"/>
            <a:pathLst>
              <a:path w="3444961" h="2057223">
                <a:moveTo>
                  <a:pt x="0" y="0"/>
                </a:moveTo>
                <a:lnTo>
                  <a:pt x="3444961" y="0"/>
                </a:lnTo>
                <a:lnTo>
                  <a:pt x="3444961" y="2057222"/>
                </a:lnTo>
                <a:lnTo>
                  <a:pt x="0" y="2057222"/>
                </a:lnTo>
                <a:lnTo>
                  <a:pt x="0" y="0"/>
                </a:lnTo>
                <a:close/>
              </a:path>
            </a:pathLst>
          </a:custGeom>
          <a:blipFill>
            <a:blip r:embed="rId11"/>
            <a:stretch>
              <a:fillRect/>
            </a:stretch>
          </a:blipFill>
        </p:spPr>
        <p:txBody>
          <a:bodyPr/>
          <a:lstStyle/>
          <a:p>
            <a:endParaRPr lang="en-US"/>
          </a:p>
        </p:txBody>
      </p:sp>
      <p:sp>
        <p:nvSpPr>
          <p:cNvPr id="27" name="TextBox 27"/>
          <p:cNvSpPr txBox="1"/>
          <p:nvPr/>
        </p:nvSpPr>
        <p:spPr>
          <a:xfrm>
            <a:off x="3639625" y="5253555"/>
            <a:ext cx="6152049" cy="762388"/>
          </a:xfrm>
          <a:prstGeom prst="rect">
            <a:avLst/>
          </a:prstGeom>
        </p:spPr>
        <p:txBody>
          <a:bodyPr wrap="square" lIns="0" tIns="0" rIns="0" bIns="0" rtlCol="0" anchor="t">
            <a:spAutoFit/>
          </a:bodyPr>
          <a:lstStyle/>
          <a:p>
            <a:r>
              <a:rPr lang="en-US" sz="2477">
                <a:solidFill>
                  <a:srgbClr val="000000"/>
                </a:solidFill>
                <a:latin typeface="Montserrat Light Bold"/>
              </a:rPr>
              <a:t>Office of Educator Effectiveness, Center for Instructional Support</a:t>
            </a:r>
            <a:endParaRPr lang="en-US"/>
          </a:p>
        </p:txBody>
      </p:sp>
      <p:sp>
        <p:nvSpPr>
          <p:cNvPr id="24" name="TextBox 24"/>
          <p:cNvSpPr txBox="1"/>
          <p:nvPr/>
        </p:nvSpPr>
        <p:spPr>
          <a:xfrm>
            <a:off x="4411164" y="7042452"/>
            <a:ext cx="5857379" cy="319639"/>
          </a:xfrm>
          <a:prstGeom prst="rect">
            <a:avLst/>
          </a:prstGeom>
        </p:spPr>
        <p:txBody>
          <a:bodyPr lIns="0" tIns="0" rIns="0" bIns="0" rtlCol="0" anchor="t">
            <a:spAutoFit/>
          </a:bodyPr>
          <a:lstStyle/>
          <a:p>
            <a:r>
              <a:rPr lang="en-US" sz="2077">
                <a:solidFill>
                  <a:srgbClr val="000000"/>
                </a:solidFill>
                <a:latin typeface="Open Sauce"/>
              </a:rPr>
              <a:t>educatordevelopment@mass.gov</a:t>
            </a:r>
            <a:endParaRPr lang="en-US"/>
          </a:p>
        </p:txBody>
      </p:sp>
      <p:sp>
        <p:nvSpPr>
          <p:cNvPr id="23" name="TextBox 23"/>
          <p:cNvSpPr txBox="1"/>
          <p:nvPr/>
        </p:nvSpPr>
        <p:spPr>
          <a:xfrm>
            <a:off x="4395875" y="7569208"/>
            <a:ext cx="5857379" cy="319639"/>
          </a:xfrm>
          <a:prstGeom prst="rect">
            <a:avLst/>
          </a:prstGeom>
        </p:spPr>
        <p:txBody>
          <a:bodyPr lIns="0" tIns="0" rIns="0" bIns="0" rtlCol="0" anchor="t">
            <a:spAutoFit/>
          </a:bodyPr>
          <a:lstStyle/>
          <a:p>
            <a:r>
              <a:rPr lang="en-US" sz="2077">
                <a:solidFill>
                  <a:srgbClr val="000000"/>
                </a:solidFill>
                <a:latin typeface="Open Sauce"/>
              </a:rPr>
              <a:t>https://www.doe.mass.edu/edeffectiveness/</a:t>
            </a:r>
            <a:endParaRPr lang="en-US"/>
          </a:p>
        </p:txBody>
      </p:sp>
      <p:sp>
        <p:nvSpPr>
          <p:cNvPr id="25" name="TextBox 25"/>
          <p:cNvSpPr txBox="1"/>
          <p:nvPr/>
        </p:nvSpPr>
        <p:spPr>
          <a:xfrm>
            <a:off x="4412211" y="8048428"/>
            <a:ext cx="5417589" cy="319639"/>
          </a:xfrm>
          <a:prstGeom prst="rect">
            <a:avLst/>
          </a:prstGeom>
        </p:spPr>
        <p:txBody>
          <a:bodyPr wrap="square" lIns="0" tIns="0" rIns="0" bIns="0" rtlCol="0" anchor="t">
            <a:spAutoFit/>
          </a:bodyPr>
          <a:lstStyle/>
          <a:p>
            <a:r>
              <a:rPr lang="en-US" sz="2077">
                <a:solidFill>
                  <a:srgbClr val="000000"/>
                </a:solidFill>
                <a:latin typeface="Open Sauce"/>
              </a:rPr>
              <a:t>135 </a:t>
            </a:r>
            <a:r>
              <a:rPr lang="en-US" sz="2077" err="1">
                <a:solidFill>
                  <a:srgbClr val="000000"/>
                </a:solidFill>
                <a:latin typeface="Open Sauce"/>
              </a:rPr>
              <a:t>Santilli</a:t>
            </a:r>
            <a:r>
              <a:rPr lang="en-US" sz="2077">
                <a:solidFill>
                  <a:srgbClr val="000000"/>
                </a:solidFill>
                <a:latin typeface="Open Sauce"/>
              </a:rPr>
              <a:t> Highway, Everett, MA 02149</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a:extLst>
              <a:ext uri="{C183D7F6-B498-43B3-948B-1728B52AA6E4}">
                <adec:decorative xmlns:adec="http://schemas.microsoft.com/office/drawing/2017/decorative" val="1"/>
              </a:ext>
            </a:extLst>
          </p:cNvPr>
          <p:cNvGrpSpPr/>
          <p:nvPr/>
        </p:nvGrpSpPr>
        <p:grpSpPr>
          <a:xfrm>
            <a:off x="633448" y="374453"/>
            <a:ext cx="17021103" cy="3970203"/>
            <a:chOff x="0" y="0"/>
            <a:chExt cx="4482924" cy="1045650"/>
          </a:xfrm>
        </p:grpSpPr>
        <p:sp>
          <p:nvSpPr>
            <p:cNvPr id="4" name="Freeform 4"/>
            <p:cNvSpPr/>
            <p:nvPr/>
          </p:nvSpPr>
          <p:spPr>
            <a:xfrm>
              <a:off x="0" y="0"/>
              <a:ext cx="4482924" cy="1045650"/>
            </a:xfrm>
            <a:custGeom>
              <a:avLst/>
              <a:gdLst/>
              <a:ahLst/>
              <a:cxnLst/>
              <a:rect l="l" t="t" r="r" b="b"/>
              <a:pathLst>
                <a:path w="4482924" h="1045650">
                  <a:moveTo>
                    <a:pt x="0" y="0"/>
                  </a:moveTo>
                  <a:lnTo>
                    <a:pt x="4482924" y="0"/>
                  </a:lnTo>
                  <a:lnTo>
                    <a:pt x="4482924" y="1045650"/>
                  </a:lnTo>
                  <a:lnTo>
                    <a:pt x="0" y="1045650"/>
                  </a:lnTo>
                  <a:close/>
                </a:path>
              </a:pathLst>
            </a:custGeom>
            <a:solidFill>
              <a:srgbClr val="254A7E"/>
            </a:solidFill>
          </p:spPr>
          <p:txBody>
            <a:bodyPr/>
            <a:lstStyle/>
            <a:p>
              <a:endParaRPr lang="en-US"/>
            </a:p>
          </p:txBody>
        </p:sp>
        <p:sp>
          <p:nvSpPr>
            <p:cNvPr id="5" name="TextBox 5"/>
            <p:cNvSpPr txBox="1"/>
            <p:nvPr/>
          </p:nvSpPr>
          <p:spPr>
            <a:xfrm>
              <a:off x="0" y="-19050"/>
              <a:ext cx="4482924" cy="1064700"/>
            </a:xfrm>
            <a:prstGeom prst="rect">
              <a:avLst/>
            </a:prstGeom>
          </p:spPr>
          <p:txBody>
            <a:bodyPr lIns="50800" tIns="50800" rIns="50800" bIns="50800" rtlCol="0" anchor="ctr"/>
            <a:lstStyle/>
            <a:p>
              <a:pPr algn="ctr">
                <a:lnSpc>
                  <a:spcPct val="381810"/>
                </a:lnSpc>
              </a:pPr>
              <a:endParaRPr lang="en-US">
                <a:cs typeface="Calibri"/>
              </a:endParaRPr>
            </a:p>
            <a:p>
              <a:pPr algn="ctr">
                <a:lnSpc>
                  <a:spcPct val="381810"/>
                </a:lnSpc>
              </a:pPr>
              <a:endParaRPr>
                <a:cs typeface="Calibri"/>
              </a:endParaRPr>
            </a:p>
          </p:txBody>
        </p:sp>
      </p:grpSp>
      <p:sp>
        <p:nvSpPr>
          <p:cNvPr id="6" name="Freeform 6">
            <a:extLst>
              <a:ext uri="{C183D7F6-B498-43B3-948B-1728B52AA6E4}">
                <adec:decorative xmlns:adec="http://schemas.microsoft.com/office/drawing/2017/decorative" val="1"/>
              </a:ext>
            </a:extLst>
          </p:cNvPr>
          <p:cNvSpPr/>
          <p:nvPr/>
        </p:nvSpPr>
        <p:spPr>
          <a:xfrm>
            <a:off x="667020" y="395051"/>
            <a:ext cx="16933642" cy="3949605"/>
          </a:xfrm>
          <a:custGeom>
            <a:avLst/>
            <a:gdLst/>
            <a:ahLst/>
            <a:cxnLst/>
            <a:rect l="l" t="t" r="r" b="b"/>
            <a:pathLst>
              <a:path w="16933642" h="3949605">
                <a:moveTo>
                  <a:pt x="0" y="0"/>
                </a:moveTo>
                <a:lnTo>
                  <a:pt x="16933643" y="0"/>
                </a:lnTo>
                <a:lnTo>
                  <a:pt x="16933643" y="3949605"/>
                </a:lnTo>
                <a:lnTo>
                  <a:pt x="0" y="3949605"/>
                </a:lnTo>
                <a:lnTo>
                  <a:pt x="0" y="0"/>
                </a:lnTo>
                <a:close/>
              </a:path>
            </a:pathLst>
          </a:custGeom>
          <a:blipFill>
            <a:blip r:embed="rId3">
              <a:alphaModFix amt="18000"/>
            </a:blip>
            <a:stretch>
              <a:fillRect t="-186185"/>
            </a:stretch>
          </a:blipFill>
        </p:spPr>
        <p:txBody>
          <a:bodyPr/>
          <a:lstStyle/>
          <a:p>
            <a:endParaRPr lang="en-US"/>
          </a:p>
        </p:txBody>
      </p:sp>
      <p:grpSp>
        <p:nvGrpSpPr>
          <p:cNvPr id="7" name="Group 7">
            <a:extLst>
              <a:ext uri="{C183D7F6-B498-43B3-948B-1728B52AA6E4}">
                <adec:decorative xmlns:adec="http://schemas.microsoft.com/office/drawing/2017/decorative" val="1"/>
              </a:ext>
            </a:extLst>
          </p:cNvPr>
          <p:cNvGrpSpPr/>
          <p:nvPr/>
        </p:nvGrpSpPr>
        <p:grpSpPr>
          <a:xfrm>
            <a:off x="8964608" y="4874714"/>
            <a:ext cx="47625" cy="4637272"/>
            <a:chOff x="0" y="0"/>
            <a:chExt cx="12543" cy="1221339"/>
          </a:xfrm>
        </p:grpSpPr>
        <p:sp>
          <p:nvSpPr>
            <p:cNvPr id="8" name="Freeform 8"/>
            <p:cNvSpPr/>
            <p:nvPr/>
          </p:nvSpPr>
          <p:spPr>
            <a:xfrm>
              <a:off x="0" y="0"/>
              <a:ext cx="12543" cy="1221339"/>
            </a:xfrm>
            <a:custGeom>
              <a:avLst/>
              <a:gdLst/>
              <a:ahLst/>
              <a:cxnLst/>
              <a:rect l="l" t="t" r="r" b="b"/>
              <a:pathLst>
                <a:path w="12543" h="1221339">
                  <a:moveTo>
                    <a:pt x="0" y="0"/>
                  </a:moveTo>
                  <a:lnTo>
                    <a:pt x="12543" y="0"/>
                  </a:lnTo>
                  <a:lnTo>
                    <a:pt x="12543" y="1221339"/>
                  </a:lnTo>
                  <a:lnTo>
                    <a:pt x="0" y="1221339"/>
                  </a:lnTo>
                  <a:close/>
                </a:path>
              </a:pathLst>
            </a:custGeom>
            <a:solidFill>
              <a:srgbClr val="FFDE59"/>
            </a:solidFill>
          </p:spPr>
          <p:txBody>
            <a:bodyPr/>
            <a:lstStyle/>
            <a:p>
              <a:endParaRPr lang="en-US"/>
            </a:p>
          </p:txBody>
        </p:sp>
        <p:sp>
          <p:nvSpPr>
            <p:cNvPr id="9" name="TextBox 9"/>
            <p:cNvSpPr txBox="1"/>
            <p:nvPr/>
          </p:nvSpPr>
          <p:spPr>
            <a:xfrm>
              <a:off x="0" y="-19050"/>
              <a:ext cx="12543" cy="1240389"/>
            </a:xfrm>
            <a:prstGeom prst="rect">
              <a:avLst/>
            </a:prstGeom>
          </p:spPr>
          <p:txBody>
            <a:bodyPr lIns="50800" tIns="50800" rIns="50800" bIns="50800" rtlCol="0" anchor="ctr"/>
            <a:lstStyle/>
            <a:p>
              <a:pPr algn="ctr">
                <a:lnSpc>
                  <a:spcPct val="381810"/>
                </a:lnSpc>
              </a:pPr>
              <a:endParaRPr lang="en-US">
                <a:cs typeface="Calibri"/>
              </a:endParaRPr>
            </a:p>
          </p:txBody>
        </p:sp>
      </p:grpSp>
      <p:sp>
        <p:nvSpPr>
          <p:cNvPr id="16" name="TextBox 16"/>
          <p:cNvSpPr txBox="1">
            <a:spLocks noGrp="1"/>
          </p:cNvSpPr>
          <p:nvPr>
            <p:ph type="title" idx="4294967295"/>
          </p:nvPr>
        </p:nvSpPr>
        <p:spPr>
          <a:xfrm>
            <a:off x="700592" y="685472"/>
            <a:ext cx="16987531" cy="327583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333210"/>
              </a:lnSpc>
              <a:spcBef>
                <a:spcPct val="0"/>
              </a:spcBef>
              <a:spcAft>
                <a:spcPts val="0"/>
              </a:spcAft>
              <a:buClrTx/>
              <a:buSzTx/>
              <a:buFontTx/>
              <a:buNone/>
              <a:tabLst/>
              <a:defRPr/>
            </a:pPr>
            <a:r>
              <a:rPr kumimoji="0" lang="en-US" sz="7835" b="0" i="0" u="none" strike="noStrike" kern="1200" cap="none" spc="767" normalizeH="0" baseline="0" noProof="0">
                <a:ln>
                  <a:noFill/>
                </a:ln>
                <a:solidFill>
                  <a:srgbClr val="FFFFFF"/>
                </a:solidFill>
                <a:effectLst/>
                <a:uLnTx/>
                <a:uFillTx/>
                <a:latin typeface="Codec Pro ExtraBold"/>
                <a:ea typeface="+mn-ea"/>
                <a:cs typeface="+mn-cs"/>
              </a:rPr>
              <a:t>Series Objectives</a:t>
            </a: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4" name="TextBox 23">
            <a:extLst>
              <a:ext uri="{FF2B5EF4-FFF2-40B4-BE49-F238E27FC236}">
                <a16:creationId xmlns:a16="http://schemas.microsoft.com/office/drawing/2014/main" id="{8EEE4C25-6AAA-5FE4-504B-9328B8FA209E}"/>
              </a:ext>
            </a:extLst>
          </p:cNvPr>
          <p:cNvSpPr txBox="1"/>
          <p:nvPr/>
        </p:nvSpPr>
        <p:spPr>
          <a:xfrm>
            <a:off x="914400" y="747800"/>
            <a:ext cx="13030200" cy="1631216"/>
          </a:xfrm>
          <a:prstGeom prst="rect">
            <a:avLst/>
          </a:prstGeom>
          <a:noFill/>
        </p:spPr>
        <p:txBody>
          <a:bodyPr wrap="square" lIns="91440" tIns="45720" rIns="91440" bIns="45720" rtlCol="0" anchor="t">
            <a:spAutoFit/>
          </a:bodyPr>
          <a:lstStyle/>
          <a:p>
            <a:pPr marL="0" lvl="0" indent="0" algn="l">
              <a:spcBef>
                <a:spcPct val="0"/>
              </a:spcBef>
              <a:spcAft>
                <a:spcPts val="1200"/>
              </a:spcAft>
            </a:pPr>
            <a:r>
              <a:rPr lang="en-US" sz="3600" spc="174">
                <a:solidFill>
                  <a:srgbClr val="FFFFFF"/>
                </a:solidFill>
                <a:latin typeface="Open Sauce"/>
              </a:rPr>
              <a:t>Teacher Workshop Series:</a:t>
            </a:r>
            <a:endParaRPr lang="en-US"/>
          </a:p>
          <a:p>
            <a:pPr marL="0" lvl="0" indent="0" algn="l">
              <a:spcBef>
                <a:spcPct val="0"/>
              </a:spcBef>
            </a:pPr>
            <a:r>
              <a:rPr lang="en-US" sz="3600" spc="174">
                <a:solidFill>
                  <a:srgbClr val="FFFFFF"/>
                </a:solidFill>
                <a:latin typeface="Open Sauce"/>
              </a:rPr>
              <a:t>The MA Educator Evaluation System</a:t>
            </a:r>
          </a:p>
          <a:p>
            <a:endParaRPr lang="en-US"/>
          </a:p>
        </p:txBody>
      </p:sp>
      <p:sp>
        <p:nvSpPr>
          <p:cNvPr id="25" name="Freeform 22" descr="Icon: Bull horn with tablet">
            <a:extLst>
              <a:ext uri="{FF2B5EF4-FFF2-40B4-BE49-F238E27FC236}">
                <a16:creationId xmlns:a16="http://schemas.microsoft.com/office/drawing/2014/main" id="{D71748D4-1985-7802-FBC2-7E1F5A986748}"/>
              </a:ext>
            </a:extLst>
          </p:cNvPr>
          <p:cNvSpPr/>
          <p:nvPr/>
        </p:nvSpPr>
        <p:spPr>
          <a:xfrm>
            <a:off x="3924023" y="5078876"/>
            <a:ext cx="1472039" cy="1628780"/>
          </a:xfrm>
          <a:custGeom>
            <a:avLst/>
            <a:gdLst/>
            <a:ahLst/>
            <a:cxnLst/>
            <a:rect l="l" t="t" r="r" b="b"/>
            <a:pathLst>
              <a:path w="942614" h="1122160">
                <a:moveTo>
                  <a:pt x="0" y="0"/>
                </a:moveTo>
                <a:lnTo>
                  <a:pt x="942614" y="0"/>
                </a:lnTo>
                <a:lnTo>
                  <a:pt x="942614" y="1122160"/>
                </a:lnTo>
                <a:lnTo>
                  <a:pt x="0" y="11221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solidFill>
                <a:schemeClr val="tx2"/>
              </a:solidFill>
            </a:endParaRPr>
          </a:p>
        </p:txBody>
      </p:sp>
      <p:sp>
        <p:nvSpPr>
          <p:cNvPr id="26" name="Freeform 36" descr="icon: networking with colleagues">
            <a:extLst>
              <a:ext uri="{FF2B5EF4-FFF2-40B4-BE49-F238E27FC236}">
                <a16:creationId xmlns:a16="http://schemas.microsoft.com/office/drawing/2014/main" id="{741AB64F-6F78-0275-0DB5-CCE1D4C18F04}"/>
              </a:ext>
            </a:extLst>
          </p:cNvPr>
          <p:cNvSpPr/>
          <p:nvPr/>
        </p:nvSpPr>
        <p:spPr>
          <a:xfrm>
            <a:off x="12676029" y="5050645"/>
            <a:ext cx="1453582" cy="1685242"/>
          </a:xfrm>
          <a:custGeom>
            <a:avLst/>
            <a:gdLst/>
            <a:ahLst/>
            <a:cxnLst/>
            <a:rect l="l" t="t" r="r" b="b"/>
            <a:pathLst>
              <a:path w="947798" h="968376">
                <a:moveTo>
                  <a:pt x="0" y="0"/>
                </a:moveTo>
                <a:lnTo>
                  <a:pt x="947798" y="0"/>
                </a:lnTo>
                <a:lnTo>
                  <a:pt x="947798" y="968376"/>
                </a:lnTo>
                <a:lnTo>
                  <a:pt x="0" y="9683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7" name="TextBox 26">
            <a:extLst>
              <a:ext uri="{FF2B5EF4-FFF2-40B4-BE49-F238E27FC236}">
                <a16:creationId xmlns:a16="http://schemas.microsoft.com/office/drawing/2014/main" id="{7C8DCDF0-A60A-D9AB-9FB0-2E00B5B279AF}"/>
              </a:ext>
            </a:extLst>
          </p:cNvPr>
          <p:cNvSpPr txBox="1"/>
          <p:nvPr/>
        </p:nvSpPr>
        <p:spPr>
          <a:xfrm>
            <a:off x="2667000" y="7255625"/>
            <a:ext cx="5029197" cy="1846659"/>
          </a:xfrm>
          <a:prstGeom prst="rect">
            <a:avLst/>
          </a:prstGeom>
          <a:noFill/>
        </p:spPr>
        <p:txBody>
          <a:bodyPr wrap="square" rtlCol="0">
            <a:spAutoFit/>
          </a:bodyPr>
          <a:lstStyle/>
          <a:p>
            <a:r>
              <a:rPr lang="en-US" sz="3200" kern="100">
                <a:effectLst/>
                <a:latin typeface="Aptos" panose="020B0004020202020204" pitchFamily="34" charset="0"/>
                <a:ea typeface="Aptos" panose="020B0004020202020204" pitchFamily="34" charset="0"/>
                <a:cs typeface="Times New Roman" panose="02020603050405020304" pitchFamily="18" charset="0"/>
              </a:rPr>
              <a:t>Understand the key components of the evaluation framework</a:t>
            </a:r>
          </a:p>
          <a:p>
            <a:endParaRPr lang="en-US"/>
          </a:p>
        </p:txBody>
      </p:sp>
      <p:sp>
        <p:nvSpPr>
          <p:cNvPr id="28" name="TextBox 27">
            <a:extLst>
              <a:ext uri="{FF2B5EF4-FFF2-40B4-BE49-F238E27FC236}">
                <a16:creationId xmlns:a16="http://schemas.microsoft.com/office/drawing/2014/main" id="{65B9A5FB-CCFF-3E60-1C5C-A2795D3DCB8C}"/>
              </a:ext>
            </a:extLst>
          </p:cNvPr>
          <p:cNvSpPr txBox="1"/>
          <p:nvPr/>
        </p:nvSpPr>
        <p:spPr>
          <a:xfrm>
            <a:off x="10601089" y="7255625"/>
            <a:ext cx="5739237" cy="1569660"/>
          </a:xfrm>
          <a:prstGeom prst="rect">
            <a:avLst/>
          </a:prstGeom>
          <a:noFill/>
        </p:spPr>
        <p:txBody>
          <a:bodyPr wrap="square" rtlCol="0">
            <a:spAutoFit/>
          </a:bodyPr>
          <a:lstStyle/>
          <a:p>
            <a:r>
              <a:rPr lang="en-US" sz="3200">
                <a:effectLst/>
                <a:latin typeface="Aptos" panose="020B0004020202020204" pitchFamily="34" charset="0"/>
                <a:ea typeface="Aptos" panose="020B0004020202020204" pitchFamily="34" charset="0"/>
                <a:cs typeface="Times New Roman" panose="02020603050405020304" pitchFamily="18" charset="0"/>
              </a:rPr>
              <a:t>Collaborate with colleagues to engage in key activities from the 5-Step Evaluation Cycle</a:t>
            </a:r>
            <a:endParaRPr lang="en-US" sz="3200"/>
          </a:p>
        </p:txBody>
      </p:sp>
    </p:spTree>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7990061" y="3169799"/>
            <a:ext cx="1072295" cy="1072295"/>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solidFill>
          </p:spPr>
          <p:txBody>
            <a:bodyPr/>
            <a:lstStyle/>
            <a:p>
              <a:endParaRPr lang="en-US"/>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ct val="284081"/>
                </a:lnSpc>
              </a:pPr>
              <a:endParaRPr lang="en-US">
                <a:cs typeface="Calibri"/>
              </a:endParaRPr>
            </a:p>
          </p:txBody>
        </p:sp>
      </p:grpSp>
      <p:grpSp>
        <p:nvGrpSpPr>
          <p:cNvPr id="5" name="Group 5">
            <a:extLst>
              <a:ext uri="{C183D7F6-B498-43B3-948B-1728B52AA6E4}">
                <adec:decorative xmlns:adec="http://schemas.microsoft.com/office/drawing/2017/decorative" val="1"/>
              </a:ext>
            </a:extLst>
          </p:cNvPr>
          <p:cNvGrpSpPr/>
          <p:nvPr/>
        </p:nvGrpSpPr>
        <p:grpSpPr>
          <a:xfrm>
            <a:off x="8027399" y="4495619"/>
            <a:ext cx="1072295" cy="1072295"/>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solidFill>
          </p:spPr>
          <p:txBody>
            <a:bodyPr/>
            <a:lstStyle/>
            <a:p>
              <a:endParaRPr lang="en-US"/>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ct val="284081"/>
                </a:lnSpc>
              </a:pPr>
              <a:endParaRPr lang="en-US">
                <a:cs typeface="Calibri"/>
              </a:endParaRPr>
            </a:p>
          </p:txBody>
        </p:sp>
      </p:grpSp>
      <p:grpSp>
        <p:nvGrpSpPr>
          <p:cNvPr id="8" name="Group 8">
            <a:extLst>
              <a:ext uri="{C183D7F6-B498-43B3-948B-1728B52AA6E4}">
                <adec:decorative xmlns:adec="http://schemas.microsoft.com/office/drawing/2017/decorative" val="1"/>
              </a:ext>
            </a:extLst>
          </p:cNvPr>
          <p:cNvGrpSpPr/>
          <p:nvPr/>
        </p:nvGrpSpPr>
        <p:grpSpPr>
          <a:xfrm>
            <a:off x="7990062" y="5861835"/>
            <a:ext cx="1072295" cy="1072295"/>
            <a:chOff x="-28301" y="26113"/>
            <a:chExt cx="812800" cy="812800"/>
          </a:xfrm>
        </p:grpSpPr>
        <p:sp>
          <p:nvSpPr>
            <p:cNvPr id="9" name="Freeform 9"/>
            <p:cNvSpPr/>
            <p:nvPr/>
          </p:nvSpPr>
          <p:spPr>
            <a:xfrm>
              <a:off x="-28301" y="26113"/>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solidFill>
          </p:spPr>
          <p:txBody>
            <a:bodyPr/>
            <a:lstStyle/>
            <a:p>
              <a:endParaRPr lang="en-US"/>
            </a:p>
          </p:txBody>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ct val="284081"/>
                </a:lnSpc>
              </a:pPr>
              <a:endParaRPr lang="en-US">
                <a:cs typeface="Calibri"/>
              </a:endParaRPr>
            </a:p>
          </p:txBody>
        </p:sp>
      </p:grpSp>
      <p:grpSp>
        <p:nvGrpSpPr>
          <p:cNvPr id="11" name="Group 11">
            <a:extLst>
              <a:ext uri="{C183D7F6-B498-43B3-948B-1728B52AA6E4}">
                <adec:decorative xmlns:adec="http://schemas.microsoft.com/office/drawing/2017/decorative" val="1"/>
              </a:ext>
            </a:extLst>
          </p:cNvPr>
          <p:cNvGrpSpPr/>
          <p:nvPr/>
        </p:nvGrpSpPr>
        <p:grpSpPr>
          <a:xfrm>
            <a:off x="8041373" y="7339973"/>
            <a:ext cx="1072295" cy="107229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6"/>
            </a:solidFill>
          </p:spPr>
          <p:txBody>
            <a:bodyPr/>
            <a:lstStyle/>
            <a:p>
              <a:endParaRPr lang="en-US"/>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ct val="284081"/>
                </a:lnSpc>
              </a:pPr>
              <a:endParaRPr lang="en-US">
                <a:cs typeface="Calibri"/>
              </a:endParaRPr>
            </a:p>
          </p:txBody>
        </p:sp>
      </p:grpSp>
      <p:sp>
        <p:nvSpPr>
          <p:cNvPr id="23" name="TextBox 23"/>
          <p:cNvSpPr txBox="1">
            <a:spLocks noGrp="1"/>
          </p:cNvSpPr>
          <p:nvPr>
            <p:ph type="title" idx="4294967295"/>
          </p:nvPr>
        </p:nvSpPr>
        <p:spPr>
          <a:xfrm>
            <a:off x="4648162" y="101644"/>
            <a:ext cx="8627338" cy="2418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232577"/>
              </a:lnSpc>
              <a:spcBef>
                <a:spcPts val="0"/>
              </a:spcBef>
              <a:spcAft>
                <a:spcPts val="0"/>
              </a:spcAft>
              <a:buClrTx/>
              <a:buSzTx/>
              <a:buFontTx/>
              <a:buNone/>
              <a:tabLst/>
              <a:defRPr/>
            </a:pPr>
            <a:r>
              <a:rPr kumimoji="0" lang="en-US" sz="8000" b="0" i="0" u="none" strike="noStrike" kern="1200" cap="none" spc="0" normalizeH="0" baseline="0" noProof="0">
                <a:ln>
                  <a:noFill/>
                </a:ln>
                <a:solidFill>
                  <a:srgbClr val="26548F"/>
                </a:solidFill>
                <a:effectLst/>
                <a:uLnTx/>
                <a:uFillTx/>
                <a:latin typeface="Codec Pro ExtraBold" panose="020B0604020202020204" charset="0"/>
                <a:ea typeface="+mn-ea"/>
                <a:cs typeface="+mn-cs"/>
              </a:rPr>
              <a:t>Series Overview</a:t>
            </a:r>
            <a:endParaRPr kumimoji="0" lang="en-US" sz="3200" b="0" i="0" u="none" strike="noStrike" kern="1200" cap="none" spc="0" normalizeH="0" baseline="0" noProof="0">
              <a:ln>
                <a:noFill/>
              </a:ln>
              <a:solidFill>
                <a:schemeClr val="tx1"/>
              </a:solidFill>
              <a:effectLst/>
              <a:uLnTx/>
              <a:uFillTx/>
              <a:latin typeface="Codec Pro ExtraBold" panose="020B0604020202020204" charset="0"/>
              <a:ea typeface="+mn-ea"/>
              <a:cs typeface="+mn-cs"/>
            </a:endParaRPr>
          </a:p>
        </p:txBody>
      </p:sp>
      <p:sp>
        <p:nvSpPr>
          <p:cNvPr id="22" name="Freeform 22" descr="icon: connecting ideas"/>
          <p:cNvSpPr/>
          <p:nvPr/>
        </p:nvSpPr>
        <p:spPr>
          <a:xfrm>
            <a:off x="1028700" y="2735258"/>
            <a:ext cx="5601522" cy="6302697"/>
          </a:xfrm>
          <a:custGeom>
            <a:avLst/>
            <a:gdLst/>
            <a:ahLst/>
            <a:cxnLst/>
            <a:rect l="l" t="t" r="r" b="b"/>
            <a:pathLst>
              <a:path w="5601522" h="6302697">
                <a:moveTo>
                  <a:pt x="0" y="0"/>
                </a:moveTo>
                <a:lnTo>
                  <a:pt x="5601522" y="0"/>
                </a:lnTo>
                <a:lnTo>
                  <a:pt x="5601522" y="6302697"/>
                </a:lnTo>
                <a:lnTo>
                  <a:pt x="0" y="63026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Freeform 17" descr="Checkmark"/>
          <p:cNvSpPr/>
          <p:nvPr/>
        </p:nvSpPr>
        <p:spPr>
          <a:xfrm>
            <a:off x="8182750" y="3359918"/>
            <a:ext cx="612223" cy="667273"/>
          </a:xfrm>
          <a:custGeom>
            <a:avLst/>
            <a:gdLst/>
            <a:ahLst/>
            <a:cxnLst/>
            <a:rect l="l" t="t" r="r" b="b"/>
            <a:pathLst>
              <a:path w="612223" h="667273">
                <a:moveTo>
                  <a:pt x="0" y="0"/>
                </a:moveTo>
                <a:lnTo>
                  <a:pt x="612223" y="0"/>
                </a:lnTo>
                <a:lnTo>
                  <a:pt x="612223" y="667272"/>
                </a:lnTo>
                <a:lnTo>
                  <a:pt x="0" y="6672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4" name="TextBox 24"/>
          <p:cNvSpPr txBox="1"/>
          <p:nvPr/>
        </p:nvSpPr>
        <p:spPr>
          <a:xfrm>
            <a:off x="9343515" y="2925091"/>
            <a:ext cx="8106286" cy="1090042"/>
          </a:xfrm>
          <a:prstGeom prst="rect">
            <a:avLst/>
          </a:prstGeom>
        </p:spPr>
        <p:txBody>
          <a:bodyPr wrap="square" lIns="0" tIns="0" rIns="0" bIns="0" rtlCol="0" anchor="t">
            <a:spAutoFit/>
          </a:bodyPr>
          <a:lstStyle/>
          <a:p>
            <a:pPr>
              <a:lnSpc>
                <a:spcPct val="232510"/>
              </a:lnSpc>
            </a:pPr>
            <a:r>
              <a:rPr lang="en-US" sz="3600">
                <a:solidFill>
                  <a:srgbClr val="26548F"/>
                </a:solidFill>
                <a:latin typeface="Poppins Ultra-Bold"/>
              </a:rPr>
              <a:t>Session 1: Rubric Review</a:t>
            </a:r>
            <a:endParaRPr lang="en-US" sz="2800"/>
          </a:p>
        </p:txBody>
      </p:sp>
      <p:sp>
        <p:nvSpPr>
          <p:cNvPr id="18" name="Freeform 18" descr="Checkmark"/>
          <p:cNvSpPr/>
          <p:nvPr/>
        </p:nvSpPr>
        <p:spPr>
          <a:xfrm>
            <a:off x="8302055" y="4722716"/>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5" name="TextBox 25"/>
          <p:cNvSpPr txBox="1"/>
          <p:nvPr/>
        </p:nvSpPr>
        <p:spPr>
          <a:xfrm>
            <a:off x="9350441" y="4279084"/>
            <a:ext cx="7649085" cy="1090042"/>
          </a:xfrm>
          <a:prstGeom prst="rect">
            <a:avLst/>
          </a:prstGeom>
        </p:spPr>
        <p:txBody>
          <a:bodyPr wrap="square" lIns="0" tIns="0" rIns="0" bIns="0" rtlCol="0" anchor="t">
            <a:spAutoFit/>
          </a:bodyPr>
          <a:lstStyle/>
          <a:p>
            <a:pPr>
              <a:lnSpc>
                <a:spcPct val="232510"/>
              </a:lnSpc>
            </a:pPr>
            <a:r>
              <a:rPr lang="en-US" sz="3600">
                <a:solidFill>
                  <a:srgbClr val="26548F"/>
                </a:solidFill>
                <a:latin typeface="Poppins Ultra-Bold"/>
              </a:rPr>
              <a:t>Session 2: Self-Assessment</a:t>
            </a:r>
            <a:endParaRPr lang="en-US" sz="2800"/>
          </a:p>
        </p:txBody>
      </p:sp>
      <p:sp>
        <p:nvSpPr>
          <p:cNvPr id="19" name="Freeform 19" descr="Checkmark"/>
          <p:cNvSpPr/>
          <p:nvPr/>
        </p:nvSpPr>
        <p:spPr>
          <a:xfrm>
            <a:off x="8271408" y="6085413"/>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6" name="TextBox 26"/>
          <p:cNvSpPr txBox="1"/>
          <p:nvPr/>
        </p:nvSpPr>
        <p:spPr>
          <a:xfrm>
            <a:off x="9343514" y="5676900"/>
            <a:ext cx="10734415" cy="1090042"/>
          </a:xfrm>
          <a:prstGeom prst="rect">
            <a:avLst/>
          </a:prstGeom>
        </p:spPr>
        <p:txBody>
          <a:bodyPr wrap="square" lIns="0" tIns="0" rIns="0" bIns="0" rtlCol="0" anchor="t">
            <a:spAutoFit/>
          </a:bodyPr>
          <a:lstStyle/>
          <a:p>
            <a:pPr>
              <a:lnSpc>
                <a:spcPct val="232510"/>
              </a:lnSpc>
            </a:pPr>
            <a:r>
              <a:rPr lang="en-US" sz="3600">
                <a:solidFill>
                  <a:srgbClr val="26548F"/>
                </a:solidFill>
                <a:latin typeface="Poppins Ultra-Bold"/>
              </a:rPr>
              <a:t>Session 3: Setting S.M.A.R.T.I.E. Goals</a:t>
            </a:r>
            <a:endParaRPr lang="en-US" sz="2800"/>
          </a:p>
        </p:txBody>
      </p:sp>
      <p:sp>
        <p:nvSpPr>
          <p:cNvPr id="20" name="Freeform 20" descr="Checkmark"/>
          <p:cNvSpPr/>
          <p:nvPr/>
        </p:nvSpPr>
        <p:spPr>
          <a:xfrm>
            <a:off x="8310257" y="7545723"/>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7" name="TextBox 27"/>
          <p:cNvSpPr txBox="1"/>
          <p:nvPr/>
        </p:nvSpPr>
        <p:spPr>
          <a:xfrm>
            <a:off x="9343514" y="7065651"/>
            <a:ext cx="10107717" cy="1090042"/>
          </a:xfrm>
          <a:prstGeom prst="rect">
            <a:avLst/>
          </a:prstGeom>
        </p:spPr>
        <p:txBody>
          <a:bodyPr wrap="square" lIns="0" tIns="0" rIns="0" bIns="0" rtlCol="0" anchor="t">
            <a:spAutoFit/>
          </a:bodyPr>
          <a:lstStyle/>
          <a:p>
            <a:pPr>
              <a:lnSpc>
                <a:spcPct val="232510"/>
              </a:lnSpc>
            </a:pPr>
            <a:r>
              <a:rPr lang="en-US" sz="3600">
                <a:solidFill>
                  <a:srgbClr val="26548F"/>
                </a:solidFill>
                <a:latin typeface="Poppins Ultra-Bold"/>
              </a:rPr>
              <a:t>Session 4: Gathering Evidence </a:t>
            </a:r>
            <a:endParaRPr lang="en-US" sz="2800"/>
          </a:p>
        </p:txBody>
      </p:sp>
      <p:sp>
        <p:nvSpPr>
          <p:cNvPr id="21" name="Freeform 21">
            <a:extLst>
              <a:ext uri="{C183D7F6-B498-43B3-948B-1728B52AA6E4}">
                <adec:decorative xmlns:adec="http://schemas.microsoft.com/office/drawing/2017/decorative" val="1"/>
              </a:ext>
            </a:extLst>
          </p:cNvPr>
          <p:cNvSpPr/>
          <p:nvPr/>
        </p:nvSpPr>
        <p:spPr>
          <a:xfrm>
            <a:off x="8220099" y="8606946"/>
            <a:ext cx="612223" cy="667273"/>
          </a:xfrm>
          <a:custGeom>
            <a:avLst/>
            <a:gdLst/>
            <a:ahLst/>
            <a:cxnLst/>
            <a:rect l="l" t="t" r="r" b="b"/>
            <a:pathLst>
              <a:path w="612223" h="667273">
                <a:moveTo>
                  <a:pt x="0" y="0"/>
                </a:moveTo>
                <a:lnTo>
                  <a:pt x="612223" y="0"/>
                </a:lnTo>
                <a:lnTo>
                  <a:pt x="612223" y="667273"/>
                </a:lnTo>
                <a:lnTo>
                  <a:pt x="0" y="6672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a:spLocks noGrp="1"/>
          </p:cNvSpPr>
          <p:nvPr>
            <p:ph type="title" idx="4294967295"/>
          </p:nvPr>
        </p:nvSpPr>
        <p:spPr>
          <a:xfrm>
            <a:off x="2971800" y="876300"/>
            <a:ext cx="8801100" cy="242156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868" b="0" i="0" u="none" strike="noStrike" kern="1200" cap="none" spc="771" normalizeH="0" baseline="0" noProof="0">
                <a:ln>
                  <a:noFill/>
                </a:ln>
                <a:solidFill>
                  <a:srgbClr val="254A7E"/>
                </a:solidFill>
                <a:effectLst/>
                <a:uLnTx/>
                <a:uFillTx/>
                <a:latin typeface="Sailors"/>
                <a:ea typeface="+mn-ea"/>
                <a:cs typeface="+mn-cs"/>
              </a:rPr>
              <a:t>Session 2:</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7868" b="0" i="0" u="none" strike="noStrike" kern="1200" cap="none" spc="771" normalizeH="0" baseline="0" noProof="0">
                <a:ln>
                  <a:noFill/>
                </a:ln>
                <a:solidFill>
                  <a:srgbClr val="254A7E"/>
                </a:solidFill>
                <a:effectLst/>
                <a:uLnTx/>
                <a:uFillTx/>
                <a:latin typeface="Sailors"/>
                <a:ea typeface="+mn-ea"/>
                <a:cs typeface="+mn-cs"/>
              </a:rPr>
              <a:t>Self-assessment</a:t>
            </a: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2" name="TextBox 21">
            <a:extLst>
              <a:ext uri="{FF2B5EF4-FFF2-40B4-BE49-F238E27FC236}">
                <a16:creationId xmlns:a16="http://schemas.microsoft.com/office/drawing/2014/main" id="{433863AF-91FD-AB6E-AB18-203F795C074E}"/>
              </a:ext>
            </a:extLst>
          </p:cNvPr>
          <p:cNvSpPr txBox="1"/>
          <p:nvPr/>
        </p:nvSpPr>
        <p:spPr>
          <a:xfrm>
            <a:off x="2516145" y="4581631"/>
            <a:ext cx="7772400" cy="2184124"/>
          </a:xfrm>
          <a:prstGeom prst="rect">
            <a:avLst/>
          </a:prstGeom>
          <a:noFill/>
        </p:spPr>
        <p:txBody>
          <a:bodyPr wrap="square" rtlCol="0">
            <a:spAutoFit/>
          </a:bodyPr>
          <a:lstStyle/>
          <a:p>
            <a:pPr marL="0" marR="0">
              <a:lnSpc>
                <a:spcPct val="107000"/>
              </a:lnSpc>
              <a:spcBef>
                <a:spcPts val="0"/>
              </a:spcBef>
              <a:spcAft>
                <a:spcPts val="800"/>
              </a:spcAft>
            </a:pPr>
            <a:r>
              <a:rPr lang="en-US" sz="3200" b="1" kern="100">
                <a:effectLst/>
                <a:latin typeface="Aptos" panose="020B0004020202020204" pitchFamily="34" charset="0"/>
                <a:ea typeface="Aptos" panose="020B0004020202020204" pitchFamily="34" charset="0"/>
                <a:cs typeface="Arial" panose="020B0604020202020204" pitchFamily="34" charset="0"/>
              </a:rPr>
              <a:t>Objective:</a:t>
            </a:r>
            <a:r>
              <a:rPr lang="en-US" sz="4400" kern="100">
                <a:effectLst/>
                <a:latin typeface="Aptos" panose="020B0004020202020204" pitchFamily="34" charset="0"/>
                <a:ea typeface="Aptos" panose="020B0004020202020204" pitchFamily="34" charset="0"/>
                <a:cs typeface="Arial" panose="020B0604020202020204" pitchFamily="34" charset="0"/>
              </a:rPr>
              <a:t> </a:t>
            </a:r>
            <a:r>
              <a:rPr lang="en-US" sz="2800">
                <a:effectLst/>
                <a:latin typeface="Aptos" panose="020B0004020202020204" pitchFamily="34" charset="0"/>
                <a:ea typeface="Aptos" panose="020B0004020202020204" pitchFamily="34" charset="0"/>
                <a:cs typeface="Times New Roman" panose="02020603050405020304" pitchFamily="18" charset="0"/>
              </a:rPr>
              <a:t>Educators will complete a self-assessment to reflect on strengths and areas for growth to prioritize for feedback during the evaluation cycle.</a:t>
            </a:r>
            <a:endParaRPr lang="en-US" sz="3200" kern="100">
              <a:effectLst/>
              <a:latin typeface="Aptos" panose="020B0004020202020204" pitchFamily="34" charset="0"/>
              <a:ea typeface="Aptos" panose="020B0004020202020204" pitchFamily="34" charset="0"/>
              <a:cs typeface="Arial" panose="020B0604020202020204" pitchFamily="34" charset="0"/>
            </a:endParaRPr>
          </a:p>
        </p:txBody>
      </p:sp>
      <p:grpSp>
        <p:nvGrpSpPr>
          <p:cNvPr id="8" name="Group 8">
            <a:extLst>
              <a:ext uri="{C183D7F6-B498-43B3-948B-1728B52AA6E4}">
                <adec:decorative xmlns:adec="http://schemas.microsoft.com/office/drawing/2017/decorative" val="1"/>
              </a:ext>
            </a:extLst>
          </p:cNvPr>
          <p:cNvGrpSpPr/>
          <p:nvPr/>
        </p:nvGrpSpPr>
        <p:grpSpPr>
          <a:xfrm>
            <a:off x="12193216" y="1415447"/>
            <a:ext cx="5408984" cy="7979428"/>
            <a:chOff x="0" y="0"/>
            <a:chExt cx="1424588" cy="2101578"/>
          </a:xfrm>
        </p:grpSpPr>
        <p:sp>
          <p:nvSpPr>
            <p:cNvPr id="9" name="Freeform 9"/>
            <p:cNvSpPr/>
            <p:nvPr/>
          </p:nvSpPr>
          <p:spPr>
            <a:xfrm>
              <a:off x="0" y="0"/>
              <a:ext cx="1424588" cy="2101578"/>
            </a:xfrm>
            <a:custGeom>
              <a:avLst/>
              <a:gdLst/>
              <a:ahLst/>
              <a:cxnLst/>
              <a:rect l="l" t="t" r="r" b="b"/>
              <a:pathLst>
                <a:path w="1424588" h="2101578">
                  <a:moveTo>
                    <a:pt x="0" y="0"/>
                  </a:moveTo>
                  <a:lnTo>
                    <a:pt x="1424588" y="0"/>
                  </a:lnTo>
                  <a:lnTo>
                    <a:pt x="1424588" y="2101578"/>
                  </a:lnTo>
                  <a:lnTo>
                    <a:pt x="0" y="2101578"/>
                  </a:lnTo>
                  <a:close/>
                </a:path>
              </a:pathLst>
            </a:custGeom>
            <a:solidFill>
              <a:srgbClr val="254A7E"/>
            </a:solidFill>
          </p:spPr>
          <p:txBody>
            <a:bodyPr/>
            <a:lstStyle/>
            <a:p>
              <a:endParaRPr lang="en-US"/>
            </a:p>
          </p:txBody>
        </p:sp>
        <p:sp>
          <p:nvSpPr>
            <p:cNvPr id="10" name="TextBox 10"/>
            <p:cNvSpPr txBox="1"/>
            <p:nvPr/>
          </p:nvSpPr>
          <p:spPr>
            <a:xfrm>
              <a:off x="0" y="-19050"/>
              <a:ext cx="1424588" cy="2120628"/>
            </a:xfrm>
            <a:prstGeom prst="rect">
              <a:avLst/>
            </a:prstGeom>
          </p:spPr>
          <p:txBody>
            <a:bodyPr lIns="50800" tIns="50800" rIns="50800" bIns="50800" rtlCol="0" anchor="ctr"/>
            <a:lstStyle/>
            <a:p>
              <a:pPr algn="ctr">
                <a:lnSpc>
                  <a:spcPct val="381810"/>
                </a:lnSpc>
              </a:pPr>
              <a:endParaRPr lang="en-US">
                <a:cs typeface="Calibri"/>
              </a:endParaRPr>
            </a:p>
          </p:txBody>
        </p:sp>
      </p:grpSp>
      <p:sp>
        <p:nvSpPr>
          <p:cNvPr id="11" name="Freeform 11">
            <a:extLst>
              <a:ext uri="{C183D7F6-B498-43B3-948B-1728B52AA6E4}">
                <adec:decorative xmlns:adec="http://schemas.microsoft.com/office/drawing/2017/decorative" val="1"/>
              </a:ext>
            </a:extLst>
          </p:cNvPr>
          <p:cNvSpPr/>
          <p:nvPr/>
        </p:nvSpPr>
        <p:spPr>
          <a:xfrm>
            <a:off x="15698915" y="8697813"/>
            <a:ext cx="3806571" cy="2083232"/>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TextBox 14">
            <a:extLst>
              <a:ext uri="{C183D7F6-B498-43B3-948B-1728B52AA6E4}">
                <adec:decorative xmlns:adec="http://schemas.microsoft.com/office/drawing/2017/decorative" val="1"/>
              </a:ext>
            </a:extLst>
          </p:cNvPr>
          <p:cNvSpPr txBox="1"/>
          <p:nvPr/>
        </p:nvSpPr>
        <p:spPr>
          <a:xfrm>
            <a:off x="4128209" y="2909533"/>
            <a:ext cx="937219" cy="1574085"/>
          </a:xfrm>
          <a:prstGeom prst="rect">
            <a:avLst/>
          </a:prstGeom>
        </p:spPr>
        <p:txBody>
          <a:bodyPr lIns="0" tIns="0" rIns="0" bIns="0" rtlCol="0" anchor="t">
            <a:spAutoFit/>
          </a:bodyPr>
          <a:lstStyle/>
          <a:p>
            <a:pPr algn="ctr">
              <a:lnSpc>
                <a:spcPct val="289932"/>
              </a:lnSpc>
            </a:pPr>
            <a:r>
              <a:rPr lang="en-US" sz="4271" spc="350">
                <a:solidFill>
                  <a:srgbClr val="FFFFFF"/>
                </a:solidFill>
                <a:latin typeface="Codec Pro ExtraBold Italics"/>
              </a:rPr>
              <a:t>01</a:t>
            </a:r>
            <a:endParaRPr lang="en-US"/>
          </a:p>
        </p:txBody>
      </p:sp>
      <p:sp>
        <p:nvSpPr>
          <p:cNvPr id="12" name="Freeform 12" descr="Teacher with student"/>
          <p:cNvSpPr/>
          <p:nvPr/>
        </p:nvSpPr>
        <p:spPr>
          <a:xfrm>
            <a:off x="11772900" y="1028700"/>
            <a:ext cx="5486400" cy="7980897"/>
          </a:xfrm>
          <a:custGeom>
            <a:avLst/>
            <a:gdLst/>
            <a:ahLst/>
            <a:cxnLst/>
            <a:rect l="l" t="t" r="r" b="b"/>
            <a:pathLst>
              <a:path w="5486400" h="7980897">
                <a:moveTo>
                  <a:pt x="0" y="0"/>
                </a:moveTo>
                <a:lnTo>
                  <a:pt x="5486400" y="0"/>
                </a:lnTo>
                <a:lnTo>
                  <a:pt x="5486400" y="7980897"/>
                </a:lnTo>
                <a:lnTo>
                  <a:pt x="0" y="7980897"/>
                </a:lnTo>
                <a:lnTo>
                  <a:pt x="0" y="0"/>
                </a:lnTo>
                <a:close/>
              </a:path>
            </a:pathLst>
          </a:custGeom>
          <a:blipFill>
            <a:blip r:embed="rId4"/>
            <a:stretch>
              <a:fillRect l="-98243" r="-19683"/>
            </a:stretch>
          </a:blipFill>
        </p:spPr>
        <p:txBody>
          <a:bodyPr/>
          <a:lstStyle/>
          <a:p>
            <a:endParaRPr lang="en-US"/>
          </a:p>
        </p:txBody>
      </p:sp>
      <p:grpSp>
        <p:nvGrpSpPr>
          <p:cNvPr id="5" name="Group 5">
            <a:extLst>
              <a:ext uri="{C183D7F6-B498-43B3-948B-1728B52AA6E4}">
                <adec:decorative xmlns:adec="http://schemas.microsoft.com/office/drawing/2017/decorative" val="1"/>
              </a:ext>
            </a:extLst>
          </p:cNvPr>
          <p:cNvGrpSpPr/>
          <p:nvPr/>
        </p:nvGrpSpPr>
        <p:grpSpPr>
          <a:xfrm>
            <a:off x="-1543050" y="-558218"/>
            <a:ext cx="3086100" cy="11299900"/>
            <a:chOff x="0" y="0"/>
            <a:chExt cx="812800" cy="2976105"/>
          </a:xfrm>
        </p:grpSpPr>
        <p:sp>
          <p:nvSpPr>
            <p:cNvPr id="6" name="Freeform 6"/>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254A7E"/>
            </a:solidFill>
          </p:spPr>
          <p:txBody>
            <a:bodyPr/>
            <a:lstStyle/>
            <a:p>
              <a:endParaRPr lang="en-US"/>
            </a:p>
          </p:txBody>
        </p:sp>
        <p:sp>
          <p:nvSpPr>
            <p:cNvPr id="7" name="TextBox 7"/>
            <p:cNvSpPr txBox="1"/>
            <p:nvPr/>
          </p:nvSpPr>
          <p:spPr>
            <a:xfrm>
              <a:off x="0" y="-19050"/>
              <a:ext cx="812800" cy="2995155"/>
            </a:xfrm>
            <a:prstGeom prst="rect">
              <a:avLst/>
            </a:prstGeom>
          </p:spPr>
          <p:txBody>
            <a:bodyPr lIns="50800" tIns="50800" rIns="50800" bIns="50800" rtlCol="0" anchor="ctr"/>
            <a:lstStyle/>
            <a:p>
              <a:pPr algn="ctr">
                <a:lnSpc>
                  <a:spcPct val="381810"/>
                </a:lnSpc>
              </a:pPr>
              <a:endParaRPr lang="en-US">
                <a:cs typeface="Calibri"/>
              </a:endParaRPr>
            </a:p>
          </p:txBody>
        </p:sp>
      </p:grpSp>
    </p:spTree>
    <p:extLst>
      <p:ext uri="{BB962C8B-B14F-4D97-AF65-F5344CB8AC3E}">
        <p14:creationId xmlns:p14="http://schemas.microsoft.com/office/powerpoint/2010/main" val="2434901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3798925" y="3296541"/>
            <a:ext cx="1434158" cy="3947292"/>
            <a:chOff x="0" y="0"/>
            <a:chExt cx="377721" cy="1165238"/>
          </a:xfrm>
        </p:grpSpPr>
        <p:sp>
          <p:nvSpPr>
            <p:cNvPr id="3" name="Freeform 3"/>
            <p:cNvSpPr/>
            <p:nvPr/>
          </p:nvSpPr>
          <p:spPr>
            <a:xfrm>
              <a:off x="0" y="0"/>
              <a:ext cx="377721" cy="1165238"/>
            </a:xfrm>
            <a:custGeom>
              <a:avLst/>
              <a:gdLst/>
              <a:ahLst/>
              <a:cxnLst/>
              <a:rect l="l" t="t" r="r" b="b"/>
              <a:pathLst>
                <a:path w="377721" h="1165238">
                  <a:moveTo>
                    <a:pt x="0" y="0"/>
                  </a:moveTo>
                  <a:lnTo>
                    <a:pt x="377721" y="0"/>
                  </a:lnTo>
                  <a:lnTo>
                    <a:pt x="377721" y="1165238"/>
                  </a:lnTo>
                  <a:lnTo>
                    <a:pt x="0" y="1165238"/>
                  </a:lnTo>
                  <a:close/>
                </a:path>
              </a:pathLst>
            </a:custGeom>
            <a:solidFill>
              <a:srgbClr val="254A7E"/>
            </a:solidFill>
            <a:ln cap="sq">
              <a:noFill/>
              <a:prstDash val="solid"/>
              <a:miter/>
            </a:ln>
          </p:spPr>
          <p:txBody>
            <a:bodyPr/>
            <a:lstStyle/>
            <a:p>
              <a:endParaRPr lang="en-US"/>
            </a:p>
          </p:txBody>
        </p:sp>
        <p:sp>
          <p:nvSpPr>
            <p:cNvPr id="4" name="TextBox 4"/>
            <p:cNvSpPr txBox="1"/>
            <p:nvPr/>
          </p:nvSpPr>
          <p:spPr>
            <a:xfrm>
              <a:off x="0" y="-19050"/>
              <a:ext cx="377721" cy="1184288"/>
            </a:xfrm>
            <a:prstGeom prst="rect">
              <a:avLst/>
            </a:prstGeom>
          </p:spPr>
          <p:txBody>
            <a:bodyPr lIns="50800" tIns="50800" rIns="50800" bIns="50800" rtlCol="0" anchor="ctr"/>
            <a:lstStyle/>
            <a:p>
              <a:pPr marL="0" lvl="0" indent="0" algn="ctr">
                <a:lnSpc>
                  <a:spcPct val="381810"/>
                </a:lnSpc>
                <a:spcBef>
                  <a:spcPct val="0"/>
                </a:spcBef>
              </a:pPr>
              <a:endParaRPr lang="en-US">
                <a:cs typeface="Calibri"/>
              </a:endParaRPr>
            </a:p>
          </p:txBody>
        </p:sp>
      </p:grpSp>
      <p:grpSp>
        <p:nvGrpSpPr>
          <p:cNvPr id="5" name="Group 5">
            <a:extLst>
              <a:ext uri="{C183D7F6-B498-43B3-948B-1728B52AA6E4}">
                <adec:decorative xmlns:adec="http://schemas.microsoft.com/office/drawing/2017/decorative" val="1"/>
              </a:ext>
            </a:extLst>
          </p:cNvPr>
          <p:cNvGrpSpPr/>
          <p:nvPr/>
        </p:nvGrpSpPr>
        <p:grpSpPr>
          <a:xfrm>
            <a:off x="-1543050" y="-558218"/>
            <a:ext cx="3086100" cy="11299900"/>
            <a:chOff x="0" y="0"/>
            <a:chExt cx="812800" cy="2976105"/>
          </a:xfrm>
        </p:grpSpPr>
        <p:sp>
          <p:nvSpPr>
            <p:cNvPr id="6" name="Freeform 6"/>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254A7E"/>
            </a:solidFill>
          </p:spPr>
          <p:txBody>
            <a:bodyPr/>
            <a:lstStyle/>
            <a:p>
              <a:endParaRPr lang="en-US"/>
            </a:p>
          </p:txBody>
        </p:sp>
        <p:sp>
          <p:nvSpPr>
            <p:cNvPr id="7" name="TextBox 7"/>
            <p:cNvSpPr txBox="1"/>
            <p:nvPr/>
          </p:nvSpPr>
          <p:spPr>
            <a:xfrm>
              <a:off x="0" y="-19050"/>
              <a:ext cx="812800" cy="2995155"/>
            </a:xfrm>
            <a:prstGeom prst="rect">
              <a:avLst/>
            </a:prstGeom>
          </p:spPr>
          <p:txBody>
            <a:bodyPr lIns="50800" tIns="50800" rIns="50800" bIns="50800" rtlCol="0" anchor="ctr"/>
            <a:lstStyle/>
            <a:p>
              <a:pPr algn="ctr">
                <a:lnSpc>
                  <a:spcPct val="381810"/>
                </a:lnSpc>
              </a:pPr>
              <a:endParaRPr lang="en-US">
                <a:cs typeface="Calibri"/>
              </a:endParaRPr>
            </a:p>
          </p:txBody>
        </p:sp>
      </p:grpSp>
      <p:sp>
        <p:nvSpPr>
          <p:cNvPr id="11" name="Freeform 11">
            <a:extLst>
              <a:ext uri="{C183D7F6-B498-43B3-948B-1728B52AA6E4}">
                <adec:decorative xmlns:adec="http://schemas.microsoft.com/office/drawing/2017/decorative" val="1"/>
              </a:ext>
            </a:extLst>
          </p:cNvPr>
          <p:cNvSpPr/>
          <p:nvPr/>
        </p:nvSpPr>
        <p:spPr>
          <a:xfrm>
            <a:off x="15698915" y="8697813"/>
            <a:ext cx="3806571" cy="2083232"/>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TextBox 13"/>
          <p:cNvSpPr txBox="1">
            <a:spLocks noGrp="1"/>
          </p:cNvSpPr>
          <p:nvPr>
            <p:ph type="title" idx="4294967295"/>
          </p:nvPr>
        </p:nvSpPr>
        <p:spPr>
          <a:xfrm>
            <a:off x="2521775" y="-1237491"/>
            <a:ext cx="5661991" cy="32540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332496"/>
              </a:lnSpc>
              <a:spcBef>
                <a:spcPts val="0"/>
              </a:spcBef>
              <a:spcAft>
                <a:spcPts val="0"/>
              </a:spcAft>
              <a:buClrTx/>
              <a:buSzTx/>
              <a:buFontTx/>
              <a:buNone/>
              <a:tabLst/>
              <a:defRPr/>
            </a:pPr>
            <a:r>
              <a:rPr kumimoji="0" lang="en-US" sz="7868" b="0" i="0" u="none" strike="noStrike" kern="1200" cap="none" spc="771" normalizeH="0" baseline="0" noProof="0">
                <a:ln>
                  <a:noFill/>
                </a:ln>
                <a:solidFill>
                  <a:srgbClr val="254A7E"/>
                </a:solidFill>
                <a:effectLst/>
                <a:uLnTx/>
                <a:uFillTx/>
                <a:latin typeface="Sailors"/>
                <a:ea typeface="+mn-ea"/>
                <a:cs typeface="+mn-cs"/>
              </a:rPr>
              <a:t>Agenda</a:t>
            </a: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TextBox 14"/>
          <p:cNvSpPr txBox="1"/>
          <p:nvPr/>
        </p:nvSpPr>
        <p:spPr>
          <a:xfrm>
            <a:off x="4128209" y="2909533"/>
            <a:ext cx="937219" cy="1574085"/>
          </a:xfrm>
          <a:prstGeom prst="rect">
            <a:avLst/>
          </a:prstGeom>
        </p:spPr>
        <p:txBody>
          <a:bodyPr lIns="0" tIns="0" rIns="0" bIns="0" rtlCol="0" anchor="t">
            <a:spAutoFit/>
          </a:bodyPr>
          <a:lstStyle/>
          <a:p>
            <a:pPr algn="ctr">
              <a:lnSpc>
                <a:spcPct val="289932"/>
              </a:lnSpc>
            </a:pPr>
            <a:r>
              <a:rPr lang="en-US" sz="4271" spc="350">
                <a:solidFill>
                  <a:srgbClr val="FFFFFF"/>
                </a:solidFill>
                <a:latin typeface="Codec Pro ExtraBold Italics"/>
              </a:rPr>
              <a:t>01</a:t>
            </a:r>
            <a:endParaRPr lang="en-US"/>
          </a:p>
        </p:txBody>
      </p:sp>
      <p:sp>
        <p:nvSpPr>
          <p:cNvPr id="15" name="TextBox 15"/>
          <p:cNvSpPr txBox="1"/>
          <p:nvPr/>
        </p:nvSpPr>
        <p:spPr>
          <a:xfrm>
            <a:off x="4136612" y="3991972"/>
            <a:ext cx="937219" cy="1574085"/>
          </a:xfrm>
          <a:prstGeom prst="rect">
            <a:avLst/>
          </a:prstGeom>
        </p:spPr>
        <p:txBody>
          <a:bodyPr lIns="0" tIns="0" rIns="0" bIns="0" rtlCol="0" anchor="t">
            <a:spAutoFit/>
          </a:bodyPr>
          <a:lstStyle/>
          <a:p>
            <a:pPr algn="ctr">
              <a:lnSpc>
                <a:spcPct val="289932"/>
              </a:lnSpc>
            </a:pPr>
            <a:r>
              <a:rPr lang="en-US" sz="4271" spc="350">
                <a:solidFill>
                  <a:srgbClr val="FFFFFF"/>
                </a:solidFill>
                <a:latin typeface="Codec Pro ExtraBold Italics"/>
              </a:rPr>
              <a:t>02</a:t>
            </a:r>
            <a:endParaRPr lang="en-US"/>
          </a:p>
        </p:txBody>
      </p:sp>
      <p:sp>
        <p:nvSpPr>
          <p:cNvPr id="16" name="TextBox 16"/>
          <p:cNvSpPr txBox="1"/>
          <p:nvPr/>
        </p:nvSpPr>
        <p:spPr>
          <a:xfrm>
            <a:off x="4136612" y="5078955"/>
            <a:ext cx="937219" cy="1574085"/>
          </a:xfrm>
          <a:prstGeom prst="rect">
            <a:avLst/>
          </a:prstGeom>
        </p:spPr>
        <p:txBody>
          <a:bodyPr lIns="0" tIns="0" rIns="0" bIns="0" rtlCol="0" anchor="t">
            <a:spAutoFit/>
          </a:bodyPr>
          <a:lstStyle/>
          <a:p>
            <a:pPr algn="ctr">
              <a:lnSpc>
                <a:spcPct val="289932"/>
              </a:lnSpc>
            </a:pPr>
            <a:r>
              <a:rPr lang="en-US" sz="4271" spc="350">
                <a:solidFill>
                  <a:srgbClr val="FFFFFF"/>
                </a:solidFill>
                <a:latin typeface="Codec Pro ExtraBold Italics"/>
              </a:rPr>
              <a:t>03</a:t>
            </a:r>
            <a:endParaRPr lang="en-US"/>
          </a:p>
        </p:txBody>
      </p:sp>
      <p:sp>
        <p:nvSpPr>
          <p:cNvPr id="18" name="TextBox 18"/>
          <p:cNvSpPr txBox="1"/>
          <p:nvPr/>
        </p:nvSpPr>
        <p:spPr>
          <a:xfrm>
            <a:off x="5400737" y="3333137"/>
            <a:ext cx="5790503" cy="1059072"/>
          </a:xfrm>
          <a:prstGeom prst="rect">
            <a:avLst/>
          </a:prstGeom>
        </p:spPr>
        <p:txBody>
          <a:bodyPr lIns="0" tIns="0" rIns="0" bIns="0" rtlCol="0" anchor="t">
            <a:spAutoFit/>
          </a:bodyPr>
          <a:lstStyle/>
          <a:p>
            <a:pPr>
              <a:lnSpc>
                <a:spcPct val="334903"/>
              </a:lnSpc>
            </a:pPr>
            <a:r>
              <a:rPr lang="en-US" sz="2524" spc="247">
                <a:solidFill>
                  <a:srgbClr val="231F20"/>
                </a:solidFill>
                <a:latin typeface="Open Sauce"/>
              </a:rPr>
              <a:t>Background &amp; Context</a:t>
            </a:r>
            <a:endParaRPr lang="en-US"/>
          </a:p>
        </p:txBody>
      </p:sp>
      <p:sp>
        <p:nvSpPr>
          <p:cNvPr id="19" name="TextBox 19"/>
          <p:cNvSpPr txBox="1"/>
          <p:nvPr/>
        </p:nvSpPr>
        <p:spPr>
          <a:xfrm>
            <a:off x="5400737" y="4424914"/>
            <a:ext cx="6076629" cy="1059072"/>
          </a:xfrm>
          <a:prstGeom prst="rect">
            <a:avLst/>
          </a:prstGeom>
        </p:spPr>
        <p:txBody>
          <a:bodyPr lIns="0" tIns="0" rIns="0" bIns="0" rtlCol="0" anchor="t">
            <a:spAutoFit/>
          </a:bodyPr>
          <a:lstStyle/>
          <a:p>
            <a:pPr>
              <a:lnSpc>
                <a:spcPct val="334903"/>
              </a:lnSpc>
            </a:pPr>
            <a:r>
              <a:rPr lang="en-US" sz="2524" spc="247">
                <a:solidFill>
                  <a:srgbClr val="231F20"/>
                </a:solidFill>
                <a:latin typeface="Open Sauce"/>
              </a:rPr>
              <a:t>Self-Assessment</a:t>
            </a:r>
            <a:endParaRPr lang="en-US"/>
          </a:p>
        </p:txBody>
      </p:sp>
      <p:sp>
        <p:nvSpPr>
          <p:cNvPr id="20" name="TextBox 20"/>
          <p:cNvSpPr txBox="1"/>
          <p:nvPr/>
        </p:nvSpPr>
        <p:spPr>
          <a:xfrm>
            <a:off x="5400737" y="5483986"/>
            <a:ext cx="5790503" cy="1059072"/>
          </a:xfrm>
          <a:prstGeom prst="rect">
            <a:avLst/>
          </a:prstGeom>
        </p:spPr>
        <p:txBody>
          <a:bodyPr lIns="0" tIns="0" rIns="0" bIns="0" rtlCol="0" anchor="t">
            <a:spAutoFit/>
          </a:bodyPr>
          <a:lstStyle/>
          <a:p>
            <a:pPr marL="0" lvl="0" indent="0" algn="l">
              <a:lnSpc>
                <a:spcPct val="334903"/>
              </a:lnSpc>
              <a:spcBef>
                <a:spcPct val="0"/>
              </a:spcBef>
            </a:pPr>
            <a:r>
              <a:rPr lang="en-US" sz="2524" spc="247">
                <a:solidFill>
                  <a:srgbClr val="231F20"/>
                </a:solidFill>
                <a:latin typeface="Open Sauce"/>
              </a:rPr>
              <a:t>Discussion</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2184380"/>
          </a:xfrm>
          <a:custGeom>
            <a:avLst/>
            <a:gdLst/>
            <a:ahLst/>
            <a:cxnLst/>
            <a:rect l="l" t="t" r="r" b="b"/>
            <a:pathLst>
              <a:path w="18288000" h="12184380">
                <a:moveTo>
                  <a:pt x="0" y="0"/>
                </a:moveTo>
                <a:lnTo>
                  <a:pt x="18288000" y="0"/>
                </a:lnTo>
                <a:lnTo>
                  <a:pt x="18288000" y="12184380"/>
                </a:lnTo>
                <a:lnTo>
                  <a:pt x="0" y="12184380"/>
                </a:lnTo>
                <a:lnTo>
                  <a:pt x="0" y="0"/>
                </a:lnTo>
                <a:close/>
              </a:path>
            </a:pathLst>
          </a:custGeom>
          <a:blipFill>
            <a:blip r:embed="rId2"/>
            <a:stretch>
              <a:fillRect/>
            </a:stretch>
          </a:blipFill>
        </p:spPr>
        <p:txBody>
          <a:bodyPr/>
          <a:lstStyle/>
          <a:p>
            <a:endParaRPr lang="en-US"/>
          </a:p>
        </p:txBody>
      </p:sp>
      <p:grpSp>
        <p:nvGrpSpPr>
          <p:cNvPr id="3" name="Group 3">
            <a:extLst>
              <a:ext uri="{C183D7F6-B498-43B3-948B-1728B52AA6E4}">
                <adec:decorative xmlns:adec="http://schemas.microsoft.com/office/drawing/2017/decorative" val="1"/>
              </a:ext>
            </a:extLst>
          </p:cNvPr>
          <p:cNvGrpSpPr/>
          <p:nvPr/>
        </p:nvGrpSpPr>
        <p:grpSpPr>
          <a:xfrm>
            <a:off x="0" y="0"/>
            <a:ext cx="18288000" cy="12534900"/>
            <a:chOff x="0" y="0"/>
            <a:chExt cx="4816593" cy="2709333"/>
          </a:xfrm>
        </p:grpSpPr>
        <p:sp>
          <p:nvSpPr>
            <p:cNvPr id="4" name="Freeform 4"/>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FFFFFF">
                <a:alpha val="63922"/>
              </a:srgbClr>
            </a:solidFill>
          </p:spPr>
          <p:txBody>
            <a:bodyPr/>
            <a:lstStyle/>
            <a:p>
              <a:endParaRPr lang="en-US"/>
            </a:p>
          </p:txBody>
        </p:sp>
        <p:sp>
          <p:nvSpPr>
            <p:cNvPr id="5" name="TextBox 5"/>
            <p:cNvSpPr txBox="1"/>
            <p:nvPr/>
          </p:nvSpPr>
          <p:spPr>
            <a:xfrm>
              <a:off x="0" y="-57150"/>
              <a:ext cx="4816593" cy="2766483"/>
            </a:xfrm>
            <a:prstGeom prst="rect">
              <a:avLst/>
            </a:prstGeom>
          </p:spPr>
          <p:txBody>
            <a:bodyPr lIns="50800" tIns="50800" rIns="50800" bIns="50800" rtlCol="0" anchor="ctr"/>
            <a:lstStyle/>
            <a:p>
              <a:pPr algn="ctr">
                <a:lnSpc>
                  <a:spcPct val="217238"/>
                </a:lnSpc>
              </a:pPr>
              <a:endParaRPr lang="en-US">
                <a:cs typeface="Calibri"/>
              </a:endParaRPr>
            </a:p>
          </p:txBody>
        </p:sp>
      </p:grpSp>
      <p:sp>
        <p:nvSpPr>
          <p:cNvPr id="6" name="TextBox 6"/>
          <p:cNvSpPr txBox="1">
            <a:spLocks noGrp="1"/>
          </p:cNvSpPr>
          <p:nvPr>
            <p:ph type="title" idx="4294967295"/>
          </p:nvPr>
        </p:nvSpPr>
        <p:spPr>
          <a:xfrm>
            <a:off x="3602205" y="3667662"/>
            <a:ext cx="11083591" cy="329538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07" b="0" i="0" u="none" strike="noStrike" kern="1200" cap="none" spc="1049" normalizeH="0" baseline="0" noProof="0">
                <a:ln>
                  <a:noFill/>
                </a:ln>
                <a:solidFill>
                  <a:srgbClr val="224781"/>
                </a:solidFill>
                <a:effectLst/>
                <a:uLnTx/>
                <a:uFillTx/>
                <a:latin typeface="Sailors"/>
                <a:ea typeface="+mn-ea"/>
                <a:cs typeface="+mn-cs"/>
              </a:rPr>
              <a:t>Background &amp; Context </a:t>
            </a: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Freeform 7">
            <a:extLst>
              <a:ext uri="{C183D7F6-B498-43B3-948B-1728B52AA6E4}">
                <adec:decorative xmlns:adec="http://schemas.microsoft.com/office/drawing/2017/decorative" val="1"/>
              </a:ext>
            </a:extLst>
          </p:cNvPr>
          <p:cNvSpPr/>
          <p:nvPr/>
        </p:nvSpPr>
        <p:spPr>
          <a:xfrm flipH="1" flipV="1">
            <a:off x="-3801253" y="0"/>
            <a:ext cx="7602505" cy="6745495"/>
          </a:xfrm>
          <a:custGeom>
            <a:avLst/>
            <a:gdLst/>
            <a:ahLst/>
            <a:cxnLst/>
            <a:rect l="l" t="t" r="r" b="b"/>
            <a:pathLst>
              <a:path w="7602505" h="6745495">
                <a:moveTo>
                  <a:pt x="7602506" y="6745495"/>
                </a:moveTo>
                <a:lnTo>
                  <a:pt x="0" y="6745495"/>
                </a:lnTo>
                <a:lnTo>
                  <a:pt x="0" y="0"/>
                </a:lnTo>
                <a:lnTo>
                  <a:pt x="7602506" y="0"/>
                </a:lnTo>
                <a:lnTo>
                  <a:pt x="7602506" y="6745495"/>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a:extLst>
              <a:ext uri="{C183D7F6-B498-43B3-948B-1728B52AA6E4}">
                <adec:decorative xmlns:adec="http://schemas.microsoft.com/office/drawing/2017/decorative" val="1"/>
              </a:ext>
            </a:extLst>
          </p:cNvPr>
          <p:cNvSpPr/>
          <p:nvPr/>
        </p:nvSpPr>
        <p:spPr>
          <a:xfrm flipH="1">
            <a:off x="14486743" y="5614145"/>
            <a:ext cx="7602505" cy="6745495"/>
          </a:xfrm>
          <a:custGeom>
            <a:avLst/>
            <a:gdLst/>
            <a:ahLst/>
            <a:cxnLst/>
            <a:rect l="l" t="t" r="r" b="b"/>
            <a:pathLst>
              <a:path w="7602505" h="6745495">
                <a:moveTo>
                  <a:pt x="7602506" y="0"/>
                </a:moveTo>
                <a:lnTo>
                  <a:pt x="0" y="0"/>
                </a:lnTo>
                <a:lnTo>
                  <a:pt x="0" y="6745495"/>
                </a:lnTo>
                <a:lnTo>
                  <a:pt x="7602506" y="6745495"/>
                </a:lnTo>
                <a:lnTo>
                  <a:pt x="760250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827631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2">
            <a:extLst>
              <a:ext uri="{FF2B5EF4-FFF2-40B4-BE49-F238E27FC236}">
                <a16:creationId xmlns:a16="http://schemas.microsoft.com/office/drawing/2014/main" id="{C5095468-60E0-4E70-6638-77D9B1CFC021}"/>
              </a:ext>
              <a:ext uri="{C183D7F6-B498-43B3-948B-1728B52AA6E4}">
                <adec:decorative xmlns:adec="http://schemas.microsoft.com/office/drawing/2017/decorative" val="1"/>
              </a:ext>
            </a:extLst>
          </p:cNvPr>
          <p:cNvSpPr/>
          <p:nvPr/>
        </p:nvSpPr>
        <p:spPr>
          <a:xfrm rot="-10800000">
            <a:off x="-305814" y="-323115"/>
            <a:ext cx="8744064" cy="251193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13">
            <a:extLst>
              <a:ext uri="{FF2B5EF4-FFF2-40B4-BE49-F238E27FC236}">
                <a16:creationId xmlns:a16="http://schemas.microsoft.com/office/drawing/2014/main" id="{E279DE5B-57C6-62A0-445B-AC1C684FC85F}"/>
              </a:ext>
            </a:extLst>
          </p:cNvPr>
          <p:cNvSpPr txBox="1">
            <a:spLocks noGrp="1"/>
          </p:cNvSpPr>
          <p:nvPr>
            <p:ph type="title" idx="4294967295"/>
          </p:nvPr>
        </p:nvSpPr>
        <p:spPr>
          <a:xfrm>
            <a:off x="1772552" y="1265472"/>
            <a:ext cx="16154400"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771" normalizeH="0" baseline="0" noProof="0">
                <a:ln>
                  <a:noFill/>
                </a:ln>
                <a:solidFill>
                  <a:srgbClr val="254A7E"/>
                </a:solidFill>
                <a:effectLst/>
                <a:uLnTx/>
                <a:uFillTx/>
                <a:latin typeface="Sailors"/>
                <a:ea typeface="+mn-ea"/>
                <a:cs typeface="+mn-cs"/>
              </a:rPr>
              <a:t>the educator evaluation system</a:t>
            </a:r>
          </a:p>
        </p:txBody>
      </p:sp>
      <p:sp>
        <p:nvSpPr>
          <p:cNvPr id="6" name="TextBox 5">
            <a:extLst>
              <a:ext uri="{FF2B5EF4-FFF2-40B4-BE49-F238E27FC236}">
                <a16:creationId xmlns:a16="http://schemas.microsoft.com/office/drawing/2014/main" id="{34C04D03-9DBC-BF0C-3176-C8B8D5C49E6A}"/>
              </a:ext>
            </a:extLst>
          </p:cNvPr>
          <p:cNvSpPr txBox="1"/>
          <p:nvPr/>
        </p:nvSpPr>
        <p:spPr>
          <a:xfrm>
            <a:off x="1772552" y="2233500"/>
            <a:ext cx="14686648" cy="1200329"/>
          </a:xfrm>
          <a:prstGeom prst="rect">
            <a:avLst/>
          </a:prstGeom>
          <a:noFill/>
        </p:spPr>
        <p:txBody>
          <a:bodyPr wrap="square" rtlCol="0">
            <a:spAutoFit/>
          </a:bodyPr>
          <a:lstStyle/>
          <a:p>
            <a:pPr>
              <a:spcAft>
                <a:spcPts val="1200"/>
              </a:spcAft>
            </a:pPr>
            <a:r>
              <a:rPr lang="en-US" sz="3600"/>
              <a:t>The goal of the educator evaluation system is to ensure that each and every student has access to an </a:t>
            </a:r>
            <a:r>
              <a:rPr lang="en-US" sz="3600" b="1"/>
              <a:t>effective educator.</a:t>
            </a:r>
          </a:p>
        </p:txBody>
      </p:sp>
      <p:sp>
        <p:nvSpPr>
          <p:cNvPr id="5" name="TextBox 4">
            <a:extLst>
              <a:ext uri="{FF2B5EF4-FFF2-40B4-BE49-F238E27FC236}">
                <a16:creationId xmlns:a16="http://schemas.microsoft.com/office/drawing/2014/main" id="{6437F595-EE84-9879-9B63-D731E4DAC955}"/>
              </a:ext>
            </a:extLst>
          </p:cNvPr>
          <p:cNvSpPr txBox="1"/>
          <p:nvPr/>
        </p:nvSpPr>
        <p:spPr>
          <a:xfrm>
            <a:off x="3124200" y="6333706"/>
            <a:ext cx="2286000" cy="830997"/>
          </a:xfrm>
          <a:prstGeom prst="rect">
            <a:avLst/>
          </a:prstGeom>
          <a:noFill/>
        </p:spPr>
        <p:txBody>
          <a:bodyPr wrap="square" rtlCol="0">
            <a:spAutoFit/>
          </a:bodyPr>
          <a:lstStyle/>
          <a:p>
            <a:pPr algn="ctr"/>
            <a:r>
              <a:rPr lang="en-US" sz="2400"/>
              <a:t>5-Step Evaluation Cycle</a:t>
            </a:r>
          </a:p>
        </p:txBody>
      </p:sp>
      <p:graphicFrame>
        <p:nvGraphicFramePr>
          <p:cNvPr id="3" name="Diagram 2" descr="The 5 Step Evaluation Cycle:&#10;1) Self-Assessment&#10;2) Goal Setting&#10;3) Implementation Plan&#10;4) Formative Assessment / Evaluation&#10;5) Summative Evaluation">
            <a:extLst>
              <a:ext uri="{FF2B5EF4-FFF2-40B4-BE49-F238E27FC236}">
                <a16:creationId xmlns:a16="http://schemas.microsoft.com/office/drawing/2014/main" id="{98E704DF-EBA5-BE62-2CA0-ACA6944500EB}"/>
              </a:ext>
            </a:extLst>
          </p:cNvPr>
          <p:cNvGraphicFramePr/>
          <p:nvPr>
            <p:extLst>
              <p:ext uri="{D42A27DB-BD31-4B8C-83A1-F6EECF244321}">
                <p14:modId xmlns:p14="http://schemas.microsoft.com/office/powerpoint/2010/main" val="77440858"/>
              </p:ext>
            </p:extLst>
          </p:nvPr>
        </p:nvGraphicFramePr>
        <p:xfrm>
          <a:off x="381000" y="3777405"/>
          <a:ext cx="7772400" cy="5943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a:extLst>
              <a:ext uri="{FF2B5EF4-FFF2-40B4-BE49-F238E27FC236}">
                <a16:creationId xmlns:a16="http://schemas.microsoft.com/office/drawing/2014/main" id="{E0FFCE1C-6A6D-A8D2-3856-9D6009A8D421}"/>
              </a:ext>
            </a:extLst>
          </p:cNvPr>
          <p:cNvSpPr txBox="1"/>
          <p:nvPr/>
        </p:nvSpPr>
        <p:spPr>
          <a:xfrm>
            <a:off x="8763000" y="3872869"/>
            <a:ext cx="8915400" cy="5652830"/>
          </a:xfrm>
          <a:prstGeom prst="rect">
            <a:avLst/>
          </a:prstGeom>
          <a:noFill/>
        </p:spPr>
        <p:txBody>
          <a:bodyPr wrap="square">
            <a:spAutoFit/>
          </a:bodyPr>
          <a:lstStyle/>
          <a:p>
            <a:pPr marL="457200" lvl="0" indent="-336550" algn="l" rtl="0">
              <a:spcBef>
                <a:spcPts val="1000"/>
              </a:spcBef>
              <a:spcAft>
                <a:spcPts val="1200"/>
              </a:spcAft>
              <a:buSzPts val="1700"/>
              <a:buFont typeface="Proxima Nova"/>
              <a:buChar char="➔"/>
            </a:pPr>
            <a:r>
              <a:rPr lang="en-US" sz="3200">
                <a:ea typeface="Proxima Nova"/>
                <a:cs typeface="Proxima Nova"/>
                <a:sym typeface="Proxima Nova"/>
              </a:rPr>
              <a:t>Promoting educator growth and development,</a:t>
            </a:r>
          </a:p>
          <a:p>
            <a:pPr marL="457200" lvl="0" indent="-336550" algn="l" rtl="0">
              <a:spcBef>
                <a:spcPts val="1000"/>
              </a:spcBef>
              <a:spcAft>
                <a:spcPts val="1200"/>
              </a:spcAft>
              <a:buSzPts val="1700"/>
              <a:buFont typeface="Proxima Nova"/>
              <a:buChar char="➔"/>
            </a:pPr>
            <a:r>
              <a:rPr lang="en-US" sz="3200">
                <a:ea typeface="Proxima Nova"/>
                <a:cs typeface="Proxima Nova"/>
                <a:sym typeface="Proxima Nova"/>
              </a:rPr>
              <a:t>Placing student learning at the center, using multiple measures of student learning, growth and achievement,  </a:t>
            </a:r>
          </a:p>
          <a:p>
            <a:pPr marL="457200" lvl="0" indent="-336550" algn="l" rtl="0">
              <a:spcBef>
                <a:spcPts val="1000"/>
              </a:spcBef>
              <a:spcAft>
                <a:spcPts val="1200"/>
              </a:spcAft>
              <a:buSzPts val="1700"/>
              <a:buFont typeface="Proxima Nova"/>
              <a:buChar char="➔"/>
            </a:pPr>
            <a:r>
              <a:rPr lang="en-US" sz="3200">
                <a:ea typeface="Proxima Nova"/>
                <a:cs typeface="Proxima Nova"/>
                <a:sym typeface="Proxima Nova"/>
              </a:rPr>
              <a:t>Recognizing excellence in teaching and leading,  </a:t>
            </a:r>
          </a:p>
          <a:p>
            <a:pPr marL="457200" lvl="0" indent="-336550" algn="l" rtl="0">
              <a:spcBef>
                <a:spcPts val="1000"/>
              </a:spcBef>
              <a:spcAft>
                <a:spcPts val="1200"/>
              </a:spcAft>
              <a:buSzPts val="1700"/>
              <a:buFont typeface="Proxima Nova"/>
              <a:buChar char="➔"/>
            </a:pPr>
            <a:r>
              <a:rPr lang="en-US" sz="3200">
                <a:ea typeface="Proxima Nova"/>
                <a:cs typeface="Proxima Nova"/>
                <a:sym typeface="Proxima Nova"/>
              </a:rPr>
              <a:t>Setting a high bar for professional teaching status, and  </a:t>
            </a:r>
          </a:p>
          <a:p>
            <a:pPr marL="457200" lvl="0" indent="-336550" algn="l" rtl="0">
              <a:spcBef>
                <a:spcPts val="1000"/>
              </a:spcBef>
              <a:spcAft>
                <a:spcPts val="1200"/>
              </a:spcAft>
              <a:buSzPts val="1700"/>
              <a:buFont typeface="Proxima Nova"/>
              <a:buChar char="➔"/>
            </a:pPr>
            <a:r>
              <a:rPr lang="en-US" sz="3200">
                <a:ea typeface="Proxima Nova"/>
                <a:cs typeface="Proxima Nova"/>
                <a:sym typeface="Proxima Nova"/>
              </a:rPr>
              <a:t>Creating clear processes and timelines for improvement</a:t>
            </a:r>
            <a:endParaRPr lang="en-US" sz="3600">
              <a:ea typeface="Proxima Nova"/>
              <a:cs typeface="Proxima Nova"/>
              <a:sym typeface="Proxima Nova"/>
            </a:endParaRPr>
          </a:p>
        </p:txBody>
      </p:sp>
    </p:spTree>
    <p:extLst>
      <p:ext uri="{BB962C8B-B14F-4D97-AF65-F5344CB8AC3E}">
        <p14:creationId xmlns:p14="http://schemas.microsoft.com/office/powerpoint/2010/main" val="628078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rot="-10800000">
            <a:off x="479046" y="9272089"/>
            <a:ext cx="5126037" cy="589574"/>
          </a:xfrm>
          <a:custGeom>
            <a:avLst/>
            <a:gdLst/>
            <a:ahLst/>
            <a:cxnLst/>
            <a:rect l="l" t="t" r="r" b="b"/>
            <a:pathLst>
              <a:path w="5126037" h="589574">
                <a:moveTo>
                  <a:pt x="0" y="0"/>
                </a:moveTo>
                <a:lnTo>
                  <a:pt x="5126038" y="0"/>
                </a:lnTo>
                <a:lnTo>
                  <a:pt x="5126038" y="589573"/>
                </a:lnTo>
                <a:lnTo>
                  <a:pt x="0" y="589573"/>
                </a:lnTo>
                <a:lnTo>
                  <a:pt x="0" y="0"/>
                </a:lnTo>
                <a:close/>
              </a:path>
            </a:pathLst>
          </a:custGeom>
          <a:blipFill>
            <a:blip r:embed="rId3">
              <a:alphaModFix amt="72000"/>
            </a:blip>
            <a:stretch>
              <a:fillRect b="-149966"/>
            </a:stretch>
          </a:blipFill>
        </p:spPr>
        <p:txBody>
          <a:bodyPr/>
          <a:lstStyle/>
          <a:p>
            <a:endParaRPr lang="en-US"/>
          </a:p>
        </p:txBody>
      </p:sp>
      <p:grpSp>
        <p:nvGrpSpPr>
          <p:cNvPr id="3" name="Group 3">
            <a:extLst>
              <a:ext uri="{C183D7F6-B498-43B3-948B-1728B52AA6E4}">
                <adec:decorative xmlns:adec="http://schemas.microsoft.com/office/drawing/2017/decorative" val="1"/>
              </a:ext>
            </a:extLst>
          </p:cNvPr>
          <p:cNvGrpSpPr/>
          <p:nvPr/>
        </p:nvGrpSpPr>
        <p:grpSpPr>
          <a:xfrm>
            <a:off x="390387" y="5117626"/>
            <a:ext cx="5126037" cy="4888868"/>
            <a:chOff x="0" y="0"/>
            <a:chExt cx="3003701" cy="2864727"/>
          </a:xfrm>
        </p:grpSpPr>
        <p:sp>
          <p:nvSpPr>
            <p:cNvPr id="4" name="Freeform 4"/>
            <p:cNvSpPr/>
            <p:nvPr/>
          </p:nvSpPr>
          <p:spPr>
            <a:xfrm>
              <a:off x="0" y="0"/>
              <a:ext cx="3003701" cy="2864727"/>
            </a:xfrm>
            <a:custGeom>
              <a:avLst/>
              <a:gdLst/>
              <a:ahLst/>
              <a:cxnLst/>
              <a:rect l="l" t="t" r="r" b="b"/>
              <a:pathLst>
                <a:path w="3003701" h="2864727">
                  <a:moveTo>
                    <a:pt x="48330" y="0"/>
                  </a:moveTo>
                  <a:lnTo>
                    <a:pt x="2955371" y="0"/>
                  </a:lnTo>
                  <a:cubicBezTo>
                    <a:pt x="2968189" y="0"/>
                    <a:pt x="2980482" y="5092"/>
                    <a:pt x="2989545" y="14156"/>
                  </a:cubicBezTo>
                  <a:cubicBezTo>
                    <a:pt x="2998609" y="23219"/>
                    <a:pt x="3003701" y="35512"/>
                    <a:pt x="3003701" y="48330"/>
                  </a:cubicBezTo>
                  <a:lnTo>
                    <a:pt x="3003701" y="2816397"/>
                  </a:lnTo>
                  <a:cubicBezTo>
                    <a:pt x="3003701" y="2843089"/>
                    <a:pt x="2982063" y="2864727"/>
                    <a:pt x="2955371" y="2864727"/>
                  </a:cubicBezTo>
                  <a:lnTo>
                    <a:pt x="48330" y="2864727"/>
                  </a:lnTo>
                  <a:cubicBezTo>
                    <a:pt x="21638" y="2864727"/>
                    <a:pt x="0" y="2843089"/>
                    <a:pt x="0" y="2816397"/>
                  </a:cubicBezTo>
                  <a:lnTo>
                    <a:pt x="0" y="48330"/>
                  </a:lnTo>
                  <a:cubicBezTo>
                    <a:pt x="0" y="35512"/>
                    <a:pt x="5092" y="23219"/>
                    <a:pt x="14156" y="14156"/>
                  </a:cubicBezTo>
                  <a:cubicBezTo>
                    <a:pt x="23219" y="5092"/>
                    <a:pt x="35512" y="0"/>
                    <a:pt x="48330" y="0"/>
                  </a:cubicBezTo>
                  <a:close/>
                </a:path>
              </a:pathLst>
            </a:custGeom>
            <a:solidFill>
              <a:srgbClr val="FFFFFF"/>
            </a:solidFill>
            <a:ln w="104775" cap="rnd">
              <a:solidFill>
                <a:srgbClr val="224781"/>
              </a:solidFill>
              <a:prstDash val="solid"/>
              <a:round/>
            </a:ln>
          </p:spPr>
          <p:txBody>
            <a:bodyPr/>
            <a:lstStyle/>
            <a:p>
              <a:endParaRPr lang="en-US"/>
            </a:p>
          </p:txBody>
        </p:sp>
        <p:sp>
          <p:nvSpPr>
            <p:cNvPr id="5" name="TextBox 5"/>
            <p:cNvSpPr txBox="1"/>
            <p:nvPr/>
          </p:nvSpPr>
          <p:spPr>
            <a:xfrm>
              <a:off x="0" y="-38100"/>
              <a:ext cx="3003701" cy="2902827"/>
            </a:xfrm>
            <a:prstGeom prst="rect">
              <a:avLst/>
            </a:prstGeom>
          </p:spPr>
          <p:txBody>
            <a:bodyPr lIns="50800" tIns="50800" rIns="50800" bIns="50800" rtlCol="0" anchor="ctr"/>
            <a:lstStyle/>
            <a:p>
              <a:pPr marL="0" lvl="0" indent="0" algn="ctr">
                <a:lnSpc>
                  <a:spcPct val="225163"/>
                </a:lnSpc>
                <a:spcBef>
                  <a:spcPct val="0"/>
                </a:spcBef>
              </a:pPr>
              <a:endParaRPr lang="en-US">
                <a:cs typeface="Calibri"/>
              </a:endParaRPr>
            </a:p>
          </p:txBody>
        </p:sp>
      </p:grpSp>
      <p:sp>
        <p:nvSpPr>
          <p:cNvPr id="6" name="Freeform 6">
            <a:extLst>
              <a:ext uri="{C183D7F6-B498-43B3-948B-1728B52AA6E4}">
                <adec:decorative xmlns:adec="http://schemas.microsoft.com/office/drawing/2017/decorative" val="1"/>
              </a:ext>
            </a:extLst>
          </p:cNvPr>
          <p:cNvSpPr/>
          <p:nvPr/>
        </p:nvSpPr>
        <p:spPr>
          <a:xfrm>
            <a:off x="1975647" y="4149324"/>
            <a:ext cx="2105837" cy="2437053"/>
          </a:xfrm>
          <a:custGeom>
            <a:avLst/>
            <a:gdLst/>
            <a:ahLst/>
            <a:cxnLst/>
            <a:rect l="l" t="t" r="r" b="b"/>
            <a:pathLst>
              <a:path w="2105837" h="2437053">
                <a:moveTo>
                  <a:pt x="0" y="0"/>
                </a:moveTo>
                <a:lnTo>
                  <a:pt x="2105837" y="0"/>
                </a:lnTo>
                <a:lnTo>
                  <a:pt x="2105837" y="2437053"/>
                </a:lnTo>
                <a:lnTo>
                  <a:pt x="0" y="2437053"/>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7" name="AutoShape 7">
            <a:extLst>
              <a:ext uri="{C183D7F6-B498-43B3-948B-1728B52AA6E4}">
                <adec:decorative xmlns:adec="http://schemas.microsoft.com/office/drawing/2017/decorative" val="1"/>
              </a:ext>
            </a:extLst>
          </p:cNvPr>
          <p:cNvSpPr/>
          <p:nvPr/>
        </p:nvSpPr>
        <p:spPr>
          <a:xfrm>
            <a:off x="13771002" y="1562100"/>
            <a:ext cx="1802771" cy="2420822"/>
          </a:xfrm>
          <a:prstGeom prst="line">
            <a:avLst/>
          </a:prstGeom>
          <a:ln w="66675" cap="rnd">
            <a:solidFill>
              <a:srgbClr val="333231"/>
            </a:solidFill>
            <a:prstDash val="sysDot"/>
            <a:headEnd type="none" w="sm" len="sm"/>
            <a:tailEnd type="oval" w="lg" len="lg"/>
          </a:ln>
        </p:spPr>
        <p:txBody>
          <a:bodyPr/>
          <a:lstStyle/>
          <a:p>
            <a:endParaRPr lang="en-US"/>
          </a:p>
        </p:txBody>
      </p:sp>
      <p:sp>
        <p:nvSpPr>
          <p:cNvPr id="8" name="AutoShape 8">
            <a:extLst>
              <a:ext uri="{C183D7F6-B498-43B3-948B-1728B52AA6E4}">
                <adec:decorative xmlns:adec="http://schemas.microsoft.com/office/drawing/2017/decorative" val="1"/>
              </a:ext>
            </a:extLst>
          </p:cNvPr>
          <p:cNvSpPr/>
          <p:nvPr/>
        </p:nvSpPr>
        <p:spPr>
          <a:xfrm>
            <a:off x="9296400" y="3071580"/>
            <a:ext cx="0" cy="891202"/>
          </a:xfrm>
          <a:prstGeom prst="line">
            <a:avLst/>
          </a:prstGeom>
          <a:ln w="66675" cap="rnd">
            <a:solidFill>
              <a:srgbClr val="333231"/>
            </a:solidFill>
            <a:prstDash val="sysDot"/>
            <a:headEnd type="none" w="sm" len="sm"/>
            <a:tailEnd type="oval" w="lg" len="lg"/>
          </a:ln>
        </p:spPr>
        <p:txBody>
          <a:bodyPr/>
          <a:lstStyle/>
          <a:p>
            <a:endParaRPr lang="en-US"/>
          </a:p>
        </p:txBody>
      </p:sp>
      <p:sp>
        <p:nvSpPr>
          <p:cNvPr id="13" name="AutoShape 13">
            <a:extLst>
              <a:ext uri="{C183D7F6-B498-43B3-948B-1728B52AA6E4}">
                <adec:decorative xmlns:adec="http://schemas.microsoft.com/office/drawing/2017/decorative" val="1"/>
              </a:ext>
            </a:extLst>
          </p:cNvPr>
          <p:cNvSpPr/>
          <p:nvPr/>
        </p:nvSpPr>
        <p:spPr>
          <a:xfrm flipH="1">
            <a:off x="3047999" y="2324100"/>
            <a:ext cx="1049149" cy="1688170"/>
          </a:xfrm>
          <a:prstGeom prst="line">
            <a:avLst/>
          </a:prstGeom>
          <a:ln w="66675" cap="rnd">
            <a:solidFill>
              <a:srgbClr val="333231"/>
            </a:solidFill>
            <a:prstDash val="sysDot"/>
            <a:headEnd type="none" w="sm" len="sm"/>
            <a:tailEnd type="oval" w="lg" len="lg"/>
          </a:ln>
        </p:spPr>
        <p:txBody>
          <a:bodyPr/>
          <a:lstStyle/>
          <a:p>
            <a:endParaRPr lang="en-US"/>
          </a:p>
        </p:txBody>
      </p:sp>
      <p:grpSp>
        <p:nvGrpSpPr>
          <p:cNvPr id="10" name="Group 10">
            <a:extLst>
              <a:ext uri="{C183D7F6-B498-43B3-948B-1728B52AA6E4}">
                <adec:decorative xmlns:adec="http://schemas.microsoft.com/office/drawing/2017/decorative" val="1"/>
              </a:ext>
            </a:extLst>
          </p:cNvPr>
          <p:cNvGrpSpPr/>
          <p:nvPr/>
        </p:nvGrpSpPr>
        <p:grpSpPr>
          <a:xfrm>
            <a:off x="4035553" y="182957"/>
            <a:ext cx="10438329" cy="3093470"/>
            <a:chOff x="0" y="0"/>
            <a:chExt cx="5426266" cy="1608111"/>
          </a:xfrm>
        </p:grpSpPr>
        <p:sp>
          <p:nvSpPr>
            <p:cNvPr id="11" name="Freeform 11"/>
            <p:cNvSpPr/>
            <p:nvPr/>
          </p:nvSpPr>
          <p:spPr>
            <a:xfrm>
              <a:off x="0" y="0"/>
              <a:ext cx="5426266" cy="1608111"/>
            </a:xfrm>
            <a:custGeom>
              <a:avLst/>
              <a:gdLst/>
              <a:ahLst/>
              <a:cxnLst/>
              <a:rect l="l" t="t" r="r" b="b"/>
              <a:pathLst>
                <a:path w="5426266" h="1608111">
                  <a:moveTo>
                    <a:pt x="11125" y="0"/>
                  </a:moveTo>
                  <a:lnTo>
                    <a:pt x="5415141" y="0"/>
                  </a:lnTo>
                  <a:cubicBezTo>
                    <a:pt x="5418091" y="0"/>
                    <a:pt x="5420921" y="1172"/>
                    <a:pt x="5423008" y="3259"/>
                  </a:cubicBezTo>
                  <a:cubicBezTo>
                    <a:pt x="5425094" y="5345"/>
                    <a:pt x="5426266" y="8175"/>
                    <a:pt x="5426266" y="11125"/>
                  </a:cubicBezTo>
                  <a:lnTo>
                    <a:pt x="5426266" y="1596986"/>
                  </a:lnTo>
                  <a:cubicBezTo>
                    <a:pt x="5426266" y="1603130"/>
                    <a:pt x="5421285" y="1608111"/>
                    <a:pt x="5415141" y="1608111"/>
                  </a:cubicBezTo>
                  <a:lnTo>
                    <a:pt x="11125" y="1608111"/>
                  </a:lnTo>
                  <a:cubicBezTo>
                    <a:pt x="4981" y="1608111"/>
                    <a:pt x="0" y="1603130"/>
                    <a:pt x="0" y="1596986"/>
                  </a:cubicBezTo>
                  <a:lnTo>
                    <a:pt x="0" y="11125"/>
                  </a:lnTo>
                  <a:cubicBezTo>
                    <a:pt x="0" y="8175"/>
                    <a:pt x="1172" y="5345"/>
                    <a:pt x="3259" y="3259"/>
                  </a:cubicBezTo>
                  <a:cubicBezTo>
                    <a:pt x="5345" y="1172"/>
                    <a:pt x="8175" y="0"/>
                    <a:pt x="11125" y="0"/>
                  </a:cubicBezTo>
                  <a:close/>
                </a:path>
              </a:pathLst>
            </a:custGeom>
            <a:solidFill>
              <a:srgbClr val="F8D389"/>
            </a:solidFill>
          </p:spPr>
          <p:txBody>
            <a:bodyPr/>
            <a:lstStyle/>
            <a:p>
              <a:endParaRPr lang="en-US"/>
            </a:p>
          </p:txBody>
        </p:sp>
        <p:sp>
          <p:nvSpPr>
            <p:cNvPr id="12" name="TextBox 12"/>
            <p:cNvSpPr txBox="1"/>
            <p:nvPr/>
          </p:nvSpPr>
          <p:spPr>
            <a:xfrm>
              <a:off x="0" y="-38100"/>
              <a:ext cx="5426266" cy="1646211"/>
            </a:xfrm>
            <a:prstGeom prst="rect">
              <a:avLst/>
            </a:prstGeom>
          </p:spPr>
          <p:txBody>
            <a:bodyPr lIns="50800" tIns="50800" rIns="50800" bIns="50800" rtlCol="0" anchor="ctr"/>
            <a:lstStyle/>
            <a:p>
              <a:pPr algn="ctr">
                <a:lnSpc>
                  <a:spcPct val="225163"/>
                </a:lnSpc>
              </a:pPr>
              <a:endParaRPr lang="en-US">
                <a:cs typeface="Calibri"/>
              </a:endParaRPr>
            </a:p>
          </p:txBody>
        </p:sp>
      </p:grpSp>
      <p:grpSp>
        <p:nvGrpSpPr>
          <p:cNvPr id="14" name="Group 14">
            <a:extLst>
              <a:ext uri="{C183D7F6-B498-43B3-948B-1728B52AA6E4}">
                <adec:decorative xmlns:adec="http://schemas.microsoft.com/office/drawing/2017/decorative" val="1"/>
              </a:ext>
            </a:extLst>
          </p:cNvPr>
          <p:cNvGrpSpPr/>
          <p:nvPr/>
        </p:nvGrpSpPr>
        <p:grpSpPr>
          <a:xfrm>
            <a:off x="6737217" y="5111920"/>
            <a:ext cx="5126037" cy="4961284"/>
            <a:chOff x="0" y="0"/>
            <a:chExt cx="3003701" cy="2907160"/>
          </a:xfrm>
        </p:grpSpPr>
        <p:sp>
          <p:nvSpPr>
            <p:cNvPr id="15" name="Freeform 15"/>
            <p:cNvSpPr/>
            <p:nvPr/>
          </p:nvSpPr>
          <p:spPr>
            <a:xfrm>
              <a:off x="0" y="0"/>
              <a:ext cx="3003701" cy="2907160"/>
            </a:xfrm>
            <a:custGeom>
              <a:avLst/>
              <a:gdLst/>
              <a:ahLst/>
              <a:cxnLst/>
              <a:rect l="l" t="t" r="r" b="b"/>
              <a:pathLst>
                <a:path w="3003701" h="2907160">
                  <a:moveTo>
                    <a:pt x="48330" y="0"/>
                  </a:moveTo>
                  <a:lnTo>
                    <a:pt x="2955371" y="0"/>
                  </a:lnTo>
                  <a:cubicBezTo>
                    <a:pt x="2968189" y="0"/>
                    <a:pt x="2980482" y="5092"/>
                    <a:pt x="2989545" y="14156"/>
                  </a:cubicBezTo>
                  <a:cubicBezTo>
                    <a:pt x="2998609" y="23219"/>
                    <a:pt x="3003701" y="35512"/>
                    <a:pt x="3003701" y="48330"/>
                  </a:cubicBezTo>
                  <a:lnTo>
                    <a:pt x="3003701" y="2858830"/>
                  </a:lnTo>
                  <a:cubicBezTo>
                    <a:pt x="3003701" y="2885522"/>
                    <a:pt x="2982063" y="2907160"/>
                    <a:pt x="2955371" y="2907160"/>
                  </a:cubicBezTo>
                  <a:lnTo>
                    <a:pt x="48330" y="2907160"/>
                  </a:lnTo>
                  <a:cubicBezTo>
                    <a:pt x="35512" y="2907160"/>
                    <a:pt x="23219" y="2902068"/>
                    <a:pt x="14156" y="2893005"/>
                  </a:cubicBezTo>
                  <a:cubicBezTo>
                    <a:pt x="5092" y="2883941"/>
                    <a:pt x="0" y="2871648"/>
                    <a:pt x="0" y="2858830"/>
                  </a:cubicBezTo>
                  <a:lnTo>
                    <a:pt x="0" y="48330"/>
                  </a:lnTo>
                  <a:cubicBezTo>
                    <a:pt x="0" y="35512"/>
                    <a:pt x="5092" y="23219"/>
                    <a:pt x="14156" y="14156"/>
                  </a:cubicBezTo>
                  <a:cubicBezTo>
                    <a:pt x="23219" y="5092"/>
                    <a:pt x="35512" y="0"/>
                    <a:pt x="48330" y="0"/>
                  </a:cubicBezTo>
                  <a:close/>
                </a:path>
              </a:pathLst>
            </a:custGeom>
            <a:solidFill>
              <a:srgbClr val="FFFFFF"/>
            </a:solidFill>
            <a:ln w="104775" cap="rnd">
              <a:solidFill>
                <a:srgbClr val="224781"/>
              </a:solidFill>
              <a:prstDash val="solid"/>
              <a:round/>
            </a:ln>
          </p:spPr>
          <p:txBody>
            <a:bodyPr/>
            <a:lstStyle/>
            <a:p>
              <a:endParaRPr lang="en-US"/>
            </a:p>
          </p:txBody>
        </p:sp>
        <p:sp>
          <p:nvSpPr>
            <p:cNvPr id="16" name="TextBox 16"/>
            <p:cNvSpPr txBox="1"/>
            <p:nvPr/>
          </p:nvSpPr>
          <p:spPr>
            <a:xfrm>
              <a:off x="0" y="-38100"/>
              <a:ext cx="3003701" cy="2945260"/>
            </a:xfrm>
            <a:prstGeom prst="rect">
              <a:avLst/>
            </a:prstGeom>
          </p:spPr>
          <p:txBody>
            <a:bodyPr lIns="50800" tIns="50800" rIns="50800" bIns="50800" rtlCol="0" anchor="ctr"/>
            <a:lstStyle/>
            <a:p>
              <a:pPr marL="0" lvl="0" indent="0" algn="ctr">
                <a:lnSpc>
                  <a:spcPct val="225163"/>
                </a:lnSpc>
                <a:spcBef>
                  <a:spcPct val="0"/>
                </a:spcBef>
              </a:pPr>
              <a:endParaRPr lang="en-US">
                <a:cs typeface="Calibri"/>
              </a:endParaRPr>
            </a:p>
          </p:txBody>
        </p:sp>
      </p:grpSp>
      <p:sp>
        <p:nvSpPr>
          <p:cNvPr id="17" name="Freeform 17">
            <a:extLst>
              <a:ext uri="{C183D7F6-B498-43B3-948B-1728B52AA6E4}">
                <adec:decorative xmlns:adec="http://schemas.microsoft.com/office/drawing/2017/decorative" val="1"/>
              </a:ext>
            </a:extLst>
          </p:cNvPr>
          <p:cNvSpPr/>
          <p:nvPr/>
        </p:nvSpPr>
        <p:spPr>
          <a:xfrm>
            <a:off x="8217809" y="4076909"/>
            <a:ext cx="2105837" cy="2437053"/>
          </a:xfrm>
          <a:custGeom>
            <a:avLst/>
            <a:gdLst/>
            <a:ahLst/>
            <a:cxnLst/>
            <a:rect l="l" t="t" r="r" b="b"/>
            <a:pathLst>
              <a:path w="2105837" h="2437053">
                <a:moveTo>
                  <a:pt x="0" y="0"/>
                </a:moveTo>
                <a:lnTo>
                  <a:pt x="2105837" y="0"/>
                </a:lnTo>
                <a:lnTo>
                  <a:pt x="2105837" y="2437052"/>
                </a:lnTo>
                <a:lnTo>
                  <a:pt x="0" y="2437052"/>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grpSp>
        <p:nvGrpSpPr>
          <p:cNvPr id="18" name="Group 18">
            <a:extLst>
              <a:ext uri="{C183D7F6-B498-43B3-948B-1728B52AA6E4}">
                <adec:decorative xmlns:adec="http://schemas.microsoft.com/office/drawing/2017/decorative" val="1"/>
              </a:ext>
            </a:extLst>
          </p:cNvPr>
          <p:cNvGrpSpPr/>
          <p:nvPr/>
        </p:nvGrpSpPr>
        <p:grpSpPr>
          <a:xfrm>
            <a:off x="12999939" y="5045210"/>
            <a:ext cx="5126037" cy="4961284"/>
            <a:chOff x="0" y="0"/>
            <a:chExt cx="3003701" cy="2907160"/>
          </a:xfrm>
        </p:grpSpPr>
        <p:sp>
          <p:nvSpPr>
            <p:cNvPr id="19" name="Freeform 19"/>
            <p:cNvSpPr/>
            <p:nvPr/>
          </p:nvSpPr>
          <p:spPr>
            <a:xfrm>
              <a:off x="0" y="0"/>
              <a:ext cx="3003701" cy="2907160"/>
            </a:xfrm>
            <a:custGeom>
              <a:avLst/>
              <a:gdLst/>
              <a:ahLst/>
              <a:cxnLst/>
              <a:rect l="l" t="t" r="r" b="b"/>
              <a:pathLst>
                <a:path w="3003701" h="2907160">
                  <a:moveTo>
                    <a:pt x="48330" y="0"/>
                  </a:moveTo>
                  <a:lnTo>
                    <a:pt x="2955371" y="0"/>
                  </a:lnTo>
                  <a:cubicBezTo>
                    <a:pt x="2968189" y="0"/>
                    <a:pt x="2980482" y="5092"/>
                    <a:pt x="2989545" y="14156"/>
                  </a:cubicBezTo>
                  <a:cubicBezTo>
                    <a:pt x="2998609" y="23219"/>
                    <a:pt x="3003701" y="35512"/>
                    <a:pt x="3003701" y="48330"/>
                  </a:cubicBezTo>
                  <a:lnTo>
                    <a:pt x="3003701" y="2858830"/>
                  </a:lnTo>
                  <a:cubicBezTo>
                    <a:pt x="3003701" y="2885522"/>
                    <a:pt x="2982063" y="2907160"/>
                    <a:pt x="2955371" y="2907160"/>
                  </a:cubicBezTo>
                  <a:lnTo>
                    <a:pt x="48330" y="2907160"/>
                  </a:lnTo>
                  <a:cubicBezTo>
                    <a:pt x="35512" y="2907160"/>
                    <a:pt x="23219" y="2902068"/>
                    <a:pt x="14156" y="2893005"/>
                  </a:cubicBezTo>
                  <a:cubicBezTo>
                    <a:pt x="5092" y="2883941"/>
                    <a:pt x="0" y="2871648"/>
                    <a:pt x="0" y="2858830"/>
                  </a:cubicBezTo>
                  <a:lnTo>
                    <a:pt x="0" y="48330"/>
                  </a:lnTo>
                  <a:cubicBezTo>
                    <a:pt x="0" y="35512"/>
                    <a:pt x="5092" y="23219"/>
                    <a:pt x="14156" y="14156"/>
                  </a:cubicBezTo>
                  <a:cubicBezTo>
                    <a:pt x="23219" y="5092"/>
                    <a:pt x="35512" y="0"/>
                    <a:pt x="48330" y="0"/>
                  </a:cubicBezTo>
                  <a:close/>
                </a:path>
              </a:pathLst>
            </a:custGeom>
            <a:solidFill>
              <a:srgbClr val="FFFFFF"/>
            </a:solidFill>
            <a:ln w="104775" cap="rnd">
              <a:solidFill>
                <a:srgbClr val="224781"/>
              </a:solidFill>
              <a:prstDash val="solid"/>
              <a:round/>
            </a:ln>
          </p:spPr>
          <p:txBody>
            <a:bodyPr/>
            <a:lstStyle/>
            <a:p>
              <a:endParaRPr lang="en-US"/>
            </a:p>
          </p:txBody>
        </p:sp>
        <p:sp>
          <p:nvSpPr>
            <p:cNvPr id="20" name="TextBox 20"/>
            <p:cNvSpPr txBox="1"/>
            <p:nvPr/>
          </p:nvSpPr>
          <p:spPr>
            <a:xfrm>
              <a:off x="0" y="-38100"/>
              <a:ext cx="3003701" cy="2945260"/>
            </a:xfrm>
            <a:prstGeom prst="rect">
              <a:avLst/>
            </a:prstGeom>
          </p:spPr>
          <p:txBody>
            <a:bodyPr lIns="50800" tIns="50800" rIns="50800" bIns="50800" rtlCol="0" anchor="ctr"/>
            <a:lstStyle/>
            <a:p>
              <a:pPr marL="0" lvl="0" indent="0" algn="ctr">
                <a:lnSpc>
                  <a:spcPct val="225163"/>
                </a:lnSpc>
                <a:spcBef>
                  <a:spcPct val="0"/>
                </a:spcBef>
              </a:pPr>
              <a:endParaRPr lang="en-US">
                <a:cs typeface="Calibri"/>
              </a:endParaRPr>
            </a:p>
          </p:txBody>
        </p:sp>
      </p:grpSp>
      <p:sp>
        <p:nvSpPr>
          <p:cNvPr id="21" name="Freeform 21">
            <a:extLst>
              <a:ext uri="{C183D7F6-B498-43B3-948B-1728B52AA6E4}">
                <adec:decorative xmlns:adec="http://schemas.microsoft.com/office/drawing/2017/decorative" val="1"/>
              </a:ext>
            </a:extLst>
          </p:cNvPr>
          <p:cNvSpPr/>
          <p:nvPr/>
        </p:nvSpPr>
        <p:spPr>
          <a:xfrm>
            <a:off x="14520855" y="4149324"/>
            <a:ext cx="2105837" cy="2437053"/>
          </a:xfrm>
          <a:custGeom>
            <a:avLst/>
            <a:gdLst/>
            <a:ahLst/>
            <a:cxnLst/>
            <a:rect l="l" t="t" r="r" b="b"/>
            <a:pathLst>
              <a:path w="2105837" h="2437053">
                <a:moveTo>
                  <a:pt x="0" y="0"/>
                </a:moveTo>
                <a:lnTo>
                  <a:pt x="2105837" y="0"/>
                </a:lnTo>
                <a:lnTo>
                  <a:pt x="2105837" y="2437053"/>
                </a:lnTo>
                <a:lnTo>
                  <a:pt x="0" y="2437053"/>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a:p>
        </p:txBody>
      </p:sp>
      <p:sp>
        <p:nvSpPr>
          <p:cNvPr id="27" name="TextBox 27"/>
          <p:cNvSpPr txBox="1">
            <a:spLocks noGrp="1"/>
          </p:cNvSpPr>
          <p:nvPr>
            <p:ph type="title" idx="4294967295"/>
          </p:nvPr>
        </p:nvSpPr>
        <p:spPr>
          <a:xfrm>
            <a:off x="4694025" y="754316"/>
            <a:ext cx="9558422" cy="155183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42" b="0" i="0" u="none" strike="noStrike" kern="1200" cap="none" spc="50" normalizeH="0" baseline="0" noProof="0">
                <a:ln>
                  <a:noFill/>
                </a:ln>
                <a:solidFill>
                  <a:srgbClr val="343432"/>
                </a:solidFill>
                <a:effectLst/>
                <a:uLnTx/>
                <a:uFillTx/>
                <a:latin typeface="Sailors"/>
                <a:ea typeface="+mn-ea"/>
                <a:cs typeface="+mn-cs"/>
              </a:rPr>
              <a:t>Purpose of the self-assessment in the evaluation process</a:t>
            </a: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2" name="Freeform 22" descr="Icon: paper and pencil"/>
          <p:cNvSpPr/>
          <p:nvPr/>
        </p:nvSpPr>
        <p:spPr>
          <a:xfrm>
            <a:off x="2485471" y="4541115"/>
            <a:ext cx="1113188" cy="1153020"/>
          </a:xfrm>
          <a:custGeom>
            <a:avLst/>
            <a:gdLst/>
            <a:ahLst/>
            <a:cxnLst/>
            <a:rect l="l" t="t" r="r" b="b"/>
            <a:pathLst>
              <a:path w="1113188" h="1153020">
                <a:moveTo>
                  <a:pt x="0" y="0"/>
                </a:moveTo>
                <a:lnTo>
                  <a:pt x="1113188" y="0"/>
                </a:lnTo>
                <a:lnTo>
                  <a:pt x="1113188" y="1153020"/>
                </a:lnTo>
                <a:lnTo>
                  <a:pt x="0" y="115302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6" name="TextBox 26"/>
          <p:cNvSpPr txBox="1"/>
          <p:nvPr/>
        </p:nvSpPr>
        <p:spPr>
          <a:xfrm>
            <a:off x="796837" y="6636097"/>
            <a:ext cx="4146527" cy="1136080"/>
          </a:xfrm>
          <a:prstGeom prst="rect">
            <a:avLst/>
          </a:prstGeom>
        </p:spPr>
        <p:txBody>
          <a:bodyPr wrap="square" lIns="0" tIns="0" rIns="0" bIns="0" rtlCol="0" anchor="t">
            <a:spAutoFit/>
          </a:bodyPr>
          <a:lstStyle/>
          <a:p>
            <a:pPr marL="0" lvl="0" indent="0" algn="ctr">
              <a:spcBef>
                <a:spcPct val="0"/>
              </a:spcBef>
            </a:pPr>
            <a:r>
              <a:rPr lang="en-US" sz="2461">
                <a:solidFill>
                  <a:srgbClr val="343432"/>
                </a:solidFill>
                <a:latin typeface="Montserrat Classic Bold"/>
              </a:rPr>
              <a:t>Identify strengths and areas of need for additional support</a:t>
            </a:r>
            <a:endParaRPr lang="en-US"/>
          </a:p>
        </p:txBody>
      </p:sp>
      <p:sp>
        <p:nvSpPr>
          <p:cNvPr id="25" name="TextBox 25"/>
          <p:cNvSpPr txBox="1"/>
          <p:nvPr/>
        </p:nvSpPr>
        <p:spPr>
          <a:xfrm>
            <a:off x="518298" y="8124382"/>
            <a:ext cx="4703603" cy="1231106"/>
          </a:xfrm>
          <a:prstGeom prst="rect">
            <a:avLst/>
          </a:prstGeom>
        </p:spPr>
        <p:txBody>
          <a:bodyPr wrap="square" lIns="0" tIns="0" rIns="0" bIns="0" rtlCol="0" anchor="t">
            <a:spAutoFit/>
          </a:bodyPr>
          <a:lstStyle/>
          <a:p>
            <a:pPr marL="0" lvl="0" indent="0" algn="ctr">
              <a:spcBef>
                <a:spcPct val="0"/>
              </a:spcBef>
            </a:pPr>
            <a:r>
              <a:rPr lang="en-US" sz="2000">
                <a:solidFill>
                  <a:srgbClr val="343432"/>
                </a:solidFill>
                <a:latin typeface="Montserrat Classic" panose="020B0604020202020204" charset="0"/>
              </a:rPr>
              <a:t>The self-assessment is an opportunity to reflect on your own professional practice as well as the learning needs of your students.</a:t>
            </a:r>
            <a:endParaRPr lang="en-US"/>
          </a:p>
        </p:txBody>
      </p:sp>
      <p:sp>
        <p:nvSpPr>
          <p:cNvPr id="23" name="Freeform 23" descr="icon: Lightbulb"/>
          <p:cNvSpPr/>
          <p:nvPr/>
        </p:nvSpPr>
        <p:spPr>
          <a:xfrm>
            <a:off x="8575668" y="4405479"/>
            <a:ext cx="1453688" cy="1494794"/>
          </a:xfrm>
          <a:custGeom>
            <a:avLst/>
            <a:gdLst/>
            <a:ahLst/>
            <a:cxnLst/>
            <a:rect l="l" t="t" r="r" b="b"/>
            <a:pathLst>
              <a:path w="1453688" h="1494794">
                <a:moveTo>
                  <a:pt x="0" y="0"/>
                </a:moveTo>
                <a:lnTo>
                  <a:pt x="1453687" y="0"/>
                </a:lnTo>
                <a:lnTo>
                  <a:pt x="1453687" y="1494794"/>
                </a:lnTo>
                <a:lnTo>
                  <a:pt x="0" y="149479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9" name="TextBox 29"/>
          <p:cNvSpPr txBox="1"/>
          <p:nvPr/>
        </p:nvSpPr>
        <p:spPr>
          <a:xfrm>
            <a:off x="7460434" y="6817923"/>
            <a:ext cx="3679601" cy="1107996"/>
          </a:xfrm>
          <a:prstGeom prst="rect">
            <a:avLst/>
          </a:prstGeom>
        </p:spPr>
        <p:txBody>
          <a:bodyPr wrap="square" lIns="0" tIns="0" rIns="0" bIns="0" rtlCol="0" anchor="t">
            <a:spAutoFit/>
          </a:bodyPr>
          <a:lstStyle/>
          <a:p>
            <a:pPr algn="ctr">
              <a:spcAft>
                <a:spcPts val="1200"/>
              </a:spcAft>
            </a:pPr>
            <a:r>
              <a:rPr lang="en-US" sz="2400" b="1">
                <a:latin typeface="Montserrat Classic Bold" panose="020B0604020202020204" charset="0"/>
              </a:rPr>
              <a:t>Ensure that goals are evidence-based and meaningful</a:t>
            </a:r>
          </a:p>
        </p:txBody>
      </p:sp>
      <p:sp>
        <p:nvSpPr>
          <p:cNvPr id="32" name="TextBox 25">
            <a:extLst>
              <a:ext uri="{FF2B5EF4-FFF2-40B4-BE49-F238E27FC236}">
                <a16:creationId xmlns:a16="http://schemas.microsoft.com/office/drawing/2014/main" id="{67324C55-51F0-A83C-664A-41CD0BD01DFC}"/>
              </a:ext>
            </a:extLst>
          </p:cNvPr>
          <p:cNvSpPr txBox="1"/>
          <p:nvPr/>
        </p:nvSpPr>
        <p:spPr>
          <a:xfrm>
            <a:off x="6958189" y="8278270"/>
            <a:ext cx="4703603" cy="923330"/>
          </a:xfrm>
          <a:prstGeom prst="rect">
            <a:avLst/>
          </a:prstGeom>
        </p:spPr>
        <p:txBody>
          <a:bodyPr wrap="square" lIns="0" tIns="0" rIns="0" bIns="0" rtlCol="0" anchor="t">
            <a:spAutoFit/>
          </a:bodyPr>
          <a:lstStyle/>
          <a:p>
            <a:pPr marL="0" lvl="0" indent="0" algn="ctr">
              <a:spcBef>
                <a:spcPct val="0"/>
              </a:spcBef>
            </a:pPr>
            <a:r>
              <a:rPr lang="en-US" sz="2000">
                <a:solidFill>
                  <a:srgbClr val="343432"/>
                </a:solidFill>
                <a:latin typeface="Montserrat Classic" panose="020B0604020202020204" charset="0"/>
              </a:rPr>
              <a:t>This reflection and analysis informs the development of professional practice and student learning goals.</a:t>
            </a:r>
            <a:endParaRPr lang="en-US"/>
          </a:p>
        </p:txBody>
      </p:sp>
      <p:sp>
        <p:nvSpPr>
          <p:cNvPr id="24" name="Freeform 24" descr="Icon: Data Analysis Cycle"/>
          <p:cNvSpPr/>
          <p:nvPr/>
        </p:nvSpPr>
        <p:spPr>
          <a:xfrm>
            <a:off x="14769941" y="4405479"/>
            <a:ext cx="1607665" cy="1607665"/>
          </a:xfrm>
          <a:custGeom>
            <a:avLst/>
            <a:gdLst/>
            <a:ahLst/>
            <a:cxnLst/>
            <a:rect l="l" t="t" r="r" b="b"/>
            <a:pathLst>
              <a:path w="1607665" h="1607665">
                <a:moveTo>
                  <a:pt x="0" y="0"/>
                </a:moveTo>
                <a:lnTo>
                  <a:pt x="1607665" y="0"/>
                </a:lnTo>
                <a:lnTo>
                  <a:pt x="1607665" y="1607665"/>
                </a:lnTo>
                <a:lnTo>
                  <a:pt x="0" y="160766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31" name="TextBox 31"/>
          <p:cNvSpPr txBox="1"/>
          <p:nvPr/>
        </p:nvSpPr>
        <p:spPr>
          <a:xfrm>
            <a:off x="13758254" y="6711312"/>
            <a:ext cx="3609406" cy="1136080"/>
          </a:xfrm>
          <a:prstGeom prst="rect">
            <a:avLst/>
          </a:prstGeom>
        </p:spPr>
        <p:txBody>
          <a:bodyPr wrap="square" lIns="0" tIns="0" rIns="0" bIns="0" rtlCol="0" anchor="t">
            <a:spAutoFit/>
          </a:bodyPr>
          <a:lstStyle/>
          <a:p>
            <a:pPr algn="ctr"/>
            <a:r>
              <a:rPr lang="en-US" sz="2461">
                <a:solidFill>
                  <a:srgbClr val="343432"/>
                </a:solidFill>
                <a:latin typeface="Montserrat Classic Bold"/>
              </a:rPr>
              <a:t>Empower educators to take ownership of the evaluation process</a:t>
            </a:r>
            <a:endParaRPr lang="en-US"/>
          </a:p>
        </p:txBody>
      </p:sp>
      <p:sp>
        <p:nvSpPr>
          <p:cNvPr id="30" name="TextBox 30"/>
          <p:cNvSpPr txBox="1"/>
          <p:nvPr/>
        </p:nvSpPr>
        <p:spPr>
          <a:xfrm>
            <a:off x="13215267" y="8252479"/>
            <a:ext cx="4516488" cy="1231106"/>
          </a:xfrm>
          <a:prstGeom prst="rect">
            <a:avLst/>
          </a:prstGeom>
        </p:spPr>
        <p:txBody>
          <a:bodyPr wrap="square" lIns="0" tIns="0" rIns="0" bIns="0" rtlCol="0" anchor="t">
            <a:spAutoFit/>
          </a:bodyPr>
          <a:lstStyle/>
          <a:p>
            <a:pPr marL="0" lvl="0" indent="0" algn="ctr">
              <a:spcBef>
                <a:spcPct val="0"/>
              </a:spcBef>
            </a:pPr>
            <a:r>
              <a:rPr lang="en-US" sz="2000">
                <a:latin typeface="Montserrat Classic" panose="020B0604020202020204" charset="0"/>
              </a:rPr>
              <a:t>This sets the stage for a process based on collaboration and partnership between educator and evaluator.</a:t>
            </a:r>
            <a:endParaRPr lang="en-US" sz="2000">
              <a:solidFill>
                <a:srgbClr val="343432"/>
              </a:solidFill>
              <a:latin typeface="Montserrat Classic" panose="020B0604020202020204" charset="0"/>
            </a:endParaRPr>
          </a:p>
        </p:txBody>
      </p:sp>
    </p:spTree>
    <p:extLst>
      <p:ext uri="{BB962C8B-B14F-4D97-AF65-F5344CB8AC3E}">
        <p14:creationId xmlns:p14="http://schemas.microsoft.com/office/powerpoint/2010/main" val="753461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2">
            <a:extLst>
              <a:ext uri="{FF2B5EF4-FFF2-40B4-BE49-F238E27FC236}">
                <a16:creationId xmlns:a16="http://schemas.microsoft.com/office/drawing/2014/main" id="{1A3D6B27-3B33-427A-D9EB-540A5246F285}"/>
              </a:ext>
              <a:ext uri="{C183D7F6-B498-43B3-948B-1728B52AA6E4}">
                <adec:decorative xmlns:adec="http://schemas.microsoft.com/office/drawing/2017/decorative" val="1"/>
              </a:ext>
            </a:extLst>
          </p:cNvPr>
          <p:cNvSpPr/>
          <p:nvPr/>
        </p:nvSpPr>
        <p:spPr>
          <a:xfrm rot="-10800000">
            <a:off x="-305814" y="-323115"/>
            <a:ext cx="8744064" cy="251193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13">
            <a:extLst>
              <a:ext uri="{FF2B5EF4-FFF2-40B4-BE49-F238E27FC236}">
                <a16:creationId xmlns:a16="http://schemas.microsoft.com/office/drawing/2014/main" id="{700F0243-AE45-CCE6-B583-32455015F1A9}"/>
              </a:ext>
            </a:extLst>
          </p:cNvPr>
          <p:cNvSpPr txBox="1">
            <a:spLocks noGrp="1"/>
          </p:cNvSpPr>
          <p:nvPr>
            <p:ph type="title" idx="4294967295"/>
          </p:nvPr>
        </p:nvSpPr>
        <p:spPr>
          <a:xfrm>
            <a:off x="1772552" y="1265472"/>
            <a:ext cx="16154400"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771" normalizeH="0" baseline="0" noProof="0">
                <a:ln>
                  <a:noFill/>
                </a:ln>
                <a:solidFill>
                  <a:srgbClr val="254A7E"/>
                </a:solidFill>
                <a:effectLst/>
                <a:uLnTx/>
                <a:uFillTx/>
                <a:latin typeface="Sailors"/>
                <a:ea typeface="+mn-ea"/>
                <a:cs typeface="+mn-cs"/>
              </a:rPr>
              <a:t>the Self-assessment</a:t>
            </a:r>
          </a:p>
        </p:txBody>
      </p:sp>
      <p:pic>
        <p:nvPicPr>
          <p:cNvPr id="4" name="Online Media 3" title="Self-Assessment: Using Data and Reflecting on Practice">
            <a:hlinkClick r:id="" action="ppaction://media"/>
            <a:extLst>
              <a:ext uri="{FF2B5EF4-FFF2-40B4-BE49-F238E27FC236}">
                <a16:creationId xmlns:a16="http://schemas.microsoft.com/office/drawing/2014/main" id="{5CED1E2E-FA6C-81CC-1D22-691ACC7AF7DF}"/>
              </a:ext>
            </a:extLst>
          </p:cNvPr>
          <p:cNvPicPr>
            <a:picLocks noRot="1" noChangeAspect="1"/>
          </p:cNvPicPr>
          <p:nvPr>
            <a:videoFile r:link="rId1"/>
          </p:nvPr>
        </p:nvPicPr>
        <p:blipFill>
          <a:blip r:embed="rId5"/>
          <a:stretch>
            <a:fillRect/>
          </a:stretch>
        </p:blipFill>
        <p:spPr>
          <a:xfrm>
            <a:off x="2971800" y="2628900"/>
            <a:ext cx="12731867" cy="7188200"/>
          </a:xfrm>
          <a:prstGeom prst="rect">
            <a:avLst/>
          </a:prstGeom>
        </p:spPr>
      </p:pic>
    </p:spTree>
    <p:extLst>
      <p:ext uri="{BB962C8B-B14F-4D97-AF65-F5344CB8AC3E}">
        <p14:creationId xmlns:p14="http://schemas.microsoft.com/office/powerpoint/2010/main" val="317228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9bc02a0-1bd8-43ac-9b2b-ec81f331de42" xsi:nil="true"/>
    <lcf76f155ced4ddcb4097134ff3c332f xmlns="3beec907-3983-4d0d-9c11-a26ecbded5c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AC9A441823FF46A5944143566D3EE1" ma:contentTypeVersion="16" ma:contentTypeDescription="Create a new document." ma:contentTypeScope="" ma:versionID="734b5a63e913ad1d7fd12841ecd75745">
  <xsd:schema xmlns:xsd="http://www.w3.org/2001/XMLSchema" xmlns:xs="http://www.w3.org/2001/XMLSchema" xmlns:p="http://schemas.microsoft.com/office/2006/metadata/properties" xmlns:ns2="3beec907-3983-4d0d-9c11-a26ecbded5c3" xmlns:ns3="09bc02a0-1bd8-43ac-9b2b-ec81f331de42" targetNamespace="http://schemas.microsoft.com/office/2006/metadata/properties" ma:root="true" ma:fieldsID="ed4e485b6c900fcb62a74f101eea563c" ns2:_="" ns3:_="">
    <xsd:import namespace="3beec907-3983-4d0d-9c11-a26ecbded5c3"/>
    <xsd:import namespace="09bc02a0-1bd8-43ac-9b2b-ec81f331de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eec907-3983-4d0d-9c11-a26ecbded5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bc02a0-1bd8-43ac-9b2b-ec81f331de4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814ff74-9b60-407f-9a54-265f8b440b79}" ma:internalName="TaxCatchAll" ma:showField="CatchAllData" ma:web="09bc02a0-1bd8-43ac-9b2b-ec81f331de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F16CBD-46F7-4E7E-880A-220BB388ADF6}">
  <ds:schemaRefs>
    <ds:schemaRef ds:uri="09bc02a0-1bd8-43ac-9b2b-ec81f331de42"/>
    <ds:schemaRef ds:uri="3beec907-3983-4d0d-9c11-a26ecbded5c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873C6DC-737E-4B0B-834B-BB4A003BCA99}">
  <ds:schemaRefs>
    <ds:schemaRef ds:uri="09bc02a0-1bd8-43ac-9b2b-ec81f331de42"/>
    <ds:schemaRef ds:uri="3beec907-3983-4d0d-9c11-a26ecbded5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8A13CF5-D182-4CD2-9FC3-4AA5433E04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830</Words>
  <Application>Microsoft Office PowerPoint</Application>
  <PresentationFormat>Custom</PresentationFormat>
  <Paragraphs>106</Paragraphs>
  <Slides>18</Slides>
  <Notes>7</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Calibri</vt:lpstr>
      <vt:lpstr>Open Sauce</vt:lpstr>
      <vt:lpstr>Poppins Ultra-Bold</vt:lpstr>
      <vt:lpstr>Montserrat Classic</vt:lpstr>
      <vt:lpstr>Proxima Nova</vt:lpstr>
      <vt:lpstr>Aptos</vt:lpstr>
      <vt:lpstr>Codec Pro ExtraBold</vt:lpstr>
      <vt:lpstr>Montserrat Light Bold</vt:lpstr>
      <vt:lpstr>Sailors</vt:lpstr>
      <vt:lpstr>Arial</vt:lpstr>
      <vt:lpstr>Montserrat Classic Bold</vt:lpstr>
      <vt:lpstr>Codec Pro ExtraBold Italics</vt:lpstr>
      <vt:lpstr>Office Theme</vt:lpstr>
      <vt:lpstr>teacher workshop series:  The Ma educator evaluation system</vt:lpstr>
      <vt:lpstr>Series Objectives</vt:lpstr>
      <vt:lpstr>Series Overview</vt:lpstr>
      <vt:lpstr>Session 2: Self-assessment</vt:lpstr>
      <vt:lpstr>Agenda</vt:lpstr>
      <vt:lpstr>Background &amp; Context </vt:lpstr>
      <vt:lpstr>the educator evaluation system</vt:lpstr>
      <vt:lpstr>Purpose of the self-assessment in the evaluation process</vt:lpstr>
      <vt:lpstr>the Self-assessment</vt:lpstr>
      <vt:lpstr>Key considerations</vt:lpstr>
      <vt:lpstr>Self-assessment</vt:lpstr>
      <vt:lpstr>Steps For Self-assessment</vt:lpstr>
      <vt:lpstr>resources</vt:lpstr>
      <vt:lpstr>discussion</vt:lpstr>
      <vt:lpstr>Questions</vt:lpstr>
      <vt:lpstr>Next steps</vt:lpstr>
      <vt:lpstr>Next session…</vt:lpstr>
      <vt:lpstr>Contact us with questions or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 Self-Assessment - Presentation</dc:title>
  <dc:creator>DESE</dc:creator>
  <cp:lastModifiedBy>Zou, Dong (EOE)</cp:lastModifiedBy>
  <cp:revision>1</cp:revision>
  <dcterms:created xsi:type="dcterms:W3CDTF">2006-08-16T00:00:00Z</dcterms:created>
  <dcterms:modified xsi:type="dcterms:W3CDTF">2024-06-27T14:43:16Z</dcterms:modified>
  <dc:identifier>DAF8mwSKqEs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27 2024 12:00AM</vt:lpwstr>
  </property>
</Properties>
</file>