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6" r:id="rId5"/>
    <p:sldId id="260" r:id="rId6"/>
    <p:sldId id="275" r:id="rId7"/>
    <p:sldId id="276" r:id="rId8"/>
    <p:sldId id="257" r:id="rId9"/>
    <p:sldId id="271" r:id="rId10"/>
    <p:sldId id="270" r:id="rId11"/>
    <p:sldId id="287" r:id="rId12"/>
    <p:sldId id="290" r:id="rId13"/>
    <p:sldId id="262" r:id="rId14"/>
    <p:sldId id="279" r:id="rId15"/>
    <p:sldId id="297" r:id="rId16"/>
    <p:sldId id="280" r:id="rId17"/>
    <p:sldId id="293" r:id="rId18"/>
    <p:sldId id="282" r:id="rId19"/>
    <p:sldId id="294" r:id="rId20"/>
    <p:sldId id="269" r:id="rId21"/>
  </p:sldIdLst>
  <p:sldSz cx="18288000" cy="10287000"/>
  <p:notesSz cx="6858000" cy="9144000"/>
  <p:embeddedFontLst>
    <p:embeddedFont>
      <p:font typeface="Codec Pro ExtraBold" panose="020B0604020202020204" charset="0"/>
      <p:regular r:id="rId23"/>
    </p:embeddedFont>
    <p:embeddedFont>
      <p:font typeface="Montserrat Classic" panose="020B0604020202020204" charset="0"/>
      <p:regular r:id="rId24"/>
    </p:embeddedFont>
    <p:embeddedFont>
      <p:font typeface="Montserrat Classic Bold" panose="020B0604020202020204" charset="0"/>
      <p:regular r:id="rId25"/>
    </p:embeddedFont>
    <p:embeddedFont>
      <p:font typeface="Montserrat Light Bold" panose="020B0604020202020204" charset="0"/>
      <p:regular r:id="rId26"/>
    </p:embeddedFont>
    <p:embeddedFont>
      <p:font typeface="Open Sauce" panose="020B0604020202020204" charset="0"/>
      <p:regular r:id="rId27"/>
    </p:embeddedFont>
    <p:embeddedFont>
      <p:font typeface="Poppins Ultra-Bold" panose="020B0604020202020204" charset="0"/>
      <p:regular r:id="rId28"/>
    </p:embeddedFont>
    <p:embeddedFont>
      <p:font typeface="Sailors" panose="02000000000000000000"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B8904-50B9-E8C3-327A-D5AA8F37BDBF}" name="Clancy, Shannon (DESE)" initials="SC" userId="S::Shannon.Clancy@mass.gov::0d21b35f-b60b-4b60-8c9e-9d88af43d1ba" providerId="AD"/>
  <p188:author id="{026B5B98-007D-1F66-F551-3CF3A05072EE}" name="Abbott, Claire (DESE)" initials="AC(" userId="S::Claire.J.Abbott@mass.gov::b80222f3-7abf-41f6-a69e-af06caaffd48" providerId="AD"/>
  <p188:author id="{F4EE78FC-B3E4-505F-A7E7-5F2CC1DDF80E}" name="Clancy, Shannon (DESE)" initials="C(" userId="S::shannon.clancy@mass.gov::0d21b35f-b60b-4b60-8c9e-9d88af43d1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5D0ECA-B198-4A89-94D3-C80A8BA46C91}" v="359" dt="2024-06-24T19:15:04.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1114" autoAdjust="0"/>
  </p:normalViewPr>
  <p:slideViewPr>
    <p:cSldViewPr>
      <p:cViewPr varScale="1">
        <p:scale>
          <a:sx n="53" d="100"/>
          <a:sy n="53" d="100"/>
        </p:scale>
        <p:origin x="13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ncy, Shannon (DESE)" userId="0d21b35f-b60b-4b60-8c9e-9d88af43d1ba" providerId="ADAL" clId="{77CBF33F-E71D-4796-81EA-732BE95864AC}"/>
    <pc:docChg chg="modSld">
      <pc:chgData name="Clancy, Shannon (DESE)" userId="0d21b35f-b60b-4b60-8c9e-9d88af43d1ba" providerId="ADAL" clId="{77CBF33F-E71D-4796-81EA-732BE95864AC}" dt="2024-06-24T17:41:03.187" v="27" actId="20577"/>
      <pc:docMkLst>
        <pc:docMk/>
      </pc:docMkLst>
      <pc:sldChg chg="modSp mod">
        <pc:chgData name="Clancy, Shannon (DESE)" userId="0d21b35f-b60b-4b60-8c9e-9d88af43d1ba" providerId="ADAL" clId="{77CBF33F-E71D-4796-81EA-732BE95864AC}" dt="2024-06-24T17:41:03.187" v="27" actId="20577"/>
        <pc:sldMkLst>
          <pc:docMk/>
          <pc:sldMk cId="3505619594" sldId="294"/>
        </pc:sldMkLst>
        <pc:spChg chg="mod">
          <ac:chgData name="Clancy, Shannon (DESE)" userId="0d21b35f-b60b-4b60-8c9e-9d88af43d1ba" providerId="ADAL" clId="{77CBF33F-E71D-4796-81EA-732BE95864AC}" dt="2024-06-24T17:41:03.187" v="27" actId="20577"/>
          <ac:spMkLst>
            <pc:docMk/>
            <pc:sldMk cId="3505619594" sldId="294"/>
            <ac:spMk id="51" creationId="{9D395D6E-ADCD-0A01-738F-C8C2F3D2F426}"/>
          </ac:spMkLst>
        </pc:spChg>
      </pc:sldChg>
    </pc:docChg>
  </pc:docChgLst>
  <pc:docChgLst>
    <pc:chgData name="Allen, Siobhan M. (DESE)" userId="021cd023-0650-40b4-bc6a-6149f8c21707" providerId="ADAL" clId="{BB5D0ECA-B198-4A89-94D3-C80A8BA46C91}"/>
    <pc:docChg chg="custSel modSld">
      <pc:chgData name="Allen, Siobhan M. (DESE)" userId="021cd023-0650-40b4-bc6a-6149f8c21707" providerId="ADAL" clId="{BB5D0ECA-B198-4A89-94D3-C80A8BA46C91}" dt="2024-06-24T19:15:04.063" v="1250" actId="20577"/>
      <pc:docMkLst>
        <pc:docMk/>
      </pc:docMkLst>
      <pc:sldChg chg="modSp mod">
        <pc:chgData name="Allen, Siobhan M. (DESE)" userId="021cd023-0650-40b4-bc6a-6149f8c21707" providerId="ADAL" clId="{BB5D0ECA-B198-4A89-94D3-C80A8BA46C91}" dt="2024-06-24T19:09:29.362" v="1167" actId="13244"/>
        <pc:sldMkLst>
          <pc:docMk/>
          <pc:sldMk cId="0" sldId="256"/>
        </pc:sldMkLst>
        <pc:spChg chg="mod">
          <ac:chgData name="Allen, Siobhan M. (DESE)" userId="021cd023-0650-40b4-bc6a-6149f8c21707" providerId="ADAL" clId="{BB5D0ECA-B198-4A89-94D3-C80A8BA46C91}" dt="2024-06-24T18:58:04.577" v="1" actId="962"/>
          <ac:spMkLst>
            <pc:docMk/>
            <pc:sldMk cId="0" sldId="256"/>
            <ac:spMk id="5" creationId="{00000000-0000-0000-0000-000000000000}"/>
          </ac:spMkLst>
        </pc:spChg>
        <pc:spChg chg="mod">
          <ac:chgData name="Allen, Siobhan M. (DESE)" userId="021cd023-0650-40b4-bc6a-6149f8c21707" providerId="ADAL" clId="{BB5D0ECA-B198-4A89-94D3-C80A8BA46C91}" dt="2024-06-24T18:58:07.149" v="2" actId="962"/>
          <ac:spMkLst>
            <pc:docMk/>
            <pc:sldMk cId="0" sldId="256"/>
            <ac:spMk id="6" creationId="{00000000-0000-0000-0000-000000000000}"/>
          </ac:spMkLst>
        </pc:spChg>
        <pc:spChg chg="mod">
          <ac:chgData name="Allen, Siobhan M. (DESE)" userId="021cd023-0650-40b4-bc6a-6149f8c21707" providerId="ADAL" clId="{BB5D0ECA-B198-4A89-94D3-C80A8BA46C91}" dt="2024-06-24T18:58:16.110" v="4" actId="962"/>
          <ac:spMkLst>
            <pc:docMk/>
            <pc:sldMk cId="0" sldId="256"/>
            <ac:spMk id="16" creationId="{00000000-0000-0000-0000-000000000000}"/>
          </ac:spMkLst>
        </pc:spChg>
        <pc:spChg chg="mod">
          <ac:chgData name="Allen, Siobhan M. (DESE)" userId="021cd023-0650-40b4-bc6a-6149f8c21707" providerId="ADAL" clId="{BB5D0ECA-B198-4A89-94D3-C80A8BA46C91}" dt="2024-06-24T18:58:20.723" v="6" actId="962"/>
          <ac:spMkLst>
            <pc:docMk/>
            <pc:sldMk cId="0" sldId="256"/>
            <ac:spMk id="17" creationId="{00000000-0000-0000-0000-000000000000}"/>
          </ac:spMkLst>
        </pc:spChg>
        <pc:spChg chg="mod">
          <ac:chgData name="Allen, Siobhan M. (DESE)" userId="021cd023-0650-40b4-bc6a-6149f8c21707" providerId="ADAL" clId="{BB5D0ECA-B198-4A89-94D3-C80A8BA46C91}" dt="2024-06-24T19:09:29.362" v="1167" actId="13244"/>
          <ac:spMkLst>
            <pc:docMk/>
            <pc:sldMk cId="0" sldId="256"/>
            <ac:spMk id="18" creationId="{00000000-0000-0000-0000-000000000000}"/>
          </ac:spMkLst>
        </pc:spChg>
        <pc:spChg chg="mod">
          <ac:chgData name="Allen, Siobhan M. (DESE)" userId="021cd023-0650-40b4-bc6a-6149f8c21707" providerId="ADAL" clId="{BB5D0ECA-B198-4A89-94D3-C80A8BA46C91}" dt="2024-06-24T19:09:26.834" v="1166" actId="13244"/>
          <ac:spMkLst>
            <pc:docMk/>
            <pc:sldMk cId="0" sldId="256"/>
            <ac:spMk id="19" creationId="{00000000-0000-0000-0000-000000000000}"/>
          </ac:spMkLst>
        </pc:spChg>
        <pc:grpChg chg="mod">
          <ac:chgData name="Allen, Siobhan M. (DESE)" userId="021cd023-0650-40b4-bc6a-6149f8c21707" providerId="ADAL" clId="{BB5D0ECA-B198-4A89-94D3-C80A8BA46C91}" dt="2024-06-24T18:57:56.339" v="0" actId="962"/>
          <ac:grpSpMkLst>
            <pc:docMk/>
            <pc:sldMk cId="0" sldId="256"/>
            <ac:grpSpMk id="2" creationId="{00000000-0000-0000-0000-000000000000}"/>
          </ac:grpSpMkLst>
        </pc:grpChg>
        <pc:grpChg chg="mod">
          <ac:chgData name="Allen, Siobhan M. (DESE)" userId="021cd023-0650-40b4-bc6a-6149f8c21707" providerId="ADAL" clId="{BB5D0ECA-B198-4A89-94D3-C80A8BA46C91}" dt="2024-06-24T18:58:10.505" v="3" actId="962"/>
          <ac:grpSpMkLst>
            <pc:docMk/>
            <pc:sldMk cId="0" sldId="256"/>
            <ac:grpSpMk id="7" creationId="{00000000-0000-0000-0000-000000000000}"/>
          </ac:grpSpMkLst>
        </pc:grpChg>
        <pc:grpChg chg="mod">
          <ac:chgData name="Allen, Siobhan M. (DESE)" userId="021cd023-0650-40b4-bc6a-6149f8c21707" providerId="ADAL" clId="{BB5D0ECA-B198-4A89-94D3-C80A8BA46C91}" dt="2024-06-24T18:58:18.856" v="5" actId="962"/>
          <ac:grpSpMkLst>
            <pc:docMk/>
            <pc:sldMk cId="0" sldId="256"/>
            <ac:grpSpMk id="10" creationId="{00000000-0000-0000-0000-000000000000}"/>
          </ac:grpSpMkLst>
        </pc:grpChg>
      </pc:sldChg>
      <pc:sldChg chg="modSp mod">
        <pc:chgData name="Allen, Siobhan M. (DESE)" userId="021cd023-0650-40b4-bc6a-6149f8c21707" providerId="ADAL" clId="{BB5D0ECA-B198-4A89-94D3-C80A8BA46C91}" dt="2024-06-24T19:10:41.028" v="1175" actId="13244"/>
        <pc:sldMkLst>
          <pc:docMk/>
          <pc:sldMk cId="0" sldId="257"/>
        </pc:sldMkLst>
        <pc:spChg chg="mod">
          <ac:chgData name="Allen, Siobhan M. (DESE)" userId="021cd023-0650-40b4-bc6a-6149f8c21707" providerId="ADAL" clId="{BB5D0ECA-B198-4A89-94D3-C80A8BA46C91}" dt="2024-06-24T19:10:41.028" v="1175" actId="13244"/>
          <ac:spMkLst>
            <pc:docMk/>
            <pc:sldMk cId="0" sldId="257"/>
            <ac:spMk id="9" creationId="{97292961-E834-DE45-D0E7-5F744F75FAEC}"/>
          </ac:spMkLst>
        </pc:spChg>
        <pc:spChg chg="mod">
          <ac:chgData name="Allen, Siobhan M. (DESE)" userId="021cd023-0650-40b4-bc6a-6149f8c21707" providerId="ADAL" clId="{BB5D0ECA-B198-4A89-94D3-C80A8BA46C91}" dt="2024-06-24T19:00:00.395" v="149" actId="962"/>
          <ac:spMkLst>
            <pc:docMk/>
            <pc:sldMk cId="0" sldId="257"/>
            <ac:spMk id="11" creationId="{00000000-0000-0000-0000-000000000000}"/>
          </ac:spMkLst>
        </pc:spChg>
        <pc:spChg chg="mod">
          <ac:chgData name="Allen, Siobhan M. (DESE)" userId="021cd023-0650-40b4-bc6a-6149f8c21707" providerId="ADAL" clId="{BB5D0ECA-B198-4A89-94D3-C80A8BA46C91}" dt="2024-06-24T19:07:56.230" v="1116" actId="33553"/>
          <ac:spMkLst>
            <pc:docMk/>
            <pc:sldMk cId="0" sldId="257"/>
            <ac:spMk id="13" creationId="{00000000-0000-0000-0000-000000000000}"/>
          </ac:spMkLst>
        </pc:spChg>
        <pc:spChg chg="mod">
          <ac:chgData name="Allen, Siobhan M. (DESE)" userId="021cd023-0650-40b4-bc6a-6149f8c21707" providerId="ADAL" clId="{BB5D0ECA-B198-4A89-94D3-C80A8BA46C91}" dt="2024-06-24T19:10:30.522" v="1173" actId="13244"/>
          <ac:spMkLst>
            <pc:docMk/>
            <pc:sldMk cId="0" sldId="257"/>
            <ac:spMk id="18" creationId="{00000000-0000-0000-0000-000000000000}"/>
          </ac:spMkLst>
        </pc:spChg>
        <pc:spChg chg="mod">
          <ac:chgData name="Allen, Siobhan M. (DESE)" userId="021cd023-0650-40b4-bc6a-6149f8c21707" providerId="ADAL" clId="{BB5D0ECA-B198-4A89-94D3-C80A8BA46C91}" dt="2024-06-24T19:10:36.084" v="1174" actId="13244"/>
          <ac:spMkLst>
            <pc:docMk/>
            <pc:sldMk cId="0" sldId="257"/>
            <ac:spMk id="19" creationId="{00000000-0000-0000-0000-000000000000}"/>
          </ac:spMkLst>
        </pc:spChg>
        <pc:grpChg chg="mod">
          <ac:chgData name="Allen, Siobhan M. (DESE)" userId="021cd023-0650-40b4-bc6a-6149f8c21707" providerId="ADAL" clId="{BB5D0ECA-B198-4A89-94D3-C80A8BA46C91}" dt="2024-06-24T18:59:55.730" v="147" actId="962"/>
          <ac:grpSpMkLst>
            <pc:docMk/>
            <pc:sldMk cId="0" sldId="257"/>
            <ac:grpSpMk id="2" creationId="{00000000-0000-0000-0000-000000000000}"/>
          </ac:grpSpMkLst>
        </pc:grpChg>
        <pc:grpChg chg="mod">
          <ac:chgData name="Allen, Siobhan M. (DESE)" userId="021cd023-0650-40b4-bc6a-6149f8c21707" providerId="ADAL" clId="{BB5D0ECA-B198-4A89-94D3-C80A8BA46C91}" dt="2024-06-24T18:59:58.402" v="148" actId="962"/>
          <ac:grpSpMkLst>
            <pc:docMk/>
            <pc:sldMk cId="0" sldId="257"/>
            <ac:grpSpMk id="5" creationId="{00000000-0000-0000-0000-000000000000}"/>
          </ac:grpSpMkLst>
        </pc:grpChg>
      </pc:sldChg>
      <pc:sldChg chg="modSp mod">
        <pc:chgData name="Allen, Siobhan M. (DESE)" userId="021cd023-0650-40b4-bc6a-6149f8c21707" providerId="ADAL" clId="{BB5D0ECA-B198-4A89-94D3-C80A8BA46C91}" dt="2024-06-24T19:07:44.966" v="1113" actId="33553"/>
        <pc:sldMkLst>
          <pc:docMk/>
          <pc:sldMk cId="0" sldId="260"/>
        </pc:sldMkLst>
        <pc:spChg chg="mod">
          <ac:chgData name="Allen, Siobhan M. (DESE)" userId="021cd023-0650-40b4-bc6a-6149f8c21707" providerId="ADAL" clId="{BB5D0ECA-B198-4A89-94D3-C80A8BA46C91}" dt="2024-06-24T18:58:27.781" v="8" actId="962"/>
          <ac:spMkLst>
            <pc:docMk/>
            <pc:sldMk cId="0" sldId="260"/>
            <ac:spMk id="6" creationId="{00000000-0000-0000-0000-000000000000}"/>
          </ac:spMkLst>
        </pc:spChg>
        <pc:spChg chg="mod">
          <ac:chgData name="Allen, Siobhan M. (DESE)" userId="021cd023-0650-40b4-bc6a-6149f8c21707" providerId="ADAL" clId="{BB5D0ECA-B198-4A89-94D3-C80A8BA46C91}" dt="2024-06-24T19:07:44.966" v="1113" actId="33553"/>
          <ac:spMkLst>
            <pc:docMk/>
            <pc:sldMk cId="0" sldId="260"/>
            <ac:spMk id="16" creationId="{00000000-0000-0000-0000-000000000000}"/>
          </ac:spMkLst>
        </pc:spChg>
        <pc:spChg chg="mod">
          <ac:chgData name="Allen, Siobhan M. (DESE)" userId="021cd023-0650-40b4-bc6a-6149f8c21707" providerId="ADAL" clId="{BB5D0ECA-B198-4A89-94D3-C80A8BA46C91}" dt="2024-06-24T18:58:33.817" v="10" actId="962"/>
          <ac:spMkLst>
            <pc:docMk/>
            <pc:sldMk cId="0" sldId="260"/>
            <ac:spMk id="25" creationId="{D71748D4-1985-7802-FBC2-7E1F5A986748}"/>
          </ac:spMkLst>
        </pc:spChg>
        <pc:spChg chg="mod">
          <ac:chgData name="Allen, Siobhan M. (DESE)" userId="021cd023-0650-40b4-bc6a-6149f8c21707" providerId="ADAL" clId="{BB5D0ECA-B198-4A89-94D3-C80A8BA46C91}" dt="2024-06-24T18:58:35.429" v="11" actId="962"/>
          <ac:spMkLst>
            <pc:docMk/>
            <pc:sldMk cId="0" sldId="260"/>
            <ac:spMk id="26" creationId="{741AB64F-6F78-0275-0DB5-CCE1D4C18F04}"/>
          </ac:spMkLst>
        </pc:spChg>
        <pc:grpChg chg="mod">
          <ac:chgData name="Allen, Siobhan M. (DESE)" userId="021cd023-0650-40b4-bc6a-6149f8c21707" providerId="ADAL" clId="{BB5D0ECA-B198-4A89-94D3-C80A8BA46C91}" dt="2024-06-24T18:58:25.994" v="7" actId="962"/>
          <ac:grpSpMkLst>
            <pc:docMk/>
            <pc:sldMk cId="0" sldId="260"/>
            <ac:grpSpMk id="3" creationId="{00000000-0000-0000-0000-000000000000}"/>
          </ac:grpSpMkLst>
        </pc:grpChg>
        <pc:grpChg chg="mod">
          <ac:chgData name="Allen, Siobhan M. (DESE)" userId="021cd023-0650-40b4-bc6a-6149f8c21707" providerId="ADAL" clId="{BB5D0ECA-B198-4A89-94D3-C80A8BA46C91}" dt="2024-06-24T18:58:29.834" v="9" actId="962"/>
          <ac:grpSpMkLst>
            <pc:docMk/>
            <pc:sldMk cId="0" sldId="260"/>
            <ac:grpSpMk id="7" creationId="{00000000-0000-0000-0000-000000000000}"/>
          </ac:grpSpMkLst>
        </pc:grpChg>
      </pc:sldChg>
      <pc:sldChg chg="modSp mod">
        <pc:chgData name="Allen, Siobhan M. (DESE)" userId="021cd023-0650-40b4-bc6a-6149f8c21707" providerId="ADAL" clId="{BB5D0ECA-B198-4A89-94D3-C80A8BA46C91}" dt="2024-06-24T19:13:15.917" v="1189" actId="13244"/>
        <pc:sldMkLst>
          <pc:docMk/>
          <pc:sldMk cId="0" sldId="262"/>
        </pc:sldMkLst>
        <pc:spChg chg="mod">
          <ac:chgData name="Allen, Siobhan M. (DESE)" userId="021cd023-0650-40b4-bc6a-6149f8c21707" providerId="ADAL" clId="{BB5D0ECA-B198-4A89-94D3-C80A8BA46C91}" dt="2024-06-24T19:02:40.885" v="562" actId="962"/>
          <ac:spMkLst>
            <pc:docMk/>
            <pc:sldMk cId="0" sldId="262"/>
            <ac:spMk id="22" creationId="{00000000-0000-0000-0000-000000000000}"/>
          </ac:spMkLst>
        </pc:spChg>
        <pc:spChg chg="mod">
          <ac:chgData name="Allen, Siobhan M. (DESE)" userId="021cd023-0650-40b4-bc6a-6149f8c21707" providerId="ADAL" clId="{BB5D0ECA-B198-4A89-94D3-C80A8BA46C91}" dt="2024-06-24T19:02:51.130" v="610" actId="962"/>
          <ac:spMkLst>
            <pc:docMk/>
            <pc:sldMk cId="0" sldId="262"/>
            <ac:spMk id="30" creationId="{00000000-0000-0000-0000-000000000000}"/>
          </ac:spMkLst>
        </pc:spChg>
        <pc:spChg chg="mod">
          <ac:chgData name="Allen, Siobhan M. (DESE)" userId="021cd023-0650-40b4-bc6a-6149f8c21707" providerId="ADAL" clId="{BB5D0ECA-B198-4A89-94D3-C80A8BA46C91}" dt="2024-06-24T19:12:45.421" v="1185" actId="13244"/>
          <ac:spMkLst>
            <pc:docMk/>
            <pc:sldMk cId="0" sldId="262"/>
            <ac:spMk id="41" creationId="{5F467352-FE02-230B-2947-6557352B0BA4}"/>
          </ac:spMkLst>
        </pc:spChg>
        <pc:spChg chg="mod">
          <ac:chgData name="Allen, Siobhan M. (DESE)" userId="021cd023-0650-40b4-bc6a-6149f8c21707" providerId="ADAL" clId="{BB5D0ECA-B198-4A89-94D3-C80A8BA46C91}" dt="2024-06-24T19:13:04.426" v="1187" actId="13244"/>
          <ac:spMkLst>
            <pc:docMk/>
            <pc:sldMk cId="0" sldId="262"/>
            <ac:spMk id="47" creationId="{3742C299-5C2E-DABF-77C5-B29EA6BF6C62}"/>
          </ac:spMkLst>
        </pc:spChg>
        <pc:spChg chg="mod">
          <ac:chgData name="Allen, Siobhan M. (DESE)" userId="021cd023-0650-40b4-bc6a-6149f8c21707" providerId="ADAL" clId="{BB5D0ECA-B198-4A89-94D3-C80A8BA46C91}" dt="2024-06-24T19:13:10.453" v="1188" actId="13244"/>
          <ac:spMkLst>
            <pc:docMk/>
            <pc:sldMk cId="0" sldId="262"/>
            <ac:spMk id="48" creationId="{CA5E9097-12C9-C55D-D93D-D611EAD7D608}"/>
          </ac:spMkLst>
        </pc:spChg>
        <pc:spChg chg="mod">
          <ac:chgData name="Allen, Siobhan M. (DESE)" userId="021cd023-0650-40b4-bc6a-6149f8c21707" providerId="ADAL" clId="{BB5D0ECA-B198-4A89-94D3-C80A8BA46C91}" dt="2024-06-24T19:13:15.917" v="1189" actId="13244"/>
          <ac:spMkLst>
            <pc:docMk/>
            <pc:sldMk cId="0" sldId="262"/>
            <ac:spMk id="65" creationId="{3AB71237-0F5D-C29E-7384-1696292EE12F}"/>
          </ac:spMkLst>
        </pc:spChg>
        <pc:grpChg chg="mod">
          <ac:chgData name="Allen, Siobhan M. (DESE)" userId="021cd023-0650-40b4-bc6a-6149f8c21707" providerId="ADAL" clId="{BB5D0ECA-B198-4A89-94D3-C80A8BA46C91}" dt="2024-06-24T19:12:55.028" v="1186" actId="13244"/>
          <ac:grpSpMkLst>
            <pc:docMk/>
            <pc:sldMk cId="0" sldId="262"/>
            <ac:grpSpMk id="2" creationId="{00000000-0000-0000-0000-000000000000}"/>
          </ac:grpSpMkLst>
        </pc:grpChg>
        <pc:grpChg chg="mod">
          <ac:chgData name="Allen, Siobhan M. (DESE)" userId="021cd023-0650-40b4-bc6a-6149f8c21707" providerId="ADAL" clId="{BB5D0ECA-B198-4A89-94D3-C80A8BA46C91}" dt="2024-06-24T19:02:16.401" v="552" actId="962"/>
          <ac:grpSpMkLst>
            <pc:docMk/>
            <pc:sldMk cId="0" sldId="262"/>
            <ac:grpSpMk id="5" creationId="{00000000-0000-0000-0000-000000000000}"/>
          </ac:grpSpMkLst>
        </pc:grpChg>
        <pc:grpChg chg="mod">
          <ac:chgData name="Allen, Siobhan M. (DESE)" userId="021cd023-0650-40b4-bc6a-6149f8c21707" providerId="ADAL" clId="{BB5D0ECA-B198-4A89-94D3-C80A8BA46C91}" dt="2024-06-24T19:02:18.880" v="553" actId="962"/>
          <ac:grpSpMkLst>
            <pc:docMk/>
            <pc:sldMk cId="0" sldId="262"/>
            <ac:grpSpMk id="8" creationId="{00000000-0000-0000-0000-000000000000}"/>
          </ac:grpSpMkLst>
        </pc:grpChg>
        <pc:grpChg chg="mod">
          <ac:chgData name="Allen, Siobhan M. (DESE)" userId="021cd023-0650-40b4-bc6a-6149f8c21707" providerId="ADAL" clId="{BB5D0ECA-B198-4A89-94D3-C80A8BA46C91}" dt="2024-06-24T19:02:38.282" v="561" actId="962"/>
          <ac:grpSpMkLst>
            <pc:docMk/>
            <pc:sldMk cId="0" sldId="262"/>
            <ac:grpSpMk id="11" creationId="{00000000-0000-0000-0000-000000000000}"/>
          </ac:grpSpMkLst>
        </pc:grpChg>
        <pc:grpChg chg="mod">
          <ac:chgData name="Allen, Siobhan M. (DESE)" userId="021cd023-0650-40b4-bc6a-6149f8c21707" providerId="ADAL" clId="{BB5D0ECA-B198-4A89-94D3-C80A8BA46C91}" dt="2024-06-24T19:02:36.168" v="560" actId="962"/>
          <ac:grpSpMkLst>
            <pc:docMk/>
            <pc:sldMk cId="0" sldId="262"/>
            <ac:grpSpMk id="13" creationId="{00000000-0000-0000-0000-000000000000}"/>
          </ac:grpSpMkLst>
        </pc:grpChg>
        <pc:grpChg chg="mod">
          <ac:chgData name="Allen, Siobhan M. (DESE)" userId="021cd023-0650-40b4-bc6a-6149f8c21707" providerId="ADAL" clId="{BB5D0ECA-B198-4A89-94D3-C80A8BA46C91}" dt="2024-06-24T19:02:31.666" v="558" actId="962"/>
          <ac:grpSpMkLst>
            <pc:docMk/>
            <pc:sldMk cId="0" sldId="262"/>
            <ac:grpSpMk id="15" creationId="{00000000-0000-0000-0000-000000000000}"/>
          </ac:grpSpMkLst>
        </pc:grpChg>
        <pc:grpChg chg="mod">
          <ac:chgData name="Allen, Siobhan M. (DESE)" userId="021cd023-0650-40b4-bc6a-6149f8c21707" providerId="ADAL" clId="{BB5D0ECA-B198-4A89-94D3-C80A8BA46C91}" dt="2024-06-24T19:02:34.128" v="559" actId="962"/>
          <ac:grpSpMkLst>
            <pc:docMk/>
            <pc:sldMk cId="0" sldId="262"/>
            <ac:grpSpMk id="17" creationId="{00000000-0000-0000-0000-000000000000}"/>
          </ac:grpSpMkLst>
        </pc:grpChg>
        <pc:grpChg chg="mod">
          <ac:chgData name="Allen, Siobhan M. (DESE)" userId="021cd023-0650-40b4-bc6a-6149f8c21707" providerId="ADAL" clId="{BB5D0ECA-B198-4A89-94D3-C80A8BA46C91}" dt="2024-06-24T19:02:04.808" v="533" actId="962"/>
          <ac:grpSpMkLst>
            <pc:docMk/>
            <pc:sldMk cId="0" sldId="262"/>
            <ac:grpSpMk id="43" creationId="{C2EDB4E1-614C-377A-6D43-52A156D4AEA3}"/>
          </ac:grpSpMkLst>
        </pc:grpChg>
      </pc:sldChg>
      <pc:sldChg chg="modSp mod">
        <pc:chgData name="Allen, Siobhan M. (DESE)" userId="021cd023-0650-40b4-bc6a-6149f8c21707" providerId="ADAL" clId="{BB5D0ECA-B198-4A89-94D3-C80A8BA46C91}" dt="2024-06-24T19:14:14.078" v="1195" actId="13244"/>
        <pc:sldMkLst>
          <pc:docMk/>
          <pc:sldMk cId="0" sldId="269"/>
        </pc:sldMkLst>
        <pc:spChg chg="mod">
          <ac:chgData name="Allen, Siobhan M. (DESE)" userId="021cd023-0650-40b4-bc6a-6149f8c21707" providerId="ADAL" clId="{BB5D0ECA-B198-4A89-94D3-C80A8BA46C91}" dt="2024-06-24T19:07:06.060" v="1086" actId="962"/>
          <ac:spMkLst>
            <pc:docMk/>
            <pc:sldMk cId="0" sldId="269"/>
            <ac:spMk id="2" creationId="{00000000-0000-0000-0000-000000000000}"/>
          </ac:spMkLst>
        </pc:spChg>
        <pc:spChg chg="mod">
          <ac:chgData name="Allen, Siobhan M. (DESE)" userId="021cd023-0650-40b4-bc6a-6149f8c21707" providerId="ADAL" clId="{BB5D0ECA-B198-4A89-94D3-C80A8BA46C91}" dt="2024-06-24T19:07:21.835" v="1091" actId="962"/>
          <ac:spMkLst>
            <pc:docMk/>
            <pc:sldMk cId="0" sldId="269"/>
            <ac:spMk id="17" creationId="{00000000-0000-0000-0000-000000000000}"/>
          </ac:spMkLst>
        </pc:spChg>
        <pc:spChg chg="mod">
          <ac:chgData name="Allen, Siobhan M. (DESE)" userId="021cd023-0650-40b4-bc6a-6149f8c21707" providerId="ADAL" clId="{BB5D0ECA-B198-4A89-94D3-C80A8BA46C91}" dt="2024-06-24T19:07:23.671" v="1092" actId="962"/>
          <ac:spMkLst>
            <pc:docMk/>
            <pc:sldMk cId="0" sldId="269"/>
            <ac:spMk id="18" creationId="{00000000-0000-0000-0000-000000000000}"/>
          </ac:spMkLst>
        </pc:spChg>
        <pc:spChg chg="mod">
          <ac:chgData name="Allen, Siobhan M. (DESE)" userId="021cd023-0650-40b4-bc6a-6149f8c21707" providerId="ADAL" clId="{BB5D0ECA-B198-4A89-94D3-C80A8BA46C91}" dt="2024-06-24T19:07:27.826" v="1093" actId="962"/>
          <ac:spMkLst>
            <pc:docMk/>
            <pc:sldMk cId="0" sldId="269"/>
            <ac:spMk id="19" creationId="{00000000-0000-0000-0000-000000000000}"/>
          </ac:spMkLst>
        </pc:spChg>
        <pc:spChg chg="mod">
          <ac:chgData name="Allen, Siobhan M. (DESE)" userId="021cd023-0650-40b4-bc6a-6149f8c21707" providerId="ADAL" clId="{BB5D0ECA-B198-4A89-94D3-C80A8BA46C91}" dt="2024-06-24T19:07:35.008" v="1111" actId="962"/>
          <ac:spMkLst>
            <pc:docMk/>
            <pc:sldMk cId="0" sldId="269"/>
            <ac:spMk id="21" creationId="{00000000-0000-0000-0000-000000000000}"/>
          </ac:spMkLst>
        </pc:spChg>
        <pc:spChg chg="mod">
          <ac:chgData name="Allen, Siobhan M. (DESE)" userId="021cd023-0650-40b4-bc6a-6149f8c21707" providerId="ADAL" clId="{BB5D0ECA-B198-4A89-94D3-C80A8BA46C91}" dt="2024-06-24T19:14:04.902" v="1193" actId="13244"/>
          <ac:spMkLst>
            <pc:docMk/>
            <pc:sldMk cId="0" sldId="269"/>
            <ac:spMk id="22" creationId="{00000000-0000-0000-0000-000000000000}"/>
          </ac:spMkLst>
        </pc:spChg>
        <pc:spChg chg="mod">
          <ac:chgData name="Allen, Siobhan M. (DESE)" userId="021cd023-0650-40b4-bc6a-6149f8c21707" providerId="ADAL" clId="{BB5D0ECA-B198-4A89-94D3-C80A8BA46C91}" dt="2024-06-24T19:14:10.454" v="1194" actId="13244"/>
          <ac:spMkLst>
            <pc:docMk/>
            <pc:sldMk cId="0" sldId="269"/>
            <ac:spMk id="24" creationId="{00000000-0000-0000-0000-000000000000}"/>
          </ac:spMkLst>
        </pc:spChg>
        <pc:spChg chg="mod">
          <ac:chgData name="Allen, Siobhan M. (DESE)" userId="021cd023-0650-40b4-bc6a-6149f8c21707" providerId="ADAL" clId="{BB5D0ECA-B198-4A89-94D3-C80A8BA46C91}" dt="2024-06-24T19:14:14.078" v="1195" actId="13244"/>
          <ac:spMkLst>
            <pc:docMk/>
            <pc:sldMk cId="0" sldId="269"/>
            <ac:spMk id="27" creationId="{00000000-0000-0000-0000-000000000000}"/>
          </ac:spMkLst>
        </pc:spChg>
        <pc:grpChg chg="mod">
          <ac:chgData name="Allen, Siobhan M. (DESE)" userId="021cd023-0650-40b4-bc6a-6149f8c21707" providerId="ADAL" clId="{BB5D0ECA-B198-4A89-94D3-C80A8BA46C91}" dt="2024-06-24T19:07:07.910" v="1087" actId="962"/>
          <ac:grpSpMkLst>
            <pc:docMk/>
            <pc:sldMk cId="0" sldId="269"/>
            <ac:grpSpMk id="3" creationId="{00000000-0000-0000-0000-000000000000}"/>
          </ac:grpSpMkLst>
        </pc:grpChg>
        <pc:grpChg chg="mod">
          <ac:chgData name="Allen, Siobhan M. (DESE)" userId="021cd023-0650-40b4-bc6a-6149f8c21707" providerId="ADAL" clId="{BB5D0ECA-B198-4A89-94D3-C80A8BA46C91}" dt="2024-06-24T19:07:10.687" v="1088" actId="962"/>
          <ac:grpSpMkLst>
            <pc:docMk/>
            <pc:sldMk cId="0" sldId="269"/>
            <ac:grpSpMk id="5" creationId="{00000000-0000-0000-0000-000000000000}"/>
          </ac:grpSpMkLst>
        </pc:grpChg>
        <pc:grpChg chg="mod">
          <ac:chgData name="Allen, Siobhan M. (DESE)" userId="021cd023-0650-40b4-bc6a-6149f8c21707" providerId="ADAL" clId="{BB5D0ECA-B198-4A89-94D3-C80A8BA46C91}" dt="2024-06-24T19:07:12.553" v="1089" actId="962"/>
          <ac:grpSpMkLst>
            <pc:docMk/>
            <pc:sldMk cId="0" sldId="269"/>
            <ac:grpSpMk id="8" creationId="{00000000-0000-0000-0000-000000000000}"/>
          </ac:grpSpMkLst>
        </pc:grpChg>
        <pc:grpChg chg="mod">
          <ac:chgData name="Allen, Siobhan M. (DESE)" userId="021cd023-0650-40b4-bc6a-6149f8c21707" providerId="ADAL" clId="{BB5D0ECA-B198-4A89-94D3-C80A8BA46C91}" dt="2024-06-24T19:07:18.339" v="1090" actId="962"/>
          <ac:grpSpMkLst>
            <pc:docMk/>
            <pc:sldMk cId="0" sldId="269"/>
            <ac:grpSpMk id="11" creationId="{00000000-0000-0000-0000-000000000000}"/>
          </ac:grpSpMkLst>
        </pc:grpChg>
      </pc:sldChg>
      <pc:sldChg chg="modSp mod">
        <pc:chgData name="Allen, Siobhan M. (DESE)" userId="021cd023-0650-40b4-bc6a-6149f8c21707" providerId="ADAL" clId="{BB5D0ECA-B198-4A89-94D3-C80A8BA46C91}" dt="2024-06-24T19:11:03.087" v="1177" actId="13244"/>
        <pc:sldMkLst>
          <pc:docMk/>
          <pc:sldMk cId="628078399" sldId="270"/>
        </pc:sldMkLst>
        <pc:spChg chg="mod">
          <ac:chgData name="Allen, Siobhan M. (DESE)" userId="021cd023-0650-40b4-bc6a-6149f8c21707" providerId="ADAL" clId="{BB5D0ECA-B198-4A89-94D3-C80A8BA46C91}" dt="2024-06-24T19:00:16.990" v="155" actId="962"/>
          <ac:spMkLst>
            <pc:docMk/>
            <pc:sldMk cId="628078399" sldId="270"/>
            <ac:spMk id="2" creationId="{C5095468-60E0-4E70-6638-77D9B1CFC021}"/>
          </ac:spMkLst>
        </pc:spChg>
        <pc:spChg chg="mod">
          <ac:chgData name="Allen, Siobhan M. (DESE)" userId="021cd023-0650-40b4-bc6a-6149f8c21707" providerId="ADAL" clId="{BB5D0ECA-B198-4A89-94D3-C80A8BA46C91}" dt="2024-06-24T19:11:03.087" v="1177" actId="13244"/>
          <ac:spMkLst>
            <pc:docMk/>
            <pc:sldMk cId="628078399" sldId="270"/>
            <ac:spMk id="4" creationId="{E279DE5B-57C6-62A0-445B-AC1C684FC85F}"/>
          </ac:spMkLst>
        </pc:spChg>
        <pc:spChg chg="mod">
          <ac:chgData name="Allen, Siobhan M. (DESE)" userId="021cd023-0650-40b4-bc6a-6149f8c21707" providerId="ADAL" clId="{BB5D0ECA-B198-4A89-94D3-C80A8BA46C91}" dt="2024-06-24T19:10:57.323" v="1176" actId="13244"/>
          <ac:spMkLst>
            <pc:docMk/>
            <pc:sldMk cId="628078399" sldId="270"/>
            <ac:spMk id="6" creationId="{34C04D03-9DBC-BF0C-3176-C8B8D5C49E6A}"/>
          </ac:spMkLst>
        </pc:spChg>
        <pc:graphicFrameChg chg="mod">
          <ac:chgData name="Allen, Siobhan M. (DESE)" userId="021cd023-0650-40b4-bc6a-6149f8c21707" providerId="ADAL" clId="{BB5D0ECA-B198-4A89-94D3-C80A8BA46C91}" dt="2024-06-24T19:00:18.496" v="156" actId="962"/>
          <ac:graphicFrameMkLst>
            <pc:docMk/>
            <pc:sldMk cId="628078399" sldId="270"/>
            <ac:graphicFrameMk id="3" creationId="{98E704DF-EBA5-BE62-2CA0-ACA6944500EB}"/>
          </ac:graphicFrameMkLst>
        </pc:graphicFrameChg>
      </pc:sldChg>
      <pc:sldChg chg="modSp mod">
        <pc:chgData name="Allen, Siobhan M. (DESE)" userId="021cd023-0650-40b4-bc6a-6149f8c21707" providerId="ADAL" clId="{BB5D0ECA-B198-4A89-94D3-C80A8BA46C91}" dt="2024-06-24T19:07:58.285" v="1117" actId="33553"/>
        <pc:sldMkLst>
          <pc:docMk/>
          <pc:sldMk cId="827631460" sldId="271"/>
        </pc:sldMkLst>
        <pc:spChg chg="mod">
          <ac:chgData name="Allen, Siobhan M. (DESE)" userId="021cd023-0650-40b4-bc6a-6149f8c21707" providerId="ADAL" clId="{BB5D0ECA-B198-4A89-94D3-C80A8BA46C91}" dt="2024-06-24T19:00:08.248" v="151" actId="962"/>
          <ac:spMkLst>
            <pc:docMk/>
            <pc:sldMk cId="827631460" sldId="271"/>
            <ac:spMk id="2" creationId="{00000000-0000-0000-0000-000000000000}"/>
          </ac:spMkLst>
        </pc:spChg>
        <pc:spChg chg="mod">
          <ac:chgData name="Allen, Siobhan M. (DESE)" userId="021cd023-0650-40b4-bc6a-6149f8c21707" providerId="ADAL" clId="{BB5D0ECA-B198-4A89-94D3-C80A8BA46C91}" dt="2024-06-24T19:07:58.285" v="1117" actId="33553"/>
          <ac:spMkLst>
            <pc:docMk/>
            <pc:sldMk cId="827631460" sldId="271"/>
            <ac:spMk id="6" creationId="{00000000-0000-0000-0000-000000000000}"/>
          </ac:spMkLst>
        </pc:spChg>
        <pc:spChg chg="mod">
          <ac:chgData name="Allen, Siobhan M. (DESE)" userId="021cd023-0650-40b4-bc6a-6149f8c21707" providerId="ADAL" clId="{BB5D0ECA-B198-4A89-94D3-C80A8BA46C91}" dt="2024-06-24T19:00:13.598" v="153" actId="962"/>
          <ac:spMkLst>
            <pc:docMk/>
            <pc:sldMk cId="827631460" sldId="271"/>
            <ac:spMk id="7" creationId="{00000000-0000-0000-0000-000000000000}"/>
          </ac:spMkLst>
        </pc:spChg>
        <pc:spChg chg="mod">
          <ac:chgData name="Allen, Siobhan M. (DESE)" userId="021cd023-0650-40b4-bc6a-6149f8c21707" providerId="ADAL" clId="{BB5D0ECA-B198-4A89-94D3-C80A8BA46C91}" dt="2024-06-24T19:00:14.994" v="154" actId="962"/>
          <ac:spMkLst>
            <pc:docMk/>
            <pc:sldMk cId="827631460" sldId="271"/>
            <ac:spMk id="8" creationId="{00000000-0000-0000-0000-000000000000}"/>
          </ac:spMkLst>
        </pc:spChg>
        <pc:grpChg chg="mod">
          <ac:chgData name="Allen, Siobhan M. (DESE)" userId="021cd023-0650-40b4-bc6a-6149f8c21707" providerId="ADAL" clId="{BB5D0ECA-B198-4A89-94D3-C80A8BA46C91}" dt="2024-06-24T19:00:11.561" v="152" actId="962"/>
          <ac:grpSpMkLst>
            <pc:docMk/>
            <pc:sldMk cId="827631460" sldId="271"/>
            <ac:grpSpMk id="3" creationId="{00000000-0000-0000-0000-000000000000}"/>
          </ac:grpSpMkLst>
        </pc:grpChg>
      </pc:sldChg>
      <pc:sldChg chg="modSp mod">
        <pc:chgData name="Allen, Siobhan M. (DESE)" userId="021cd023-0650-40b4-bc6a-6149f8c21707" providerId="ADAL" clId="{BB5D0ECA-B198-4A89-94D3-C80A8BA46C91}" dt="2024-06-24T19:10:06.222" v="1172" actId="13244"/>
        <pc:sldMkLst>
          <pc:docMk/>
          <pc:sldMk cId="0" sldId="275"/>
        </pc:sldMkLst>
        <pc:spChg chg="mod">
          <ac:chgData name="Allen, Siobhan M. (DESE)" userId="021cd023-0650-40b4-bc6a-6149f8c21707" providerId="ADAL" clId="{BB5D0ECA-B198-4A89-94D3-C80A8BA46C91}" dt="2024-06-24T18:58:58.142" v="34" actId="962"/>
          <ac:spMkLst>
            <pc:docMk/>
            <pc:sldMk cId="0" sldId="275"/>
            <ac:spMk id="17" creationId="{00000000-0000-0000-0000-000000000000}"/>
          </ac:spMkLst>
        </pc:spChg>
        <pc:spChg chg="mod">
          <ac:chgData name="Allen, Siobhan M. (DESE)" userId="021cd023-0650-40b4-bc6a-6149f8c21707" providerId="ADAL" clId="{BB5D0ECA-B198-4A89-94D3-C80A8BA46C91}" dt="2024-06-24T18:59:07.834" v="36" actId="962"/>
          <ac:spMkLst>
            <pc:docMk/>
            <pc:sldMk cId="0" sldId="275"/>
            <ac:spMk id="18" creationId="{00000000-0000-0000-0000-000000000000}"/>
          </ac:spMkLst>
        </pc:spChg>
        <pc:spChg chg="mod">
          <ac:chgData name="Allen, Siobhan M. (DESE)" userId="021cd023-0650-40b4-bc6a-6149f8c21707" providerId="ADAL" clId="{BB5D0ECA-B198-4A89-94D3-C80A8BA46C91}" dt="2024-06-24T18:58:48.431" v="15" actId="962"/>
          <ac:spMkLst>
            <pc:docMk/>
            <pc:sldMk cId="0" sldId="275"/>
            <ac:spMk id="19" creationId="{00000000-0000-0000-0000-000000000000}"/>
          </ac:spMkLst>
        </pc:spChg>
        <pc:spChg chg="mod">
          <ac:chgData name="Allen, Siobhan M. (DESE)" userId="021cd023-0650-40b4-bc6a-6149f8c21707" providerId="ADAL" clId="{BB5D0ECA-B198-4A89-94D3-C80A8BA46C91}" dt="2024-06-24T18:59:12.866" v="38" actId="962"/>
          <ac:spMkLst>
            <pc:docMk/>
            <pc:sldMk cId="0" sldId="275"/>
            <ac:spMk id="20" creationId="{00000000-0000-0000-0000-000000000000}"/>
          </ac:spMkLst>
        </pc:spChg>
        <pc:spChg chg="mod">
          <ac:chgData name="Allen, Siobhan M. (DESE)" userId="021cd023-0650-40b4-bc6a-6149f8c21707" providerId="ADAL" clId="{BB5D0ECA-B198-4A89-94D3-C80A8BA46C91}" dt="2024-06-24T18:59:17.508" v="39" actId="962"/>
          <ac:spMkLst>
            <pc:docMk/>
            <pc:sldMk cId="0" sldId="275"/>
            <ac:spMk id="21" creationId="{00000000-0000-0000-0000-000000000000}"/>
          </ac:spMkLst>
        </pc:spChg>
        <pc:spChg chg="mod">
          <ac:chgData name="Allen, Siobhan M. (DESE)" userId="021cd023-0650-40b4-bc6a-6149f8c21707" providerId="ADAL" clId="{BB5D0ECA-B198-4A89-94D3-C80A8BA46C91}" dt="2024-06-24T19:10:06.222" v="1172" actId="13244"/>
          <ac:spMkLst>
            <pc:docMk/>
            <pc:sldMk cId="0" sldId="275"/>
            <ac:spMk id="22" creationId="{00000000-0000-0000-0000-000000000000}"/>
          </ac:spMkLst>
        </pc:spChg>
        <pc:spChg chg="mod">
          <ac:chgData name="Allen, Siobhan M. (DESE)" userId="021cd023-0650-40b4-bc6a-6149f8c21707" providerId="ADAL" clId="{BB5D0ECA-B198-4A89-94D3-C80A8BA46C91}" dt="2024-06-24T19:09:43.488" v="1168" actId="13244"/>
          <ac:spMkLst>
            <pc:docMk/>
            <pc:sldMk cId="0" sldId="275"/>
            <ac:spMk id="23" creationId="{00000000-0000-0000-0000-000000000000}"/>
          </ac:spMkLst>
        </pc:spChg>
        <pc:spChg chg="mod">
          <ac:chgData name="Allen, Siobhan M. (DESE)" userId="021cd023-0650-40b4-bc6a-6149f8c21707" providerId="ADAL" clId="{BB5D0ECA-B198-4A89-94D3-C80A8BA46C91}" dt="2024-06-24T19:09:50.032" v="1169" actId="13244"/>
          <ac:spMkLst>
            <pc:docMk/>
            <pc:sldMk cId="0" sldId="275"/>
            <ac:spMk id="24" creationId="{00000000-0000-0000-0000-000000000000}"/>
          </ac:spMkLst>
        </pc:spChg>
        <pc:spChg chg="mod">
          <ac:chgData name="Allen, Siobhan M. (DESE)" userId="021cd023-0650-40b4-bc6a-6149f8c21707" providerId="ADAL" clId="{BB5D0ECA-B198-4A89-94D3-C80A8BA46C91}" dt="2024-06-24T19:09:55.414" v="1170" actId="13244"/>
          <ac:spMkLst>
            <pc:docMk/>
            <pc:sldMk cId="0" sldId="275"/>
            <ac:spMk id="25" creationId="{00000000-0000-0000-0000-000000000000}"/>
          </ac:spMkLst>
        </pc:spChg>
        <pc:spChg chg="mod">
          <ac:chgData name="Allen, Siobhan M. (DESE)" userId="021cd023-0650-40b4-bc6a-6149f8c21707" providerId="ADAL" clId="{BB5D0ECA-B198-4A89-94D3-C80A8BA46C91}" dt="2024-06-24T19:10:01.597" v="1171" actId="13244"/>
          <ac:spMkLst>
            <pc:docMk/>
            <pc:sldMk cId="0" sldId="275"/>
            <ac:spMk id="26" creationId="{00000000-0000-0000-0000-000000000000}"/>
          </ac:spMkLst>
        </pc:spChg>
        <pc:grpChg chg="mod">
          <ac:chgData name="Allen, Siobhan M. (DESE)" userId="021cd023-0650-40b4-bc6a-6149f8c21707" providerId="ADAL" clId="{BB5D0ECA-B198-4A89-94D3-C80A8BA46C91}" dt="2024-06-24T18:58:39.428" v="12" actId="962"/>
          <ac:grpSpMkLst>
            <pc:docMk/>
            <pc:sldMk cId="0" sldId="275"/>
            <ac:grpSpMk id="2" creationId="{00000000-0000-0000-0000-000000000000}"/>
          </ac:grpSpMkLst>
        </pc:grpChg>
        <pc:grpChg chg="mod">
          <ac:chgData name="Allen, Siobhan M. (DESE)" userId="021cd023-0650-40b4-bc6a-6149f8c21707" providerId="ADAL" clId="{BB5D0ECA-B198-4A89-94D3-C80A8BA46C91}" dt="2024-06-24T18:58:44.463" v="13" actId="962"/>
          <ac:grpSpMkLst>
            <pc:docMk/>
            <pc:sldMk cId="0" sldId="275"/>
            <ac:grpSpMk id="5" creationId="{00000000-0000-0000-0000-000000000000}"/>
          </ac:grpSpMkLst>
        </pc:grpChg>
        <pc:grpChg chg="mod">
          <ac:chgData name="Allen, Siobhan M. (DESE)" userId="021cd023-0650-40b4-bc6a-6149f8c21707" providerId="ADAL" clId="{BB5D0ECA-B198-4A89-94D3-C80A8BA46C91}" dt="2024-06-24T18:58:46.879" v="14" actId="962"/>
          <ac:grpSpMkLst>
            <pc:docMk/>
            <pc:sldMk cId="0" sldId="275"/>
            <ac:grpSpMk id="8" creationId="{00000000-0000-0000-0000-000000000000}"/>
          </ac:grpSpMkLst>
        </pc:grpChg>
        <pc:grpChg chg="mod">
          <ac:chgData name="Allen, Siobhan M. (DESE)" userId="021cd023-0650-40b4-bc6a-6149f8c21707" providerId="ADAL" clId="{BB5D0ECA-B198-4A89-94D3-C80A8BA46C91}" dt="2024-06-24T18:58:53.122" v="16" actId="962"/>
          <ac:grpSpMkLst>
            <pc:docMk/>
            <pc:sldMk cId="0" sldId="275"/>
            <ac:grpSpMk id="11" creationId="{00000000-0000-0000-0000-000000000000}"/>
          </ac:grpSpMkLst>
        </pc:grpChg>
      </pc:sldChg>
      <pc:sldChg chg="modSp mod">
        <pc:chgData name="Allen, Siobhan M. (DESE)" userId="021cd023-0650-40b4-bc6a-6149f8c21707" providerId="ADAL" clId="{BB5D0ECA-B198-4A89-94D3-C80A8BA46C91}" dt="2024-06-24T19:07:52.981" v="1115" actId="33553"/>
        <pc:sldMkLst>
          <pc:docMk/>
          <pc:sldMk cId="2434901560" sldId="276"/>
        </pc:sldMkLst>
        <pc:spChg chg="mod">
          <ac:chgData name="Allen, Siobhan M. (DESE)" userId="021cd023-0650-40b4-bc6a-6149f8c21707" providerId="ADAL" clId="{BB5D0ECA-B198-4A89-94D3-C80A8BA46C91}" dt="2024-06-24T18:59:37.928" v="86" actId="962"/>
          <ac:spMkLst>
            <pc:docMk/>
            <pc:sldMk cId="2434901560" sldId="276"/>
            <ac:spMk id="11" creationId="{00000000-0000-0000-0000-000000000000}"/>
          </ac:spMkLst>
        </pc:spChg>
        <pc:spChg chg="mod">
          <ac:chgData name="Allen, Siobhan M. (DESE)" userId="021cd023-0650-40b4-bc6a-6149f8c21707" providerId="ADAL" clId="{BB5D0ECA-B198-4A89-94D3-C80A8BA46C91}" dt="2024-06-24T18:59:49.718" v="146" actId="962"/>
          <ac:spMkLst>
            <pc:docMk/>
            <pc:sldMk cId="2434901560" sldId="276"/>
            <ac:spMk id="12" creationId="{00000000-0000-0000-0000-000000000000}"/>
          </ac:spMkLst>
        </pc:spChg>
        <pc:spChg chg="mod">
          <ac:chgData name="Allen, Siobhan M. (DESE)" userId="021cd023-0650-40b4-bc6a-6149f8c21707" providerId="ADAL" clId="{BB5D0ECA-B198-4A89-94D3-C80A8BA46C91}" dt="2024-06-24T19:07:52.981" v="1115" actId="33553"/>
          <ac:spMkLst>
            <pc:docMk/>
            <pc:sldMk cId="2434901560" sldId="276"/>
            <ac:spMk id="13" creationId="{00000000-0000-0000-0000-000000000000}"/>
          </ac:spMkLst>
        </pc:spChg>
        <pc:grpChg chg="mod">
          <ac:chgData name="Allen, Siobhan M. (DESE)" userId="021cd023-0650-40b4-bc6a-6149f8c21707" providerId="ADAL" clId="{BB5D0ECA-B198-4A89-94D3-C80A8BA46C91}" dt="2024-06-24T18:59:31.607" v="84" actId="962"/>
          <ac:grpSpMkLst>
            <pc:docMk/>
            <pc:sldMk cId="2434901560" sldId="276"/>
            <ac:grpSpMk id="5" creationId="{00000000-0000-0000-0000-000000000000}"/>
          </ac:grpSpMkLst>
        </pc:grpChg>
        <pc:grpChg chg="mod">
          <ac:chgData name="Allen, Siobhan M. (DESE)" userId="021cd023-0650-40b4-bc6a-6149f8c21707" providerId="ADAL" clId="{BB5D0ECA-B198-4A89-94D3-C80A8BA46C91}" dt="2024-06-24T18:59:35.529" v="85" actId="962"/>
          <ac:grpSpMkLst>
            <pc:docMk/>
            <pc:sldMk cId="2434901560" sldId="276"/>
            <ac:grpSpMk id="8" creationId="{00000000-0000-0000-0000-000000000000}"/>
          </ac:grpSpMkLst>
        </pc:grpChg>
      </pc:sldChg>
      <pc:sldChg chg="modSp mod">
        <pc:chgData name="Allen, Siobhan M. (DESE)" userId="021cd023-0650-40b4-bc6a-6149f8c21707" providerId="ADAL" clId="{BB5D0ECA-B198-4A89-94D3-C80A8BA46C91}" dt="2024-06-24T19:08:15.674" v="1122" actId="33553"/>
        <pc:sldMkLst>
          <pc:docMk/>
          <pc:sldMk cId="3268177586" sldId="279"/>
        </pc:sldMkLst>
        <pc:spChg chg="mod">
          <ac:chgData name="Allen, Siobhan M. (DESE)" userId="021cd023-0650-40b4-bc6a-6149f8c21707" providerId="ADAL" clId="{BB5D0ECA-B198-4A89-94D3-C80A8BA46C91}" dt="2024-06-24T19:03:45.374" v="767" actId="962"/>
          <ac:spMkLst>
            <pc:docMk/>
            <pc:sldMk cId="3268177586" sldId="279"/>
            <ac:spMk id="2" creationId="{00000000-0000-0000-0000-000000000000}"/>
          </ac:spMkLst>
        </pc:spChg>
        <pc:spChg chg="mod">
          <ac:chgData name="Allen, Siobhan M. (DESE)" userId="021cd023-0650-40b4-bc6a-6149f8c21707" providerId="ADAL" clId="{BB5D0ECA-B198-4A89-94D3-C80A8BA46C91}" dt="2024-06-24T19:08:15.674" v="1122" actId="33553"/>
          <ac:spMkLst>
            <pc:docMk/>
            <pc:sldMk cId="3268177586" sldId="279"/>
            <ac:spMk id="6" creationId="{00000000-0000-0000-0000-000000000000}"/>
          </ac:spMkLst>
        </pc:spChg>
        <pc:spChg chg="mod">
          <ac:chgData name="Allen, Siobhan M. (DESE)" userId="021cd023-0650-40b4-bc6a-6149f8c21707" providerId="ADAL" clId="{BB5D0ECA-B198-4A89-94D3-C80A8BA46C91}" dt="2024-06-24T19:03:48.573" v="768" actId="962"/>
          <ac:spMkLst>
            <pc:docMk/>
            <pc:sldMk cId="3268177586" sldId="279"/>
            <ac:spMk id="7" creationId="{00000000-0000-0000-0000-000000000000}"/>
          </ac:spMkLst>
        </pc:spChg>
        <pc:spChg chg="mod">
          <ac:chgData name="Allen, Siobhan M. (DESE)" userId="021cd023-0650-40b4-bc6a-6149f8c21707" providerId="ADAL" clId="{BB5D0ECA-B198-4A89-94D3-C80A8BA46C91}" dt="2024-06-24T19:03:50.409" v="769" actId="962"/>
          <ac:spMkLst>
            <pc:docMk/>
            <pc:sldMk cId="3268177586" sldId="279"/>
            <ac:spMk id="8" creationId="{00000000-0000-0000-0000-000000000000}"/>
          </ac:spMkLst>
        </pc:spChg>
        <pc:grpChg chg="mod">
          <ac:chgData name="Allen, Siobhan M. (DESE)" userId="021cd023-0650-40b4-bc6a-6149f8c21707" providerId="ADAL" clId="{BB5D0ECA-B198-4A89-94D3-C80A8BA46C91}" dt="2024-06-24T19:03:43.303" v="766" actId="962"/>
          <ac:grpSpMkLst>
            <pc:docMk/>
            <pc:sldMk cId="3268177586" sldId="279"/>
            <ac:grpSpMk id="3" creationId="{00000000-0000-0000-0000-000000000000}"/>
          </ac:grpSpMkLst>
        </pc:grpChg>
      </pc:sldChg>
      <pc:sldChg chg="modSp mod">
        <pc:chgData name="Allen, Siobhan M. (DESE)" userId="021cd023-0650-40b4-bc6a-6149f8c21707" providerId="ADAL" clId="{BB5D0ECA-B198-4A89-94D3-C80A8BA46C91}" dt="2024-06-24T19:08:19.691" v="1124" actId="33553"/>
        <pc:sldMkLst>
          <pc:docMk/>
          <pc:sldMk cId="47372112" sldId="280"/>
        </pc:sldMkLst>
        <pc:spChg chg="mod">
          <ac:chgData name="Allen, Siobhan M. (DESE)" userId="021cd023-0650-40b4-bc6a-6149f8c21707" providerId="ADAL" clId="{BB5D0ECA-B198-4A89-94D3-C80A8BA46C91}" dt="2024-06-24T19:04:13.083" v="828" actId="962"/>
          <ac:spMkLst>
            <pc:docMk/>
            <pc:sldMk cId="47372112" sldId="280"/>
            <ac:spMk id="2" creationId="{00000000-0000-0000-0000-000000000000}"/>
          </ac:spMkLst>
        </pc:spChg>
        <pc:spChg chg="mod">
          <ac:chgData name="Allen, Siobhan M. (DESE)" userId="021cd023-0650-40b4-bc6a-6149f8c21707" providerId="ADAL" clId="{BB5D0ECA-B198-4A89-94D3-C80A8BA46C91}" dt="2024-06-24T19:08:19.691" v="1124" actId="33553"/>
          <ac:spMkLst>
            <pc:docMk/>
            <pc:sldMk cId="47372112" sldId="280"/>
            <ac:spMk id="6" creationId="{00000000-0000-0000-0000-000000000000}"/>
          </ac:spMkLst>
        </pc:spChg>
        <pc:spChg chg="mod">
          <ac:chgData name="Allen, Siobhan M. (DESE)" userId="021cd023-0650-40b4-bc6a-6149f8c21707" providerId="ADAL" clId="{BB5D0ECA-B198-4A89-94D3-C80A8BA46C91}" dt="2024-06-24T19:04:21.265" v="832" actId="962"/>
          <ac:spMkLst>
            <pc:docMk/>
            <pc:sldMk cId="47372112" sldId="280"/>
            <ac:spMk id="7" creationId="{00000000-0000-0000-0000-000000000000}"/>
          </ac:spMkLst>
        </pc:spChg>
        <pc:spChg chg="mod">
          <ac:chgData name="Allen, Siobhan M. (DESE)" userId="021cd023-0650-40b4-bc6a-6149f8c21707" providerId="ADAL" clId="{BB5D0ECA-B198-4A89-94D3-C80A8BA46C91}" dt="2024-06-24T19:04:22.960" v="833" actId="962"/>
          <ac:spMkLst>
            <pc:docMk/>
            <pc:sldMk cId="47372112" sldId="280"/>
            <ac:spMk id="8" creationId="{00000000-0000-0000-0000-000000000000}"/>
          </ac:spMkLst>
        </pc:spChg>
        <pc:grpChg chg="mod">
          <ac:chgData name="Allen, Siobhan M. (DESE)" userId="021cd023-0650-40b4-bc6a-6149f8c21707" providerId="ADAL" clId="{BB5D0ECA-B198-4A89-94D3-C80A8BA46C91}" dt="2024-06-24T19:04:14.994" v="829" actId="962"/>
          <ac:grpSpMkLst>
            <pc:docMk/>
            <pc:sldMk cId="47372112" sldId="280"/>
            <ac:grpSpMk id="3" creationId="{00000000-0000-0000-0000-000000000000}"/>
          </ac:grpSpMkLst>
        </pc:grpChg>
      </pc:sldChg>
      <pc:sldChg chg="modSp mod">
        <pc:chgData name="Allen, Siobhan M. (DESE)" userId="021cd023-0650-40b4-bc6a-6149f8c21707" providerId="ADAL" clId="{BB5D0ECA-B198-4A89-94D3-C80A8BA46C91}" dt="2024-06-24T19:09:06.642" v="1163" actId="33553"/>
        <pc:sldMkLst>
          <pc:docMk/>
          <pc:sldMk cId="638276410" sldId="282"/>
        </pc:sldMkLst>
        <pc:spChg chg="mod">
          <ac:chgData name="Allen, Siobhan M. (DESE)" userId="021cd023-0650-40b4-bc6a-6149f8c21707" providerId="ADAL" clId="{BB5D0ECA-B198-4A89-94D3-C80A8BA46C91}" dt="2024-06-24T19:04:51.334" v="892" actId="962"/>
          <ac:spMkLst>
            <pc:docMk/>
            <pc:sldMk cId="638276410" sldId="282"/>
            <ac:spMk id="2" creationId="{00000000-0000-0000-0000-000000000000}"/>
          </ac:spMkLst>
        </pc:spChg>
        <pc:spChg chg="mod">
          <ac:chgData name="Allen, Siobhan M. (DESE)" userId="021cd023-0650-40b4-bc6a-6149f8c21707" providerId="ADAL" clId="{BB5D0ECA-B198-4A89-94D3-C80A8BA46C91}" dt="2024-06-24T19:09:06.642" v="1163" actId="33553"/>
          <ac:spMkLst>
            <pc:docMk/>
            <pc:sldMk cId="638276410" sldId="282"/>
            <ac:spMk id="6" creationId="{00000000-0000-0000-0000-000000000000}"/>
          </ac:spMkLst>
        </pc:spChg>
        <pc:spChg chg="mod">
          <ac:chgData name="Allen, Siobhan M. (DESE)" userId="021cd023-0650-40b4-bc6a-6149f8c21707" providerId="ADAL" clId="{BB5D0ECA-B198-4A89-94D3-C80A8BA46C91}" dt="2024-06-24T19:04:55.710" v="894" actId="962"/>
          <ac:spMkLst>
            <pc:docMk/>
            <pc:sldMk cId="638276410" sldId="282"/>
            <ac:spMk id="7" creationId="{00000000-0000-0000-0000-000000000000}"/>
          </ac:spMkLst>
        </pc:spChg>
        <pc:spChg chg="mod">
          <ac:chgData name="Allen, Siobhan M. (DESE)" userId="021cd023-0650-40b4-bc6a-6149f8c21707" providerId="ADAL" clId="{BB5D0ECA-B198-4A89-94D3-C80A8BA46C91}" dt="2024-06-24T19:04:57.589" v="895" actId="962"/>
          <ac:spMkLst>
            <pc:docMk/>
            <pc:sldMk cId="638276410" sldId="282"/>
            <ac:spMk id="8" creationId="{00000000-0000-0000-0000-000000000000}"/>
          </ac:spMkLst>
        </pc:spChg>
        <pc:grpChg chg="mod">
          <ac:chgData name="Allen, Siobhan M. (DESE)" userId="021cd023-0650-40b4-bc6a-6149f8c21707" providerId="ADAL" clId="{BB5D0ECA-B198-4A89-94D3-C80A8BA46C91}" dt="2024-06-24T19:04:54.079" v="893" actId="962"/>
          <ac:grpSpMkLst>
            <pc:docMk/>
            <pc:sldMk cId="638276410" sldId="282"/>
            <ac:grpSpMk id="3" creationId="{00000000-0000-0000-0000-000000000000}"/>
          </ac:grpSpMkLst>
        </pc:grpChg>
      </pc:sldChg>
      <pc:sldChg chg="modSp mod">
        <pc:chgData name="Allen, Siobhan M. (DESE)" userId="021cd023-0650-40b4-bc6a-6149f8c21707" providerId="ADAL" clId="{BB5D0ECA-B198-4A89-94D3-C80A8BA46C91}" dt="2024-06-24T19:12:13.587" v="1184" actId="13244"/>
        <pc:sldMkLst>
          <pc:docMk/>
          <pc:sldMk cId="753461343" sldId="287"/>
        </pc:sldMkLst>
        <pc:spChg chg="mod">
          <ac:chgData name="Allen, Siobhan M. (DESE)" userId="021cd023-0650-40b4-bc6a-6149f8c21707" providerId="ADAL" clId="{BB5D0ECA-B198-4A89-94D3-C80A8BA46C91}" dt="2024-06-24T19:00:23.050" v="157" actId="962"/>
          <ac:spMkLst>
            <pc:docMk/>
            <pc:sldMk cId="753461343" sldId="287"/>
            <ac:spMk id="2" creationId="{00000000-0000-0000-0000-000000000000}"/>
          </ac:spMkLst>
        </pc:spChg>
        <pc:spChg chg="mod">
          <ac:chgData name="Allen, Siobhan M. (DESE)" userId="021cd023-0650-40b4-bc6a-6149f8c21707" providerId="ADAL" clId="{BB5D0ECA-B198-4A89-94D3-C80A8BA46C91}" dt="2024-06-24T19:00:28.916" v="159" actId="962"/>
          <ac:spMkLst>
            <pc:docMk/>
            <pc:sldMk cId="753461343" sldId="287"/>
            <ac:spMk id="6" creationId="{00000000-0000-0000-0000-000000000000}"/>
          </ac:spMkLst>
        </pc:spChg>
        <pc:spChg chg="mod">
          <ac:chgData name="Allen, Siobhan M. (DESE)" userId="021cd023-0650-40b4-bc6a-6149f8c21707" providerId="ADAL" clId="{BB5D0ECA-B198-4A89-94D3-C80A8BA46C91}" dt="2024-06-24T19:00:31.174" v="160" actId="962"/>
          <ac:spMkLst>
            <pc:docMk/>
            <pc:sldMk cId="753461343" sldId="287"/>
            <ac:spMk id="7" creationId="{00000000-0000-0000-0000-000000000000}"/>
          </ac:spMkLst>
        </pc:spChg>
        <pc:spChg chg="mod">
          <ac:chgData name="Allen, Siobhan M. (DESE)" userId="021cd023-0650-40b4-bc6a-6149f8c21707" providerId="ADAL" clId="{BB5D0ECA-B198-4A89-94D3-C80A8BA46C91}" dt="2024-06-24T19:00:32.647" v="161" actId="962"/>
          <ac:spMkLst>
            <pc:docMk/>
            <pc:sldMk cId="753461343" sldId="287"/>
            <ac:spMk id="8" creationId="{00000000-0000-0000-0000-000000000000}"/>
          </ac:spMkLst>
        </pc:spChg>
        <pc:spChg chg="mod">
          <ac:chgData name="Allen, Siobhan M. (DESE)" userId="021cd023-0650-40b4-bc6a-6149f8c21707" providerId="ADAL" clId="{BB5D0ECA-B198-4A89-94D3-C80A8BA46C91}" dt="2024-06-24T19:11:54.859" v="1181" actId="13244"/>
          <ac:spMkLst>
            <pc:docMk/>
            <pc:sldMk cId="753461343" sldId="287"/>
            <ac:spMk id="9" creationId="{43502614-3312-6C8F-7486-A6DBD32BABD8}"/>
          </ac:spMkLst>
        </pc:spChg>
        <pc:spChg chg="mod">
          <ac:chgData name="Allen, Siobhan M. (DESE)" userId="021cd023-0650-40b4-bc6a-6149f8c21707" providerId="ADAL" clId="{BB5D0ECA-B198-4A89-94D3-C80A8BA46C91}" dt="2024-06-24T19:00:35.339" v="162" actId="962"/>
          <ac:spMkLst>
            <pc:docMk/>
            <pc:sldMk cId="753461343" sldId="287"/>
            <ac:spMk id="13" creationId="{00000000-0000-0000-0000-000000000000}"/>
          </ac:spMkLst>
        </pc:spChg>
        <pc:spChg chg="mod">
          <ac:chgData name="Allen, Siobhan M. (DESE)" userId="021cd023-0650-40b4-bc6a-6149f8c21707" providerId="ADAL" clId="{BB5D0ECA-B198-4A89-94D3-C80A8BA46C91}" dt="2024-06-24T19:00:41.034" v="165" actId="962"/>
          <ac:spMkLst>
            <pc:docMk/>
            <pc:sldMk cId="753461343" sldId="287"/>
            <ac:spMk id="17" creationId="{00000000-0000-0000-0000-000000000000}"/>
          </ac:spMkLst>
        </pc:spChg>
        <pc:spChg chg="mod">
          <ac:chgData name="Allen, Siobhan M. (DESE)" userId="021cd023-0650-40b4-bc6a-6149f8c21707" providerId="ADAL" clId="{BB5D0ECA-B198-4A89-94D3-C80A8BA46C91}" dt="2024-06-24T19:00:45.687" v="167" actId="962"/>
          <ac:spMkLst>
            <pc:docMk/>
            <pc:sldMk cId="753461343" sldId="287"/>
            <ac:spMk id="21" creationId="{00000000-0000-0000-0000-000000000000}"/>
          </ac:spMkLst>
        </pc:spChg>
        <pc:spChg chg="mod">
          <ac:chgData name="Allen, Siobhan M. (DESE)" userId="021cd023-0650-40b4-bc6a-6149f8c21707" providerId="ADAL" clId="{BB5D0ECA-B198-4A89-94D3-C80A8BA46C91}" dt="2024-06-24T19:00:53.197" v="213" actId="962"/>
          <ac:spMkLst>
            <pc:docMk/>
            <pc:sldMk cId="753461343" sldId="287"/>
            <ac:spMk id="22" creationId="{00000000-0000-0000-0000-000000000000}"/>
          </ac:spMkLst>
        </pc:spChg>
        <pc:spChg chg="mod">
          <ac:chgData name="Allen, Siobhan M. (DESE)" userId="021cd023-0650-40b4-bc6a-6149f8c21707" providerId="ADAL" clId="{BB5D0ECA-B198-4A89-94D3-C80A8BA46C91}" dt="2024-06-24T19:01:03.812" v="243" actId="962"/>
          <ac:spMkLst>
            <pc:docMk/>
            <pc:sldMk cId="753461343" sldId="287"/>
            <ac:spMk id="23" creationId="{00000000-0000-0000-0000-000000000000}"/>
          </ac:spMkLst>
        </pc:spChg>
        <pc:spChg chg="mod">
          <ac:chgData name="Allen, Siobhan M. (DESE)" userId="021cd023-0650-40b4-bc6a-6149f8c21707" providerId="ADAL" clId="{BB5D0ECA-B198-4A89-94D3-C80A8BA46C91}" dt="2024-06-24T19:01:17.204" v="297" actId="962"/>
          <ac:spMkLst>
            <pc:docMk/>
            <pc:sldMk cId="753461343" sldId="287"/>
            <ac:spMk id="24" creationId="{00000000-0000-0000-0000-000000000000}"/>
          </ac:spMkLst>
        </pc:spChg>
        <pc:spChg chg="mod">
          <ac:chgData name="Allen, Siobhan M. (DESE)" userId="021cd023-0650-40b4-bc6a-6149f8c21707" providerId="ADAL" clId="{BB5D0ECA-B198-4A89-94D3-C80A8BA46C91}" dt="2024-06-24T19:11:42.261" v="1178" actId="13244"/>
          <ac:spMkLst>
            <pc:docMk/>
            <pc:sldMk cId="753461343" sldId="287"/>
            <ac:spMk id="26" creationId="{00000000-0000-0000-0000-000000000000}"/>
          </ac:spMkLst>
        </pc:spChg>
        <pc:spChg chg="mod">
          <ac:chgData name="Allen, Siobhan M. (DESE)" userId="021cd023-0650-40b4-bc6a-6149f8c21707" providerId="ADAL" clId="{BB5D0ECA-B198-4A89-94D3-C80A8BA46C91}" dt="2024-06-24T19:12:13.587" v="1184" actId="13244"/>
          <ac:spMkLst>
            <pc:docMk/>
            <pc:sldMk cId="753461343" sldId="287"/>
            <ac:spMk id="27" creationId="{00000000-0000-0000-0000-000000000000}"/>
          </ac:spMkLst>
        </pc:spChg>
        <pc:spChg chg="mod">
          <ac:chgData name="Allen, Siobhan M. (DESE)" userId="021cd023-0650-40b4-bc6a-6149f8c21707" providerId="ADAL" clId="{BB5D0ECA-B198-4A89-94D3-C80A8BA46C91}" dt="2024-06-24T19:12:09.802" v="1183" actId="13244"/>
          <ac:spMkLst>
            <pc:docMk/>
            <pc:sldMk cId="753461343" sldId="287"/>
            <ac:spMk id="28" creationId="{C9B3C739-E7C9-A59D-4A00-C5199814D824}"/>
          </ac:spMkLst>
        </pc:spChg>
        <pc:spChg chg="mod">
          <ac:chgData name="Allen, Siobhan M. (DESE)" userId="021cd023-0650-40b4-bc6a-6149f8c21707" providerId="ADAL" clId="{BB5D0ECA-B198-4A89-94D3-C80A8BA46C91}" dt="2024-06-24T19:11:46.513" v="1179" actId="13244"/>
          <ac:spMkLst>
            <pc:docMk/>
            <pc:sldMk cId="753461343" sldId="287"/>
            <ac:spMk id="32" creationId="{67324C55-51F0-A83C-664A-41CD0BD01DFC}"/>
          </ac:spMkLst>
        </pc:spChg>
        <pc:spChg chg="mod">
          <ac:chgData name="Allen, Siobhan M. (DESE)" userId="021cd023-0650-40b4-bc6a-6149f8c21707" providerId="ADAL" clId="{BB5D0ECA-B198-4A89-94D3-C80A8BA46C91}" dt="2024-06-24T19:12:05.053" v="1182" actId="13244"/>
          <ac:spMkLst>
            <pc:docMk/>
            <pc:sldMk cId="753461343" sldId="287"/>
            <ac:spMk id="33" creationId="{32DBBB07-0B32-1E27-E5EF-CC6004B74CE3}"/>
          </ac:spMkLst>
        </pc:spChg>
        <pc:spChg chg="mod">
          <ac:chgData name="Allen, Siobhan M. (DESE)" userId="021cd023-0650-40b4-bc6a-6149f8c21707" providerId="ADAL" clId="{BB5D0ECA-B198-4A89-94D3-C80A8BA46C91}" dt="2024-06-24T19:11:52.333" v="1180" actId="13244"/>
          <ac:spMkLst>
            <pc:docMk/>
            <pc:sldMk cId="753461343" sldId="287"/>
            <ac:spMk id="34" creationId="{2CAD85BE-0257-8B9D-5310-A7D3530043EA}"/>
          </ac:spMkLst>
        </pc:spChg>
        <pc:grpChg chg="mod">
          <ac:chgData name="Allen, Siobhan M. (DESE)" userId="021cd023-0650-40b4-bc6a-6149f8c21707" providerId="ADAL" clId="{BB5D0ECA-B198-4A89-94D3-C80A8BA46C91}" dt="2024-06-24T19:00:24.932" v="158" actId="962"/>
          <ac:grpSpMkLst>
            <pc:docMk/>
            <pc:sldMk cId="753461343" sldId="287"/>
            <ac:grpSpMk id="3" creationId="{00000000-0000-0000-0000-000000000000}"/>
          </ac:grpSpMkLst>
        </pc:grpChg>
        <pc:grpChg chg="mod">
          <ac:chgData name="Allen, Siobhan M. (DESE)" userId="021cd023-0650-40b4-bc6a-6149f8c21707" providerId="ADAL" clId="{BB5D0ECA-B198-4A89-94D3-C80A8BA46C91}" dt="2024-06-24T19:00:36.797" v="163" actId="962"/>
          <ac:grpSpMkLst>
            <pc:docMk/>
            <pc:sldMk cId="753461343" sldId="287"/>
            <ac:grpSpMk id="10" creationId="{00000000-0000-0000-0000-000000000000}"/>
          </ac:grpSpMkLst>
        </pc:grpChg>
        <pc:grpChg chg="mod">
          <ac:chgData name="Allen, Siobhan M. (DESE)" userId="021cd023-0650-40b4-bc6a-6149f8c21707" providerId="ADAL" clId="{BB5D0ECA-B198-4A89-94D3-C80A8BA46C91}" dt="2024-06-24T19:00:38.866" v="164" actId="962"/>
          <ac:grpSpMkLst>
            <pc:docMk/>
            <pc:sldMk cId="753461343" sldId="287"/>
            <ac:grpSpMk id="14" creationId="{00000000-0000-0000-0000-000000000000}"/>
          </ac:grpSpMkLst>
        </pc:grpChg>
        <pc:grpChg chg="mod">
          <ac:chgData name="Allen, Siobhan M. (DESE)" userId="021cd023-0650-40b4-bc6a-6149f8c21707" providerId="ADAL" clId="{BB5D0ECA-B198-4A89-94D3-C80A8BA46C91}" dt="2024-06-24T19:00:42.819" v="166" actId="962"/>
          <ac:grpSpMkLst>
            <pc:docMk/>
            <pc:sldMk cId="753461343" sldId="287"/>
            <ac:grpSpMk id="18" creationId="{00000000-0000-0000-0000-000000000000}"/>
          </ac:grpSpMkLst>
        </pc:grpChg>
      </pc:sldChg>
      <pc:sldChg chg="modSp mod">
        <pc:chgData name="Allen, Siobhan M. (DESE)" userId="021cd023-0650-40b4-bc6a-6149f8c21707" providerId="ADAL" clId="{BB5D0ECA-B198-4A89-94D3-C80A8BA46C91}" dt="2024-06-24T19:08:10.592" v="1120" actId="33553"/>
        <pc:sldMkLst>
          <pc:docMk/>
          <pc:sldMk cId="2260423008" sldId="290"/>
        </pc:sldMkLst>
        <pc:spChg chg="mod">
          <ac:chgData name="Allen, Siobhan M. (DESE)" userId="021cd023-0650-40b4-bc6a-6149f8c21707" providerId="ADAL" clId="{BB5D0ECA-B198-4A89-94D3-C80A8BA46C91}" dt="2024-06-24T19:08:10.592" v="1120" actId="33553"/>
          <ac:spMkLst>
            <pc:docMk/>
            <pc:sldMk cId="2260423008" sldId="290"/>
            <ac:spMk id="35" creationId="{00000000-0000-0000-0000-000000000000}"/>
          </ac:spMkLst>
        </pc:spChg>
        <pc:spChg chg="mod">
          <ac:chgData name="Allen, Siobhan M. (DESE)" userId="021cd023-0650-40b4-bc6a-6149f8c21707" providerId="ADAL" clId="{BB5D0ECA-B198-4A89-94D3-C80A8BA46C91}" dt="2024-06-24T19:01:23.912" v="298" actId="962"/>
          <ac:spMkLst>
            <pc:docMk/>
            <pc:sldMk cId="2260423008" sldId="290"/>
            <ac:spMk id="43" creationId="{6D0C6874-E7C4-8C90-EE8A-9887FE564801}"/>
          </ac:spMkLst>
        </pc:spChg>
        <pc:graphicFrameChg chg="mod">
          <ac:chgData name="Allen, Siobhan M. (DESE)" userId="021cd023-0650-40b4-bc6a-6149f8c21707" providerId="ADAL" clId="{BB5D0ECA-B198-4A89-94D3-C80A8BA46C91}" dt="2024-06-24T19:01:56.811" v="532" actId="962"/>
          <ac:graphicFrameMkLst>
            <pc:docMk/>
            <pc:sldMk cId="2260423008" sldId="290"/>
            <ac:graphicFrameMk id="44" creationId="{CDD33978-2714-0C11-3E74-71CA04C7F6E3}"/>
          </ac:graphicFrameMkLst>
        </pc:graphicFrameChg>
      </pc:sldChg>
      <pc:sldChg chg="addSp modSp mod">
        <pc:chgData name="Allen, Siobhan M. (DESE)" userId="021cd023-0650-40b4-bc6a-6149f8c21707" providerId="ADAL" clId="{BB5D0ECA-B198-4A89-94D3-C80A8BA46C91}" dt="2024-06-24T19:13:36.342" v="1191" actId="13244"/>
        <pc:sldMkLst>
          <pc:docMk/>
          <pc:sldMk cId="3198262100" sldId="293"/>
        </pc:sldMkLst>
        <pc:spChg chg="mod">
          <ac:chgData name="Allen, Siobhan M. (DESE)" userId="021cd023-0650-40b4-bc6a-6149f8c21707" providerId="ADAL" clId="{BB5D0ECA-B198-4A89-94D3-C80A8BA46C91}" dt="2024-06-24T19:04:25.328" v="834" actId="962"/>
          <ac:spMkLst>
            <pc:docMk/>
            <pc:sldMk cId="3198262100" sldId="293"/>
            <ac:spMk id="4" creationId="{7C313147-D43D-9F4C-21C6-8511445614D2}"/>
          </ac:spMkLst>
        </pc:spChg>
        <pc:spChg chg="mod">
          <ac:chgData name="Allen, Siobhan M. (DESE)" userId="021cd023-0650-40b4-bc6a-6149f8c21707" providerId="ADAL" clId="{BB5D0ECA-B198-4A89-94D3-C80A8BA46C91}" dt="2024-06-24T19:04:27.539" v="835" actId="962"/>
          <ac:spMkLst>
            <pc:docMk/>
            <pc:sldMk cId="3198262100" sldId="293"/>
            <ac:spMk id="5" creationId="{72AB879C-2D4E-9DBD-1152-38730C0FD8F3}"/>
          </ac:spMkLst>
        </pc:spChg>
        <pc:spChg chg="add mod">
          <ac:chgData name="Allen, Siobhan M. (DESE)" userId="021cd023-0650-40b4-bc6a-6149f8c21707" providerId="ADAL" clId="{BB5D0ECA-B198-4A89-94D3-C80A8BA46C91}" dt="2024-06-24T19:13:30.903" v="1190" actId="13244"/>
          <ac:spMkLst>
            <pc:docMk/>
            <pc:sldMk cId="3198262100" sldId="293"/>
            <ac:spMk id="6" creationId="{35E62566-2471-ACA8-78C8-E22DB25BDFBB}"/>
          </ac:spMkLst>
        </pc:spChg>
        <pc:picChg chg="mod">
          <ac:chgData name="Allen, Siobhan M. (DESE)" userId="021cd023-0650-40b4-bc6a-6149f8c21707" providerId="ADAL" clId="{BB5D0ECA-B198-4A89-94D3-C80A8BA46C91}" dt="2024-06-24T19:13:36.342" v="1191" actId="13244"/>
          <ac:picMkLst>
            <pc:docMk/>
            <pc:sldMk cId="3198262100" sldId="293"/>
            <ac:picMk id="2" creationId="{0F69E32A-1BBE-949C-BBE5-2BB94AD88C8D}"/>
          </ac:picMkLst>
        </pc:picChg>
      </pc:sldChg>
      <pc:sldChg chg="addSp delSp modSp mod">
        <pc:chgData name="Allen, Siobhan M. (DESE)" userId="021cd023-0650-40b4-bc6a-6149f8c21707" providerId="ADAL" clId="{BB5D0ECA-B198-4A89-94D3-C80A8BA46C91}" dt="2024-06-24T19:15:04.063" v="1250" actId="20577"/>
        <pc:sldMkLst>
          <pc:docMk/>
          <pc:sldMk cId="3505619594" sldId="294"/>
        </pc:sldMkLst>
        <pc:spChg chg="add mod">
          <ac:chgData name="Allen, Siobhan M. (DESE)" userId="021cd023-0650-40b4-bc6a-6149f8c21707" providerId="ADAL" clId="{BB5D0ECA-B198-4A89-94D3-C80A8BA46C91}" dt="2024-06-24T19:15:04.063" v="1250" actId="20577"/>
          <ac:spMkLst>
            <pc:docMk/>
            <pc:sldMk cId="3505619594" sldId="294"/>
            <ac:spMk id="2" creationId="{3A903654-3BDC-FFD2-26A1-577D11772DBF}"/>
          </ac:spMkLst>
        </pc:spChg>
        <pc:spChg chg="mod">
          <ac:chgData name="Allen, Siobhan M. (DESE)" userId="021cd023-0650-40b4-bc6a-6149f8c21707" providerId="ADAL" clId="{BB5D0ECA-B198-4A89-94D3-C80A8BA46C91}" dt="2024-06-24T19:05:01.152" v="896" actId="962"/>
          <ac:spMkLst>
            <pc:docMk/>
            <pc:sldMk cId="3505619594" sldId="294"/>
            <ac:spMk id="21" creationId="{00000000-0000-0000-0000-000000000000}"/>
          </ac:spMkLst>
        </pc:spChg>
        <pc:spChg chg="mod">
          <ac:chgData name="Allen, Siobhan M. (DESE)" userId="021cd023-0650-40b4-bc6a-6149f8c21707" providerId="ADAL" clId="{BB5D0ECA-B198-4A89-94D3-C80A8BA46C91}" dt="2024-06-24T19:05:04.045" v="897" actId="962"/>
          <ac:spMkLst>
            <pc:docMk/>
            <pc:sldMk cId="3505619594" sldId="294"/>
            <ac:spMk id="41" creationId="{3015390C-B076-DD5E-28DC-6A27B51B5618}"/>
          </ac:spMkLst>
        </pc:spChg>
        <pc:spChg chg="mod">
          <ac:chgData name="Allen, Siobhan M. (DESE)" userId="021cd023-0650-40b4-bc6a-6149f8c21707" providerId="ADAL" clId="{BB5D0ECA-B198-4A89-94D3-C80A8BA46C91}" dt="2024-06-24T19:06:58.470" v="1085" actId="1076"/>
          <ac:spMkLst>
            <pc:docMk/>
            <pc:sldMk cId="3505619594" sldId="294"/>
            <ac:spMk id="51" creationId="{9D395D6E-ADCD-0A01-738F-C8C2F3D2F426}"/>
          </ac:spMkLst>
        </pc:spChg>
        <pc:picChg chg="mod">
          <ac:chgData name="Allen, Siobhan M. (DESE)" userId="021cd023-0650-40b4-bc6a-6149f8c21707" providerId="ADAL" clId="{BB5D0ECA-B198-4A89-94D3-C80A8BA46C91}" dt="2024-06-24T19:14:59.388" v="1249" actId="1076"/>
          <ac:picMkLst>
            <pc:docMk/>
            <pc:sldMk cId="3505619594" sldId="294"/>
            <ac:picMk id="48" creationId="{3396D885-B5C8-E5A5-2F62-A9F108EF37E7}"/>
          </ac:picMkLst>
        </pc:picChg>
        <pc:picChg chg="del mod">
          <ac:chgData name="Allen, Siobhan M. (DESE)" userId="021cd023-0650-40b4-bc6a-6149f8c21707" providerId="ADAL" clId="{BB5D0ECA-B198-4A89-94D3-C80A8BA46C91}" dt="2024-06-24T19:06:33.802" v="1080" actId="478"/>
          <ac:picMkLst>
            <pc:docMk/>
            <pc:sldMk cId="3505619594" sldId="294"/>
            <ac:picMk id="50" creationId="{17763037-1A8F-3BBC-8CEF-D5CA9E1A32F1}"/>
          </ac:picMkLst>
        </pc:picChg>
      </pc:sldChg>
      <pc:sldChg chg="modSp mod">
        <pc:chgData name="Allen, Siobhan M. (DESE)" userId="021cd023-0650-40b4-bc6a-6149f8c21707" providerId="ADAL" clId="{BB5D0ECA-B198-4A89-94D3-C80A8BA46C91}" dt="2024-06-24T19:08:17.353" v="1123" actId="33553"/>
        <pc:sldMkLst>
          <pc:docMk/>
          <pc:sldMk cId="3315978340" sldId="297"/>
        </pc:sldMkLst>
        <pc:spChg chg="mod">
          <ac:chgData name="Allen, Siobhan M. (DESE)" userId="021cd023-0650-40b4-bc6a-6149f8c21707" providerId="ADAL" clId="{BB5D0ECA-B198-4A89-94D3-C80A8BA46C91}" dt="2024-06-24T19:08:17.353" v="1123" actId="33553"/>
          <ac:spMkLst>
            <pc:docMk/>
            <pc:sldMk cId="3315978340" sldId="297"/>
            <ac:spMk id="2" creationId="{6A3D00ED-505D-8A4A-50E3-78FD38241A60}"/>
          </ac:spMkLst>
        </pc:spChg>
        <pc:spChg chg="mod">
          <ac:chgData name="Allen, Siobhan M. (DESE)" userId="021cd023-0650-40b4-bc6a-6149f8c21707" providerId="ADAL" clId="{BB5D0ECA-B198-4A89-94D3-C80A8BA46C91}" dt="2024-06-24T19:03:52.731" v="770" actId="962"/>
          <ac:spMkLst>
            <pc:docMk/>
            <pc:sldMk cId="3315978340" sldId="297"/>
            <ac:spMk id="3" creationId="{D8A33022-6B23-628D-3B85-D0B6A6A00E5B}"/>
          </ac:spMkLst>
        </pc:spChg>
        <pc:picChg chg="mod">
          <ac:chgData name="Allen, Siobhan M. (DESE)" userId="021cd023-0650-40b4-bc6a-6149f8c21707" providerId="ADAL" clId="{BB5D0ECA-B198-4A89-94D3-C80A8BA46C91}" dt="2024-06-24T19:04:03.654" v="826" actId="962"/>
          <ac:picMkLst>
            <pc:docMk/>
            <pc:sldMk cId="3315978340" sldId="297"/>
            <ac:picMk id="6" creationId="{9CD963A3-27DD-CEF8-E6B5-CC28DF78DDA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FB159-8CAD-4538-8436-A832433629F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7BF4DB4-CEBD-45E3-B071-27CF55C8C543}">
      <dgm:prSet phldrT="[Text]"/>
      <dgm:spPr/>
      <dgm:t>
        <a:bodyPr/>
        <a:lstStyle/>
        <a:p>
          <a:r>
            <a:rPr lang="en-US" dirty="0"/>
            <a:t>Step 1: Self-Assessment</a:t>
          </a:r>
        </a:p>
      </dgm:t>
    </dgm:pt>
    <dgm:pt modelId="{E4E5605E-3153-4CC2-97B0-A2254D182E9D}" type="parTrans" cxnId="{7DE06A9F-C6C2-4B93-A1C0-E18B8EF819A1}">
      <dgm:prSet/>
      <dgm:spPr/>
      <dgm:t>
        <a:bodyPr/>
        <a:lstStyle/>
        <a:p>
          <a:endParaRPr lang="en-US"/>
        </a:p>
      </dgm:t>
    </dgm:pt>
    <dgm:pt modelId="{7489DEC8-EDE3-4763-BFFA-168B9176A82B}" type="sibTrans" cxnId="{7DE06A9F-C6C2-4B93-A1C0-E18B8EF819A1}">
      <dgm:prSet/>
      <dgm:spPr/>
      <dgm:t>
        <a:bodyPr/>
        <a:lstStyle/>
        <a:p>
          <a:endParaRPr lang="en-US"/>
        </a:p>
      </dgm:t>
    </dgm:pt>
    <dgm:pt modelId="{C42B5E7D-E9BA-45AB-9D4B-F4EA81EAD507}">
      <dgm:prSet phldrT="[Text]"/>
      <dgm:spPr/>
      <dgm:t>
        <a:bodyPr/>
        <a:lstStyle/>
        <a:p>
          <a:r>
            <a:rPr lang="en-US" dirty="0"/>
            <a:t>Step 2: Goal-Setting &amp; Plan Development</a:t>
          </a:r>
        </a:p>
      </dgm:t>
    </dgm:pt>
    <dgm:pt modelId="{3E5DE3F1-5431-43BD-A364-2199857C2B0C}" type="parTrans" cxnId="{1931BE28-D9F2-42B8-B582-E0B6D83ECA38}">
      <dgm:prSet/>
      <dgm:spPr/>
      <dgm:t>
        <a:bodyPr/>
        <a:lstStyle/>
        <a:p>
          <a:endParaRPr lang="en-US"/>
        </a:p>
      </dgm:t>
    </dgm:pt>
    <dgm:pt modelId="{05018ECB-6FCD-4911-94D6-755AD9E4E385}" type="sibTrans" cxnId="{1931BE28-D9F2-42B8-B582-E0B6D83ECA38}">
      <dgm:prSet/>
      <dgm:spPr/>
      <dgm:t>
        <a:bodyPr/>
        <a:lstStyle/>
        <a:p>
          <a:endParaRPr lang="en-US"/>
        </a:p>
      </dgm:t>
    </dgm:pt>
    <dgm:pt modelId="{39D5CC55-91B3-4E24-ADAA-08CFB6630D5B}">
      <dgm:prSet phldrT="[Text]"/>
      <dgm:spPr/>
      <dgm:t>
        <a:bodyPr/>
        <a:lstStyle/>
        <a:p>
          <a:r>
            <a:rPr lang="en-US" dirty="0"/>
            <a:t>Step 3: Plan Implementation</a:t>
          </a:r>
        </a:p>
      </dgm:t>
    </dgm:pt>
    <dgm:pt modelId="{81EBA309-FBFF-4B87-97A2-666EFE396556}" type="parTrans" cxnId="{11FADAA3-DEDD-459C-B2D0-22BD4999D027}">
      <dgm:prSet/>
      <dgm:spPr/>
      <dgm:t>
        <a:bodyPr/>
        <a:lstStyle/>
        <a:p>
          <a:endParaRPr lang="en-US"/>
        </a:p>
      </dgm:t>
    </dgm:pt>
    <dgm:pt modelId="{427BCF2C-22EB-4D5E-BC78-BD7D0B45CEB8}" type="sibTrans" cxnId="{11FADAA3-DEDD-459C-B2D0-22BD4999D027}">
      <dgm:prSet/>
      <dgm:spPr/>
      <dgm:t>
        <a:bodyPr/>
        <a:lstStyle/>
        <a:p>
          <a:endParaRPr lang="en-US"/>
        </a:p>
      </dgm:t>
    </dgm:pt>
    <dgm:pt modelId="{1B37D31A-BB56-4312-A129-914C076409FE}">
      <dgm:prSet phldrT="[Text]"/>
      <dgm:spPr/>
      <dgm:t>
        <a:bodyPr/>
        <a:lstStyle/>
        <a:p>
          <a:r>
            <a:rPr lang="en-US" dirty="0"/>
            <a:t>Step 4: Formative Assessment/ Evaluation</a:t>
          </a:r>
        </a:p>
      </dgm:t>
    </dgm:pt>
    <dgm:pt modelId="{E7D88E0C-8EAF-4EA8-9E33-4A1712D4A65E}" type="parTrans" cxnId="{41F00984-E891-4FF2-BF35-C7AF1384961F}">
      <dgm:prSet/>
      <dgm:spPr/>
      <dgm:t>
        <a:bodyPr/>
        <a:lstStyle/>
        <a:p>
          <a:endParaRPr lang="en-US"/>
        </a:p>
      </dgm:t>
    </dgm:pt>
    <dgm:pt modelId="{F8BF7ABA-B26D-4F99-AD04-FC4B98E483BE}" type="sibTrans" cxnId="{41F00984-E891-4FF2-BF35-C7AF1384961F}">
      <dgm:prSet/>
      <dgm:spPr/>
      <dgm:t>
        <a:bodyPr/>
        <a:lstStyle/>
        <a:p>
          <a:endParaRPr lang="en-US"/>
        </a:p>
      </dgm:t>
    </dgm:pt>
    <dgm:pt modelId="{04A18981-401D-4929-B799-D0CCC7A228F3}">
      <dgm:prSet phldrT="[Text]"/>
      <dgm:spPr/>
      <dgm:t>
        <a:bodyPr/>
        <a:lstStyle/>
        <a:p>
          <a:r>
            <a:rPr lang="en-US" dirty="0"/>
            <a:t>Step 5: Summative Evaluation</a:t>
          </a:r>
        </a:p>
      </dgm:t>
    </dgm:pt>
    <dgm:pt modelId="{4877EB3E-D5F3-4DB3-8338-D444FAB6EA43}" type="parTrans" cxnId="{5C305B6B-DC6A-4EF7-814A-71CB98FFC59C}">
      <dgm:prSet/>
      <dgm:spPr/>
      <dgm:t>
        <a:bodyPr/>
        <a:lstStyle/>
        <a:p>
          <a:endParaRPr lang="en-US"/>
        </a:p>
      </dgm:t>
    </dgm:pt>
    <dgm:pt modelId="{B49DA7BF-CC24-441E-8060-B0656177CD37}" type="sibTrans" cxnId="{5C305B6B-DC6A-4EF7-814A-71CB98FFC59C}">
      <dgm:prSet/>
      <dgm:spPr/>
      <dgm:t>
        <a:bodyPr/>
        <a:lstStyle/>
        <a:p>
          <a:endParaRPr lang="en-US"/>
        </a:p>
      </dgm:t>
    </dgm:pt>
    <dgm:pt modelId="{BC13ADBA-5AC0-4728-9A76-133CF0E4DB96}" type="pres">
      <dgm:prSet presAssocID="{CCAFB159-8CAD-4538-8436-A832433629F9}" presName="cycle" presStyleCnt="0">
        <dgm:presLayoutVars>
          <dgm:dir/>
          <dgm:resizeHandles val="exact"/>
        </dgm:presLayoutVars>
      </dgm:prSet>
      <dgm:spPr/>
    </dgm:pt>
    <dgm:pt modelId="{116A1AB6-C6CD-4CB8-92CF-5C0EB6486453}" type="pres">
      <dgm:prSet presAssocID="{D7BF4DB4-CEBD-45E3-B071-27CF55C8C543}" presName="node" presStyleLbl="node1" presStyleIdx="0" presStyleCnt="5">
        <dgm:presLayoutVars>
          <dgm:bulletEnabled val="1"/>
        </dgm:presLayoutVars>
      </dgm:prSet>
      <dgm:spPr/>
    </dgm:pt>
    <dgm:pt modelId="{B6847A7D-36B8-4915-A868-A96F12A7BBC1}" type="pres">
      <dgm:prSet presAssocID="{D7BF4DB4-CEBD-45E3-B071-27CF55C8C543}" presName="spNode" presStyleCnt="0"/>
      <dgm:spPr/>
    </dgm:pt>
    <dgm:pt modelId="{44F836C8-9FBC-4A16-B6E8-10486B807465}" type="pres">
      <dgm:prSet presAssocID="{7489DEC8-EDE3-4763-BFFA-168B9176A82B}" presName="sibTrans" presStyleLbl="sibTrans1D1" presStyleIdx="0" presStyleCnt="5"/>
      <dgm:spPr/>
    </dgm:pt>
    <dgm:pt modelId="{E3DA57D0-1AA1-4A67-A81B-C1D2C8B85B38}" type="pres">
      <dgm:prSet presAssocID="{C42B5E7D-E9BA-45AB-9D4B-F4EA81EAD507}" presName="node" presStyleLbl="node1" presStyleIdx="1" presStyleCnt="5">
        <dgm:presLayoutVars>
          <dgm:bulletEnabled val="1"/>
        </dgm:presLayoutVars>
      </dgm:prSet>
      <dgm:spPr/>
    </dgm:pt>
    <dgm:pt modelId="{E54BA7DE-5989-4696-B6E3-452B2176756D}" type="pres">
      <dgm:prSet presAssocID="{C42B5E7D-E9BA-45AB-9D4B-F4EA81EAD507}" presName="spNode" presStyleCnt="0"/>
      <dgm:spPr/>
    </dgm:pt>
    <dgm:pt modelId="{6C27ED1D-8D74-4334-BBB4-C93285B3CF32}" type="pres">
      <dgm:prSet presAssocID="{05018ECB-6FCD-4911-94D6-755AD9E4E385}" presName="sibTrans" presStyleLbl="sibTrans1D1" presStyleIdx="1" presStyleCnt="5"/>
      <dgm:spPr/>
    </dgm:pt>
    <dgm:pt modelId="{B27876E2-3708-457B-B38E-C77438BB3B40}" type="pres">
      <dgm:prSet presAssocID="{39D5CC55-91B3-4E24-ADAA-08CFB6630D5B}" presName="node" presStyleLbl="node1" presStyleIdx="2" presStyleCnt="5">
        <dgm:presLayoutVars>
          <dgm:bulletEnabled val="1"/>
        </dgm:presLayoutVars>
      </dgm:prSet>
      <dgm:spPr/>
    </dgm:pt>
    <dgm:pt modelId="{5D2564F1-E94B-4197-908E-4DC488776A63}" type="pres">
      <dgm:prSet presAssocID="{39D5CC55-91B3-4E24-ADAA-08CFB6630D5B}" presName="spNode" presStyleCnt="0"/>
      <dgm:spPr/>
    </dgm:pt>
    <dgm:pt modelId="{47C30801-86A2-480B-A403-B01D26ADE0AD}" type="pres">
      <dgm:prSet presAssocID="{427BCF2C-22EB-4D5E-BC78-BD7D0B45CEB8}" presName="sibTrans" presStyleLbl="sibTrans1D1" presStyleIdx="2" presStyleCnt="5"/>
      <dgm:spPr/>
    </dgm:pt>
    <dgm:pt modelId="{B2B19A6D-D791-47EC-8163-CEC1C0068706}" type="pres">
      <dgm:prSet presAssocID="{1B37D31A-BB56-4312-A129-914C076409FE}" presName="node" presStyleLbl="node1" presStyleIdx="3" presStyleCnt="5">
        <dgm:presLayoutVars>
          <dgm:bulletEnabled val="1"/>
        </dgm:presLayoutVars>
      </dgm:prSet>
      <dgm:spPr/>
    </dgm:pt>
    <dgm:pt modelId="{5B4C46AD-B6E1-42AF-9387-0FC6DA65F6EE}" type="pres">
      <dgm:prSet presAssocID="{1B37D31A-BB56-4312-A129-914C076409FE}" presName="spNode" presStyleCnt="0"/>
      <dgm:spPr/>
    </dgm:pt>
    <dgm:pt modelId="{F0A9611D-9008-457F-AE13-2490B60CA750}" type="pres">
      <dgm:prSet presAssocID="{F8BF7ABA-B26D-4F99-AD04-FC4B98E483BE}" presName="sibTrans" presStyleLbl="sibTrans1D1" presStyleIdx="3" presStyleCnt="5"/>
      <dgm:spPr/>
    </dgm:pt>
    <dgm:pt modelId="{CB3F47EC-9911-41F0-9441-B20C53E68FE3}" type="pres">
      <dgm:prSet presAssocID="{04A18981-401D-4929-B799-D0CCC7A228F3}" presName="node" presStyleLbl="node1" presStyleIdx="4" presStyleCnt="5">
        <dgm:presLayoutVars>
          <dgm:bulletEnabled val="1"/>
        </dgm:presLayoutVars>
      </dgm:prSet>
      <dgm:spPr/>
    </dgm:pt>
    <dgm:pt modelId="{02311EC7-EDAE-4DA0-832E-B36EA609BD56}" type="pres">
      <dgm:prSet presAssocID="{04A18981-401D-4929-B799-D0CCC7A228F3}" presName="spNode" presStyleCnt="0"/>
      <dgm:spPr/>
    </dgm:pt>
    <dgm:pt modelId="{8DC452EC-5D0F-4BA2-82F3-83AEE032322D}" type="pres">
      <dgm:prSet presAssocID="{B49DA7BF-CC24-441E-8060-B0656177CD37}" presName="sibTrans" presStyleLbl="sibTrans1D1" presStyleIdx="4" presStyleCnt="5"/>
      <dgm:spPr/>
    </dgm:pt>
  </dgm:ptLst>
  <dgm:cxnLst>
    <dgm:cxn modelId="{8A51A303-A958-4481-93BA-8A36A68125FC}" type="presOf" srcId="{F8BF7ABA-B26D-4F99-AD04-FC4B98E483BE}" destId="{F0A9611D-9008-457F-AE13-2490B60CA750}" srcOrd="0" destOrd="0" presId="urn:microsoft.com/office/officeart/2005/8/layout/cycle5"/>
    <dgm:cxn modelId="{1931BE28-D9F2-42B8-B582-E0B6D83ECA38}" srcId="{CCAFB159-8CAD-4538-8436-A832433629F9}" destId="{C42B5E7D-E9BA-45AB-9D4B-F4EA81EAD507}" srcOrd="1" destOrd="0" parTransId="{3E5DE3F1-5431-43BD-A364-2199857C2B0C}" sibTransId="{05018ECB-6FCD-4911-94D6-755AD9E4E385}"/>
    <dgm:cxn modelId="{C74D763D-2DE4-448B-8DB3-62908C81C2FD}" type="presOf" srcId="{39D5CC55-91B3-4E24-ADAA-08CFB6630D5B}" destId="{B27876E2-3708-457B-B38E-C77438BB3B40}" srcOrd="0" destOrd="0" presId="urn:microsoft.com/office/officeart/2005/8/layout/cycle5"/>
    <dgm:cxn modelId="{5C22D73E-AE86-4282-A8C1-079CAD88ED99}" type="presOf" srcId="{CCAFB159-8CAD-4538-8436-A832433629F9}" destId="{BC13ADBA-5AC0-4728-9A76-133CF0E4DB96}" srcOrd="0" destOrd="0" presId="urn:microsoft.com/office/officeart/2005/8/layout/cycle5"/>
    <dgm:cxn modelId="{39F5F667-BA3B-49CF-9940-4AB3E5FA5C1E}" type="presOf" srcId="{D7BF4DB4-CEBD-45E3-B071-27CF55C8C543}" destId="{116A1AB6-C6CD-4CB8-92CF-5C0EB6486453}" srcOrd="0" destOrd="0" presId="urn:microsoft.com/office/officeart/2005/8/layout/cycle5"/>
    <dgm:cxn modelId="{5C305B6B-DC6A-4EF7-814A-71CB98FFC59C}" srcId="{CCAFB159-8CAD-4538-8436-A832433629F9}" destId="{04A18981-401D-4929-B799-D0CCC7A228F3}" srcOrd="4" destOrd="0" parTransId="{4877EB3E-D5F3-4DB3-8338-D444FAB6EA43}" sibTransId="{B49DA7BF-CC24-441E-8060-B0656177CD37}"/>
    <dgm:cxn modelId="{41F00984-E891-4FF2-BF35-C7AF1384961F}" srcId="{CCAFB159-8CAD-4538-8436-A832433629F9}" destId="{1B37D31A-BB56-4312-A129-914C076409FE}" srcOrd="3" destOrd="0" parTransId="{E7D88E0C-8EAF-4EA8-9E33-4A1712D4A65E}" sibTransId="{F8BF7ABA-B26D-4F99-AD04-FC4B98E483BE}"/>
    <dgm:cxn modelId="{7DE06A9F-C6C2-4B93-A1C0-E18B8EF819A1}" srcId="{CCAFB159-8CAD-4538-8436-A832433629F9}" destId="{D7BF4DB4-CEBD-45E3-B071-27CF55C8C543}" srcOrd="0" destOrd="0" parTransId="{E4E5605E-3153-4CC2-97B0-A2254D182E9D}" sibTransId="{7489DEC8-EDE3-4763-BFFA-168B9176A82B}"/>
    <dgm:cxn modelId="{D1721BA0-F44B-46A8-BCF5-E7F2EDC64A63}" type="presOf" srcId="{1B37D31A-BB56-4312-A129-914C076409FE}" destId="{B2B19A6D-D791-47EC-8163-CEC1C0068706}" srcOrd="0" destOrd="0" presId="urn:microsoft.com/office/officeart/2005/8/layout/cycle5"/>
    <dgm:cxn modelId="{11FADAA3-DEDD-459C-B2D0-22BD4999D027}" srcId="{CCAFB159-8CAD-4538-8436-A832433629F9}" destId="{39D5CC55-91B3-4E24-ADAA-08CFB6630D5B}" srcOrd="2" destOrd="0" parTransId="{81EBA309-FBFF-4B87-97A2-666EFE396556}" sibTransId="{427BCF2C-22EB-4D5E-BC78-BD7D0B45CEB8}"/>
    <dgm:cxn modelId="{23E5ABA7-085C-4F21-B1A1-6D782A44D0E4}" type="presOf" srcId="{7489DEC8-EDE3-4763-BFFA-168B9176A82B}" destId="{44F836C8-9FBC-4A16-B6E8-10486B807465}" srcOrd="0" destOrd="0" presId="urn:microsoft.com/office/officeart/2005/8/layout/cycle5"/>
    <dgm:cxn modelId="{D70F43AA-7DA6-46F8-BAB9-C6024E8F8C25}" type="presOf" srcId="{04A18981-401D-4929-B799-D0CCC7A228F3}" destId="{CB3F47EC-9911-41F0-9441-B20C53E68FE3}" srcOrd="0" destOrd="0" presId="urn:microsoft.com/office/officeart/2005/8/layout/cycle5"/>
    <dgm:cxn modelId="{79D261CB-C521-4D91-B706-223E971D7ACD}" type="presOf" srcId="{B49DA7BF-CC24-441E-8060-B0656177CD37}" destId="{8DC452EC-5D0F-4BA2-82F3-83AEE032322D}" srcOrd="0" destOrd="0" presId="urn:microsoft.com/office/officeart/2005/8/layout/cycle5"/>
    <dgm:cxn modelId="{DBC952D4-9623-4F7D-999A-BBA282EC39F6}" type="presOf" srcId="{C42B5E7D-E9BA-45AB-9D4B-F4EA81EAD507}" destId="{E3DA57D0-1AA1-4A67-A81B-C1D2C8B85B38}" srcOrd="0" destOrd="0" presId="urn:microsoft.com/office/officeart/2005/8/layout/cycle5"/>
    <dgm:cxn modelId="{A798B5E6-D75C-4864-84C7-2DFE0DAB21D6}" type="presOf" srcId="{427BCF2C-22EB-4D5E-BC78-BD7D0B45CEB8}" destId="{47C30801-86A2-480B-A403-B01D26ADE0AD}" srcOrd="0" destOrd="0" presId="urn:microsoft.com/office/officeart/2005/8/layout/cycle5"/>
    <dgm:cxn modelId="{D260F5FC-6C4A-4DD1-B270-4095F9240B6B}" type="presOf" srcId="{05018ECB-6FCD-4911-94D6-755AD9E4E385}" destId="{6C27ED1D-8D74-4334-BBB4-C93285B3CF32}" srcOrd="0" destOrd="0" presId="urn:microsoft.com/office/officeart/2005/8/layout/cycle5"/>
    <dgm:cxn modelId="{A235D239-4AE6-4C3B-AAB5-7CC423DC10FE}" type="presParOf" srcId="{BC13ADBA-5AC0-4728-9A76-133CF0E4DB96}" destId="{116A1AB6-C6CD-4CB8-92CF-5C0EB6486453}" srcOrd="0" destOrd="0" presId="urn:microsoft.com/office/officeart/2005/8/layout/cycle5"/>
    <dgm:cxn modelId="{7CA64F94-4F1F-4579-A06C-96CE6022415C}" type="presParOf" srcId="{BC13ADBA-5AC0-4728-9A76-133CF0E4DB96}" destId="{B6847A7D-36B8-4915-A868-A96F12A7BBC1}" srcOrd="1" destOrd="0" presId="urn:microsoft.com/office/officeart/2005/8/layout/cycle5"/>
    <dgm:cxn modelId="{4B988644-112F-4652-973D-9FD9C8D8BC70}" type="presParOf" srcId="{BC13ADBA-5AC0-4728-9A76-133CF0E4DB96}" destId="{44F836C8-9FBC-4A16-B6E8-10486B807465}" srcOrd="2" destOrd="0" presId="urn:microsoft.com/office/officeart/2005/8/layout/cycle5"/>
    <dgm:cxn modelId="{8441393E-5FD1-4512-983E-18E71F2E850C}" type="presParOf" srcId="{BC13ADBA-5AC0-4728-9A76-133CF0E4DB96}" destId="{E3DA57D0-1AA1-4A67-A81B-C1D2C8B85B38}" srcOrd="3" destOrd="0" presId="urn:microsoft.com/office/officeart/2005/8/layout/cycle5"/>
    <dgm:cxn modelId="{91FC22B7-B68C-4993-8F7A-BCE22091DD1F}" type="presParOf" srcId="{BC13ADBA-5AC0-4728-9A76-133CF0E4DB96}" destId="{E54BA7DE-5989-4696-B6E3-452B2176756D}" srcOrd="4" destOrd="0" presId="urn:microsoft.com/office/officeart/2005/8/layout/cycle5"/>
    <dgm:cxn modelId="{9A11F32F-5FB4-4921-A130-04810346B1A2}" type="presParOf" srcId="{BC13ADBA-5AC0-4728-9A76-133CF0E4DB96}" destId="{6C27ED1D-8D74-4334-BBB4-C93285B3CF32}" srcOrd="5" destOrd="0" presId="urn:microsoft.com/office/officeart/2005/8/layout/cycle5"/>
    <dgm:cxn modelId="{58413CD3-8A21-4614-9968-EB478EFC7801}" type="presParOf" srcId="{BC13ADBA-5AC0-4728-9A76-133CF0E4DB96}" destId="{B27876E2-3708-457B-B38E-C77438BB3B40}" srcOrd="6" destOrd="0" presId="urn:microsoft.com/office/officeart/2005/8/layout/cycle5"/>
    <dgm:cxn modelId="{CDD0E2E2-C968-4FDB-BDDB-6B4D6A5DD2CA}" type="presParOf" srcId="{BC13ADBA-5AC0-4728-9A76-133CF0E4DB96}" destId="{5D2564F1-E94B-4197-908E-4DC488776A63}" srcOrd="7" destOrd="0" presId="urn:microsoft.com/office/officeart/2005/8/layout/cycle5"/>
    <dgm:cxn modelId="{3DA2BCDD-1427-4247-AAC5-6842AFA8D997}" type="presParOf" srcId="{BC13ADBA-5AC0-4728-9A76-133CF0E4DB96}" destId="{47C30801-86A2-480B-A403-B01D26ADE0AD}" srcOrd="8" destOrd="0" presId="urn:microsoft.com/office/officeart/2005/8/layout/cycle5"/>
    <dgm:cxn modelId="{1470D871-1C11-43EB-8F89-95B18ADED480}" type="presParOf" srcId="{BC13ADBA-5AC0-4728-9A76-133CF0E4DB96}" destId="{B2B19A6D-D791-47EC-8163-CEC1C0068706}" srcOrd="9" destOrd="0" presId="urn:microsoft.com/office/officeart/2005/8/layout/cycle5"/>
    <dgm:cxn modelId="{310B8C3D-0F09-4F0D-9FA6-5DAAB1B65313}" type="presParOf" srcId="{BC13ADBA-5AC0-4728-9A76-133CF0E4DB96}" destId="{5B4C46AD-B6E1-42AF-9387-0FC6DA65F6EE}" srcOrd="10" destOrd="0" presId="urn:microsoft.com/office/officeart/2005/8/layout/cycle5"/>
    <dgm:cxn modelId="{F2724020-EB61-4993-9049-DA382F80811F}" type="presParOf" srcId="{BC13ADBA-5AC0-4728-9A76-133CF0E4DB96}" destId="{F0A9611D-9008-457F-AE13-2490B60CA750}" srcOrd="11" destOrd="0" presId="urn:microsoft.com/office/officeart/2005/8/layout/cycle5"/>
    <dgm:cxn modelId="{C1E522C2-189F-405F-9E18-A117D686D133}" type="presParOf" srcId="{BC13ADBA-5AC0-4728-9A76-133CF0E4DB96}" destId="{CB3F47EC-9911-41F0-9441-B20C53E68FE3}" srcOrd="12" destOrd="0" presId="urn:microsoft.com/office/officeart/2005/8/layout/cycle5"/>
    <dgm:cxn modelId="{CB7D4E5B-EC0E-4C46-AE2B-0CE50B078CE9}" type="presParOf" srcId="{BC13ADBA-5AC0-4728-9A76-133CF0E4DB96}" destId="{02311EC7-EDAE-4DA0-832E-B36EA609BD56}" srcOrd="13" destOrd="0" presId="urn:microsoft.com/office/officeart/2005/8/layout/cycle5"/>
    <dgm:cxn modelId="{3BD04641-8AFC-4A65-BDEA-956F579FBCD2}" type="presParOf" srcId="{BC13ADBA-5AC0-4728-9A76-133CF0E4DB96}" destId="{8DC452EC-5D0F-4BA2-82F3-83AEE032322D}"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7CF2E-77CA-4DB5-A44F-646B2768BFF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5C55A6E-47FE-4BA9-A383-1F064D67930C}">
      <dgm:prSet phldrT="[Text]"/>
      <dgm:spPr/>
      <dgm:t>
        <a:bodyPr/>
        <a:lstStyle/>
        <a:p>
          <a:r>
            <a:rPr lang="en-US" dirty="0"/>
            <a:t>Measures of Student Learning</a:t>
          </a:r>
        </a:p>
      </dgm:t>
    </dgm:pt>
    <dgm:pt modelId="{4503ECCD-C495-4B0F-B1D7-199C75F17EC3}" type="parTrans" cxnId="{1A4C5B2B-8FB1-4F82-B482-5D422F497DE5}">
      <dgm:prSet/>
      <dgm:spPr/>
      <dgm:t>
        <a:bodyPr/>
        <a:lstStyle/>
        <a:p>
          <a:endParaRPr lang="en-US"/>
        </a:p>
      </dgm:t>
    </dgm:pt>
    <dgm:pt modelId="{1A9E54E4-E95D-4282-AA2E-42B146144F1B}" type="sibTrans" cxnId="{1A4C5B2B-8FB1-4F82-B482-5D422F497DE5}">
      <dgm:prSet/>
      <dgm:spPr/>
      <dgm:t>
        <a:bodyPr/>
        <a:lstStyle/>
        <a:p>
          <a:endParaRPr lang="en-US"/>
        </a:p>
      </dgm:t>
    </dgm:pt>
    <dgm:pt modelId="{4A0F366D-D58C-43C8-B2CB-42B0CE5936CF}">
      <dgm:prSet phldrT="[Text]"/>
      <dgm:spPr/>
      <dgm:t>
        <a:bodyPr/>
        <a:lstStyle/>
        <a:p>
          <a:r>
            <a:rPr lang="en-US" dirty="0"/>
            <a:t>Assessment data</a:t>
          </a:r>
        </a:p>
      </dgm:t>
    </dgm:pt>
    <dgm:pt modelId="{958AAD65-73DE-40A5-B909-37B1301F842B}" type="parTrans" cxnId="{5F3F3BE6-F3AF-4DAD-8D99-EAEDFDB8E81A}">
      <dgm:prSet/>
      <dgm:spPr/>
      <dgm:t>
        <a:bodyPr/>
        <a:lstStyle/>
        <a:p>
          <a:endParaRPr lang="en-US"/>
        </a:p>
      </dgm:t>
    </dgm:pt>
    <dgm:pt modelId="{13597542-15B2-4ECD-A298-F731680AD667}" type="sibTrans" cxnId="{5F3F3BE6-F3AF-4DAD-8D99-EAEDFDB8E81A}">
      <dgm:prSet/>
      <dgm:spPr/>
      <dgm:t>
        <a:bodyPr/>
        <a:lstStyle/>
        <a:p>
          <a:endParaRPr lang="en-US"/>
        </a:p>
      </dgm:t>
    </dgm:pt>
    <dgm:pt modelId="{5D77DE2D-BEFA-4A8B-8EE3-781B64B300EC}">
      <dgm:prSet phldrT="[Text]"/>
      <dgm:spPr/>
      <dgm:t>
        <a:bodyPr/>
        <a:lstStyle/>
        <a:p>
          <a:r>
            <a:rPr lang="en-US" dirty="0"/>
            <a:t>Products of Practice</a:t>
          </a:r>
        </a:p>
      </dgm:t>
    </dgm:pt>
    <dgm:pt modelId="{E532B31F-B893-4172-9A9B-85A8200696D9}" type="parTrans" cxnId="{AED2B583-D8B8-4FDB-ABD1-9F7992422F71}">
      <dgm:prSet/>
      <dgm:spPr/>
      <dgm:t>
        <a:bodyPr/>
        <a:lstStyle/>
        <a:p>
          <a:endParaRPr lang="en-US"/>
        </a:p>
      </dgm:t>
    </dgm:pt>
    <dgm:pt modelId="{01339763-2FF2-440F-904E-32FBF61BE858}" type="sibTrans" cxnId="{AED2B583-D8B8-4FDB-ABD1-9F7992422F71}">
      <dgm:prSet/>
      <dgm:spPr/>
      <dgm:t>
        <a:bodyPr/>
        <a:lstStyle/>
        <a:p>
          <a:endParaRPr lang="en-US"/>
        </a:p>
      </dgm:t>
    </dgm:pt>
    <dgm:pt modelId="{B64479C3-405B-4B76-9E9E-68A6EE42974F}">
      <dgm:prSet phldrT="[Text]"/>
      <dgm:spPr/>
      <dgm:t>
        <a:bodyPr/>
        <a:lstStyle/>
        <a:p>
          <a:r>
            <a:rPr lang="en-US" dirty="0"/>
            <a:t>Observations</a:t>
          </a:r>
        </a:p>
      </dgm:t>
    </dgm:pt>
    <dgm:pt modelId="{7110AD8B-DEF7-4359-97C7-11B4ED9EED1C}" type="parTrans" cxnId="{C3EE56A7-169F-4C2B-AA08-99141D0683EB}">
      <dgm:prSet/>
      <dgm:spPr/>
      <dgm:t>
        <a:bodyPr/>
        <a:lstStyle/>
        <a:p>
          <a:endParaRPr lang="en-US"/>
        </a:p>
      </dgm:t>
    </dgm:pt>
    <dgm:pt modelId="{C88EB5F4-3991-4636-BE41-EDA824A09950}" type="sibTrans" cxnId="{C3EE56A7-169F-4C2B-AA08-99141D0683EB}">
      <dgm:prSet/>
      <dgm:spPr/>
      <dgm:t>
        <a:bodyPr/>
        <a:lstStyle/>
        <a:p>
          <a:endParaRPr lang="en-US"/>
        </a:p>
      </dgm:t>
    </dgm:pt>
    <dgm:pt modelId="{75EF417E-6953-49E9-9F97-9E608959D954}">
      <dgm:prSet phldrT="[Text]"/>
      <dgm:spPr/>
      <dgm:t>
        <a:bodyPr/>
        <a:lstStyle/>
        <a:p>
          <a:r>
            <a:rPr lang="en-US" dirty="0"/>
            <a:t>Artifacts</a:t>
          </a:r>
        </a:p>
      </dgm:t>
    </dgm:pt>
    <dgm:pt modelId="{698E3B48-2DAF-4130-A22B-006968B39209}" type="parTrans" cxnId="{0F933593-A48F-4C8A-8232-6082AFA11AE9}">
      <dgm:prSet/>
      <dgm:spPr/>
      <dgm:t>
        <a:bodyPr/>
        <a:lstStyle/>
        <a:p>
          <a:endParaRPr lang="en-US"/>
        </a:p>
      </dgm:t>
    </dgm:pt>
    <dgm:pt modelId="{086E176F-2485-4B3E-8897-1F8BD53AC0B8}" type="sibTrans" cxnId="{0F933593-A48F-4C8A-8232-6082AFA11AE9}">
      <dgm:prSet/>
      <dgm:spPr/>
      <dgm:t>
        <a:bodyPr/>
        <a:lstStyle/>
        <a:p>
          <a:endParaRPr lang="en-US"/>
        </a:p>
      </dgm:t>
    </dgm:pt>
    <dgm:pt modelId="{14624FAC-7D55-4192-8096-712466992D82}">
      <dgm:prSet phldrT="[Text]"/>
      <dgm:spPr/>
      <dgm:t>
        <a:bodyPr/>
        <a:lstStyle/>
        <a:p>
          <a:r>
            <a:rPr lang="en-US" dirty="0"/>
            <a:t>Other student outcome data</a:t>
          </a:r>
        </a:p>
      </dgm:t>
    </dgm:pt>
    <dgm:pt modelId="{763D238F-D761-4D8E-8179-DBBB619E3849}" type="parTrans" cxnId="{D590C0DB-8E4E-4220-B20B-0EF237D3AAF4}">
      <dgm:prSet/>
      <dgm:spPr/>
      <dgm:t>
        <a:bodyPr/>
        <a:lstStyle/>
        <a:p>
          <a:endParaRPr lang="en-US"/>
        </a:p>
      </dgm:t>
    </dgm:pt>
    <dgm:pt modelId="{85E8D8D4-FAE9-4469-88EE-E8733F2243D6}" type="sibTrans" cxnId="{D590C0DB-8E4E-4220-B20B-0EF237D3AAF4}">
      <dgm:prSet/>
      <dgm:spPr/>
      <dgm:t>
        <a:bodyPr/>
        <a:lstStyle/>
        <a:p>
          <a:endParaRPr lang="en-US"/>
        </a:p>
      </dgm:t>
    </dgm:pt>
    <dgm:pt modelId="{79455F9F-C98B-48AA-8A3E-0F460F808F17}">
      <dgm:prSet phldrT="[Text]"/>
      <dgm:spPr/>
      <dgm:t>
        <a:bodyPr/>
        <a:lstStyle/>
        <a:p>
          <a:r>
            <a:rPr lang="en-US" dirty="0"/>
            <a:t>Student work samples</a:t>
          </a:r>
        </a:p>
      </dgm:t>
    </dgm:pt>
    <dgm:pt modelId="{AC8D388F-A719-4826-8D17-481AE2EBFF4A}" type="parTrans" cxnId="{A63B89BE-62BD-407B-A034-C89510277C77}">
      <dgm:prSet/>
      <dgm:spPr/>
      <dgm:t>
        <a:bodyPr/>
        <a:lstStyle/>
        <a:p>
          <a:endParaRPr lang="en-US"/>
        </a:p>
      </dgm:t>
    </dgm:pt>
    <dgm:pt modelId="{77C142F6-4ECE-43DD-AB42-9372E02324E0}" type="sibTrans" cxnId="{A63B89BE-62BD-407B-A034-C89510277C77}">
      <dgm:prSet/>
      <dgm:spPr/>
      <dgm:t>
        <a:bodyPr/>
        <a:lstStyle/>
        <a:p>
          <a:endParaRPr lang="en-US"/>
        </a:p>
      </dgm:t>
    </dgm:pt>
    <dgm:pt modelId="{CC847DC7-1225-4CA6-8FC9-FCBA6D2C43C1}">
      <dgm:prSet phldrT="[Text]"/>
      <dgm:spPr/>
      <dgm:t>
        <a:bodyPr/>
        <a:lstStyle/>
        <a:p>
          <a:r>
            <a:rPr lang="en-US" dirty="0"/>
            <a:t>Additional Evidence</a:t>
          </a:r>
        </a:p>
      </dgm:t>
    </dgm:pt>
    <dgm:pt modelId="{EEB5A583-717F-4E95-9334-9CF53314A1ED}" type="parTrans" cxnId="{D09B21FD-7392-417F-9531-82FCEF97B590}">
      <dgm:prSet/>
      <dgm:spPr/>
      <dgm:t>
        <a:bodyPr/>
        <a:lstStyle/>
        <a:p>
          <a:endParaRPr lang="en-US"/>
        </a:p>
      </dgm:t>
    </dgm:pt>
    <dgm:pt modelId="{D38FE42A-B6C4-41C8-9FEE-E74F6CC07A36}" type="sibTrans" cxnId="{D09B21FD-7392-417F-9531-82FCEF97B590}">
      <dgm:prSet/>
      <dgm:spPr/>
      <dgm:t>
        <a:bodyPr/>
        <a:lstStyle/>
        <a:p>
          <a:endParaRPr lang="en-US"/>
        </a:p>
      </dgm:t>
    </dgm:pt>
    <dgm:pt modelId="{54D35986-A185-40FF-8356-261192C039C5}">
      <dgm:prSet phldrT="[Text]"/>
      <dgm:spPr/>
      <dgm:t>
        <a:bodyPr/>
        <a:lstStyle/>
        <a:p>
          <a:r>
            <a:rPr lang="en-US" dirty="0"/>
            <a:t>Student feedback</a:t>
          </a:r>
        </a:p>
      </dgm:t>
    </dgm:pt>
    <dgm:pt modelId="{753CFEDE-4C72-4E5E-9A24-B5C5C41C5203}" type="parTrans" cxnId="{E93BCC66-289D-497D-A9BD-06E92AF364FA}">
      <dgm:prSet/>
      <dgm:spPr/>
      <dgm:t>
        <a:bodyPr/>
        <a:lstStyle/>
        <a:p>
          <a:endParaRPr lang="en-US"/>
        </a:p>
      </dgm:t>
    </dgm:pt>
    <dgm:pt modelId="{02BC1425-AA19-46E5-A967-74C6EB9E5970}" type="sibTrans" cxnId="{E93BCC66-289D-497D-A9BD-06E92AF364FA}">
      <dgm:prSet/>
      <dgm:spPr/>
      <dgm:t>
        <a:bodyPr/>
        <a:lstStyle/>
        <a:p>
          <a:endParaRPr lang="en-US"/>
        </a:p>
      </dgm:t>
    </dgm:pt>
    <dgm:pt modelId="{B7ED68C4-6F02-4B00-9C70-CF2635B113ED}">
      <dgm:prSet phldrT="[Text]"/>
      <dgm:spPr/>
      <dgm:t>
        <a:bodyPr/>
        <a:lstStyle/>
        <a:p>
          <a:r>
            <a:rPr lang="en-US" dirty="0"/>
            <a:t>Evidence of fulfillment of professional responsibilities</a:t>
          </a:r>
        </a:p>
      </dgm:t>
    </dgm:pt>
    <dgm:pt modelId="{66E5FEB9-7188-4ECE-9BE3-44CD22622779}" type="parTrans" cxnId="{60D5BE53-0CAB-4DF7-8E71-F37B8E733351}">
      <dgm:prSet/>
      <dgm:spPr/>
      <dgm:t>
        <a:bodyPr/>
        <a:lstStyle/>
        <a:p>
          <a:endParaRPr lang="en-US"/>
        </a:p>
      </dgm:t>
    </dgm:pt>
    <dgm:pt modelId="{05AB2B34-FE3B-4293-B96F-C76F37630170}" type="sibTrans" cxnId="{60D5BE53-0CAB-4DF7-8E71-F37B8E733351}">
      <dgm:prSet/>
      <dgm:spPr/>
      <dgm:t>
        <a:bodyPr/>
        <a:lstStyle/>
        <a:p>
          <a:endParaRPr lang="en-US"/>
        </a:p>
      </dgm:t>
    </dgm:pt>
    <dgm:pt modelId="{776F86A7-7FC2-4900-943C-CD1F90206E81}">
      <dgm:prSet phldrT="[Text]"/>
      <dgm:spPr/>
      <dgm:t>
        <a:bodyPr/>
        <a:lstStyle/>
        <a:p>
          <a:r>
            <a:rPr lang="en-US" dirty="0"/>
            <a:t>Evidence of family engagement</a:t>
          </a:r>
        </a:p>
      </dgm:t>
    </dgm:pt>
    <dgm:pt modelId="{1E57027C-582C-4D30-8A89-56FE7B41EBF1}" type="parTrans" cxnId="{671E2759-EFC7-43E6-B449-030AB689FE85}">
      <dgm:prSet/>
      <dgm:spPr/>
      <dgm:t>
        <a:bodyPr/>
        <a:lstStyle/>
        <a:p>
          <a:endParaRPr lang="en-US"/>
        </a:p>
      </dgm:t>
    </dgm:pt>
    <dgm:pt modelId="{020181A7-48BE-452E-AF80-D011B3D2D2B4}" type="sibTrans" cxnId="{671E2759-EFC7-43E6-B449-030AB689FE85}">
      <dgm:prSet/>
      <dgm:spPr/>
      <dgm:t>
        <a:bodyPr/>
        <a:lstStyle/>
        <a:p>
          <a:endParaRPr lang="en-US"/>
        </a:p>
      </dgm:t>
    </dgm:pt>
    <dgm:pt modelId="{940D2177-A07C-41E2-A94A-3C6274BFAFF9}" type="pres">
      <dgm:prSet presAssocID="{8727CF2E-77CA-4DB5-A44F-646B2768BFF6}" presName="Name0" presStyleCnt="0">
        <dgm:presLayoutVars>
          <dgm:dir/>
          <dgm:animLvl val="lvl"/>
          <dgm:resizeHandles val="exact"/>
        </dgm:presLayoutVars>
      </dgm:prSet>
      <dgm:spPr/>
    </dgm:pt>
    <dgm:pt modelId="{6CC4EA82-D012-405C-B981-CF98C5D43627}" type="pres">
      <dgm:prSet presAssocID="{55C55A6E-47FE-4BA9-A383-1F064D67930C}" presName="linNode" presStyleCnt="0"/>
      <dgm:spPr/>
    </dgm:pt>
    <dgm:pt modelId="{C5CAE04D-5902-4BBD-9EFC-51FE3E1DBA79}" type="pres">
      <dgm:prSet presAssocID="{55C55A6E-47FE-4BA9-A383-1F064D67930C}" presName="parentText" presStyleLbl="node1" presStyleIdx="0" presStyleCnt="3" custLinFactNeighborY="-1853">
        <dgm:presLayoutVars>
          <dgm:chMax val="1"/>
          <dgm:bulletEnabled val="1"/>
        </dgm:presLayoutVars>
      </dgm:prSet>
      <dgm:spPr/>
    </dgm:pt>
    <dgm:pt modelId="{529DC844-5FAC-48E4-8931-6E354F8110C1}" type="pres">
      <dgm:prSet presAssocID="{55C55A6E-47FE-4BA9-A383-1F064D67930C}" presName="descendantText" presStyleLbl="alignAccFollowNode1" presStyleIdx="0" presStyleCnt="3" custLinFactNeighborX="-1042" custLinFactNeighborY="-949">
        <dgm:presLayoutVars>
          <dgm:bulletEnabled val="1"/>
        </dgm:presLayoutVars>
      </dgm:prSet>
      <dgm:spPr/>
    </dgm:pt>
    <dgm:pt modelId="{D94E5DE2-8AA2-416A-9AF0-229DA2E7BD76}" type="pres">
      <dgm:prSet presAssocID="{1A9E54E4-E95D-4282-AA2E-42B146144F1B}" presName="sp" presStyleCnt="0"/>
      <dgm:spPr/>
    </dgm:pt>
    <dgm:pt modelId="{1E170213-BA89-4C4E-8DBC-4B9D262E65F6}" type="pres">
      <dgm:prSet presAssocID="{5D77DE2D-BEFA-4A8B-8EE3-781B64B300EC}" presName="linNode" presStyleCnt="0"/>
      <dgm:spPr/>
    </dgm:pt>
    <dgm:pt modelId="{6C1EFD84-FDE5-413B-AACE-3B7AB295EE1E}" type="pres">
      <dgm:prSet presAssocID="{5D77DE2D-BEFA-4A8B-8EE3-781B64B300EC}" presName="parentText" presStyleLbl="node1" presStyleIdx="1" presStyleCnt="3">
        <dgm:presLayoutVars>
          <dgm:chMax val="1"/>
          <dgm:bulletEnabled val="1"/>
        </dgm:presLayoutVars>
      </dgm:prSet>
      <dgm:spPr/>
    </dgm:pt>
    <dgm:pt modelId="{2B905916-86D7-4A7B-A838-5C83BC07195F}" type="pres">
      <dgm:prSet presAssocID="{5D77DE2D-BEFA-4A8B-8EE3-781B64B300EC}" presName="descendantText" presStyleLbl="alignAccFollowNode1" presStyleIdx="1" presStyleCnt="3">
        <dgm:presLayoutVars>
          <dgm:bulletEnabled val="1"/>
        </dgm:presLayoutVars>
      </dgm:prSet>
      <dgm:spPr/>
    </dgm:pt>
    <dgm:pt modelId="{24ED72D9-21BD-4469-81E9-6840E18B8C21}" type="pres">
      <dgm:prSet presAssocID="{01339763-2FF2-440F-904E-32FBF61BE858}" presName="sp" presStyleCnt="0"/>
      <dgm:spPr/>
    </dgm:pt>
    <dgm:pt modelId="{CF9A3964-A67D-451E-AA93-0FF654585B19}" type="pres">
      <dgm:prSet presAssocID="{CC847DC7-1225-4CA6-8FC9-FCBA6D2C43C1}" presName="linNode" presStyleCnt="0"/>
      <dgm:spPr/>
    </dgm:pt>
    <dgm:pt modelId="{0F2B1164-EBA4-43F1-B297-D7DD5512B81E}" type="pres">
      <dgm:prSet presAssocID="{CC847DC7-1225-4CA6-8FC9-FCBA6D2C43C1}" presName="parentText" presStyleLbl="node1" presStyleIdx="2" presStyleCnt="3">
        <dgm:presLayoutVars>
          <dgm:chMax val="1"/>
          <dgm:bulletEnabled val="1"/>
        </dgm:presLayoutVars>
      </dgm:prSet>
      <dgm:spPr/>
    </dgm:pt>
    <dgm:pt modelId="{3E78262A-7669-4317-8D66-C6345A4C14D9}" type="pres">
      <dgm:prSet presAssocID="{CC847DC7-1225-4CA6-8FC9-FCBA6D2C43C1}" presName="descendantText" presStyleLbl="alignAccFollowNode1" presStyleIdx="2" presStyleCnt="3">
        <dgm:presLayoutVars>
          <dgm:bulletEnabled val="1"/>
        </dgm:presLayoutVars>
      </dgm:prSet>
      <dgm:spPr/>
    </dgm:pt>
  </dgm:ptLst>
  <dgm:cxnLst>
    <dgm:cxn modelId="{33B49D26-F54C-4EF3-A001-6087B2695DFD}" type="presOf" srcId="{75EF417E-6953-49E9-9F97-9E608959D954}" destId="{2B905916-86D7-4A7B-A838-5C83BC07195F}" srcOrd="0" destOrd="1" presId="urn:microsoft.com/office/officeart/2005/8/layout/vList5"/>
    <dgm:cxn modelId="{15C20128-A609-4B93-AFA0-2D2E4A44200E}" type="presOf" srcId="{54D35986-A185-40FF-8356-261192C039C5}" destId="{3E78262A-7669-4317-8D66-C6345A4C14D9}" srcOrd="0" destOrd="0" presId="urn:microsoft.com/office/officeart/2005/8/layout/vList5"/>
    <dgm:cxn modelId="{1A4C5B2B-8FB1-4F82-B482-5D422F497DE5}" srcId="{8727CF2E-77CA-4DB5-A44F-646B2768BFF6}" destId="{55C55A6E-47FE-4BA9-A383-1F064D67930C}" srcOrd="0" destOrd="0" parTransId="{4503ECCD-C495-4B0F-B1D7-199C75F17EC3}" sibTransId="{1A9E54E4-E95D-4282-AA2E-42B146144F1B}"/>
    <dgm:cxn modelId="{E93BCC66-289D-497D-A9BD-06E92AF364FA}" srcId="{CC847DC7-1225-4CA6-8FC9-FCBA6D2C43C1}" destId="{54D35986-A185-40FF-8356-261192C039C5}" srcOrd="0" destOrd="0" parTransId="{753CFEDE-4C72-4E5E-9A24-B5C5C41C5203}" sibTransId="{02BC1425-AA19-46E5-A967-74C6EB9E5970}"/>
    <dgm:cxn modelId="{8E229867-35EA-4A0D-9403-C01A339BD776}" type="presOf" srcId="{14624FAC-7D55-4192-8096-712466992D82}" destId="{529DC844-5FAC-48E4-8931-6E354F8110C1}" srcOrd="0" destOrd="2" presId="urn:microsoft.com/office/officeart/2005/8/layout/vList5"/>
    <dgm:cxn modelId="{4BB8D74B-DA02-48F1-A332-19D79332E2D1}" type="presOf" srcId="{55C55A6E-47FE-4BA9-A383-1F064D67930C}" destId="{C5CAE04D-5902-4BBD-9EFC-51FE3E1DBA79}" srcOrd="0" destOrd="0" presId="urn:microsoft.com/office/officeart/2005/8/layout/vList5"/>
    <dgm:cxn modelId="{13A4A26D-254F-4183-9C62-6C9CA22DF0F6}" type="presOf" srcId="{CC847DC7-1225-4CA6-8FC9-FCBA6D2C43C1}" destId="{0F2B1164-EBA4-43F1-B297-D7DD5512B81E}" srcOrd="0" destOrd="0" presId="urn:microsoft.com/office/officeart/2005/8/layout/vList5"/>
    <dgm:cxn modelId="{02824C4E-4892-46E5-9382-35B18A7F0D73}" type="presOf" srcId="{776F86A7-7FC2-4900-943C-CD1F90206E81}" destId="{3E78262A-7669-4317-8D66-C6345A4C14D9}" srcOrd="0" destOrd="2" presId="urn:microsoft.com/office/officeart/2005/8/layout/vList5"/>
    <dgm:cxn modelId="{60D5BE53-0CAB-4DF7-8E71-F37B8E733351}" srcId="{CC847DC7-1225-4CA6-8FC9-FCBA6D2C43C1}" destId="{B7ED68C4-6F02-4B00-9C70-CF2635B113ED}" srcOrd="1" destOrd="0" parTransId="{66E5FEB9-7188-4ECE-9BE3-44CD22622779}" sibTransId="{05AB2B34-FE3B-4293-B96F-C76F37630170}"/>
    <dgm:cxn modelId="{BAA1A956-C90E-4E95-A936-2D47F6E4C68B}" type="presOf" srcId="{8727CF2E-77CA-4DB5-A44F-646B2768BFF6}" destId="{940D2177-A07C-41E2-A94A-3C6274BFAFF9}" srcOrd="0" destOrd="0" presId="urn:microsoft.com/office/officeart/2005/8/layout/vList5"/>
    <dgm:cxn modelId="{671E2759-EFC7-43E6-B449-030AB689FE85}" srcId="{CC847DC7-1225-4CA6-8FC9-FCBA6D2C43C1}" destId="{776F86A7-7FC2-4900-943C-CD1F90206E81}" srcOrd="2" destOrd="0" parTransId="{1E57027C-582C-4D30-8A89-56FE7B41EBF1}" sibTransId="{020181A7-48BE-452E-AF80-D011B3D2D2B4}"/>
    <dgm:cxn modelId="{AED2B583-D8B8-4FDB-ABD1-9F7992422F71}" srcId="{8727CF2E-77CA-4DB5-A44F-646B2768BFF6}" destId="{5D77DE2D-BEFA-4A8B-8EE3-781B64B300EC}" srcOrd="1" destOrd="0" parTransId="{E532B31F-B893-4172-9A9B-85A8200696D9}" sibTransId="{01339763-2FF2-440F-904E-32FBF61BE858}"/>
    <dgm:cxn modelId="{D9DDF187-127F-427F-BA2F-5CEAA8CFFDF5}" type="presOf" srcId="{B64479C3-405B-4B76-9E9E-68A6EE42974F}" destId="{2B905916-86D7-4A7B-A838-5C83BC07195F}" srcOrd="0" destOrd="0" presId="urn:microsoft.com/office/officeart/2005/8/layout/vList5"/>
    <dgm:cxn modelId="{0F933593-A48F-4C8A-8232-6082AFA11AE9}" srcId="{5D77DE2D-BEFA-4A8B-8EE3-781B64B300EC}" destId="{75EF417E-6953-49E9-9F97-9E608959D954}" srcOrd="1" destOrd="0" parTransId="{698E3B48-2DAF-4130-A22B-006968B39209}" sibTransId="{086E176F-2485-4B3E-8897-1F8BD53AC0B8}"/>
    <dgm:cxn modelId="{C3EE56A7-169F-4C2B-AA08-99141D0683EB}" srcId="{5D77DE2D-BEFA-4A8B-8EE3-781B64B300EC}" destId="{B64479C3-405B-4B76-9E9E-68A6EE42974F}" srcOrd="0" destOrd="0" parTransId="{7110AD8B-DEF7-4359-97C7-11B4ED9EED1C}" sibTransId="{C88EB5F4-3991-4636-BE41-EDA824A09950}"/>
    <dgm:cxn modelId="{DEFA5AAF-4053-4252-BCCA-6D764C74D221}" type="presOf" srcId="{5D77DE2D-BEFA-4A8B-8EE3-781B64B300EC}" destId="{6C1EFD84-FDE5-413B-AACE-3B7AB295EE1E}" srcOrd="0" destOrd="0" presId="urn:microsoft.com/office/officeart/2005/8/layout/vList5"/>
    <dgm:cxn modelId="{A63B89BE-62BD-407B-A034-C89510277C77}" srcId="{55C55A6E-47FE-4BA9-A383-1F064D67930C}" destId="{79455F9F-C98B-48AA-8A3E-0F460F808F17}" srcOrd="1" destOrd="0" parTransId="{AC8D388F-A719-4826-8D17-481AE2EBFF4A}" sibTransId="{77C142F6-4ECE-43DD-AB42-9372E02324E0}"/>
    <dgm:cxn modelId="{D590C0DB-8E4E-4220-B20B-0EF237D3AAF4}" srcId="{55C55A6E-47FE-4BA9-A383-1F064D67930C}" destId="{14624FAC-7D55-4192-8096-712466992D82}" srcOrd="2" destOrd="0" parTransId="{763D238F-D761-4D8E-8179-DBBB619E3849}" sibTransId="{85E8D8D4-FAE9-4469-88EE-E8733F2243D6}"/>
    <dgm:cxn modelId="{5F3F3BE6-F3AF-4DAD-8D99-EAEDFDB8E81A}" srcId="{55C55A6E-47FE-4BA9-A383-1F064D67930C}" destId="{4A0F366D-D58C-43C8-B2CB-42B0CE5936CF}" srcOrd="0" destOrd="0" parTransId="{958AAD65-73DE-40A5-B909-37B1301F842B}" sibTransId="{13597542-15B2-4ECD-A298-F731680AD667}"/>
    <dgm:cxn modelId="{75F663E6-0153-47E4-AADC-7420EF8128E6}" type="presOf" srcId="{4A0F366D-D58C-43C8-B2CB-42B0CE5936CF}" destId="{529DC844-5FAC-48E4-8931-6E354F8110C1}" srcOrd="0" destOrd="0" presId="urn:microsoft.com/office/officeart/2005/8/layout/vList5"/>
    <dgm:cxn modelId="{EDFB6DEB-2537-4EBD-9B12-2935465F702F}" type="presOf" srcId="{79455F9F-C98B-48AA-8A3E-0F460F808F17}" destId="{529DC844-5FAC-48E4-8931-6E354F8110C1}" srcOrd="0" destOrd="1" presId="urn:microsoft.com/office/officeart/2005/8/layout/vList5"/>
    <dgm:cxn modelId="{A94DF1F2-2486-4424-B1E2-F8D164DB1604}" type="presOf" srcId="{B7ED68C4-6F02-4B00-9C70-CF2635B113ED}" destId="{3E78262A-7669-4317-8D66-C6345A4C14D9}" srcOrd="0" destOrd="1" presId="urn:microsoft.com/office/officeart/2005/8/layout/vList5"/>
    <dgm:cxn modelId="{D09B21FD-7392-417F-9531-82FCEF97B590}" srcId="{8727CF2E-77CA-4DB5-A44F-646B2768BFF6}" destId="{CC847DC7-1225-4CA6-8FC9-FCBA6D2C43C1}" srcOrd="2" destOrd="0" parTransId="{EEB5A583-717F-4E95-9334-9CF53314A1ED}" sibTransId="{D38FE42A-B6C4-41C8-9FEE-E74F6CC07A36}"/>
    <dgm:cxn modelId="{21ABFDA5-8EE8-4736-9FBA-2658AE8156AA}" type="presParOf" srcId="{940D2177-A07C-41E2-A94A-3C6274BFAFF9}" destId="{6CC4EA82-D012-405C-B981-CF98C5D43627}" srcOrd="0" destOrd="0" presId="urn:microsoft.com/office/officeart/2005/8/layout/vList5"/>
    <dgm:cxn modelId="{6693FD8E-43CE-4A76-AFB7-DFBBF79581F9}" type="presParOf" srcId="{6CC4EA82-D012-405C-B981-CF98C5D43627}" destId="{C5CAE04D-5902-4BBD-9EFC-51FE3E1DBA79}" srcOrd="0" destOrd="0" presId="urn:microsoft.com/office/officeart/2005/8/layout/vList5"/>
    <dgm:cxn modelId="{FE42C8E3-A009-4756-AA29-1924D9D3ABF3}" type="presParOf" srcId="{6CC4EA82-D012-405C-B981-CF98C5D43627}" destId="{529DC844-5FAC-48E4-8931-6E354F8110C1}" srcOrd="1" destOrd="0" presId="urn:microsoft.com/office/officeart/2005/8/layout/vList5"/>
    <dgm:cxn modelId="{959AE43F-F6BE-47EB-9E99-478EDA670C56}" type="presParOf" srcId="{940D2177-A07C-41E2-A94A-3C6274BFAFF9}" destId="{D94E5DE2-8AA2-416A-9AF0-229DA2E7BD76}" srcOrd="1" destOrd="0" presId="urn:microsoft.com/office/officeart/2005/8/layout/vList5"/>
    <dgm:cxn modelId="{41C1D1BD-77A8-4870-80A8-D6EBAD62E35B}" type="presParOf" srcId="{940D2177-A07C-41E2-A94A-3C6274BFAFF9}" destId="{1E170213-BA89-4C4E-8DBC-4B9D262E65F6}" srcOrd="2" destOrd="0" presId="urn:microsoft.com/office/officeart/2005/8/layout/vList5"/>
    <dgm:cxn modelId="{6F0A9C19-954D-4118-9953-42C43FFBE211}" type="presParOf" srcId="{1E170213-BA89-4C4E-8DBC-4B9D262E65F6}" destId="{6C1EFD84-FDE5-413B-AACE-3B7AB295EE1E}" srcOrd="0" destOrd="0" presId="urn:microsoft.com/office/officeart/2005/8/layout/vList5"/>
    <dgm:cxn modelId="{F3EDF60F-6D29-402E-ACC3-95D4F33F43C4}" type="presParOf" srcId="{1E170213-BA89-4C4E-8DBC-4B9D262E65F6}" destId="{2B905916-86D7-4A7B-A838-5C83BC07195F}" srcOrd="1" destOrd="0" presId="urn:microsoft.com/office/officeart/2005/8/layout/vList5"/>
    <dgm:cxn modelId="{BDC482CB-0FCD-4ABD-AE9F-1D6F9484CC55}" type="presParOf" srcId="{940D2177-A07C-41E2-A94A-3C6274BFAFF9}" destId="{24ED72D9-21BD-4469-81E9-6840E18B8C21}" srcOrd="3" destOrd="0" presId="urn:microsoft.com/office/officeart/2005/8/layout/vList5"/>
    <dgm:cxn modelId="{0D72861B-64E4-4C59-9B9A-C2EB57E690CB}" type="presParOf" srcId="{940D2177-A07C-41E2-A94A-3C6274BFAFF9}" destId="{CF9A3964-A67D-451E-AA93-0FF654585B19}" srcOrd="4" destOrd="0" presId="urn:microsoft.com/office/officeart/2005/8/layout/vList5"/>
    <dgm:cxn modelId="{C0176A03-3157-4343-8950-1BD724A4954C}" type="presParOf" srcId="{CF9A3964-A67D-451E-AA93-0FF654585B19}" destId="{0F2B1164-EBA4-43F1-B297-D7DD5512B81E}" srcOrd="0" destOrd="0" presId="urn:microsoft.com/office/officeart/2005/8/layout/vList5"/>
    <dgm:cxn modelId="{45C9C8D0-2B16-4EEF-9D56-4E11DB7B0624}" type="presParOf" srcId="{CF9A3964-A67D-451E-AA93-0FF654585B19}" destId="{3E78262A-7669-4317-8D66-C6345A4C14D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A1AB6-C6CD-4CB8-92CF-5C0EB6486453}">
      <dsp:nvSpPr>
        <dsp:cNvPr id="0" name=""/>
        <dsp:cNvSpPr/>
      </dsp:nvSpPr>
      <dsp:spPr>
        <a:xfrm>
          <a:off x="2910854" y="871"/>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1: Self-Assessment</a:t>
          </a:r>
        </a:p>
      </dsp:txBody>
      <dsp:txXfrm>
        <a:off x="2972750" y="62767"/>
        <a:ext cx="1826898" cy="1144156"/>
      </dsp:txXfrm>
    </dsp:sp>
    <dsp:sp modelId="{44F836C8-9FBC-4A16-B6E8-10486B807465}">
      <dsp:nvSpPr>
        <dsp:cNvPr id="0" name=""/>
        <dsp:cNvSpPr/>
      </dsp:nvSpPr>
      <dsp:spPr>
        <a:xfrm>
          <a:off x="1349299" y="634845"/>
          <a:ext cx="5073800" cy="5073800"/>
        </a:xfrm>
        <a:custGeom>
          <a:avLst/>
          <a:gdLst/>
          <a:ahLst/>
          <a:cxnLst/>
          <a:rect l="0" t="0" r="0" b="0"/>
          <a:pathLst>
            <a:path>
              <a:moveTo>
                <a:pt x="3774469" y="322338"/>
              </a:moveTo>
              <a:arcTo wR="2536900" hR="2536900" stAng="17951873" swAng="1214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DA57D0-1AA1-4A67-A81B-C1D2C8B85B38}">
      <dsp:nvSpPr>
        <dsp:cNvPr id="0" name=""/>
        <dsp:cNvSpPr/>
      </dsp:nvSpPr>
      <dsp:spPr>
        <a:xfrm>
          <a:off x="5323590" y="175382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2: Goal-Setting &amp; Plan Development</a:t>
          </a:r>
        </a:p>
      </dsp:txBody>
      <dsp:txXfrm>
        <a:off x="5385486" y="1815722"/>
        <a:ext cx="1826898" cy="1144156"/>
      </dsp:txXfrm>
    </dsp:sp>
    <dsp:sp modelId="{6C27ED1D-8D74-4334-BBB4-C93285B3CF32}">
      <dsp:nvSpPr>
        <dsp:cNvPr id="0" name=""/>
        <dsp:cNvSpPr/>
      </dsp:nvSpPr>
      <dsp:spPr>
        <a:xfrm>
          <a:off x="1349299" y="634845"/>
          <a:ext cx="5073800" cy="5073800"/>
        </a:xfrm>
        <a:custGeom>
          <a:avLst/>
          <a:gdLst/>
          <a:ahLst/>
          <a:cxnLst/>
          <a:rect l="0" t="0" r="0" b="0"/>
          <a:pathLst>
            <a:path>
              <a:moveTo>
                <a:pt x="5067756" y="2711911"/>
              </a:moveTo>
              <a:arcTo wR="2536900" hR="2536900" stAng="21837346" swAng="13616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7876E2-3708-457B-B38E-C77438BB3B40}">
      <dsp:nvSpPr>
        <dsp:cNvPr id="0" name=""/>
        <dsp:cNvSpPr/>
      </dsp:nvSpPr>
      <dsp:spPr>
        <a:xfrm>
          <a:off x="4402007" y="459016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3: Plan Implementation</a:t>
          </a:r>
        </a:p>
      </dsp:txBody>
      <dsp:txXfrm>
        <a:off x="4463903" y="4652062"/>
        <a:ext cx="1826898" cy="1144156"/>
      </dsp:txXfrm>
    </dsp:sp>
    <dsp:sp modelId="{47C30801-86A2-480B-A403-B01D26ADE0AD}">
      <dsp:nvSpPr>
        <dsp:cNvPr id="0" name=""/>
        <dsp:cNvSpPr/>
      </dsp:nvSpPr>
      <dsp:spPr>
        <a:xfrm>
          <a:off x="1349299" y="634845"/>
          <a:ext cx="5073800" cy="5073800"/>
        </a:xfrm>
        <a:custGeom>
          <a:avLst/>
          <a:gdLst/>
          <a:ahLst/>
          <a:cxnLst/>
          <a:rect l="0" t="0" r="0" b="0"/>
          <a:pathLst>
            <a:path>
              <a:moveTo>
                <a:pt x="2849211" y="5054502"/>
              </a:moveTo>
              <a:arcTo wR="2536900" hR="2536900" stAng="4975711" swAng="84857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B19A6D-D791-47EC-8163-CEC1C0068706}">
      <dsp:nvSpPr>
        <dsp:cNvPr id="0" name=""/>
        <dsp:cNvSpPr/>
      </dsp:nvSpPr>
      <dsp:spPr>
        <a:xfrm>
          <a:off x="1419702" y="459016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4: Formative Assessment/ Evaluation</a:t>
          </a:r>
        </a:p>
      </dsp:txBody>
      <dsp:txXfrm>
        <a:off x="1481598" y="4652062"/>
        <a:ext cx="1826898" cy="1144156"/>
      </dsp:txXfrm>
    </dsp:sp>
    <dsp:sp modelId="{F0A9611D-9008-457F-AE13-2490B60CA750}">
      <dsp:nvSpPr>
        <dsp:cNvPr id="0" name=""/>
        <dsp:cNvSpPr/>
      </dsp:nvSpPr>
      <dsp:spPr>
        <a:xfrm>
          <a:off x="1349299" y="634845"/>
          <a:ext cx="5073800" cy="5073800"/>
        </a:xfrm>
        <a:custGeom>
          <a:avLst/>
          <a:gdLst/>
          <a:ahLst/>
          <a:cxnLst/>
          <a:rect l="0" t="0" r="0" b="0"/>
          <a:pathLst>
            <a:path>
              <a:moveTo>
                <a:pt x="269509" y="3674793"/>
              </a:moveTo>
              <a:arcTo wR="2536900" hR="2536900" stAng="9201009" swAng="13616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3F47EC-9911-41F0-9441-B20C53E68FE3}">
      <dsp:nvSpPr>
        <dsp:cNvPr id="0" name=""/>
        <dsp:cNvSpPr/>
      </dsp:nvSpPr>
      <dsp:spPr>
        <a:xfrm>
          <a:off x="498119" y="175382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Step 5: Summative Evaluation</a:t>
          </a:r>
        </a:p>
      </dsp:txBody>
      <dsp:txXfrm>
        <a:off x="560015" y="1815722"/>
        <a:ext cx="1826898" cy="1144156"/>
      </dsp:txXfrm>
    </dsp:sp>
    <dsp:sp modelId="{8DC452EC-5D0F-4BA2-82F3-83AEE032322D}">
      <dsp:nvSpPr>
        <dsp:cNvPr id="0" name=""/>
        <dsp:cNvSpPr/>
      </dsp:nvSpPr>
      <dsp:spPr>
        <a:xfrm>
          <a:off x="1349299" y="634845"/>
          <a:ext cx="5073800" cy="5073800"/>
        </a:xfrm>
        <a:custGeom>
          <a:avLst/>
          <a:gdLst/>
          <a:ahLst/>
          <a:cxnLst/>
          <a:rect l="0" t="0" r="0" b="0"/>
          <a:pathLst>
            <a:path>
              <a:moveTo>
                <a:pt x="609796" y="887011"/>
              </a:moveTo>
              <a:arcTo wR="2536900" hR="2536900" stAng="13234108" swAng="1214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DC844-5FAC-48E4-8931-6E354F8110C1}">
      <dsp:nvSpPr>
        <dsp:cNvPr id="0" name=""/>
        <dsp:cNvSpPr/>
      </dsp:nvSpPr>
      <dsp:spPr>
        <a:xfrm rot="5400000">
          <a:off x="7602923" y="-2951830"/>
          <a:ext cx="1696045" cy="79979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Assessment data</a:t>
          </a:r>
        </a:p>
        <a:p>
          <a:pPr marL="228600" lvl="1" indent="-228600" algn="l" defTabSz="1200150">
            <a:lnSpc>
              <a:spcPct val="90000"/>
            </a:lnSpc>
            <a:spcBef>
              <a:spcPct val="0"/>
            </a:spcBef>
            <a:spcAft>
              <a:spcPct val="15000"/>
            </a:spcAft>
            <a:buChar char="•"/>
          </a:pPr>
          <a:r>
            <a:rPr lang="en-US" sz="2700" kern="1200" dirty="0"/>
            <a:t>Student work samples</a:t>
          </a:r>
        </a:p>
        <a:p>
          <a:pPr marL="228600" lvl="1" indent="-228600" algn="l" defTabSz="1200150">
            <a:lnSpc>
              <a:spcPct val="90000"/>
            </a:lnSpc>
            <a:spcBef>
              <a:spcPct val="0"/>
            </a:spcBef>
            <a:spcAft>
              <a:spcPct val="15000"/>
            </a:spcAft>
            <a:buChar char="•"/>
          </a:pPr>
          <a:r>
            <a:rPr lang="en-US" sz="2700" kern="1200" dirty="0"/>
            <a:t>Other student outcome data</a:t>
          </a:r>
        </a:p>
      </dsp:txBody>
      <dsp:txXfrm rot="-5400000">
        <a:off x="4451970" y="281917"/>
        <a:ext cx="7915158" cy="1530457"/>
      </dsp:txXfrm>
    </dsp:sp>
    <dsp:sp modelId="{C5CAE04D-5902-4BBD-9EFC-51FE3E1DBA79}">
      <dsp:nvSpPr>
        <dsp:cNvPr id="0" name=""/>
        <dsp:cNvSpPr/>
      </dsp:nvSpPr>
      <dsp:spPr>
        <a:xfrm>
          <a:off x="0" y="0"/>
          <a:ext cx="4498848" cy="2120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Measures of Student Learning</a:t>
          </a:r>
        </a:p>
      </dsp:txBody>
      <dsp:txXfrm>
        <a:off x="103493" y="103493"/>
        <a:ext cx="4291862" cy="1913070"/>
      </dsp:txXfrm>
    </dsp:sp>
    <dsp:sp modelId="{2B905916-86D7-4A7B-A838-5C83BC07195F}">
      <dsp:nvSpPr>
        <dsp:cNvPr id="0" name=""/>
        <dsp:cNvSpPr/>
      </dsp:nvSpPr>
      <dsp:spPr>
        <a:xfrm rot="5400000">
          <a:off x="7649801" y="-709676"/>
          <a:ext cx="1696045" cy="79979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Observations</a:t>
          </a:r>
        </a:p>
        <a:p>
          <a:pPr marL="228600" lvl="1" indent="-228600" algn="l" defTabSz="1200150">
            <a:lnSpc>
              <a:spcPct val="90000"/>
            </a:lnSpc>
            <a:spcBef>
              <a:spcPct val="0"/>
            </a:spcBef>
            <a:spcAft>
              <a:spcPct val="15000"/>
            </a:spcAft>
            <a:buChar char="•"/>
          </a:pPr>
          <a:r>
            <a:rPr lang="en-US" sz="2700" kern="1200" dirty="0"/>
            <a:t>Artifacts</a:t>
          </a:r>
        </a:p>
      </dsp:txBody>
      <dsp:txXfrm rot="-5400000">
        <a:off x="4498848" y="2524071"/>
        <a:ext cx="7915158" cy="1530457"/>
      </dsp:txXfrm>
    </dsp:sp>
    <dsp:sp modelId="{6C1EFD84-FDE5-413B-AACE-3B7AB295EE1E}">
      <dsp:nvSpPr>
        <dsp:cNvPr id="0" name=""/>
        <dsp:cNvSpPr/>
      </dsp:nvSpPr>
      <dsp:spPr>
        <a:xfrm>
          <a:off x="0" y="2229271"/>
          <a:ext cx="4498848" cy="2120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Products of Practice</a:t>
          </a:r>
        </a:p>
      </dsp:txBody>
      <dsp:txXfrm>
        <a:off x="103493" y="2332764"/>
        <a:ext cx="4291862" cy="1913070"/>
      </dsp:txXfrm>
    </dsp:sp>
    <dsp:sp modelId="{3E78262A-7669-4317-8D66-C6345A4C14D9}">
      <dsp:nvSpPr>
        <dsp:cNvPr id="0" name=""/>
        <dsp:cNvSpPr/>
      </dsp:nvSpPr>
      <dsp:spPr>
        <a:xfrm rot="5400000">
          <a:off x="7649801" y="1516383"/>
          <a:ext cx="1696045" cy="79979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Student feedback</a:t>
          </a:r>
        </a:p>
        <a:p>
          <a:pPr marL="228600" lvl="1" indent="-228600" algn="l" defTabSz="1200150">
            <a:lnSpc>
              <a:spcPct val="90000"/>
            </a:lnSpc>
            <a:spcBef>
              <a:spcPct val="0"/>
            </a:spcBef>
            <a:spcAft>
              <a:spcPct val="15000"/>
            </a:spcAft>
            <a:buChar char="•"/>
          </a:pPr>
          <a:r>
            <a:rPr lang="en-US" sz="2700" kern="1200" dirty="0"/>
            <a:t>Evidence of fulfillment of professional responsibilities</a:t>
          </a:r>
        </a:p>
        <a:p>
          <a:pPr marL="228600" lvl="1" indent="-228600" algn="l" defTabSz="1200150">
            <a:lnSpc>
              <a:spcPct val="90000"/>
            </a:lnSpc>
            <a:spcBef>
              <a:spcPct val="0"/>
            </a:spcBef>
            <a:spcAft>
              <a:spcPct val="15000"/>
            </a:spcAft>
            <a:buChar char="•"/>
          </a:pPr>
          <a:r>
            <a:rPr lang="en-US" sz="2700" kern="1200" dirty="0"/>
            <a:t>Evidence of family engagement</a:t>
          </a:r>
        </a:p>
      </dsp:txBody>
      <dsp:txXfrm rot="-5400000">
        <a:off x="4498848" y="4750130"/>
        <a:ext cx="7915158" cy="1530457"/>
      </dsp:txXfrm>
    </dsp:sp>
    <dsp:sp modelId="{0F2B1164-EBA4-43F1-B297-D7DD5512B81E}">
      <dsp:nvSpPr>
        <dsp:cNvPr id="0" name=""/>
        <dsp:cNvSpPr/>
      </dsp:nvSpPr>
      <dsp:spPr>
        <a:xfrm>
          <a:off x="0" y="4455331"/>
          <a:ext cx="4498848" cy="21200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Additional Evidence</a:t>
          </a:r>
        </a:p>
      </dsp:txBody>
      <dsp:txXfrm>
        <a:off x="103493" y="4558824"/>
        <a:ext cx="4291862" cy="191307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85901-2DE9-41CB-9F43-250D3501DDB3}"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6C47F-691E-47A7-8B90-C05A67379CB1}" type="slidenum">
              <a:rPr lang="en-US" smtClean="0"/>
              <a:t>‹#›</a:t>
            </a:fld>
            <a:endParaRPr lang="en-US"/>
          </a:p>
        </p:txBody>
      </p:sp>
    </p:spTree>
    <p:extLst>
      <p:ext uri="{BB962C8B-B14F-4D97-AF65-F5344CB8AC3E}">
        <p14:creationId xmlns:p14="http://schemas.microsoft.com/office/powerpoint/2010/main" val="117306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goal of the educator evaluation system is to ensure that each and every student has access to an </a:t>
            </a:r>
            <a:r>
              <a:rPr lang="en-US" sz="1200" b="1" dirty="0"/>
              <a:t>effective educator.</a:t>
            </a:r>
          </a:p>
          <a:p>
            <a:pPr marL="120650" lvl="0" indent="0" algn="l" rtl="0">
              <a:spcBef>
                <a:spcPts val="1000"/>
              </a:spcBef>
              <a:spcAft>
                <a:spcPts val="1200"/>
              </a:spcAft>
              <a:buSzPts val="1700"/>
              <a:buFont typeface="Arial" panose="020B0604020202020204" pitchFamily="34" charset="0"/>
              <a:buNone/>
            </a:pPr>
            <a:endParaRPr lang="en-US" sz="1200" dirty="0">
              <a:ea typeface="Proxima Nova"/>
              <a:cs typeface="Proxima Nova"/>
              <a:sym typeface="Proxima Nova"/>
            </a:endParaRPr>
          </a:p>
          <a:p>
            <a:pPr marL="120650" lvl="0" indent="0" algn="l" rtl="0">
              <a:spcBef>
                <a:spcPts val="1000"/>
              </a:spcBef>
              <a:spcAft>
                <a:spcPts val="1200"/>
              </a:spcAft>
              <a:buSzPts val="1700"/>
              <a:buFont typeface="Arial" panose="020B0604020202020204" pitchFamily="34" charset="0"/>
              <a:buNone/>
            </a:pPr>
            <a:r>
              <a:rPr lang="en-US" sz="1200" dirty="0">
                <a:ea typeface="Proxima Nova"/>
                <a:cs typeface="Proxima Nova"/>
                <a:sym typeface="Proxima Nova"/>
              </a:rPr>
              <a:t>This is realized by:</a:t>
            </a:r>
          </a:p>
          <a:p>
            <a:pPr marL="292100" lvl="0" indent="-171450" algn="l" rtl="0">
              <a:spcBef>
                <a:spcPts val="1000"/>
              </a:spcBef>
              <a:spcAft>
                <a:spcPts val="1200"/>
              </a:spcAft>
              <a:buSzPts val="1700"/>
              <a:buFont typeface="Arial" panose="020B0604020202020204" pitchFamily="34" charset="0"/>
              <a:buChar char="•"/>
            </a:pPr>
            <a:r>
              <a:rPr lang="en-US" sz="1200" dirty="0">
                <a:ea typeface="Proxima Nova"/>
                <a:cs typeface="Proxima Nova"/>
                <a:sym typeface="Proxima Nova"/>
              </a:rPr>
              <a:t>Promoting educator growth and development through the evaluation process,</a:t>
            </a:r>
          </a:p>
          <a:p>
            <a:pPr marL="292100" lvl="0" indent="-171450" algn="l" rtl="0">
              <a:spcBef>
                <a:spcPts val="1000"/>
              </a:spcBef>
              <a:spcAft>
                <a:spcPts val="1200"/>
              </a:spcAft>
              <a:buSzPts val="1700"/>
              <a:buFont typeface="Arial" panose="020B0604020202020204" pitchFamily="34" charset="0"/>
              <a:buChar char="•"/>
            </a:pPr>
            <a:r>
              <a:rPr lang="en-US" sz="1200" dirty="0">
                <a:ea typeface="Proxima Nova"/>
                <a:cs typeface="Proxima Nova"/>
                <a:sym typeface="Proxima Nova"/>
              </a:rPr>
              <a:t>Placing student learning at the center, using multiple measures of student learning, growth and achievement,  </a:t>
            </a:r>
          </a:p>
          <a:p>
            <a:pPr marL="292100" lvl="0" indent="-171450" algn="l" rtl="0">
              <a:spcBef>
                <a:spcPts val="1000"/>
              </a:spcBef>
              <a:spcAft>
                <a:spcPts val="1200"/>
              </a:spcAft>
              <a:buSzPts val="1700"/>
              <a:buFont typeface="Arial" panose="020B0604020202020204" pitchFamily="34" charset="0"/>
              <a:buChar char="•"/>
            </a:pPr>
            <a:r>
              <a:rPr lang="en-US" sz="1200" dirty="0">
                <a:ea typeface="Proxima Nova"/>
                <a:cs typeface="Proxima Nova"/>
                <a:sym typeface="Proxima Nova"/>
              </a:rPr>
              <a:t>Recognizing excellence in teaching and leading,  </a:t>
            </a:r>
          </a:p>
          <a:p>
            <a:pPr marL="292100" lvl="0" indent="-171450" algn="l" rtl="0">
              <a:spcBef>
                <a:spcPts val="1000"/>
              </a:spcBef>
              <a:spcAft>
                <a:spcPts val="1200"/>
              </a:spcAft>
              <a:buSzPts val="1700"/>
              <a:buFont typeface="Arial" panose="020B0604020202020204" pitchFamily="34" charset="0"/>
              <a:buChar char="•"/>
            </a:pPr>
            <a:r>
              <a:rPr lang="en-US" sz="1200" dirty="0">
                <a:ea typeface="Proxima Nova"/>
                <a:cs typeface="Proxima Nova"/>
                <a:sym typeface="Proxima Nova"/>
              </a:rPr>
              <a:t>Setting a high bar for professional teaching status, and  </a:t>
            </a:r>
          </a:p>
          <a:p>
            <a:pPr marL="292100" lvl="0" indent="-171450" algn="l" rtl="0">
              <a:spcBef>
                <a:spcPts val="1000"/>
              </a:spcBef>
              <a:spcAft>
                <a:spcPts val="1200"/>
              </a:spcAft>
              <a:buSzPts val="1700"/>
              <a:buFont typeface="Arial" panose="020B0604020202020204" pitchFamily="34" charset="0"/>
              <a:buChar char="•"/>
            </a:pPr>
            <a:r>
              <a:rPr lang="en-US" sz="1200" dirty="0">
                <a:ea typeface="Proxima Nova"/>
                <a:cs typeface="Proxima Nova"/>
                <a:sym typeface="Proxima Nova"/>
              </a:rPr>
              <a:t>Creating clear processes and timelines for improvement</a:t>
            </a:r>
            <a:endParaRPr lang="en-US" sz="1400" dirty="0">
              <a:ea typeface="Proxima Nova"/>
              <a:cs typeface="Proxima Nova"/>
              <a:sym typeface="Proxima Nova"/>
            </a:endParaRPr>
          </a:p>
          <a:p>
            <a:endParaRPr lang="en-US" dirty="0"/>
          </a:p>
          <a:p>
            <a:r>
              <a:rPr lang="en-US" dirty="0"/>
              <a:t>The 5-step cycle includes self-assessment, goal-setting, plan implementation, and a formative and summative assessment. Throughout the cycle should be ongoing feedback and reflection.</a:t>
            </a:r>
          </a:p>
        </p:txBody>
      </p:sp>
      <p:sp>
        <p:nvSpPr>
          <p:cNvPr id="4" name="Slide Number Placeholder 3"/>
          <p:cNvSpPr>
            <a:spLocks noGrp="1"/>
          </p:cNvSpPr>
          <p:nvPr>
            <p:ph type="sldNum" sz="quarter" idx="5"/>
          </p:nvPr>
        </p:nvSpPr>
        <p:spPr/>
        <p:txBody>
          <a:bodyPr/>
          <a:lstStyle/>
          <a:p>
            <a:fld id="{3E36C47F-691E-47A7-8B90-C05A67379CB1}" type="slidenum">
              <a:rPr lang="en-US" smtClean="0"/>
              <a:t>7</a:t>
            </a:fld>
            <a:endParaRPr lang="en-US"/>
          </a:p>
        </p:txBody>
      </p:sp>
    </p:spTree>
    <p:extLst>
      <p:ext uri="{BB962C8B-B14F-4D97-AF65-F5344CB8AC3E}">
        <p14:creationId xmlns:p14="http://schemas.microsoft.com/office/powerpoint/2010/main" val="316594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8</a:t>
            </a:fld>
            <a:endParaRPr lang="en-US"/>
          </a:p>
        </p:txBody>
      </p:sp>
    </p:spTree>
    <p:extLst>
      <p:ext uri="{BB962C8B-B14F-4D97-AF65-F5344CB8AC3E}">
        <p14:creationId xmlns:p14="http://schemas.microsoft.com/office/powerpoint/2010/main" val="370706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There are three required categories of evidence.</a:t>
            </a:r>
          </a:p>
        </p:txBody>
      </p:sp>
      <p:sp>
        <p:nvSpPr>
          <p:cNvPr id="4" name="Slide Number Placeholder 3"/>
          <p:cNvSpPr>
            <a:spLocks noGrp="1"/>
          </p:cNvSpPr>
          <p:nvPr>
            <p:ph type="sldNum" sz="quarter" idx="5"/>
          </p:nvPr>
        </p:nvSpPr>
        <p:spPr/>
        <p:txBody>
          <a:bodyPr/>
          <a:lstStyle/>
          <a:p>
            <a:fld id="{3E36C47F-691E-47A7-8B90-C05A67379CB1}" type="slidenum">
              <a:rPr lang="en-US" smtClean="0"/>
              <a:t>9</a:t>
            </a:fld>
            <a:endParaRPr lang="en-US"/>
          </a:p>
        </p:txBody>
      </p:sp>
    </p:spTree>
    <p:extLst>
      <p:ext uri="{BB962C8B-B14F-4D97-AF65-F5344CB8AC3E}">
        <p14:creationId xmlns:p14="http://schemas.microsoft.com/office/powerpoint/2010/main" val="136755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10</a:t>
            </a:fld>
            <a:endParaRPr lang="en-US"/>
          </a:p>
        </p:txBody>
      </p:sp>
    </p:spTree>
    <p:extLst>
      <p:ext uri="{BB962C8B-B14F-4D97-AF65-F5344CB8AC3E}">
        <p14:creationId xmlns:p14="http://schemas.microsoft.com/office/powerpoint/2010/main" val="314167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Aptos" panose="020B0004020202020204" pitchFamily="34" charset="0"/>
              </a:rPr>
              <a:t>The </a:t>
            </a:r>
            <a:r>
              <a:rPr lang="en-US" sz="1200" b="1" dirty="0">
                <a:effectLst/>
                <a:latin typeface="Aptos" panose="020B0004020202020204" pitchFamily="34" charset="0"/>
                <a:ea typeface="Aptos" panose="020B0004020202020204" pitchFamily="34" charset="0"/>
                <a:cs typeface="Aptos" panose="020B0004020202020204" pitchFamily="34" charset="0"/>
              </a:rPr>
              <a:t>Classroom Teacher Evaluation: Reflection and Evidence Guide</a:t>
            </a:r>
            <a:r>
              <a:rPr lang="en-US" sz="1200" dirty="0">
                <a:effectLst/>
                <a:latin typeface="Aptos" panose="020B0004020202020204" pitchFamily="34" charset="0"/>
                <a:ea typeface="Aptos" panose="020B0004020202020204" pitchFamily="34" charset="0"/>
                <a:cs typeface="Aptos" panose="020B0004020202020204" pitchFamily="34" charset="0"/>
              </a:rPr>
              <a:t> is a resource to support educators in reflecting on the myriad of ways that they demonstrate effective practices aligned with the Model Rubric for Classroom Teachers. Educators and evaluators can use this document to collaboratively identify sources of evidence to guide the educator evaluation process. </a:t>
            </a:r>
          </a:p>
          <a:p>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12</a:t>
            </a:fld>
            <a:endParaRPr lang="en-US"/>
          </a:p>
        </p:txBody>
      </p:sp>
    </p:spTree>
    <p:extLst>
      <p:ext uri="{BB962C8B-B14F-4D97-AF65-F5344CB8AC3E}">
        <p14:creationId xmlns:p14="http://schemas.microsoft.com/office/powerpoint/2010/main" val="156640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Arial" panose="020B0604020202020204" pitchFamily="34" charset="0"/>
              </a:rPr>
              <a:t>Using your goals and Educator Plan if available, identify the artifacts and measures of student learning that you expect to produce as a result of your planned action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Arial" panose="020B0604020202020204" pitchFamily="34" charset="0"/>
              </a:rPr>
              <a:t>Consider the three required categories of evidence – measures of student learning, products of practice, and additional evidence relative to the performance standards, and consider evidence that is strategic, representative, and authentic to your work.</a:t>
            </a:r>
          </a:p>
        </p:txBody>
      </p:sp>
      <p:sp>
        <p:nvSpPr>
          <p:cNvPr id="4" name="Slide Number Placeholder 3"/>
          <p:cNvSpPr>
            <a:spLocks noGrp="1"/>
          </p:cNvSpPr>
          <p:nvPr>
            <p:ph type="sldNum" sz="quarter" idx="5"/>
          </p:nvPr>
        </p:nvSpPr>
        <p:spPr/>
        <p:txBody>
          <a:bodyPr/>
          <a:lstStyle/>
          <a:p>
            <a:fld id="{3E36C47F-691E-47A7-8B90-C05A67379CB1}" type="slidenum">
              <a:rPr lang="en-US" smtClean="0"/>
              <a:t>14</a:t>
            </a:fld>
            <a:endParaRPr lang="en-US"/>
          </a:p>
        </p:txBody>
      </p:sp>
    </p:spTree>
    <p:extLst>
      <p:ext uri="{BB962C8B-B14F-4D97-AF65-F5344CB8AC3E}">
        <p14:creationId xmlns:p14="http://schemas.microsoft.com/office/powerpoint/2010/main" val="330086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16</a:t>
            </a:fld>
            <a:endParaRPr lang="en-US"/>
          </a:p>
        </p:txBody>
      </p:sp>
    </p:spTree>
    <p:extLst>
      <p:ext uri="{BB962C8B-B14F-4D97-AF65-F5344CB8AC3E}">
        <p14:creationId xmlns:p14="http://schemas.microsoft.com/office/powerpoint/2010/main" val="1897235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36C47F-691E-47A7-8B90-C05A67379CB1}" type="slidenum">
              <a:rPr lang="en-US" smtClean="0"/>
              <a:t>17</a:t>
            </a:fld>
            <a:endParaRPr lang="en-US"/>
          </a:p>
        </p:txBody>
      </p:sp>
    </p:spTree>
    <p:extLst>
      <p:ext uri="{BB962C8B-B14F-4D97-AF65-F5344CB8AC3E}">
        <p14:creationId xmlns:p14="http://schemas.microsoft.com/office/powerpoint/2010/main" val="293594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6.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jpeg"/><Relationship Id="rId9"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sv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3.sv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19" name="TextBox 19"/>
          <p:cNvSpPr txBox="1">
            <a:spLocks noGrp="1"/>
          </p:cNvSpPr>
          <p:nvPr>
            <p:ph type="title" idx="4294967295"/>
          </p:nvPr>
        </p:nvSpPr>
        <p:spPr>
          <a:xfrm>
            <a:off x="1952278" y="3619500"/>
            <a:ext cx="8883077" cy="24929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59" normalizeH="0" baseline="0" noProof="0" dirty="0">
                <a:ln>
                  <a:noFill/>
                </a:ln>
                <a:solidFill>
                  <a:srgbClr val="254A7E"/>
                </a:solidFill>
                <a:effectLst/>
                <a:uLnTx/>
                <a:uFillTx/>
                <a:latin typeface="Sailors"/>
                <a:ea typeface="+mn-ea"/>
                <a:cs typeface="+mn-cs"/>
              </a:rPr>
              <a:t>teacher workshop series: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59" normalizeH="0" baseline="0" noProof="0" dirty="0">
                <a:ln>
                  <a:noFill/>
                </a:ln>
                <a:solidFill>
                  <a:srgbClr val="254A7E"/>
                </a:solidFill>
                <a:effectLst/>
                <a:uLnTx/>
                <a:uFillTx/>
                <a:latin typeface="Sailors"/>
                <a:ea typeface="+mn-ea"/>
                <a:cs typeface="+mn-cs"/>
              </a:rPr>
              <a:t>The Ma educator evaluation system</a:t>
            </a:r>
          </a:p>
        </p:txBody>
      </p:sp>
      <p:sp>
        <p:nvSpPr>
          <p:cNvPr id="18" name="TextBox 18"/>
          <p:cNvSpPr txBox="1"/>
          <p:nvPr/>
        </p:nvSpPr>
        <p:spPr>
          <a:xfrm>
            <a:off x="2116888" y="7658100"/>
            <a:ext cx="9236912" cy="731867"/>
          </a:xfrm>
          <a:prstGeom prst="rect">
            <a:avLst/>
          </a:prstGeom>
        </p:spPr>
        <p:txBody>
          <a:bodyPr wrap="square" lIns="0" tIns="0" rIns="0" bIns="0" rtlCol="0" anchor="t">
            <a:spAutoFit/>
          </a:bodyPr>
          <a:lstStyle/>
          <a:p>
            <a:pPr>
              <a:lnSpc>
                <a:spcPct val="129647"/>
              </a:lnSpc>
            </a:pPr>
            <a:r>
              <a:rPr lang="en-US" sz="4000" b="1" spc="144" dirty="0">
                <a:solidFill>
                  <a:srgbClr val="231F20"/>
                </a:solidFill>
                <a:latin typeface="Open Sauce"/>
              </a:rPr>
              <a:t>Session 4: Gathering Evidence</a:t>
            </a:r>
            <a:endParaRPr lang="en-US" dirty="0"/>
          </a:p>
        </p:txBody>
      </p:sp>
      <p:grpSp>
        <p:nvGrpSpPr>
          <p:cNvPr id="2" name="Group 2">
            <a:extLst>
              <a:ext uri="{C183D7F6-B498-43B3-948B-1728B52AA6E4}">
                <adec:decorative xmlns:adec="http://schemas.microsoft.com/office/drawing/2017/decorative" val="1"/>
              </a:ext>
            </a:extLst>
          </p:cNvPr>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5" name="Freeform 5">
            <a:extLst>
              <a:ext uri="{C183D7F6-B498-43B3-948B-1728B52AA6E4}">
                <adec:decorative xmlns:adec="http://schemas.microsoft.com/office/drawing/2017/decorative" val="1"/>
              </a:ext>
            </a:extLst>
          </p:cNvPr>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1894184" y="580047"/>
            <a:ext cx="5482971" cy="9023371"/>
          </a:xfrm>
          <a:custGeom>
            <a:avLst/>
            <a:gdLst/>
            <a:ahLst/>
            <a:cxnLst/>
            <a:rect l="l" t="t" r="r" b="b"/>
            <a:pathLst>
              <a:path w="5482971" h="9023371">
                <a:moveTo>
                  <a:pt x="0" y="0"/>
                </a:moveTo>
                <a:lnTo>
                  <a:pt x="5482971" y="0"/>
                </a:lnTo>
                <a:lnTo>
                  <a:pt x="5482971" y="9023371"/>
                </a:lnTo>
                <a:lnTo>
                  <a:pt x="0" y="9023371"/>
                </a:lnTo>
                <a:lnTo>
                  <a:pt x="0" y="0"/>
                </a:lnTo>
                <a:close/>
              </a:path>
            </a:pathLst>
          </a:custGeom>
          <a:blipFill>
            <a:blip r:embed="rId4"/>
            <a:stretch>
              <a:fillRect l="-9404" r="-137143"/>
            </a:stretch>
          </a:blipFill>
          <a:ln w="76200" cap="sq">
            <a:solidFill>
              <a:srgbClr val="254A7E"/>
            </a:solidFill>
            <a:prstDash val="solid"/>
            <a:miter/>
          </a:ln>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9" name="TextBox 9"/>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grpSp>
        <p:nvGrpSpPr>
          <p:cNvPr id="10" name="Group 10">
            <a:extLst>
              <a:ext uri="{C183D7F6-B498-43B3-948B-1728B52AA6E4}">
                <adec:decorative xmlns:adec="http://schemas.microsoft.com/office/drawing/2017/decorative" val="1"/>
              </a:ext>
            </a:extLst>
          </p:cNvPr>
          <p:cNvGrpSpPr/>
          <p:nvPr/>
        </p:nvGrpSpPr>
        <p:grpSpPr>
          <a:xfrm>
            <a:off x="1227773" y="4163622"/>
            <a:ext cx="110236" cy="2818996"/>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DFBFB"/>
            </a:solidFill>
          </p:spPr>
          <p:txBody>
            <a:bodyPr/>
            <a:lstStyle/>
            <a:p>
              <a:endParaRPr lang="en-US"/>
            </a:p>
          </p:txBody>
        </p:sp>
        <p:sp>
          <p:nvSpPr>
            <p:cNvPr id="12" name="TextBox 12"/>
            <p:cNvSpPr txBox="1"/>
            <p:nvPr/>
          </p:nvSpPr>
          <p:spPr>
            <a:xfrm>
              <a:off x="0" y="-19050"/>
              <a:ext cx="26312" cy="691905"/>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6" name="Freeform 16">
            <a:extLst>
              <a:ext uri="{C183D7F6-B498-43B3-948B-1728B52AA6E4}">
                <adec:decorative xmlns:adec="http://schemas.microsoft.com/office/drawing/2017/decorative" val="1"/>
              </a:ext>
            </a:extLst>
          </p:cNvPr>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7" name="Freeform 17">
            <a:extLst>
              <a:ext uri="{C183D7F6-B498-43B3-948B-1728B52AA6E4}">
                <adec:decorative xmlns:adec="http://schemas.microsoft.com/office/drawing/2017/decorative" val="1"/>
              </a:ext>
            </a:extLst>
          </p:cNvPr>
          <p:cNvSpPr/>
          <p:nvPr/>
        </p:nvSpPr>
        <p:spPr>
          <a:xfrm>
            <a:off x="1752928" y="847550"/>
            <a:ext cx="3485898" cy="2057223"/>
          </a:xfrm>
          <a:custGeom>
            <a:avLst/>
            <a:gdLst/>
            <a:ahLst/>
            <a:cxnLst/>
            <a:rect l="l" t="t" r="r" b="b"/>
            <a:pathLst>
              <a:path w="3485898" h="2057223">
                <a:moveTo>
                  <a:pt x="0" y="0"/>
                </a:moveTo>
                <a:lnTo>
                  <a:pt x="3485898" y="0"/>
                </a:lnTo>
                <a:lnTo>
                  <a:pt x="3485898" y="2057223"/>
                </a:lnTo>
                <a:lnTo>
                  <a:pt x="0" y="2057223"/>
                </a:lnTo>
                <a:lnTo>
                  <a:pt x="0" y="0"/>
                </a:lnTo>
                <a:close/>
              </a:path>
            </a:pathLst>
          </a:custGeom>
          <a:blipFill>
            <a:blip r:embed="rId7"/>
            <a:stretch>
              <a:fillRect t="-1188"/>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3">
            <a:extLst>
              <a:ext uri="{FF2B5EF4-FFF2-40B4-BE49-F238E27FC236}">
                <a16:creationId xmlns:a16="http://schemas.microsoft.com/office/drawing/2014/main" id="{5F467352-FE02-230B-2947-6557352B0BA4}"/>
              </a:ext>
            </a:extLst>
          </p:cNvPr>
          <p:cNvSpPr txBox="1">
            <a:spLocks noGrp="1"/>
          </p:cNvSpPr>
          <p:nvPr>
            <p:ph type="title" idx="4294967295"/>
          </p:nvPr>
        </p:nvSpPr>
        <p:spPr>
          <a:xfrm>
            <a:off x="598665" y="6041704"/>
            <a:ext cx="5528552" cy="13542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771" normalizeH="0" baseline="0" noProof="0" dirty="0">
                <a:ln>
                  <a:noFill/>
                </a:ln>
                <a:solidFill>
                  <a:srgbClr val="254A7E"/>
                </a:solidFill>
                <a:effectLst/>
                <a:uLnTx/>
                <a:uFillTx/>
                <a:latin typeface="Sailors"/>
                <a:ea typeface="+mn-ea"/>
                <a:cs typeface="+mn-cs"/>
              </a:rPr>
              <a:t>Key considerations</a:t>
            </a:r>
          </a:p>
        </p:txBody>
      </p:sp>
      <p:grpSp>
        <p:nvGrpSpPr>
          <p:cNvPr id="43" name="Group 15">
            <a:extLst>
              <a:ext uri="{FF2B5EF4-FFF2-40B4-BE49-F238E27FC236}">
                <a16:creationId xmlns:a16="http://schemas.microsoft.com/office/drawing/2014/main" id="{C2EDB4E1-614C-377A-6D43-52A156D4AEA3}"/>
              </a:ext>
              <a:ext uri="{C183D7F6-B498-43B3-948B-1728B52AA6E4}">
                <adec:decorative xmlns:adec="http://schemas.microsoft.com/office/drawing/2017/decorative" val="1"/>
              </a:ext>
            </a:extLst>
          </p:cNvPr>
          <p:cNvGrpSpPr/>
          <p:nvPr/>
        </p:nvGrpSpPr>
        <p:grpSpPr>
          <a:xfrm>
            <a:off x="8097940" y="7297647"/>
            <a:ext cx="8132660" cy="1596428"/>
            <a:chOff x="0" y="0"/>
            <a:chExt cx="4321206" cy="1449360"/>
          </a:xfrm>
        </p:grpSpPr>
        <p:sp>
          <p:nvSpPr>
            <p:cNvPr id="44" name="Freeform 16">
              <a:extLst>
                <a:ext uri="{FF2B5EF4-FFF2-40B4-BE49-F238E27FC236}">
                  <a16:creationId xmlns:a16="http://schemas.microsoft.com/office/drawing/2014/main" id="{169D75E4-1404-B809-9A3A-C477EB8DD894}"/>
                </a:ext>
              </a:extLst>
            </p:cNvPr>
            <p:cNvSpPr/>
            <p:nvPr/>
          </p:nvSpPr>
          <p:spPr>
            <a:xfrm>
              <a:off x="0" y="0"/>
              <a:ext cx="4321135" cy="1449324"/>
            </a:xfrm>
            <a:custGeom>
              <a:avLst/>
              <a:gdLst/>
              <a:ahLst/>
              <a:cxnLst/>
              <a:rect l="l" t="t" r="r" b="b"/>
              <a:pathLst>
                <a:path w="4321135" h="1449324">
                  <a:moveTo>
                    <a:pt x="3553268" y="0"/>
                  </a:moveTo>
                  <a:cubicBezTo>
                    <a:pt x="0" y="0"/>
                    <a:pt x="0" y="0"/>
                    <a:pt x="0" y="0"/>
                  </a:cubicBezTo>
                  <a:cubicBezTo>
                    <a:pt x="0" y="1449324"/>
                    <a:pt x="0" y="1449324"/>
                    <a:pt x="0" y="1449324"/>
                  </a:cubicBezTo>
                  <a:cubicBezTo>
                    <a:pt x="3553268" y="1449324"/>
                    <a:pt x="3553268" y="1449324"/>
                    <a:pt x="3553268" y="1449324"/>
                  </a:cubicBezTo>
                  <a:cubicBezTo>
                    <a:pt x="3976241" y="1449324"/>
                    <a:pt x="4321135" y="1123823"/>
                    <a:pt x="4321135" y="724662"/>
                  </a:cubicBezTo>
                  <a:cubicBezTo>
                    <a:pt x="4321135" y="325501"/>
                    <a:pt x="3976241" y="0"/>
                    <a:pt x="3553268" y="0"/>
                  </a:cubicBezTo>
                  <a:close/>
                </a:path>
              </a:pathLst>
            </a:custGeom>
            <a:solidFill>
              <a:srgbClr val="F2F2F2"/>
            </a:solid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rot="-1660488">
            <a:off x="-4233206" y="5189176"/>
            <a:ext cx="8282376" cy="404757"/>
            <a:chOff x="0" y="0"/>
            <a:chExt cx="2181367" cy="106603"/>
          </a:xfrm>
        </p:grpSpPr>
        <p:sp>
          <p:nvSpPr>
            <p:cNvPr id="6" name="Freeform 6"/>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254A7E"/>
            </a:solidFill>
          </p:spPr>
          <p:txBody>
            <a:bodyPr/>
            <a:lstStyle/>
            <a:p>
              <a:endParaRPr lang="en-US"/>
            </a:p>
          </p:txBody>
        </p:sp>
        <p:sp>
          <p:nvSpPr>
            <p:cNvPr id="7" name="TextBox 7"/>
            <p:cNvSpPr txBox="1"/>
            <p:nvPr/>
          </p:nvSpPr>
          <p:spPr>
            <a:xfrm>
              <a:off x="0" y="-19050"/>
              <a:ext cx="2181367" cy="125653"/>
            </a:xfrm>
            <a:prstGeom prst="rect">
              <a:avLst/>
            </a:prstGeom>
          </p:spPr>
          <p:txBody>
            <a:bodyPr lIns="50800" tIns="50800" rIns="50800" bIns="50800" rtlCol="0" anchor="ctr"/>
            <a:lstStyle/>
            <a:p>
              <a:pPr marL="0" marR="0" lvl="0" indent="0" algn="ctr" defTabSz="914400" rtl="0" eaLnBrk="1" fontAlgn="auto" latinLnBrk="0" hangingPunct="1">
                <a:lnSpc>
                  <a:spcPct val="294135"/>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rot="-1747322">
            <a:off x="3921959" y="1003562"/>
            <a:ext cx="8282376" cy="111180"/>
            <a:chOff x="0" y="0"/>
            <a:chExt cx="2181367" cy="29282"/>
          </a:xfrm>
        </p:grpSpPr>
        <p:sp>
          <p:nvSpPr>
            <p:cNvPr id="9" name="Freeform 9"/>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254A7E"/>
            </a:solidFill>
          </p:spPr>
          <p:txBody>
            <a:bodyPr/>
            <a:lstStyle/>
            <a:p>
              <a:endParaRPr lang="en-US"/>
            </a:p>
          </p:txBody>
        </p:sp>
        <p:sp>
          <p:nvSpPr>
            <p:cNvPr id="10" name="TextBox 10"/>
            <p:cNvSpPr txBox="1"/>
            <p:nvPr/>
          </p:nvSpPr>
          <p:spPr>
            <a:xfrm>
              <a:off x="0" y="-19050"/>
              <a:ext cx="2181367" cy="48332"/>
            </a:xfrm>
            <a:prstGeom prst="rect">
              <a:avLst/>
            </a:prstGeom>
          </p:spPr>
          <p:txBody>
            <a:bodyPr lIns="50800" tIns="50800" rIns="50800" bIns="50800" rtlCol="0" anchor="ctr"/>
            <a:lstStyle/>
            <a:p>
              <a:pPr marL="0" marR="0" lvl="0" indent="0" algn="ctr" defTabSz="914400" rtl="0" eaLnBrk="1" fontAlgn="auto" latinLnBrk="0" hangingPunct="1">
                <a:lnSpc>
                  <a:spcPct val="294135"/>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a:off x="11444447" y="2576929"/>
            <a:ext cx="6518881" cy="1594049"/>
            <a:chOff x="0" y="0"/>
            <a:chExt cx="4317606" cy="1447200"/>
          </a:xfrm>
        </p:grpSpPr>
        <p:sp>
          <p:nvSpPr>
            <p:cNvPr id="12" name="Freeform 12"/>
            <p:cNvSpPr/>
            <p:nvPr/>
          </p:nvSpPr>
          <p:spPr>
            <a:xfrm>
              <a:off x="0" y="0"/>
              <a:ext cx="4317581" cy="1447165"/>
            </a:xfrm>
            <a:custGeom>
              <a:avLst/>
              <a:gdLst/>
              <a:ahLst/>
              <a:cxnLst/>
              <a:rect l="l" t="t" r="r" b="b"/>
              <a:pathLst>
                <a:path w="4317581" h="1447165">
                  <a:moveTo>
                    <a:pt x="3550350" y="0"/>
                  </a:moveTo>
                  <a:cubicBezTo>
                    <a:pt x="0" y="0"/>
                    <a:pt x="0" y="0"/>
                    <a:pt x="0" y="0"/>
                  </a:cubicBezTo>
                  <a:cubicBezTo>
                    <a:pt x="0" y="1447165"/>
                    <a:pt x="0" y="1447165"/>
                    <a:pt x="0" y="1447165"/>
                  </a:cubicBezTo>
                  <a:cubicBezTo>
                    <a:pt x="3550350" y="1447165"/>
                    <a:pt x="3550350" y="1447165"/>
                    <a:pt x="3550350" y="1447165"/>
                  </a:cubicBezTo>
                  <a:cubicBezTo>
                    <a:pt x="3972940" y="1447165"/>
                    <a:pt x="4317581" y="1122172"/>
                    <a:pt x="4317581" y="723519"/>
                  </a:cubicBezTo>
                  <a:cubicBezTo>
                    <a:pt x="4317581" y="324866"/>
                    <a:pt x="3972939" y="0"/>
                    <a:pt x="3550350" y="0"/>
                  </a:cubicBezTo>
                  <a:close/>
                </a:path>
              </a:pathLst>
            </a:custGeom>
            <a:solidFill>
              <a:srgbClr val="F2F2F2"/>
            </a:solidFill>
          </p:spPr>
          <p:txBody>
            <a:bodyPr/>
            <a:lstStyle/>
            <a:p>
              <a:endParaRPr lang="en-US"/>
            </a:p>
          </p:txBody>
        </p:sp>
      </p:grpSp>
      <p:grpSp>
        <p:nvGrpSpPr>
          <p:cNvPr id="13" name="Group 13">
            <a:extLst>
              <a:ext uri="{C183D7F6-B498-43B3-948B-1728B52AA6E4}">
                <adec:decorative xmlns:adec="http://schemas.microsoft.com/office/drawing/2017/decorative" val="1"/>
              </a:ext>
            </a:extLst>
          </p:cNvPr>
          <p:cNvGrpSpPr/>
          <p:nvPr/>
        </p:nvGrpSpPr>
        <p:grpSpPr>
          <a:xfrm>
            <a:off x="10374515" y="1943100"/>
            <a:ext cx="2264977" cy="2263391"/>
            <a:chOff x="0" y="0"/>
            <a:chExt cx="2056320" cy="2054880"/>
          </a:xfrm>
        </p:grpSpPr>
        <p:sp>
          <p:nvSpPr>
            <p:cNvPr id="14" name="Freeform 14"/>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254A7E"/>
            </a:solidFill>
          </p:spPr>
          <p:txBody>
            <a:bodyPr/>
            <a:lstStyle/>
            <a:p>
              <a:endParaRPr lang="en-US"/>
            </a:p>
          </p:txBody>
        </p:sp>
      </p:grpSp>
      <p:grpSp>
        <p:nvGrpSpPr>
          <p:cNvPr id="15" name="Group 15">
            <a:extLst>
              <a:ext uri="{C183D7F6-B498-43B3-948B-1728B52AA6E4}">
                <adec:decorative xmlns:adec="http://schemas.microsoft.com/office/drawing/2017/decorative" val="1"/>
              </a:ext>
            </a:extLst>
          </p:cNvPr>
          <p:cNvGrpSpPr/>
          <p:nvPr/>
        </p:nvGrpSpPr>
        <p:grpSpPr>
          <a:xfrm>
            <a:off x="9648540" y="4929676"/>
            <a:ext cx="7283444" cy="1596428"/>
            <a:chOff x="0" y="0"/>
            <a:chExt cx="4321206" cy="1449360"/>
          </a:xfrm>
        </p:grpSpPr>
        <p:sp>
          <p:nvSpPr>
            <p:cNvPr id="16" name="Freeform 16"/>
            <p:cNvSpPr/>
            <p:nvPr/>
          </p:nvSpPr>
          <p:spPr>
            <a:xfrm>
              <a:off x="0" y="0"/>
              <a:ext cx="4321135" cy="1449324"/>
            </a:xfrm>
            <a:custGeom>
              <a:avLst/>
              <a:gdLst/>
              <a:ahLst/>
              <a:cxnLst/>
              <a:rect l="l" t="t" r="r" b="b"/>
              <a:pathLst>
                <a:path w="4321135" h="1449324">
                  <a:moveTo>
                    <a:pt x="3553268" y="0"/>
                  </a:moveTo>
                  <a:cubicBezTo>
                    <a:pt x="0" y="0"/>
                    <a:pt x="0" y="0"/>
                    <a:pt x="0" y="0"/>
                  </a:cubicBezTo>
                  <a:cubicBezTo>
                    <a:pt x="0" y="1449324"/>
                    <a:pt x="0" y="1449324"/>
                    <a:pt x="0" y="1449324"/>
                  </a:cubicBezTo>
                  <a:cubicBezTo>
                    <a:pt x="3553268" y="1449324"/>
                    <a:pt x="3553268" y="1449324"/>
                    <a:pt x="3553268" y="1449324"/>
                  </a:cubicBezTo>
                  <a:cubicBezTo>
                    <a:pt x="3976241" y="1449324"/>
                    <a:pt x="4321135" y="1123823"/>
                    <a:pt x="4321135" y="724662"/>
                  </a:cubicBezTo>
                  <a:cubicBezTo>
                    <a:pt x="4321135" y="325501"/>
                    <a:pt x="3976241" y="0"/>
                    <a:pt x="3553268" y="0"/>
                  </a:cubicBezTo>
                  <a:close/>
                </a:path>
              </a:pathLst>
            </a:custGeom>
            <a:solidFill>
              <a:srgbClr val="F2F2F2"/>
            </a:solidFill>
          </p:spPr>
          <p:txBody>
            <a:bodyPr/>
            <a:lstStyle/>
            <a:p>
              <a:endParaRPr lang="en-US"/>
            </a:p>
          </p:txBody>
        </p:sp>
      </p:grpSp>
      <p:grpSp>
        <p:nvGrpSpPr>
          <p:cNvPr id="17" name="Group 17">
            <a:extLst>
              <a:ext uri="{C183D7F6-B498-43B3-948B-1728B52AA6E4}">
                <adec:decorative xmlns:adec="http://schemas.microsoft.com/office/drawing/2017/decorative" val="1"/>
              </a:ext>
            </a:extLst>
          </p:cNvPr>
          <p:cNvGrpSpPr/>
          <p:nvPr/>
        </p:nvGrpSpPr>
        <p:grpSpPr>
          <a:xfrm>
            <a:off x="8639461" y="4406630"/>
            <a:ext cx="2267356" cy="2265770"/>
            <a:chOff x="0" y="0"/>
            <a:chExt cx="2058480" cy="2057040"/>
          </a:xfrm>
        </p:grpSpPr>
        <p:sp>
          <p:nvSpPr>
            <p:cNvPr id="18" name="Freeform 18"/>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254A7E"/>
            </a:solidFill>
            <a:ln>
              <a:solidFill>
                <a:schemeClr val="bg1"/>
              </a:solidFill>
            </a:ln>
          </p:spPr>
          <p:txBody>
            <a:bodyPr/>
            <a:lstStyle/>
            <a:p>
              <a:endParaRPr lang="en-US" dirty="0"/>
            </a:p>
          </p:txBody>
        </p:sp>
      </p:grpSp>
      <p:sp>
        <p:nvSpPr>
          <p:cNvPr id="22" name="Freeform 22">
            <a:extLst>
              <a:ext uri="{C183D7F6-B498-43B3-948B-1728B52AA6E4}">
                <adec:decorative xmlns:adec="http://schemas.microsoft.com/office/drawing/2017/decorative" val="1"/>
              </a:ext>
            </a:extLst>
          </p:cNvPr>
          <p:cNvSpPr/>
          <p:nvPr/>
        </p:nvSpPr>
        <p:spPr>
          <a:xfrm>
            <a:off x="6681718" y="6980751"/>
            <a:ext cx="2264208" cy="2264208"/>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254A7E"/>
          </a:solidFill>
        </p:spPr>
        <p:txBody>
          <a:bodyPr/>
          <a:lstStyle/>
          <a:p>
            <a:endParaRPr lang="en-US"/>
          </a:p>
        </p:txBody>
      </p:sp>
      <p:sp>
        <p:nvSpPr>
          <p:cNvPr id="47" name="Freeform 28" descr="Icon: calendar">
            <a:extLst>
              <a:ext uri="{FF2B5EF4-FFF2-40B4-BE49-F238E27FC236}">
                <a16:creationId xmlns:a16="http://schemas.microsoft.com/office/drawing/2014/main" id="{3742C299-5C2E-DABF-77C5-B29EA6BF6C62}"/>
              </a:ext>
            </a:extLst>
          </p:cNvPr>
          <p:cNvSpPr/>
          <p:nvPr/>
        </p:nvSpPr>
        <p:spPr>
          <a:xfrm>
            <a:off x="10837694" y="2454548"/>
            <a:ext cx="1340956" cy="1349740"/>
          </a:xfrm>
          <a:custGeom>
            <a:avLst/>
            <a:gdLst/>
            <a:ahLst/>
            <a:cxnLst/>
            <a:rect l="l" t="t" r="r" b="b"/>
            <a:pathLst>
              <a:path w="1340956" h="1349740">
                <a:moveTo>
                  <a:pt x="0" y="0"/>
                </a:moveTo>
                <a:lnTo>
                  <a:pt x="1340956" y="0"/>
                </a:lnTo>
                <a:lnTo>
                  <a:pt x="1340956" y="1349740"/>
                </a:lnTo>
                <a:lnTo>
                  <a:pt x="0" y="1349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8" name="TextBox 47">
            <a:extLst>
              <a:ext uri="{FF2B5EF4-FFF2-40B4-BE49-F238E27FC236}">
                <a16:creationId xmlns:a16="http://schemas.microsoft.com/office/drawing/2014/main" id="{CA5E9097-12C9-C55D-D93D-D611EAD7D608}"/>
              </a:ext>
            </a:extLst>
          </p:cNvPr>
          <p:cNvSpPr txBox="1"/>
          <p:nvPr/>
        </p:nvSpPr>
        <p:spPr>
          <a:xfrm>
            <a:off x="12727496" y="2909753"/>
            <a:ext cx="4534363" cy="830997"/>
          </a:xfrm>
          <a:prstGeom prst="rect">
            <a:avLst/>
          </a:prstGeom>
          <a:noFill/>
        </p:spPr>
        <p:txBody>
          <a:bodyPr wrap="square" rtlCol="0">
            <a:spAutoFit/>
          </a:bodyPr>
          <a:lstStyle/>
          <a:p>
            <a:r>
              <a:rPr lang="en-US" sz="2400" b="1" dirty="0"/>
              <a:t>Plan for evidence collection </a:t>
            </a:r>
            <a:r>
              <a:rPr lang="en-US" sz="2400" dirty="0"/>
              <a:t>at the beginning of the evaluation cycle</a:t>
            </a:r>
          </a:p>
        </p:txBody>
      </p:sp>
      <p:sp>
        <p:nvSpPr>
          <p:cNvPr id="30" name="Freeform 30" descr="Icon: List with target"/>
          <p:cNvSpPr/>
          <p:nvPr/>
        </p:nvSpPr>
        <p:spPr>
          <a:xfrm>
            <a:off x="9196757" y="4749056"/>
            <a:ext cx="1438004" cy="1475564"/>
          </a:xfrm>
          <a:custGeom>
            <a:avLst/>
            <a:gdLst/>
            <a:ahLst/>
            <a:cxnLst/>
            <a:rect l="l" t="t" r="r" b="b"/>
            <a:pathLst>
              <a:path w="1438004" h="1475564">
                <a:moveTo>
                  <a:pt x="0" y="0"/>
                </a:moveTo>
                <a:lnTo>
                  <a:pt x="1438004" y="0"/>
                </a:lnTo>
                <a:lnTo>
                  <a:pt x="1438004" y="1475564"/>
                </a:lnTo>
                <a:lnTo>
                  <a:pt x="0" y="14755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9" name="TextBox 48">
            <a:extLst>
              <a:ext uri="{FF2B5EF4-FFF2-40B4-BE49-F238E27FC236}">
                <a16:creationId xmlns:a16="http://schemas.microsoft.com/office/drawing/2014/main" id="{A1E4B52B-87D0-3DE9-F532-3F95FE93E3A4}"/>
              </a:ext>
            </a:extLst>
          </p:cNvPr>
          <p:cNvSpPr txBox="1"/>
          <p:nvPr/>
        </p:nvSpPr>
        <p:spPr>
          <a:xfrm>
            <a:off x="11025745" y="5143500"/>
            <a:ext cx="6002940" cy="1200329"/>
          </a:xfrm>
          <a:prstGeom prst="rect">
            <a:avLst/>
          </a:prstGeom>
          <a:noFill/>
        </p:spPr>
        <p:txBody>
          <a:bodyPr wrap="square" rtlCol="0">
            <a:spAutoFit/>
          </a:bodyPr>
          <a:lstStyle/>
          <a:p>
            <a:r>
              <a:rPr lang="en-US" sz="2400" b="1" dirty="0"/>
              <a:t>Prioritize </a:t>
            </a:r>
            <a:r>
              <a:rPr lang="en-US" sz="2400" dirty="0"/>
              <a:t>evidence from across the four Standards that is aligned to your goals and your district’s priorities</a:t>
            </a:r>
          </a:p>
        </p:txBody>
      </p:sp>
      <p:sp>
        <p:nvSpPr>
          <p:cNvPr id="65" name="Freeform 24" descr="Icon: Bar Graph under a magnifying glass">
            <a:extLst>
              <a:ext uri="{FF2B5EF4-FFF2-40B4-BE49-F238E27FC236}">
                <a16:creationId xmlns:a16="http://schemas.microsoft.com/office/drawing/2014/main" id="{3AB71237-0F5D-C29E-7384-1696292EE12F}"/>
              </a:ext>
            </a:extLst>
          </p:cNvPr>
          <p:cNvSpPr/>
          <p:nvPr/>
        </p:nvSpPr>
        <p:spPr>
          <a:xfrm>
            <a:off x="6984604" y="7331676"/>
            <a:ext cx="1619552" cy="1562359"/>
          </a:xfrm>
          <a:custGeom>
            <a:avLst/>
            <a:gdLst/>
            <a:ahLst/>
            <a:cxnLst/>
            <a:rect l="l" t="t" r="r" b="b"/>
            <a:pathLst>
              <a:path w="2170426" h="2170426">
                <a:moveTo>
                  <a:pt x="0" y="0"/>
                </a:moveTo>
                <a:lnTo>
                  <a:pt x="2170426" y="0"/>
                </a:lnTo>
                <a:lnTo>
                  <a:pt x="2170426" y="2170427"/>
                </a:lnTo>
                <a:lnTo>
                  <a:pt x="0" y="2170427"/>
                </a:lnTo>
                <a:lnTo>
                  <a:pt x="0" y="0"/>
                </a:lnTo>
                <a:close/>
              </a:path>
            </a:pathLst>
          </a:custGeom>
          <a:blipFill>
            <a:blip r:embed="rId7">
              <a:extLst>
                <a:ext uri="{96DAC541-7B7A-43D3-8B79-37D633B846F1}">
                  <asvg:svgBlip xmlns:asvg="http://schemas.microsoft.com/office/drawing/2016/SVG/main" r:embed="rId8"/>
                </a:ext>
              </a:extLst>
            </a:blip>
            <a:stretch>
              <a:fillRect/>
            </a:stretch>
          </a:blipFill>
          <a:ln>
            <a:solidFill>
              <a:schemeClr val="bg1"/>
            </a:solidFill>
          </a:ln>
        </p:spPr>
        <p:txBody>
          <a:bodyPr/>
          <a:lstStyle/>
          <a:p>
            <a:endParaRPr lang="en-US" dirty="0"/>
          </a:p>
        </p:txBody>
      </p:sp>
      <p:sp>
        <p:nvSpPr>
          <p:cNvPr id="50" name="TextBox 49">
            <a:extLst>
              <a:ext uri="{FF2B5EF4-FFF2-40B4-BE49-F238E27FC236}">
                <a16:creationId xmlns:a16="http://schemas.microsoft.com/office/drawing/2014/main" id="{9804F805-A7F6-E256-DAF8-E45DEAB9EA37}"/>
              </a:ext>
            </a:extLst>
          </p:cNvPr>
          <p:cNvSpPr txBox="1"/>
          <p:nvPr/>
        </p:nvSpPr>
        <p:spPr>
          <a:xfrm>
            <a:off x="9158657" y="7642583"/>
            <a:ext cx="6216060" cy="830997"/>
          </a:xfrm>
          <a:prstGeom prst="rect">
            <a:avLst/>
          </a:prstGeom>
          <a:noFill/>
        </p:spPr>
        <p:txBody>
          <a:bodyPr wrap="square" rtlCol="0">
            <a:spAutoFit/>
          </a:bodyPr>
          <a:lstStyle/>
          <a:p>
            <a:r>
              <a:rPr lang="en-US" sz="2400" dirty="0"/>
              <a:t>Consider a </a:t>
            </a:r>
            <a:r>
              <a:rPr lang="en-US" sz="2400" b="1" dirty="0"/>
              <a:t>representative</a:t>
            </a:r>
            <a:r>
              <a:rPr lang="en-US" sz="2400" dirty="0"/>
              <a:t> sample of </a:t>
            </a:r>
            <a:r>
              <a:rPr lang="en-US" sz="2400" b="1" dirty="0"/>
              <a:t>authentic</a:t>
            </a:r>
            <a:r>
              <a:rPr lang="en-US" sz="2400" dirty="0"/>
              <a:t> evidence that tells a story of your practice.</a:t>
            </a:r>
          </a:p>
        </p:txBody>
      </p:sp>
      <p:grpSp>
        <p:nvGrpSpPr>
          <p:cNvPr id="2" name="Group 2" descr="Classroom"/>
          <p:cNvGrpSpPr>
            <a:grpSpLocks noChangeAspect="1"/>
          </p:cNvGrpSpPr>
          <p:nvPr/>
        </p:nvGrpSpPr>
        <p:grpSpPr>
          <a:xfrm>
            <a:off x="0" y="0"/>
            <a:ext cx="9551719" cy="5372843"/>
            <a:chOff x="0" y="0"/>
            <a:chExt cx="6089457" cy="3425320"/>
          </a:xfrm>
        </p:grpSpPr>
        <p:sp>
          <p:nvSpPr>
            <p:cNvPr id="3" name="Freeform 3"/>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F9D549"/>
            </a:solidFill>
          </p:spPr>
          <p:txBody>
            <a:bodyPr/>
            <a:lstStyle/>
            <a:p>
              <a:endParaRPr lang="en-US"/>
            </a:p>
          </p:txBody>
        </p:sp>
        <p:sp>
          <p:nvSpPr>
            <p:cNvPr id="4" name="Freeform 4"/>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blipFill>
              <a:blip r:embed="rId9"/>
              <a:stretch>
                <a:fillRect t="-9222" b="-9222"/>
              </a:stretch>
            </a:blipFill>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27214"/>
            <a:ext cx="18288000" cy="11974286"/>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17238"/>
                </a:lnSpc>
              </a:pPr>
              <a:endParaRPr lang="en-US">
                <a:cs typeface="Calibri"/>
              </a:endParaRPr>
            </a:p>
          </p:txBody>
        </p:sp>
      </p:grpSp>
      <p:sp>
        <p:nvSpPr>
          <p:cNvPr id="6" name="TextBox 6"/>
          <p:cNvSpPr txBox="1">
            <a:spLocks noGrp="1"/>
          </p:cNvSpPr>
          <p:nvPr>
            <p:ph type="title" idx="4294967295"/>
          </p:nvPr>
        </p:nvSpPr>
        <p:spPr>
          <a:xfrm>
            <a:off x="3602205" y="3667662"/>
            <a:ext cx="11083591" cy="32953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dirty="0">
                <a:ln>
                  <a:noFill/>
                </a:ln>
                <a:solidFill>
                  <a:srgbClr val="224781"/>
                </a:solidFill>
                <a:effectLst/>
                <a:uLnTx/>
                <a:uFillTx/>
                <a:latin typeface="Sailors"/>
                <a:ea typeface="+mn-ea"/>
                <a:cs typeface="+mn-cs"/>
              </a:rPr>
              <a:t>Resource spotlight</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26817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5">
            <a:extLst>
              <a:ext uri="{FF2B5EF4-FFF2-40B4-BE49-F238E27FC236}">
                <a16:creationId xmlns:a16="http://schemas.microsoft.com/office/drawing/2014/main" id="{6A3D00ED-505D-8A4A-50E3-78FD38241A60}"/>
              </a:ext>
            </a:extLst>
          </p:cNvPr>
          <p:cNvSpPr txBox="1">
            <a:spLocks noGrp="1"/>
          </p:cNvSpPr>
          <p:nvPr>
            <p:ph type="title" idx="4294967295"/>
          </p:nvPr>
        </p:nvSpPr>
        <p:spPr>
          <a:xfrm>
            <a:off x="1524000" y="1445980"/>
            <a:ext cx="12954000" cy="10679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23544" rtl="0" eaLnBrk="1" fontAlgn="auto" latinLnBrk="0" hangingPunct="1">
              <a:lnSpc>
                <a:spcPct val="146646"/>
              </a:lnSpc>
              <a:spcBef>
                <a:spcPts val="0"/>
              </a:spcBef>
              <a:spcAft>
                <a:spcPts val="600"/>
              </a:spcAft>
              <a:buClrTx/>
              <a:buSzTx/>
              <a:buFontTx/>
              <a:buNone/>
              <a:tabLst/>
              <a:defRPr/>
            </a:pPr>
            <a:r>
              <a:rPr kumimoji="0" lang="en-US" sz="5741" b="0" i="0" u="none" strike="noStrike" kern="1200" cap="none" spc="200" normalizeH="0" baseline="0" noProof="0" dirty="0">
                <a:ln>
                  <a:noFill/>
                </a:ln>
                <a:solidFill>
                  <a:schemeClr val="tx2"/>
                </a:solidFill>
                <a:effectLst/>
                <a:uLnTx/>
                <a:uFillTx/>
                <a:latin typeface="Sailors"/>
                <a:ea typeface="+mn-ea"/>
                <a:cs typeface="+mn-cs"/>
              </a:rPr>
              <a:t>Reflection and evidence guide</a:t>
            </a:r>
            <a:endParaRPr kumimoji="0" lang="en-US" sz="5684" b="0" i="0" u="none" strike="noStrike" kern="1200" cap="none" spc="198" normalizeH="0" baseline="0" noProof="0" dirty="0">
              <a:ln>
                <a:noFill/>
              </a:ln>
              <a:solidFill>
                <a:schemeClr val="tx2"/>
              </a:solidFill>
              <a:effectLst/>
              <a:uLnTx/>
              <a:uFillTx/>
              <a:latin typeface="Sailors"/>
              <a:ea typeface="+mn-ea"/>
              <a:cs typeface="+mn-cs"/>
            </a:endParaRPr>
          </a:p>
        </p:txBody>
      </p:sp>
      <p:sp>
        <p:nvSpPr>
          <p:cNvPr id="3" name="Freeform 22">
            <a:extLst>
              <a:ext uri="{FF2B5EF4-FFF2-40B4-BE49-F238E27FC236}">
                <a16:creationId xmlns:a16="http://schemas.microsoft.com/office/drawing/2014/main" id="{D8A33022-6B23-628D-3B85-D0B6A6A00E5B}"/>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2260A4FC-D25B-3D01-63DB-5783BA656F78}"/>
              </a:ext>
            </a:extLst>
          </p:cNvPr>
          <p:cNvSpPr txBox="1"/>
          <p:nvPr/>
        </p:nvSpPr>
        <p:spPr>
          <a:xfrm>
            <a:off x="990600" y="3327039"/>
            <a:ext cx="6629400" cy="5220083"/>
          </a:xfrm>
          <a:prstGeom prst="rect">
            <a:avLst/>
          </a:prstGeom>
          <a:solidFill>
            <a:schemeClr val="accent6">
              <a:lumMod val="20000"/>
              <a:lumOff val="80000"/>
            </a:schemeClr>
          </a:solidFill>
        </p:spPr>
        <p:txBody>
          <a:bodyPr wrap="square">
            <a:spAutoFit/>
          </a:bodyPr>
          <a:lstStyle/>
          <a:p>
            <a:pPr marL="457200" marR="0" indent="-457200">
              <a:lnSpc>
                <a:spcPct val="115000"/>
              </a:lnSpc>
              <a:spcBef>
                <a:spcPts val="1200"/>
              </a:spcBef>
              <a:spcAft>
                <a:spcPts val="600"/>
              </a:spcAft>
              <a:buFont typeface="Arial" panose="020B0604020202020204" pitchFamily="34" charset="0"/>
              <a:buChar char="•"/>
            </a:pPr>
            <a:r>
              <a:rPr lang="en-US" sz="2800" dirty="0">
                <a:latin typeface="Aptos" panose="020B0004020202020204" pitchFamily="34" charset="0"/>
                <a:ea typeface="Aptos" panose="020B0004020202020204" pitchFamily="34" charset="0"/>
                <a:cs typeface="Aptos" panose="020B0004020202020204" pitchFamily="34" charset="0"/>
              </a:rPr>
              <a:t>Choose 1-2 Indicators from each Standard that are aligned with your goals and your district’s priorities.</a:t>
            </a:r>
          </a:p>
          <a:p>
            <a:pPr marL="457200" marR="0" indent="-457200">
              <a:lnSpc>
                <a:spcPct val="115000"/>
              </a:lnSpc>
              <a:spcBef>
                <a:spcPts val="1200"/>
              </a:spcBef>
              <a:spcAft>
                <a:spcPts val="600"/>
              </a:spcAft>
              <a:buFont typeface="Arial" panose="020B0604020202020204" pitchFamily="34" charset="0"/>
              <a:buChar char="•"/>
            </a:pPr>
            <a:r>
              <a:rPr lang="en-US" sz="2800" dirty="0">
                <a:effectLst/>
                <a:latin typeface="Aptos" panose="020B0004020202020204" pitchFamily="34" charset="0"/>
                <a:ea typeface="Aptos" panose="020B0004020202020204" pitchFamily="34" charset="0"/>
                <a:cs typeface="Aptos" panose="020B0004020202020204" pitchFamily="34" charset="0"/>
              </a:rPr>
              <a:t>Read through the reflection questions and example sources of evidence.</a:t>
            </a:r>
          </a:p>
          <a:p>
            <a:pPr marL="457200" marR="0" indent="-457200">
              <a:lnSpc>
                <a:spcPct val="115000"/>
              </a:lnSpc>
              <a:spcBef>
                <a:spcPts val="1200"/>
              </a:spcBef>
              <a:spcAft>
                <a:spcPts val="600"/>
              </a:spcAft>
              <a:buFont typeface="Arial" panose="020B0604020202020204" pitchFamily="34" charset="0"/>
              <a:buChar char="•"/>
            </a:pPr>
            <a:r>
              <a:rPr lang="en-US" sz="2800" dirty="0">
                <a:effectLst/>
                <a:latin typeface="Aptos" panose="020B0004020202020204" pitchFamily="34" charset="0"/>
                <a:ea typeface="Aptos" panose="020B0004020202020204" pitchFamily="34" charset="0"/>
                <a:cs typeface="Aptos" panose="020B0004020202020204" pitchFamily="34" charset="0"/>
              </a:rPr>
              <a:t>Which sources of evidence are most relevant to your goals and context? </a:t>
            </a:r>
          </a:p>
          <a:p>
            <a:pPr marL="457200" marR="0" indent="-457200">
              <a:lnSpc>
                <a:spcPct val="115000"/>
              </a:lnSpc>
              <a:spcBef>
                <a:spcPts val="1200"/>
              </a:spcBef>
              <a:spcAft>
                <a:spcPts val="600"/>
              </a:spcAft>
              <a:buFont typeface="Arial" panose="020B0604020202020204" pitchFamily="34" charset="0"/>
              <a:buChar char="•"/>
            </a:pPr>
            <a:r>
              <a:rPr lang="en-US" sz="2800" dirty="0">
                <a:effectLst/>
                <a:latin typeface="Aptos" panose="020B0004020202020204" pitchFamily="34" charset="0"/>
                <a:ea typeface="Aptos" panose="020B0004020202020204" pitchFamily="34" charset="0"/>
                <a:cs typeface="Aptos" panose="020B0004020202020204" pitchFamily="34" charset="0"/>
              </a:rPr>
              <a:t>How else could you demonstrate your practice in these areas?</a:t>
            </a:r>
          </a:p>
        </p:txBody>
      </p:sp>
      <p:pic>
        <p:nvPicPr>
          <p:cNvPr id="6" name="Picture 5" descr="Screenshot of Evidence Guide">
            <a:extLst>
              <a:ext uri="{FF2B5EF4-FFF2-40B4-BE49-F238E27FC236}">
                <a16:creationId xmlns:a16="http://schemas.microsoft.com/office/drawing/2014/main" id="{9CD963A3-27DD-CEF8-E6B5-CC28DF78DDA9}"/>
              </a:ext>
            </a:extLst>
          </p:cNvPr>
          <p:cNvPicPr>
            <a:picLocks noChangeAspect="1"/>
          </p:cNvPicPr>
          <p:nvPr/>
        </p:nvPicPr>
        <p:blipFill>
          <a:blip r:embed="rId5"/>
          <a:stretch>
            <a:fillRect/>
          </a:stretch>
        </p:blipFill>
        <p:spPr>
          <a:xfrm>
            <a:off x="8229600" y="2800228"/>
            <a:ext cx="9682253" cy="6273704"/>
          </a:xfrm>
          <a:prstGeom prst="rect">
            <a:avLst/>
          </a:prstGeom>
        </p:spPr>
      </p:pic>
    </p:spTree>
    <p:extLst>
      <p:ext uri="{BB962C8B-B14F-4D97-AF65-F5344CB8AC3E}">
        <p14:creationId xmlns:p14="http://schemas.microsoft.com/office/powerpoint/2010/main" val="331597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0"/>
            <a:ext cx="18288000" cy="120015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17238"/>
                </a:lnSpc>
              </a:pPr>
              <a:endParaRPr lang="en-US">
                <a:cs typeface="Calibri"/>
              </a:endParaRPr>
            </a:p>
          </p:txBody>
        </p:sp>
      </p:grpSp>
      <p:sp>
        <p:nvSpPr>
          <p:cNvPr id="6" name="TextBox 6"/>
          <p:cNvSpPr txBox="1">
            <a:spLocks noGrp="1"/>
          </p:cNvSpPr>
          <p:nvPr>
            <p:ph type="title" idx="4294967295"/>
          </p:nvPr>
        </p:nvSpPr>
        <p:spPr>
          <a:xfrm>
            <a:off x="3602205" y="3667662"/>
            <a:ext cx="11083591" cy="32953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dirty="0">
                <a:ln>
                  <a:noFill/>
                </a:ln>
                <a:solidFill>
                  <a:srgbClr val="224781"/>
                </a:solidFill>
                <a:effectLst/>
                <a:uLnTx/>
                <a:uFillTx/>
                <a:latin typeface="Sailors"/>
                <a:ea typeface="+mn-ea"/>
                <a:cs typeface="+mn-cs"/>
              </a:rPr>
              <a:t>identifying evidence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47372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9">
            <a:extLst>
              <a:ext uri="{FF2B5EF4-FFF2-40B4-BE49-F238E27FC236}">
                <a16:creationId xmlns:a16="http://schemas.microsoft.com/office/drawing/2014/main" id="{35E62566-2471-ACA8-78C8-E22DB25BDFBB}"/>
              </a:ext>
            </a:extLst>
          </p:cNvPr>
          <p:cNvSpPr txBox="1">
            <a:spLocks noGrp="1"/>
          </p:cNvSpPr>
          <p:nvPr>
            <p:ph type="title" idx="4294967295"/>
          </p:nvPr>
        </p:nvSpPr>
        <p:spPr>
          <a:xfrm>
            <a:off x="6096000" y="354439"/>
            <a:ext cx="888307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59" normalizeH="0" baseline="0" noProof="0" dirty="0">
                <a:ln>
                  <a:noFill/>
                </a:ln>
                <a:solidFill>
                  <a:srgbClr val="254A7E"/>
                </a:solidFill>
                <a:effectLst/>
                <a:uLnTx/>
                <a:uFillTx/>
                <a:latin typeface="Sailors"/>
                <a:ea typeface="+mn-ea"/>
                <a:cs typeface="+mn-cs"/>
              </a:rPr>
              <a:t>Bridge to Practice</a:t>
            </a:r>
          </a:p>
        </p:txBody>
      </p:sp>
      <p:pic>
        <p:nvPicPr>
          <p:cNvPr id="2" name="Picture 1" descr="Icon: Checklist with pencil">
            <a:extLst>
              <a:ext uri="{FF2B5EF4-FFF2-40B4-BE49-F238E27FC236}">
                <a16:creationId xmlns:a16="http://schemas.microsoft.com/office/drawing/2014/main" id="{0F69E32A-1BBE-949C-BBE5-2BB94AD88C8D}"/>
              </a:ext>
            </a:extLst>
          </p:cNvPr>
          <p:cNvPicPr>
            <a:picLocks noChangeAspect="1"/>
          </p:cNvPicPr>
          <p:nvPr/>
        </p:nvPicPr>
        <p:blipFill rotWithShape="1">
          <a:blip r:embed="rId3"/>
          <a:srcRect t="-9932" b="9932"/>
          <a:stretch/>
        </p:blipFill>
        <p:spPr>
          <a:xfrm>
            <a:off x="1524000" y="2628900"/>
            <a:ext cx="2076450" cy="2200275"/>
          </a:xfrm>
          <a:prstGeom prst="rect">
            <a:avLst/>
          </a:prstGeom>
        </p:spPr>
      </p:pic>
      <p:sp>
        <p:nvSpPr>
          <p:cNvPr id="3" name="TextBox 2">
            <a:extLst>
              <a:ext uri="{FF2B5EF4-FFF2-40B4-BE49-F238E27FC236}">
                <a16:creationId xmlns:a16="http://schemas.microsoft.com/office/drawing/2014/main" id="{9F997D56-3482-1404-688B-E04050957312}"/>
              </a:ext>
            </a:extLst>
          </p:cNvPr>
          <p:cNvSpPr txBox="1"/>
          <p:nvPr/>
        </p:nvSpPr>
        <p:spPr>
          <a:xfrm>
            <a:off x="3886200" y="2847429"/>
            <a:ext cx="13792201" cy="2434449"/>
          </a:xfrm>
          <a:prstGeom prst="rect">
            <a:avLst/>
          </a:prstGeom>
          <a:noFill/>
        </p:spPr>
        <p:txBody>
          <a:bodyPr wrap="square">
            <a:spAutoFit/>
          </a:bodyPr>
          <a:lstStyle/>
          <a:p>
            <a:pPr marR="0" lvl="0">
              <a:lnSpc>
                <a:spcPct val="107000"/>
              </a:lnSpc>
              <a:spcBef>
                <a:spcPts val="0"/>
              </a:spcBef>
              <a:spcAft>
                <a:spcPts val="1800"/>
              </a:spcAft>
            </a:pPr>
            <a:r>
              <a:rPr lang="en-US" sz="4800" dirty="0">
                <a:effectLst/>
                <a:latin typeface="Aptos" panose="020B0004020202020204" pitchFamily="34" charset="0"/>
                <a:ea typeface="Aptos" panose="020B0004020202020204" pitchFamily="34" charset="0"/>
                <a:cs typeface="Arial" panose="020B0604020202020204" pitchFamily="34" charset="0"/>
              </a:rPr>
              <a:t>Identify the artifacts, measures of student learning, and other sources of evidence that you expect to produce this year based on your goal(s).</a:t>
            </a:r>
            <a:endParaRPr lang="en-US" sz="23900" dirty="0"/>
          </a:p>
        </p:txBody>
      </p:sp>
      <p:sp>
        <p:nvSpPr>
          <p:cNvPr id="4" name="Freeform 51">
            <a:extLst>
              <a:ext uri="{FF2B5EF4-FFF2-40B4-BE49-F238E27FC236}">
                <a16:creationId xmlns:a16="http://schemas.microsoft.com/office/drawing/2014/main" id="{7C313147-D43D-9F4C-21C6-8511445614D2}"/>
              </a:ext>
              <a:ext uri="{C183D7F6-B498-43B3-948B-1728B52AA6E4}">
                <adec:decorative xmlns:adec="http://schemas.microsoft.com/office/drawing/2017/decorative" val="1"/>
              </a:ext>
            </a:extLst>
          </p:cNvPr>
          <p:cNvSpPr/>
          <p:nvPr/>
        </p:nvSpPr>
        <p:spPr>
          <a:xfrm>
            <a:off x="16322124" y="7754894"/>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2">
            <a:extLst>
              <a:ext uri="{FF2B5EF4-FFF2-40B4-BE49-F238E27FC236}">
                <a16:creationId xmlns:a16="http://schemas.microsoft.com/office/drawing/2014/main" id="{72AB879C-2D4E-9DBD-1152-38730C0FD8F3}"/>
              </a:ext>
              <a:ext uri="{C183D7F6-B498-43B3-948B-1728B52AA6E4}">
                <adec:decorative xmlns:adec="http://schemas.microsoft.com/office/drawing/2017/decorative" val="1"/>
              </a:ext>
            </a:extLst>
          </p:cNvPr>
          <p:cNvSpPr/>
          <p:nvPr/>
        </p:nvSpPr>
        <p:spPr>
          <a:xfrm flipH="1" flipV="1">
            <a:off x="-2059222" y="-798391"/>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AAFC191F-2BA7-DA3C-70B6-951429604D47}"/>
              </a:ext>
            </a:extLst>
          </p:cNvPr>
          <p:cNvSpPr txBox="1"/>
          <p:nvPr/>
        </p:nvSpPr>
        <p:spPr>
          <a:xfrm>
            <a:off x="2247900" y="7154158"/>
            <a:ext cx="13792200" cy="1077218"/>
          </a:xfrm>
          <a:prstGeom prst="rect">
            <a:avLst/>
          </a:prstGeom>
          <a:noFill/>
        </p:spPr>
        <p:txBody>
          <a:bodyPr wrap="square">
            <a:spAutoFit/>
          </a:bodyPr>
          <a:lstStyle/>
          <a:p>
            <a:pPr algn="ctr"/>
            <a:r>
              <a:rPr lang="en-US" sz="3200" b="1" i="1" dirty="0">
                <a:effectLst/>
                <a:latin typeface="Aptos" panose="020B0004020202020204" pitchFamily="34" charset="0"/>
                <a:ea typeface="Aptos" panose="020B0004020202020204" pitchFamily="34" charset="0"/>
                <a:cs typeface="Arial" panose="020B0604020202020204" pitchFamily="34" charset="0"/>
              </a:rPr>
              <a:t>What sources of evidence will demonstrate targeted, rich evidence of practice relative to your goals and overall professional practice?</a:t>
            </a:r>
            <a:endParaRPr lang="en-US" sz="3200" b="1" i="1" dirty="0"/>
          </a:p>
        </p:txBody>
      </p:sp>
    </p:spTree>
    <p:extLst>
      <p:ext uri="{BB962C8B-B14F-4D97-AF65-F5344CB8AC3E}">
        <p14:creationId xmlns:p14="http://schemas.microsoft.com/office/powerpoint/2010/main" val="319826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228600" y="0"/>
            <a:ext cx="18973800" cy="1218438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17238"/>
                </a:lnSpc>
              </a:pPr>
              <a:endParaRPr lang="en-US">
                <a:cs typeface="Calibri"/>
              </a:endParaRPr>
            </a:p>
          </p:txBody>
        </p:sp>
      </p:grpSp>
      <p:sp>
        <p:nvSpPr>
          <p:cNvPr id="6" name="TextBox 6"/>
          <p:cNvSpPr txBox="1">
            <a:spLocks noGrp="1"/>
          </p:cNvSpPr>
          <p:nvPr>
            <p:ph type="title" idx="4294967295"/>
          </p:nvPr>
        </p:nvSpPr>
        <p:spPr>
          <a:xfrm>
            <a:off x="3602205" y="3667662"/>
            <a:ext cx="11083591" cy="16476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dirty="0">
                <a:ln>
                  <a:noFill/>
                </a:ln>
                <a:solidFill>
                  <a:srgbClr val="224781"/>
                </a:solidFill>
                <a:effectLst/>
                <a:uLnTx/>
                <a:uFillTx/>
                <a:latin typeface="Sailors"/>
                <a:ea typeface="+mn-ea"/>
                <a:cs typeface="+mn-cs"/>
              </a:rPr>
              <a:t>Next steps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63827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9">
            <a:extLst>
              <a:ext uri="{FF2B5EF4-FFF2-40B4-BE49-F238E27FC236}">
                <a16:creationId xmlns:a16="http://schemas.microsoft.com/office/drawing/2014/main" id="{3A903654-3BDC-FFD2-26A1-577D11772DBF}"/>
              </a:ext>
            </a:extLst>
          </p:cNvPr>
          <p:cNvSpPr txBox="1">
            <a:spLocks noGrp="1"/>
          </p:cNvSpPr>
          <p:nvPr>
            <p:ph type="title" idx="4294967295"/>
          </p:nvPr>
        </p:nvSpPr>
        <p:spPr>
          <a:xfrm>
            <a:off x="284985" y="114198"/>
            <a:ext cx="17622015" cy="24929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59" normalizeH="0" baseline="0" noProof="0" dirty="0">
                <a:ln>
                  <a:noFill/>
                </a:ln>
                <a:solidFill>
                  <a:srgbClr val="254A7E"/>
                </a:solidFill>
                <a:effectLst/>
                <a:uLnTx/>
                <a:uFillTx/>
                <a:latin typeface="Sailors"/>
                <a:ea typeface="+mn-ea"/>
                <a:cs typeface="+mn-cs"/>
              </a:rPr>
              <a:t>Share your Feedback</a:t>
            </a:r>
            <a:r>
              <a:rPr kumimoji="0" lang="en-US" sz="5400" b="0" i="0" u="none" strike="noStrike" kern="1200" cap="none" spc="259" normalizeH="0" noProof="0" dirty="0">
                <a:ln>
                  <a:noFill/>
                </a:ln>
                <a:solidFill>
                  <a:srgbClr val="254A7E"/>
                </a:solidFill>
                <a:effectLst/>
                <a:uLnTx/>
                <a:uFillTx/>
                <a:latin typeface="Sailors"/>
                <a:ea typeface="+mn-ea"/>
                <a:cs typeface="+mn-cs"/>
              </a:rPr>
              <a:t> on the </a:t>
            </a:r>
            <a:br>
              <a:rPr kumimoji="0" lang="en-US" sz="5400" b="0" i="0" u="none" strike="noStrike" kern="1200" cap="none" spc="259" normalizeH="0" noProof="0" dirty="0">
                <a:ln>
                  <a:noFill/>
                </a:ln>
                <a:solidFill>
                  <a:srgbClr val="254A7E"/>
                </a:solidFill>
                <a:effectLst/>
                <a:uLnTx/>
                <a:uFillTx/>
                <a:latin typeface="Sailors"/>
                <a:ea typeface="+mn-ea"/>
                <a:cs typeface="+mn-cs"/>
              </a:rPr>
            </a:br>
            <a:r>
              <a:rPr kumimoji="0" lang="en-US" sz="5400" b="0" i="0" u="none" strike="noStrike" kern="1200" cap="none" spc="259" normalizeH="0" baseline="0" noProof="0" dirty="0">
                <a:ln>
                  <a:noFill/>
                </a:ln>
                <a:solidFill>
                  <a:srgbClr val="254A7E"/>
                </a:solidFill>
                <a:effectLst/>
                <a:uLnTx/>
                <a:uFillTx/>
                <a:latin typeface="Sailors"/>
                <a:ea typeface="+mn-ea"/>
                <a:cs typeface="+mn-cs"/>
              </a:rPr>
              <a:t>teacher workshop series</a:t>
            </a:r>
            <a:r>
              <a:rPr kumimoji="0" lang="en-US" sz="5400" b="0" i="0" u="none" strike="noStrike" kern="1200" cap="none" spc="259" normalizeH="0" noProof="0" dirty="0">
                <a:ln>
                  <a:noFill/>
                </a:ln>
                <a:solidFill>
                  <a:srgbClr val="254A7E"/>
                </a:solidFill>
                <a:effectLst/>
                <a:uLnTx/>
                <a:uFillTx/>
                <a:latin typeface="Sailors"/>
                <a:ea typeface="+mn-ea"/>
                <a:cs typeface="+mn-cs"/>
              </a:rPr>
              <a:t> </a:t>
            </a:r>
            <a:br>
              <a:rPr kumimoji="0" lang="en-US" sz="5400" b="0" i="0" u="none" strike="noStrike" kern="1200" cap="none" spc="259" normalizeH="0" noProof="0" dirty="0">
                <a:ln>
                  <a:noFill/>
                </a:ln>
                <a:solidFill>
                  <a:srgbClr val="254A7E"/>
                </a:solidFill>
                <a:effectLst/>
                <a:uLnTx/>
                <a:uFillTx/>
                <a:latin typeface="Sailors"/>
                <a:ea typeface="+mn-ea"/>
                <a:cs typeface="+mn-cs"/>
              </a:rPr>
            </a:br>
            <a:r>
              <a:rPr kumimoji="0" lang="en-US" sz="5400" b="0" i="0" u="none" strike="noStrike" kern="1200" cap="none" spc="259" normalizeH="0" noProof="0" dirty="0">
                <a:ln>
                  <a:noFill/>
                </a:ln>
                <a:solidFill>
                  <a:srgbClr val="254A7E"/>
                </a:solidFill>
                <a:effectLst/>
                <a:uLnTx/>
                <a:uFillTx/>
                <a:latin typeface="Sailors"/>
                <a:ea typeface="+mn-ea"/>
                <a:cs typeface="+mn-cs"/>
              </a:rPr>
              <a:t>for</a:t>
            </a:r>
            <a:r>
              <a:rPr lang="en-US" sz="1800" dirty="0">
                <a:latin typeface="+mn-lt"/>
                <a:ea typeface="+mn-ea"/>
                <a:cs typeface="+mn-cs"/>
              </a:rPr>
              <a:t>  </a:t>
            </a:r>
            <a:r>
              <a:rPr kumimoji="0" lang="en-US" sz="5400" b="0" i="0" u="none" strike="noStrike" kern="1200" cap="none" spc="259" normalizeH="0" baseline="0" noProof="0" dirty="0">
                <a:ln>
                  <a:noFill/>
                </a:ln>
                <a:solidFill>
                  <a:srgbClr val="254A7E"/>
                </a:solidFill>
                <a:effectLst/>
                <a:uLnTx/>
                <a:uFillTx/>
                <a:latin typeface="Sailors"/>
                <a:ea typeface="+mn-ea"/>
                <a:cs typeface="+mn-cs"/>
              </a:rPr>
              <a:t>Ma educator evaluation system</a:t>
            </a:r>
          </a:p>
        </p:txBody>
      </p:sp>
      <p:sp>
        <p:nvSpPr>
          <p:cNvPr id="21" name="Freeform 21">
            <a:extLst>
              <a:ext uri="{C183D7F6-B498-43B3-948B-1728B52AA6E4}">
                <adec:decorative xmlns:adec="http://schemas.microsoft.com/office/drawing/2017/decorative" val="1"/>
              </a:ext>
            </a:extLst>
          </p:cNvPr>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1" name="Freeform 21">
            <a:extLst>
              <a:ext uri="{FF2B5EF4-FFF2-40B4-BE49-F238E27FC236}">
                <a16:creationId xmlns:a16="http://schemas.microsoft.com/office/drawing/2014/main" id="{3015390C-B076-DD5E-28DC-6A27B51B5618}"/>
              </a:ext>
              <a:ext uri="{C183D7F6-B498-43B3-948B-1728B52AA6E4}">
                <adec:decorative xmlns:adec="http://schemas.microsoft.com/office/drawing/2017/decorative" val="1"/>
              </a:ext>
            </a:extLst>
          </p:cNvPr>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8" name="Picture 47" descr="Overview of the 4 sessions of the teacher workshop series">
            <a:extLst>
              <a:ext uri="{FF2B5EF4-FFF2-40B4-BE49-F238E27FC236}">
                <a16:creationId xmlns:a16="http://schemas.microsoft.com/office/drawing/2014/main" id="{3396D885-B5C8-E5A5-2F62-A9F108EF37E7}"/>
              </a:ext>
            </a:extLst>
          </p:cNvPr>
          <p:cNvPicPr>
            <a:picLocks noChangeAspect="1"/>
          </p:cNvPicPr>
          <p:nvPr/>
        </p:nvPicPr>
        <p:blipFill>
          <a:blip r:embed="rId5"/>
          <a:stretch>
            <a:fillRect/>
          </a:stretch>
        </p:blipFill>
        <p:spPr>
          <a:xfrm>
            <a:off x="3076192" y="2905422"/>
            <a:ext cx="12039600" cy="5097691"/>
          </a:xfrm>
          <a:prstGeom prst="rect">
            <a:avLst/>
          </a:prstGeom>
        </p:spPr>
      </p:pic>
      <p:sp>
        <p:nvSpPr>
          <p:cNvPr id="51" name="TextBox 50">
            <a:extLst>
              <a:ext uri="{FF2B5EF4-FFF2-40B4-BE49-F238E27FC236}">
                <a16:creationId xmlns:a16="http://schemas.microsoft.com/office/drawing/2014/main" id="{9D395D6E-ADCD-0A01-738F-C8C2F3D2F426}"/>
              </a:ext>
            </a:extLst>
          </p:cNvPr>
          <p:cNvSpPr txBox="1"/>
          <p:nvPr/>
        </p:nvSpPr>
        <p:spPr>
          <a:xfrm>
            <a:off x="1965589" y="8003113"/>
            <a:ext cx="14356821" cy="1874937"/>
          </a:xfrm>
          <a:prstGeom prst="rect">
            <a:avLst/>
          </a:prstGeom>
          <a:noFill/>
        </p:spPr>
        <p:txBody>
          <a:bodyPr wrap="square">
            <a:spAutoFit/>
          </a:bodyPr>
          <a:lstStyle/>
          <a:p>
            <a:pPr marR="0" lvl="0">
              <a:lnSpc>
                <a:spcPct val="107000"/>
              </a:lnSpc>
              <a:spcBef>
                <a:spcPts val="0"/>
              </a:spcBef>
              <a:spcAft>
                <a:spcPts val="1800"/>
              </a:spcAft>
            </a:pPr>
            <a:r>
              <a:rPr lang="en-US" sz="4800" dirty="0">
                <a:effectLst/>
                <a:latin typeface="Aptos" panose="020B0004020202020204" pitchFamily="34" charset="0"/>
                <a:ea typeface="Aptos" panose="020B0004020202020204" pitchFamily="34" charset="0"/>
                <a:cs typeface="Arial" panose="020B0604020202020204" pitchFamily="34" charset="0"/>
              </a:rPr>
              <a:t>Please share your feedback on this workshop series:</a:t>
            </a:r>
          </a:p>
          <a:p>
            <a:pPr marR="0" lvl="0" algn="ctr">
              <a:lnSpc>
                <a:spcPct val="107000"/>
              </a:lnSpc>
              <a:spcBef>
                <a:spcPts val="0"/>
              </a:spcBef>
              <a:spcAft>
                <a:spcPts val="1800"/>
              </a:spcAft>
            </a:pPr>
            <a:r>
              <a:rPr lang="en-US" sz="4800" dirty="0">
                <a:latin typeface="Aptos" panose="020B0004020202020204" pitchFamily="34" charset="0"/>
                <a:cs typeface="Arial" panose="020B0604020202020204" pitchFamily="34" charset="0"/>
              </a:rPr>
              <a:t>educatordevelopment@mass.gov</a:t>
            </a:r>
            <a:endParaRPr lang="en-US" sz="23900" dirty="0"/>
          </a:p>
        </p:txBody>
      </p:sp>
    </p:spTree>
    <p:extLst>
      <p:ext uri="{BB962C8B-B14F-4D97-AF65-F5344CB8AC3E}">
        <p14:creationId xmlns:p14="http://schemas.microsoft.com/office/powerpoint/2010/main" val="3505619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50645"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9684427" y="0"/>
            <a:ext cx="8603573" cy="10287000"/>
            <a:chOff x="0" y="0"/>
            <a:chExt cx="8603361" cy="10286746"/>
          </a:xfrm>
        </p:grpSpPr>
        <p:sp>
          <p:nvSpPr>
            <p:cNvPr id="4" name="Freeform 4"/>
            <p:cNvSpPr/>
            <p:nvPr/>
          </p:nvSpPr>
          <p:spPr>
            <a:xfrm>
              <a:off x="-2794" y="-127"/>
              <a:ext cx="8606155" cy="10286873"/>
            </a:xfrm>
            <a:custGeom>
              <a:avLst/>
              <a:gdLst/>
              <a:ahLst/>
              <a:cxnLst/>
              <a:rect l="l" t="t" r="r" b="b"/>
              <a:pathLst>
                <a:path w="8606155" h="10286873">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4"/>
              <a:stretch>
                <a:fillRect l="-47407" r="-47407"/>
              </a:stretch>
            </a:blip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rot="826432">
            <a:off x="-18353104" y="-3567159"/>
            <a:ext cx="21026341" cy="12831921"/>
            <a:chOff x="0" y="0"/>
            <a:chExt cx="5537802" cy="3379601"/>
          </a:xfrm>
        </p:grpSpPr>
        <p:sp>
          <p:nvSpPr>
            <p:cNvPr id="6" name="Freeform 6"/>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254A7E"/>
            </a:solidFill>
          </p:spPr>
          <p:txBody>
            <a:bodyPr/>
            <a:lstStyle/>
            <a:p>
              <a:endParaRPr lang="en-US"/>
            </a:p>
          </p:txBody>
        </p:sp>
        <p:sp>
          <p:nvSpPr>
            <p:cNvPr id="7" name="TextBox 7"/>
            <p:cNvSpPr txBox="1"/>
            <p:nvPr/>
          </p:nvSpPr>
          <p:spPr>
            <a:xfrm>
              <a:off x="0" y="-19050"/>
              <a:ext cx="5537802" cy="3398651"/>
            </a:xfrm>
            <a:prstGeom prst="rect">
              <a:avLst/>
            </a:prstGeom>
          </p:spPr>
          <p:txBody>
            <a:bodyPr lIns="50800" tIns="50800" rIns="50800" bIns="50800" rtlCol="0" anchor="ctr"/>
            <a:lstStyle/>
            <a:p>
              <a:pPr algn="ctr">
                <a:lnSpc>
                  <a:spcPct val="233578"/>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rot="773821">
            <a:off x="10036024" y="4365564"/>
            <a:ext cx="313833" cy="8482349"/>
            <a:chOff x="0" y="0"/>
            <a:chExt cx="82656" cy="2234034"/>
          </a:xfrm>
        </p:grpSpPr>
        <p:sp>
          <p:nvSpPr>
            <p:cNvPr id="9" name="Freeform 9"/>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254A7E"/>
            </a:solidFill>
          </p:spPr>
          <p:txBody>
            <a:bodyPr/>
            <a:lstStyle/>
            <a:p>
              <a:endParaRPr lang="en-US"/>
            </a:p>
          </p:txBody>
        </p:sp>
        <p:sp>
          <p:nvSpPr>
            <p:cNvPr id="10" name="TextBox 10"/>
            <p:cNvSpPr txBox="1"/>
            <p:nvPr/>
          </p:nvSpPr>
          <p:spPr>
            <a:xfrm>
              <a:off x="0" y="-19050"/>
              <a:ext cx="82656" cy="2253084"/>
            </a:xfrm>
            <a:prstGeom prst="rect">
              <a:avLst/>
            </a:prstGeom>
          </p:spPr>
          <p:txBody>
            <a:bodyPr lIns="50800" tIns="50800" rIns="50800" bIns="50800" rtlCol="0" anchor="ctr"/>
            <a:lstStyle/>
            <a:p>
              <a:pPr algn="ctr">
                <a:lnSpc>
                  <a:spcPct val="233578"/>
                </a:lnSpc>
              </a:pPr>
              <a:endParaRPr lang="en-US">
                <a:cs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rot="773821">
            <a:off x="3741572" y="-4834013"/>
            <a:ext cx="313833" cy="8482349"/>
            <a:chOff x="0" y="0"/>
            <a:chExt cx="82656" cy="2234034"/>
          </a:xfrm>
        </p:grpSpPr>
        <p:sp>
          <p:nvSpPr>
            <p:cNvPr id="12" name="Freeform 12"/>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F9D549"/>
            </a:solidFill>
          </p:spPr>
          <p:txBody>
            <a:bodyPr/>
            <a:lstStyle/>
            <a:p>
              <a:endParaRPr lang="en-US"/>
            </a:p>
          </p:txBody>
        </p:sp>
        <p:sp>
          <p:nvSpPr>
            <p:cNvPr id="13" name="TextBox 13"/>
            <p:cNvSpPr txBox="1"/>
            <p:nvPr/>
          </p:nvSpPr>
          <p:spPr>
            <a:xfrm>
              <a:off x="0" y="-19050"/>
              <a:ext cx="82656" cy="2253084"/>
            </a:xfrm>
            <a:prstGeom prst="rect">
              <a:avLst/>
            </a:prstGeom>
          </p:spPr>
          <p:txBody>
            <a:bodyPr lIns="50800" tIns="50800" rIns="50800" bIns="50800" rtlCol="0" anchor="ctr"/>
            <a:lstStyle/>
            <a:p>
              <a:pPr algn="ctr">
                <a:lnSpc>
                  <a:spcPct val="233578"/>
                </a:lnSpc>
              </a:pPr>
              <a:endParaRPr lang="en-US">
                <a:cs typeface="Calibri"/>
              </a:endParaRPr>
            </a:p>
          </p:txBody>
        </p:sp>
      </p:grpSp>
      <p:sp>
        <p:nvSpPr>
          <p:cNvPr id="17" name="Freeform 17">
            <a:extLst>
              <a:ext uri="{C183D7F6-B498-43B3-948B-1728B52AA6E4}">
                <adec:decorative xmlns:adec="http://schemas.microsoft.com/office/drawing/2017/decorative" val="1"/>
              </a:ext>
            </a:extLst>
          </p:cNvPr>
          <p:cNvSpPr/>
          <p:nvPr/>
        </p:nvSpPr>
        <p:spPr>
          <a:xfrm>
            <a:off x="3876961" y="8015771"/>
            <a:ext cx="384955"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a:extLst>
              <a:ext uri="{C183D7F6-B498-43B3-948B-1728B52AA6E4}">
                <adec:decorative xmlns:adec="http://schemas.microsoft.com/office/drawing/2017/decorative" val="1"/>
              </a:ext>
            </a:extLst>
          </p:cNvPr>
          <p:cNvSpPr/>
          <p:nvPr/>
        </p:nvSpPr>
        <p:spPr>
          <a:xfrm>
            <a:off x="3876961" y="7021738"/>
            <a:ext cx="384955"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a:extLst>
              <a:ext uri="{C183D7F6-B498-43B3-948B-1728B52AA6E4}">
                <adec:decorative xmlns:adec="http://schemas.microsoft.com/office/drawing/2017/decorative" val="1"/>
              </a:ext>
            </a:extLst>
          </p:cNvPr>
          <p:cNvSpPr/>
          <p:nvPr/>
        </p:nvSpPr>
        <p:spPr>
          <a:xfrm>
            <a:off x="3876961" y="7533509"/>
            <a:ext cx="384783" cy="384955"/>
          </a:xfrm>
          <a:custGeom>
            <a:avLst/>
            <a:gdLst/>
            <a:ahLst/>
            <a:cxnLst/>
            <a:rect l="l" t="t" r="r" b="b"/>
            <a:pathLst>
              <a:path w="384783" h="384955">
                <a:moveTo>
                  <a:pt x="0" y="0"/>
                </a:moveTo>
                <a:lnTo>
                  <a:pt x="384783" y="0"/>
                </a:lnTo>
                <a:lnTo>
                  <a:pt x="384783" y="384955"/>
                </a:lnTo>
                <a:lnTo>
                  <a:pt x="0" y="384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TextBox 22"/>
          <p:cNvSpPr txBox="1">
            <a:spLocks noGrp="1"/>
          </p:cNvSpPr>
          <p:nvPr>
            <p:ph type="title" idx="4294967295"/>
          </p:nvPr>
        </p:nvSpPr>
        <p:spPr>
          <a:xfrm>
            <a:off x="3463769" y="3563002"/>
            <a:ext cx="6711949"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882" normalizeH="0" baseline="0" noProof="0" dirty="0">
                <a:ln>
                  <a:noFill/>
                </a:ln>
                <a:solidFill>
                  <a:srgbClr val="231F20"/>
                </a:solidFill>
                <a:effectLst/>
                <a:uLnTx/>
                <a:uFillTx/>
                <a:latin typeface="Sailors"/>
                <a:ea typeface="+mn-ea"/>
                <a:cs typeface="+mn-cs"/>
              </a:rPr>
              <a:t>Contact us with questions or feedback</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Freeform 21" descr="DESE Logo"/>
          <p:cNvSpPr/>
          <p:nvPr/>
        </p:nvSpPr>
        <p:spPr>
          <a:xfrm>
            <a:off x="4459220" y="1069580"/>
            <a:ext cx="3444961" cy="2057223"/>
          </a:xfrm>
          <a:custGeom>
            <a:avLst/>
            <a:gdLst/>
            <a:ahLst/>
            <a:cxnLst/>
            <a:rect l="l" t="t" r="r" b="b"/>
            <a:pathLst>
              <a:path w="3444961" h="2057223">
                <a:moveTo>
                  <a:pt x="0" y="0"/>
                </a:moveTo>
                <a:lnTo>
                  <a:pt x="3444961" y="0"/>
                </a:lnTo>
                <a:lnTo>
                  <a:pt x="3444961" y="2057222"/>
                </a:lnTo>
                <a:lnTo>
                  <a:pt x="0" y="2057222"/>
                </a:lnTo>
                <a:lnTo>
                  <a:pt x="0" y="0"/>
                </a:lnTo>
                <a:close/>
              </a:path>
            </a:pathLst>
          </a:custGeom>
          <a:blipFill>
            <a:blip r:embed="rId11"/>
            <a:stretch>
              <a:fillRect/>
            </a:stretch>
          </a:blipFill>
        </p:spPr>
        <p:txBody>
          <a:bodyPr/>
          <a:lstStyle/>
          <a:p>
            <a:endParaRPr lang="en-US"/>
          </a:p>
        </p:txBody>
      </p:sp>
      <p:sp>
        <p:nvSpPr>
          <p:cNvPr id="27" name="TextBox 27"/>
          <p:cNvSpPr txBox="1"/>
          <p:nvPr/>
        </p:nvSpPr>
        <p:spPr>
          <a:xfrm>
            <a:off x="3639625" y="5253555"/>
            <a:ext cx="6152049" cy="762388"/>
          </a:xfrm>
          <a:prstGeom prst="rect">
            <a:avLst/>
          </a:prstGeom>
        </p:spPr>
        <p:txBody>
          <a:bodyPr wrap="square" lIns="0" tIns="0" rIns="0" bIns="0" rtlCol="0" anchor="t">
            <a:spAutoFit/>
          </a:bodyPr>
          <a:lstStyle/>
          <a:p>
            <a:r>
              <a:rPr lang="en-US" sz="2477" dirty="0">
                <a:solidFill>
                  <a:srgbClr val="000000"/>
                </a:solidFill>
                <a:latin typeface="Montserrat Light Bold"/>
              </a:rPr>
              <a:t>Office of Educator Effectiveness, Center for Instructional Support</a:t>
            </a:r>
            <a:endParaRPr lang="en-US" dirty="0"/>
          </a:p>
        </p:txBody>
      </p:sp>
      <p:sp>
        <p:nvSpPr>
          <p:cNvPr id="24" name="TextBox 24"/>
          <p:cNvSpPr txBox="1"/>
          <p:nvPr/>
        </p:nvSpPr>
        <p:spPr>
          <a:xfrm>
            <a:off x="4411164" y="7042452"/>
            <a:ext cx="5857379" cy="319639"/>
          </a:xfrm>
          <a:prstGeom prst="rect">
            <a:avLst/>
          </a:prstGeom>
        </p:spPr>
        <p:txBody>
          <a:bodyPr lIns="0" tIns="0" rIns="0" bIns="0" rtlCol="0" anchor="t">
            <a:spAutoFit/>
          </a:bodyPr>
          <a:lstStyle/>
          <a:p>
            <a:r>
              <a:rPr lang="en-US" sz="2077" dirty="0">
                <a:solidFill>
                  <a:srgbClr val="000000"/>
                </a:solidFill>
                <a:latin typeface="Open Sauce"/>
              </a:rPr>
              <a:t>educatordevelopment@mass.gov</a:t>
            </a:r>
            <a:endParaRPr lang="en-US" dirty="0"/>
          </a:p>
        </p:txBody>
      </p:sp>
      <p:sp>
        <p:nvSpPr>
          <p:cNvPr id="23" name="TextBox 23"/>
          <p:cNvSpPr txBox="1"/>
          <p:nvPr/>
        </p:nvSpPr>
        <p:spPr>
          <a:xfrm>
            <a:off x="4395875" y="7569208"/>
            <a:ext cx="5857379" cy="319639"/>
          </a:xfrm>
          <a:prstGeom prst="rect">
            <a:avLst/>
          </a:prstGeom>
        </p:spPr>
        <p:txBody>
          <a:bodyPr lIns="0" tIns="0" rIns="0" bIns="0" rtlCol="0" anchor="t">
            <a:spAutoFit/>
          </a:bodyPr>
          <a:lstStyle/>
          <a:p>
            <a:r>
              <a:rPr lang="en-US" sz="2077" dirty="0">
                <a:solidFill>
                  <a:srgbClr val="000000"/>
                </a:solidFill>
                <a:latin typeface="Open Sauce"/>
              </a:rPr>
              <a:t>https://www.doe.mass.edu/edeffectiveness/</a:t>
            </a:r>
            <a:endParaRPr lang="en-US" dirty="0"/>
          </a:p>
        </p:txBody>
      </p:sp>
      <p:sp>
        <p:nvSpPr>
          <p:cNvPr id="25" name="TextBox 25"/>
          <p:cNvSpPr txBox="1"/>
          <p:nvPr/>
        </p:nvSpPr>
        <p:spPr>
          <a:xfrm>
            <a:off x="4412211" y="8048428"/>
            <a:ext cx="5417589" cy="319639"/>
          </a:xfrm>
          <a:prstGeom prst="rect">
            <a:avLst/>
          </a:prstGeom>
        </p:spPr>
        <p:txBody>
          <a:bodyPr wrap="square" lIns="0" tIns="0" rIns="0" bIns="0" rtlCol="0" anchor="t">
            <a:spAutoFit/>
          </a:bodyPr>
          <a:lstStyle/>
          <a:p>
            <a:r>
              <a:rPr lang="en-US" sz="2077" dirty="0">
                <a:solidFill>
                  <a:srgbClr val="000000"/>
                </a:solidFill>
                <a:latin typeface="Open Sauce"/>
              </a:rPr>
              <a:t>135 </a:t>
            </a:r>
            <a:r>
              <a:rPr lang="en-US" sz="2077" dirty="0" err="1">
                <a:solidFill>
                  <a:srgbClr val="000000"/>
                </a:solidFill>
                <a:latin typeface="Open Sauce"/>
              </a:rPr>
              <a:t>Santilli</a:t>
            </a:r>
            <a:r>
              <a:rPr lang="en-US" sz="2077" dirty="0">
                <a:solidFill>
                  <a:srgbClr val="000000"/>
                </a:solidFill>
                <a:latin typeface="Open Sauce"/>
              </a:rPr>
              <a:t> Highway, Everett, MA 02149</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633448" y="374453"/>
            <a:ext cx="17021103" cy="3970203"/>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close/>
                </a:path>
              </a:pathLst>
            </a:custGeom>
            <a:solidFill>
              <a:srgbClr val="254A7E"/>
            </a:solidFill>
          </p:spPr>
          <p:txBody>
            <a:bodyPr/>
            <a:lstStyle/>
            <a:p>
              <a:endParaRPr lang="en-US"/>
            </a:p>
          </p:txBody>
        </p:sp>
        <p:sp>
          <p:nvSpPr>
            <p:cNvPr id="5" name="TextBox 5"/>
            <p:cNvSpPr txBox="1"/>
            <p:nvPr/>
          </p:nvSpPr>
          <p:spPr>
            <a:xfrm>
              <a:off x="0" y="-19050"/>
              <a:ext cx="4482924" cy="1064700"/>
            </a:xfrm>
            <a:prstGeom prst="rect">
              <a:avLst/>
            </a:prstGeom>
          </p:spPr>
          <p:txBody>
            <a:bodyPr lIns="50800" tIns="50800" rIns="50800" bIns="50800" rtlCol="0" anchor="ctr"/>
            <a:lstStyle/>
            <a:p>
              <a:pPr algn="ctr">
                <a:lnSpc>
                  <a:spcPct val="381810"/>
                </a:lnSpc>
              </a:pPr>
              <a:endParaRPr lang="en-US">
                <a:cs typeface="Calibri"/>
              </a:endParaRPr>
            </a:p>
            <a:p>
              <a:pPr algn="ctr">
                <a:lnSpc>
                  <a:spcPct val="381810"/>
                </a:lnSpc>
              </a:pPr>
              <a:endParaRPr>
                <a:cs typeface="Calibri"/>
              </a:endParaRPr>
            </a:p>
          </p:txBody>
        </p:sp>
      </p:grpSp>
      <p:sp>
        <p:nvSpPr>
          <p:cNvPr id="6" name="Freeform 6">
            <a:extLst>
              <a:ext uri="{C183D7F6-B498-43B3-948B-1728B52AA6E4}">
                <adec:decorative xmlns:adec="http://schemas.microsoft.com/office/drawing/2017/decorative" val="1"/>
              </a:ext>
            </a:extLst>
          </p:cNvPr>
          <p:cNvSpPr/>
          <p:nvPr/>
        </p:nvSpPr>
        <p:spPr>
          <a:xfrm>
            <a:off x="667020" y="395051"/>
            <a:ext cx="16933642" cy="3949605"/>
          </a:xfrm>
          <a:custGeom>
            <a:avLst/>
            <a:gdLst/>
            <a:ahLst/>
            <a:cxnLst/>
            <a:rect l="l" t="t" r="r" b="b"/>
            <a:pathLst>
              <a:path w="16933642" h="3949605">
                <a:moveTo>
                  <a:pt x="0" y="0"/>
                </a:moveTo>
                <a:lnTo>
                  <a:pt x="16933643" y="0"/>
                </a:lnTo>
                <a:lnTo>
                  <a:pt x="16933643" y="3949605"/>
                </a:lnTo>
                <a:lnTo>
                  <a:pt x="0" y="3949605"/>
                </a:lnTo>
                <a:lnTo>
                  <a:pt x="0" y="0"/>
                </a:lnTo>
                <a:close/>
              </a:path>
            </a:pathLst>
          </a:custGeom>
          <a:blipFill>
            <a:blip r:embed="rId2">
              <a:alphaModFix amt="18000"/>
            </a:blip>
            <a:stretch>
              <a:fillRect t="-186185"/>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8964608" y="4874714"/>
            <a:ext cx="47625" cy="4637272"/>
            <a:chOff x="0" y="0"/>
            <a:chExt cx="12543" cy="1221339"/>
          </a:xfrm>
        </p:grpSpPr>
        <p:sp>
          <p:nvSpPr>
            <p:cNvPr id="8" name="Freeform 8"/>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FFDE59"/>
            </a:solidFill>
          </p:spPr>
          <p:txBody>
            <a:bodyPr/>
            <a:lstStyle/>
            <a:p>
              <a:endParaRPr lang="en-US"/>
            </a:p>
          </p:txBody>
        </p:sp>
        <p:sp>
          <p:nvSpPr>
            <p:cNvPr id="9" name="TextBox 9"/>
            <p:cNvSpPr txBox="1"/>
            <p:nvPr/>
          </p:nvSpPr>
          <p:spPr>
            <a:xfrm>
              <a:off x="0" y="-19050"/>
              <a:ext cx="12543" cy="1240389"/>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6" name="TextBox 16"/>
          <p:cNvSpPr txBox="1">
            <a:spLocks noGrp="1"/>
          </p:cNvSpPr>
          <p:nvPr>
            <p:ph type="title" idx="4294967295"/>
          </p:nvPr>
        </p:nvSpPr>
        <p:spPr>
          <a:xfrm>
            <a:off x="700592" y="685472"/>
            <a:ext cx="16987531" cy="32758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333210"/>
              </a:lnSpc>
              <a:spcBef>
                <a:spcPct val="0"/>
              </a:spcBef>
              <a:spcAft>
                <a:spcPts val="0"/>
              </a:spcAft>
              <a:buClrTx/>
              <a:buSzTx/>
              <a:buFontTx/>
              <a:buNone/>
              <a:tabLst/>
              <a:defRPr/>
            </a:pPr>
            <a:r>
              <a:rPr kumimoji="0" lang="en-US" sz="7835" b="0" i="0" u="none" strike="noStrike" kern="1200" cap="none" spc="767" normalizeH="0" baseline="0" noProof="0" dirty="0">
                <a:ln>
                  <a:noFill/>
                </a:ln>
                <a:solidFill>
                  <a:srgbClr val="FFFFFF"/>
                </a:solidFill>
                <a:effectLst/>
                <a:uLnTx/>
                <a:uFillTx/>
                <a:latin typeface="Codec Pro ExtraBold"/>
                <a:ea typeface="+mn-ea"/>
                <a:cs typeface="+mn-cs"/>
              </a:rPr>
              <a:t>Series Objectives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Box 23">
            <a:extLst>
              <a:ext uri="{FF2B5EF4-FFF2-40B4-BE49-F238E27FC236}">
                <a16:creationId xmlns:a16="http://schemas.microsoft.com/office/drawing/2014/main" id="{8EEE4C25-6AAA-5FE4-504B-9328B8FA209E}"/>
              </a:ext>
            </a:extLst>
          </p:cNvPr>
          <p:cNvSpPr txBox="1"/>
          <p:nvPr/>
        </p:nvSpPr>
        <p:spPr>
          <a:xfrm>
            <a:off x="914400" y="747800"/>
            <a:ext cx="13030200" cy="1631216"/>
          </a:xfrm>
          <a:prstGeom prst="rect">
            <a:avLst/>
          </a:prstGeom>
          <a:noFill/>
        </p:spPr>
        <p:txBody>
          <a:bodyPr wrap="square" lIns="91440" tIns="45720" rIns="91440" bIns="45720" rtlCol="0" anchor="t">
            <a:spAutoFit/>
          </a:bodyPr>
          <a:lstStyle/>
          <a:p>
            <a:pPr marL="0" lvl="0" indent="0" algn="l">
              <a:spcBef>
                <a:spcPct val="0"/>
              </a:spcBef>
              <a:spcAft>
                <a:spcPts val="1200"/>
              </a:spcAft>
            </a:pPr>
            <a:r>
              <a:rPr lang="en-US" sz="3600" spc="174" dirty="0">
                <a:solidFill>
                  <a:srgbClr val="FFFFFF"/>
                </a:solidFill>
                <a:latin typeface="Open Sauce"/>
              </a:rPr>
              <a:t>Teacher Workshop Series:</a:t>
            </a:r>
            <a:endParaRPr lang="en-US" dirty="0"/>
          </a:p>
          <a:p>
            <a:pPr marL="0" lvl="0" indent="0" algn="l">
              <a:spcBef>
                <a:spcPct val="0"/>
              </a:spcBef>
            </a:pPr>
            <a:r>
              <a:rPr lang="en-US" sz="3600" spc="174" dirty="0">
                <a:solidFill>
                  <a:srgbClr val="FFFFFF"/>
                </a:solidFill>
                <a:latin typeface="Open Sauce"/>
              </a:rPr>
              <a:t>The MA Educator Evaluation System</a:t>
            </a:r>
          </a:p>
          <a:p>
            <a:endParaRPr lang="en-US" dirty="0"/>
          </a:p>
        </p:txBody>
      </p:sp>
      <p:sp>
        <p:nvSpPr>
          <p:cNvPr id="25" name="Freeform 22">
            <a:extLst>
              <a:ext uri="{FF2B5EF4-FFF2-40B4-BE49-F238E27FC236}">
                <a16:creationId xmlns:a16="http://schemas.microsoft.com/office/drawing/2014/main" id="{D71748D4-1985-7802-FBC2-7E1F5A986748}"/>
              </a:ext>
              <a:ext uri="{C183D7F6-B498-43B3-948B-1728B52AA6E4}">
                <adec:decorative xmlns:adec="http://schemas.microsoft.com/office/drawing/2017/decorative" val="1"/>
              </a:ext>
            </a:extLst>
          </p:cNvPr>
          <p:cNvSpPr/>
          <p:nvPr/>
        </p:nvSpPr>
        <p:spPr>
          <a:xfrm>
            <a:off x="3924023" y="5078876"/>
            <a:ext cx="1472039" cy="1628780"/>
          </a:xfrm>
          <a:custGeom>
            <a:avLst/>
            <a:gdLst/>
            <a:ahLst/>
            <a:cxnLst/>
            <a:rect l="l" t="t" r="r" b="b"/>
            <a:pathLst>
              <a:path w="942614" h="1122160">
                <a:moveTo>
                  <a:pt x="0" y="0"/>
                </a:moveTo>
                <a:lnTo>
                  <a:pt x="942614" y="0"/>
                </a:lnTo>
                <a:lnTo>
                  <a:pt x="942614" y="1122160"/>
                </a:lnTo>
                <a:lnTo>
                  <a:pt x="0" y="11221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solidFill>
                <a:schemeClr val="tx2"/>
              </a:solidFill>
            </a:endParaRPr>
          </a:p>
        </p:txBody>
      </p:sp>
      <p:sp>
        <p:nvSpPr>
          <p:cNvPr id="26" name="Freeform 36">
            <a:extLst>
              <a:ext uri="{FF2B5EF4-FFF2-40B4-BE49-F238E27FC236}">
                <a16:creationId xmlns:a16="http://schemas.microsoft.com/office/drawing/2014/main" id="{741AB64F-6F78-0275-0DB5-CCE1D4C18F04}"/>
              </a:ext>
              <a:ext uri="{C183D7F6-B498-43B3-948B-1728B52AA6E4}">
                <adec:decorative xmlns:adec="http://schemas.microsoft.com/office/drawing/2017/decorative" val="1"/>
              </a:ext>
            </a:extLst>
          </p:cNvPr>
          <p:cNvSpPr/>
          <p:nvPr/>
        </p:nvSpPr>
        <p:spPr>
          <a:xfrm>
            <a:off x="12676029" y="5050645"/>
            <a:ext cx="1453582" cy="1685242"/>
          </a:xfrm>
          <a:custGeom>
            <a:avLst/>
            <a:gdLst/>
            <a:ahLst/>
            <a:cxnLst/>
            <a:rect l="l" t="t" r="r" b="b"/>
            <a:pathLst>
              <a:path w="947798" h="968376">
                <a:moveTo>
                  <a:pt x="0" y="0"/>
                </a:moveTo>
                <a:lnTo>
                  <a:pt x="947798" y="0"/>
                </a:lnTo>
                <a:lnTo>
                  <a:pt x="947798" y="968376"/>
                </a:lnTo>
                <a:lnTo>
                  <a:pt x="0" y="9683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7C8DCDF0-A60A-D9AB-9FB0-2E00B5B279AF}"/>
              </a:ext>
            </a:extLst>
          </p:cNvPr>
          <p:cNvSpPr txBox="1"/>
          <p:nvPr/>
        </p:nvSpPr>
        <p:spPr>
          <a:xfrm>
            <a:off x="2667000" y="7255625"/>
            <a:ext cx="5029197" cy="1846659"/>
          </a:xfrm>
          <a:prstGeom prst="rect">
            <a:avLst/>
          </a:prstGeom>
          <a:noFill/>
        </p:spPr>
        <p:txBody>
          <a:bodyPr wrap="square" rtlCol="0">
            <a:spAutoFit/>
          </a:bodyPr>
          <a:lstStyle/>
          <a:p>
            <a:r>
              <a:rPr lang="en-US" sz="3200" kern="100" dirty="0">
                <a:effectLst/>
                <a:latin typeface="Aptos" panose="020B0004020202020204" pitchFamily="34" charset="0"/>
                <a:ea typeface="Aptos" panose="020B0004020202020204" pitchFamily="34" charset="0"/>
                <a:cs typeface="Times New Roman" panose="02020603050405020304" pitchFamily="18" charset="0"/>
              </a:rPr>
              <a:t>Understand the key components of the evaluation framework</a:t>
            </a:r>
          </a:p>
          <a:p>
            <a:endParaRPr lang="en-US" dirty="0"/>
          </a:p>
        </p:txBody>
      </p:sp>
      <p:sp>
        <p:nvSpPr>
          <p:cNvPr id="28" name="TextBox 27">
            <a:extLst>
              <a:ext uri="{FF2B5EF4-FFF2-40B4-BE49-F238E27FC236}">
                <a16:creationId xmlns:a16="http://schemas.microsoft.com/office/drawing/2014/main" id="{65B9A5FB-CCFF-3E60-1C5C-A2795D3DCB8C}"/>
              </a:ext>
            </a:extLst>
          </p:cNvPr>
          <p:cNvSpPr txBox="1"/>
          <p:nvPr/>
        </p:nvSpPr>
        <p:spPr>
          <a:xfrm>
            <a:off x="10601089" y="7255625"/>
            <a:ext cx="5739237" cy="1569660"/>
          </a:xfrm>
          <a:prstGeom prst="rect">
            <a:avLst/>
          </a:prstGeom>
          <a:noFill/>
        </p:spPr>
        <p:txBody>
          <a:bodyPr wrap="square" rtlCol="0">
            <a:spAutoFit/>
          </a:bodyPr>
          <a:lstStyle/>
          <a:p>
            <a:r>
              <a:rPr lang="en-US" sz="3200" dirty="0">
                <a:effectLst/>
                <a:latin typeface="Aptos" panose="020B0004020202020204" pitchFamily="34" charset="0"/>
                <a:ea typeface="Aptos" panose="020B0004020202020204" pitchFamily="34" charset="0"/>
                <a:cs typeface="Times New Roman" panose="02020603050405020304" pitchFamily="18" charset="0"/>
              </a:rPr>
              <a:t>Collaborate with colleagues to engage in key activities from the 5-Step Evaluation Cycle</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a:spLocks noGrp="1"/>
          </p:cNvSpPr>
          <p:nvPr>
            <p:ph type="title" idx="4294967295"/>
          </p:nvPr>
        </p:nvSpPr>
        <p:spPr>
          <a:xfrm>
            <a:off x="4648162" y="101644"/>
            <a:ext cx="8627338" cy="2418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32577"/>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26548F"/>
                </a:solidFill>
                <a:effectLst/>
                <a:uLnTx/>
                <a:uFillTx/>
                <a:latin typeface="Codec Pro ExtraBold" panose="020B0604020202020204" charset="0"/>
                <a:ea typeface="+mn-ea"/>
                <a:cs typeface="+mn-cs"/>
              </a:rPr>
              <a:t>Series Overview</a:t>
            </a:r>
            <a:endParaRPr kumimoji="0" lang="en-US" sz="3200" b="0" i="0" u="none" strike="noStrike" kern="1200" cap="none" spc="0" normalizeH="0" baseline="0" noProof="0" dirty="0">
              <a:ln>
                <a:noFill/>
              </a:ln>
              <a:solidFill>
                <a:schemeClr val="tx1"/>
              </a:solidFill>
              <a:effectLst/>
              <a:uLnTx/>
              <a:uFillTx/>
              <a:latin typeface="Codec Pro ExtraBold" panose="020B0604020202020204" charset="0"/>
              <a:ea typeface="+mn-ea"/>
              <a:cs typeface="+mn-cs"/>
            </a:endParaRPr>
          </a:p>
        </p:txBody>
      </p:sp>
      <p:sp>
        <p:nvSpPr>
          <p:cNvPr id="22" name="Freeform 22" descr="Icon: Connecting Ideas"/>
          <p:cNvSpPr/>
          <p:nvPr/>
        </p:nvSpPr>
        <p:spPr>
          <a:xfrm>
            <a:off x="1028700" y="2735258"/>
            <a:ext cx="5601522" cy="6302697"/>
          </a:xfrm>
          <a:custGeom>
            <a:avLst/>
            <a:gdLst/>
            <a:ahLst/>
            <a:cxnLst/>
            <a:rect l="l" t="t" r="r" b="b"/>
            <a:pathLst>
              <a:path w="5601522" h="6302697">
                <a:moveTo>
                  <a:pt x="0" y="0"/>
                </a:moveTo>
                <a:lnTo>
                  <a:pt x="5601522" y="0"/>
                </a:lnTo>
                <a:lnTo>
                  <a:pt x="5601522" y="6302697"/>
                </a:lnTo>
                <a:lnTo>
                  <a:pt x="0" y="6302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 name="Group 2">
            <a:extLst>
              <a:ext uri="{C183D7F6-B498-43B3-948B-1728B52AA6E4}">
                <adec:decorative xmlns:adec="http://schemas.microsoft.com/office/drawing/2017/decorative" val="1"/>
              </a:ext>
            </a:extLst>
          </p:cNvPr>
          <p:cNvGrpSpPr/>
          <p:nvPr/>
        </p:nvGrpSpPr>
        <p:grpSpPr>
          <a:xfrm>
            <a:off x="7990061" y="3169799"/>
            <a:ext cx="1072295" cy="10722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8027399" y="4495619"/>
            <a:ext cx="1072295" cy="10722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a:off x="7990062" y="5861835"/>
            <a:ext cx="1072295" cy="1072295"/>
            <a:chOff x="-28301" y="26113"/>
            <a:chExt cx="812800" cy="812800"/>
          </a:xfrm>
        </p:grpSpPr>
        <p:sp>
          <p:nvSpPr>
            <p:cNvPr id="9" name="Freeform 9"/>
            <p:cNvSpPr/>
            <p:nvPr/>
          </p:nvSpPr>
          <p:spPr>
            <a:xfrm>
              <a:off x="-28301" y="2611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a:off x="8041373" y="7339973"/>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sp>
        <p:nvSpPr>
          <p:cNvPr id="17" name="Freeform 17" descr="Checkmark"/>
          <p:cNvSpPr/>
          <p:nvPr/>
        </p:nvSpPr>
        <p:spPr>
          <a:xfrm>
            <a:off x="8182750" y="3359918"/>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TextBox 24"/>
          <p:cNvSpPr txBox="1"/>
          <p:nvPr/>
        </p:nvSpPr>
        <p:spPr>
          <a:xfrm>
            <a:off x="9343515" y="2925091"/>
            <a:ext cx="8106286" cy="1090042"/>
          </a:xfrm>
          <a:prstGeom prst="rect">
            <a:avLst/>
          </a:prstGeom>
        </p:spPr>
        <p:txBody>
          <a:bodyPr wrap="square" lIns="0" tIns="0" rIns="0" bIns="0" rtlCol="0" anchor="t">
            <a:spAutoFit/>
          </a:bodyPr>
          <a:lstStyle/>
          <a:p>
            <a:pPr>
              <a:lnSpc>
                <a:spcPct val="232510"/>
              </a:lnSpc>
            </a:pPr>
            <a:r>
              <a:rPr lang="en-US" sz="3600" dirty="0">
                <a:solidFill>
                  <a:srgbClr val="26548F"/>
                </a:solidFill>
                <a:latin typeface="Poppins Ultra-Bold"/>
              </a:rPr>
              <a:t>Session 1: Rubric Review</a:t>
            </a:r>
            <a:endParaRPr lang="en-US" sz="2800" dirty="0"/>
          </a:p>
        </p:txBody>
      </p:sp>
      <p:sp>
        <p:nvSpPr>
          <p:cNvPr id="18" name="Freeform 18" descr="Checkmark"/>
          <p:cNvSpPr/>
          <p:nvPr/>
        </p:nvSpPr>
        <p:spPr>
          <a:xfrm>
            <a:off x="8302055" y="472271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9350441" y="4279084"/>
            <a:ext cx="7649085" cy="1090042"/>
          </a:xfrm>
          <a:prstGeom prst="rect">
            <a:avLst/>
          </a:prstGeom>
        </p:spPr>
        <p:txBody>
          <a:bodyPr wrap="square" lIns="0" tIns="0" rIns="0" bIns="0" rtlCol="0" anchor="t">
            <a:spAutoFit/>
          </a:bodyPr>
          <a:lstStyle/>
          <a:p>
            <a:pPr>
              <a:lnSpc>
                <a:spcPct val="232510"/>
              </a:lnSpc>
            </a:pPr>
            <a:r>
              <a:rPr lang="en-US" sz="3600" dirty="0">
                <a:solidFill>
                  <a:srgbClr val="26548F"/>
                </a:solidFill>
                <a:latin typeface="Poppins Ultra-Bold"/>
              </a:rPr>
              <a:t>Session 2: Self-Assessment</a:t>
            </a:r>
            <a:endParaRPr lang="en-US" sz="2800" dirty="0"/>
          </a:p>
        </p:txBody>
      </p:sp>
      <p:sp>
        <p:nvSpPr>
          <p:cNvPr id="19" name="Freeform 19">
            <a:extLst>
              <a:ext uri="{C183D7F6-B498-43B3-948B-1728B52AA6E4}">
                <adec:decorative xmlns:adec="http://schemas.microsoft.com/office/drawing/2017/decorative" val="1"/>
              </a:ext>
            </a:extLst>
          </p:cNvPr>
          <p:cNvSpPr/>
          <p:nvPr/>
        </p:nvSpPr>
        <p:spPr>
          <a:xfrm>
            <a:off x="8271408" y="60854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descr="Checkmark"/>
          <p:cNvSpPr/>
          <p:nvPr/>
        </p:nvSpPr>
        <p:spPr>
          <a:xfrm>
            <a:off x="8310257" y="754572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TextBox 26"/>
          <p:cNvSpPr txBox="1"/>
          <p:nvPr/>
        </p:nvSpPr>
        <p:spPr>
          <a:xfrm>
            <a:off x="9343514" y="5676900"/>
            <a:ext cx="10734415" cy="1090042"/>
          </a:xfrm>
          <a:prstGeom prst="rect">
            <a:avLst/>
          </a:prstGeom>
        </p:spPr>
        <p:txBody>
          <a:bodyPr wrap="square" lIns="0" tIns="0" rIns="0" bIns="0" rtlCol="0" anchor="t">
            <a:spAutoFit/>
          </a:bodyPr>
          <a:lstStyle/>
          <a:p>
            <a:pPr>
              <a:lnSpc>
                <a:spcPct val="232510"/>
              </a:lnSpc>
            </a:pPr>
            <a:r>
              <a:rPr lang="en-US" sz="3600" dirty="0">
                <a:solidFill>
                  <a:srgbClr val="26548F"/>
                </a:solidFill>
                <a:latin typeface="Poppins Ultra-Bold"/>
              </a:rPr>
              <a:t>Session 3: Setting S.M.A.R.T.I.E. Goals</a:t>
            </a:r>
            <a:endParaRPr lang="en-US" sz="2800" dirty="0"/>
          </a:p>
        </p:txBody>
      </p:sp>
      <p:sp>
        <p:nvSpPr>
          <p:cNvPr id="21" name="Freeform 21">
            <a:extLst>
              <a:ext uri="{C183D7F6-B498-43B3-948B-1728B52AA6E4}">
                <adec:decorative xmlns:adec="http://schemas.microsoft.com/office/drawing/2017/decorative" val="1"/>
              </a:ext>
            </a:extLst>
          </p:cNvPr>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TextBox 27"/>
          <p:cNvSpPr txBox="1"/>
          <p:nvPr/>
        </p:nvSpPr>
        <p:spPr>
          <a:xfrm>
            <a:off x="9343514" y="7065651"/>
            <a:ext cx="10107717" cy="1090042"/>
          </a:xfrm>
          <a:prstGeom prst="rect">
            <a:avLst/>
          </a:prstGeom>
        </p:spPr>
        <p:txBody>
          <a:bodyPr wrap="square" lIns="0" tIns="0" rIns="0" bIns="0" rtlCol="0" anchor="t">
            <a:spAutoFit/>
          </a:bodyPr>
          <a:lstStyle/>
          <a:p>
            <a:pPr>
              <a:lnSpc>
                <a:spcPct val="232510"/>
              </a:lnSpc>
            </a:pPr>
            <a:r>
              <a:rPr lang="en-US" sz="3600" dirty="0">
                <a:solidFill>
                  <a:srgbClr val="26548F"/>
                </a:solidFill>
                <a:latin typeface="Poppins Ultra-Bold"/>
              </a:rPr>
              <a:t>Session 4: Gathering Evidence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a:off x="12193216" y="1415447"/>
            <a:ext cx="5408984" cy="7979428"/>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254A7E"/>
            </a:solidFill>
          </p:spPr>
          <p:txBody>
            <a:bodyPr/>
            <a:lstStyle/>
            <a:p>
              <a:endParaRPr lang="en-US"/>
            </a:p>
          </p:txBody>
        </p:sp>
        <p:sp>
          <p:nvSpPr>
            <p:cNvPr id="10" name="TextBox 10"/>
            <p:cNvSpPr txBox="1"/>
            <p:nvPr/>
          </p:nvSpPr>
          <p:spPr>
            <a:xfrm>
              <a:off x="0" y="-19050"/>
              <a:ext cx="1424588" cy="2120628"/>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1" name="Freeform 11">
            <a:extLst>
              <a:ext uri="{C183D7F6-B498-43B3-948B-1728B52AA6E4}">
                <adec:decorative xmlns:adec="http://schemas.microsoft.com/office/drawing/2017/decorative" val="1"/>
              </a:ext>
            </a:extLst>
          </p:cNvPr>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descr="Teacher with student"/>
          <p:cNvSpPr/>
          <p:nvPr/>
        </p:nvSpPr>
        <p:spPr>
          <a:xfrm>
            <a:off x="11772900" y="1028700"/>
            <a:ext cx="5486400" cy="7980897"/>
          </a:xfrm>
          <a:custGeom>
            <a:avLst/>
            <a:gdLst/>
            <a:ahLst/>
            <a:cxnLst/>
            <a:rect l="l" t="t" r="r" b="b"/>
            <a:pathLst>
              <a:path w="5486400" h="7980897">
                <a:moveTo>
                  <a:pt x="0" y="0"/>
                </a:moveTo>
                <a:lnTo>
                  <a:pt x="5486400" y="0"/>
                </a:lnTo>
                <a:lnTo>
                  <a:pt x="5486400" y="7980897"/>
                </a:lnTo>
                <a:lnTo>
                  <a:pt x="0" y="7980897"/>
                </a:lnTo>
                <a:lnTo>
                  <a:pt x="0" y="0"/>
                </a:lnTo>
                <a:close/>
              </a:path>
            </a:pathLst>
          </a:custGeom>
          <a:blipFill>
            <a:blip r:embed="rId4"/>
            <a:stretch>
              <a:fillRect l="-98243" r="-19683"/>
            </a:stretch>
          </a:blipFill>
        </p:spPr>
        <p:txBody>
          <a:bodyPr/>
          <a:lstStyle/>
          <a:p>
            <a:endParaRPr lang="en-US"/>
          </a:p>
        </p:txBody>
      </p:sp>
      <p:sp>
        <p:nvSpPr>
          <p:cNvPr id="13" name="TextBox 13"/>
          <p:cNvSpPr txBox="1">
            <a:spLocks noGrp="1"/>
          </p:cNvSpPr>
          <p:nvPr>
            <p:ph type="title" idx="4294967295"/>
          </p:nvPr>
        </p:nvSpPr>
        <p:spPr>
          <a:xfrm>
            <a:off x="2516145" y="876300"/>
            <a:ext cx="9677071" cy="2226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68" b="0" i="0" u="none" strike="noStrike" kern="1200" cap="none" spc="771" normalizeH="0" baseline="0" noProof="0" dirty="0">
                <a:ln>
                  <a:noFill/>
                </a:ln>
                <a:solidFill>
                  <a:srgbClr val="254A7E"/>
                </a:solidFill>
                <a:effectLst/>
                <a:uLnTx/>
                <a:uFillTx/>
                <a:latin typeface="Sailors"/>
                <a:ea typeface="+mn-ea"/>
                <a:cs typeface="+mn-cs"/>
              </a:rPr>
              <a:t>Session 2:</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6600" b="0" i="0" u="none" strike="noStrike" kern="1200" cap="none" spc="771" normalizeH="0" baseline="0" noProof="0" dirty="0">
                <a:ln>
                  <a:noFill/>
                </a:ln>
                <a:solidFill>
                  <a:srgbClr val="254A7E"/>
                </a:solidFill>
                <a:effectLst/>
                <a:uLnTx/>
                <a:uFillTx/>
                <a:latin typeface="Sailors"/>
                <a:ea typeface="+mn-ea"/>
                <a:cs typeface="+mn-cs"/>
              </a:rPr>
              <a:t>Gathering evidence</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extBox 14"/>
          <p:cNvSpPr txBox="1"/>
          <p:nvPr/>
        </p:nvSpPr>
        <p:spPr>
          <a:xfrm>
            <a:off x="4128209" y="2909533"/>
            <a:ext cx="937219" cy="1574085"/>
          </a:xfrm>
          <a:prstGeom prst="rect">
            <a:avLst/>
          </a:prstGeom>
        </p:spPr>
        <p:txBody>
          <a:bodyPr lIns="0" tIns="0" rIns="0" bIns="0" rtlCol="0" anchor="t">
            <a:spAutoFit/>
          </a:bodyPr>
          <a:lstStyle/>
          <a:p>
            <a:pPr algn="ctr">
              <a:lnSpc>
                <a:spcPct val="289932"/>
              </a:lnSpc>
            </a:pPr>
            <a:r>
              <a:rPr lang="en-US" sz="4271" spc="350" dirty="0">
                <a:solidFill>
                  <a:srgbClr val="FFFFFF"/>
                </a:solidFill>
                <a:latin typeface="Codec Pro ExtraBold Italics"/>
              </a:rPr>
              <a:t>01</a:t>
            </a:r>
            <a:endParaRPr lang="en-US" dirty="0"/>
          </a:p>
        </p:txBody>
      </p:sp>
      <p:sp>
        <p:nvSpPr>
          <p:cNvPr id="22" name="TextBox 21">
            <a:extLst>
              <a:ext uri="{FF2B5EF4-FFF2-40B4-BE49-F238E27FC236}">
                <a16:creationId xmlns:a16="http://schemas.microsoft.com/office/drawing/2014/main" id="{433863AF-91FD-AB6E-AB18-203F795C074E}"/>
              </a:ext>
            </a:extLst>
          </p:cNvPr>
          <p:cNvSpPr txBox="1"/>
          <p:nvPr/>
        </p:nvSpPr>
        <p:spPr>
          <a:xfrm>
            <a:off x="2516145" y="4581631"/>
            <a:ext cx="7772400" cy="2184124"/>
          </a:xfrm>
          <a:prstGeom prst="rect">
            <a:avLst/>
          </a:prstGeom>
          <a:noFill/>
        </p:spPr>
        <p:txBody>
          <a:bodyPr wrap="square" rtlCol="0">
            <a:spAutoFit/>
          </a:bodyPr>
          <a:lstStyle/>
          <a:p>
            <a:pPr marL="0" marR="0">
              <a:lnSpc>
                <a:spcPct val="107000"/>
              </a:lnSpc>
              <a:spcBef>
                <a:spcPts val="0"/>
              </a:spcBef>
              <a:spcAft>
                <a:spcPts val="800"/>
              </a:spcAft>
            </a:pPr>
            <a:r>
              <a:rPr lang="en-US" sz="3200" b="1" kern="100" dirty="0">
                <a:effectLst/>
                <a:latin typeface="Aptos" panose="020B0004020202020204" pitchFamily="34" charset="0"/>
                <a:ea typeface="Aptos" panose="020B0004020202020204" pitchFamily="34" charset="0"/>
                <a:cs typeface="Arial" panose="020B0604020202020204" pitchFamily="34" charset="0"/>
              </a:rPr>
              <a:t>Objective:</a:t>
            </a:r>
            <a:r>
              <a:rPr lang="en-US" sz="4400" kern="100" dirty="0">
                <a:effectLst/>
                <a:latin typeface="Aptos" panose="020B0004020202020204" pitchFamily="34" charset="0"/>
                <a:ea typeface="Aptos" panose="020B0004020202020204" pitchFamily="34" charset="0"/>
                <a:cs typeface="Arial" panose="020B0604020202020204" pitchFamily="34" charset="0"/>
              </a:rPr>
              <a:t> </a:t>
            </a:r>
            <a:r>
              <a:rPr lang="en-US" sz="2800" dirty="0">
                <a:effectLst/>
                <a:latin typeface="Aptos" panose="020B0004020202020204" pitchFamily="34" charset="0"/>
                <a:ea typeface="Aptos" panose="020B0004020202020204" pitchFamily="34" charset="0"/>
                <a:cs typeface="Arial" panose="020B0604020202020204" pitchFamily="34" charset="0"/>
              </a:rPr>
              <a:t>Educators will identify strategic, authentic, and representative sources of evidence to share for feedback during the evaluation cycle.</a:t>
            </a:r>
            <a:endParaRPr lang="en-US" sz="2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3490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798925" y="3296540"/>
            <a:ext cx="1434158" cy="4818759"/>
            <a:chOff x="0" y="0"/>
            <a:chExt cx="377721" cy="1165238"/>
          </a:xfrm>
        </p:grpSpPr>
        <p:sp>
          <p:nvSpPr>
            <p:cNvPr id="3" name="Freeform 3"/>
            <p:cNvSpPr/>
            <p:nvPr/>
          </p:nvSpPr>
          <p:spPr>
            <a:xfrm>
              <a:off x="0" y="0"/>
              <a:ext cx="377721" cy="1165238"/>
            </a:xfrm>
            <a:custGeom>
              <a:avLst/>
              <a:gdLst/>
              <a:ahLst/>
              <a:cxnLst/>
              <a:rect l="l" t="t" r="r" b="b"/>
              <a:pathLst>
                <a:path w="377721" h="1165238">
                  <a:moveTo>
                    <a:pt x="0" y="0"/>
                  </a:moveTo>
                  <a:lnTo>
                    <a:pt x="377721" y="0"/>
                  </a:lnTo>
                  <a:lnTo>
                    <a:pt x="377721" y="1165238"/>
                  </a:lnTo>
                  <a:lnTo>
                    <a:pt x="0" y="1165238"/>
                  </a:lnTo>
                  <a:close/>
                </a:path>
              </a:pathLst>
            </a:custGeom>
            <a:solidFill>
              <a:srgbClr val="254A7E"/>
            </a:solidFill>
            <a:ln cap="sq">
              <a:noFill/>
              <a:prstDash val="solid"/>
              <a:miter/>
            </a:ln>
          </p:spPr>
          <p:txBody>
            <a:bodyPr/>
            <a:lstStyle/>
            <a:p>
              <a:endParaRPr lang="en-US"/>
            </a:p>
          </p:txBody>
        </p:sp>
        <p:sp>
          <p:nvSpPr>
            <p:cNvPr id="4" name="TextBox 4"/>
            <p:cNvSpPr txBox="1"/>
            <p:nvPr/>
          </p:nvSpPr>
          <p:spPr>
            <a:xfrm>
              <a:off x="0" y="-19050"/>
              <a:ext cx="377721" cy="1184288"/>
            </a:xfrm>
            <a:prstGeom prst="rect">
              <a:avLst/>
            </a:prstGeom>
          </p:spPr>
          <p:txBody>
            <a:bodyPr lIns="50800" tIns="50800" rIns="50800" bIns="50800" rtlCol="0" anchor="ctr"/>
            <a:lstStyle/>
            <a:p>
              <a:pPr marL="0" lvl="0" indent="0" algn="ctr">
                <a:lnSpc>
                  <a:spcPct val="381810"/>
                </a:lnSpc>
                <a:spcBef>
                  <a:spcPct val="0"/>
                </a:spcBef>
              </a:pPr>
              <a:endParaRPr lang="en-US">
                <a:cs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1" name="Freeform 11">
            <a:extLst>
              <a:ext uri="{C183D7F6-B498-43B3-948B-1728B52AA6E4}">
                <adec:decorative xmlns:adec="http://schemas.microsoft.com/office/drawing/2017/decorative" val="1"/>
              </a:ext>
            </a:extLst>
          </p:cNvPr>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a:spLocks noGrp="1"/>
          </p:cNvSpPr>
          <p:nvPr>
            <p:ph type="title" idx="4294967295"/>
          </p:nvPr>
        </p:nvSpPr>
        <p:spPr>
          <a:xfrm>
            <a:off x="2521775" y="-1237491"/>
            <a:ext cx="5661991" cy="32540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332496"/>
              </a:lnSpc>
              <a:spcBef>
                <a:spcPts val="0"/>
              </a:spcBef>
              <a:spcAft>
                <a:spcPts val="0"/>
              </a:spcAft>
              <a:buClrTx/>
              <a:buSzTx/>
              <a:buFontTx/>
              <a:buNone/>
              <a:tabLst/>
              <a:defRPr/>
            </a:pPr>
            <a:r>
              <a:rPr kumimoji="0" lang="en-US" sz="7868" b="0" i="0" u="none" strike="noStrike" kern="1200" cap="none" spc="771" normalizeH="0" baseline="0" noProof="0" dirty="0">
                <a:ln>
                  <a:noFill/>
                </a:ln>
                <a:solidFill>
                  <a:srgbClr val="254A7E"/>
                </a:solidFill>
                <a:effectLst/>
                <a:uLnTx/>
                <a:uFillTx/>
                <a:latin typeface="Sailors"/>
                <a:ea typeface="+mn-ea"/>
                <a:cs typeface="+mn-cs"/>
              </a:rPr>
              <a:t>Agenda</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TextBox 14"/>
          <p:cNvSpPr txBox="1"/>
          <p:nvPr/>
        </p:nvSpPr>
        <p:spPr>
          <a:xfrm>
            <a:off x="4128209" y="2909533"/>
            <a:ext cx="937219" cy="1574085"/>
          </a:xfrm>
          <a:prstGeom prst="rect">
            <a:avLst/>
          </a:prstGeom>
        </p:spPr>
        <p:txBody>
          <a:bodyPr lIns="0" tIns="0" rIns="0" bIns="0" rtlCol="0" anchor="t">
            <a:spAutoFit/>
          </a:bodyPr>
          <a:lstStyle/>
          <a:p>
            <a:pPr algn="ctr">
              <a:lnSpc>
                <a:spcPct val="289932"/>
              </a:lnSpc>
            </a:pPr>
            <a:r>
              <a:rPr lang="en-US" sz="4271" spc="350" dirty="0">
                <a:solidFill>
                  <a:srgbClr val="FFFFFF"/>
                </a:solidFill>
                <a:latin typeface="Codec Pro ExtraBold Italics"/>
              </a:rPr>
              <a:t>01</a:t>
            </a:r>
            <a:endParaRPr lang="en-US" dirty="0"/>
          </a:p>
        </p:txBody>
      </p:sp>
      <p:sp>
        <p:nvSpPr>
          <p:cNvPr id="18" name="TextBox 18"/>
          <p:cNvSpPr txBox="1"/>
          <p:nvPr/>
        </p:nvSpPr>
        <p:spPr>
          <a:xfrm>
            <a:off x="5400737" y="3333137"/>
            <a:ext cx="5790503" cy="1059072"/>
          </a:xfrm>
          <a:prstGeom prst="rect">
            <a:avLst/>
          </a:prstGeom>
        </p:spPr>
        <p:txBody>
          <a:bodyPr lIns="0" tIns="0" rIns="0" bIns="0" rtlCol="0" anchor="t">
            <a:spAutoFit/>
          </a:bodyPr>
          <a:lstStyle/>
          <a:p>
            <a:pPr>
              <a:lnSpc>
                <a:spcPct val="334903"/>
              </a:lnSpc>
            </a:pPr>
            <a:r>
              <a:rPr lang="en-US" sz="2524" spc="247" dirty="0">
                <a:solidFill>
                  <a:srgbClr val="231F20"/>
                </a:solidFill>
                <a:latin typeface="Open Sauce"/>
              </a:rPr>
              <a:t>Background &amp; Context</a:t>
            </a:r>
            <a:endParaRPr lang="en-US" dirty="0"/>
          </a:p>
        </p:txBody>
      </p:sp>
      <p:sp>
        <p:nvSpPr>
          <p:cNvPr id="15" name="TextBox 15"/>
          <p:cNvSpPr txBox="1"/>
          <p:nvPr/>
        </p:nvSpPr>
        <p:spPr>
          <a:xfrm>
            <a:off x="4136612" y="3991972"/>
            <a:ext cx="937219" cy="1574085"/>
          </a:xfrm>
          <a:prstGeom prst="rect">
            <a:avLst/>
          </a:prstGeom>
        </p:spPr>
        <p:txBody>
          <a:bodyPr lIns="0" tIns="0" rIns="0" bIns="0" rtlCol="0" anchor="t">
            <a:spAutoFit/>
          </a:bodyPr>
          <a:lstStyle/>
          <a:p>
            <a:pPr algn="ctr">
              <a:lnSpc>
                <a:spcPct val="289932"/>
              </a:lnSpc>
            </a:pPr>
            <a:r>
              <a:rPr lang="en-US" sz="4271" spc="350" dirty="0">
                <a:solidFill>
                  <a:srgbClr val="FFFFFF"/>
                </a:solidFill>
                <a:latin typeface="Codec Pro ExtraBold Italics"/>
              </a:rPr>
              <a:t>02</a:t>
            </a:r>
            <a:endParaRPr lang="en-US" dirty="0"/>
          </a:p>
        </p:txBody>
      </p:sp>
      <p:sp>
        <p:nvSpPr>
          <p:cNvPr id="19" name="TextBox 19"/>
          <p:cNvSpPr txBox="1"/>
          <p:nvPr/>
        </p:nvSpPr>
        <p:spPr>
          <a:xfrm>
            <a:off x="5400737" y="4424914"/>
            <a:ext cx="6076629" cy="1059072"/>
          </a:xfrm>
          <a:prstGeom prst="rect">
            <a:avLst/>
          </a:prstGeom>
        </p:spPr>
        <p:txBody>
          <a:bodyPr lIns="0" tIns="0" rIns="0" bIns="0" rtlCol="0" anchor="t">
            <a:spAutoFit/>
          </a:bodyPr>
          <a:lstStyle/>
          <a:p>
            <a:pPr>
              <a:lnSpc>
                <a:spcPct val="334903"/>
              </a:lnSpc>
            </a:pPr>
            <a:r>
              <a:rPr lang="en-US" sz="2524" spc="247" dirty="0">
                <a:solidFill>
                  <a:srgbClr val="231F20"/>
                </a:solidFill>
                <a:latin typeface="Open Sauce"/>
              </a:rPr>
              <a:t>Resource Spotlight</a:t>
            </a:r>
            <a:endParaRPr lang="en-US" dirty="0"/>
          </a:p>
        </p:txBody>
      </p:sp>
      <p:sp>
        <p:nvSpPr>
          <p:cNvPr id="16" name="TextBox 16"/>
          <p:cNvSpPr txBox="1"/>
          <p:nvPr/>
        </p:nvSpPr>
        <p:spPr>
          <a:xfrm>
            <a:off x="4136612" y="5078955"/>
            <a:ext cx="937219" cy="1574085"/>
          </a:xfrm>
          <a:prstGeom prst="rect">
            <a:avLst/>
          </a:prstGeom>
        </p:spPr>
        <p:txBody>
          <a:bodyPr lIns="0" tIns="0" rIns="0" bIns="0" rtlCol="0" anchor="t">
            <a:spAutoFit/>
          </a:bodyPr>
          <a:lstStyle/>
          <a:p>
            <a:pPr algn="ctr">
              <a:lnSpc>
                <a:spcPct val="289932"/>
              </a:lnSpc>
            </a:pPr>
            <a:r>
              <a:rPr lang="en-US" sz="4271" spc="350" dirty="0">
                <a:solidFill>
                  <a:srgbClr val="FFFFFF"/>
                </a:solidFill>
                <a:latin typeface="Codec Pro ExtraBold Italics"/>
              </a:rPr>
              <a:t>03</a:t>
            </a:r>
            <a:endParaRPr lang="en-US" dirty="0"/>
          </a:p>
        </p:txBody>
      </p:sp>
      <p:sp>
        <p:nvSpPr>
          <p:cNvPr id="20" name="TextBox 20"/>
          <p:cNvSpPr txBox="1"/>
          <p:nvPr/>
        </p:nvSpPr>
        <p:spPr>
          <a:xfrm>
            <a:off x="5373214" y="5481572"/>
            <a:ext cx="5790503" cy="1059072"/>
          </a:xfrm>
          <a:prstGeom prst="rect">
            <a:avLst/>
          </a:prstGeom>
        </p:spPr>
        <p:txBody>
          <a:bodyPr lIns="0" tIns="0" rIns="0" bIns="0" rtlCol="0" anchor="t">
            <a:spAutoFit/>
          </a:bodyPr>
          <a:lstStyle/>
          <a:p>
            <a:pPr marL="0" lvl="0" indent="0" algn="l">
              <a:lnSpc>
                <a:spcPct val="334903"/>
              </a:lnSpc>
              <a:spcBef>
                <a:spcPct val="0"/>
              </a:spcBef>
            </a:pPr>
            <a:r>
              <a:rPr lang="en-US" sz="2524" spc="247" dirty="0">
                <a:solidFill>
                  <a:srgbClr val="231F20"/>
                </a:solidFill>
                <a:latin typeface="Open Sauce"/>
              </a:rPr>
              <a:t>Discussion</a:t>
            </a:r>
            <a:endParaRPr lang="en-US" dirty="0"/>
          </a:p>
        </p:txBody>
      </p:sp>
      <p:sp>
        <p:nvSpPr>
          <p:cNvPr id="9" name="TextBox 16">
            <a:extLst>
              <a:ext uri="{FF2B5EF4-FFF2-40B4-BE49-F238E27FC236}">
                <a16:creationId xmlns:a16="http://schemas.microsoft.com/office/drawing/2014/main" id="{97292961-E834-DE45-D0E7-5F744F75FAEC}"/>
              </a:ext>
            </a:extLst>
          </p:cNvPr>
          <p:cNvSpPr txBox="1"/>
          <p:nvPr/>
        </p:nvSpPr>
        <p:spPr>
          <a:xfrm>
            <a:off x="4197891" y="6161394"/>
            <a:ext cx="937219" cy="1574085"/>
          </a:xfrm>
          <a:prstGeom prst="rect">
            <a:avLst/>
          </a:prstGeom>
        </p:spPr>
        <p:txBody>
          <a:bodyPr lIns="0" tIns="0" rIns="0" bIns="0" rtlCol="0" anchor="t">
            <a:spAutoFit/>
          </a:bodyPr>
          <a:lstStyle/>
          <a:p>
            <a:pPr algn="ctr">
              <a:lnSpc>
                <a:spcPct val="289932"/>
              </a:lnSpc>
            </a:pPr>
            <a:r>
              <a:rPr lang="en-US" sz="4271" spc="350" dirty="0">
                <a:solidFill>
                  <a:srgbClr val="FFFFFF"/>
                </a:solidFill>
                <a:latin typeface="Codec Pro ExtraBold Italics"/>
              </a:rPr>
              <a:t>04</a:t>
            </a:r>
            <a:endParaRPr lang="en-US" dirty="0"/>
          </a:p>
        </p:txBody>
      </p:sp>
      <p:sp>
        <p:nvSpPr>
          <p:cNvPr id="8" name="TextBox 20">
            <a:extLst>
              <a:ext uri="{FF2B5EF4-FFF2-40B4-BE49-F238E27FC236}">
                <a16:creationId xmlns:a16="http://schemas.microsoft.com/office/drawing/2014/main" id="{98A722FE-13EA-1646-68D7-4BF0AACABA64}"/>
              </a:ext>
            </a:extLst>
          </p:cNvPr>
          <p:cNvSpPr txBox="1"/>
          <p:nvPr/>
        </p:nvSpPr>
        <p:spPr>
          <a:xfrm>
            <a:off x="5373213" y="6528677"/>
            <a:ext cx="5790503" cy="1059072"/>
          </a:xfrm>
          <a:prstGeom prst="rect">
            <a:avLst/>
          </a:prstGeom>
        </p:spPr>
        <p:txBody>
          <a:bodyPr lIns="0" tIns="0" rIns="0" bIns="0" rtlCol="0" anchor="t">
            <a:spAutoFit/>
          </a:bodyPr>
          <a:lstStyle/>
          <a:p>
            <a:pPr marL="0" lvl="0" indent="0" algn="l">
              <a:lnSpc>
                <a:spcPct val="334903"/>
              </a:lnSpc>
              <a:spcBef>
                <a:spcPct val="0"/>
              </a:spcBef>
            </a:pPr>
            <a:r>
              <a:rPr lang="en-US" sz="2524" spc="247" dirty="0">
                <a:solidFill>
                  <a:srgbClr val="231F20"/>
                </a:solidFill>
                <a:latin typeface="Open Sauce"/>
              </a:rPr>
              <a:t>Activity: Identifying Evidence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0"/>
            <a:ext cx="18288000" cy="116205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17238"/>
                </a:lnSpc>
              </a:pPr>
              <a:endParaRPr lang="en-US">
                <a:cs typeface="Calibri"/>
              </a:endParaRPr>
            </a:p>
          </p:txBody>
        </p:sp>
      </p:grpSp>
      <p:sp>
        <p:nvSpPr>
          <p:cNvPr id="6" name="TextBox 6"/>
          <p:cNvSpPr txBox="1">
            <a:spLocks noGrp="1"/>
          </p:cNvSpPr>
          <p:nvPr>
            <p:ph type="title" idx="4294967295"/>
          </p:nvPr>
        </p:nvSpPr>
        <p:spPr>
          <a:xfrm>
            <a:off x="3602205" y="3667662"/>
            <a:ext cx="11083591" cy="32953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dirty="0">
                <a:ln>
                  <a:noFill/>
                </a:ln>
                <a:solidFill>
                  <a:srgbClr val="224781"/>
                </a:solidFill>
                <a:effectLst/>
                <a:uLnTx/>
                <a:uFillTx/>
                <a:latin typeface="Sailors"/>
                <a:ea typeface="+mn-ea"/>
                <a:cs typeface="+mn-cs"/>
              </a:rPr>
              <a:t>Background &amp; Context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82763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E279DE5B-57C6-62A0-445B-AC1C684FC85F}"/>
              </a:ext>
            </a:extLst>
          </p:cNvPr>
          <p:cNvSpPr txBox="1">
            <a:spLocks noGrp="1"/>
          </p:cNvSpPr>
          <p:nvPr>
            <p:ph type="title" idx="4294967295"/>
          </p:nvPr>
        </p:nvSpPr>
        <p:spPr>
          <a:xfrm>
            <a:off x="1772552" y="1265472"/>
            <a:ext cx="161544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771" normalizeH="0" baseline="0" noProof="0" dirty="0">
                <a:ln>
                  <a:noFill/>
                </a:ln>
                <a:solidFill>
                  <a:srgbClr val="254A7E"/>
                </a:solidFill>
                <a:effectLst/>
                <a:uLnTx/>
                <a:uFillTx/>
                <a:latin typeface="Sailors"/>
                <a:ea typeface="+mn-ea"/>
                <a:cs typeface="+mn-cs"/>
              </a:rPr>
              <a:t>the educator evaluation system</a:t>
            </a:r>
          </a:p>
        </p:txBody>
      </p:sp>
      <p:sp>
        <p:nvSpPr>
          <p:cNvPr id="6" name="TextBox 5">
            <a:extLst>
              <a:ext uri="{FF2B5EF4-FFF2-40B4-BE49-F238E27FC236}">
                <a16:creationId xmlns:a16="http://schemas.microsoft.com/office/drawing/2014/main" id="{34C04D03-9DBC-BF0C-3176-C8B8D5C49E6A}"/>
              </a:ext>
            </a:extLst>
          </p:cNvPr>
          <p:cNvSpPr txBox="1"/>
          <p:nvPr/>
        </p:nvSpPr>
        <p:spPr>
          <a:xfrm>
            <a:off x="1772552" y="2233500"/>
            <a:ext cx="14686648" cy="1200329"/>
          </a:xfrm>
          <a:prstGeom prst="rect">
            <a:avLst/>
          </a:prstGeom>
          <a:noFill/>
        </p:spPr>
        <p:txBody>
          <a:bodyPr wrap="square" rtlCol="0">
            <a:spAutoFit/>
          </a:bodyPr>
          <a:lstStyle/>
          <a:p>
            <a:pPr>
              <a:spcAft>
                <a:spcPts val="1200"/>
              </a:spcAft>
            </a:pPr>
            <a:r>
              <a:rPr lang="en-US" sz="3600" dirty="0"/>
              <a:t>The goal of the educator evaluation system is to ensure that each and every student has access to an </a:t>
            </a:r>
            <a:r>
              <a:rPr lang="en-US" sz="3600" b="1" dirty="0"/>
              <a:t>effective educator.</a:t>
            </a:r>
          </a:p>
        </p:txBody>
      </p:sp>
      <p:sp>
        <p:nvSpPr>
          <p:cNvPr id="2" name="Freeform 22">
            <a:extLst>
              <a:ext uri="{FF2B5EF4-FFF2-40B4-BE49-F238E27FC236}">
                <a16:creationId xmlns:a16="http://schemas.microsoft.com/office/drawing/2014/main" id="{C5095468-60E0-4E70-6638-77D9B1CFC021}"/>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3" name="Diagram 2">
            <a:extLst>
              <a:ext uri="{FF2B5EF4-FFF2-40B4-BE49-F238E27FC236}">
                <a16:creationId xmlns:a16="http://schemas.microsoft.com/office/drawing/2014/main" id="{98E704DF-EBA5-BE62-2CA0-ACA6944500E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6452648"/>
              </p:ext>
            </p:extLst>
          </p:nvPr>
        </p:nvGraphicFramePr>
        <p:xfrm>
          <a:off x="381000" y="3777405"/>
          <a:ext cx="7772400" cy="594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6437F595-EE84-9879-9B63-D731E4DAC955}"/>
              </a:ext>
            </a:extLst>
          </p:cNvPr>
          <p:cNvSpPr txBox="1"/>
          <p:nvPr/>
        </p:nvSpPr>
        <p:spPr>
          <a:xfrm>
            <a:off x="3124200" y="6333706"/>
            <a:ext cx="2286000" cy="830997"/>
          </a:xfrm>
          <a:prstGeom prst="rect">
            <a:avLst/>
          </a:prstGeom>
          <a:noFill/>
        </p:spPr>
        <p:txBody>
          <a:bodyPr wrap="square" rtlCol="0">
            <a:spAutoFit/>
          </a:bodyPr>
          <a:lstStyle/>
          <a:p>
            <a:pPr algn="ctr"/>
            <a:r>
              <a:rPr lang="en-US" sz="2400" dirty="0"/>
              <a:t>5-Step Evaluation Cycle</a:t>
            </a:r>
          </a:p>
        </p:txBody>
      </p:sp>
      <p:sp>
        <p:nvSpPr>
          <p:cNvPr id="8" name="TextBox 7">
            <a:extLst>
              <a:ext uri="{FF2B5EF4-FFF2-40B4-BE49-F238E27FC236}">
                <a16:creationId xmlns:a16="http://schemas.microsoft.com/office/drawing/2014/main" id="{E0FFCE1C-6A6D-A8D2-3856-9D6009A8D421}"/>
              </a:ext>
            </a:extLst>
          </p:cNvPr>
          <p:cNvSpPr txBox="1"/>
          <p:nvPr/>
        </p:nvSpPr>
        <p:spPr>
          <a:xfrm>
            <a:off x="8763000" y="3872869"/>
            <a:ext cx="8915400" cy="5652830"/>
          </a:xfrm>
          <a:prstGeom prst="rect">
            <a:avLst/>
          </a:prstGeom>
          <a:noFill/>
        </p:spPr>
        <p:txBody>
          <a:bodyPr wrap="square">
            <a:spAutoFit/>
          </a:bodyPr>
          <a:lstStyle/>
          <a:p>
            <a:pPr marL="457200" lvl="0" indent="-336550" algn="l" rtl="0">
              <a:spcBef>
                <a:spcPts val="1000"/>
              </a:spcBef>
              <a:spcAft>
                <a:spcPts val="1200"/>
              </a:spcAft>
              <a:buSzPts val="1700"/>
              <a:buFont typeface="Proxima Nova"/>
              <a:buChar char="➔"/>
            </a:pPr>
            <a:r>
              <a:rPr lang="en-US" sz="3200" dirty="0">
                <a:ea typeface="Proxima Nova"/>
                <a:cs typeface="Proxima Nova"/>
                <a:sym typeface="Proxima Nova"/>
              </a:rPr>
              <a:t>Promoting educator growth and development,</a:t>
            </a:r>
          </a:p>
          <a:p>
            <a:pPr marL="457200" lvl="0" indent="-336550" algn="l" rtl="0">
              <a:spcBef>
                <a:spcPts val="1000"/>
              </a:spcBef>
              <a:spcAft>
                <a:spcPts val="1200"/>
              </a:spcAft>
              <a:buSzPts val="1700"/>
              <a:buFont typeface="Proxima Nova"/>
              <a:buChar char="➔"/>
            </a:pPr>
            <a:r>
              <a:rPr lang="en-US" sz="3200" dirty="0">
                <a:ea typeface="Proxima Nova"/>
                <a:cs typeface="Proxima Nova"/>
                <a:sym typeface="Proxima Nova"/>
              </a:rPr>
              <a:t>Placing student learning at the center, using multiple measures of student learning, growth and achievement,  </a:t>
            </a:r>
          </a:p>
          <a:p>
            <a:pPr marL="457200" lvl="0" indent="-336550" algn="l" rtl="0">
              <a:spcBef>
                <a:spcPts val="1000"/>
              </a:spcBef>
              <a:spcAft>
                <a:spcPts val="1200"/>
              </a:spcAft>
              <a:buSzPts val="1700"/>
              <a:buFont typeface="Proxima Nova"/>
              <a:buChar char="➔"/>
            </a:pPr>
            <a:r>
              <a:rPr lang="en-US" sz="3200" dirty="0">
                <a:ea typeface="Proxima Nova"/>
                <a:cs typeface="Proxima Nova"/>
                <a:sym typeface="Proxima Nova"/>
              </a:rPr>
              <a:t>Recognizing excellence in teaching and leading,  </a:t>
            </a:r>
          </a:p>
          <a:p>
            <a:pPr marL="457200" lvl="0" indent="-336550" algn="l" rtl="0">
              <a:spcBef>
                <a:spcPts val="1000"/>
              </a:spcBef>
              <a:spcAft>
                <a:spcPts val="1200"/>
              </a:spcAft>
              <a:buSzPts val="1700"/>
              <a:buFont typeface="Proxima Nova"/>
              <a:buChar char="➔"/>
            </a:pPr>
            <a:r>
              <a:rPr lang="en-US" sz="3200" dirty="0">
                <a:ea typeface="Proxima Nova"/>
                <a:cs typeface="Proxima Nova"/>
                <a:sym typeface="Proxima Nova"/>
              </a:rPr>
              <a:t>Setting a high bar for professional teaching status, and  </a:t>
            </a:r>
          </a:p>
          <a:p>
            <a:pPr marL="457200" lvl="0" indent="-336550" algn="l" rtl="0">
              <a:spcBef>
                <a:spcPts val="1000"/>
              </a:spcBef>
              <a:spcAft>
                <a:spcPts val="1200"/>
              </a:spcAft>
              <a:buSzPts val="1700"/>
              <a:buFont typeface="Proxima Nova"/>
              <a:buChar char="➔"/>
            </a:pPr>
            <a:r>
              <a:rPr lang="en-US" sz="3200" dirty="0">
                <a:ea typeface="Proxima Nova"/>
                <a:cs typeface="Proxima Nova"/>
                <a:sym typeface="Proxima Nova"/>
              </a:rPr>
              <a:t>Creating clear processes and timelines for improvement</a:t>
            </a:r>
            <a:endParaRPr lang="en-US" sz="3600" dirty="0">
              <a:ea typeface="Proxima Nova"/>
              <a:cs typeface="Proxima Nova"/>
              <a:sym typeface="Proxima Nova"/>
            </a:endParaRPr>
          </a:p>
        </p:txBody>
      </p:sp>
    </p:spTree>
    <p:extLst>
      <p:ext uri="{BB962C8B-B14F-4D97-AF65-F5344CB8AC3E}">
        <p14:creationId xmlns:p14="http://schemas.microsoft.com/office/powerpoint/2010/main" val="62807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a:off x="479046" y="9272089"/>
            <a:ext cx="5126037" cy="589574"/>
          </a:xfrm>
          <a:custGeom>
            <a:avLst/>
            <a:gdLst/>
            <a:ahLst/>
            <a:cxnLst/>
            <a:rect l="l" t="t" r="r" b="b"/>
            <a:pathLst>
              <a:path w="5126037" h="589574">
                <a:moveTo>
                  <a:pt x="0" y="0"/>
                </a:moveTo>
                <a:lnTo>
                  <a:pt x="5126038" y="0"/>
                </a:lnTo>
                <a:lnTo>
                  <a:pt x="5126038" y="589573"/>
                </a:lnTo>
                <a:lnTo>
                  <a:pt x="0" y="589573"/>
                </a:lnTo>
                <a:lnTo>
                  <a:pt x="0" y="0"/>
                </a:lnTo>
                <a:close/>
              </a:path>
            </a:pathLst>
          </a:custGeom>
          <a:blipFill>
            <a:blip r:embed="rId3">
              <a:alphaModFix amt="72000"/>
            </a:blip>
            <a:stretch>
              <a:fillRect b="-149966"/>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389712" y="5039189"/>
            <a:ext cx="5350609" cy="5026303"/>
            <a:chOff x="0" y="0"/>
            <a:chExt cx="3003701" cy="2864727"/>
          </a:xfrm>
        </p:grpSpPr>
        <p:sp>
          <p:nvSpPr>
            <p:cNvPr id="4" name="Freeform 4"/>
            <p:cNvSpPr/>
            <p:nvPr/>
          </p:nvSpPr>
          <p:spPr>
            <a:xfrm>
              <a:off x="0" y="0"/>
              <a:ext cx="3003701" cy="2864727"/>
            </a:xfrm>
            <a:custGeom>
              <a:avLst/>
              <a:gdLst/>
              <a:ahLst/>
              <a:cxnLst/>
              <a:rect l="l" t="t" r="r" b="b"/>
              <a:pathLst>
                <a:path w="3003701" h="2864727">
                  <a:moveTo>
                    <a:pt x="48330" y="0"/>
                  </a:moveTo>
                  <a:lnTo>
                    <a:pt x="2955371" y="0"/>
                  </a:lnTo>
                  <a:cubicBezTo>
                    <a:pt x="2968189" y="0"/>
                    <a:pt x="2980482" y="5092"/>
                    <a:pt x="2989545" y="14156"/>
                  </a:cubicBezTo>
                  <a:cubicBezTo>
                    <a:pt x="2998609" y="23219"/>
                    <a:pt x="3003701" y="35512"/>
                    <a:pt x="3003701" y="48330"/>
                  </a:cubicBezTo>
                  <a:lnTo>
                    <a:pt x="3003701" y="2816397"/>
                  </a:lnTo>
                  <a:cubicBezTo>
                    <a:pt x="3003701" y="2843089"/>
                    <a:pt x="2982063" y="2864727"/>
                    <a:pt x="2955371" y="2864727"/>
                  </a:cubicBezTo>
                  <a:lnTo>
                    <a:pt x="48330" y="2864727"/>
                  </a:lnTo>
                  <a:cubicBezTo>
                    <a:pt x="21638" y="2864727"/>
                    <a:pt x="0" y="2843089"/>
                    <a:pt x="0" y="2816397"/>
                  </a:cubicBezTo>
                  <a:lnTo>
                    <a:pt x="0" y="48330"/>
                  </a:lnTo>
                  <a:cubicBezTo>
                    <a:pt x="0" y="35512"/>
                    <a:pt x="5092" y="23219"/>
                    <a:pt x="14156" y="14156"/>
                  </a:cubicBezTo>
                  <a:cubicBezTo>
                    <a:pt x="23219" y="5092"/>
                    <a:pt x="35512" y="0"/>
                    <a:pt x="48330" y="0"/>
                  </a:cubicBezTo>
                  <a:close/>
                </a:path>
              </a:pathLst>
            </a:custGeom>
            <a:solidFill>
              <a:srgbClr val="FFFFFF"/>
            </a:solidFill>
            <a:ln w="104775" cap="rnd">
              <a:solidFill>
                <a:srgbClr val="224781"/>
              </a:solidFill>
              <a:prstDash val="solid"/>
              <a:round/>
            </a:ln>
          </p:spPr>
          <p:txBody>
            <a:bodyPr/>
            <a:lstStyle/>
            <a:p>
              <a:endParaRPr lang="en-US"/>
            </a:p>
          </p:txBody>
        </p:sp>
        <p:sp>
          <p:nvSpPr>
            <p:cNvPr id="5" name="TextBox 5"/>
            <p:cNvSpPr txBox="1"/>
            <p:nvPr/>
          </p:nvSpPr>
          <p:spPr>
            <a:xfrm>
              <a:off x="0" y="-38100"/>
              <a:ext cx="3003701" cy="2902827"/>
            </a:xfrm>
            <a:prstGeom prst="rect">
              <a:avLst/>
            </a:prstGeom>
          </p:spPr>
          <p:txBody>
            <a:bodyPr lIns="50800" tIns="50800" rIns="50800" bIns="50800" rtlCol="0" anchor="ctr"/>
            <a:lstStyle/>
            <a:p>
              <a:pPr marL="0" lvl="0" indent="0" algn="ctr">
                <a:lnSpc>
                  <a:spcPct val="225163"/>
                </a:lnSpc>
                <a:spcBef>
                  <a:spcPct val="0"/>
                </a:spcBef>
              </a:pPr>
              <a:endParaRPr lang="en-US">
                <a:cs typeface="Calibri"/>
              </a:endParaRPr>
            </a:p>
          </p:txBody>
        </p:sp>
      </p:grpSp>
      <p:sp>
        <p:nvSpPr>
          <p:cNvPr id="6" name="Freeform 6">
            <a:extLst>
              <a:ext uri="{C183D7F6-B498-43B3-948B-1728B52AA6E4}">
                <adec:decorative xmlns:adec="http://schemas.microsoft.com/office/drawing/2017/decorative" val="1"/>
              </a:ext>
            </a:extLst>
          </p:cNvPr>
          <p:cNvSpPr/>
          <p:nvPr/>
        </p:nvSpPr>
        <p:spPr>
          <a:xfrm>
            <a:off x="1975647" y="4149324"/>
            <a:ext cx="2105837" cy="2437053"/>
          </a:xfrm>
          <a:custGeom>
            <a:avLst/>
            <a:gdLst/>
            <a:ahLst/>
            <a:cxnLst/>
            <a:rect l="l" t="t" r="r" b="b"/>
            <a:pathLst>
              <a:path w="2105837" h="2437053">
                <a:moveTo>
                  <a:pt x="0" y="0"/>
                </a:moveTo>
                <a:lnTo>
                  <a:pt x="2105837" y="0"/>
                </a:lnTo>
                <a:lnTo>
                  <a:pt x="2105837" y="2437053"/>
                </a:lnTo>
                <a:lnTo>
                  <a:pt x="0" y="243705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7" name="AutoShape 7">
            <a:extLst>
              <a:ext uri="{C183D7F6-B498-43B3-948B-1728B52AA6E4}">
                <adec:decorative xmlns:adec="http://schemas.microsoft.com/office/drawing/2017/decorative" val="1"/>
              </a:ext>
            </a:extLst>
          </p:cNvPr>
          <p:cNvSpPr/>
          <p:nvPr/>
        </p:nvSpPr>
        <p:spPr>
          <a:xfrm>
            <a:off x="13771002" y="1562100"/>
            <a:ext cx="1802771" cy="2420822"/>
          </a:xfrm>
          <a:prstGeom prst="line">
            <a:avLst/>
          </a:prstGeom>
          <a:ln w="66675" cap="rnd">
            <a:solidFill>
              <a:srgbClr val="333231"/>
            </a:solidFill>
            <a:prstDash val="sysDot"/>
            <a:headEnd type="none" w="sm" len="sm"/>
            <a:tailEnd type="oval" w="lg" len="lg"/>
          </a:ln>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9296400" y="3071580"/>
            <a:ext cx="0" cy="891202"/>
          </a:xfrm>
          <a:prstGeom prst="line">
            <a:avLst/>
          </a:prstGeom>
          <a:ln w="66675" cap="rnd">
            <a:solidFill>
              <a:srgbClr val="333231"/>
            </a:solidFill>
            <a:prstDash val="sysDot"/>
            <a:headEnd type="none" w="sm" len="sm"/>
            <a:tailEnd type="oval" w="lg" len="lg"/>
          </a:ln>
        </p:spPr>
        <p:txBody>
          <a:bodyPr/>
          <a:lstStyle/>
          <a:p>
            <a:endParaRPr lang="en-US" dirty="0"/>
          </a:p>
        </p:txBody>
      </p:sp>
      <p:sp>
        <p:nvSpPr>
          <p:cNvPr id="13" name="AutoShape 13">
            <a:extLst>
              <a:ext uri="{C183D7F6-B498-43B3-948B-1728B52AA6E4}">
                <adec:decorative xmlns:adec="http://schemas.microsoft.com/office/drawing/2017/decorative" val="1"/>
              </a:ext>
            </a:extLst>
          </p:cNvPr>
          <p:cNvSpPr/>
          <p:nvPr/>
        </p:nvSpPr>
        <p:spPr>
          <a:xfrm flipH="1">
            <a:off x="3047999" y="2324100"/>
            <a:ext cx="1049149" cy="1688170"/>
          </a:xfrm>
          <a:prstGeom prst="line">
            <a:avLst/>
          </a:prstGeom>
          <a:ln w="66675" cap="rnd">
            <a:solidFill>
              <a:srgbClr val="333231"/>
            </a:solidFill>
            <a:prstDash val="sysDot"/>
            <a:headEnd type="none" w="sm" len="sm"/>
            <a:tailEnd type="oval" w="lg" len="lg"/>
          </a:ln>
        </p:spPr>
        <p:txBody>
          <a:bodyPr/>
          <a:lstStyle/>
          <a:p>
            <a:endParaRPr lang="en-US"/>
          </a:p>
        </p:txBody>
      </p:sp>
      <p:grpSp>
        <p:nvGrpSpPr>
          <p:cNvPr id="10" name="Group 10">
            <a:extLst>
              <a:ext uri="{C183D7F6-B498-43B3-948B-1728B52AA6E4}">
                <adec:decorative xmlns:adec="http://schemas.microsoft.com/office/drawing/2017/decorative" val="1"/>
              </a:ext>
            </a:extLst>
          </p:cNvPr>
          <p:cNvGrpSpPr/>
          <p:nvPr/>
        </p:nvGrpSpPr>
        <p:grpSpPr>
          <a:xfrm>
            <a:off x="4035553" y="182957"/>
            <a:ext cx="10438329" cy="3093470"/>
            <a:chOff x="0" y="0"/>
            <a:chExt cx="5426266" cy="1608111"/>
          </a:xfrm>
        </p:grpSpPr>
        <p:sp>
          <p:nvSpPr>
            <p:cNvPr id="11" name="Freeform 11"/>
            <p:cNvSpPr/>
            <p:nvPr/>
          </p:nvSpPr>
          <p:spPr>
            <a:xfrm>
              <a:off x="0" y="0"/>
              <a:ext cx="5426266" cy="1608111"/>
            </a:xfrm>
            <a:custGeom>
              <a:avLst/>
              <a:gdLst/>
              <a:ahLst/>
              <a:cxnLst/>
              <a:rect l="l" t="t" r="r" b="b"/>
              <a:pathLst>
                <a:path w="5426266" h="1608111">
                  <a:moveTo>
                    <a:pt x="11125" y="0"/>
                  </a:moveTo>
                  <a:lnTo>
                    <a:pt x="5415141" y="0"/>
                  </a:lnTo>
                  <a:cubicBezTo>
                    <a:pt x="5418091" y="0"/>
                    <a:pt x="5420921" y="1172"/>
                    <a:pt x="5423008" y="3259"/>
                  </a:cubicBezTo>
                  <a:cubicBezTo>
                    <a:pt x="5425094" y="5345"/>
                    <a:pt x="5426266" y="8175"/>
                    <a:pt x="5426266" y="11125"/>
                  </a:cubicBezTo>
                  <a:lnTo>
                    <a:pt x="5426266" y="1596986"/>
                  </a:lnTo>
                  <a:cubicBezTo>
                    <a:pt x="5426266" y="1603130"/>
                    <a:pt x="5421285" y="1608111"/>
                    <a:pt x="5415141" y="1608111"/>
                  </a:cubicBezTo>
                  <a:lnTo>
                    <a:pt x="11125" y="1608111"/>
                  </a:lnTo>
                  <a:cubicBezTo>
                    <a:pt x="4981" y="1608111"/>
                    <a:pt x="0" y="1603130"/>
                    <a:pt x="0" y="1596986"/>
                  </a:cubicBezTo>
                  <a:lnTo>
                    <a:pt x="0" y="11125"/>
                  </a:lnTo>
                  <a:cubicBezTo>
                    <a:pt x="0" y="8175"/>
                    <a:pt x="1172" y="5345"/>
                    <a:pt x="3259" y="3259"/>
                  </a:cubicBezTo>
                  <a:cubicBezTo>
                    <a:pt x="5345" y="1172"/>
                    <a:pt x="8175" y="0"/>
                    <a:pt x="11125" y="0"/>
                  </a:cubicBezTo>
                  <a:close/>
                </a:path>
              </a:pathLst>
            </a:custGeom>
            <a:solidFill>
              <a:srgbClr val="F8D389"/>
            </a:solidFill>
          </p:spPr>
          <p:txBody>
            <a:bodyPr/>
            <a:lstStyle/>
            <a:p>
              <a:endParaRPr lang="en-US"/>
            </a:p>
          </p:txBody>
        </p:sp>
        <p:sp>
          <p:nvSpPr>
            <p:cNvPr id="12" name="TextBox 12"/>
            <p:cNvSpPr txBox="1"/>
            <p:nvPr/>
          </p:nvSpPr>
          <p:spPr>
            <a:xfrm>
              <a:off x="0" y="-38100"/>
              <a:ext cx="5426266" cy="1646211"/>
            </a:xfrm>
            <a:prstGeom prst="rect">
              <a:avLst/>
            </a:prstGeom>
          </p:spPr>
          <p:txBody>
            <a:bodyPr lIns="50800" tIns="50800" rIns="50800" bIns="50800" rtlCol="0" anchor="ctr"/>
            <a:lstStyle/>
            <a:p>
              <a:pPr algn="ctr">
                <a:lnSpc>
                  <a:spcPct val="225163"/>
                </a:lnSpc>
              </a:pPr>
              <a:endParaRPr lang="en-US">
                <a:cs typeface="Calibri"/>
              </a:endParaRPr>
            </a:p>
          </p:txBody>
        </p:sp>
      </p:grpSp>
      <p:grpSp>
        <p:nvGrpSpPr>
          <p:cNvPr id="14" name="Group 14">
            <a:extLst>
              <a:ext uri="{C183D7F6-B498-43B3-948B-1728B52AA6E4}">
                <adec:decorative xmlns:adec="http://schemas.microsoft.com/office/drawing/2017/decorative" val="1"/>
              </a:ext>
            </a:extLst>
          </p:cNvPr>
          <p:cNvGrpSpPr/>
          <p:nvPr/>
        </p:nvGrpSpPr>
        <p:grpSpPr>
          <a:xfrm>
            <a:off x="6755236" y="5072628"/>
            <a:ext cx="5126037" cy="4961284"/>
            <a:chOff x="0" y="0"/>
            <a:chExt cx="3003701" cy="2907160"/>
          </a:xfrm>
        </p:grpSpPr>
        <p:sp>
          <p:nvSpPr>
            <p:cNvPr id="15" name="Freeform 15"/>
            <p:cNvSpPr/>
            <p:nvPr/>
          </p:nvSpPr>
          <p:spPr>
            <a:xfrm>
              <a:off x="0" y="0"/>
              <a:ext cx="3003701" cy="2907160"/>
            </a:xfrm>
            <a:custGeom>
              <a:avLst/>
              <a:gdLst/>
              <a:ahLst/>
              <a:cxnLst/>
              <a:rect l="l" t="t" r="r" b="b"/>
              <a:pathLst>
                <a:path w="3003701" h="2907160">
                  <a:moveTo>
                    <a:pt x="48330" y="0"/>
                  </a:moveTo>
                  <a:lnTo>
                    <a:pt x="2955371" y="0"/>
                  </a:lnTo>
                  <a:cubicBezTo>
                    <a:pt x="2968189" y="0"/>
                    <a:pt x="2980482" y="5092"/>
                    <a:pt x="2989545" y="14156"/>
                  </a:cubicBezTo>
                  <a:cubicBezTo>
                    <a:pt x="2998609" y="23219"/>
                    <a:pt x="3003701" y="35512"/>
                    <a:pt x="3003701" y="48330"/>
                  </a:cubicBezTo>
                  <a:lnTo>
                    <a:pt x="3003701" y="2858830"/>
                  </a:lnTo>
                  <a:cubicBezTo>
                    <a:pt x="3003701" y="2885522"/>
                    <a:pt x="2982063" y="2907160"/>
                    <a:pt x="2955371" y="2907160"/>
                  </a:cubicBezTo>
                  <a:lnTo>
                    <a:pt x="48330" y="2907160"/>
                  </a:lnTo>
                  <a:cubicBezTo>
                    <a:pt x="35512" y="2907160"/>
                    <a:pt x="23219" y="2902068"/>
                    <a:pt x="14156" y="2893005"/>
                  </a:cubicBezTo>
                  <a:cubicBezTo>
                    <a:pt x="5092" y="2883941"/>
                    <a:pt x="0" y="2871648"/>
                    <a:pt x="0" y="2858830"/>
                  </a:cubicBezTo>
                  <a:lnTo>
                    <a:pt x="0" y="48330"/>
                  </a:lnTo>
                  <a:cubicBezTo>
                    <a:pt x="0" y="35512"/>
                    <a:pt x="5092" y="23219"/>
                    <a:pt x="14156" y="14156"/>
                  </a:cubicBezTo>
                  <a:cubicBezTo>
                    <a:pt x="23219" y="5092"/>
                    <a:pt x="35512" y="0"/>
                    <a:pt x="48330" y="0"/>
                  </a:cubicBezTo>
                  <a:close/>
                </a:path>
              </a:pathLst>
            </a:custGeom>
            <a:solidFill>
              <a:srgbClr val="FFFFFF"/>
            </a:solidFill>
            <a:ln w="104775" cap="rnd">
              <a:solidFill>
                <a:srgbClr val="224781"/>
              </a:solidFill>
              <a:prstDash val="solid"/>
              <a:round/>
            </a:ln>
          </p:spPr>
          <p:txBody>
            <a:bodyPr/>
            <a:lstStyle/>
            <a:p>
              <a:endParaRPr lang="en-US"/>
            </a:p>
          </p:txBody>
        </p:sp>
        <p:sp>
          <p:nvSpPr>
            <p:cNvPr id="16" name="TextBox 16"/>
            <p:cNvSpPr txBox="1"/>
            <p:nvPr/>
          </p:nvSpPr>
          <p:spPr>
            <a:xfrm>
              <a:off x="0" y="-38100"/>
              <a:ext cx="3003701" cy="2945260"/>
            </a:xfrm>
            <a:prstGeom prst="rect">
              <a:avLst/>
            </a:prstGeom>
          </p:spPr>
          <p:txBody>
            <a:bodyPr lIns="50800" tIns="50800" rIns="50800" bIns="50800" rtlCol="0" anchor="ctr"/>
            <a:lstStyle/>
            <a:p>
              <a:pPr marL="0" lvl="0" indent="0" algn="ctr">
                <a:lnSpc>
                  <a:spcPct val="225163"/>
                </a:lnSpc>
                <a:spcBef>
                  <a:spcPct val="0"/>
                </a:spcBef>
              </a:pPr>
              <a:endParaRPr lang="en-US">
                <a:cs typeface="Calibri"/>
              </a:endParaRPr>
            </a:p>
          </p:txBody>
        </p:sp>
      </p:grpSp>
      <p:sp>
        <p:nvSpPr>
          <p:cNvPr id="17" name="Freeform 17">
            <a:extLst>
              <a:ext uri="{C183D7F6-B498-43B3-948B-1728B52AA6E4}">
                <adec:decorative xmlns:adec="http://schemas.microsoft.com/office/drawing/2017/decorative" val="1"/>
              </a:ext>
            </a:extLst>
          </p:cNvPr>
          <p:cNvSpPr/>
          <p:nvPr/>
        </p:nvSpPr>
        <p:spPr>
          <a:xfrm>
            <a:off x="8243481" y="4194077"/>
            <a:ext cx="2105837" cy="2437053"/>
          </a:xfrm>
          <a:custGeom>
            <a:avLst/>
            <a:gdLst/>
            <a:ahLst/>
            <a:cxnLst/>
            <a:rect l="l" t="t" r="r" b="b"/>
            <a:pathLst>
              <a:path w="2105837" h="2437053">
                <a:moveTo>
                  <a:pt x="0" y="0"/>
                </a:moveTo>
                <a:lnTo>
                  <a:pt x="2105837" y="0"/>
                </a:lnTo>
                <a:lnTo>
                  <a:pt x="2105837" y="2437052"/>
                </a:lnTo>
                <a:lnTo>
                  <a:pt x="0" y="243705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nvGrpSpPr>
          <p:cNvPr id="18" name="Group 18">
            <a:extLst>
              <a:ext uri="{C183D7F6-B498-43B3-948B-1728B52AA6E4}">
                <adec:decorative xmlns:adec="http://schemas.microsoft.com/office/drawing/2017/decorative" val="1"/>
              </a:ext>
            </a:extLst>
          </p:cNvPr>
          <p:cNvGrpSpPr/>
          <p:nvPr/>
        </p:nvGrpSpPr>
        <p:grpSpPr>
          <a:xfrm>
            <a:off x="12999939" y="5045210"/>
            <a:ext cx="5126037" cy="4961284"/>
            <a:chOff x="0" y="0"/>
            <a:chExt cx="3003701" cy="2907160"/>
          </a:xfrm>
        </p:grpSpPr>
        <p:sp>
          <p:nvSpPr>
            <p:cNvPr id="19" name="Freeform 19"/>
            <p:cNvSpPr/>
            <p:nvPr/>
          </p:nvSpPr>
          <p:spPr>
            <a:xfrm>
              <a:off x="0" y="0"/>
              <a:ext cx="3003701" cy="2907160"/>
            </a:xfrm>
            <a:custGeom>
              <a:avLst/>
              <a:gdLst/>
              <a:ahLst/>
              <a:cxnLst/>
              <a:rect l="l" t="t" r="r" b="b"/>
              <a:pathLst>
                <a:path w="3003701" h="2907160">
                  <a:moveTo>
                    <a:pt x="48330" y="0"/>
                  </a:moveTo>
                  <a:lnTo>
                    <a:pt x="2955371" y="0"/>
                  </a:lnTo>
                  <a:cubicBezTo>
                    <a:pt x="2968189" y="0"/>
                    <a:pt x="2980482" y="5092"/>
                    <a:pt x="2989545" y="14156"/>
                  </a:cubicBezTo>
                  <a:cubicBezTo>
                    <a:pt x="2998609" y="23219"/>
                    <a:pt x="3003701" y="35512"/>
                    <a:pt x="3003701" y="48330"/>
                  </a:cubicBezTo>
                  <a:lnTo>
                    <a:pt x="3003701" y="2858830"/>
                  </a:lnTo>
                  <a:cubicBezTo>
                    <a:pt x="3003701" y="2885522"/>
                    <a:pt x="2982063" y="2907160"/>
                    <a:pt x="2955371" y="2907160"/>
                  </a:cubicBezTo>
                  <a:lnTo>
                    <a:pt x="48330" y="2907160"/>
                  </a:lnTo>
                  <a:cubicBezTo>
                    <a:pt x="35512" y="2907160"/>
                    <a:pt x="23219" y="2902068"/>
                    <a:pt x="14156" y="2893005"/>
                  </a:cubicBezTo>
                  <a:cubicBezTo>
                    <a:pt x="5092" y="2883941"/>
                    <a:pt x="0" y="2871648"/>
                    <a:pt x="0" y="2858830"/>
                  </a:cubicBezTo>
                  <a:lnTo>
                    <a:pt x="0" y="48330"/>
                  </a:lnTo>
                  <a:cubicBezTo>
                    <a:pt x="0" y="35512"/>
                    <a:pt x="5092" y="23219"/>
                    <a:pt x="14156" y="14156"/>
                  </a:cubicBezTo>
                  <a:cubicBezTo>
                    <a:pt x="23219" y="5092"/>
                    <a:pt x="35512" y="0"/>
                    <a:pt x="48330" y="0"/>
                  </a:cubicBezTo>
                  <a:close/>
                </a:path>
              </a:pathLst>
            </a:custGeom>
            <a:solidFill>
              <a:srgbClr val="FFFFFF"/>
            </a:solidFill>
            <a:ln w="104775" cap="rnd">
              <a:solidFill>
                <a:srgbClr val="224781"/>
              </a:solidFill>
              <a:prstDash val="solid"/>
              <a:round/>
            </a:ln>
          </p:spPr>
          <p:txBody>
            <a:bodyPr/>
            <a:lstStyle/>
            <a:p>
              <a:endParaRPr lang="en-US"/>
            </a:p>
          </p:txBody>
        </p:sp>
        <p:sp>
          <p:nvSpPr>
            <p:cNvPr id="20" name="TextBox 20"/>
            <p:cNvSpPr txBox="1"/>
            <p:nvPr/>
          </p:nvSpPr>
          <p:spPr>
            <a:xfrm>
              <a:off x="0" y="-38100"/>
              <a:ext cx="3003701" cy="2945260"/>
            </a:xfrm>
            <a:prstGeom prst="rect">
              <a:avLst/>
            </a:prstGeom>
          </p:spPr>
          <p:txBody>
            <a:bodyPr lIns="50800" tIns="50800" rIns="50800" bIns="50800" rtlCol="0" anchor="ctr"/>
            <a:lstStyle/>
            <a:p>
              <a:pPr marL="0" lvl="0" indent="0" algn="ctr">
                <a:lnSpc>
                  <a:spcPct val="225163"/>
                </a:lnSpc>
                <a:spcBef>
                  <a:spcPct val="0"/>
                </a:spcBef>
              </a:pPr>
              <a:endParaRPr lang="en-US">
                <a:cs typeface="Calibri"/>
              </a:endParaRPr>
            </a:p>
          </p:txBody>
        </p:sp>
      </p:grpSp>
      <p:sp>
        <p:nvSpPr>
          <p:cNvPr id="21" name="Freeform 21">
            <a:extLst>
              <a:ext uri="{C183D7F6-B498-43B3-948B-1728B52AA6E4}">
                <adec:decorative xmlns:adec="http://schemas.microsoft.com/office/drawing/2017/decorative" val="1"/>
              </a:ext>
            </a:extLst>
          </p:cNvPr>
          <p:cNvSpPr/>
          <p:nvPr/>
        </p:nvSpPr>
        <p:spPr>
          <a:xfrm>
            <a:off x="14520855" y="4149324"/>
            <a:ext cx="2105837" cy="2437053"/>
          </a:xfrm>
          <a:custGeom>
            <a:avLst/>
            <a:gdLst/>
            <a:ahLst/>
            <a:cxnLst/>
            <a:rect l="l" t="t" r="r" b="b"/>
            <a:pathLst>
              <a:path w="2105837" h="2437053">
                <a:moveTo>
                  <a:pt x="0" y="0"/>
                </a:moveTo>
                <a:lnTo>
                  <a:pt x="2105837" y="0"/>
                </a:lnTo>
                <a:lnTo>
                  <a:pt x="2105837" y="2437053"/>
                </a:lnTo>
                <a:lnTo>
                  <a:pt x="0" y="243705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27" name="TextBox 27"/>
          <p:cNvSpPr txBox="1">
            <a:spLocks noGrp="1"/>
          </p:cNvSpPr>
          <p:nvPr>
            <p:ph type="title" idx="4294967295"/>
          </p:nvPr>
        </p:nvSpPr>
        <p:spPr>
          <a:xfrm>
            <a:off x="4694025" y="754316"/>
            <a:ext cx="9558422" cy="23277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42" b="0" i="0" u="none" strike="noStrike" kern="1200" cap="none" spc="50" normalizeH="0" baseline="0" noProof="0" dirty="0">
                <a:ln>
                  <a:noFill/>
                </a:ln>
                <a:solidFill>
                  <a:srgbClr val="343432"/>
                </a:solidFill>
                <a:effectLst/>
                <a:uLnTx/>
                <a:uFillTx/>
                <a:latin typeface="Sailors"/>
                <a:ea typeface="+mn-ea"/>
                <a:cs typeface="+mn-cs"/>
              </a:rPr>
              <a:t>Purpose of the evidence collection in the evaluation process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Freeform 22" descr="Icon: Paper with pencil"/>
          <p:cNvSpPr/>
          <p:nvPr/>
        </p:nvSpPr>
        <p:spPr>
          <a:xfrm>
            <a:off x="2485471" y="4541115"/>
            <a:ext cx="1113188" cy="1153020"/>
          </a:xfrm>
          <a:custGeom>
            <a:avLst/>
            <a:gdLst/>
            <a:ahLst/>
            <a:cxnLst/>
            <a:rect l="l" t="t" r="r" b="b"/>
            <a:pathLst>
              <a:path w="1113188" h="1153020">
                <a:moveTo>
                  <a:pt x="0" y="0"/>
                </a:moveTo>
                <a:lnTo>
                  <a:pt x="1113188" y="0"/>
                </a:lnTo>
                <a:lnTo>
                  <a:pt x="1113188" y="1153020"/>
                </a:lnTo>
                <a:lnTo>
                  <a:pt x="0" y="11530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TextBox 26"/>
          <p:cNvSpPr txBox="1"/>
          <p:nvPr/>
        </p:nvSpPr>
        <p:spPr>
          <a:xfrm>
            <a:off x="1061038" y="6774113"/>
            <a:ext cx="4146527" cy="757387"/>
          </a:xfrm>
          <a:prstGeom prst="rect">
            <a:avLst/>
          </a:prstGeom>
        </p:spPr>
        <p:txBody>
          <a:bodyPr wrap="square" lIns="0" tIns="0" rIns="0" bIns="0" rtlCol="0" anchor="t">
            <a:spAutoFit/>
          </a:bodyPr>
          <a:lstStyle/>
          <a:p>
            <a:pPr marL="0" lvl="0" indent="0" algn="ctr">
              <a:spcBef>
                <a:spcPct val="0"/>
              </a:spcBef>
            </a:pPr>
            <a:r>
              <a:rPr lang="en-US" sz="2461" dirty="0">
                <a:solidFill>
                  <a:srgbClr val="343432"/>
                </a:solidFill>
                <a:latin typeface="Montserrat Classic Bold"/>
              </a:rPr>
              <a:t>Monitor progress towards goals</a:t>
            </a:r>
            <a:endParaRPr lang="en-US" dirty="0"/>
          </a:p>
        </p:txBody>
      </p:sp>
      <p:sp>
        <p:nvSpPr>
          <p:cNvPr id="32" name="TextBox 25">
            <a:extLst>
              <a:ext uri="{FF2B5EF4-FFF2-40B4-BE49-F238E27FC236}">
                <a16:creationId xmlns:a16="http://schemas.microsoft.com/office/drawing/2014/main" id="{67324C55-51F0-A83C-664A-41CD0BD01DFC}"/>
              </a:ext>
            </a:extLst>
          </p:cNvPr>
          <p:cNvSpPr txBox="1"/>
          <p:nvPr/>
        </p:nvSpPr>
        <p:spPr>
          <a:xfrm>
            <a:off x="593859" y="8045048"/>
            <a:ext cx="4703603" cy="1739643"/>
          </a:xfrm>
          <a:prstGeom prst="rect">
            <a:avLst/>
          </a:prstGeom>
        </p:spPr>
        <p:txBody>
          <a:bodyPr wrap="square" lIns="0" tIns="0" rIns="0" bIns="0" rtlCol="0" anchor="t">
            <a:spAutoFit/>
          </a:bodyPr>
          <a:lstStyle/>
          <a:p>
            <a:pPr marL="0" marR="0" algn="ctr">
              <a:lnSpc>
                <a:spcPct val="115000"/>
              </a:lnSpc>
              <a:spcBef>
                <a:spcPts val="80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When done well, the collection and analysis of evidence is a valuable process that supports educators to reflect on and monitor their own performance and progress. </a:t>
            </a:r>
          </a:p>
        </p:txBody>
      </p:sp>
      <p:sp>
        <p:nvSpPr>
          <p:cNvPr id="23" name="Freeform 23" descr="Icon: Lightbulb"/>
          <p:cNvSpPr/>
          <p:nvPr/>
        </p:nvSpPr>
        <p:spPr>
          <a:xfrm>
            <a:off x="8575668" y="4405479"/>
            <a:ext cx="1453688" cy="1494794"/>
          </a:xfrm>
          <a:custGeom>
            <a:avLst/>
            <a:gdLst/>
            <a:ahLst/>
            <a:cxnLst/>
            <a:rect l="l" t="t" r="r" b="b"/>
            <a:pathLst>
              <a:path w="1453688" h="1494794">
                <a:moveTo>
                  <a:pt x="0" y="0"/>
                </a:moveTo>
                <a:lnTo>
                  <a:pt x="1453687" y="0"/>
                </a:lnTo>
                <a:lnTo>
                  <a:pt x="1453687" y="1494794"/>
                </a:lnTo>
                <a:lnTo>
                  <a:pt x="0" y="14947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4" name="TextBox 26">
            <a:extLst>
              <a:ext uri="{FF2B5EF4-FFF2-40B4-BE49-F238E27FC236}">
                <a16:creationId xmlns:a16="http://schemas.microsoft.com/office/drawing/2014/main" id="{2CAD85BE-0257-8B9D-5310-A7D3530043EA}"/>
              </a:ext>
            </a:extLst>
          </p:cNvPr>
          <p:cNvSpPr txBox="1"/>
          <p:nvPr/>
        </p:nvSpPr>
        <p:spPr>
          <a:xfrm>
            <a:off x="7223135" y="6776113"/>
            <a:ext cx="4146527" cy="1136080"/>
          </a:xfrm>
          <a:prstGeom prst="rect">
            <a:avLst/>
          </a:prstGeom>
        </p:spPr>
        <p:txBody>
          <a:bodyPr wrap="square" lIns="0" tIns="0" rIns="0" bIns="0" rtlCol="0" anchor="t">
            <a:spAutoFit/>
          </a:bodyPr>
          <a:lstStyle/>
          <a:p>
            <a:pPr marL="0" lvl="0" indent="0" algn="ctr">
              <a:spcBef>
                <a:spcPct val="0"/>
              </a:spcBef>
            </a:pPr>
            <a:r>
              <a:rPr lang="en-US" sz="2461" dirty="0">
                <a:solidFill>
                  <a:srgbClr val="343432"/>
                </a:solidFill>
                <a:latin typeface="Montserrat Classic Bold"/>
              </a:rPr>
              <a:t>Create a comprehensive picture of educator practice</a:t>
            </a:r>
            <a:endParaRPr lang="en-US" dirty="0"/>
          </a:p>
        </p:txBody>
      </p:sp>
      <p:sp>
        <p:nvSpPr>
          <p:cNvPr id="9" name="TextBox 25">
            <a:extLst>
              <a:ext uri="{FF2B5EF4-FFF2-40B4-BE49-F238E27FC236}">
                <a16:creationId xmlns:a16="http://schemas.microsoft.com/office/drawing/2014/main" id="{43502614-3312-6C8F-7486-A6DBD32BABD8}"/>
              </a:ext>
            </a:extLst>
          </p:cNvPr>
          <p:cNvSpPr txBox="1"/>
          <p:nvPr/>
        </p:nvSpPr>
        <p:spPr>
          <a:xfrm>
            <a:off x="7223135" y="8124382"/>
            <a:ext cx="4205583" cy="1231106"/>
          </a:xfrm>
          <a:prstGeom prst="rect">
            <a:avLst/>
          </a:prstGeom>
        </p:spPr>
        <p:txBody>
          <a:bodyPr wrap="square" lIns="0" tIns="0" rIns="0" bIns="0" rtlCol="0" anchor="t">
            <a:spAutoFit/>
          </a:bodyPr>
          <a:lstStyle/>
          <a:p>
            <a:pPr marL="0" lvl="0" indent="0" algn="ctr">
              <a:spcBef>
                <a:spcPct val="0"/>
              </a:spcBef>
            </a:pPr>
            <a:r>
              <a:rPr lang="en-US" sz="2000" dirty="0">
                <a:solidFill>
                  <a:srgbClr val="343432"/>
                </a:solidFill>
                <a:latin typeface="Montserrat Classic" panose="020B0604020202020204" charset="0"/>
              </a:rPr>
              <a:t>Conducting evaluations based on a fuller understanding of an educator’s practice makes the process more fair and accurate.</a:t>
            </a:r>
            <a:endParaRPr lang="en-US" dirty="0"/>
          </a:p>
        </p:txBody>
      </p:sp>
      <p:sp>
        <p:nvSpPr>
          <p:cNvPr id="24" name="Freeform 24" descr="Icon: Data Analysis"/>
          <p:cNvSpPr/>
          <p:nvPr/>
        </p:nvSpPr>
        <p:spPr>
          <a:xfrm>
            <a:off x="14769941" y="4405479"/>
            <a:ext cx="1607665" cy="1607665"/>
          </a:xfrm>
          <a:custGeom>
            <a:avLst/>
            <a:gdLst/>
            <a:ahLst/>
            <a:cxnLst/>
            <a:rect l="l" t="t" r="r" b="b"/>
            <a:pathLst>
              <a:path w="1607665" h="1607665">
                <a:moveTo>
                  <a:pt x="0" y="0"/>
                </a:moveTo>
                <a:lnTo>
                  <a:pt x="1607665" y="0"/>
                </a:lnTo>
                <a:lnTo>
                  <a:pt x="1607665" y="1607665"/>
                </a:lnTo>
                <a:lnTo>
                  <a:pt x="0" y="16076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8" name="TextBox 29">
            <a:extLst>
              <a:ext uri="{FF2B5EF4-FFF2-40B4-BE49-F238E27FC236}">
                <a16:creationId xmlns:a16="http://schemas.microsoft.com/office/drawing/2014/main" id="{C9B3C739-E7C9-A59D-4A00-C5199814D824}"/>
              </a:ext>
            </a:extLst>
          </p:cNvPr>
          <p:cNvSpPr txBox="1"/>
          <p:nvPr/>
        </p:nvSpPr>
        <p:spPr>
          <a:xfrm>
            <a:off x="13771002" y="6865053"/>
            <a:ext cx="3679601" cy="369332"/>
          </a:xfrm>
          <a:prstGeom prst="rect">
            <a:avLst/>
          </a:prstGeom>
        </p:spPr>
        <p:txBody>
          <a:bodyPr wrap="square" lIns="0" tIns="0" rIns="0" bIns="0" rtlCol="0" anchor="t">
            <a:spAutoFit/>
          </a:bodyPr>
          <a:lstStyle/>
          <a:p>
            <a:pPr algn="ctr">
              <a:spcAft>
                <a:spcPts val="1200"/>
              </a:spcAft>
            </a:pPr>
            <a:r>
              <a:rPr lang="en-US" sz="2400" b="1" dirty="0">
                <a:latin typeface="Montserrat Classic Bold" panose="020B0604020202020204" charset="0"/>
              </a:rPr>
              <a:t>Strengthen feedback</a:t>
            </a:r>
          </a:p>
        </p:txBody>
      </p:sp>
      <p:sp>
        <p:nvSpPr>
          <p:cNvPr id="33" name="TextBox 25">
            <a:extLst>
              <a:ext uri="{FF2B5EF4-FFF2-40B4-BE49-F238E27FC236}">
                <a16:creationId xmlns:a16="http://schemas.microsoft.com/office/drawing/2014/main" id="{32DBBB07-0B32-1E27-E5EF-CC6004B74CE3}"/>
              </a:ext>
            </a:extLst>
          </p:cNvPr>
          <p:cNvSpPr txBox="1"/>
          <p:nvPr/>
        </p:nvSpPr>
        <p:spPr>
          <a:xfrm>
            <a:off x="13211155" y="8047801"/>
            <a:ext cx="4703603" cy="1231106"/>
          </a:xfrm>
          <a:prstGeom prst="rect">
            <a:avLst/>
          </a:prstGeom>
        </p:spPr>
        <p:txBody>
          <a:bodyPr wrap="square" lIns="0" tIns="0" rIns="0" bIns="0" rtlCol="0" anchor="t">
            <a:spAutoFit/>
          </a:bodyPr>
          <a:lstStyle/>
          <a:p>
            <a:pPr marL="0" lvl="0" indent="0" algn="ctr">
              <a:spcBef>
                <a:spcPct val="0"/>
              </a:spcBef>
            </a:pPr>
            <a:r>
              <a:rPr lang="en-US" sz="2000" dirty="0">
                <a:solidFill>
                  <a:srgbClr val="343432"/>
                </a:solidFill>
                <a:latin typeface="Montserrat Classic" panose="020B0604020202020204" charset="0"/>
              </a:rPr>
              <a:t>A robust body of evidence of an educator’s strengths and areas for growth makes feedback more targeted and actionable.</a:t>
            </a:r>
            <a:endParaRPr lang="en-US" dirty="0"/>
          </a:p>
        </p:txBody>
      </p:sp>
      <p:sp>
        <p:nvSpPr>
          <p:cNvPr id="25" name="TextBox 25"/>
          <p:cNvSpPr txBox="1"/>
          <p:nvPr/>
        </p:nvSpPr>
        <p:spPr>
          <a:xfrm>
            <a:off x="518298" y="8124382"/>
            <a:ext cx="4703603" cy="307777"/>
          </a:xfrm>
          <a:prstGeom prst="rect">
            <a:avLst/>
          </a:prstGeom>
        </p:spPr>
        <p:txBody>
          <a:bodyPr wrap="square" lIns="0" tIns="0" rIns="0" bIns="0" rtlCol="0" anchor="t">
            <a:spAutoFit/>
          </a:bodyPr>
          <a:lstStyle/>
          <a:p>
            <a:pPr marL="0" lvl="0" indent="0" algn="ctr">
              <a:spcBef>
                <a:spcPct val="0"/>
              </a:spcBef>
            </a:pPr>
            <a:r>
              <a:rPr lang="en-US" sz="2000" dirty="0">
                <a:solidFill>
                  <a:srgbClr val="343432"/>
                </a:solidFill>
                <a:latin typeface="Montserrat Classic" panose="020B0604020202020204" charset="0"/>
              </a:rPr>
              <a:t>.</a:t>
            </a:r>
            <a:endParaRPr lang="en-US" dirty="0"/>
          </a:p>
        </p:txBody>
      </p:sp>
    </p:spTree>
    <p:extLst>
      <p:ext uri="{BB962C8B-B14F-4D97-AF65-F5344CB8AC3E}">
        <p14:creationId xmlns:p14="http://schemas.microsoft.com/office/powerpoint/2010/main" val="75346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extBox 35"/>
          <p:cNvSpPr txBox="1">
            <a:spLocks noGrp="1"/>
          </p:cNvSpPr>
          <p:nvPr>
            <p:ph type="title" idx="4294967295"/>
          </p:nvPr>
        </p:nvSpPr>
        <p:spPr>
          <a:xfrm>
            <a:off x="1524000" y="1445980"/>
            <a:ext cx="9906000" cy="10679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23544" rtl="0" eaLnBrk="1" fontAlgn="auto" latinLnBrk="0" hangingPunct="1">
              <a:lnSpc>
                <a:spcPct val="146646"/>
              </a:lnSpc>
              <a:spcBef>
                <a:spcPts val="0"/>
              </a:spcBef>
              <a:spcAft>
                <a:spcPts val="600"/>
              </a:spcAft>
              <a:buClrTx/>
              <a:buSzTx/>
              <a:buFontTx/>
              <a:buNone/>
              <a:tabLst/>
              <a:defRPr/>
            </a:pPr>
            <a:r>
              <a:rPr kumimoji="0" lang="en-US" sz="5741" b="0" i="0" u="none" strike="noStrike" kern="1200" cap="none" spc="200" normalizeH="0" baseline="0" noProof="0" dirty="0">
                <a:ln>
                  <a:noFill/>
                </a:ln>
                <a:solidFill>
                  <a:schemeClr val="tx2"/>
                </a:solidFill>
                <a:effectLst/>
                <a:uLnTx/>
                <a:uFillTx/>
                <a:latin typeface="Sailors"/>
                <a:ea typeface="+mn-ea"/>
                <a:cs typeface="+mn-cs"/>
              </a:rPr>
              <a:t>Categories of evidence</a:t>
            </a:r>
            <a:endParaRPr kumimoji="0" lang="en-US" sz="5684" b="0" i="0" u="none" strike="noStrike" kern="1200" cap="none" spc="198" normalizeH="0" baseline="0" noProof="0" dirty="0">
              <a:ln>
                <a:noFill/>
              </a:ln>
              <a:solidFill>
                <a:schemeClr val="tx2"/>
              </a:solidFill>
              <a:effectLst/>
              <a:uLnTx/>
              <a:uFillTx/>
              <a:latin typeface="Sailors"/>
              <a:ea typeface="+mn-ea"/>
              <a:cs typeface="+mn-cs"/>
            </a:endParaRPr>
          </a:p>
        </p:txBody>
      </p:sp>
      <p:sp>
        <p:nvSpPr>
          <p:cNvPr id="43" name="Freeform 22">
            <a:extLst>
              <a:ext uri="{FF2B5EF4-FFF2-40B4-BE49-F238E27FC236}">
                <a16:creationId xmlns:a16="http://schemas.microsoft.com/office/drawing/2014/main" id="{6D0C6874-E7C4-8C90-EE8A-9887FE564801}"/>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44" name="Diagram 43" descr="3 Categories of Evidence: Measures of student learning, products of practice, and additional evidence">
            <a:extLst>
              <a:ext uri="{FF2B5EF4-FFF2-40B4-BE49-F238E27FC236}">
                <a16:creationId xmlns:a16="http://schemas.microsoft.com/office/drawing/2014/main" id="{CDD33978-2714-0C11-3E74-71CA04C7F6E3}"/>
              </a:ext>
            </a:extLst>
          </p:cNvPr>
          <p:cNvGraphicFramePr/>
          <p:nvPr>
            <p:extLst>
              <p:ext uri="{D42A27DB-BD31-4B8C-83A1-F6EECF244321}">
                <p14:modId xmlns:p14="http://schemas.microsoft.com/office/powerpoint/2010/main" val="366444724"/>
              </p:ext>
            </p:extLst>
          </p:nvPr>
        </p:nvGraphicFramePr>
        <p:xfrm>
          <a:off x="2438400" y="3086100"/>
          <a:ext cx="12496800" cy="6578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604230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bc02a0-1bd8-43ac-9b2b-ec81f331de42" xsi:nil="true"/>
    <lcf76f155ced4ddcb4097134ff3c332f xmlns="3beec907-3983-4d0d-9c11-a26ecbded5c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6" ma:contentTypeDescription="Create a new document." ma:contentTypeScope="" ma:versionID="734b5a63e913ad1d7fd12841ecd75745">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ed4e485b6c900fcb62a74f101eea563c"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F16CBD-46F7-4E7E-880A-220BB388ADF6}">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 ds:uri="09bc02a0-1bd8-43ac-9b2b-ec81f331de42"/>
    <ds:schemaRef ds:uri="http://purl.org/dc/elements/1.1/"/>
    <ds:schemaRef ds:uri="3beec907-3983-4d0d-9c11-a26ecbded5c3"/>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3873C6DC-737E-4B0B-834B-BB4A003BCA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ec907-3983-4d0d-9c11-a26ecbded5c3"/>
    <ds:schemaRef ds:uri="09bc02a0-1bd8-43ac-9b2b-ec81f331d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A13CF5-D182-4CD2-9FC3-4AA5433E0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568</TotalTime>
  <Words>837</Words>
  <Application>Microsoft Office PowerPoint</Application>
  <PresentationFormat>Custom</PresentationFormat>
  <Paragraphs>106</Paragraphs>
  <Slides>17</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Calibri</vt:lpstr>
      <vt:lpstr>Open Sauce</vt:lpstr>
      <vt:lpstr>Poppins Ultra-Bold</vt:lpstr>
      <vt:lpstr>Montserrat Classic</vt:lpstr>
      <vt:lpstr>Proxima Nova</vt:lpstr>
      <vt:lpstr>Aptos</vt:lpstr>
      <vt:lpstr>Codec Pro ExtraBold</vt:lpstr>
      <vt:lpstr>Montserrat Light Bold</vt:lpstr>
      <vt:lpstr>Sailors</vt:lpstr>
      <vt:lpstr>Arial</vt:lpstr>
      <vt:lpstr>Montserrat Classic Bold</vt:lpstr>
      <vt:lpstr>Codec Pro ExtraBold Italics</vt:lpstr>
      <vt:lpstr>Office Theme</vt:lpstr>
      <vt:lpstr>teacher workshop series:  The Ma educator evaluation system</vt:lpstr>
      <vt:lpstr>Series Objectives</vt:lpstr>
      <vt:lpstr>Series Overview</vt:lpstr>
      <vt:lpstr>Session 2: Gathering evidence</vt:lpstr>
      <vt:lpstr>Agenda</vt:lpstr>
      <vt:lpstr>Background &amp; Context </vt:lpstr>
      <vt:lpstr>the educator evaluation system</vt:lpstr>
      <vt:lpstr>Purpose of the evidence collection in the evaluation process</vt:lpstr>
      <vt:lpstr>Categories of evidence</vt:lpstr>
      <vt:lpstr>Key considerations</vt:lpstr>
      <vt:lpstr>Resource spotlight</vt:lpstr>
      <vt:lpstr>Reflection and evidence guide</vt:lpstr>
      <vt:lpstr>identifying evidence</vt:lpstr>
      <vt:lpstr>Bridge to Practice</vt:lpstr>
      <vt:lpstr>Next steps</vt:lpstr>
      <vt:lpstr>Share your Feedback on the  teacher workshop series  for  Ma educator evaluation system</vt:lpstr>
      <vt:lpstr>Contact us with questions or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 Evidence Collection - Presentation</dc:title>
  <dc:creator>DESE</dc:creator>
  <cp:lastModifiedBy>Zou, Dong (EOE)</cp:lastModifiedBy>
  <cp:revision>15</cp:revision>
  <dcterms:created xsi:type="dcterms:W3CDTF">2006-08-16T00:00:00Z</dcterms:created>
  <dcterms:modified xsi:type="dcterms:W3CDTF">2024-06-27T14:43:02Z</dcterms:modified>
  <dc:identifier>DAF8mwSKqEs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27 2024 12:00AM</vt:lpwstr>
  </property>
</Properties>
</file>