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9"/>
  </p:notesMasterIdLst>
  <p:sldIdLst>
    <p:sldId id="273" r:id="rId5"/>
    <p:sldId id="265" r:id="rId6"/>
    <p:sldId id="274" r:id="rId7"/>
    <p:sldId id="275" r:id="rId8"/>
    <p:sldId id="298" r:id="rId9"/>
    <p:sldId id="300" r:id="rId10"/>
    <p:sldId id="301" r:id="rId11"/>
    <p:sldId id="360" r:id="rId12"/>
    <p:sldId id="306" r:id="rId13"/>
    <p:sldId id="281" r:id="rId14"/>
    <p:sldId id="305" r:id="rId15"/>
    <p:sldId id="276" r:id="rId16"/>
    <p:sldId id="302" r:id="rId17"/>
    <p:sldId id="308" r:id="rId18"/>
    <p:sldId id="303" r:id="rId19"/>
    <p:sldId id="304" r:id="rId20"/>
    <p:sldId id="307" r:id="rId21"/>
    <p:sldId id="309" r:id="rId22"/>
    <p:sldId id="310" r:id="rId23"/>
    <p:sldId id="311" r:id="rId24"/>
    <p:sldId id="338" r:id="rId25"/>
    <p:sldId id="312" r:id="rId26"/>
    <p:sldId id="313" r:id="rId27"/>
    <p:sldId id="314" r:id="rId28"/>
    <p:sldId id="315" r:id="rId29"/>
    <p:sldId id="316" r:id="rId30"/>
    <p:sldId id="317" r:id="rId31"/>
    <p:sldId id="319" r:id="rId32"/>
    <p:sldId id="318" r:id="rId33"/>
    <p:sldId id="324" r:id="rId34"/>
    <p:sldId id="322" r:id="rId35"/>
    <p:sldId id="320" r:id="rId36"/>
    <p:sldId id="282" r:id="rId37"/>
    <p:sldId id="323" r:id="rId38"/>
    <p:sldId id="327" r:id="rId39"/>
    <p:sldId id="328" r:id="rId40"/>
    <p:sldId id="291" r:id="rId41"/>
    <p:sldId id="329" r:id="rId42"/>
    <p:sldId id="283" r:id="rId43"/>
    <p:sldId id="330" r:id="rId44"/>
    <p:sldId id="331" r:id="rId45"/>
    <p:sldId id="332" r:id="rId46"/>
    <p:sldId id="333" r:id="rId47"/>
    <p:sldId id="334" r:id="rId48"/>
    <p:sldId id="335" r:id="rId49"/>
    <p:sldId id="284" r:id="rId50"/>
    <p:sldId id="285" r:id="rId51"/>
    <p:sldId id="286" r:id="rId52"/>
    <p:sldId id="287" r:id="rId53"/>
    <p:sldId id="288" r:id="rId54"/>
    <p:sldId id="289" r:id="rId55"/>
    <p:sldId id="336" r:id="rId56"/>
    <p:sldId id="337" r:id="rId57"/>
    <p:sldId id="342" r:id="rId58"/>
    <p:sldId id="341" r:id="rId59"/>
    <p:sldId id="344" r:id="rId60"/>
    <p:sldId id="340" r:id="rId61"/>
    <p:sldId id="350" r:id="rId62"/>
    <p:sldId id="352" r:id="rId63"/>
    <p:sldId id="351" r:id="rId64"/>
    <p:sldId id="353" r:id="rId65"/>
    <p:sldId id="354" r:id="rId66"/>
    <p:sldId id="294" r:id="rId67"/>
    <p:sldId id="355" r:id="rId68"/>
    <p:sldId id="277" r:id="rId69"/>
    <p:sldId id="296" r:id="rId70"/>
    <p:sldId id="356" r:id="rId71"/>
    <p:sldId id="346" r:id="rId72"/>
    <p:sldId id="347" r:id="rId73"/>
    <p:sldId id="348" r:id="rId74"/>
    <p:sldId id="349" r:id="rId75"/>
    <p:sldId id="345" r:id="rId76"/>
    <p:sldId id="260" r:id="rId77"/>
    <p:sldId id="35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6CD306-81AD-BC7D-16A2-05D9847175B0}" name="Woo, Lauren (DESE)" initials="WL" userId="S::lauren.woo@mass.gov::891b1bf9-83ca-4481-960c-a0625b521a43" providerId="AD"/>
  <p188:author id="{5A41D926-7703-53DF-8F97-AA4209C04D15}" name="Chin, Kenzie (DESE)" initials="KC" userId="S::Kenzie.Chin@mass.gov::0341b3cf-276f-4be2-a74f-0005ba9ba63b" providerId="AD"/>
  <p188:author id="{3F602C5C-ED15-FC16-4B03-46E9ADDE3930}" name="Christo, Dimitri D. (DESE)" initials="CDD(" userId="S::dimitri.d.christo@mass.gov::f6874029-da51-4205-b36d-b8ddc7839279" providerId="AD"/>
  <p188:author id="{7961FF5F-6533-BF5A-5B4D-A8A6AEABBD13}" name="Cruz, Jenny (DESE)" initials="CJ" userId="S::jenny.cruz@mass.gov::9acc5e5d-1e16-45d5-8416-f07c61d324d0" providerId="AD"/>
  <p188:author id="{5A000CCB-B5B8-5A50-39E4-442699DF2FA6}" name="Chin, Kenzie (DESE)" initials="CK" userId="S::kenzie.chin@mass.gov::0341b3cf-276f-4be2-a74f-0005ba9ba63b" providerId="AD"/>
  <p188:author id="{FEA9FCCD-BB31-A11F-ECC4-78E3D2C2691C}" name="Sagov, Sadye M (DESE)" initials="S(" userId="S::sadye.m.sagov@mass.gov::4aaf61df-7a31-4800-bcab-734ca7f6eb6d" providerId="AD"/>
  <p188:author id="{9CA43CE2-546B-A27E-FF66-ADBBE95484C9}" name="Sahni, Amrita D. (DESE)" initials="AS" userId="S::Amrita.D.Sahni@mass.gov::6313d7e8-2463-49dd-9257-e9ab299d51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7132"/>
    <a:srgbClr val="1E4782"/>
    <a:srgbClr val="EFBC49"/>
    <a:srgbClr val="F3F3F3"/>
    <a:srgbClr val="FFA800"/>
    <a:srgbClr val="E0F2FC"/>
    <a:srgbClr val="F8FBFE"/>
    <a:srgbClr val="E6B346"/>
    <a:srgbClr val="347A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7AB0B7-E4D9-450E-B722-D6007CEF3335}" v="3" dt="2025-08-22T18:32:36.884"/>
    <p1510:client id="{F9D1EBAE-8AEE-4D76-A497-CF98436DDB0C}" v="22576" dt="2025-08-22T13:30:37.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129" autoAdjust="0"/>
  </p:normalViewPr>
  <p:slideViewPr>
    <p:cSldViewPr snapToGrid="0">
      <p:cViewPr varScale="1">
        <p:scale>
          <a:sx n="76" d="100"/>
          <a:sy n="76" d="100"/>
        </p:scale>
        <p:origin x="19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gov, Sadye M (DESE)" userId="S::sadye.m.sagov@mass.gov::4aaf61df-7a31-4800-bcab-734ca7f6eb6d" providerId="AD" clId="Web-{8A006CA2-DD4B-07E3-81AE-DAD6C7F57BC7}"/>
    <pc:docChg chg="modSld">
      <pc:chgData name="Sagov, Sadye M (DESE)" userId="S::sadye.m.sagov@mass.gov::4aaf61df-7a31-4800-bcab-734ca7f6eb6d" providerId="AD" clId="Web-{8A006CA2-DD4B-07E3-81AE-DAD6C7F57BC7}" dt="2025-07-15T16:24:55.821" v="198" actId="20577"/>
      <pc:docMkLst>
        <pc:docMk/>
      </pc:docMkLst>
      <pc:sldChg chg="delSp">
        <pc:chgData name="Sagov, Sadye M (DESE)" userId="S::sadye.m.sagov@mass.gov::4aaf61df-7a31-4800-bcab-734ca7f6eb6d" providerId="AD" clId="Web-{8A006CA2-DD4B-07E3-81AE-DAD6C7F57BC7}" dt="2025-07-15T16:16:16.917" v="0"/>
        <pc:sldMkLst>
          <pc:docMk/>
          <pc:sldMk cId="250319922" sldId="288"/>
        </pc:sldMkLst>
      </pc:sldChg>
      <pc:sldChg chg="addSp modSp">
        <pc:chgData name="Sagov, Sadye M (DESE)" userId="S::sadye.m.sagov@mass.gov::4aaf61df-7a31-4800-bcab-734ca7f6eb6d" providerId="AD" clId="Web-{8A006CA2-DD4B-07E3-81AE-DAD6C7F57BC7}" dt="2025-07-15T16:24:55.821" v="198" actId="20577"/>
        <pc:sldMkLst>
          <pc:docMk/>
          <pc:sldMk cId="3634362459" sldId="289"/>
        </pc:sldMkLst>
      </pc:sldChg>
    </pc:docChg>
  </pc:docChgLst>
  <pc:docChgLst>
    <pc:chgData name="Sagov, Sadye M (DESE)" userId="S::sadye.m.sagov@mass.gov::4aaf61df-7a31-4800-bcab-734ca7f6eb6d" providerId="AD" clId="Web-{DE5F9124-4EF1-54FF-D18D-57ADDD5B6F78}"/>
    <pc:docChg chg="modSld">
      <pc:chgData name="Sagov, Sadye M (DESE)" userId="S::sadye.m.sagov@mass.gov::4aaf61df-7a31-4800-bcab-734ca7f6eb6d" providerId="AD" clId="Web-{DE5F9124-4EF1-54FF-D18D-57ADDD5B6F78}" dt="2025-07-28T20:24:49.634" v="14" actId="20577"/>
      <pc:docMkLst>
        <pc:docMk/>
      </pc:docMkLst>
      <pc:sldChg chg="modSp">
        <pc:chgData name="Sagov, Sadye M (DESE)" userId="S::sadye.m.sagov@mass.gov::4aaf61df-7a31-4800-bcab-734ca7f6eb6d" providerId="AD" clId="Web-{DE5F9124-4EF1-54FF-D18D-57ADDD5B6F78}" dt="2025-07-28T20:24:49.634" v="14" actId="20577"/>
        <pc:sldMkLst>
          <pc:docMk/>
          <pc:sldMk cId="2743236530" sldId="260"/>
        </pc:sldMkLst>
        <pc:spChg chg="mod">
          <ac:chgData name="Sagov, Sadye M (DESE)" userId="S::sadye.m.sagov@mass.gov::4aaf61df-7a31-4800-bcab-734ca7f6eb6d" providerId="AD" clId="Web-{DE5F9124-4EF1-54FF-D18D-57ADDD5B6F78}" dt="2025-07-28T20:24:49.634" v="14" actId="20577"/>
          <ac:spMkLst>
            <pc:docMk/>
            <pc:sldMk cId="2743236530" sldId="260"/>
            <ac:spMk id="12" creationId="{0543A609-3A3C-5367-47DF-A0E222E0C92A}"/>
          </ac:spMkLst>
        </pc:spChg>
      </pc:sldChg>
    </pc:docChg>
  </pc:docChgLst>
  <pc:docChgLst>
    <pc:chgData name="Sagov, Sadye M (DESE)" userId="S::sadye.m.sagov@mass.gov::4aaf61df-7a31-4800-bcab-734ca7f6eb6d" providerId="AD" clId="Web-{21874496-4949-137A-68A8-8D7E8212EB4A}"/>
    <pc:docChg chg="modSld">
      <pc:chgData name="Sagov, Sadye M (DESE)" userId="S::sadye.m.sagov@mass.gov::4aaf61df-7a31-4800-bcab-734ca7f6eb6d" providerId="AD" clId="Web-{21874496-4949-137A-68A8-8D7E8212EB4A}" dt="2025-08-21T17:52:13.214" v="14"/>
      <pc:docMkLst>
        <pc:docMk/>
      </pc:docMkLst>
      <pc:sldChg chg="modSp modNotes">
        <pc:chgData name="Sagov, Sadye M (DESE)" userId="S::sadye.m.sagov@mass.gov::4aaf61df-7a31-4800-bcab-734ca7f6eb6d" providerId="AD" clId="Web-{21874496-4949-137A-68A8-8D7E8212EB4A}" dt="2025-08-21T17:52:13.214" v="14"/>
        <pc:sldMkLst>
          <pc:docMk/>
          <pc:sldMk cId="3168281962" sldId="303"/>
        </pc:sldMkLst>
        <pc:spChg chg="mod">
          <ac:chgData name="Sagov, Sadye M (DESE)" userId="S::sadye.m.sagov@mass.gov::4aaf61df-7a31-4800-bcab-734ca7f6eb6d" providerId="AD" clId="Web-{21874496-4949-137A-68A8-8D7E8212EB4A}" dt="2025-08-21T17:51:50.058" v="7" actId="20577"/>
          <ac:spMkLst>
            <pc:docMk/>
            <pc:sldMk cId="3168281962" sldId="303"/>
            <ac:spMk id="9" creationId="{B58AA500-FBFB-AB42-0307-32EFBC8631AF}"/>
          </ac:spMkLst>
        </pc:spChg>
      </pc:sldChg>
    </pc:docChg>
  </pc:docChgLst>
  <pc:docChgLst>
    <pc:chgData name="Sagov, Sadye M (DESE)" userId="4aaf61df-7a31-4800-bcab-734ca7f6eb6d" providerId="ADAL" clId="{577AB0B7-E4D9-450E-B722-D6007CEF3335}"/>
    <pc:docChg chg="modSld">
      <pc:chgData name="Sagov, Sadye M (DESE)" userId="4aaf61df-7a31-4800-bcab-734ca7f6eb6d" providerId="ADAL" clId="{577AB0B7-E4D9-450E-B722-D6007CEF3335}" dt="2025-08-22T18:33:25.006" v="278" actId="13244"/>
      <pc:docMkLst>
        <pc:docMk/>
      </pc:docMkLst>
      <pc:sldChg chg="addSp modSp mod">
        <pc:chgData name="Sagov, Sadye M (DESE)" userId="4aaf61df-7a31-4800-bcab-734ca7f6eb6d" providerId="ADAL" clId="{577AB0B7-E4D9-450E-B722-D6007CEF3335}" dt="2025-08-22T18:33:25.006" v="278" actId="13244"/>
        <pc:sldMkLst>
          <pc:docMk/>
          <pc:sldMk cId="2743236530" sldId="260"/>
        </pc:sldMkLst>
        <pc:spChg chg="mod">
          <ac:chgData name="Sagov, Sadye M (DESE)" userId="4aaf61df-7a31-4800-bcab-734ca7f6eb6d" providerId="ADAL" clId="{577AB0B7-E4D9-450E-B722-D6007CEF3335}" dt="2025-08-22T18:33:16.854" v="277" actId="962"/>
          <ac:spMkLst>
            <pc:docMk/>
            <pc:sldMk cId="2743236530" sldId="260"/>
            <ac:spMk id="2" creationId="{7FB65AC2-906C-C865-162C-2A6871BA58AE}"/>
          </ac:spMkLst>
        </pc:spChg>
        <pc:spChg chg="add mod ord">
          <ac:chgData name="Sagov, Sadye M (DESE)" userId="4aaf61df-7a31-4800-bcab-734ca7f6eb6d" providerId="ADAL" clId="{577AB0B7-E4D9-450E-B722-D6007CEF3335}" dt="2025-08-22T18:33:25.006" v="278" actId="13244"/>
          <ac:spMkLst>
            <pc:docMk/>
            <pc:sldMk cId="2743236530" sldId="260"/>
            <ac:spMk id="5" creationId="{66CE46B5-2B44-F3BD-E4C6-805895D45C08}"/>
          </ac:spMkLst>
        </pc:spChg>
        <pc:picChg chg="mod">
          <ac:chgData name="Sagov, Sadye M (DESE)" userId="4aaf61df-7a31-4800-bcab-734ca7f6eb6d" providerId="ADAL" clId="{577AB0B7-E4D9-450E-B722-D6007CEF3335}" dt="2025-08-22T18:27:59.548" v="206" actId="962"/>
          <ac:picMkLst>
            <pc:docMk/>
            <pc:sldMk cId="2743236530" sldId="260"/>
            <ac:picMk id="4" creationId="{6051DB64-0597-E912-9DDC-A0C9A8042A94}"/>
          </ac:picMkLst>
        </pc:picChg>
        <pc:picChg chg="mod">
          <ac:chgData name="Sagov, Sadye M (DESE)" userId="4aaf61df-7a31-4800-bcab-734ca7f6eb6d" providerId="ADAL" clId="{577AB0B7-E4D9-450E-B722-D6007CEF3335}" dt="2025-08-22T18:28:00.110" v="207" actId="962"/>
          <ac:picMkLst>
            <pc:docMk/>
            <pc:sldMk cId="2743236530" sldId="260"/>
            <ac:picMk id="6" creationId="{18AD430A-07A5-3A6A-9EDF-99332BAFF9D8}"/>
          </ac:picMkLst>
        </pc:picChg>
        <pc:picChg chg="mod">
          <ac:chgData name="Sagov, Sadye M (DESE)" userId="4aaf61df-7a31-4800-bcab-734ca7f6eb6d" providerId="ADAL" clId="{577AB0B7-E4D9-450E-B722-D6007CEF3335}" dt="2025-08-22T18:28:00.649" v="208" actId="962"/>
          <ac:picMkLst>
            <pc:docMk/>
            <pc:sldMk cId="2743236530" sldId="260"/>
            <ac:picMk id="8" creationId="{B9BE2C45-0391-A8A4-C200-F1896507AB58}"/>
          </ac:picMkLst>
        </pc:picChg>
      </pc:sldChg>
      <pc:sldChg chg="modSp mod">
        <pc:chgData name="Sagov, Sadye M (DESE)" userId="4aaf61df-7a31-4800-bcab-734ca7f6eb6d" providerId="ADAL" clId="{577AB0B7-E4D9-450E-B722-D6007CEF3335}" dt="2025-08-22T18:27:14.061" v="0" actId="962"/>
        <pc:sldMkLst>
          <pc:docMk/>
          <pc:sldMk cId="3039911511" sldId="274"/>
        </pc:sldMkLst>
        <pc:spChg chg="mod">
          <ac:chgData name="Sagov, Sadye M (DESE)" userId="4aaf61df-7a31-4800-bcab-734ca7f6eb6d" providerId="ADAL" clId="{577AB0B7-E4D9-450E-B722-D6007CEF3335}" dt="2025-08-22T18:27:14.061" v="0" actId="962"/>
          <ac:spMkLst>
            <pc:docMk/>
            <pc:sldMk cId="3039911511" sldId="274"/>
            <ac:spMk id="10" creationId="{0A032726-61A8-90A2-AD11-DBB87A6453AF}"/>
          </ac:spMkLst>
        </pc:spChg>
      </pc:sldChg>
      <pc:sldChg chg="modSp mod">
        <pc:chgData name="Sagov, Sadye M (DESE)" userId="4aaf61df-7a31-4800-bcab-734ca7f6eb6d" providerId="ADAL" clId="{577AB0B7-E4D9-450E-B722-D6007CEF3335}" dt="2025-08-22T18:27:33.077" v="119" actId="962"/>
        <pc:sldMkLst>
          <pc:docMk/>
          <pc:sldMk cId="3134679353" sldId="275"/>
        </pc:sldMkLst>
        <pc:picChg chg="mod">
          <ac:chgData name="Sagov, Sadye M (DESE)" userId="4aaf61df-7a31-4800-bcab-734ca7f6eb6d" providerId="ADAL" clId="{577AB0B7-E4D9-450E-B722-D6007CEF3335}" dt="2025-08-22T18:27:33.077" v="119" actId="962"/>
          <ac:picMkLst>
            <pc:docMk/>
            <pc:sldMk cId="3134679353" sldId="275"/>
            <ac:picMk id="5" creationId="{8CE63658-FD5F-EA75-A37B-BC186A22037A}"/>
          </ac:picMkLst>
        </pc:picChg>
      </pc:sldChg>
      <pc:sldChg chg="modSp mod">
        <pc:chgData name="Sagov, Sadye M (DESE)" userId="4aaf61df-7a31-4800-bcab-734ca7f6eb6d" providerId="ADAL" clId="{577AB0B7-E4D9-450E-B722-D6007CEF3335}" dt="2025-08-22T18:27:14.101" v="4" actId="962"/>
        <pc:sldMkLst>
          <pc:docMk/>
          <pc:sldMk cId="3830319621" sldId="276"/>
        </pc:sldMkLst>
        <pc:spChg chg="mod">
          <ac:chgData name="Sagov, Sadye M (DESE)" userId="4aaf61df-7a31-4800-bcab-734ca7f6eb6d" providerId="ADAL" clId="{577AB0B7-E4D9-450E-B722-D6007CEF3335}" dt="2025-08-22T18:27:14.101" v="4" actId="962"/>
          <ac:spMkLst>
            <pc:docMk/>
            <pc:sldMk cId="3830319621" sldId="276"/>
            <ac:spMk id="10" creationId="{EA6C5C7B-0C81-6531-EEFF-D0FB419E8D05}"/>
          </ac:spMkLst>
        </pc:spChg>
      </pc:sldChg>
      <pc:sldChg chg="modSp mod">
        <pc:chgData name="Sagov, Sadye M (DESE)" userId="4aaf61df-7a31-4800-bcab-734ca7f6eb6d" providerId="ADAL" clId="{577AB0B7-E4D9-450E-B722-D6007CEF3335}" dt="2025-08-22T18:27:14.777" v="113" actId="962"/>
        <pc:sldMkLst>
          <pc:docMk/>
          <pc:sldMk cId="1258125469" sldId="277"/>
        </pc:sldMkLst>
        <pc:spChg chg="mod">
          <ac:chgData name="Sagov, Sadye M (DESE)" userId="4aaf61df-7a31-4800-bcab-734ca7f6eb6d" providerId="ADAL" clId="{577AB0B7-E4D9-450E-B722-D6007CEF3335}" dt="2025-08-22T18:27:14.777" v="113" actId="962"/>
          <ac:spMkLst>
            <pc:docMk/>
            <pc:sldMk cId="1258125469" sldId="277"/>
            <ac:spMk id="10" creationId="{CA386EB4-5336-0422-082B-F53F4283AF6A}"/>
          </ac:spMkLst>
        </pc:spChg>
      </pc:sldChg>
      <pc:sldChg chg="modSp mod">
        <pc:chgData name="Sagov, Sadye M (DESE)" userId="4aaf61df-7a31-4800-bcab-734ca7f6eb6d" providerId="ADAL" clId="{577AB0B7-E4D9-450E-B722-D6007CEF3335}" dt="2025-08-22T18:29:29.482" v="230" actId="13244"/>
        <pc:sldMkLst>
          <pc:docMk/>
          <pc:sldMk cId="4136860691" sldId="281"/>
        </pc:sldMkLst>
        <pc:spChg chg="mod">
          <ac:chgData name="Sagov, Sadye M (DESE)" userId="4aaf61df-7a31-4800-bcab-734ca7f6eb6d" providerId="ADAL" clId="{577AB0B7-E4D9-450E-B722-D6007CEF3335}" dt="2025-08-22T18:29:27.290" v="229" actId="962"/>
          <ac:spMkLst>
            <pc:docMk/>
            <pc:sldMk cId="4136860691" sldId="281"/>
            <ac:spMk id="4" creationId="{9CE7C540-FBBE-2C10-EB6F-3CE6CE369C11}"/>
          </ac:spMkLst>
        </pc:spChg>
        <pc:spChg chg="mod ord">
          <ac:chgData name="Sagov, Sadye M (DESE)" userId="4aaf61df-7a31-4800-bcab-734ca7f6eb6d" providerId="ADAL" clId="{577AB0B7-E4D9-450E-B722-D6007CEF3335}" dt="2025-08-22T18:29:29.482" v="230" actId="13244"/>
          <ac:spMkLst>
            <pc:docMk/>
            <pc:sldMk cId="4136860691" sldId="281"/>
            <ac:spMk id="5" creationId="{D924BF83-6136-658B-4433-B840EA9783E7}"/>
          </ac:spMkLst>
        </pc:spChg>
      </pc:sldChg>
      <pc:sldChg chg="modSp mod">
        <pc:chgData name="Sagov, Sadye M (DESE)" userId="4aaf61df-7a31-4800-bcab-734ca7f6eb6d" providerId="ADAL" clId="{577AB0B7-E4D9-450E-B722-D6007CEF3335}" dt="2025-08-22T18:27:48.530" v="183" actId="962"/>
        <pc:sldMkLst>
          <pc:docMk/>
          <pc:sldMk cId="2850898695" sldId="282"/>
        </pc:sldMkLst>
        <pc:picChg chg="mod">
          <ac:chgData name="Sagov, Sadye M (DESE)" userId="4aaf61df-7a31-4800-bcab-734ca7f6eb6d" providerId="ADAL" clId="{577AB0B7-E4D9-450E-B722-D6007CEF3335}" dt="2025-08-22T18:27:48.530" v="183" actId="962"/>
          <ac:picMkLst>
            <pc:docMk/>
            <pc:sldMk cId="2850898695" sldId="282"/>
            <ac:picMk id="7" creationId="{A829F5DC-2B27-5C15-7391-5F3A945E715A}"/>
          </ac:picMkLst>
        </pc:picChg>
      </pc:sldChg>
      <pc:sldChg chg="modSp mod">
        <pc:chgData name="Sagov, Sadye M (DESE)" userId="4aaf61df-7a31-4800-bcab-734ca7f6eb6d" providerId="ADAL" clId="{577AB0B7-E4D9-450E-B722-D6007CEF3335}" dt="2025-08-22T18:30:00.311" v="234" actId="13244"/>
        <pc:sldMkLst>
          <pc:docMk/>
          <pc:sldMk cId="2430807568" sldId="283"/>
        </pc:sldMkLst>
        <pc:spChg chg="mod">
          <ac:chgData name="Sagov, Sadye M (DESE)" userId="4aaf61df-7a31-4800-bcab-734ca7f6eb6d" providerId="ADAL" clId="{577AB0B7-E4D9-450E-B722-D6007CEF3335}" dt="2025-08-22T18:29:52.638" v="232" actId="962"/>
          <ac:spMkLst>
            <pc:docMk/>
            <pc:sldMk cId="2430807568" sldId="283"/>
            <ac:spMk id="4" creationId="{237FF30C-4618-483A-0493-ED7E2FE262F5}"/>
          </ac:spMkLst>
        </pc:spChg>
        <pc:spChg chg="ord">
          <ac:chgData name="Sagov, Sadye M (DESE)" userId="4aaf61df-7a31-4800-bcab-734ca7f6eb6d" providerId="ADAL" clId="{577AB0B7-E4D9-450E-B722-D6007CEF3335}" dt="2025-08-22T18:30:00.311" v="234" actId="13244"/>
          <ac:spMkLst>
            <pc:docMk/>
            <pc:sldMk cId="2430807568" sldId="283"/>
            <ac:spMk id="5" creationId="{9E5BE787-0961-972C-9BD7-22A350A2D691}"/>
          </ac:spMkLst>
        </pc:spChg>
        <pc:picChg chg="ord">
          <ac:chgData name="Sagov, Sadye M (DESE)" userId="4aaf61df-7a31-4800-bcab-734ca7f6eb6d" providerId="ADAL" clId="{577AB0B7-E4D9-450E-B722-D6007CEF3335}" dt="2025-08-22T18:29:55.471" v="233" actId="13244"/>
          <ac:picMkLst>
            <pc:docMk/>
            <pc:sldMk cId="2430807568" sldId="283"/>
            <ac:picMk id="7170" creationId="{2061EAD0-E47F-D6B9-962E-F0A63F087558}"/>
          </ac:picMkLst>
        </pc:picChg>
      </pc:sldChg>
      <pc:sldChg chg="modSp mod">
        <pc:chgData name="Sagov, Sadye M (DESE)" userId="4aaf61df-7a31-4800-bcab-734ca7f6eb6d" providerId="ADAL" clId="{577AB0B7-E4D9-450E-B722-D6007CEF3335}" dt="2025-08-22T18:30:56.429" v="243" actId="962"/>
        <pc:sldMkLst>
          <pc:docMk/>
          <pc:sldMk cId="416579407" sldId="284"/>
        </pc:sldMkLst>
        <pc:spChg chg="mod">
          <ac:chgData name="Sagov, Sadye M (DESE)" userId="4aaf61df-7a31-4800-bcab-734ca7f6eb6d" providerId="ADAL" clId="{577AB0B7-E4D9-450E-B722-D6007CEF3335}" dt="2025-08-22T18:30:56.429" v="243" actId="962"/>
          <ac:spMkLst>
            <pc:docMk/>
            <pc:sldMk cId="416579407" sldId="284"/>
            <ac:spMk id="4" creationId="{C4CA41AC-7FA9-8C26-F724-0BAC4689F9D9}"/>
          </ac:spMkLst>
        </pc:spChg>
        <pc:spChg chg="mod">
          <ac:chgData name="Sagov, Sadye M (DESE)" userId="4aaf61df-7a31-4800-bcab-734ca7f6eb6d" providerId="ADAL" clId="{577AB0B7-E4D9-450E-B722-D6007CEF3335}" dt="2025-08-22T18:27:14.458" v="64" actId="962"/>
          <ac:spMkLst>
            <pc:docMk/>
            <pc:sldMk cId="416579407" sldId="284"/>
            <ac:spMk id="6" creationId="{1CB4519B-25CB-DFCB-4D51-7AA50917889F}"/>
          </ac:spMkLst>
        </pc:spChg>
      </pc:sldChg>
      <pc:sldChg chg="modSp mod">
        <pc:chgData name="Sagov, Sadye M (DESE)" userId="4aaf61df-7a31-4800-bcab-734ca7f6eb6d" providerId="ADAL" clId="{577AB0B7-E4D9-450E-B722-D6007CEF3335}" dt="2025-08-22T18:31:12.574" v="247" actId="962"/>
        <pc:sldMkLst>
          <pc:docMk/>
          <pc:sldMk cId="1597404442" sldId="285"/>
        </pc:sldMkLst>
        <pc:spChg chg="mod">
          <ac:chgData name="Sagov, Sadye M (DESE)" userId="4aaf61df-7a31-4800-bcab-734ca7f6eb6d" providerId="ADAL" clId="{577AB0B7-E4D9-450E-B722-D6007CEF3335}" dt="2025-08-22T18:31:09.355" v="245" actId="962"/>
          <ac:spMkLst>
            <pc:docMk/>
            <pc:sldMk cId="1597404442" sldId="285"/>
            <ac:spMk id="4" creationId="{A5ADCDE3-36E8-CD42-CA8B-E2C6A1BD854A}"/>
          </ac:spMkLst>
        </pc:spChg>
        <pc:spChg chg="mod">
          <ac:chgData name="Sagov, Sadye M (DESE)" userId="4aaf61df-7a31-4800-bcab-734ca7f6eb6d" providerId="ADAL" clId="{577AB0B7-E4D9-450E-B722-D6007CEF3335}" dt="2025-08-22T18:27:14.478" v="66" actId="962"/>
          <ac:spMkLst>
            <pc:docMk/>
            <pc:sldMk cId="1597404442" sldId="285"/>
            <ac:spMk id="5" creationId="{DDF72284-CAB1-5497-94F7-7325C89BF71F}"/>
          </ac:spMkLst>
        </pc:spChg>
        <pc:spChg chg="ord">
          <ac:chgData name="Sagov, Sadye M (DESE)" userId="4aaf61df-7a31-4800-bcab-734ca7f6eb6d" providerId="ADAL" clId="{577AB0B7-E4D9-450E-B722-D6007CEF3335}" dt="2025-08-22T18:31:07.512" v="244" actId="13244"/>
          <ac:spMkLst>
            <pc:docMk/>
            <pc:sldMk cId="1597404442" sldId="285"/>
            <ac:spMk id="6" creationId="{09D4DC80-242B-4BC7-7CB1-F4F0DF28585B}"/>
          </ac:spMkLst>
        </pc:spChg>
        <pc:spChg chg="mod">
          <ac:chgData name="Sagov, Sadye M (DESE)" userId="4aaf61df-7a31-4800-bcab-734ca7f6eb6d" providerId="ADAL" clId="{577AB0B7-E4D9-450E-B722-D6007CEF3335}" dt="2025-08-22T18:27:14.474" v="65" actId="962"/>
          <ac:spMkLst>
            <pc:docMk/>
            <pc:sldMk cId="1597404442" sldId="285"/>
            <ac:spMk id="7" creationId="{244809FD-E1E6-D557-D1C5-874C5E1F4E24}"/>
          </ac:spMkLst>
        </pc:spChg>
        <pc:spChg chg="mod">
          <ac:chgData name="Sagov, Sadye M (DESE)" userId="4aaf61df-7a31-4800-bcab-734ca7f6eb6d" providerId="ADAL" clId="{577AB0B7-E4D9-450E-B722-D6007CEF3335}" dt="2025-08-22T18:31:11.782" v="246" actId="962"/>
          <ac:spMkLst>
            <pc:docMk/>
            <pc:sldMk cId="1597404442" sldId="285"/>
            <ac:spMk id="8" creationId="{C8EFB0C3-CC54-B894-7F76-D600715A478E}"/>
          </ac:spMkLst>
        </pc:spChg>
        <pc:spChg chg="mod">
          <ac:chgData name="Sagov, Sadye M (DESE)" userId="4aaf61df-7a31-4800-bcab-734ca7f6eb6d" providerId="ADAL" clId="{577AB0B7-E4D9-450E-B722-D6007CEF3335}" dt="2025-08-22T18:31:12.574" v="247" actId="962"/>
          <ac:spMkLst>
            <pc:docMk/>
            <pc:sldMk cId="1597404442" sldId="285"/>
            <ac:spMk id="9" creationId="{8AC08FE4-A5FC-11D8-8508-05DC07DCAF58}"/>
          </ac:spMkLst>
        </pc:spChg>
        <pc:spChg chg="mod">
          <ac:chgData name="Sagov, Sadye M (DESE)" userId="4aaf61df-7a31-4800-bcab-734ca7f6eb6d" providerId="ADAL" clId="{577AB0B7-E4D9-450E-B722-D6007CEF3335}" dt="2025-08-22T18:27:14.484" v="68" actId="962"/>
          <ac:spMkLst>
            <pc:docMk/>
            <pc:sldMk cId="1597404442" sldId="285"/>
            <ac:spMk id="14" creationId="{64D023EE-9721-D92B-C8D0-E8D45EC330D6}"/>
          </ac:spMkLst>
        </pc:spChg>
        <pc:spChg chg="mod">
          <ac:chgData name="Sagov, Sadye M (DESE)" userId="4aaf61df-7a31-4800-bcab-734ca7f6eb6d" providerId="ADAL" clId="{577AB0B7-E4D9-450E-B722-D6007CEF3335}" dt="2025-08-22T18:27:14.487" v="69" actId="962"/>
          <ac:spMkLst>
            <pc:docMk/>
            <pc:sldMk cId="1597404442" sldId="285"/>
            <ac:spMk id="15" creationId="{4506ACC1-26B8-78B9-CF68-7EEAFF7F6662}"/>
          </ac:spMkLst>
        </pc:spChg>
        <pc:spChg chg="mod">
          <ac:chgData name="Sagov, Sadye M (DESE)" userId="4aaf61df-7a31-4800-bcab-734ca7f6eb6d" providerId="ADAL" clId="{577AB0B7-E4D9-450E-B722-D6007CEF3335}" dt="2025-08-22T18:27:14.481" v="67" actId="962"/>
          <ac:spMkLst>
            <pc:docMk/>
            <pc:sldMk cId="1597404442" sldId="285"/>
            <ac:spMk id="17" creationId="{7A0E6EC2-8A42-7CE9-5434-A9A15E6A4D31}"/>
          </ac:spMkLst>
        </pc:spChg>
        <pc:picChg chg="mod">
          <ac:chgData name="Sagov, Sadye M (DESE)" userId="4aaf61df-7a31-4800-bcab-734ca7f6eb6d" providerId="ADAL" clId="{577AB0B7-E4D9-450E-B722-D6007CEF3335}" dt="2025-08-22T18:27:53.955" v="195" actId="962"/>
          <ac:picMkLst>
            <pc:docMk/>
            <pc:sldMk cId="1597404442" sldId="285"/>
            <ac:picMk id="12" creationId="{C56DE179-BD58-65CE-034C-EAB9D7264A26}"/>
          </ac:picMkLst>
        </pc:picChg>
        <pc:picChg chg="mod">
          <ac:chgData name="Sagov, Sadye M (DESE)" userId="4aaf61df-7a31-4800-bcab-734ca7f6eb6d" providerId="ADAL" clId="{577AB0B7-E4D9-450E-B722-D6007CEF3335}" dt="2025-08-22T18:27:53.546" v="194" actId="962"/>
          <ac:picMkLst>
            <pc:docMk/>
            <pc:sldMk cId="1597404442" sldId="285"/>
            <ac:picMk id="19" creationId="{6388C6D9-E38E-EE06-EA61-403783D32A42}"/>
          </ac:picMkLst>
        </pc:picChg>
        <pc:cxnChg chg="mod">
          <ac:chgData name="Sagov, Sadye M (DESE)" userId="4aaf61df-7a31-4800-bcab-734ca7f6eb6d" providerId="ADAL" clId="{577AB0B7-E4D9-450E-B722-D6007CEF3335}" dt="2025-08-22T18:27:14.491" v="70" actId="962"/>
          <ac:cxnSpMkLst>
            <pc:docMk/>
            <pc:sldMk cId="1597404442" sldId="285"/>
            <ac:cxnSpMk id="20" creationId="{7CFA2B41-91AB-15E4-8A33-57962261C29F}"/>
          </ac:cxnSpMkLst>
        </pc:cxnChg>
      </pc:sldChg>
      <pc:sldChg chg="modSp mod">
        <pc:chgData name="Sagov, Sadye M (DESE)" userId="4aaf61df-7a31-4800-bcab-734ca7f6eb6d" providerId="ADAL" clId="{577AB0B7-E4D9-450E-B722-D6007CEF3335}" dt="2025-08-22T18:31:19.963" v="248" actId="962"/>
        <pc:sldMkLst>
          <pc:docMk/>
          <pc:sldMk cId="1311214319" sldId="286"/>
        </pc:sldMkLst>
        <pc:spChg chg="mod">
          <ac:chgData name="Sagov, Sadye M (DESE)" userId="4aaf61df-7a31-4800-bcab-734ca7f6eb6d" providerId="ADAL" clId="{577AB0B7-E4D9-450E-B722-D6007CEF3335}" dt="2025-08-22T18:31:19.963" v="248" actId="962"/>
          <ac:spMkLst>
            <pc:docMk/>
            <pc:sldMk cId="1311214319" sldId="286"/>
            <ac:spMk id="4" creationId="{2E2043ED-147F-E2C1-C4E0-6E66BD2DED0B}"/>
          </ac:spMkLst>
        </pc:spChg>
        <pc:spChg chg="mod">
          <ac:chgData name="Sagov, Sadye M (DESE)" userId="4aaf61df-7a31-4800-bcab-734ca7f6eb6d" providerId="ADAL" clId="{577AB0B7-E4D9-450E-B722-D6007CEF3335}" dt="2025-08-22T18:27:14.503" v="71" actId="962"/>
          <ac:spMkLst>
            <pc:docMk/>
            <pc:sldMk cId="1311214319" sldId="286"/>
            <ac:spMk id="7" creationId="{90E83E3F-E04F-6411-549F-1A20812BB3E1}"/>
          </ac:spMkLst>
        </pc:spChg>
        <pc:spChg chg="mod">
          <ac:chgData name="Sagov, Sadye M (DESE)" userId="4aaf61df-7a31-4800-bcab-734ca7f6eb6d" providerId="ADAL" clId="{577AB0B7-E4D9-450E-B722-D6007CEF3335}" dt="2025-08-22T18:27:14.508" v="72" actId="962"/>
          <ac:spMkLst>
            <pc:docMk/>
            <pc:sldMk cId="1311214319" sldId="286"/>
            <ac:spMk id="8" creationId="{36547A7E-729D-E356-A9C0-249CECDFBB96}"/>
          </ac:spMkLst>
        </pc:spChg>
        <pc:picChg chg="mod">
          <ac:chgData name="Sagov, Sadye M (DESE)" userId="4aaf61df-7a31-4800-bcab-734ca7f6eb6d" providerId="ADAL" clId="{577AB0B7-E4D9-450E-B722-D6007CEF3335}" dt="2025-08-22T18:27:54.350" v="196" actId="962"/>
          <ac:picMkLst>
            <pc:docMk/>
            <pc:sldMk cId="1311214319" sldId="286"/>
            <ac:picMk id="3" creationId="{1BA5594F-56B8-624D-2B52-378BE48A6D34}"/>
          </ac:picMkLst>
        </pc:picChg>
      </pc:sldChg>
      <pc:sldChg chg="modSp mod">
        <pc:chgData name="Sagov, Sadye M (DESE)" userId="4aaf61df-7a31-4800-bcab-734ca7f6eb6d" providerId="ADAL" clId="{577AB0B7-E4D9-450E-B722-D6007CEF3335}" dt="2025-08-22T18:31:35.457" v="251" actId="962"/>
        <pc:sldMkLst>
          <pc:docMk/>
          <pc:sldMk cId="1687084627" sldId="287"/>
        </pc:sldMkLst>
        <pc:spChg chg="mod">
          <ac:chgData name="Sagov, Sadye M (DESE)" userId="4aaf61df-7a31-4800-bcab-734ca7f6eb6d" providerId="ADAL" clId="{577AB0B7-E4D9-450E-B722-D6007CEF3335}" dt="2025-08-22T18:27:14.527" v="75" actId="962"/>
          <ac:spMkLst>
            <pc:docMk/>
            <pc:sldMk cId="1687084627" sldId="287"/>
            <ac:spMk id="3" creationId="{699263A0-60E6-8EF0-CE10-C1702C375206}"/>
          </ac:spMkLst>
        </pc:spChg>
        <pc:spChg chg="mod">
          <ac:chgData name="Sagov, Sadye M (DESE)" userId="4aaf61df-7a31-4800-bcab-734ca7f6eb6d" providerId="ADAL" clId="{577AB0B7-E4D9-450E-B722-D6007CEF3335}" dt="2025-08-22T18:31:30.654" v="249" actId="962"/>
          <ac:spMkLst>
            <pc:docMk/>
            <pc:sldMk cId="1687084627" sldId="287"/>
            <ac:spMk id="4" creationId="{8F5CA919-3045-8B4D-30E7-ED8974B16C09}"/>
          </ac:spMkLst>
        </pc:spChg>
        <pc:spChg chg="mod">
          <ac:chgData name="Sagov, Sadye M (DESE)" userId="4aaf61df-7a31-4800-bcab-734ca7f6eb6d" providerId="ADAL" clId="{577AB0B7-E4D9-450E-B722-D6007CEF3335}" dt="2025-08-22T18:27:14.530" v="76" actId="962"/>
          <ac:spMkLst>
            <pc:docMk/>
            <pc:sldMk cId="1687084627" sldId="287"/>
            <ac:spMk id="5" creationId="{34039B0C-40B7-2013-4DCD-EC50A7EBEAA7}"/>
          </ac:spMkLst>
        </pc:spChg>
        <pc:spChg chg="mod">
          <ac:chgData name="Sagov, Sadye M (DESE)" userId="4aaf61df-7a31-4800-bcab-734ca7f6eb6d" providerId="ADAL" clId="{577AB0B7-E4D9-450E-B722-D6007CEF3335}" dt="2025-08-22T18:27:14.519" v="73" actId="962"/>
          <ac:spMkLst>
            <pc:docMk/>
            <pc:sldMk cId="1687084627" sldId="287"/>
            <ac:spMk id="7" creationId="{53F6C54C-FBD7-3A6D-52B9-26AD88D5B5D2}"/>
          </ac:spMkLst>
        </pc:spChg>
        <pc:spChg chg="mod">
          <ac:chgData name="Sagov, Sadye M (DESE)" userId="4aaf61df-7a31-4800-bcab-734ca7f6eb6d" providerId="ADAL" clId="{577AB0B7-E4D9-450E-B722-D6007CEF3335}" dt="2025-08-22T18:27:14.524" v="74" actId="962"/>
          <ac:spMkLst>
            <pc:docMk/>
            <pc:sldMk cId="1687084627" sldId="287"/>
            <ac:spMk id="8" creationId="{6D432E34-94F2-26CD-4E4F-2B74FB55734F}"/>
          </ac:spMkLst>
        </pc:spChg>
        <pc:picChg chg="mod">
          <ac:chgData name="Sagov, Sadye M (DESE)" userId="4aaf61df-7a31-4800-bcab-734ca7f6eb6d" providerId="ADAL" clId="{577AB0B7-E4D9-450E-B722-D6007CEF3335}" dt="2025-08-22T18:31:34.830" v="250" actId="962"/>
          <ac:picMkLst>
            <pc:docMk/>
            <pc:sldMk cId="1687084627" sldId="287"/>
            <ac:picMk id="4098" creationId="{9AB6EE22-D037-D1B9-E1E7-50230FE0F93E}"/>
          </ac:picMkLst>
        </pc:picChg>
        <pc:picChg chg="mod">
          <ac:chgData name="Sagov, Sadye M (DESE)" userId="4aaf61df-7a31-4800-bcab-734ca7f6eb6d" providerId="ADAL" clId="{577AB0B7-E4D9-450E-B722-D6007CEF3335}" dt="2025-08-22T18:31:35.457" v="251" actId="962"/>
          <ac:picMkLst>
            <pc:docMk/>
            <pc:sldMk cId="1687084627" sldId="287"/>
            <ac:picMk id="4100" creationId="{88F9BF9A-E712-AEF5-D3FF-8EA61C9C82EF}"/>
          </ac:picMkLst>
        </pc:picChg>
      </pc:sldChg>
      <pc:sldChg chg="modSp mod">
        <pc:chgData name="Sagov, Sadye M (DESE)" userId="4aaf61df-7a31-4800-bcab-734ca7f6eb6d" providerId="ADAL" clId="{577AB0B7-E4D9-450E-B722-D6007CEF3335}" dt="2025-08-22T18:27:54.728" v="197" actId="962"/>
        <pc:sldMkLst>
          <pc:docMk/>
          <pc:sldMk cId="250319922" sldId="288"/>
        </pc:sldMkLst>
        <pc:picChg chg="mod">
          <ac:chgData name="Sagov, Sadye M (DESE)" userId="4aaf61df-7a31-4800-bcab-734ca7f6eb6d" providerId="ADAL" clId="{577AB0B7-E4D9-450E-B722-D6007CEF3335}" dt="2025-08-22T18:27:54.728" v="197" actId="962"/>
          <ac:picMkLst>
            <pc:docMk/>
            <pc:sldMk cId="250319922" sldId="288"/>
            <ac:picMk id="11" creationId="{13E55D88-2730-2240-F2AF-E690F5DAE63D}"/>
          </ac:picMkLst>
        </pc:picChg>
      </pc:sldChg>
      <pc:sldChg chg="modSp mod">
        <pc:chgData name="Sagov, Sadye M (DESE)" userId="4aaf61df-7a31-4800-bcab-734ca7f6eb6d" providerId="ADAL" clId="{577AB0B7-E4D9-450E-B722-D6007CEF3335}" dt="2025-08-22T18:31:53.509" v="255" actId="962"/>
        <pc:sldMkLst>
          <pc:docMk/>
          <pc:sldMk cId="3634362459" sldId="289"/>
        </pc:sldMkLst>
        <pc:spChg chg="ord">
          <ac:chgData name="Sagov, Sadye M (DESE)" userId="4aaf61df-7a31-4800-bcab-734ca7f6eb6d" providerId="ADAL" clId="{577AB0B7-E4D9-450E-B722-D6007CEF3335}" dt="2025-08-22T18:31:52.117" v="253" actId="13244"/>
          <ac:spMkLst>
            <pc:docMk/>
            <pc:sldMk cId="3634362459" sldId="289"/>
            <ac:spMk id="3" creationId="{011C58C3-DB7C-1655-E909-84D134F7A982}"/>
          </ac:spMkLst>
        </pc:spChg>
        <pc:spChg chg="mod">
          <ac:chgData name="Sagov, Sadye M (DESE)" userId="4aaf61df-7a31-4800-bcab-734ca7f6eb6d" providerId="ADAL" clId="{577AB0B7-E4D9-450E-B722-D6007CEF3335}" dt="2025-08-22T18:31:45.230" v="252" actId="962"/>
          <ac:spMkLst>
            <pc:docMk/>
            <pc:sldMk cId="3634362459" sldId="289"/>
            <ac:spMk id="4" creationId="{31FAE694-5BF2-7E78-D6D8-A3DC580C16AE}"/>
          </ac:spMkLst>
        </pc:spChg>
        <pc:spChg chg="mod">
          <ac:chgData name="Sagov, Sadye M (DESE)" userId="4aaf61df-7a31-4800-bcab-734ca7f6eb6d" providerId="ADAL" clId="{577AB0B7-E4D9-450E-B722-D6007CEF3335}" dt="2025-08-22T18:27:14.577" v="77" actId="962"/>
          <ac:spMkLst>
            <pc:docMk/>
            <pc:sldMk cId="3634362459" sldId="289"/>
            <ac:spMk id="12" creationId="{B3B7679C-FFAF-07B3-1D92-F81AA0BAD584}"/>
          </ac:spMkLst>
        </pc:spChg>
        <pc:picChg chg="mod">
          <ac:chgData name="Sagov, Sadye M (DESE)" userId="4aaf61df-7a31-4800-bcab-734ca7f6eb6d" providerId="ADAL" clId="{577AB0B7-E4D9-450E-B722-D6007CEF3335}" dt="2025-08-22T18:31:53.509" v="255" actId="962"/>
          <ac:picMkLst>
            <pc:docMk/>
            <pc:sldMk cId="3634362459" sldId="289"/>
            <ac:picMk id="8" creationId="{C244F46E-D249-61C8-0F2D-D7ECD326D86C}"/>
          </ac:picMkLst>
        </pc:picChg>
        <pc:picChg chg="mod">
          <ac:chgData name="Sagov, Sadye M (DESE)" userId="4aaf61df-7a31-4800-bcab-734ca7f6eb6d" providerId="ADAL" clId="{577AB0B7-E4D9-450E-B722-D6007CEF3335}" dt="2025-08-22T18:27:55.179" v="198" actId="962"/>
          <ac:picMkLst>
            <pc:docMk/>
            <pc:sldMk cId="3634362459" sldId="289"/>
            <ac:picMk id="11" creationId="{25F48C2C-0B98-C3DE-492A-AF6C852D52C6}"/>
          </ac:picMkLst>
        </pc:picChg>
        <pc:picChg chg="mod">
          <ac:chgData name="Sagov, Sadye M (DESE)" userId="4aaf61df-7a31-4800-bcab-734ca7f6eb6d" providerId="ADAL" clId="{577AB0B7-E4D9-450E-B722-D6007CEF3335}" dt="2025-08-22T18:31:52.860" v="254" actId="962"/>
          <ac:picMkLst>
            <pc:docMk/>
            <pc:sldMk cId="3634362459" sldId="289"/>
            <ac:picMk id="3074" creationId="{6D31C74D-E593-6FA1-F6DA-72953B73EF56}"/>
          </ac:picMkLst>
        </pc:picChg>
      </pc:sldChg>
      <pc:sldChg chg="modSp mod">
        <pc:chgData name="Sagov, Sadye M (DESE)" userId="4aaf61df-7a31-4800-bcab-734ca7f6eb6d" providerId="ADAL" clId="{577AB0B7-E4D9-450E-B722-D6007CEF3335}" dt="2025-08-22T18:27:50.513" v="187" actId="962"/>
        <pc:sldMkLst>
          <pc:docMk/>
          <pc:sldMk cId="3745321875" sldId="291"/>
        </pc:sldMkLst>
        <pc:spChg chg="mod">
          <ac:chgData name="Sagov, Sadye M (DESE)" userId="4aaf61df-7a31-4800-bcab-734ca7f6eb6d" providerId="ADAL" clId="{577AB0B7-E4D9-450E-B722-D6007CEF3335}" dt="2025-08-22T18:27:14.384" v="53" actId="962"/>
          <ac:spMkLst>
            <pc:docMk/>
            <pc:sldMk cId="3745321875" sldId="291"/>
            <ac:spMk id="3" creationId="{4E1F9B13-69BE-5BFF-6472-E3EC3336D9E3}"/>
          </ac:spMkLst>
        </pc:spChg>
        <pc:picChg chg="mod">
          <ac:chgData name="Sagov, Sadye M (DESE)" userId="4aaf61df-7a31-4800-bcab-734ca7f6eb6d" providerId="ADAL" clId="{577AB0B7-E4D9-450E-B722-D6007CEF3335}" dt="2025-08-22T18:27:50.513" v="187" actId="962"/>
          <ac:picMkLst>
            <pc:docMk/>
            <pc:sldMk cId="3745321875" sldId="291"/>
            <ac:picMk id="6" creationId="{49A4E3A7-7F55-2775-978C-A66E09A78A0D}"/>
          </ac:picMkLst>
        </pc:picChg>
        <pc:cxnChg chg="mod">
          <ac:chgData name="Sagov, Sadye M (DESE)" userId="4aaf61df-7a31-4800-bcab-734ca7f6eb6d" providerId="ADAL" clId="{577AB0B7-E4D9-450E-B722-D6007CEF3335}" dt="2025-08-22T18:27:14.387" v="54" actId="962"/>
          <ac:cxnSpMkLst>
            <pc:docMk/>
            <pc:sldMk cId="3745321875" sldId="291"/>
            <ac:cxnSpMk id="8" creationId="{BDF832E8-CEB0-8AF2-D4F0-DDA6085F1AB6}"/>
          </ac:cxnSpMkLst>
        </pc:cxnChg>
      </pc:sldChg>
      <pc:sldChg chg="modSp mod">
        <pc:chgData name="Sagov, Sadye M (DESE)" userId="4aaf61df-7a31-4800-bcab-734ca7f6eb6d" providerId="ADAL" clId="{577AB0B7-E4D9-450E-B722-D6007CEF3335}" dt="2025-08-22T18:33:01.114" v="274" actId="962"/>
        <pc:sldMkLst>
          <pc:docMk/>
          <pc:sldMk cId="3299642772" sldId="294"/>
        </pc:sldMkLst>
        <pc:spChg chg="mod">
          <ac:chgData name="Sagov, Sadye M (DESE)" userId="4aaf61df-7a31-4800-bcab-734ca7f6eb6d" providerId="ADAL" clId="{577AB0B7-E4D9-450E-B722-D6007CEF3335}" dt="2025-08-22T18:32:54.861" v="271" actId="962"/>
          <ac:spMkLst>
            <pc:docMk/>
            <pc:sldMk cId="3299642772" sldId="294"/>
            <ac:spMk id="4" creationId="{61D64E7C-D1C0-E2CB-9970-8474AAC2D1EF}"/>
          </ac:spMkLst>
        </pc:spChg>
        <pc:picChg chg="mod">
          <ac:chgData name="Sagov, Sadye M (DESE)" userId="4aaf61df-7a31-4800-bcab-734ca7f6eb6d" providerId="ADAL" clId="{577AB0B7-E4D9-450E-B722-D6007CEF3335}" dt="2025-08-22T18:32:58.891" v="272" actId="962"/>
          <ac:picMkLst>
            <pc:docMk/>
            <pc:sldMk cId="3299642772" sldId="294"/>
            <ac:picMk id="13" creationId="{4BF164B0-D33F-BBB4-6898-C74AFF0B19F5}"/>
          </ac:picMkLst>
        </pc:picChg>
        <pc:picChg chg="mod">
          <ac:chgData name="Sagov, Sadye M (DESE)" userId="4aaf61df-7a31-4800-bcab-734ca7f6eb6d" providerId="ADAL" clId="{577AB0B7-E4D9-450E-B722-D6007CEF3335}" dt="2025-08-22T18:32:59.500" v="273" actId="962"/>
          <ac:picMkLst>
            <pc:docMk/>
            <pc:sldMk cId="3299642772" sldId="294"/>
            <ac:picMk id="16" creationId="{27D245AE-9A47-0713-0FBE-B129ED6717F1}"/>
          </ac:picMkLst>
        </pc:picChg>
        <pc:picChg chg="mod">
          <ac:chgData name="Sagov, Sadye M (DESE)" userId="4aaf61df-7a31-4800-bcab-734ca7f6eb6d" providerId="ADAL" clId="{577AB0B7-E4D9-450E-B722-D6007CEF3335}" dt="2025-08-22T18:33:01.114" v="274" actId="962"/>
          <ac:picMkLst>
            <pc:docMk/>
            <pc:sldMk cId="3299642772" sldId="294"/>
            <ac:picMk id="17" creationId="{FA934073-FAB1-2664-176A-95387E2057B1}"/>
          </ac:picMkLst>
        </pc:picChg>
      </pc:sldChg>
      <pc:sldChg chg="modSp mod">
        <pc:chgData name="Sagov, Sadye M (DESE)" userId="4aaf61df-7a31-4800-bcab-734ca7f6eb6d" providerId="ADAL" clId="{577AB0B7-E4D9-450E-B722-D6007CEF3335}" dt="2025-08-22T18:33:10.986" v="276" actId="962"/>
        <pc:sldMkLst>
          <pc:docMk/>
          <pc:sldMk cId="1842952395" sldId="296"/>
        </pc:sldMkLst>
        <pc:spChg chg="mod">
          <ac:chgData name="Sagov, Sadye M (DESE)" userId="4aaf61df-7a31-4800-bcab-734ca7f6eb6d" providerId="ADAL" clId="{577AB0B7-E4D9-450E-B722-D6007CEF3335}" dt="2025-08-22T18:33:08.389" v="275" actId="962"/>
          <ac:spMkLst>
            <pc:docMk/>
            <pc:sldMk cId="1842952395" sldId="296"/>
            <ac:spMk id="4" creationId="{9D2C75D8-5B82-9380-E644-6314F91941FA}"/>
          </ac:spMkLst>
        </pc:spChg>
        <pc:spChg chg="mod">
          <ac:chgData name="Sagov, Sadye M (DESE)" userId="4aaf61df-7a31-4800-bcab-734ca7f6eb6d" providerId="ADAL" clId="{577AB0B7-E4D9-450E-B722-D6007CEF3335}" dt="2025-08-22T18:33:10.986" v="276" actId="962"/>
          <ac:spMkLst>
            <pc:docMk/>
            <pc:sldMk cId="1842952395" sldId="296"/>
            <ac:spMk id="7" creationId="{A2469103-359D-3F0A-07E2-74660AD565EB}"/>
          </ac:spMkLst>
        </pc:spChg>
        <pc:spChg chg="mod">
          <ac:chgData name="Sagov, Sadye M (DESE)" userId="4aaf61df-7a31-4800-bcab-734ca7f6eb6d" providerId="ADAL" clId="{577AB0B7-E4D9-450E-B722-D6007CEF3335}" dt="2025-08-22T18:27:14.791" v="115" actId="962"/>
          <ac:spMkLst>
            <pc:docMk/>
            <pc:sldMk cId="1842952395" sldId="296"/>
            <ac:spMk id="8" creationId="{97C82B2B-4661-419E-B06B-DDCA9C862DCE}"/>
          </ac:spMkLst>
        </pc:spChg>
        <pc:spChg chg="mod">
          <ac:chgData name="Sagov, Sadye M (DESE)" userId="4aaf61df-7a31-4800-bcab-734ca7f6eb6d" providerId="ADAL" clId="{577AB0B7-E4D9-450E-B722-D6007CEF3335}" dt="2025-08-22T18:27:14.786" v="114" actId="962"/>
          <ac:spMkLst>
            <pc:docMk/>
            <pc:sldMk cId="1842952395" sldId="296"/>
            <ac:spMk id="13" creationId="{35134A84-74C3-B6C3-7725-D64D08686FB4}"/>
          </ac:spMkLst>
        </pc:spChg>
        <pc:picChg chg="mod">
          <ac:chgData name="Sagov, Sadye M (DESE)" userId="4aaf61df-7a31-4800-bcab-734ca7f6eb6d" providerId="ADAL" clId="{577AB0B7-E4D9-450E-B722-D6007CEF3335}" dt="2025-08-22T18:27:58.296" v="204" actId="962"/>
          <ac:picMkLst>
            <pc:docMk/>
            <pc:sldMk cId="1842952395" sldId="296"/>
            <ac:picMk id="6" creationId="{3424EF4B-94E7-1B3A-68D4-E915DDE01CF3}"/>
          </ac:picMkLst>
        </pc:picChg>
        <pc:picChg chg="mod">
          <ac:chgData name="Sagov, Sadye M (DESE)" userId="4aaf61df-7a31-4800-bcab-734ca7f6eb6d" providerId="ADAL" clId="{577AB0B7-E4D9-450E-B722-D6007CEF3335}" dt="2025-08-22T18:27:59.001" v="205" actId="962"/>
          <ac:picMkLst>
            <pc:docMk/>
            <pc:sldMk cId="1842952395" sldId="296"/>
            <ac:picMk id="12" creationId="{71BE6CA6-314B-DC97-4FC4-C68CC6AD2206}"/>
          </ac:picMkLst>
        </pc:picChg>
      </pc:sldChg>
      <pc:sldChg chg="modSp mod">
        <pc:chgData name="Sagov, Sadye M (DESE)" userId="4aaf61df-7a31-4800-bcab-734ca7f6eb6d" providerId="ADAL" clId="{577AB0B7-E4D9-450E-B722-D6007CEF3335}" dt="2025-08-22T18:27:33.978" v="120" actId="962"/>
        <pc:sldMkLst>
          <pc:docMk/>
          <pc:sldMk cId="2695036348" sldId="298"/>
        </pc:sldMkLst>
        <pc:picChg chg="mod">
          <ac:chgData name="Sagov, Sadye M (DESE)" userId="4aaf61df-7a31-4800-bcab-734ca7f6eb6d" providerId="ADAL" clId="{577AB0B7-E4D9-450E-B722-D6007CEF3335}" dt="2025-08-22T18:27:33.978" v="120" actId="962"/>
          <ac:picMkLst>
            <pc:docMk/>
            <pc:sldMk cId="2695036348" sldId="298"/>
            <ac:picMk id="6" creationId="{BFA4A4BB-1DA2-ABFB-68CF-945FE9CC8742}"/>
          </ac:picMkLst>
        </pc:picChg>
      </pc:sldChg>
      <pc:sldChg chg="modSp mod">
        <pc:chgData name="Sagov, Sadye M (DESE)" userId="4aaf61df-7a31-4800-bcab-734ca7f6eb6d" providerId="ADAL" clId="{577AB0B7-E4D9-450E-B722-D6007CEF3335}" dt="2025-08-22T18:29:17.584" v="228" actId="962"/>
        <pc:sldMkLst>
          <pc:docMk/>
          <pc:sldMk cId="580176080" sldId="300"/>
        </pc:sldMkLst>
        <pc:spChg chg="mod">
          <ac:chgData name="Sagov, Sadye M (DESE)" userId="4aaf61df-7a31-4800-bcab-734ca7f6eb6d" providerId="ADAL" clId="{577AB0B7-E4D9-450E-B722-D6007CEF3335}" dt="2025-08-22T18:29:17.584" v="228" actId="962"/>
          <ac:spMkLst>
            <pc:docMk/>
            <pc:sldMk cId="580176080" sldId="300"/>
            <ac:spMk id="4" creationId="{6A0EF7A8-DE95-0642-7A23-68F1E0E76353}"/>
          </ac:spMkLst>
        </pc:spChg>
        <pc:picChg chg="mod">
          <ac:chgData name="Sagov, Sadye M (DESE)" userId="4aaf61df-7a31-4800-bcab-734ca7f6eb6d" providerId="ADAL" clId="{577AB0B7-E4D9-450E-B722-D6007CEF3335}" dt="2025-08-22T18:27:34.610" v="121" actId="962"/>
          <ac:picMkLst>
            <pc:docMk/>
            <pc:sldMk cId="580176080" sldId="300"/>
            <ac:picMk id="16" creationId="{A1C85EA4-7B10-4B1B-F2E5-35BBB4DE593D}"/>
          </ac:picMkLst>
        </pc:picChg>
      </pc:sldChg>
      <pc:sldChg chg="modSp mod">
        <pc:chgData name="Sagov, Sadye M (DESE)" userId="4aaf61df-7a31-4800-bcab-734ca7f6eb6d" providerId="ADAL" clId="{577AB0B7-E4D9-450E-B722-D6007CEF3335}" dt="2025-08-22T18:29:40.539" v="231" actId="13244"/>
        <pc:sldMkLst>
          <pc:docMk/>
          <pc:sldMk cId="3168281962" sldId="303"/>
        </pc:sldMkLst>
        <pc:spChg chg="mod">
          <ac:chgData name="Sagov, Sadye M (DESE)" userId="4aaf61df-7a31-4800-bcab-734ca7f6eb6d" providerId="ADAL" clId="{577AB0B7-E4D9-450E-B722-D6007CEF3335}" dt="2025-08-22T18:28:53.821" v="224" actId="20577"/>
          <ac:spMkLst>
            <pc:docMk/>
            <pc:sldMk cId="3168281962" sldId="303"/>
            <ac:spMk id="2" creationId="{374B89F3-49DA-7580-31A1-765D9EB5389E}"/>
          </ac:spMkLst>
        </pc:spChg>
        <pc:spChg chg="ord">
          <ac:chgData name="Sagov, Sadye M (DESE)" userId="4aaf61df-7a31-4800-bcab-734ca7f6eb6d" providerId="ADAL" clId="{577AB0B7-E4D9-450E-B722-D6007CEF3335}" dt="2025-08-22T18:29:40.539" v="231" actId="13244"/>
          <ac:spMkLst>
            <pc:docMk/>
            <pc:sldMk cId="3168281962" sldId="303"/>
            <ac:spMk id="6" creationId="{1B5A02AF-72CD-CC24-A1FC-F563013E1407}"/>
          </ac:spMkLst>
        </pc:spChg>
        <pc:picChg chg="mod">
          <ac:chgData name="Sagov, Sadye M (DESE)" userId="4aaf61df-7a31-4800-bcab-734ca7f6eb6d" providerId="ADAL" clId="{577AB0B7-E4D9-450E-B722-D6007CEF3335}" dt="2025-08-22T18:27:35.019" v="122" actId="962"/>
          <ac:picMkLst>
            <pc:docMk/>
            <pc:sldMk cId="3168281962" sldId="303"/>
            <ac:picMk id="13" creationId="{E3B93357-7B21-9E6B-5F05-A4CCFC078637}"/>
          </ac:picMkLst>
        </pc:picChg>
      </pc:sldChg>
      <pc:sldChg chg="modSp mod">
        <pc:chgData name="Sagov, Sadye M (DESE)" userId="4aaf61df-7a31-4800-bcab-734ca7f6eb6d" providerId="ADAL" clId="{577AB0B7-E4D9-450E-B722-D6007CEF3335}" dt="2025-08-22T18:27:14.118" v="6" actId="962"/>
        <pc:sldMkLst>
          <pc:docMk/>
          <pc:sldMk cId="3874368923" sldId="304"/>
        </pc:sldMkLst>
        <pc:cxnChg chg="mod">
          <ac:chgData name="Sagov, Sadye M (DESE)" userId="4aaf61df-7a31-4800-bcab-734ca7f6eb6d" providerId="ADAL" clId="{577AB0B7-E4D9-450E-B722-D6007CEF3335}" dt="2025-08-22T18:27:14.118" v="6" actId="962"/>
          <ac:cxnSpMkLst>
            <pc:docMk/>
            <pc:sldMk cId="3874368923" sldId="304"/>
            <ac:cxnSpMk id="15" creationId="{49B8E470-8F10-49BD-1AEE-CB4EF18E13BC}"/>
          </ac:cxnSpMkLst>
        </pc:cxnChg>
      </pc:sldChg>
      <pc:sldChg chg="modSp mod">
        <pc:chgData name="Sagov, Sadye M (DESE)" userId="4aaf61df-7a31-4800-bcab-734ca7f6eb6d" providerId="ADAL" clId="{577AB0B7-E4D9-450E-B722-D6007CEF3335}" dt="2025-08-22T18:28:10.717" v="209" actId="13238"/>
        <pc:sldMkLst>
          <pc:docMk/>
          <pc:sldMk cId="1882813253" sldId="305"/>
        </pc:sldMkLst>
        <pc:spChg chg="mod">
          <ac:chgData name="Sagov, Sadye M (DESE)" userId="4aaf61df-7a31-4800-bcab-734ca7f6eb6d" providerId="ADAL" clId="{577AB0B7-E4D9-450E-B722-D6007CEF3335}" dt="2025-08-22T18:27:14.091" v="3" actId="962"/>
          <ac:spMkLst>
            <pc:docMk/>
            <pc:sldMk cId="1882813253" sldId="305"/>
            <ac:spMk id="6" creationId="{886165E1-164C-2F45-5AAF-083C5BA530F6}"/>
          </ac:spMkLst>
        </pc:spChg>
        <pc:spChg chg="mod">
          <ac:chgData name="Sagov, Sadye M (DESE)" userId="4aaf61df-7a31-4800-bcab-734ca7f6eb6d" providerId="ADAL" clId="{577AB0B7-E4D9-450E-B722-D6007CEF3335}" dt="2025-08-22T18:27:14.087" v="2" actId="962"/>
          <ac:spMkLst>
            <pc:docMk/>
            <pc:sldMk cId="1882813253" sldId="305"/>
            <ac:spMk id="7" creationId="{89CD6A8D-FE41-0AB2-504A-81693D9DA39F}"/>
          </ac:spMkLst>
        </pc:spChg>
        <pc:graphicFrameChg chg="modGraphic">
          <ac:chgData name="Sagov, Sadye M (DESE)" userId="4aaf61df-7a31-4800-bcab-734ca7f6eb6d" providerId="ADAL" clId="{577AB0B7-E4D9-450E-B722-D6007CEF3335}" dt="2025-08-22T18:28:10.717" v="209" actId="13238"/>
          <ac:graphicFrameMkLst>
            <pc:docMk/>
            <pc:sldMk cId="1882813253" sldId="305"/>
            <ac:graphicFrameMk id="5" creationId="{F350F4BF-C8DA-BC06-D2FC-13F6ABF56521}"/>
          </ac:graphicFrameMkLst>
        </pc:graphicFrameChg>
      </pc:sldChg>
      <pc:sldChg chg="modSp mod">
        <pc:chgData name="Sagov, Sadye M (DESE)" userId="4aaf61df-7a31-4800-bcab-734ca7f6eb6d" providerId="ADAL" clId="{577AB0B7-E4D9-450E-B722-D6007CEF3335}" dt="2025-08-22T18:27:14.072" v="1" actId="962"/>
        <pc:sldMkLst>
          <pc:docMk/>
          <pc:sldMk cId="339472528" sldId="306"/>
        </pc:sldMkLst>
        <pc:spChg chg="mod">
          <ac:chgData name="Sagov, Sadye M (DESE)" userId="4aaf61df-7a31-4800-bcab-734ca7f6eb6d" providerId="ADAL" clId="{577AB0B7-E4D9-450E-B722-D6007CEF3335}" dt="2025-08-22T18:27:14.072" v="1" actId="962"/>
          <ac:spMkLst>
            <pc:docMk/>
            <pc:sldMk cId="339472528" sldId="306"/>
            <ac:spMk id="10" creationId="{C359D5BD-27E2-EA12-70B9-9CFD08A289BE}"/>
          </ac:spMkLst>
        </pc:spChg>
      </pc:sldChg>
      <pc:sldChg chg="modSp mod">
        <pc:chgData name="Sagov, Sadye M (DESE)" userId="4aaf61df-7a31-4800-bcab-734ca7f6eb6d" providerId="ADAL" clId="{577AB0B7-E4D9-450E-B722-D6007CEF3335}" dt="2025-08-22T18:27:37.060" v="133" actId="962"/>
        <pc:sldMkLst>
          <pc:docMk/>
          <pc:sldMk cId="1007514260" sldId="307"/>
        </pc:sldMkLst>
        <pc:spChg chg="mod">
          <ac:chgData name="Sagov, Sadye M (DESE)" userId="4aaf61df-7a31-4800-bcab-734ca7f6eb6d" providerId="ADAL" clId="{577AB0B7-E4D9-450E-B722-D6007CEF3335}" dt="2025-08-22T18:27:14.124" v="7" actId="962"/>
          <ac:spMkLst>
            <pc:docMk/>
            <pc:sldMk cId="1007514260" sldId="307"/>
            <ac:spMk id="7" creationId="{31C5911B-86B0-3B85-E643-E84F68005DC9}"/>
          </ac:spMkLst>
        </pc:spChg>
        <pc:picChg chg="mod">
          <ac:chgData name="Sagov, Sadye M (DESE)" userId="4aaf61df-7a31-4800-bcab-734ca7f6eb6d" providerId="ADAL" clId="{577AB0B7-E4D9-450E-B722-D6007CEF3335}" dt="2025-08-22T18:27:35.659" v="125" actId="962"/>
          <ac:picMkLst>
            <pc:docMk/>
            <pc:sldMk cId="1007514260" sldId="307"/>
            <ac:picMk id="6" creationId="{3A584784-DF41-2498-A8A8-91031AFABE71}"/>
          </ac:picMkLst>
        </pc:picChg>
        <pc:picChg chg="mod">
          <ac:chgData name="Sagov, Sadye M (DESE)" userId="4aaf61df-7a31-4800-bcab-734ca7f6eb6d" providerId="ADAL" clId="{577AB0B7-E4D9-450E-B722-D6007CEF3335}" dt="2025-08-22T18:27:37.060" v="133" actId="962"/>
          <ac:picMkLst>
            <pc:docMk/>
            <pc:sldMk cId="1007514260" sldId="307"/>
            <ac:picMk id="9" creationId="{5450B3EC-F923-A0CA-4BDA-23FA6C6ADBE2}"/>
          </ac:picMkLst>
        </pc:picChg>
        <pc:picChg chg="mod">
          <ac:chgData name="Sagov, Sadye M (DESE)" userId="4aaf61df-7a31-4800-bcab-734ca7f6eb6d" providerId="ADAL" clId="{577AB0B7-E4D9-450E-B722-D6007CEF3335}" dt="2025-08-22T18:27:36.887" v="132" actId="962"/>
          <ac:picMkLst>
            <pc:docMk/>
            <pc:sldMk cId="1007514260" sldId="307"/>
            <ac:picMk id="10" creationId="{FA96A3B5-C265-7A9A-A058-9DB7A88A004F}"/>
          </ac:picMkLst>
        </pc:picChg>
      </pc:sldChg>
      <pc:sldChg chg="modSp mod">
        <pc:chgData name="Sagov, Sadye M (DESE)" userId="4aaf61df-7a31-4800-bcab-734ca7f6eb6d" providerId="ADAL" clId="{577AB0B7-E4D9-450E-B722-D6007CEF3335}" dt="2025-08-22T18:27:14.108" v="5" actId="962"/>
        <pc:sldMkLst>
          <pc:docMk/>
          <pc:sldMk cId="3665275335" sldId="308"/>
        </pc:sldMkLst>
        <pc:spChg chg="mod">
          <ac:chgData name="Sagov, Sadye M (DESE)" userId="4aaf61df-7a31-4800-bcab-734ca7f6eb6d" providerId="ADAL" clId="{577AB0B7-E4D9-450E-B722-D6007CEF3335}" dt="2025-08-22T18:27:14.108" v="5" actId="962"/>
          <ac:spMkLst>
            <pc:docMk/>
            <pc:sldMk cId="3665275335" sldId="308"/>
            <ac:spMk id="10" creationId="{DB4116CC-ED35-A39F-9115-16F393975889}"/>
          </ac:spMkLst>
        </pc:spChg>
      </pc:sldChg>
      <pc:sldChg chg="modSp mod">
        <pc:chgData name="Sagov, Sadye M (DESE)" userId="4aaf61df-7a31-4800-bcab-734ca7f6eb6d" providerId="ADAL" clId="{577AB0B7-E4D9-450E-B722-D6007CEF3335}" dt="2025-08-22T18:27:14.131" v="8" actId="962"/>
        <pc:sldMkLst>
          <pc:docMk/>
          <pc:sldMk cId="3119399140" sldId="309"/>
        </pc:sldMkLst>
        <pc:spChg chg="mod">
          <ac:chgData name="Sagov, Sadye M (DESE)" userId="4aaf61df-7a31-4800-bcab-734ca7f6eb6d" providerId="ADAL" clId="{577AB0B7-E4D9-450E-B722-D6007CEF3335}" dt="2025-08-22T18:27:14.131" v="8" actId="962"/>
          <ac:spMkLst>
            <pc:docMk/>
            <pc:sldMk cId="3119399140" sldId="309"/>
            <ac:spMk id="10" creationId="{ECF318A2-038F-94C4-BB87-3C63F190BAA8}"/>
          </ac:spMkLst>
        </pc:spChg>
      </pc:sldChg>
      <pc:sldChg chg="modSp mod">
        <pc:chgData name="Sagov, Sadye M (DESE)" userId="4aaf61df-7a31-4800-bcab-734ca7f6eb6d" providerId="ADAL" clId="{577AB0B7-E4D9-450E-B722-D6007CEF3335}" dt="2025-08-22T18:27:39.522" v="147" actId="962"/>
        <pc:sldMkLst>
          <pc:docMk/>
          <pc:sldMk cId="2838137023" sldId="310"/>
        </pc:sldMkLst>
        <pc:spChg chg="mod">
          <ac:chgData name="Sagov, Sadye M (DESE)" userId="4aaf61df-7a31-4800-bcab-734ca7f6eb6d" providerId="ADAL" clId="{577AB0B7-E4D9-450E-B722-D6007CEF3335}" dt="2025-08-22T18:27:14.143" v="9" actId="962"/>
          <ac:spMkLst>
            <pc:docMk/>
            <pc:sldMk cId="2838137023" sldId="310"/>
            <ac:spMk id="7" creationId="{58B9117D-C4FC-8651-FC2B-2DF020DB7652}"/>
          </ac:spMkLst>
        </pc:spChg>
        <pc:spChg chg="mod">
          <ac:chgData name="Sagov, Sadye M (DESE)" userId="4aaf61df-7a31-4800-bcab-734ca7f6eb6d" providerId="ADAL" clId="{577AB0B7-E4D9-450E-B722-D6007CEF3335}" dt="2025-08-22T18:27:14.147" v="10" actId="962"/>
          <ac:spMkLst>
            <pc:docMk/>
            <pc:sldMk cId="2838137023" sldId="310"/>
            <ac:spMk id="8" creationId="{B5F105D9-8558-F6C4-FE0C-B3D74883A646}"/>
          </ac:spMkLst>
        </pc:spChg>
        <pc:spChg chg="mod">
          <ac:chgData name="Sagov, Sadye M (DESE)" userId="4aaf61df-7a31-4800-bcab-734ca7f6eb6d" providerId="ADAL" clId="{577AB0B7-E4D9-450E-B722-D6007CEF3335}" dt="2025-08-22T18:27:14.150" v="11" actId="962"/>
          <ac:spMkLst>
            <pc:docMk/>
            <pc:sldMk cId="2838137023" sldId="310"/>
            <ac:spMk id="9" creationId="{DB4BB2CF-B1A3-8F49-61AC-4AC753622CFD}"/>
          </ac:spMkLst>
        </pc:spChg>
        <pc:spChg chg="mod">
          <ac:chgData name="Sagov, Sadye M (DESE)" userId="4aaf61df-7a31-4800-bcab-734ca7f6eb6d" providerId="ADAL" clId="{577AB0B7-E4D9-450E-B722-D6007CEF3335}" dt="2025-08-22T18:27:14.154" v="12" actId="962"/>
          <ac:spMkLst>
            <pc:docMk/>
            <pc:sldMk cId="2838137023" sldId="310"/>
            <ac:spMk id="11" creationId="{B6C37B2D-AE3A-3303-24AD-D570544EA901}"/>
          </ac:spMkLst>
        </pc:spChg>
        <pc:spChg chg="mod">
          <ac:chgData name="Sagov, Sadye M (DESE)" userId="4aaf61df-7a31-4800-bcab-734ca7f6eb6d" providerId="ADAL" clId="{577AB0B7-E4D9-450E-B722-D6007CEF3335}" dt="2025-08-22T18:27:14.158" v="13" actId="962"/>
          <ac:spMkLst>
            <pc:docMk/>
            <pc:sldMk cId="2838137023" sldId="310"/>
            <ac:spMk id="13" creationId="{CB7648C3-CCCD-6D62-2800-560A6047A5A2}"/>
          </ac:spMkLst>
        </pc:spChg>
        <pc:spChg chg="mod">
          <ac:chgData name="Sagov, Sadye M (DESE)" userId="4aaf61df-7a31-4800-bcab-734ca7f6eb6d" providerId="ADAL" clId="{577AB0B7-E4D9-450E-B722-D6007CEF3335}" dt="2025-08-22T18:27:14.162" v="14" actId="962"/>
          <ac:spMkLst>
            <pc:docMk/>
            <pc:sldMk cId="2838137023" sldId="310"/>
            <ac:spMk id="14" creationId="{3B17901D-4706-3C0F-5F27-C04A9187181A}"/>
          </ac:spMkLst>
        </pc:spChg>
        <pc:picChg chg="mod">
          <ac:chgData name="Sagov, Sadye M (DESE)" userId="4aaf61df-7a31-4800-bcab-734ca7f6eb6d" providerId="ADAL" clId="{577AB0B7-E4D9-450E-B722-D6007CEF3335}" dt="2025-08-22T18:27:39.522" v="147" actId="962"/>
          <ac:picMkLst>
            <pc:docMk/>
            <pc:sldMk cId="2838137023" sldId="310"/>
            <ac:picMk id="6" creationId="{74C3AA3E-43BB-0ADB-89A3-C525E9E5A68D}"/>
          </ac:picMkLst>
        </pc:picChg>
        <pc:cxnChg chg="mod">
          <ac:chgData name="Sagov, Sadye M (DESE)" userId="4aaf61df-7a31-4800-bcab-734ca7f6eb6d" providerId="ADAL" clId="{577AB0B7-E4D9-450E-B722-D6007CEF3335}" dt="2025-08-22T18:27:14.165" v="15" actId="962"/>
          <ac:cxnSpMkLst>
            <pc:docMk/>
            <pc:sldMk cId="2838137023" sldId="310"/>
            <ac:cxnSpMk id="20" creationId="{0A4AF491-80A2-FB72-79AB-74A088F25A6F}"/>
          </ac:cxnSpMkLst>
        </pc:cxnChg>
        <pc:cxnChg chg="mod">
          <ac:chgData name="Sagov, Sadye M (DESE)" userId="4aaf61df-7a31-4800-bcab-734ca7f6eb6d" providerId="ADAL" clId="{577AB0B7-E4D9-450E-B722-D6007CEF3335}" dt="2025-08-22T18:27:14.168" v="16" actId="962"/>
          <ac:cxnSpMkLst>
            <pc:docMk/>
            <pc:sldMk cId="2838137023" sldId="310"/>
            <ac:cxnSpMk id="28" creationId="{7E123A1C-5F08-DD03-538D-9FB6E2C3BAE8}"/>
          </ac:cxnSpMkLst>
        </pc:cxnChg>
        <pc:cxnChg chg="mod">
          <ac:chgData name="Sagov, Sadye M (DESE)" userId="4aaf61df-7a31-4800-bcab-734ca7f6eb6d" providerId="ADAL" clId="{577AB0B7-E4D9-450E-B722-D6007CEF3335}" dt="2025-08-22T18:27:14.171" v="17" actId="962"/>
          <ac:cxnSpMkLst>
            <pc:docMk/>
            <pc:sldMk cId="2838137023" sldId="310"/>
            <ac:cxnSpMk id="29" creationId="{33909240-81D9-4EBB-230A-2E7B8BF0A10C}"/>
          </ac:cxnSpMkLst>
        </pc:cxnChg>
        <pc:cxnChg chg="mod">
          <ac:chgData name="Sagov, Sadye M (DESE)" userId="4aaf61df-7a31-4800-bcab-734ca7f6eb6d" providerId="ADAL" clId="{577AB0B7-E4D9-450E-B722-D6007CEF3335}" dt="2025-08-22T18:27:14.175" v="18" actId="962"/>
          <ac:cxnSpMkLst>
            <pc:docMk/>
            <pc:sldMk cId="2838137023" sldId="310"/>
            <ac:cxnSpMk id="34" creationId="{8198CD4D-7561-7780-C601-C5C78B415B9F}"/>
          </ac:cxnSpMkLst>
        </pc:cxnChg>
        <pc:cxnChg chg="mod">
          <ac:chgData name="Sagov, Sadye M (DESE)" userId="4aaf61df-7a31-4800-bcab-734ca7f6eb6d" providerId="ADAL" clId="{577AB0B7-E4D9-450E-B722-D6007CEF3335}" dt="2025-08-22T18:27:14.180" v="19" actId="962"/>
          <ac:cxnSpMkLst>
            <pc:docMk/>
            <pc:sldMk cId="2838137023" sldId="310"/>
            <ac:cxnSpMk id="36" creationId="{CB8E2737-76E9-843D-B5D7-ACFA690A23CC}"/>
          </ac:cxnSpMkLst>
        </pc:cxnChg>
      </pc:sldChg>
      <pc:sldChg chg="modSp mod">
        <pc:chgData name="Sagov, Sadye M (DESE)" userId="4aaf61df-7a31-4800-bcab-734ca7f6eb6d" providerId="ADAL" clId="{577AB0B7-E4D9-450E-B722-D6007CEF3335}" dt="2025-08-22T18:27:40.608" v="153" actId="962"/>
        <pc:sldMkLst>
          <pc:docMk/>
          <pc:sldMk cId="3229992391" sldId="311"/>
        </pc:sldMkLst>
        <pc:spChg chg="mod">
          <ac:chgData name="Sagov, Sadye M (DESE)" userId="4aaf61df-7a31-4800-bcab-734ca7f6eb6d" providerId="ADAL" clId="{577AB0B7-E4D9-450E-B722-D6007CEF3335}" dt="2025-08-22T18:27:14.187" v="20" actId="962"/>
          <ac:spMkLst>
            <pc:docMk/>
            <pc:sldMk cId="3229992391" sldId="311"/>
            <ac:spMk id="10" creationId="{B0F67835-D450-E387-8352-824227D9D40A}"/>
          </ac:spMkLst>
        </pc:spChg>
        <pc:picChg chg="mod">
          <ac:chgData name="Sagov, Sadye M (DESE)" userId="4aaf61df-7a31-4800-bcab-734ca7f6eb6d" providerId="ADAL" clId="{577AB0B7-E4D9-450E-B722-D6007CEF3335}" dt="2025-08-22T18:27:39.347" v="146" actId="962"/>
          <ac:picMkLst>
            <pc:docMk/>
            <pc:sldMk cId="3229992391" sldId="311"/>
            <ac:picMk id="6" creationId="{B5B60F7C-BBCF-3E89-3D06-A4FD117D8D69}"/>
          </ac:picMkLst>
        </pc:picChg>
        <pc:picChg chg="mod">
          <ac:chgData name="Sagov, Sadye M (DESE)" userId="4aaf61df-7a31-4800-bcab-734ca7f6eb6d" providerId="ADAL" clId="{577AB0B7-E4D9-450E-B722-D6007CEF3335}" dt="2025-08-22T18:27:40.608" v="153" actId="962"/>
          <ac:picMkLst>
            <pc:docMk/>
            <pc:sldMk cId="3229992391" sldId="311"/>
            <ac:picMk id="8" creationId="{5F3939E0-F5CC-ECBC-FBE5-61BDEE254A85}"/>
          </ac:picMkLst>
        </pc:picChg>
      </pc:sldChg>
      <pc:sldChg chg="modSp mod">
        <pc:chgData name="Sagov, Sadye M (DESE)" userId="4aaf61df-7a31-4800-bcab-734ca7f6eb6d" providerId="ADAL" clId="{577AB0B7-E4D9-450E-B722-D6007CEF3335}" dt="2025-08-22T18:27:14.197" v="21" actId="962"/>
        <pc:sldMkLst>
          <pc:docMk/>
          <pc:sldMk cId="3036239314" sldId="312"/>
        </pc:sldMkLst>
        <pc:spChg chg="mod">
          <ac:chgData name="Sagov, Sadye M (DESE)" userId="4aaf61df-7a31-4800-bcab-734ca7f6eb6d" providerId="ADAL" clId="{577AB0B7-E4D9-450E-B722-D6007CEF3335}" dt="2025-08-22T18:27:14.197" v="21" actId="962"/>
          <ac:spMkLst>
            <pc:docMk/>
            <pc:sldMk cId="3036239314" sldId="312"/>
            <ac:spMk id="10" creationId="{F94FD330-8302-37F0-E3AC-7DACD8F4565D}"/>
          </ac:spMkLst>
        </pc:spChg>
      </pc:sldChg>
      <pc:sldChg chg="modSp mod">
        <pc:chgData name="Sagov, Sadye M (DESE)" userId="4aaf61df-7a31-4800-bcab-734ca7f6eb6d" providerId="ADAL" clId="{577AB0B7-E4D9-450E-B722-D6007CEF3335}" dt="2025-08-22T18:27:41.155" v="156" actId="962"/>
        <pc:sldMkLst>
          <pc:docMk/>
          <pc:sldMk cId="60127418" sldId="313"/>
        </pc:sldMkLst>
        <pc:spChg chg="mod">
          <ac:chgData name="Sagov, Sadye M (DESE)" userId="4aaf61df-7a31-4800-bcab-734ca7f6eb6d" providerId="ADAL" clId="{577AB0B7-E4D9-450E-B722-D6007CEF3335}" dt="2025-08-22T18:27:14.203" v="22" actId="962"/>
          <ac:spMkLst>
            <pc:docMk/>
            <pc:sldMk cId="60127418" sldId="313"/>
            <ac:spMk id="14" creationId="{C7FB61A4-45F3-829D-C3FB-3B5E81C381F3}"/>
          </ac:spMkLst>
        </pc:spChg>
        <pc:picChg chg="mod">
          <ac:chgData name="Sagov, Sadye M (DESE)" userId="4aaf61df-7a31-4800-bcab-734ca7f6eb6d" providerId="ADAL" clId="{577AB0B7-E4D9-450E-B722-D6007CEF3335}" dt="2025-08-22T18:27:41.155" v="156" actId="962"/>
          <ac:picMkLst>
            <pc:docMk/>
            <pc:sldMk cId="60127418" sldId="313"/>
            <ac:picMk id="6" creationId="{63070F67-4376-AEFE-9D94-9D600B6470C9}"/>
          </ac:picMkLst>
        </pc:picChg>
      </pc:sldChg>
      <pc:sldChg chg="modSp mod">
        <pc:chgData name="Sagov, Sadye M (DESE)" userId="4aaf61df-7a31-4800-bcab-734ca7f6eb6d" providerId="ADAL" clId="{577AB0B7-E4D9-450E-B722-D6007CEF3335}" dt="2025-08-22T18:27:41.690" v="159" actId="962"/>
        <pc:sldMkLst>
          <pc:docMk/>
          <pc:sldMk cId="2277347444" sldId="314"/>
        </pc:sldMkLst>
        <pc:picChg chg="mod">
          <ac:chgData name="Sagov, Sadye M (DESE)" userId="4aaf61df-7a31-4800-bcab-734ca7f6eb6d" providerId="ADAL" clId="{577AB0B7-E4D9-450E-B722-D6007CEF3335}" dt="2025-08-22T18:27:41.690" v="159" actId="962"/>
          <ac:picMkLst>
            <pc:docMk/>
            <pc:sldMk cId="2277347444" sldId="314"/>
            <ac:picMk id="6" creationId="{F49BEECC-A221-F23A-4F74-2BB5B29A6AE5}"/>
          </ac:picMkLst>
        </pc:picChg>
      </pc:sldChg>
      <pc:sldChg chg="modSp mod">
        <pc:chgData name="Sagov, Sadye M (DESE)" userId="4aaf61df-7a31-4800-bcab-734ca7f6eb6d" providerId="ADAL" clId="{577AB0B7-E4D9-450E-B722-D6007CEF3335}" dt="2025-08-22T18:27:44.076" v="172" actId="962"/>
        <pc:sldMkLst>
          <pc:docMk/>
          <pc:sldMk cId="388223126" sldId="315"/>
        </pc:sldMkLst>
        <pc:spChg chg="mod">
          <ac:chgData name="Sagov, Sadye M (DESE)" userId="4aaf61df-7a31-4800-bcab-734ca7f6eb6d" providerId="ADAL" clId="{577AB0B7-E4D9-450E-B722-D6007CEF3335}" dt="2025-08-22T18:27:14.213" v="23" actId="962"/>
          <ac:spMkLst>
            <pc:docMk/>
            <pc:sldMk cId="388223126" sldId="315"/>
            <ac:spMk id="3" creationId="{B9D8AAF0-648A-FF80-7EFB-D09AFCDF9E65}"/>
          </ac:spMkLst>
        </pc:spChg>
        <pc:picChg chg="mod">
          <ac:chgData name="Sagov, Sadye M (DESE)" userId="4aaf61df-7a31-4800-bcab-734ca7f6eb6d" providerId="ADAL" clId="{577AB0B7-E4D9-450E-B722-D6007CEF3335}" dt="2025-08-22T18:27:44.076" v="172" actId="962"/>
          <ac:picMkLst>
            <pc:docMk/>
            <pc:sldMk cId="388223126" sldId="315"/>
            <ac:picMk id="5" creationId="{49453387-6ED8-B9E4-BCA8-3195738F82D7}"/>
          </ac:picMkLst>
        </pc:picChg>
      </pc:sldChg>
      <pc:sldChg chg="modSp mod">
        <pc:chgData name="Sagov, Sadye M (DESE)" userId="4aaf61df-7a31-4800-bcab-734ca7f6eb6d" providerId="ADAL" clId="{577AB0B7-E4D9-450E-B722-D6007CEF3335}" dt="2025-08-22T18:27:45.046" v="177" actId="962"/>
        <pc:sldMkLst>
          <pc:docMk/>
          <pc:sldMk cId="2936754916" sldId="316"/>
        </pc:sldMkLst>
        <pc:spChg chg="mod">
          <ac:chgData name="Sagov, Sadye M (DESE)" userId="4aaf61df-7a31-4800-bcab-734ca7f6eb6d" providerId="ADAL" clId="{577AB0B7-E4D9-450E-B722-D6007CEF3335}" dt="2025-08-22T18:27:14.221" v="24" actId="962"/>
          <ac:spMkLst>
            <pc:docMk/>
            <pc:sldMk cId="2936754916" sldId="316"/>
            <ac:spMk id="12" creationId="{9FEC7A46-DF8D-C6C0-B900-3FDA2CC49A7B}"/>
          </ac:spMkLst>
        </pc:spChg>
        <pc:spChg chg="mod">
          <ac:chgData name="Sagov, Sadye M (DESE)" userId="4aaf61df-7a31-4800-bcab-734ca7f6eb6d" providerId="ADAL" clId="{577AB0B7-E4D9-450E-B722-D6007CEF3335}" dt="2025-08-22T18:27:14.226" v="25" actId="962"/>
          <ac:spMkLst>
            <pc:docMk/>
            <pc:sldMk cId="2936754916" sldId="316"/>
            <ac:spMk id="13" creationId="{6DDC7B93-815B-E0C0-DEDC-D7A74B5F85F5}"/>
          </ac:spMkLst>
        </pc:spChg>
        <pc:spChg chg="mod">
          <ac:chgData name="Sagov, Sadye M (DESE)" userId="4aaf61df-7a31-4800-bcab-734ca7f6eb6d" providerId="ADAL" clId="{577AB0B7-E4D9-450E-B722-D6007CEF3335}" dt="2025-08-22T18:27:14.230" v="26" actId="962"/>
          <ac:spMkLst>
            <pc:docMk/>
            <pc:sldMk cId="2936754916" sldId="316"/>
            <ac:spMk id="14" creationId="{2FA1FCD3-D6BA-A775-4ADB-67DD5E790D07}"/>
          </ac:spMkLst>
        </pc:spChg>
        <pc:spChg chg="mod">
          <ac:chgData name="Sagov, Sadye M (DESE)" userId="4aaf61df-7a31-4800-bcab-734ca7f6eb6d" providerId="ADAL" clId="{577AB0B7-E4D9-450E-B722-D6007CEF3335}" dt="2025-08-22T18:27:14.234" v="27" actId="962"/>
          <ac:spMkLst>
            <pc:docMk/>
            <pc:sldMk cId="2936754916" sldId="316"/>
            <ac:spMk id="17" creationId="{9751147A-D074-37CD-61E4-1AB5297000B9}"/>
          </ac:spMkLst>
        </pc:spChg>
        <pc:picChg chg="mod">
          <ac:chgData name="Sagov, Sadye M (DESE)" userId="4aaf61df-7a31-4800-bcab-734ca7f6eb6d" providerId="ADAL" clId="{577AB0B7-E4D9-450E-B722-D6007CEF3335}" dt="2025-08-22T18:27:45.046" v="177" actId="962"/>
          <ac:picMkLst>
            <pc:docMk/>
            <pc:sldMk cId="2936754916" sldId="316"/>
            <ac:picMk id="11" creationId="{945DBF23-8024-94E0-FCED-C3025481D3D6}"/>
          </ac:picMkLst>
        </pc:picChg>
        <pc:cxnChg chg="mod">
          <ac:chgData name="Sagov, Sadye M (DESE)" userId="4aaf61df-7a31-4800-bcab-734ca7f6eb6d" providerId="ADAL" clId="{577AB0B7-E4D9-450E-B722-D6007CEF3335}" dt="2025-08-22T18:27:14.240" v="28" actId="962"/>
          <ac:cxnSpMkLst>
            <pc:docMk/>
            <pc:sldMk cId="2936754916" sldId="316"/>
            <ac:cxnSpMk id="8" creationId="{DFE43BE9-E62D-17FF-8FF1-71E3C46ED0C0}"/>
          </ac:cxnSpMkLst>
        </pc:cxnChg>
        <pc:cxnChg chg="mod">
          <ac:chgData name="Sagov, Sadye M (DESE)" userId="4aaf61df-7a31-4800-bcab-734ca7f6eb6d" providerId="ADAL" clId="{577AB0B7-E4D9-450E-B722-D6007CEF3335}" dt="2025-08-22T18:27:14.244" v="29" actId="962"/>
          <ac:cxnSpMkLst>
            <pc:docMk/>
            <pc:sldMk cId="2936754916" sldId="316"/>
            <ac:cxnSpMk id="15" creationId="{9A44AFA2-E98D-6507-6A06-6438C31552FA}"/>
          </ac:cxnSpMkLst>
        </pc:cxnChg>
      </pc:sldChg>
      <pc:sldChg chg="modSp mod">
        <pc:chgData name="Sagov, Sadye M (DESE)" userId="4aaf61df-7a31-4800-bcab-734ca7f6eb6d" providerId="ADAL" clId="{577AB0B7-E4D9-450E-B722-D6007CEF3335}" dt="2025-08-22T18:27:45.652" v="178" actId="962"/>
        <pc:sldMkLst>
          <pc:docMk/>
          <pc:sldMk cId="2532938265" sldId="317"/>
        </pc:sldMkLst>
        <pc:spChg chg="mod">
          <ac:chgData name="Sagov, Sadye M (DESE)" userId="4aaf61df-7a31-4800-bcab-734ca7f6eb6d" providerId="ADAL" clId="{577AB0B7-E4D9-450E-B722-D6007CEF3335}" dt="2025-08-22T18:27:14.262" v="32" actId="962"/>
          <ac:spMkLst>
            <pc:docMk/>
            <pc:sldMk cId="2532938265" sldId="317"/>
            <ac:spMk id="3" creationId="{033EAF2F-80E4-738D-453C-9E43AE3DFAB1}"/>
          </ac:spMkLst>
        </pc:spChg>
        <pc:spChg chg="mod">
          <ac:chgData name="Sagov, Sadye M (DESE)" userId="4aaf61df-7a31-4800-bcab-734ca7f6eb6d" providerId="ADAL" clId="{577AB0B7-E4D9-450E-B722-D6007CEF3335}" dt="2025-08-22T18:27:14.253" v="30" actId="962"/>
          <ac:spMkLst>
            <pc:docMk/>
            <pc:sldMk cId="2532938265" sldId="317"/>
            <ac:spMk id="11" creationId="{8A3C6428-79CF-3518-DE66-0BFB08DE1820}"/>
          </ac:spMkLst>
        </pc:spChg>
        <pc:spChg chg="mod">
          <ac:chgData name="Sagov, Sadye M (DESE)" userId="4aaf61df-7a31-4800-bcab-734ca7f6eb6d" providerId="ADAL" clId="{577AB0B7-E4D9-450E-B722-D6007CEF3335}" dt="2025-08-22T18:27:14.257" v="31" actId="962"/>
          <ac:spMkLst>
            <pc:docMk/>
            <pc:sldMk cId="2532938265" sldId="317"/>
            <ac:spMk id="12" creationId="{E871D437-CA99-F03E-6BF1-547BE9327610}"/>
          </ac:spMkLst>
        </pc:spChg>
        <pc:picChg chg="mod">
          <ac:chgData name="Sagov, Sadye M (DESE)" userId="4aaf61df-7a31-4800-bcab-734ca7f6eb6d" providerId="ADAL" clId="{577AB0B7-E4D9-450E-B722-D6007CEF3335}" dt="2025-08-22T18:27:45.652" v="178" actId="962"/>
          <ac:picMkLst>
            <pc:docMk/>
            <pc:sldMk cId="2532938265" sldId="317"/>
            <ac:picMk id="6" creationId="{1408A83C-5397-A650-119F-DDEE3E39B803}"/>
          </ac:picMkLst>
        </pc:picChg>
        <pc:cxnChg chg="mod">
          <ac:chgData name="Sagov, Sadye M (DESE)" userId="4aaf61df-7a31-4800-bcab-734ca7f6eb6d" providerId="ADAL" clId="{577AB0B7-E4D9-450E-B722-D6007CEF3335}" dt="2025-08-22T18:27:14.265" v="33" actId="962"/>
          <ac:cxnSpMkLst>
            <pc:docMk/>
            <pc:sldMk cId="2532938265" sldId="317"/>
            <ac:cxnSpMk id="9" creationId="{B86E4E27-7AF3-879D-0FDF-DD5B6146221B}"/>
          </ac:cxnSpMkLst>
        </pc:cxnChg>
        <pc:cxnChg chg="mod">
          <ac:chgData name="Sagov, Sadye M (DESE)" userId="4aaf61df-7a31-4800-bcab-734ca7f6eb6d" providerId="ADAL" clId="{577AB0B7-E4D9-450E-B722-D6007CEF3335}" dt="2025-08-22T18:27:14.268" v="34" actId="962"/>
          <ac:cxnSpMkLst>
            <pc:docMk/>
            <pc:sldMk cId="2532938265" sldId="317"/>
            <ac:cxnSpMk id="16" creationId="{D43DD46A-07FF-C4A7-F6BD-F133D118735F}"/>
          </ac:cxnSpMkLst>
        </pc:cxnChg>
      </pc:sldChg>
      <pc:sldChg chg="modSp mod">
        <pc:chgData name="Sagov, Sadye M (DESE)" userId="4aaf61df-7a31-4800-bcab-734ca7f6eb6d" providerId="ADAL" clId="{577AB0B7-E4D9-450E-B722-D6007CEF3335}" dt="2025-08-22T18:27:47.037" v="180" actId="962"/>
        <pc:sldMkLst>
          <pc:docMk/>
          <pc:sldMk cId="710157088" sldId="318"/>
        </pc:sldMkLst>
        <pc:spChg chg="mod">
          <ac:chgData name="Sagov, Sadye M (DESE)" userId="4aaf61df-7a31-4800-bcab-734ca7f6eb6d" providerId="ADAL" clId="{577AB0B7-E4D9-450E-B722-D6007CEF3335}" dt="2025-08-22T18:27:14.285" v="36" actId="962"/>
          <ac:spMkLst>
            <pc:docMk/>
            <pc:sldMk cId="710157088" sldId="318"/>
            <ac:spMk id="3" creationId="{6D39310A-D748-23D5-A419-4EBA3C2B73E2}"/>
          </ac:spMkLst>
        </pc:spChg>
        <pc:spChg chg="mod">
          <ac:chgData name="Sagov, Sadye M (DESE)" userId="4aaf61df-7a31-4800-bcab-734ca7f6eb6d" providerId="ADAL" clId="{577AB0B7-E4D9-450E-B722-D6007CEF3335}" dt="2025-08-22T18:27:14.293" v="38" actId="962"/>
          <ac:spMkLst>
            <pc:docMk/>
            <pc:sldMk cId="710157088" sldId="318"/>
            <ac:spMk id="10" creationId="{87D3AFA4-CFFC-A069-4338-55781BD63950}"/>
          </ac:spMkLst>
        </pc:spChg>
        <pc:picChg chg="mod">
          <ac:chgData name="Sagov, Sadye M (DESE)" userId="4aaf61df-7a31-4800-bcab-734ca7f6eb6d" providerId="ADAL" clId="{577AB0B7-E4D9-450E-B722-D6007CEF3335}" dt="2025-08-22T18:27:47.037" v="180" actId="962"/>
          <ac:picMkLst>
            <pc:docMk/>
            <pc:sldMk cId="710157088" sldId="318"/>
            <ac:picMk id="8" creationId="{AFF9FDE2-9D65-5E23-8EF2-FFFC4A413DED}"/>
          </ac:picMkLst>
        </pc:picChg>
        <pc:cxnChg chg="mod">
          <ac:chgData name="Sagov, Sadye M (DESE)" userId="4aaf61df-7a31-4800-bcab-734ca7f6eb6d" providerId="ADAL" clId="{577AB0B7-E4D9-450E-B722-D6007CEF3335}" dt="2025-08-22T18:27:14.290" v="37" actId="962"/>
          <ac:cxnSpMkLst>
            <pc:docMk/>
            <pc:sldMk cId="710157088" sldId="318"/>
            <ac:cxnSpMk id="6" creationId="{48958E9D-E549-B2D4-B86B-BE5C9A1141B9}"/>
          </ac:cxnSpMkLst>
        </pc:cxnChg>
        <pc:cxnChg chg="mod">
          <ac:chgData name="Sagov, Sadye M (DESE)" userId="4aaf61df-7a31-4800-bcab-734ca7f6eb6d" providerId="ADAL" clId="{577AB0B7-E4D9-450E-B722-D6007CEF3335}" dt="2025-08-22T18:27:14.298" v="39" actId="962"/>
          <ac:cxnSpMkLst>
            <pc:docMk/>
            <pc:sldMk cId="710157088" sldId="318"/>
            <ac:cxnSpMk id="13" creationId="{71FBAEC4-891D-4530-78F7-A8B893CFC926}"/>
          </ac:cxnSpMkLst>
        </pc:cxnChg>
      </pc:sldChg>
      <pc:sldChg chg="modSp mod">
        <pc:chgData name="Sagov, Sadye M (DESE)" userId="4aaf61df-7a31-4800-bcab-734ca7f6eb6d" providerId="ADAL" clId="{577AB0B7-E4D9-450E-B722-D6007CEF3335}" dt="2025-08-22T18:27:46.396" v="179" actId="962"/>
        <pc:sldMkLst>
          <pc:docMk/>
          <pc:sldMk cId="3231767942" sldId="319"/>
        </pc:sldMkLst>
        <pc:spChg chg="mod">
          <ac:chgData name="Sagov, Sadye M (DESE)" userId="4aaf61df-7a31-4800-bcab-734ca7f6eb6d" providerId="ADAL" clId="{577AB0B7-E4D9-450E-B722-D6007CEF3335}" dt="2025-08-22T18:27:14.279" v="35" actId="962"/>
          <ac:spMkLst>
            <pc:docMk/>
            <pc:sldMk cId="3231767942" sldId="319"/>
            <ac:spMk id="3" creationId="{7679A3D7-8F60-672E-D0A6-A1BC76DB6D64}"/>
          </ac:spMkLst>
        </pc:spChg>
        <pc:picChg chg="mod">
          <ac:chgData name="Sagov, Sadye M (DESE)" userId="4aaf61df-7a31-4800-bcab-734ca7f6eb6d" providerId="ADAL" clId="{577AB0B7-E4D9-450E-B722-D6007CEF3335}" dt="2025-08-22T18:27:46.396" v="179" actId="962"/>
          <ac:picMkLst>
            <pc:docMk/>
            <pc:sldMk cId="3231767942" sldId="319"/>
            <ac:picMk id="5" creationId="{2CB9C68D-E195-6436-A6AE-618C81E4D087}"/>
          </ac:picMkLst>
        </pc:picChg>
      </pc:sldChg>
      <pc:sldChg chg="modSp mod">
        <pc:chgData name="Sagov, Sadye M (DESE)" userId="4aaf61df-7a31-4800-bcab-734ca7f6eb6d" providerId="ADAL" clId="{577AB0B7-E4D9-450E-B722-D6007CEF3335}" dt="2025-08-22T18:27:47.906" v="182" actId="962"/>
        <pc:sldMkLst>
          <pc:docMk/>
          <pc:sldMk cId="608885283" sldId="320"/>
        </pc:sldMkLst>
        <pc:spChg chg="mod">
          <ac:chgData name="Sagov, Sadye M (DESE)" userId="4aaf61df-7a31-4800-bcab-734ca7f6eb6d" providerId="ADAL" clId="{577AB0B7-E4D9-450E-B722-D6007CEF3335}" dt="2025-08-22T18:27:14.328" v="43" actId="962"/>
          <ac:spMkLst>
            <pc:docMk/>
            <pc:sldMk cId="608885283" sldId="320"/>
            <ac:spMk id="17" creationId="{7C177B48-3128-4FF3-6B37-091C1F20094D}"/>
          </ac:spMkLst>
        </pc:spChg>
        <pc:spChg chg="mod">
          <ac:chgData name="Sagov, Sadye M (DESE)" userId="4aaf61df-7a31-4800-bcab-734ca7f6eb6d" providerId="ADAL" clId="{577AB0B7-E4D9-450E-B722-D6007CEF3335}" dt="2025-08-22T18:27:14.323" v="42" actId="962"/>
          <ac:spMkLst>
            <pc:docMk/>
            <pc:sldMk cId="608885283" sldId="320"/>
            <ac:spMk id="18" creationId="{4313DE95-2872-F896-BAF9-C8CE6E466076}"/>
          </ac:spMkLst>
        </pc:spChg>
        <pc:spChg chg="mod">
          <ac:chgData name="Sagov, Sadye M (DESE)" userId="4aaf61df-7a31-4800-bcab-734ca7f6eb6d" providerId="ADAL" clId="{577AB0B7-E4D9-450E-B722-D6007CEF3335}" dt="2025-08-22T18:27:14.331" v="44" actId="962"/>
          <ac:spMkLst>
            <pc:docMk/>
            <pc:sldMk cId="608885283" sldId="320"/>
            <ac:spMk id="21" creationId="{3FDE2CBA-DCB4-9B32-2D2B-9BF6B92A0C99}"/>
          </ac:spMkLst>
        </pc:spChg>
        <pc:picChg chg="mod">
          <ac:chgData name="Sagov, Sadye M (DESE)" userId="4aaf61df-7a31-4800-bcab-734ca7f6eb6d" providerId="ADAL" clId="{577AB0B7-E4D9-450E-B722-D6007CEF3335}" dt="2025-08-22T18:27:47.906" v="182" actId="962"/>
          <ac:picMkLst>
            <pc:docMk/>
            <pc:sldMk cId="608885283" sldId="320"/>
            <ac:picMk id="16" creationId="{927F31F5-C24A-B326-6644-F81BC952C8DB}"/>
          </ac:picMkLst>
        </pc:picChg>
        <pc:cxnChg chg="mod">
          <ac:chgData name="Sagov, Sadye M (DESE)" userId="4aaf61df-7a31-4800-bcab-734ca7f6eb6d" providerId="ADAL" clId="{577AB0B7-E4D9-450E-B722-D6007CEF3335}" dt="2025-08-22T18:27:14.334" v="45" actId="962"/>
          <ac:cxnSpMkLst>
            <pc:docMk/>
            <pc:sldMk cId="608885283" sldId="320"/>
            <ac:cxnSpMk id="3" creationId="{C7D1A61C-2A2C-85C0-35A3-804099904D19}"/>
          </ac:cxnSpMkLst>
        </pc:cxnChg>
        <pc:cxnChg chg="mod">
          <ac:chgData name="Sagov, Sadye M (DESE)" userId="4aaf61df-7a31-4800-bcab-734ca7f6eb6d" providerId="ADAL" clId="{577AB0B7-E4D9-450E-B722-D6007CEF3335}" dt="2025-08-22T18:27:14.337" v="46" actId="962"/>
          <ac:cxnSpMkLst>
            <pc:docMk/>
            <pc:sldMk cId="608885283" sldId="320"/>
            <ac:cxnSpMk id="5" creationId="{9A4F031D-1AFF-0B65-51B2-90C4D011A07B}"/>
          </ac:cxnSpMkLst>
        </pc:cxnChg>
      </pc:sldChg>
      <pc:sldChg chg="modSp mod">
        <pc:chgData name="Sagov, Sadye M (DESE)" userId="4aaf61df-7a31-4800-bcab-734ca7f6eb6d" providerId="ADAL" clId="{577AB0B7-E4D9-450E-B722-D6007CEF3335}" dt="2025-08-22T18:27:47.509" v="181" actId="962"/>
        <pc:sldMkLst>
          <pc:docMk/>
          <pc:sldMk cId="2394229450" sldId="322"/>
        </pc:sldMkLst>
        <pc:spChg chg="mod">
          <ac:chgData name="Sagov, Sadye M (DESE)" userId="4aaf61df-7a31-4800-bcab-734ca7f6eb6d" providerId="ADAL" clId="{577AB0B7-E4D9-450E-B722-D6007CEF3335}" dt="2025-08-22T18:27:14.314" v="41" actId="962"/>
          <ac:spMkLst>
            <pc:docMk/>
            <pc:sldMk cId="2394229450" sldId="322"/>
            <ac:spMk id="6" creationId="{E98C0159-4442-52B0-B709-A62125BF02D7}"/>
          </ac:spMkLst>
        </pc:spChg>
        <pc:picChg chg="mod">
          <ac:chgData name="Sagov, Sadye M (DESE)" userId="4aaf61df-7a31-4800-bcab-734ca7f6eb6d" providerId="ADAL" clId="{577AB0B7-E4D9-450E-B722-D6007CEF3335}" dt="2025-08-22T18:27:47.509" v="181" actId="962"/>
          <ac:picMkLst>
            <pc:docMk/>
            <pc:sldMk cId="2394229450" sldId="322"/>
            <ac:picMk id="5" creationId="{B588C361-8438-C47D-52F2-796F2EC53672}"/>
          </ac:picMkLst>
        </pc:picChg>
      </pc:sldChg>
      <pc:sldChg chg="modSp mod">
        <pc:chgData name="Sagov, Sadye M (DESE)" userId="4aaf61df-7a31-4800-bcab-734ca7f6eb6d" providerId="ADAL" clId="{577AB0B7-E4D9-450E-B722-D6007CEF3335}" dt="2025-08-22T18:27:49.110" v="184" actId="962"/>
        <pc:sldMkLst>
          <pc:docMk/>
          <pc:sldMk cId="1848743662" sldId="323"/>
        </pc:sldMkLst>
        <pc:spChg chg="mod">
          <ac:chgData name="Sagov, Sadye M (DESE)" userId="4aaf61df-7a31-4800-bcab-734ca7f6eb6d" providerId="ADAL" clId="{577AB0B7-E4D9-450E-B722-D6007CEF3335}" dt="2025-08-22T18:27:14.351" v="48" actId="962"/>
          <ac:spMkLst>
            <pc:docMk/>
            <pc:sldMk cId="1848743662" sldId="323"/>
            <ac:spMk id="3" creationId="{A8AD0693-8746-A3D9-EA80-1A7EE2D4C6E8}"/>
          </ac:spMkLst>
        </pc:spChg>
        <pc:spChg chg="mod">
          <ac:chgData name="Sagov, Sadye M (DESE)" userId="4aaf61df-7a31-4800-bcab-734ca7f6eb6d" providerId="ADAL" clId="{577AB0B7-E4D9-450E-B722-D6007CEF3335}" dt="2025-08-22T18:27:14.348" v="47" actId="962"/>
          <ac:spMkLst>
            <pc:docMk/>
            <pc:sldMk cId="1848743662" sldId="323"/>
            <ac:spMk id="7" creationId="{6DEE7BA9-50B1-82B5-EF97-5F2B160FC64B}"/>
          </ac:spMkLst>
        </pc:spChg>
        <pc:picChg chg="mod">
          <ac:chgData name="Sagov, Sadye M (DESE)" userId="4aaf61df-7a31-4800-bcab-734ca7f6eb6d" providerId="ADAL" clId="{577AB0B7-E4D9-450E-B722-D6007CEF3335}" dt="2025-08-22T18:27:49.110" v="184" actId="962"/>
          <ac:picMkLst>
            <pc:docMk/>
            <pc:sldMk cId="1848743662" sldId="323"/>
            <ac:picMk id="6" creationId="{94B01A1B-B8BB-A411-7277-3387FD8E99CE}"/>
          </ac:picMkLst>
        </pc:picChg>
      </pc:sldChg>
      <pc:sldChg chg="modSp mod">
        <pc:chgData name="Sagov, Sadye M (DESE)" userId="4aaf61df-7a31-4800-bcab-734ca7f6eb6d" providerId="ADAL" clId="{577AB0B7-E4D9-450E-B722-D6007CEF3335}" dt="2025-08-22T18:27:14.303" v="40" actId="962"/>
        <pc:sldMkLst>
          <pc:docMk/>
          <pc:sldMk cId="3883215469" sldId="324"/>
        </pc:sldMkLst>
        <pc:spChg chg="mod">
          <ac:chgData name="Sagov, Sadye M (DESE)" userId="4aaf61df-7a31-4800-bcab-734ca7f6eb6d" providerId="ADAL" clId="{577AB0B7-E4D9-450E-B722-D6007CEF3335}" dt="2025-08-22T18:27:14.303" v="40" actId="962"/>
          <ac:spMkLst>
            <pc:docMk/>
            <pc:sldMk cId="3883215469" sldId="324"/>
            <ac:spMk id="10" creationId="{CFAAF7CE-4445-30FB-B91B-42684F3D3A9B}"/>
          </ac:spMkLst>
        </pc:spChg>
      </pc:sldChg>
      <pc:sldChg chg="modSp mod">
        <pc:chgData name="Sagov, Sadye M (DESE)" userId="4aaf61df-7a31-4800-bcab-734ca7f6eb6d" providerId="ADAL" clId="{577AB0B7-E4D9-450E-B722-D6007CEF3335}" dt="2025-08-22T18:27:50.082" v="186" actId="962"/>
        <pc:sldMkLst>
          <pc:docMk/>
          <pc:sldMk cId="783867365" sldId="327"/>
        </pc:sldMkLst>
        <pc:spChg chg="mod">
          <ac:chgData name="Sagov, Sadye M (DESE)" userId="4aaf61df-7a31-4800-bcab-734ca7f6eb6d" providerId="ADAL" clId="{577AB0B7-E4D9-450E-B722-D6007CEF3335}" dt="2025-08-22T18:27:14.364" v="50" actId="962"/>
          <ac:spMkLst>
            <pc:docMk/>
            <pc:sldMk cId="783867365" sldId="327"/>
            <ac:spMk id="3" creationId="{92593021-FDF9-750F-89DE-CB0AE99A6CFB}"/>
          </ac:spMkLst>
        </pc:spChg>
        <pc:spChg chg="mod">
          <ac:chgData name="Sagov, Sadye M (DESE)" userId="4aaf61df-7a31-4800-bcab-734ca7f6eb6d" providerId="ADAL" clId="{577AB0B7-E4D9-450E-B722-D6007CEF3335}" dt="2025-08-22T18:27:14.361" v="49" actId="962"/>
          <ac:spMkLst>
            <pc:docMk/>
            <pc:sldMk cId="783867365" sldId="327"/>
            <ac:spMk id="7" creationId="{0159BE76-9122-65E5-BC1E-18A55B079D9C}"/>
          </ac:spMkLst>
        </pc:spChg>
        <pc:spChg chg="mod">
          <ac:chgData name="Sagov, Sadye M (DESE)" userId="4aaf61df-7a31-4800-bcab-734ca7f6eb6d" providerId="ADAL" clId="{577AB0B7-E4D9-450E-B722-D6007CEF3335}" dt="2025-08-22T18:27:14.367" v="51" actId="962"/>
          <ac:spMkLst>
            <pc:docMk/>
            <pc:sldMk cId="783867365" sldId="327"/>
            <ac:spMk id="11" creationId="{A57878DE-7476-A56A-1389-C13E1FD6DF50}"/>
          </ac:spMkLst>
        </pc:spChg>
        <pc:picChg chg="mod">
          <ac:chgData name="Sagov, Sadye M (DESE)" userId="4aaf61df-7a31-4800-bcab-734ca7f6eb6d" providerId="ADAL" clId="{577AB0B7-E4D9-450E-B722-D6007CEF3335}" dt="2025-08-22T18:27:50.082" v="186" actId="962"/>
          <ac:picMkLst>
            <pc:docMk/>
            <pc:sldMk cId="783867365" sldId="327"/>
            <ac:picMk id="5" creationId="{9E0D7F0E-EE07-B23A-6CD3-C8C4E416E2C4}"/>
          </ac:picMkLst>
        </pc:picChg>
        <pc:picChg chg="mod">
          <ac:chgData name="Sagov, Sadye M (DESE)" userId="4aaf61df-7a31-4800-bcab-734ca7f6eb6d" providerId="ADAL" clId="{577AB0B7-E4D9-450E-B722-D6007CEF3335}" dt="2025-08-22T18:27:49.625" v="185" actId="962"/>
          <ac:picMkLst>
            <pc:docMk/>
            <pc:sldMk cId="783867365" sldId="327"/>
            <ac:picMk id="6" creationId="{940268EE-029F-5493-82CE-B4C37A4F95A8}"/>
          </ac:picMkLst>
        </pc:picChg>
      </pc:sldChg>
      <pc:sldChg chg="modSp mod">
        <pc:chgData name="Sagov, Sadye M (DESE)" userId="4aaf61df-7a31-4800-bcab-734ca7f6eb6d" providerId="ADAL" clId="{577AB0B7-E4D9-450E-B722-D6007CEF3335}" dt="2025-08-22T18:27:14.374" v="52" actId="962"/>
        <pc:sldMkLst>
          <pc:docMk/>
          <pc:sldMk cId="4081241560" sldId="328"/>
        </pc:sldMkLst>
        <pc:spChg chg="mod">
          <ac:chgData name="Sagov, Sadye M (DESE)" userId="4aaf61df-7a31-4800-bcab-734ca7f6eb6d" providerId="ADAL" clId="{577AB0B7-E4D9-450E-B722-D6007CEF3335}" dt="2025-08-22T18:27:14.374" v="52" actId="962"/>
          <ac:spMkLst>
            <pc:docMk/>
            <pc:sldMk cId="4081241560" sldId="328"/>
            <ac:spMk id="10" creationId="{5EC28440-6C82-CEF1-7E9B-B9AA4908D2F7}"/>
          </ac:spMkLst>
        </pc:spChg>
      </pc:sldChg>
      <pc:sldChg chg="modSp mod">
        <pc:chgData name="Sagov, Sadye M (DESE)" userId="4aaf61df-7a31-4800-bcab-734ca7f6eb6d" providerId="ADAL" clId="{577AB0B7-E4D9-450E-B722-D6007CEF3335}" dt="2025-08-22T18:27:51.450" v="189" actId="962"/>
        <pc:sldMkLst>
          <pc:docMk/>
          <pc:sldMk cId="3021554689" sldId="329"/>
        </pc:sldMkLst>
        <pc:spChg chg="mod">
          <ac:chgData name="Sagov, Sadye M (DESE)" userId="4aaf61df-7a31-4800-bcab-734ca7f6eb6d" providerId="ADAL" clId="{577AB0B7-E4D9-450E-B722-D6007CEF3335}" dt="2025-08-22T18:27:14.397" v="55" actId="962"/>
          <ac:spMkLst>
            <pc:docMk/>
            <pc:sldMk cId="3021554689" sldId="329"/>
            <ac:spMk id="13" creationId="{048AC0BA-5BCC-96B3-BEDC-A9276329897C}"/>
          </ac:spMkLst>
        </pc:spChg>
        <pc:spChg chg="mod">
          <ac:chgData name="Sagov, Sadye M (DESE)" userId="4aaf61df-7a31-4800-bcab-734ca7f6eb6d" providerId="ADAL" clId="{577AB0B7-E4D9-450E-B722-D6007CEF3335}" dt="2025-08-22T18:27:14.400" v="56" actId="962"/>
          <ac:spMkLst>
            <pc:docMk/>
            <pc:sldMk cId="3021554689" sldId="329"/>
            <ac:spMk id="14" creationId="{6AD04B07-8C62-438D-39EA-CAA06D659430}"/>
          </ac:spMkLst>
        </pc:spChg>
        <pc:picChg chg="mod">
          <ac:chgData name="Sagov, Sadye M (DESE)" userId="4aaf61df-7a31-4800-bcab-734ca7f6eb6d" providerId="ADAL" clId="{577AB0B7-E4D9-450E-B722-D6007CEF3335}" dt="2025-08-22T18:27:51.027" v="188" actId="962"/>
          <ac:picMkLst>
            <pc:docMk/>
            <pc:sldMk cId="3021554689" sldId="329"/>
            <ac:picMk id="8" creationId="{89B63992-291F-A0EB-803B-0C49D9768EE2}"/>
          </ac:picMkLst>
        </pc:picChg>
        <pc:picChg chg="mod">
          <ac:chgData name="Sagov, Sadye M (DESE)" userId="4aaf61df-7a31-4800-bcab-734ca7f6eb6d" providerId="ADAL" clId="{577AB0B7-E4D9-450E-B722-D6007CEF3335}" dt="2025-08-22T18:27:51.450" v="189" actId="962"/>
          <ac:picMkLst>
            <pc:docMk/>
            <pc:sldMk cId="3021554689" sldId="329"/>
            <ac:picMk id="12" creationId="{A602B69E-B2D9-96EB-99AC-3A1601E0AFB2}"/>
          </ac:picMkLst>
        </pc:picChg>
      </pc:sldChg>
      <pc:sldChg chg="modSp mod">
        <pc:chgData name="Sagov, Sadye M (DESE)" userId="4aaf61df-7a31-4800-bcab-734ca7f6eb6d" providerId="ADAL" clId="{577AB0B7-E4D9-450E-B722-D6007CEF3335}" dt="2025-08-22T18:27:14.410" v="57" actId="962"/>
        <pc:sldMkLst>
          <pc:docMk/>
          <pc:sldMk cId="2867830787" sldId="330"/>
        </pc:sldMkLst>
        <pc:spChg chg="mod">
          <ac:chgData name="Sagov, Sadye M (DESE)" userId="4aaf61df-7a31-4800-bcab-734ca7f6eb6d" providerId="ADAL" clId="{577AB0B7-E4D9-450E-B722-D6007CEF3335}" dt="2025-08-22T18:27:14.410" v="57" actId="962"/>
          <ac:spMkLst>
            <pc:docMk/>
            <pc:sldMk cId="2867830787" sldId="330"/>
            <ac:spMk id="10" creationId="{0D5F9B06-C06E-4E4E-310D-1AAC6437D83D}"/>
          </ac:spMkLst>
        </pc:spChg>
      </pc:sldChg>
      <pc:sldChg chg="modSp mod">
        <pc:chgData name="Sagov, Sadye M (DESE)" userId="4aaf61df-7a31-4800-bcab-734ca7f6eb6d" providerId="ADAL" clId="{577AB0B7-E4D9-450E-B722-D6007CEF3335}" dt="2025-08-22T18:27:51.888" v="190" actId="962"/>
        <pc:sldMkLst>
          <pc:docMk/>
          <pc:sldMk cId="3186546192" sldId="331"/>
        </pc:sldMkLst>
        <pc:spChg chg="mod">
          <ac:chgData name="Sagov, Sadye M (DESE)" userId="4aaf61df-7a31-4800-bcab-734ca7f6eb6d" providerId="ADAL" clId="{577AB0B7-E4D9-450E-B722-D6007CEF3335}" dt="2025-08-22T18:27:14.418" v="58" actId="962"/>
          <ac:spMkLst>
            <pc:docMk/>
            <pc:sldMk cId="3186546192" sldId="331"/>
            <ac:spMk id="8" creationId="{9EB1A22D-F9E5-56B3-9789-11EB12321E44}"/>
          </ac:spMkLst>
        </pc:spChg>
        <pc:spChg chg="mod">
          <ac:chgData name="Sagov, Sadye M (DESE)" userId="4aaf61df-7a31-4800-bcab-734ca7f6eb6d" providerId="ADAL" clId="{577AB0B7-E4D9-450E-B722-D6007CEF3335}" dt="2025-08-22T18:27:14.421" v="59" actId="962"/>
          <ac:spMkLst>
            <pc:docMk/>
            <pc:sldMk cId="3186546192" sldId="331"/>
            <ac:spMk id="9" creationId="{FADB9754-35FB-2DAD-6105-862EA795947C}"/>
          </ac:spMkLst>
        </pc:spChg>
        <pc:spChg chg="mod">
          <ac:chgData name="Sagov, Sadye M (DESE)" userId="4aaf61df-7a31-4800-bcab-734ca7f6eb6d" providerId="ADAL" clId="{577AB0B7-E4D9-450E-B722-D6007CEF3335}" dt="2025-08-22T18:27:14.426" v="60" actId="962"/>
          <ac:spMkLst>
            <pc:docMk/>
            <pc:sldMk cId="3186546192" sldId="331"/>
            <ac:spMk id="10" creationId="{0DF743A6-65B8-B959-E514-B382D36DB8FA}"/>
          </ac:spMkLst>
        </pc:spChg>
        <pc:picChg chg="mod">
          <ac:chgData name="Sagov, Sadye M (DESE)" userId="4aaf61df-7a31-4800-bcab-734ca7f6eb6d" providerId="ADAL" clId="{577AB0B7-E4D9-450E-B722-D6007CEF3335}" dt="2025-08-22T18:27:51.888" v="190" actId="962"/>
          <ac:picMkLst>
            <pc:docMk/>
            <pc:sldMk cId="3186546192" sldId="331"/>
            <ac:picMk id="6" creationId="{0DCAB5F0-1424-69F7-4516-58299654300A}"/>
          </ac:picMkLst>
        </pc:picChg>
      </pc:sldChg>
      <pc:sldChg chg="modSp mod">
        <pc:chgData name="Sagov, Sadye M (DESE)" userId="4aaf61df-7a31-4800-bcab-734ca7f6eb6d" providerId="ADAL" clId="{577AB0B7-E4D9-450E-B722-D6007CEF3335}" dt="2025-08-22T18:27:14.432" v="61" actId="962"/>
        <pc:sldMkLst>
          <pc:docMk/>
          <pc:sldMk cId="3780655406" sldId="332"/>
        </pc:sldMkLst>
        <pc:spChg chg="mod">
          <ac:chgData name="Sagov, Sadye M (DESE)" userId="4aaf61df-7a31-4800-bcab-734ca7f6eb6d" providerId="ADAL" clId="{577AB0B7-E4D9-450E-B722-D6007CEF3335}" dt="2025-08-22T18:27:14.432" v="61" actId="962"/>
          <ac:spMkLst>
            <pc:docMk/>
            <pc:sldMk cId="3780655406" sldId="332"/>
            <ac:spMk id="10" creationId="{C1492A2D-063A-49C7-D84E-25BCDACE3C6C}"/>
          </ac:spMkLst>
        </pc:spChg>
      </pc:sldChg>
      <pc:sldChg chg="modSp mod">
        <pc:chgData name="Sagov, Sadye M (DESE)" userId="4aaf61df-7a31-4800-bcab-734ca7f6eb6d" providerId="ADAL" clId="{577AB0B7-E4D9-450E-B722-D6007CEF3335}" dt="2025-08-22T18:30:24.674" v="237" actId="13244"/>
        <pc:sldMkLst>
          <pc:docMk/>
          <pc:sldMk cId="2766619781" sldId="333"/>
        </pc:sldMkLst>
        <pc:spChg chg="mod">
          <ac:chgData name="Sagov, Sadye M (DESE)" userId="4aaf61df-7a31-4800-bcab-734ca7f6eb6d" providerId="ADAL" clId="{577AB0B7-E4D9-450E-B722-D6007CEF3335}" dt="2025-08-22T18:30:15.172" v="235" actId="962"/>
          <ac:spMkLst>
            <pc:docMk/>
            <pc:sldMk cId="2766619781" sldId="333"/>
            <ac:spMk id="4" creationId="{318035CB-903C-F4D7-F7EA-81E35276F67A}"/>
          </ac:spMkLst>
        </pc:spChg>
        <pc:spChg chg="ord">
          <ac:chgData name="Sagov, Sadye M (DESE)" userId="4aaf61df-7a31-4800-bcab-734ca7f6eb6d" providerId="ADAL" clId="{577AB0B7-E4D9-450E-B722-D6007CEF3335}" dt="2025-08-22T18:30:20.885" v="236" actId="13244"/>
          <ac:spMkLst>
            <pc:docMk/>
            <pc:sldMk cId="2766619781" sldId="333"/>
            <ac:spMk id="10" creationId="{D80BA800-8CD4-17B9-A151-8B615C59C90A}"/>
          </ac:spMkLst>
        </pc:spChg>
        <pc:spChg chg="ord">
          <ac:chgData name="Sagov, Sadye M (DESE)" userId="4aaf61df-7a31-4800-bcab-734ca7f6eb6d" providerId="ADAL" clId="{577AB0B7-E4D9-450E-B722-D6007CEF3335}" dt="2025-08-22T18:30:24.674" v="237" actId="13244"/>
          <ac:spMkLst>
            <pc:docMk/>
            <pc:sldMk cId="2766619781" sldId="333"/>
            <ac:spMk id="11" creationId="{31C4BCB9-28E3-3D04-AC95-BC1C1EA68DD2}"/>
          </ac:spMkLst>
        </pc:spChg>
        <pc:picChg chg="mod">
          <ac:chgData name="Sagov, Sadye M (DESE)" userId="4aaf61df-7a31-4800-bcab-734ca7f6eb6d" providerId="ADAL" clId="{577AB0B7-E4D9-450E-B722-D6007CEF3335}" dt="2025-08-22T18:27:52.312" v="191" actId="962"/>
          <ac:picMkLst>
            <pc:docMk/>
            <pc:sldMk cId="2766619781" sldId="333"/>
            <ac:picMk id="9" creationId="{B40B5DD0-F8BF-4FA6-0B3E-89D1089FD870}"/>
          </ac:picMkLst>
        </pc:picChg>
      </pc:sldChg>
      <pc:sldChg chg="modSp mod">
        <pc:chgData name="Sagov, Sadye M (DESE)" userId="4aaf61df-7a31-4800-bcab-734ca7f6eb6d" providerId="ADAL" clId="{577AB0B7-E4D9-450E-B722-D6007CEF3335}" dt="2025-08-22T18:30:41.736" v="242" actId="13244"/>
        <pc:sldMkLst>
          <pc:docMk/>
          <pc:sldMk cId="1841682819" sldId="334"/>
        </pc:sldMkLst>
        <pc:spChg chg="mod">
          <ac:chgData name="Sagov, Sadye M (DESE)" userId="4aaf61df-7a31-4800-bcab-734ca7f6eb6d" providerId="ADAL" clId="{577AB0B7-E4D9-450E-B722-D6007CEF3335}" dt="2025-08-22T18:30:32.469" v="238" actId="962"/>
          <ac:spMkLst>
            <pc:docMk/>
            <pc:sldMk cId="1841682819" sldId="334"/>
            <ac:spMk id="4" creationId="{6EEE94D4-96A8-5329-8BDF-67918AF75C16}"/>
          </ac:spMkLst>
        </pc:spChg>
        <pc:spChg chg="mod">
          <ac:chgData name="Sagov, Sadye M (DESE)" userId="4aaf61df-7a31-4800-bcab-734ca7f6eb6d" providerId="ADAL" clId="{577AB0B7-E4D9-450E-B722-D6007CEF3335}" dt="2025-08-22T18:30:38.354" v="241" actId="962"/>
          <ac:spMkLst>
            <pc:docMk/>
            <pc:sldMk cId="1841682819" sldId="334"/>
            <ac:spMk id="5" creationId="{E8F0DB34-F32F-38D1-4631-7C3128FD82B9}"/>
          </ac:spMkLst>
        </pc:spChg>
        <pc:spChg chg="ord">
          <ac:chgData name="Sagov, Sadye M (DESE)" userId="4aaf61df-7a31-4800-bcab-734ca7f6eb6d" providerId="ADAL" clId="{577AB0B7-E4D9-450E-B722-D6007CEF3335}" dt="2025-08-22T18:30:41.736" v="242" actId="13244"/>
          <ac:spMkLst>
            <pc:docMk/>
            <pc:sldMk cId="1841682819" sldId="334"/>
            <ac:spMk id="14" creationId="{234FA407-645A-595B-B1EC-F9EDDAE88349}"/>
          </ac:spMkLst>
        </pc:spChg>
        <pc:picChg chg="mod">
          <ac:chgData name="Sagov, Sadye M (DESE)" userId="4aaf61df-7a31-4800-bcab-734ca7f6eb6d" providerId="ADAL" clId="{577AB0B7-E4D9-450E-B722-D6007CEF3335}" dt="2025-08-22T18:27:52.710" v="192" actId="962"/>
          <ac:picMkLst>
            <pc:docMk/>
            <pc:sldMk cId="1841682819" sldId="334"/>
            <ac:picMk id="17" creationId="{FB1B239E-935F-4F5B-4E8F-32FC73E659AF}"/>
          </ac:picMkLst>
        </pc:picChg>
        <pc:picChg chg="mod">
          <ac:chgData name="Sagov, Sadye M (DESE)" userId="4aaf61df-7a31-4800-bcab-734ca7f6eb6d" providerId="ADAL" clId="{577AB0B7-E4D9-450E-B722-D6007CEF3335}" dt="2025-08-22T18:27:53.099" v="193" actId="962"/>
          <ac:picMkLst>
            <pc:docMk/>
            <pc:sldMk cId="1841682819" sldId="334"/>
            <ac:picMk id="19" creationId="{C043D653-9810-98D8-8F95-992D0DDB17E4}"/>
          </ac:picMkLst>
        </pc:picChg>
        <pc:cxnChg chg="mod">
          <ac:chgData name="Sagov, Sadye M (DESE)" userId="4aaf61df-7a31-4800-bcab-734ca7f6eb6d" providerId="ADAL" clId="{577AB0B7-E4D9-450E-B722-D6007CEF3335}" dt="2025-08-22T18:27:14.448" v="63" actId="962"/>
          <ac:cxnSpMkLst>
            <pc:docMk/>
            <pc:sldMk cId="1841682819" sldId="334"/>
            <ac:cxnSpMk id="20" creationId="{5DB41D39-963D-A3E0-4E96-8DA4F094F28F}"/>
          </ac:cxnSpMkLst>
        </pc:cxnChg>
      </pc:sldChg>
      <pc:sldChg chg="modSp mod">
        <pc:chgData name="Sagov, Sadye M (DESE)" userId="4aaf61df-7a31-4800-bcab-734ca7f6eb6d" providerId="ADAL" clId="{577AB0B7-E4D9-450E-B722-D6007CEF3335}" dt="2025-08-22T18:28:57.924" v="225" actId="20577"/>
        <pc:sldMkLst>
          <pc:docMk/>
          <pc:sldMk cId="1052595891" sldId="335"/>
        </pc:sldMkLst>
        <pc:spChg chg="mod">
          <ac:chgData name="Sagov, Sadye M (DESE)" userId="4aaf61df-7a31-4800-bcab-734ca7f6eb6d" providerId="ADAL" clId="{577AB0B7-E4D9-450E-B722-D6007CEF3335}" dt="2025-08-22T18:28:57.924" v="225" actId="20577"/>
          <ac:spMkLst>
            <pc:docMk/>
            <pc:sldMk cId="1052595891" sldId="335"/>
            <ac:spMk id="2" creationId="{FF99722E-96C1-4E7C-015C-ECAB45098115}"/>
          </ac:spMkLst>
        </pc:spChg>
      </pc:sldChg>
      <pc:sldChg chg="modSp mod">
        <pc:chgData name="Sagov, Sadye M (DESE)" userId="4aaf61df-7a31-4800-bcab-734ca7f6eb6d" providerId="ADAL" clId="{577AB0B7-E4D9-450E-B722-D6007CEF3335}" dt="2025-08-22T18:32:07.359" v="258" actId="962"/>
        <pc:sldMkLst>
          <pc:docMk/>
          <pc:sldMk cId="1784739129" sldId="336"/>
        </pc:sldMkLst>
        <pc:spChg chg="mod">
          <ac:chgData name="Sagov, Sadye M (DESE)" userId="4aaf61df-7a31-4800-bcab-734ca7f6eb6d" providerId="ADAL" clId="{577AB0B7-E4D9-450E-B722-D6007CEF3335}" dt="2025-08-22T18:32:00.792" v="256" actId="962"/>
          <ac:spMkLst>
            <pc:docMk/>
            <pc:sldMk cId="1784739129" sldId="336"/>
            <ac:spMk id="4" creationId="{71806426-4748-1DEA-F678-3137C3A86B55}"/>
          </ac:spMkLst>
        </pc:spChg>
        <pc:spChg chg="mod">
          <ac:chgData name="Sagov, Sadye M (DESE)" userId="4aaf61df-7a31-4800-bcab-734ca7f6eb6d" providerId="ADAL" clId="{577AB0B7-E4D9-450E-B722-D6007CEF3335}" dt="2025-08-22T18:32:07.359" v="258" actId="962"/>
          <ac:spMkLst>
            <pc:docMk/>
            <pc:sldMk cId="1784739129" sldId="336"/>
            <ac:spMk id="8" creationId="{9D6E7B50-2B28-FB42-0F5B-09A617131F0F}"/>
          </ac:spMkLst>
        </pc:spChg>
        <pc:spChg chg="mod">
          <ac:chgData name="Sagov, Sadye M (DESE)" userId="4aaf61df-7a31-4800-bcab-734ca7f6eb6d" providerId="ADAL" clId="{577AB0B7-E4D9-450E-B722-D6007CEF3335}" dt="2025-08-22T18:27:14.588" v="78" actId="962"/>
          <ac:spMkLst>
            <pc:docMk/>
            <pc:sldMk cId="1784739129" sldId="336"/>
            <ac:spMk id="9" creationId="{A98A1F1B-1FDE-7D1A-E258-5AAFC372AB37}"/>
          </ac:spMkLst>
        </pc:spChg>
        <pc:picChg chg="mod">
          <ac:chgData name="Sagov, Sadye M (DESE)" userId="4aaf61df-7a31-4800-bcab-734ca7f6eb6d" providerId="ADAL" clId="{577AB0B7-E4D9-450E-B722-D6007CEF3335}" dt="2025-08-22T18:32:02.677" v="257" actId="962"/>
          <ac:picMkLst>
            <pc:docMk/>
            <pc:sldMk cId="1784739129" sldId="336"/>
            <ac:picMk id="6" creationId="{394C9724-9790-F8E0-97E5-D1C91777F7D1}"/>
          </ac:picMkLst>
        </pc:picChg>
      </pc:sldChg>
      <pc:sldChg chg="modSp mod">
        <pc:chgData name="Sagov, Sadye M (DESE)" userId="4aaf61df-7a31-4800-bcab-734ca7f6eb6d" providerId="ADAL" clId="{577AB0B7-E4D9-450E-B722-D6007CEF3335}" dt="2025-08-22T18:27:14.593" v="79" actId="962"/>
        <pc:sldMkLst>
          <pc:docMk/>
          <pc:sldMk cId="304045301" sldId="337"/>
        </pc:sldMkLst>
        <pc:spChg chg="mod">
          <ac:chgData name="Sagov, Sadye M (DESE)" userId="4aaf61df-7a31-4800-bcab-734ca7f6eb6d" providerId="ADAL" clId="{577AB0B7-E4D9-450E-B722-D6007CEF3335}" dt="2025-08-22T18:27:14.593" v="79" actId="962"/>
          <ac:spMkLst>
            <pc:docMk/>
            <pc:sldMk cId="304045301" sldId="337"/>
            <ac:spMk id="10" creationId="{2E748782-0B5F-5B1C-519D-E2E1EFD7CBB1}"/>
          </ac:spMkLst>
        </pc:spChg>
      </pc:sldChg>
      <pc:sldChg chg="modSp mod">
        <pc:chgData name="Sagov, Sadye M (DESE)" userId="4aaf61df-7a31-4800-bcab-734ca7f6eb6d" providerId="ADAL" clId="{577AB0B7-E4D9-450E-B722-D6007CEF3335}" dt="2025-08-22T18:27:40.458" v="152" actId="962"/>
        <pc:sldMkLst>
          <pc:docMk/>
          <pc:sldMk cId="2379165962" sldId="338"/>
        </pc:sldMkLst>
        <pc:picChg chg="mod">
          <ac:chgData name="Sagov, Sadye M (DESE)" userId="4aaf61df-7a31-4800-bcab-734ca7f6eb6d" providerId="ADAL" clId="{577AB0B7-E4D9-450E-B722-D6007CEF3335}" dt="2025-08-22T18:27:40.458" v="152" actId="962"/>
          <ac:picMkLst>
            <pc:docMk/>
            <pc:sldMk cId="2379165962" sldId="338"/>
            <ac:picMk id="7" creationId="{1148FA7D-5811-29DA-4722-587DBFFAFE55}"/>
          </ac:picMkLst>
        </pc:picChg>
      </pc:sldChg>
      <pc:sldChg chg="modSp mod">
        <pc:chgData name="Sagov, Sadye M (DESE)" userId="4aaf61df-7a31-4800-bcab-734ca7f6eb6d" providerId="ADAL" clId="{577AB0B7-E4D9-450E-B722-D6007CEF3335}" dt="2025-08-22T18:27:14.615" v="82" actId="962"/>
        <pc:sldMkLst>
          <pc:docMk/>
          <pc:sldMk cId="2491571536" sldId="340"/>
        </pc:sldMkLst>
        <pc:spChg chg="mod">
          <ac:chgData name="Sagov, Sadye M (DESE)" userId="4aaf61df-7a31-4800-bcab-734ca7f6eb6d" providerId="ADAL" clId="{577AB0B7-E4D9-450E-B722-D6007CEF3335}" dt="2025-08-22T18:27:14.615" v="82" actId="962"/>
          <ac:spMkLst>
            <pc:docMk/>
            <pc:sldMk cId="2491571536" sldId="340"/>
            <ac:spMk id="10" creationId="{A8BAAAB3-D20E-D610-91A7-64583F086D6B}"/>
          </ac:spMkLst>
        </pc:spChg>
      </pc:sldChg>
      <pc:sldChg chg="modSp mod">
        <pc:chgData name="Sagov, Sadye M (DESE)" userId="4aaf61df-7a31-4800-bcab-734ca7f6eb6d" providerId="ADAL" clId="{577AB0B7-E4D9-450E-B722-D6007CEF3335}" dt="2025-08-22T18:32:36.884" v="267" actId="962"/>
        <pc:sldMkLst>
          <pc:docMk/>
          <pc:sldMk cId="4083087503" sldId="341"/>
        </pc:sldMkLst>
        <pc:spChg chg="mod">
          <ac:chgData name="Sagov, Sadye M (DESE)" userId="4aaf61df-7a31-4800-bcab-734ca7f6eb6d" providerId="ADAL" clId="{577AB0B7-E4D9-450E-B722-D6007CEF3335}" dt="2025-08-22T18:32:36.884" v="267" actId="962"/>
          <ac:spMkLst>
            <pc:docMk/>
            <pc:sldMk cId="4083087503" sldId="341"/>
            <ac:spMk id="9" creationId="{354BEE3D-A46C-5C5D-A542-BA66C6170D86}"/>
          </ac:spMkLst>
        </pc:spChg>
        <pc:picChg chg="mod">
          <ac:chgData name="Sagov, Sadye M (DESE)" userId="4aaf61df-7a31-4800-bcab-734ca7f6eb6d" providerId="ADAL" clId="{577AB0B7-E4D9-450E-B722-D6007CEF3335}" dt="2025-08-22T18:32:35.040" v="266" actId="962"/>
          <ac:picMkLst>
            <pc:docMk/>
            <pc:sldMk cId="4083087503" sldId="341"/>
            <ac:picMk id="3076" creationId="{35A27529-2A4F-1E54-5787-DBD9D450F465}"/>
          </ac:picMkLst>
        </pc:picChg>
      </pc:sldChg>
      <pc:sldChg chg="modSp mod">
        <pc:chgData name="Sagov, Sadye M (DESE)" userId="4aaf61df-7a31-4800-bcab-734ca7f6eb6d" providerId="ADAL" clId="{577AB0B7-E4D9-450E-B722-D6007CEF3335}" dt="2025-08-22T18:32:29.580" v="265" actId="13244"/>
        <pc:sldMkLst>
          <pc:docMk/>
          <pc:sldMk cId="2663434801" sldId="342"/>
        </pc:sldMkLst>
        <pc:spChg chg="mod">
          <ac:chgData name="Sagov, Sadye M (DESE)" userId="4aaf61df-7a31-4800-bcab-734ca7f6eb6d" providerId="ADAL" clId="{577AB0B7-E4D9-450E-B722-D6007CEF3335}" dt="2025-08-22T18:32:14.417" v="259" actId="962"/>
          <ac:spMkLst>
            <pc:docMk/>
            <pc:sldMk cId="2663434801" sldId="342"/>
            <ac:spMk id="4" creationId="{3564D74B-3520-D546-6BC7-7612B336C2A2}"/>
          </ac:spMkLst>
        </pc:spChg>
        <pc:spChg chg="ord">
          <ac:chgData name="Sagov, Sadye M (DESE)" userId="4aaf61df-7a31-4800-bcab-734ca7f6eb6d" providerId="ADAL" clId="{577AB0B7-E4D9-450E-B722-D6007CEF3335}" dt="2025-08-22T18:32:29.580" v="265" actId="13244"/>
          <ac:spMkLst>
            <pc:docMk/>
            <pc:sldMk cId="2663434801" sldId="342"/>
            <ac:spMk id="7" creationId="{FA32401D-C613-4C35-BF4A-B1EB82AB86A6}"/>
          </ac:spMkLst>
        </pc:spChg>
        <pc:picChg chg="mod">
          <ac:chgData name="Sagov, Sadye M (DESE)" userId="4aaf61df-7a31-4800-bcab-734ca7f6eb6d" providerId="ADAL" clId="{577AB0B7-E4D9-450E-B722-D6007CEF3335}" dt="2025-08-22T18:32:23.523" v="260" actId="962"/>
          <ac:picMkLst>
            <pc:docMk/>
            <pc:sldMk cId="2663434801" sldId="342"/>
            <ac:picMk id="17" creationId="{9BD7A919-9769-FB5D-D993-C7FD328CDCE7}"/>
          </ac:picMkLst>
        </pc:picChg>
        <pc:picChg chg="mod">
          <ac:chgData name="Sagov, Sadye M (DESE)" userId="4aaf61df-7a31-4800-bcab-734ca7f6eb6d" providerId="ADAL" clId="{577AB0B7-E4D9-450E-B722-D6007CEF3335}" dt="2025-08-22T18:32:24.211" v="261" actId="962"/>
          <ac:picMkLst>
            <pc:docMk/>
            <pc:sldMk cId="2663434801" sldId="342"/>
            <ac:picMk id="19" creationId="{DBCDD4F7-F68D-29AE-4559-EE4B77988E60}"/>
          </ac:picMkLst>
        </pc:picChg>
        <pc:picChg chg="mod">
          <ac:chgData name="Sagov, Sadye M (DESE)" userId="4aaf61df-7a31-4800-bcab-734ca7f6eb6d" providerId="ADAL" clId="{577AB0B7-E4D9-450E-B722-D6007CEF3335}" dt="2025-08-22T18:32:25.815" v="262" actId="962"/>
          <ac:picMkLst>
            <pc:docMk/>
            <pc:sldMk cId="2663434801" sldId="342"/>
            <ac:picMk id="21" creationId="{C5489614-69D7-0ED1-817C-AFCDAF85CE34}"/>
          </ac:picMkLst>
        </pc:picChg>
        <pc:picChg chg="mod">
          <ac:chgData name="Sagov, Sadye M (DESE)" userId="4aaf61df-7a31-4800-bcab-734ca7f6eb6d" providerId="ADAL" clId="{577AB0B7-E4D9-450E-B722-D6007CEF3335}" dt="2025-08-22T18:32:26.391" v="263" actId="962"/>
          <ac:picMkLst>
            <pc:docMk/>
            <pc:sldMk cId="2663434801" sldId="342"/>
            <ac:picMk id="23" creationId="{89207092-4DAE-FA34-318F-14FE20C24ECC}"/>
          </ac:picMkLst>
        </pc:picChg>
        <pc:picChg chg="mod">
          <ac:chgData name="Sagov, Sadye M (DESE)" userId="4aaf61df-7a31-4800-bcab-734ca7f6eb6d" providerId="ADAL" clId="{577AB0B7-E4D9-450E-B722-D6007CEF3335}" dt="2025-08-22T18:32:27.132" v="264" actId="962"/>
          <ac:picMkLst>
            <pc:docMk/>
            <pc:sldMk cId="2663434801" sldId="342"/>
            <ac:picMk id="25" creationId="{64F17E4F-8AA1-09D3-0CCC-841922027832}"/>
          </ac:picMkLst>
        </pc:picChg>
      </pc:sldChg>
      <pc:sldChg chg="modSp mod">
        <pc:chgData name="Sagov, Sadye M (DESE)" userId="4aaf61df-7a31-4800-bcab-734ca7f6eb6d" providerId="ADAL" clId="{577AB0B7-E4D9-450E-B722-D6007CEF3335}" dt="2025-08-22T18:27:55.492" v="199" actId="962"/>
        <pc:sldMkLst>
          <pc:docMk/>
          <pc:sldMk cId="4193301708" sldId="344"/>
        </pc:sldMkLst>
        <pc:spChg chg="mod">
          <ac:chgData name="Sagov, Sadye M (DESE)" userId="4aaf61df-7a31-4800-bcab-734ca7f6eb6d" providerId="ADAL" clId="{577AB0B7-E4D9-450E-B722-D6007CEF3335}" dt="2025-08-22T18:27:14.604" v="80" actId="962"/>
          <ac:spMkLst>
            <pc:docMk/>
            <pc:sldMk cId="4193301708" sldId="344"/>
            <ac:spMk id="12" creationId="{3A0BB411-9D74-73EB-3FBA-748553FD8A10}"/>
          </ac:spMkLst>
        </pc:spChg>
        <pc:spChg chg="mod">
          <ac:chgData name="Sagov, Sadye M (DESE)" userId="4aaf61df-7a31-4800-bcab-734ca7f6eb6d" providerId="ADAL" clId="{577AB0B7-E4D9-450E-B722-D6007CEF3335}" dt="2025-08-22T18:27:14.610" v="81" actId="962"/>
          <ac:spMkLst>
            <pc:docMk/>
            <pc:sldMk cId="4193301708" sldId="344"/>
            <ac:spMk id="14" creationId="{A49B048B-0C28-D1E4-D5CD-8700B895D9FE}"/>
          </ac:spMkLst>
        </pc:spChg>
        <pc:picChg chg="mod">
          <ac:chgData name="Sagov, Sadye M (DESE)" userId="4aaf61df-7a31-4800-bcab-734ca7f6eb6d" providerId="ADAL" clId="{577AB0B7-E4D9-450E-B722-D6007CEF3335}" dt="2025-08-22T18:27:55.492" v="199" actId="962"/>
          <ac:picMkLst>
            <pc:docMk/>
            <pc:sldMk cId="4193301708" sldId="344"/>
            <ac:picMk id="10" creationId="{065D6F6C-70FD-FC5E-0832-889306FA0ED6}"/>
          </ac:picMkLst>
        </pc:picChg>
      </pc:sldChg>
      <pc:sldChg chg="modSp mod">
        <pc:chgData name="Sagov, Sadye M (DESE)" userId="4aaf61df-7a31-4800-bcab-734ca7f6eb6d" providerId="ADAL" clId="{577AB0B7-E4D9-450E-B722-D6007CEF3335}" dt="2025-08-22T18:27:14.866" v="117" actId="962"/>
        <pc:sldMkLst>
          <pc:docMk/>
          <pc:sldMk cId="4095093307" sldId="345"/>
        </pc:sldMkLst>
        <pc:spChg chg="mod">
          <ac:chgData name="Sagov, Sadye M (DESE)" userId="4aaf61df-7a31-4800-bcab-734ca7f6eb6d" providerId="ADAL" clId="{577AB0B7-E4D9-450E-B722-D6007CEF3335}" dt="2025-08-22T18:27:14.866" v="117" actId="962"/>
          <ac:spMkLst>
            <pc:docMk/>
            <pc:sldMk cId="4095093307" sldId="345"/>
            <ac:spMk id="10" creationId="{CBF8B671-77A4-29D7-EED6-95E11D5853B3}"/>
          </ac:spMkLst>
        </pc:spChg>
      </pc:sldChg>
      <pc:sldChg chg="modSp mod">
        <pc:chgData name="Sagov, Sadye M (DESE)" userId="4aaf61df-7a31-4800-bcab-734ca7f6eb6d" providerId="ADAL" clId="{577AB0B7-E4D9-450E-B722-D6007CEF3335}" dt="2025-08-22T18:28:11.484" v="210" actId="13238"/>
        <pc:sldMkLst>
          <pc:docMk/>
          <pc:sldMk cId="1122123487" sldId="346"/>
        </pc:sldMkLst>
        <pc:graphicFrameChg chg="modGraphic">
          <ac:chgData name="Sagov, Sadye M (DESE)" userId="4aaf61df-7a31-4800-bcab-734ca7f6eb6d" providerId="ADAL" clId="{577AB0B7-E4D9-450E-B722-D6007CEF3335}" dt="2025-08-22T18:28:11.484" v="210" actId="13238"/>
          <ac:graphicFrameMkLst>
            <pc:docMk/>
            <pc:sldMk cId="1122123487" sldId="346"/>
            <ac:graphicFrameMk id="5" creationId="{A155E116-663E-019B-34FB-0AA37A082EBD}"/>
          </ac:graphicFrameMkLst>
        </pc:graphicFrameChg>
      </pc:sldChg>
      <pc:sldChg chg="modSp mod">
        <pc:chgData name="Sagov, Sadye M (DESE)" userId="4aaf61df-7a31-4800-bcab-734ca7f6eb6d" providerId="ADAL" clId="{577AB0B7-E4D9-450E-B722-D6007CEF3335}" dt="2025-08-22T18:28:12.180" v="211" actId="13238"/>
        <pc:sldMkLst>
          <pc:docMk/>
          <pc:sldMk cId="2743791449" sldId="347"/>
        </pc:sldMkLst>
        <pc:graphicFrameChg chg="modGraphic">
          <ac:chgData name="Sagov, Sadye M (DESE)" userId="4aaf61df-7a31-4800-bcab-734ca7f6eb6d" providerId="ADAL" clId="{577AB0B7-E4D9-450E-B722-D6007CEF3335}" dt="2025-08-22T18:28:12.180" v="211" actId="13238"/>
          <ac:graphicFrameMkLst>
            <pc:docMk/>
            <pc:sldMk cId="2743791449" sldId="347"/>
            <ac:graphicFrameMk id="5" creationId="{6E0EAA9C-B21D-78F7-82BB-B88ACA3DA9D0}"/>
          </ac:graphicFrameMkLst>
        </pc:graphicFrameChg>
      </pc:sldChg>
      <pc:sldChg chg="modSp mod">
        <pc:chgData name="Sagov, Sadye M (DESE)" userId="4aaf61df-7a31-4800-bcab-734ca7f6eb6d" providerId="ADAL" clId="{577AB0B7-E4D9-450E-B722-D6007CEF3335}" dt="2025-08-22T18:28:12.863" v="212" actId="13238"/>
        <pc:sldMkLst>
          <pc:docMk/>
          <pc:sldMk cId="1388457807" sldId="348"/>
        </pc:sldMkLst>
        <pc:graphicFrameChg chg="modGraphic">
          <ac:chgData name="Sagov, Sadye M (DESE)" userId="4aaf61df-7a31-4800-bcab-734ca7f6eb6d" providerId="ADAL" clId="{577AB0B7-E4D9-450E-B722-D6007CEF3335}" dt="2025-08-22T18:28:12.863" v="212" actId="13238"/>
          <ac:graphicFrameMkLst>
            <pc:docMk/>
            <pc:sldMk cId="1388457807" sldId="348"/>
            <ac:graphicFrameMk id="5" creationId="{F264F587-9D12-744D-3D84-BB4DBD0E11BE}"/>
          </ac:graphicFrameMkLst>
        </pc:graphicFrameChg>
      </pc:sldChg>
      <pc:sldChg chg="modSp mod">
        <pc:chgData name="Sagov, Sadye M (DESE)" userId="4aaf61df-7a31-4800-bcab-734ca7f6eb6d" providerId="ADAL" clId="{577AB0B7-E4D9-450E-B722-D6007CEF3335}" dt="2025-08-22T18:28:13.513" v="213" actId="13238"/>
        <pc:sldMkLst>
          <pc:docMk/>
          <pc:sldMk cId="1587274118" sldId="349"/>
        </pc:sldMkLst>
        <pc:graphicFrameChg chg="modGraphic">
          <ac:chgData name="Sagov, Sadye M (DESE)" userId="4aaf61df-7a31-4800-bcab-734ca7f6eb6d" providerId="ADAL" clId="{577AB0B7-E4D9-450E-B722-D6007CEF3335}" dt="2025-08-22T18:28:13.513" v="213" actId="13238"/>
          <ac:graphicFrameMkLst>
            <pc:docMk/>
            <pc:sldMk cId="1587274118" sldId="349"/>
            <ac:graphicFrameMk id="5" creationId="{1EB10744-74B0-E077-B2B5-2E92D65501C7}"/>
          </ac:graphicFrameMkLst>
        </pc:graphicFrameChg>
      </pc:sldChg>
      <pc:sldChg chg="modSp mod">
        <pc:chgData name="Sagov, Sadye M (DESE)" userId="4aaf61df-7a31-4800-bcab-734ca7f6eb6d" providerId="ADAL" clId="{577AB0B7-E4D9-450E-B722-D6007CEF3335}" dt="2025-08-22T18:27:55.882" v="200" actId="962"/>
        <pc:sldMkLst>
          <pc:docMk/>
          <pc:sldMk cId="2155838803" sldId="350"/>
        </pc:sldMkLst>
        <pc:spChg chg="mod">
          <ac:chgData name="Sagov, Sadye M (DESE)" userId="4aaf61df-7a31-4800-bcab-734ca7f6eb6d" providerId="ADAL" clId="{577AB0B7-E4D9-450E-B722-D6007CEF3335}" dt="2025-08-22T18:27:14.626" v="83" actId="962"/>
          <ac:spMkLst>
            <pc:docMk/>
            <pc:sldMk cId="2155838803" sldId="350"/>
            <ac:spMk id="7" creationId="{64A19A14-021E-C9A9-A526-DBB6536EC834}"/>
          </ac:spMkLst>
        </pc:spChg>
        <pc:spChg chg="mod">
          <ac:chgData name="Sagov, Sadye M (DESE)" userId="4aaf61df-7a31-4800-bcab-734ca7f6eb6d" providerId="ADAL" clId="{577AB0B7-E4D9-450E-B722-D6007CEF3335}" dt="2025-08-22T18:27:14.629" v="84" actId="962"/>
          <ac:spMkLst>
            <pc:docMk/>
            <pc:sldMk cId="2155838803" sldId="350"/>
            <ac:spMk id="9" creationId="{69191BD0-27A4-732C-CB49-0205A9D68797}"/>
          </ac:spMkLst>
        </pc:spChg>
        <pc:spChg chg="mod">
          <ac:chgData name="Sagov, Sadye M (DESE)" userId="4aaf61df-7a31-4800-bcab-734ca7f6eb6d" providerId="ADAL" clId="{577AB0B7-E4D9-450E-B722-D6007CEF3335}" dt="2025-08-22T18:27:14.632" v="85" actId="962"/>
          <ac:spMkLst>
            <pc:docMk/>
            <pc:sldMk cId="2155838803" sldId="350"/>
            <ac:spMk id="10" creationId="{3F1787BB-89AA-43FD-978C-139B0E5FAA22}"/>
          </ac:spMkLst>
        </pc:spChg>
        <pc:picChg chg="mod">
          <ac:chgData name="Sagov, Sadye M (DESE)" userId="4aaf61df-7a31-4800-bcab-734ca7f6eb6d" providerId="ADAL" clId="{577AB0B7-E4D9-450E-B722-D6007CEF3335}" dt="2025-08-22T18:27:55.882" v="200" actId="962"/>
          <ac:picMkLst>
            <pc:docMk/>
            <pc:sldMk cId="2155838803" sldId="350"/>
            <ac:picMk id="6" creationId="{FA60DC08-D732-A3E1-66B4-920D941F57A8}"/>
          </ac:picMkLst>
        </pc:picChg>
        <pc:cxnChg chg="mod">
          <ac:chgData name="Sagov, Sadye M (DESE)" userId="4aaf61df-7a31-4800-bcab-734ca7f6eb6d" providerId="ADAL" clId="{577AB0B7-E4D9-450E-B722-D6007CEF3335}" dt="2025-08-22T18:27:14.635" v="86" actId="962"/>
          <ac:cxnSpMkLst>
            <pc:docMk/>
            <pc:sldMk cId="2155838803" sldId="350"/>
            <ac:cxnSpMk id="16" creationId="{DAA0B06E-78F5-609A-362A-C30CC5E319A8}"/>
          </ac:cxnSpMkLst>
        </pc:cxnChg>
        <pc:cxnChg chg="mod">
          <ac:chgData name="Sagov, Sadye M (DESE)" userId="4aaf61df-7a31-4800-bcab-734ca7f6eb6d" providerId="ADAL" clId="{577AB0B7-E4D9-450E-B722-D6007CEF3335}" dt="2025-08-22T18:27:14.640" v="87" actId="962"/>
          <ac:cxnSpMkLst>
            <pc:docMk/>
            <pc:sldMk cId="2155838803" sldId="350"/>
            <ac:cxnSpMk id="17" creationId="{D1E56C5D-09CF-C118-BD0A-731639DD533F}"/>
          </ac:cxnSpMkLst>
        </pc:cxnChg>
        <pc:cxnChg chg="mod">
          <ac:chgData name="Sagov, Sadye M (DESE)" userId="4aaf61df-7a31-4800-bcab-734ca7f6eb6d" providerId="ADAL" clId="{577AB0B7-E4D9-450E-B722-D6007CEF3335}" dt="2025-08-22T18:27:14.644" v="88" actId="962"/>
          <ac:cxnSpMkLst>
            <pc:docMk/>
            <pc:sldMk cId="2155838803" sldId="350"/>
            <ac:cxnSpMk id="18" creationId="{D552C590-AA51-59A2-97A3-C7350E7D7063}"/>
          </ac:cxnSpMkLst>
        </pc:cxnChg>
      </pc:sldChg>
      <pc:sldChg chg="modSp mod">
        <pc:chgData name="Sagov, Sadye M (DESE)" userId="4aaf61df-7a31-4800-bcab-734ca7f6eb6d" providerId="ADAL" clId="{577AB0B7-E4D9-450E-B722-D6007CEF3335}" dt="2025-08-22T18:32:47.287" v="270" actId="962"/>
        <pc:sldMkLst>
          <pc:docMk/>
          <pc:sldMk cId="1852078904" sldId="351"/>
        </pc:sldMkLst>
        <pc:spChg chg="mod">
          <ac:chgData name="Sagov, Sadye M (DESE)" userId="4aaf61df-7a31-4800-bcab-734ca7f6eb6d" providerId="ADAL" clId="{577AB0B7-E4D9-450E-B722-D6007CEF3335}" dt="2025-08-22T18:32:41.528" v="268" actId="962"/>
          <ac:spMkLst>
            <pc:docMk/>
            <pc:sldMk cId="1852078904" sldId="351"/>
            <ac:spMk id="4" creationId="{682AC04D-0634-A380-34B9-A7094A52442D}"/>
          </ac:spMkLst>
        </pc:spChg>
        <pc:spChg chg="mod">
          <ac:chgData name="Sagov, Sadye M (DESE)" userId="4aaf61df-7a31-4800-bcab-734ca7f6eb6d" providerId="ADAL" clId="{577AB0B7-E4D9-450E-B722-D6007CEF3335}" dt="2025-08-22T18:32:47.287" v="270" actId="962"/>
          <ac:spMkLst>
            <pc:docMk/>
            <pc:sldMk cId="1852078904" sldId="351"/>
            <ac:spMk id="8" creationId="{C0A95AF6-5857-A1A5-5845-466E301DCB4C}"/>
          </ac:spMkLst>
        </pc:spChg>
        <pc:spChg chg="mod">
          <ac:chgData name="Sagov, Sadye M (DESE)" userId="4aaf61df-7a31-4800-bcab-734ca7f6eb6d" providerId="ADAL" clId="{577AB0B7-E4D9-450E-B722-D6007CEF3335}" dt="2025-08-22T18:27:14.683" v="95" actId="962"/>
          <ac:spMkLst>
            <pc:docMk/>
            <pc:sldMk cId="1852078904" sldId="351"/>
            <ac:spMk id="9" creationId="{1749929A-B4F9-95A0-C1A7-B11F135886BD}"/>
          </ac:spMkLst>
        </pc:spChg>
        <pc:picChg chg="mod">
          <ac:chgData name="Sagov, Sadye M (DESE)" userId="4aaf61df-7a31-4800-bcab-734ca7f6eb6d" providerId="ADAL" clId="{577AB0B7-E4D9-450E-B722-D6007CEF3335}" dt="2025-08-22T18:32:43.220" v="269" actId="962"/>
          <ac:picMkLst>
            <pc:docMk/>
            <pc:sldMk cId="1852078904" sldId="351"/>
            <ac:picMk id="6" creationId="{5A91D75B-EFCD-6D98-ECE9-27B5E239816E}"/>
          </ac:picMkLst>
        </pc:picChg>
      </pc:sldChg>
      <pc:sldChg chg="modSp mod">
        <pc:chgData name="Sagov, Sadye M (DESE)" userId="4aaf61df-7a31-4800-bcab-734ca7f6eb6d" providerId="ADAL" clId="{577AB0B7-E4D9-450E-B722-D6007CEF3335}" dt="2025-08-22T18:27:56.483" v="201" actId="962"/>
        <pc:sldMkLst>
          <pc:docMk/>
          <pc:sldMk cId="3832232611" sldId="352"/>
        </pc:sldMkLst>
        <pc:spChg chg="mod">
          <ac:chgData name="Sagov, Sadye M (DESE)" userId="4aaf61df-7a31-4800-bcab-734ca7f6eb6d" providerId="ADAL" clId="{577AB0B7-E4D9-450E-B722-D6007CEF3335}" dt="2025-08-22T18:27:14.656" v="89" actId="962"/>
          <ac:spMkLst>
            <pc:docMk/>
            <pc:sldMk cId="3832232611" sldId="352"/>
            <ac:spMk id="7" creationId="{C0F26008-DF17-D9BE-0B7D-11787A73CBC4}"/>
          </ac:spMkLst>
        </pc:spChg>
        <pc:spChg chg="mod">
          <ac:chgData name="Sagov, Sadye M (DESE)" userId="4aaf61df-7a31-4800-bcab-734ca7f6eb6d" providerId="ADAL" clId="{577AB0B7-E4D9-450E-B722-D6007CEF3335}" dt="2025-08-22T18:27:14.660" v="90" actId="962"/>
          <ac:spMkLst>
            <pc:docMk/>
            <pc:sldMk cId="3832232611" sldId="352"/>
            <ac:spMk id="9" creationId="{419C5187-BBB3-6C40-EF93-CE04442F5DC5}"/>
          </ac:spMkLst>
        </pc:spChg>
        <pc:spChg chg="mod">
          <ac:chgData name="Sagov, Sadye M (DESE)" userId="4aaf61df-7a31-4800-bcab-734ca7f6eb6d" providerId="ADAL" clId="{577AB0B7-E4D9-450E-B722-D6007CEF3335}" dt="2025-08-22T18:27:14.663" v="91" actId="962"/>
          <ac:spMkLst>
            <pc:docMk/>
            <pc:sldMk cId="3832232611" sldId="352"/>
            <ac:spMk id="10" creationId="{6FB1E9AE-C88A-79F4-F55F-28B60D920046}"/>
          </ac:spMkLst>
        </pc:spChg>
        <pc:picChg chg="mod">
          <ac:chgData name="Sagov, Sadye M (DESE)" userId="4aaf61df-7a31-4800-bcab-734ca7f6eb6d" providerId="ADAL" clId="{577AB0B7-E4D9-450E-B722-D6007CEF3335}" dt="2025-08-22T18:27:56.483" v="201" actId="962"/>
          <ac:picMkLst>
            <pc:docMk/>
            <pc:sldMk cId="3832232611" sldId="352"/>
            <ac:picMk id="5" creationId="{34E2979C-F6B9-A5A0-DFFE-FB94EC8A4622}"/>
          </ac:picMkLst>
        </pc:picChg>
        <pc:cxnChg chg="mod">
          <ac:chgData name="Sagov, Sadye M (DESE)" userId="4aaf61df-7a31-4800-bcab-734ca7f6eb6d" providerId="ADAL" clId="{577AB0B7-E4D9-450E-B722-D6007CEF3335}" dt="2025-08-22T18:27:14.666" v="92" actId="962"/>
          <ac:cxnSpMkLst>
            <pc:docMk/>
            <pc:sldMk cId="3832232611" sldId="352"/>
            <ac:cxnSpMk id="16" creationId="{6ED62DAA-86CD-6F58-A6BE-FAFD6D5ED4FD}"/>
          </ac:cxnSpMkLst>
        </pc:cxnChg>
        <pc:cxnChg chg="mod">
          <ac:chgData name="Sagov, Sadye M (DESE)" userId="4aaf61df-7a31-4800-bcab-734ca7f6eb6d" providerId="ADAL" clId="{577AB0B7-E4D9-450E-B722-D6007CEF3335}" dt="2025-08-22T18:27:14.670" v="93" actId="962"/>
          <ac:cxnSpMkLst>
            <pc:docMk/>
            <pc:sldMk cId="3832232611" sldId="352"/>
            <ac:cxnSpMk id="17" creationId="{71D7803A-FECD-670B-41F7-CD9458E70419}"/>
          </ac:cxnSpMkLst>
        </pc:cxnChg>
        <pc:cxnChg chg="mod">
          <ac:chgData name="Sagov, Sadye M (DESE)" userId="4aaf61df-7a31-4800-bcab-734ca7f6eb6d" providerId="ADAL" clId="{577AB0B7-E4D9-450E-B722-D6007CEF3335}" dt="2025-08-22T18:27:14.674" v="94" actId="962"/>
          <ac:cxnSpMkLst>
            <pc:docMk/>
            <pc:sldMk cId="3832232611" sldId="352"/>
            <ac:cxnSpMk id="18" creationId="{5DF15725-173E-DA5C-4F01-89FFCE620261}"/>
          </ac:cxnSpMkLst>
        </pc:cxnChg>
      </pc:sldChg>
      <pc:sldChg chg="modSp mod">
        <pc:chgData name="Sagov, Sadye M (DESE)" userId="4aaf61df-7a31-4800-bcab-734ca7f6eb6d" providerId="ADAL" clId="{577AB0B7-E4D9-450E-B722-D6007CEF3335}" dt="2025-08-22T18:27:14.690" v="96" actId="962"/>
        <pc:sldMkLst>
          <pc:docMk/>
          <pc:sldMk cId="798641792" sldId="353"/>
        </pc:sldMkLst>
        <pc:spChg chg="mod">
          <ac:chgData name="Sagov, Sadye M (DESE)" userId="4aaf61df-7a31-4800-bcab-734ca7f6eb6d" providerId="ADAL" clId="{577AB0B7-E4D9-450E-B722-D6007CEF3335}" dt="2025-08-22T18:27:14.690" v="96" actId="962"/>
          <ac:spMkLst>
            <pc:docMk/>
            <pc:sldMk cId="798641792" sldId="353"/>
            <ac:spMk id="10" creationId="{F8C369A3-B0C8-081C-934B-83F4C07EA361}"/>
          </ac:spMkLst>
        </pc:spChg>
      </pc:sldChg>
      <pc:sldChg chg="modSp mod">
        <pc:chgData name="Sagov, Sadye M (DESE)" userId="4aaf61df-7a31-4800-bcab-734ca7f6eb6d" providerId="ADAL" clId="{577AB0B7-E4D9-450E-B722-D6007CEF3335}" dt="2025-08-22T18:29:02.399" v="226" actId="20577"/>
        <pc:sldMkLst>
          <pc:docMk/>
          <pc:sldMk cId="1580960177" sldId="354"/>
        </pc:sldMkLst>
        <pc:spChg chg="mod">
          <ac:chgData name="Sagov, Sadye M (DESE)" userId="4aaf61df-7a31-4800-bcab-734ca7f6eb6d" providerId="ADAL" clId="{577AB0B7-E4D9-450E-B722-D6007CEF3335}" dt="2025-08-22T18:29:02.399" v="226" actId="20577"/>
          <ac:spMkLst>
            <pc:docMk/>
            <pc:sldMk cId="1580960177" sldId="354"/>
            <ac:spMk id="2" creationId="{F6C74FF1-1CBF-5B7B-C020-E8F2CC942219}"/>
          </ac:spMkLst>
        </pc:spChg>
        <pc:spChg chg="mod">
          <ac:chgData name="Sagov, Sadye M (DESE)" userId="4aaf61df-7a31-4800-bcab-734ca7f6eb6d" providerId="ADAL" clId="{577AB0B7-E4D9-450E-B722-D6007CEF3335}" dt="2025-08-22T18:27:14.733" v="105" actId="962"/>
          <ac:spMkLst>
            <pc:docMk/>
            <pc:sldMk cId="1580960177" sldId="354"/>
            <ac:spMk id="3" creationId="{57C2772A-992E-E31D-D3F4-207A16281899}"/>
          </ac:spMkLst>
        </pc:spChg>
        <pc:spChg chg="mod">
          <ac:chgData name="Sagov, Sadye M (DESE)" userId="4aaf61df-7a31-4800-bcab-734ca7f6eb6d" providerId="ADAL" clId="{577AB0B7-E4D9-450E-B722-D6007CEF3335}" dt="2025-08-22T18:27:14.704" v="97" actId="962"/>
          <ac:spMkLst>
            <pc:docMk/>
            <pc:sldMk cId="1580960177" sldId="354"/>
            <ac:spMk id="7" creationId="{1966F148-E744-A869-0EE1-CC99DFB1C54D}"/>
          </ac:spMkLst>
        </pc:spChg>
        <pc:spChg chg="mod">
          <ac:chgData name="Sagov, Sadye M (DESE)" userId="4aaf61df-7a31-4800-bcab-734ca7f6eb6d" providerId="ADAL" clId="{577AB0B7-E4D9-450E-B722-D6007CEF3335}" dt="2025-08-22T18:27:14.727" v="103" actId="962"/>
          <ac:spMkLst>
            <pc:docMk/>
            <pc:sldMk cId="1580960177" sldId="354"/>
            <ac:spMk id="8" creationId="{B32359B4-01B2-C5AC-AE80-3CD2254F8F45}"/>
          </ac:spMkLst>
        </pc:spChg>
        <pc:spChg chg="mod">
          <ac:chgData name="Sagov, Sadye M (DESE)" userId="4aaf61df-7a31-4800-bcab-734ca7f6eb6d" providerId="ADAL" clId="{577AB0B7-E4D9-450E-B722-D6007CEF3335}" dt="2025-08-22T18:27:14.708" v="98" actId="962"/>
          <ac:spMkLst>
            <pc:docMk/>
            <pc:sldMk cId="1580960177" sldId="354"/>
            <ac:spMk id="9" creationId="{D47C31E2-43E7-B5E1-F49F-5497736DCC9A}"/>
          </ac:spMkLst>
        </pc:spChg>
        <pc:spChg chg="mod">
          <ac:chgData name="Sagov, Sadye M (DESE)" userId="4aaf61df-7a31-4800-bcab-734ca7f6eb6d" providerId="ADAL" clId="{577AB0B7-E4D9-450E-B722-D6007CEF3335}" dt="2025-08-22T18:27:14.713" v="99" actId="962"/>
          <ac:spMkLst>
            <pc:docMk/>
            <pc:sldMk cId="1580960177" sldId="354"/>
            <ac:spMk id="10" creationId="{7001647E-EC19-5775-173F-E3681BD498E3}"/>
          </ac:spMkLst>
        </pc:spChg>
        <pc:picChg chg="mod">
          <ac:chgData name="Sagov, Sadye M (DESE)" userId="4aaf61df-7a31-4800-bcab-734ca7f6eb6d" providerId="ADAL" clId="{577AB0B7-E4D9-450E-B722-D6007CEF3335}" dt="2025-08-22T18:27:57.264" v="202" actId="962"/>
          <ac:picMkLst>
            <pc:docMk/>
            <pc:sldMk cId="1580960177" sldId="354"/>
            <ac:picMk id="5" creationId="{C2D5007E-DEE6-643E-F4AF-EB507F83CC82}"/>
          </ac:picMkLst>
        </pc:picChg>
        <pc:cxnChg chg="mod">
          <ac:chgData name="Sagov, Sadye M (DESE)" userId="4aaf61df-7a31-4800-bcab-734ca7f6eb6d" providerId="ADAL" clId="{577AB0B7-E4D9-450E-B722-D6007CEF3335}" dt="2025-08-22T18:27:14.737" v="106" actId="962"/>
          <ac:cxnSpMkLst>
            <pc:docMk/>
            <pc:sldMk cId="1580960177" sldId="354"/>
            <ac:cxnSpMk id="6" creationId="{CF723D70-61EB-B5AF-6FF0-B02C0DFC7033}"/>
          </ac:cxnSpMkLst>
        </pc:cxnChg>
        <pc:cxnChg chg="mod">
          <ac:chgData name="Sagov, Sadye M (DESE)" userId="4aaf61df-7a31-4800-bcab-734ca7f6eb6d" providerId="ADAL" clId="{577AB0B7-E4D9-450E-B722-D6007CEF3335}" dt="2025-08-22T18:27:14.716" v="100" actId="962"/>
          <ac:cxnSpMkLst>
            <pc:docMk/>
            <pc:sldMk cId="1580960177" sldId="354"/>
            <ac:cxnSpMk id="16" creationId="{D4869165-BE61-DE36-121E-21B62788285A}"/>
          </ac:cxnSpMkLst>
        </pc:cxnChg>
        <pc:cxnChg chg="mod">
          <ac:chgData name="Sagov, Sadye M (DESE)" userId="4aaf61df-7a31-4800-bcab-734ca7f6eb6d" providerId="ADAL" clId="{577AB0B7-E4D9-450E-B722-D6007CEF3335}" dt="2025-08-22T18:27:14.719" v="101" actId="962"/>
          <ac:cxnSpMkLst>
            <pc:docMk/>
            <pc:sldMk cId="1580960177" sldId="354"/>
            <ac:cxnSpMk id="17" creationId="{13857BA9-74C1-536B-A770-519A81C172ED}"/>
          </ac:cxnSpMkLst>
        </pc:cxnChg>
        <pc:cxnChg chg="mod">
          <ac:chgData name="Sagov, Sadye M (DESE)" userId="4aaf61df-7a31-4800-bcab-734ca7f6eb6d" providerId="ADAL" clId="{577AB0B7-E4D9-450E-B722-D6007CEF3335}" dt="2025-08-22T18:27:14.724" v="102" actId="962"/>
          <ac:cxnSpMkLst>
            <pc:docMk/>
            <pc:sldMk cId="1580960177" sldId="354"/>
            <ac:cxnSpMk id="18" creationId="{4F0BD30A-DC99-0097-79F8-A8A9AA8D8CBC}"/>
          </ac:cxnSpMkLst>
        </pc:cxnChg>
        <pc:cxnChg chg="mod">
          <ac:chgData name="Sagov, Sadye M (DESE)" userId="4aaf61df-7a31-4800-bcab-734ca7f6eb6d" providerId="ADAL" clId="{577AB0B7-E4D9-450E-B722-D6007CEF3335}" dt="2025-08-22T18:27:14.730" v="104" actId="962"/>
          <ac:cxnSpMkLst>
            <pc:docMk/>
            <pc:sldMk cId="1580960177" sldId="354"/>
            <ac:cxnSpMk id="19" creationId="{90EB5CB4-DA3A-4E3B-C328-3283F5E90255}"/>
          </ac:cxnSpMkLst>
        </pc:cxnChg>
      </pc:sldChg>
      <pc:sldChg chg="modSp mod">
        <pc:chgData name="Sagov, Sadye M (DESE)" userId="4aaf61df-7a31-4800-bcab-734ca7f6eb6d" providerId="ADAL" clId="{577AB0B7-E4D9-450E-B722-D6007CEF3335}" dt="2025-08-22T18:29:05.956" v="227" actId="20577"/>
        <pc:sldMkLst>
          <pc:docMk/>
          <pc:sldMk cId="3825114519" sldId="355"/>
        </pc:sldMkLst>
        <pc:spChg chg="mod">
          <ac:chgData name="Sagov, Sadye M (DESE)" userId="4aaf61df-7a31-4800-bcab-734ca7f6eb6d" providerId="ADAL" clId="{577AB0B7-E4D9-450E-B722-D6007CEF3335}" dt="2025-08-22T18:29:05.956" v="227" actId="20577"/>
          <ac:spMkLst>
            <pc:docMk/>
            <pc:sldMk cId="3825114519" sldId="355"/>
            <ac:spMk id="2" creationId="{9C6D1594-6857-DF39-2F1D-05F32972BDF8}"/>
          </ac:spMkLst>
        </pc:spChg>
        <pc:spChg chg="mod">
          <ac:chgData name="Sagov, Sadye M (DESE)" userId="4aaf61df-7a31-4800-bcab-734ca7f6eb6d" providerId="ADAL" clId="{577AB0B7-E4D9-450E-B722-D6007CEF3335}" dt="2025-08-22T18:27:14.749" v="107" actId="962"/>
          <ac:spMkLst>
            <pc:docMk/>
            <pc:sldMk cId="3825114519" sldId="355"/>
            <ac:spMk id="9" creationId="{9C6AACF0-9344-674C-5225-C1A14C1E9DB0}"/>
          </ac:spMkLst>
        </pc:spChg>
        <pc:spChg chg="mod">
          <ac:chgData name="Sagov, Sadye M (DESE)" userId="4aaf61df-7a31-4800-bcab-734ca7f6eb6d" providerId="ADAL" clId="{577AB0B7-E4D9-450E-B722-D6007CEF3335}" dt="2025-08-22T18:27:14.753" v="108" actId="962"/>
          <ac:spMkLst>
            <pc:docMk/>
            <pc:sldMk cId="3825114519" sldId="355"/>
            <ac:spMk id="10" creationId="{B20382AE-0B67-FB3D-7138-D6C2F9EAAFC2}"/>
          </ac:spMkLst>
        </pc:spChg>
        <pc:spChg chg="mod">
          <ac:chgData name="Sagov, Sadye M (DESE)" userId="4aaf61df-7a31-4800-bcab-734ca7f6eb6d" providerId="ADAL" clId="{577AB0B7-E4D9-450E-B722-D6007CEF3335}" dt="2025-08-22T18:27:14.769" v="112" actId="962"/>
          <ac:spMkLst>
            <pc:docMk/>
            <pc:sldMk cId="3825114519" sldId="355"/>
            <ac:spMk id="15" creationId="{72AB8DF8-E568-3748-22CF-53BA4D5D18C1}"/>
          </ac:spMkLst>
        </pc:spChg>
        <pc:picChg chg="mod">
          <ac:chgData name="Sagov, Sadye M (DESE)" userId="4aaf61df-7a31-4800-bcab-734ca7f6eb6d" providerId="ADAL" clId="{577AB0B7-E4D9-450E-B722-D6007CEF3335}" dt="2025-08-22T18:27:57.805" v="203" actId="962"/>
          <ac:picMkLst>
            <pc:docMk/>
            <pc:sldMk cId="3825114519" sldId="355"/>
            <ac:picMk id="6" creationId="{66A9898D-7078-F881-C976-4898694E05A2}"/>
          </ac:picMkLst>
        </pc:picChg>
        <pc:cxnChg chg="mod">
          <ac:chgData name="Sagov, Sadye M (DESE)" userId="4aaf61df-7a31-4800-bcab-734ca7f6eb6d" providerId="ADAL" clId="{577AB0B7-E4D9-450E-B722-D6007CEF3335}" dt="2025-08-22T18:27:14.758" v="109" actId="962"/>
          <ac:cxnSpMkLst>
            <pc:docMk/>
            <pc:sldMk cId="3825114519" sldId="355"/>
            <ac:cxnSpMk id="16" creationId="{37D275E5-6ED3-0D91-00F3-E14EA8934686}"/>
          </ac:cxnSpMkLst>
        </pc:cxnChg>
        <pc:cxnChg chg="mod">
          <ac:chgData name="Sagov, Sadye M (DESE)" userId="4aaf61df-7a31-4800-bcab-734ca7f6eb6d" providerId="ADAL" clId="{577AB0B7-E4D9-450E-B722-D6007CEF3335}" dt="2025-08-22T18:27:14.762" v="110" actId="962"/>
          <ac:cxnSpMkLst>
            <pc:docMk/>
            <pc:sldMk cId="3825114519" sldId="355"/>
            <ac:cxnSpMk id="17" creationId="{8765DA11-E29C-6186-B8B3-11B613F36C42}"/>
          </ac:cxnSpMkLst>
        </pc:cxnChg>
        <pc:cxnChg chg="mod">
          <ac:chgData name="Sagov, Sadye M (DESE)" userId="4aaf61df-7a31-4800-bcab-734ca7f6eb6d" providerId="ADAL" clId="{577AB0B7-E4D9-450E-B722-D6007CEF3335}" dt="2025-08-22T18:27:14.766" v="111" actId="962"/>
          <ac:cxnSpMkLst>
            <pc:docMk/>
            <pc:sldMk cId="3825114519" sldId="355"/>
            <ac:cxnSpMk id="18" creationId="{5D45C6A2-EE97-0B7A-2995-68E7FEB80224}"/>
          </ac:cxnSpMkLst>
        </pc:cxnChg>
      </pc:sldChg>
      <pc:sldChg chg="modSp mod">
        <pc:chgData name="Sagov, Sadye M (DESE)" userId="4aaf61df-7a31-4800-bcab-734ca7f6eb6d" providerId="ADAL" clId="{577AB0B7-E4D9-450E-B722-D6007CEF3335}" dt="2025-08-22T18:27:14.797" v="116" actId="962"/>
        <pc:sldMkLst>
          <pc:docMk/>
          <pc:sldMk cId="3094481085" sldId="356"/>
        </pc:sldMkLst>
        <pc:spChg chg="mod">
          <ac:chgData name="Sagov, Sadye M (DESE)" userId="4aaf61df-7a31-4800-bcab-734ca7f6eb6d" providerId="ADAL" clId="{577AB0B7-E4D9-450E-B722-D6007CEF3335}" dt="2025-08-22T18:27:14.797" v="116" actId="962"/>
          <ac:spMkLst>
            <pc:docMk/>
            <pc:sldMk cId="3094481085" sldId="356"/>
            <ac:spMk id="10" creationId="{E64030C0-55B9-3C5B-CE20-11C10F3E55C2}"/>
          </ac:spMkLst>
        </pc:spChg>
      </pc:sldChg>
    </pc:docChg>
  </pc:docChgLst>
  <pc:docChgLst>
    <pc:chgData name="Sagov, Sadye M (DESE)" userId="S::sadye.m.sagov@mass.gov::4aaf61df-7a31-4800-bcab-734ca7f6eb6d" providerId="AD" clId="Web-{AE38AAB5-2D84-289A-4229-F16203482A03}"/>
    <pc:docChg chg="modSld">
      <pc:chgData name="Sagov, Sadye M (DESE)" userId="S::sadye.m.sagov@mass.gov::4aaf61df-7a31-4800-bcab-734ca7f6eb6d" providerId="AD" clId="Web-{AE38AAB5-2D84-289A-4229-F16203482A03}" dt="2025-08-21T15:55:31.742" v="10" actId="1076"/>
      <pc:docMkLst>
        <pc:docMk/>
      </pc:docMkLst>
      <pc:sldChg chg="modSp">
        <pc:chgData name="Sagov, Sadye M (DESE)" userId="S::sadye.m.sagov@mass.gov::4aaf61df-7a31-4800-bcab-734ca7f6eb6d" providerId="AD" clId="Web-{AE38AAB5-2D84-289A-4229-F16203482A03}" dt="2025-08-21T15:54:39.194" v="0" actId="20577"/>
        <pc:sldMkLst>
          <pc:docMk/>
          <pc:sldMk cId="3020294096" sldId="273"/>
        </pc:sldMkLst>
        <pc:spChg chg="mod">
          <ac:chgData name="Sagov, Sadye M (DESE)" userId="S::sadye.m.sagov@mass.gov::4aaf61df-7a31-4800-bcab-734ca7f6eb6d" providerId="AD" clId="Web-{AE38AAB5-2D84-289A-4229-F16203482A03}" dt="2025-08-21T15:54:39.194" v="0" actId="20577"/>
          <ac:spMkLst>
            <pc:docMk/>
            <pc:sldMk cId="3020294096" sldId="273"/>
            <ac:spMk id="2" creationId="{4D39343F-50D0-0C1F-1054-ED68C4E3849D}"/>
          </ac:spMkLst>
        </pc:spChg>
      </pc:sldChg>
      <pc:sldChg chg="modSp">
        <pc:chgData name="Sagov, Sadye M (DESE)" userId="S::sadye.m.sagov@mass.gov::4aaf61df-7a31-4800-bcab-734ca7f6eb6d" providerId="AD" clId="Web-{AE38AAB5-2D84-289A-4229-F16203482A03}" dt="2025-08-21T15:55:31.742" v="10" actId="1076"/>
        <pc:sldMkLst>
          <pc:docMk/>
          <pc:sldMk cId="1784739129" sldId="336"/>
        </pc:sldMkLst>
        <pc:spChg chg="mod">
          <ac:chgData name="Sagov, Sadye M (DESE)" userId="S::sadye.m.sagov@mass.gov::4aaf61df-7a31-4800-bcab-734ca7f6eb6d" providerId="AD" clId="Web-{AE38AAB5-2D84-289A-4229-F16203482A03}" dt="2025-08-21T15:55:31.726" v="8" actId="1076"/>
          <ac:spMkLst>
            <pc:docMk/>
            <pc:sldMk cId="1784739129" sldId="336"/>
            <ac:spMk id="7" creationId="{090831FA-4E42-F9DF-AB07-594AFC29C705}"/>
          </ac:spMkLst>
        </pc:spChg>
        <pc:spChg chg="mod">
          <ac:chgData name="Sagov, Sadye M (DESE)" userId="S::sadye.m.sagov@mass.gov::4aaf61df-7a31-4800-bcab-734ca7f6eb6d" providerId="AD" clId="Web-{AE38AAB5-2D84-289A-4229-F16203482A03}" dt="2025-08-21T15:55:31.726" v="9" actId="1076"/>
          <ac:spMkLst>
            <pc:docMk/>
            <pc:sldMk cId="1784739129" sldId="336"/>
            <ac:spMk id="8" creationId="{9D6E7B50-2B28-FB42-0F5B-09A617131F0F}"/>
          </ac:spMkLst>
        </pc:spChg>
        <pc:spChg chg="mod">
          <ac:chgData name="Sagov, Sadye M (DESE)" userId="S::sadye.m.sagov@mass.gov::4aaf61df-7a31-4800-bcab-734ca7f6eb6d" providerId="AD" clId="Web-{AE38AAB5-2D84-289A-4229-F16203482A03}" dt="2025-08-21T15:55:31.711" v="6" actId="1076"/>
          <ac:spMkLst>
            <pc:docMk/>
            <pc:sldMk cId="1784739129" sldId="336"/>
            <ac:spMk id="9" creationId="{A98A1F1B-1FDE-7D1A-E258-5AAFC372AB37}"/>
          </ac:spMkLst>
        </pc:spChg>
        <pc:spChg chg="mod">
          <ac:chgData name="Sagov, Sadye M (DESE)" userId="S::sadye.m.sagov@mass.gov::4aaf61df-7a31-4800-bcab-734ca7f6eb6d" providerId="AD" clId="Web-{AE38AAB5-2D84-289A-4229-F16203482A03}" dt="2025-08-21T15:55:31.742" v="10" actId="1076"/>
          <ac:spMkLst>
            <pc:docMk/>
            <pc:sldMk cId="1784739129" sldId="336"/>
            <ac:spMk id="11" creationId="{94B49264-716A-7977-70DB-2230D7133FBD}"/>
          </ac:spMkLst>
        </pc:spChg>
        <pc:picChg chg="mod">
          <ac:chgData name="Sagov, Sadye M (DESE)" userId="S::sadye.m.sagov@mass.gov::4aaf61df-7a31-4800-bcab-734ca7f6eb6d" providerId="AD" clId="Web-{AE38AAB5-2D84-289A-4229-F16203482A03}" dt="2025-08-21T15:55:31.711" v="7" actId="1076"/>
          <ac:picMkLst>
            <pc:docMk/>
            <pc:sldMk cId="1784739129" sldId="336"/>
            <ac:picMk id="6" creationId="{394C9724-9790-F8E0-97E5-D1C91777F7D1}"/>
          </ac:picMkLst>
        </pc:picChg>
      </pc:sldChg>
      <pc:sldChg chg="modSp">
        <pc:chgData name="Sagov, Sadye M (DESE)" userId="S::sadye.m.sagov@mass.gov::4aaf61df-7a31-4800-bcab-734ca7f6eb6d" providerId="AD" clId="Web-{AE38AAB5-2D84-289A-4229-F16203482A03}" dt="2025-08-21T15:55:16.867" v="5" actId="1076"/>
        <pc:sldMkLst>
          <pc:docMk/>
          <pc:sldMk cId="1852078904" sldId="351"/>
        </pc:sldMkLst>
        <pc:spChg chg="mod">
          <ac:chgData name="Sagov, Sadye M (DESE)" userId="S::sadye.m.sagov@mass.gov::4aaf61df-7a31-4800-bcab-734ca7f6eb6d" providerId="AD" clId="Web-{AE38AAB5-2D84-289A-4229-F16203482A03}" dt="2025-08-21T15:55:16.851" v="3" actId="1076"/>
          <ac:spMkLst>
            <pc:docMk/>
            <pc:sldMk cId="1852078904" sldId="351"/>
            <ac:spMk id="7" creationId="{062B2143-8ED0-B35A-6599-80E110582F59}"/>
          </ac:spMkLst>
        </pc:spChg>
        <pc:spChg chg="mod">
          <ac:chgData name="Sagov, Sadye M (DESE)" userId="S::sadye.m.sagov@mass.gov::4aaf61df-7a31-4800-bcab-734ca7f6eb6d" providerId="AD" clId="Web-{AE38AAB5-2D84-289A-4229-F16203482A03}" dt="2025-08-21T15:55:16.867" v="4" actId="1076"/>
          <ac:spMkLst>
            <pc:docMk/>
            <pc:sldMk cId="1852078904" sldId="351"/>
            <ac:spMk id="8" creationId="{C0A95AF6-5857-A1A5-5845-466E301DCB4C}"/>
          </ac:spMkLst>
        </pc:spChg>
        <pc:spChg chg="mod">
          <ac:chgData name="Sagov, Sadye M (DESE)" userId="S::sadye.m.sagov@mass.gov::4aaf61df-7a31-4800-bcab-734ca7f6eb6d" providerId="AD" clId="Web-{AE38AAB5-2D84-289A-4229-F16203482A03}" dt="2025-08-21T15:55:16.835" v="1" actId="1076"/>
          <ac:spMkLst>
            <pc:docMk/>
            <pc:sldMk cId="1852078904" sldId="351"/>
            <ac:spMk id="9" creationId="{1749929A-B4F9-95A0-C1A7-B11F135886BD}"/>
          </ac:spMkLst>
        </pc:spChg>
        <pc:spChg chg="mod">
          <ac:chgData name="Sagov, Sadye M (DESE)" userId="S::sadye.m.sagov@mass.gov::4aaf61df-7a31-4800-bcab-734ca7f6eb6d" providerId="AD" clId="Web-{AE38AAB5-2D84-289A-4229-F16203482A03}" dt="2025-08-21T15:55:16.867" v="5" actId="1076"/>
          <ac:spMkLst>
            <pc:docMk/>
            <pc:sldMk cId="1852078904" sldId="351"/>
            <ac:spMk id="11" creationId="{1F5DE074-7482-785C-61A3-A6C92E339F1B}"/>
          </ac:spMkLst>
        </pc:spChg>
        <pc:picChg chg="mod">
          <ac:chgData name="Sagov, Sadye M (DESE)" userId="S::sadye.m.sagov@mass.gov::4aaf61df-7a31-4800-bcab-734ca7f6eb6d" providerId="AD" clId="Web-{AE38AAB5-2D84-289A-4229-F16203482A03}" dt="2025-08-21T15:55:16.835" v="2" actId="1076"/>
          <ac:picMkLst>
            <pc:docMk/>
            <pc:sldMk cId="1852078904" sldId="351"/>
            <ac:picMk id="6" creationId="{5A91D75B-EFCD-6D98-ECE9-27B5E239816E}"/>
          </ac:picMkLst>
        </pc:picChg>
      </pc:sldChg>
    </pc:docChg>
  </pc:docChgLst>
  <pc:docChgLst>
    <pc:chgData name="Sagov, Sadye M (DESE)" userId="S::sadye.m.sagov@mass.gov::4aaf61df-7a31-4800-bcab-734ca7f6eb6d" providerId="AD" clId="Web-{533BC396-6F19-F251-6D42-622164450FF2}"/>
    <pc:docChg chg="modSld">
      <pc:chgData name="Sagov, Sadye M (DESE)" userId="S::sadye.m.sagov@mass.gov::4aaf61df-7a31-4800-bcab-734ca7f6eb6d" providerId="AD" clId="Web-{533BC396-6F19-F251-6D42-622164450FF2}" dt="2025-08-08T14:04:14.653" v="30"/>
      <pc:docMkLst>
        <pc:docMk/>
      </pc:docMkLst>
      <pc:sldChg chg="mod modShow">
        <pc:chgData name="Sagov, Sadye M (DESE)" userId="S::sadye.m.sagov@mass.gov::4aaf61df-7a31-4800-bcab-734ca7f6eb6d" providerId="AD" clId="Web-{533BC396-6F19-F251-6D42-622164450FF2}" dt="2025-08-08T14:04:03.903" v="26"/>
        <pc:sldMkLst>
          <pc:docMk/>
          <pc:sldMk cId="2636106827" sldId="256"/>
        </pc:sldMkLst>
      </pc:sldChg>
      <pc:sldChg chg="mod modShow">
        <pc:chgData name="Sagov, Sadye M (DESE)" userId="S::sadye.m.sagov@mass.gov::4aaf61df-7a31-4800-bcab-734ca7f6eb6d" providerId="AD" clId="Web-{533BC396-6F19-F251-6D42-622164450FF2}" dt="2025-08-08T14:04:05.043" v="27"/>
        <pc:sldMkLst>
          <pc:docMk/>
          <pc:sldMk cId="1179312423" sldId="271"/>
        </pc:sldMkLst>
      </pc:sldChg>
      <pc:sldChg chg="mod modShow">
        <pc:chgData name="Sagov, Sadye M (DESE)" userId="S::sadye.m.sagov@mass.gov::4aaf61df-7a31-4800-bcab-734ca7f6eb6d" providerId="AD" clId="Web-{533BC396-6F19-F251-6D42-622164450FF2}" dt="2025-08-08T14:04:14.653" v="30"/>
        <pc:sldMkLst>
          <pc:docMk/>
          <pc:sldMk cId="3811175456" sldId="278"/>
        </pc:sldMkLst>
      </pc:sldChg>
      <pc:sldChg chg="mod modShow">
        <pc:chgData name="Sagov, Sadye M (DESE)" userId="S::sadye.m.sagov@mass.gov::4aaf61df-7a31-4800-bcab-734ca7f6eb6d" providerId="AD" clId="Web-{533BC396-6F19-F251-6D42-622164450FF2}" dt="2025-08-08T14:04:14.371" v="28"/>
        <pc:sldMkLst>
          <pc:docMk/>
          <pc:sldMk cId="2730705756" sldId="279"/>
        </pc:sldMkLst>
      </pc:sldChg>
      <pc:sldChg chg="modSp">
        <pc:chgData name="Sagov, Sadye M (DESE)" userId="S::sadye.m.sagov@mass.gov::4aaf61df-7a31-4800-bcab-734ca7f6eb6d" providerId="AD" clId="Web-{533BC396-6F19-F251-6D42-622164450FF2}" dt="2025-08-08T14:03:21.028" v="25" actId="1076"/>
        <pc:sldMkLst>
          <pc:docMk/>
          <pc:sldMk cId="416579407" sldId="284"/>
        </pc:sldMkLst>
        <pc:spChg chg="mod">
          <ac:chgData name="Sagov, Sadye M (DESE)" userId="S::sadye.m.sagov@mass.gov::4aaf61df-7a31-4800-bcab-734ca7f6eb6d" providerId="AD" clId="Web-{533BC396-6F19-F251-6D42-622164450FF2}" dt="2025-08-08T14:03:11.794" v="24" actId="20577"/>
          <ac:spMkLst>
            <pc:docMk/>
            <pc:sldMk cId="416579407" sldId="284"/>
            <ac:spMk id="3" creationId="{74FB79A0-3A6C-AF1B-18EF-A4D4B6C7A66B}"/>
          </ac:spMkLst>
        </pc:spChg>
        <pc:picChg chg="mod">
          <ac:chgData name="Sagov, Sadye M (DESE)" userId="S::sadye.m.sagov@mass.gov::4aaf61df-7a31-4800-bcab-734ca7f6eb6d" providerId="AD" clId="Web-{533BC396-6F19-F251-6D42-622164450FF2}" dt="2025-08-08T14:03:21.028" v="25" actId="1076"/>
          <ac:picMkLst>
            <pc:docMk/>
            <pc:sldMk cId="416579407" sldId="284"/>
            <ac:picMk id="2052" creationId="{643AD396-FB5F-E06C-B5D5-CD8A03603296}"/>
          </ac:picMkLst>
        </pc:picChg>
      </pc:sldChg>
      <pc:sldChg chg="mod modShow">
        <pc:chgData name="Sagov, Sadye M (DESE)" userId="S::sadye.m.sagov@mass.gov::4aaf61df-7a31-4800-bcab-734ca7f6eb6d" providerId="AD" clId="Web-{533BC396-6F19-F251-6D42-622164450FF2}" dt="2025-08-08T14:04:14.496" v="29"/>
        <pc:sldMkLst>
          <pc:docMk/>
          <pc:sldMk cId="2723611426" sldId="300"/>
        </pc:sldMkLst>
      </pc:sldChg>
    </pc:docChg>
  </pc:docChgLst>
  <pc:docChgLst>
    <pc:chgData name="Sagov, Sadye M (DESE)" userId="S::sadye.m.sagov@mass.gov::4aaf61df-7a31-4800-bcab-734ca7f6eb6d" providerId="AD" clId="Web-{C5F878B2-4F23-27C6-30BA-69FE8B6F6ABC}"/>
    <pc:docChg chg="addSld delSld modSld">
      <pc:chgData name="Sagov, Sadye M (DESE)" userId="S::sadye.m.sagov@mass.gov::4aaf61df-7a31-4800-bcab-734ca7f6eb6d" providerId="AD" clId="Web-{C5F878B2-4F23-27C6-30BA-69FE8B6F6ABC}" dt="2025-07-15T14:46:23.923" v="1456" actId="14100"/>
      <pc:docMkLst>
        <pc:docMk/>
      </pc:docMkLst>
      <pc:sldChg chg="modNotes">
        <pc:chgData name="Sagov, Sadye M (DESE)" userId="S::sadye.m.sagov@mass.gov::4aaf61df-7a31-4800-bcab-734ca7f6eb6d" providerId="AD" clId="Web-{C5F878B2-4F23-27C6-30BA-69FE8B6F6ABC}" dt="2025-07-15T13:42:48.603" v="367"/>
        <pc:sldMkLst>
          <pc:docMk/>
          <pc:sldMk cId="622025582" sldId="265"/>
        </pc:sldMkLst>
      </pc:sldChg>
      <pc:sldChg chg="addSp delSp modSp add replId modNotes">
        <pc:chgData name="Sagov, Sadye M (DESE)" userId="S::sadye.m.sagov@mass.gov::4aaf61df-7a31-4800-bcab-734ca7f6eb6d" providerId="AD" clId="Web-{C5F878B2-4F23-27C6-30BA-69FE8B6F6ABC}" dt="2025-07-15T13:49:37.640" v="483"/>
        <pc:sldMkLst>
          <pc:docMk/>
          <pc:sldMk cId="3707138107" sldId="280"/>
        </pc:sldMkLst>
      </pc:sldChg>
      <pc:sldChg chg="delSp modSp add replId">
        <pc:chgData name="Sagov, Sadye M (DESE)" userId="S::sadye.m.sagov@mass.gov::4aaf61df-7a31-4800-bcab-734ca7f6eb6d" providerId="AD" clId="Web-{C5F878B2-4F23-27C6-30BA-69FE8B6F6ABC}" dt="2025-07-15T13:48:23.077" v="474" actId="20577"/>
        <pc:sldMkLst>
          <pc:docMk/>
          <pc:sldMk cId="4136860691" sldId="281"/>
        </pc:sldMkLst>
      </pc:sldChg>
      <pc:sldChg chg="addSp modSp add replId modNotes">
        <pc:chgData name="Sagov, Sadye M (DESE)" userId="S::sadye.m.sagov@mass.gov::4aaf61df-7a31-4800-bcab-734ca7f6eb6d" providerId="AD" clId="Web-{C5F878B2-4F23-27C6-30BA-69FE8B6F6ABC}" dt="2025-07-15T13:59:58.008" v="699"/>
        <pc:sldMkLst>
          <pc:docMk/>
          <pc:sldMk cId="2850898695" sldId="282"/>
        </pc:sldMkLst>
      </pc:sldChg>
      <pc:sldChg chg="addSp modSp add replId modNotes">
        <pc:chgData name="Sagov, Sadye M (DESE)" userId="S::sadye.m.sagov@mass.gov::4aaf61df-7a31-4800-bcab-734ca7f6eb6d" providerId="AD" clId="Web-{C5F878B2-4F23-27C6-30BA-69FE8B6F6ABC}" dt="2025-07-15T14:00:27.728" v="702"/>
        <pc:sldMkLst>
          <pc:docMk/>
          <pc:sldMk cId="2430807568" sldId="283"/>
        </pc:sldMkLst>
      </pc:sldChg>
      <pc:sldChg chg="modSp add replId modNotes">
        <pc:chgData name="Sagov, Sadye M (DESE)" userId="S::sadye.m.sagov@mass.gov::4aaf61df-7a31-4800-bcab-734ca7f6eb6d" providerId="AD" clId="Web-{C5F878B2-4F23-27C6-30BA-69FE8B6F6ABC}" dt="2025-07-15T14:10:33.846" v="781" actId="20577"/>
        <pc:sldMkLst>
          <pc:docMk/>
          <pc:sldMk cId="416579407" sldId="284"/>
        </pc:sldMkLst>
      </pc:sldChg>
      <pc:sldChg chg="add del replId">
        <pc:chgData name="Sagov, Sadye M (DESE)" userId="S::sadye.m.sagov@mass.gov::4aaf61df-7a31-4800-bcab-734ca7f6eb6d" providerId="AD" clId="Web-{C5F878B2-4F23-27C6-30BA-69FE8B6F6ABC}" dt="2025-07-15T13:58:17.085" v="660"/>
        <pc:sldMkLst>
          <pc:docMk/>
          <pc:sldMk cId="4271565147" sldId="284"/>
        </pc:sldMkLst>
      </pc:sldChg>
      <pc:sldChg chg="modSp add replId">
        <pc:chgData name="Sagov, Sadye M (DESE)" userId="S::sadye.m.sagov@mass.gov::4aaf61df-7a31-4800-bcab-734ca7f6eb6d" providerId="AD" clId="Web-{C5F878B2-4F23-27C6-30BA-69FE8B6F6ABC}" dt="2025-07-15T14:13:56.505" v="929" actId="20577"/>
        <pc:sldMkLst>
          <pc:docMk/>
          <pc:sldMk cId="1597404442" sldId="285"/>
        </pc:sldMkLst>
      </pc:sldChg>
      <pc:sldChg chg="addSp delSp modSp add replId">
        <pc:chgData name="Sagov, Sadye M (DESE)" userId="S::sadye.m.sagov@mass.gov::4aaf61df-7a31-4800-bcab-734ca7f6eb6d" providerId="AD" clId="Web-{C5F878B2-4F23-27C6-30BA-69FE8B6F6ABC}" dt="2025-07-15T14:23:14.403" v="1198" actId="20577"/>
        <pc:sldMkLst>
          <pc:docMk/>
          <pc:sldMk cId="1311214319" sldId="286"/>
        </pc:sldMkLst>
      </pc:sldChg>
      <pc:sldChg chg="delSp modSp add replId">
        <pc:chgData name="Sagov, Sadye M (DESE)" userId="S::sadye.m.sagov@mass.gov::4aaf61df-7a31-4800-bcab-734ca7f6eb6d" providerId="AD" clId="Web-{C5F878B2-4F23-27C6-30BA-69FE8B6F6ABC}" dt="2025-07-15T14:26:40.547" v="1307"/>
        <pc:sldMkLst>
          <pc:docMk/>
          <pc:sldMk cId="1687084627" sldId="287"/>
        </pc:sldMkLst>
      </pc:sldChg>
      <pc:sldChg chg="addSp delSp modSp add replId">
        <pc:chgData name="Sagov, Sadye M (DESE)" userId="S::sadye.m.sagov@mass.gov::4aaf61df-7a31-4800-bcab-734ca7f6eb6d" providerId="AD" clId="Web-{C5F878B2-4F23-27C6-30BA-69FE8B6F6ABC}" dt="2025-07-15T14:46:23.923" v="1456" actId="14100"/>
        <pc:sldMkLst>
          <pc:docMk/>
          <pc:sldMk cId="250319922" sldId="288"/>
        </pc:sldMkLst>
      </pc:sldChg>
      <pc:sldChg chg="add replId">
        <pc:chgData name="Sagov, Sadye M (DESE)" userId="S::sadye.m.sagov@mass.gov::4aaf61df-7a31-4800-bcab-734ca7f6eb6d" providerId="AD" clId="Web-{C5F878B2-4F23-27C6-30BA-69FE8B6F6ABC}" dt="2025-07-15T14:46:02.142" v="1454"/>
        <pc:sldMkLst>
          <pc:docMk/>
          <pc:sldMk cId="3634362459" sldId="289"/>
        </pc:sldMkLst>
      </pc:sldChg>
    </pc:docChg>
  </pc:docChgLst>
  <pc:docChgLst>
    <pc:chgData name="Sagov, Sadye M (DESE)" userId="S::sadye.m.sagov@mass.gov::4aaf61df-7a31-4800-bcab-734ca7f6eb6d" providerId="AD" clId="Web-{7DBDAD7D-6337-7484-1EB1-BB90B04DE90A}"/>
    <pc:docChg chg="modSld">
      <pc:chgData name="Sagov, Sadye M (DESE)" userId="S::sadye.m.sagov@mass.gov::4aaf61df-7a31-4800-bcab-734ca7f6eb6d" providerId="AD" clId="Web-{7DBDAD7D-6337-7484-1EB1-BB90B04DE90A}" dt="2025-08-22T12:13:46.143" v="5"/>
      <pc:docMkLst>
        <pc:docMk/>
      </pc:docMkLst>
      <pc:sldChg chg="modNotes">
        <pc:chgData name="Sagov, Sadye M (DESE)" userId="S::sadye.m.sagov@mass.gov::4aaf61df-7a31-4800-bcab-734ca7f6eb6d" providerId="AD" clId="Web-{7DBDAD7D-6337-7484-1EB1-BB90B04DE90A}" dt="2025-08-22T12:13:46.143" v="5"/>
        <pc:sldMkLst>
          <pc:docMk/>
          <pc:sldMk cId="3020294096" sldId="273"/>
        </pc:sldMkLst>
      </pc:sldChg>
    </pc:docChg>
  </pc:docChgLst>
  <pc:docChgLst>
    <pc:chgData name="Chin, Kenzie (DESE)" userId="0341b3cf-276f-4be2-a74f-0005ba9ba63b" providerId="ADAL" clId="{7B9B701A-C1B7-4BCC-9077-E00EFAA4B782}"/>
    <pc:docChg chg="custSel modSld">
      <pc:chgData name="Chin, Kenzie (DESE)" userId="0341b3cf-276f-4be2-a74f-0005ba9ba63b" providerId="ADAL" clId="{7B9B701A-C1B7-4BCC-9077-E00EFAA4B782}" dt="2025-08-21T17:53:30.507" v="405" actId="20577"/>
      <pc:docMkLst>
        <pc:docMk/>
      </pc:docMkLst>
      <pc:sldChg chg="modSp">
        <pc:chgData name="Chin, Kenzie (DESE)" userId="0341b3cf-276f-4be2-a74f-0005ba9ba63b" providerId="ADAL" clId="{7B9B701A-C1B7-4BCC-9077-E00EFAA4B782}" dt="2025-08-20T18:24:28.292" v="15" actId="20577"/>
        <pc:sldMkLst>
          <pc:docMk/>
          <pc:sldMk cId="1597404442" sldId="285"/>
        </pc:sldMkLst>
        <pc:spChg chg="mod">
          <ac:chgData name="Chin, Kenzie (DESE)" userId="0341b3cf-276f-4be2-a74f-0005ba9ba63b" providerId="ADAL" clId="{7B9B701A-C1B7-4BCC-9077-E00EFAA4B782}" dt="2025-08-20T18:24:28.292" v="15" actId="20577"/>
          <ac:spMkLst>
            <pc:docMk/>
            <pc:sldMk cId="1597404442" sldId="285"/>
            <ac:spMk id="6" creationId="{09D4DC80-242B-4BC7-7CB1-F4F0DF28585B}"/>
          </ac:spMkLst>
        </pc:spChg>
      </pc:sldChg>
      <pc:sldChg chg="modNotesTx">
        <pc:chgData name="Chin, Kenzie (DESE)" userId="0341b3cf-276f-4be2-a74f-0005ba9ba63b" providerId="ADAL" clId="{7B9B701A-C1B7-4BCC-9077-E00EFAA4B782}" dt="2025-08-20T18:28:14.521" v="212" actId="20577"/>
        <pc:sldMkLst>
          <pc:docMk/>
          <pc:sldMk cId="1687084627" sldId="287"/>
        </pc:sldMkLst>
      </pc:sldChg>
      <pc:sldChg chg="modNotesTx">
        <pc:chgData name="Chin, Kenzie (DESE)" userId="0341b3cf-276f-4be2-a74f-0005ba9ba63b" providerId="ADAL" clId="{7B9B701A-C1B7-4BCC-9077-E00EFAA4B782}" dt="2025-08-20T18:29:32.971" v="229" actId="20577"/>
        <pc:sldMkLst>
          <pc:docMk/>
          <pc:sldMk cId="3634362459" sldId="289"/>
        </pc:sldMkLst>
      </pc:sldChg>
      <pc:sldChg chg="modSp mod">
        <pc:chgData name="Chin, Kenzie (DESE)" userId="0341b3cf-276f-4be2-a74f-0005ba9ba63b" providerId="ADAL" clId="{7B9B701A-C1B7-4BCC-9077-E00EFAA4B782}" dt="2025-08-20T15:19:20.566" v="0" actId="1076"/>
        <pc:sldMkLst>
          <pc:docMk/>
          <pc:sldMk cId="3119399140" sldId="309"/>
        </pc:sldMkLst>
        <pc:spChg chg="mod">
          <ac:chgData name="Chin, Kenzie (DESE)" userId="0341b3cf-276f-4be2-a74f-0005ba9ba63b" providerId="ADAL" clId="{7B9B701A-C1B7-4BCC-9077-E00EFAA4B782}" dt="2025-08-20T15:19:20.566" v="0" actId="1076"/>
          <ac:spMkLst>
            <pc:docMk/>
            <pc:sldMk cId="3119399140" sldId="309"/>
            <ac:spMk id="10" creationId="{ECF318A2-038F-94C4-BB87-3C63F190BAA8}"/>
          </ac:spMkLst>
        </pc:spChg>
      </pc:sldChg>
      <pc:sldChg chg="modSp">
        <pc:chgData name="Chin, Kenzie (DESE)" userId="0341b3cf-276f-4be2-a74f-0005ba9ba63b" providerId="ADAL" clId="{7B9B701A-C1B7-4BCC-9077-E00EFAA4B782}" dt="2025-08-20T17:02:56.717" v="5" actId="6549"/>
        <pc:sldMkLst>
          <pc:docMk/>
          <pc:sldMk cId="2936754916" sldId="316"/>
        </pc:sldMkLst>
        <pc:spChg chg="mod">
          <ac:chgData name="Chin, Kenzie (DESE)" userId="0341b3cf-276f-4be2-a74f-0005ba9ba63b" providerId="ADAL" clId="{7B9B701A-C1B7-4BCC-9077-E00EFAA4B782}" dt="2025-08-20T17:02:56.717" v="5" actId="6549"/>
          <ac:spMkLst>
            <pc:docMk/>
            <pc:sldMk cId="2936754916" sldId="316"/>
            <ac:spMk id="16" creationId="{10589EEF-BC2E-0710-FF59-685098600F35}"/>
          </ac:spMkLst>
        </pc:spChg>
      </pc:sldChg>
      <pc:sldChg chg="modSp mod">
        <pc:chgData name="Chin, Kenzie (DESE)" userId="0341b3cf-276f-4be2-a74f-0005ba9ba63b" providerId="ADAL" clId="{7B9B701A-C1B7-4BCC-9077-E00EFAA4B782}" dt="2025-08-20T17:04:26.378" v="6" actId="1076"/>
        <pc:sldMkLst>
          <pc:docMk/>
          <pc:sldMk cId="3883215469" sldId="324"/>
        </pc:sldMkLst>
        <pc:spChg chg="mod">
          <ac:chgData name="Chin, Kenzie (DESE)" userId="0341b3cf-276f-4be2-a74f-0005ba9ba63b" providerId="ADAL" clId="{7B9B701A-C1B7-4BCC-9077-E00EFAA4B782}" dt="2025-08-20T17:04:26.378" v="6" actId="1076"/>
          <ac:spMkLst>
            <pc:docMk/>
            <pc:sldMk cId="3883215469" sldId="324"/>
            <ac:spMk id="10" creationId="{CFAAF7CE-4445-30FB-B91B-42684F3D3A9B}"/>
          </ac:spMkLst>
        </pc:spChg>
      </pc:sldChg>
      <pc:sldChg chg="modSp mod">
        <pc:chgData name="Chin, Kenzie (DESE)" userId="0341b3cf-276f-4be2-a74f-0005ba9ba63b" providerId="ADAL" clId="{7B9B701A-C1B7-4BCC-9077-E00EFAA4B782}" dt="2025-08-20T17:06:53.782" v="8" actId="14100"/>
        <pc:sldMkLst>
          <pc:docMk/>
          <pc:sldMk cId="4081241560" sldId="328"/>
        </pc:sldMkLst>
        <pc:spChg chg="mod">
          <ac:chgData name="Chin, Kenzie (DESE)" userId="0341b3cf-276f-4be2-a74f-0005ba9ba63b" providerId="ADAL" clId="{7B9B701A-C1B7-4BCC-9077-E00EFAA4B782}" dt="2025-08-20T17:06:53.782" v="8" actId="14100"/>
          <ac:spMkLst>
            <pc:docMk/>
            <pc:sldMk cId="4081241560" sldId="328"/>
            <ac:spMk id="10" creationId="{5EC28440-6C82-CEF1-7E9B-B9AA4908D2F7}"/>
          </ac:spMkLst>
        </pc:spChg>
      </pc:sldChg>
      <pc:sldChg chg="modSp mod">
        <pc:chgData name="Chin, Kenzie (DESE)" userId="0341b3cf-276f-4be2-a74f-0005ba9ba63b" providerId="ADAL" clId="{7B9B701A-C1B7-4BCC-9077-E00EFAA4B782}" dt="2025-08-20T17:08:56.772" v="9" actId="1076"/>
        <pc:sldMkLst>
          <pc:docMk/>
          <pc:sldMk cId="2867830787" sldId="330"/>
        </pc:sldMkLst>
        <pc:spChg chg="mod">
          <ac:chgData name="Chin, Kenzie (DESE)" userId="0341b3cf-276f-4be2-a74f-0005ba9ba63b" providerId="ADAL" clId="{7B9B701A-C1B7-4BCC-9077-E00EFAA4B782}" dt="2025-08-20T17:08:56.772" v="9" actId="1076"/>
          <ac:spMkLst>
            <pc:docMk/>
            <pc:sldMk cId="2867830787" sldId="330"/>
            <ac:spMk id="10" creationId="{0D5F9B06-C06E-4E4E-310D-1AAC6437D83D}"/>
          </ac:spMkLst>
        </pc:spChg>
      </pc:sldChg>
      <pc:sldChg chg="modSp mod">
        <pc:chgData name="Chin, Kenzie (DESE)" userId="0341b3cf-276f-4be2-a74f-0005ba9ba63b" providerId="ADAL" clId="{7B9B701A-C1B7-4BCC-9077-E00EFAA4B782}" dt="2025-08-20T17:09:08.056" v="10" actId="1076"/>
        <pc:sldMkLst>
          <pc:docMk/>
          <pc:sldMk cId="3780655406" sldId="332"/>
        </pc:sldMkLst>
        <pc:spChg chg="mod">
          <ac:chgData name="Chin, Kenzie (DESE)" userId="0341b3cf-276f-4be2-a74f-0005ba9ba63b" providerId="ADAL" clId="{7B9B701A-C1B7-4BCC-9077-E00EFAA4B782}" dt="2025-08-20T17:09:08.056" v="10" actId="1076"/>
          <ac:spMkLst>
            <pc:docMk/>
            <pc:sldMk cId="3780655406" sldId="332"/>
            <ac:spMk id="10" creationId="{C1492A2D-063A-49C7-D84E-25BCDACE3C6C}"/>
          </ac:spMkLst>
        </pc:spChg>
      </pc:sldChg>
      <pc:sldChg chg="modSp mod">
        <pc:chgData name="Chin, Kenzie (DESE)" userId="0341b3cf-276f-4be2-a74f-0005ba9ba63b" providerId="ADAL" clId="{7B9B701A-C1B7-4BCC-9077-E00EFAA4B782}" dt="2025-08-20T18:31:22.736" v="230" actId="1076"/>
        <pc:sldMkLst>
          <pc:docMk/>
          <pc:sldMk cId="304045301" sldId="337"/>
        </pc:sldMkLst>
        <pc:spChg chg="mod">
          <ac:chgData name="Chin, Kenzie (DESE)" userId="0341b3cf-276f-4be2-a74f-0005ba9ba63b" providerId="ADAL" clId="{7B9B701A-C1B7-4BCC-9077-E00EFAA4B782}" dt="2025-08-20T18:31:22.736" v="230" actId="1076"/>
          <ac:spMkLst>
            <pc:docMk/>
            <pc:sldMk cId="304045301" sldId="337"/>
            <ac:spMk id="10" creationId="{2E748782-0B5F-5B1C-519D-E2E1EFD7CBB1}"/>
          </ac:spMkLst>
        </pc:spChg>
      </pc:sldChg>
      <pc:sldChg chg="modSp mod">
        <pc:chgData name="Chin, Kenzie (DESE)" userId="0341b3cf-276f-4be2-a74f-0005ba9ba63b" providerId="ADAL" clId="{7B9B701A-C1B7-4BCC-9077-E00EFAA4B782}" dt="2025-08-20T18:33:14.103" v="396" actId="1076"/>
        <pc:sldMkLst>
          <pc:docMk/>
          <pc:sldMk cId="2491571536" sldId="340"/>
        </pc:sldMkLst>
        <pc:spChg chg="mod">
          <ac:chgData name="Chin, Kenzie (DESE)" userId="0341b3cf-276f-4be2-a74f-0005ba9ba63b" providerId="ADAL" clId="{7B9B701A-C1B7-4BCC-9077-E00EFAA4B782}" dt="2025-08-20T18:33:14.103" v="396" actId="1076"/>
          <ac:spMkLst>
            <pc:docMk/>
            <pc:sldMk cId="2491571536" sldId="340"/>
            <ac:spMk id="10" creationId="{A8BAAAB3-D20E-D610-91A7-64583F086D6B}"/>
          </ac:spMkLst>
        </pc:spChg>
      </pc:sldChg>
      <pc:sldChg chg="modSp">
        <pc:chgData name="Chin, Kenzie (DESE)" userId="0341b3cf-276f-4be2-a74f-0005ba9ba63b" providerId="ADAL" clId="{7B9B701A-C1B7-4BCC-9077-E00EFAA4B782}" dt="2025-08-20T18:32:37.831" v="395" actId="20577"/>
        <pc:sldMkLst>
          <pc:docMk/>
          <pc:sldMk cId="2663434801" sldId="342"/>
        </pc:sldMkLst>
        <pc:spChg chg="mod">
          <ac:chgData name="Chin, Kenzie (DESE)" userId="0341b3cf-276f-4be2-a74f-0005ba9ba63b" providerId="ADAL" clId="{7B9B701A-C1B7-4BCC-9077-E00EFAA4B782}" dt="2025-08-20T18:32:33.587" v="386" actId="20577"/>
          <ac:spMkLst>
            <pc:docMk/>
            <pc:sldMk cId="2663434801" sldId="342"/>
            <ac:spMk id="9" creationId="{78BB6D5D-A1C1-3F00-0A5F-93051BA6DDD6}"/>
          </ac:spMkLst>
        </pc:spChg>
        <pc:spChg chg="mod">
          <ac:chgData name="Chin, Kenzie (DESE)" userId="0341b3cf-276f-4be2-a74f-0005ba9ba63b" providerId="ADAL" clId="{7B9B701A-C1B7-4BCC-9077-E00EFAA4B782}" dt="2025-08-20T18:32:37.831" v="395" actId="20577"/>
          <ac:spMkLst>
            <pc:docMk/>
            <pc:sldMk cId="2663434801" sldId="342"/>
            <ac:spMk id="15" creationId="{50C35576-AAB4-952E-FF01-E16B45D9B0D2}"/>
          </ac:spMkLst>
        </pc:spChg>
      </pc:sldChg>
      <pc:sldChg chg="modSp mod">
        <pc:chgData name="Chin, Kenzie (DESE)" userId="0341b3cf-276f-4be2-a74f-0005ba9ba63b" providerId="ADAL" clId="{7B9B701A-C1B7-4BCC-9077-E00EFAA4B782}" dt="2025-08-21T17:53:30.507" v="405" actId="20577"/>
        <pc:sldMkLst>
          <pc:docMk/>
          <pc:sldMk cId="1388457807" sldId="348"/>
        </pc:sldMkLst>
        <pc:graphicFrameChg chg="modGraphic">
          <ac:chgData name="Chin, Kenzie (DESE)" userId="0341b3cf-276f-4be2-a74f-0005ba9ba63b" providerId="ADAL" clId="{7B9B701A-C1B7-4BCC-9077-E00EFAA4B782}" dt="2025-08-21T17:53:30.507" v="405" actId="20577"/>
          <ac:graphicFrameMkLst>
            <pc:docMk/>
            <pc:sldMk cId="1388457807" sldId="348"/>
            <ac:graphicFrameMk id="5" creationId="{F264F587-9D12-744D-3D84-BB4DBD0E11BE}"/>
          </ac:graphicFrameMkLst>
        </pc:graphicFrameChg>
      </pc:sldChg>
      <pc:sldChg chg="modSp mod">
        <pc:chgData name="Chin, Kenzie (DESE)" userId="0341b3cf-276f-4be2-a74f-0005ba9ba63b" providerId="ADAL" clId="{7B9B701A-C1B7-4BCC-9077-E00EFAA4B782}" dt="2025-08-20T18:34:19.074" v="397" actId="1076"/>
        <pc:sldMkLst>
          <pc:docMk/>
          <pc:sldMk cId="798641792" sldId="353"/>
        </pc:sldMkLst>
        <pc:spChg chg="mod">
          <ac:chgData name="Chin, Kenzie (DESE)" userId="0341b3cf-276f-4be2-a74f-0005ba9ba63b" providerId="ADAL" clId="{7B9B701A-C1B7-4BCC-9077-E00EFAA4B782}" dt="2025-08-20T18:34:19.074" v="397" actId="1076"/>
          <ac:spMkLst>
            <pc:docMk/>
            <pc:sldMk cId="798641792" sldId="353"/>
            <ac:spMk id="10" creationId="{F8C369A3-B0C8-081C-934B-83F4C07EA361}"/>
          </ac:spMkLst>
        </pc:spChg>
      </pc:sldChg>
      <pc:sldChg chg="modNotesTx">
        <pc:chgData name="Chin, Kenzie (DESE)" userId="0341b3cf-276f-4be2-a74f-0005ba9ba63b" providerId="ADAL" clId="{7B9B701A-C1B7-4BCC-9077-E00EFAA4B782}" dt="2025-08-21T17:49:49.790" v="401" actId="20577"/>
        <pc:sldMkLst>
          <pc:docMk/>
          <pc:sldMk cId="3825114519" sldId="355"/>
        </pc:sldMkLst>
      </pc:sldChg>
    </pc:docChg>
  </pc:docChgLst>
  <pc:docChgLst>
    <pc:chgData name="Sagov, Sadye M (DESE)" userId="4aaf61df-7a31-4800-bcab-734ca7f6eb6d" providerId="ADAL" clId="{D9419BFC-902A-4303-B3E2-B2483DBBBF8C}"/>
    <pc:docChg chg="addSld delSld modSld">
      <pc:chgData name="Sagov, Sadye M (DESE)" userId="4aaf61df-7a31-4800-bcab-734ca7f6eb6d" providerId="ADAL" clId="{D9419BFC-902A-4303-B3E2-B2483DBBBF8C}" dt="2025-08-08T14:05:50.126" v="695" actId="47"/>
      <pc:docMkLst>
        <pc:docMk/>
      </pc:docMkLst>
      <pc:sldChg chg="del">
        <pc:chgData name="Sagov, Sadye M (DESE)" userId="4aaf61df-7a31-4800-bcab-734ca7f6eb6d" providerId="ADAL" clId="{D9419BFC-902A-4303-B3E2-B2483DBBBF8C}" dt="2025-08-08T14:05:43.606" v="691" actId="47"/>
        <pc:sldMkLst>
          <pc:docMk/>
          <pc:sldMk cId="2636106827" sldId="256"/>
        </pc:sldMkLst>
      </pc:sldChg>
      <pc:sldChg chg="del">
        <pc:chgData name="Sagov, Sadye M (DESE)" userId="4aaf61df-7a31-4800-bcab-734ca7f6eb6d" providerId="ADAL" clId="{D9419BFC-902A-4303-B3E2-B2483DBBBF8C}" dt="2025-08-08T14:05:44.274" v="692" actId="47"/>
        <pc:sldMkLst>
          <pc:docMk/>
          <pc:sldMk cId="1179312423" sldId="271"/>
        </pc:sldMkLst>
      </pc:sldChg>
      <pc:sldChg chg="del">
        <pc:chgData name="Sagov, Sadye M (DESE)" userId="4aaf61df-7a31-4800-bcab-734ca7f6eb6d" providerId="ADAL" clId="{D9419BFC-902A-4303-B3E2-B2483DBBBF8C}" dt="2025-08-08T14:05:50.126" v="695" actId="47"/>
        <pc:sldMkLst>
          <pc:docMk/>
          <pc:sldMk cId="3811175456" sldId="278"/>
        </pc:sldMkLst>
      </pc:sldChg>
      <pc:sldChg chg="del">
        <pc:chgData name="Sagov, Sadye M (DESE)" userId="4aaf61df-7a31-4800-bcab-734ca7f6eb6d" providerId="ADAL" clId="{D9419BFC-902A-4303-B3E2-B2483DBBBF8C}" dt="2025-08-08T14:05:49.164" v="694" actId="47"/>
        <pc:sldMkLst>
          <pc:docMk/>
          <pc:sldMk cId="2730705756" sldId="279"/>
        </pc:sldMkLst>
      </pc:sldChg>
      <pc:sldChg chg="modSp mod modNotesTx">
        <pc:chgData name="Sagov, Sadye M (DESE)" userId="4aaf61df-7a31-4800-bcab-734ca7f6eb6d" providerId="ADAL" clId="{D9419BFC-902A-4303-B3E2-B2483DBBBF8C}" dt="2025-07-18T18:42:58.318" v="690" actId="20577"/>
        <pc:sldMkLst>
          <pc:docMk/>
          <pc:sldMk cId="4136860691" sldId="281"/>
        </pc:sldMkLst>
      </pc:sldChg>
      <pc:sldChg chg="add modNotesTx">
        <pc:chgData name="Sagov, Sadye M (DESE)" userId="4aaf61df-7a31-4800-bcab-734ca7f6eb6d" providerId="ADAL" clId="{D9419BFC-902A-4303-B3E2-B2483DBBBF8C}" dt="2025-07-18T18:35:26.933" v="4" actId="20577"/>
        <pc:sldMkLst>
          <pc:docMk/>
          <pc:sldMk cId="3891808327" sldId="297"/>
        </pc:sldMkLst>
      </pc:sldChg>
      <pc:sldChg chg="del">
        <pc:chgData name="Sagov, Sadye M (DESE)" userId="4aaf61df-7a31-4800-bcab-734ca7f6eb6d" providerId="ADAL" clId="{D9419BFC-902A-4303-B3E2-B2483DBBBF8C}" dt="2025-08-08T14:05:48.457" v="693" actId="47"/>
        <pc:sldMkLst>
          <pc:docMk/>
          <pc:sldMk cId="2723611426" sldId="300"/>
        </pc:sldMkLst>
      </pc:sldChg>
    </pc:docChg>
  </pc:docChgLst>
  <pc:docChgLst>
    <pc:chgData name="Sagov, Sadye M (DESE)" userId="S::sadye.m.sagov@mass.gov::4aaf61df-7a31-4800-bcab-734ca7f6eb6d" providerId="AD" clId="Web-{0ED29B81-D5FE-3A3D-165A-DB011255A226}"/>
    <pc:docChg chg="modSld">
      <pc:chgData name="Sagov, Sadye M (DESE)" userId="S::sadye.m.sagov@mass.gov::4aaf61df-7a31-4800-bcab-734ca7f6eb6d" providerId="AD" clId="Web-{0ED29B81-D5FE-3A3D-165A-DB011255A226}" dt="2025-08-05T19:27:51.054" v="1"/>
      <pc:docMkLst>
        <pc:docMk/>
      </pc:docMkLst>
      <pc:sldChg chg="addSp delSp modSp">
        <pc:chgData name="Sagov, Sadye M (DESE)" userId="S::sadye.m.sagov@mass.gov::4aaf61df-7a31-4800-bcab-734ca7f6eb6d" providerId="AD" clId="Web-{0ED29B81-D5FE-3A3D-165A-DB011255A226}" dt="2025-08-05T19:27:51.054" v="1"/>
        <pc:sldMkLst>
          <pc:docMk/>
          <pc:sldMk cId="3020294096" sldId="273"/>
        </pc:sldMkLst>
      </pc:sldChg>
    </pc:docChg>
  </pc:docChgLst>
  <pc:docChgLst>
    <pc:chgData name="Sagov, Sadye M (DESE)" userId="4aaf61df-7a31-4800-bcab-734ca7f6eb6d" providerId="ADAL" clId="{F9D1EBAE-8AEE-4D76-A497-CF98436DDB0C}"/>
    <pc:docChg chg="undo redo custSel addSld delSld modSld sldOrd">
      <pc:chgData name="Sagov, Sadye M (DESE)" userId="4aaf61df-7a31-4800-bcab-734ca7f6eb6d" providerId="ADAL" clId="{F9D1EBAE-8AEE-4D76-A497-CF98436DDB0C}" dt="2025-08-22T13:51:27.591" v="59355" actId="20577"/>
      <pc:docMkLst>
        <pc:docMk/>
      </pc:docMkLst>
      <pc:sldChg chg="delSp modSp mod delAnim modNotesTx">
        <pc:chgData name="Sagov, Sadye M (DESE)" userId="4aaf61df-7a31-4800-bcab-734ca7f6eb6d" providerId="ADAL" clId="{F9D1EBAE-8AEE-4D76-A497-CF98436DDB0C}" dt="2025-08-20T19:17:11.600" v="57864" actId="20577"/>
        <pc:sldMkLst>
          <pc:docMk/>
          <pc:sldMk cId="2743236530" sldId="260"/>
        </pc:sldMkLst>
        <pc:spChg chg="mod">
          <ac:chgData name="Sagov, Sadye M (DESE)" userId="4aaf61df-7a31-4800-bcab-734ca7f6eb6d" providerId="ADAL" clId="{F9D1EBAE-8AEE-4D76-A497-CF98436DDB0C}" dt="2025-08-19T17:37:56.996" v="24598" actId="20577"/>
          <ac:spMkLst>
            <pc:docMk/>
            <pc:sldMk cId="2743236530" sldId="260"/>
            <ac:spMk id="3" creationId="{82078C18-F35D-1878-0FA0-725A17B5614D}"/>
          </ac:spMkLst>
        </pc:spChg>
        <pc:spChg chg="mod">
          <ac:chgData name="Sagov, Sadye M (DESE)" userId="4aaf61df-7a31-4800-bcab-734ca7f6eb6d" providerId="ADAL" clId="{F9D1EBAE-8AEE-4D76-A497-CF98436DDB0C}" dt="2025-08-19T16:57:27.012" v="24534" actId="20577"/>
          <ac:spMkLst>
            <pc:docMk/>
            <pc:sldMk cId="2743236530" sldId="260"/>
            <ac:spMk id="12" creationId="{0543A609-3A3C-5367-47DF-A0E222E0C92A}"/>
          </ac:spMkLst>
        </pc:spChg>
      </pc:sldChg>
      <pc:sldChg chg="modSp mod modNotesTx">
        <pc:chgData name="Sagov, Sadye M (DESE)" userId="4aaf61df-7a31-4800-bcab-734ca7f6eb6d" providerId="ADAL" clId="{F9D1EBAE-8AEE-4D76-A497-CF98436DDB0C}" dt="2025-08-22T13:30:32.458" v="59179" actId="20577"/>
        <pc:sldMkLst>
          <pc:docMk/>
          <pc:sldMk cId="622025582" sldId="265"/>
        </pc:sldMkLst>
        <pc:spChg chg="mod">
          <ac:chgData name="Sagov, Sadye M (DESE)" userId="4aaf61df-7a31-4800-bcab-734ca7f6eb6d" providerId="ADAL" clId="{F9D1EBAE-8AEE-4D76-A497-CF98436DDB0C}" dt="2025-08-19T20:11:41.743" v="27294" actId="20577"/>
          <ac:spMkLst>
            <pc:docMk/>
            <pc:sldMk cId="622025582" sldId="265"/>
            <ac:spMk id="3" creationId="{5279E949-9ECC-2ED6-F19A-C93B664972E3}"/>
          </ac:spMkLst>
        </pc:spChg>
      </pc:sldChg>
      <pc:sldChg chg="add del modNotesTx">
        <pc:chgData name="Sagov, Sadye M (DESE)" userId="4aaf61df-7a31-4800-bcab-734ca7f6eb6d" providerId="ADAL" clId="{F9D1EBAE-8AEE-4D76-A497-CF98436DDB0C}" dt="2025-08-22T13:31:13.049" v="59322" actId="20577"/>
        <pc:sldMkLst>
          <pc:docMk/>
          <pc:sldMk cId="1179312423" sldId="271"/>
        </pc:sldMkLst>
      </pc:sldChg>
      <pc:sldChg chg="modSp mod modNotesTx">
        <pc:chgData name="Sagov, Sadye M (DESE)" userId="4aaf61df-7a31-4800-bcab-734ca7f6eb6d" providerId="ADAL" clId="{F9D1EBAE-8AEE-4D76-A497-CF98436DDB0C}" dt="2025-08-22T13:51:27.591" v="59355" actId="20577"/>
        <pc:sldMkLst>
          <pc:docMk/>
          <pc:sldMk cId="3020294096" sldId="273"/>
        </pc:sldMkLst>
        <pc:spChg chg="mod">
          <ac:chgData name="Sagov, Sadye M (DESE)" userId="4aaf61df-7a31-4800-bcab-734ca7f6eb6d" providerId="ADAL" clId="{F9D1EBAE-8AEE-4D76-A497-CF98436DDB0C}" dt="2025-08-19T16:56:28.187" v="24487" actId="20577"/>
          <ac:spMkLst>
            <pc:docMk/>
            <pc:sldMk cId="3020294096" sldId="273"/>
            <ac:spMk id="2" creationId="{4D39343F-50D0-0C1F-1054-ED68C4E3849D}"/>
          </ac:spMkLst>
        </pc:spChg>
      </pc:sldChg>
      <pc:sldChg chg="modNotesTx">
        <pc:chgData name="Sagov, Sadye M (DESE)" userId="4aaf61df-7a31-4800-bcab-734ca7f6eb6d" providerId="ADAL" clId="{F9D1EBAE-8AEE-4D76-A497-CF98436DDB0C}" dt="2025-08-19T20:16:14.692" v="28220" actId="5793"/>
        <pc:sldMkLst>
          <pc:docMk/>
          <pc:sldMk cId="3039911511" sldId="274"/>
        </pc:sldMkLst>
      </pc:sldChg>
      <pc:sldChg chg="modSp mod modNotesTx">
        <pc:chgData name="Sagov, Sadye M (DESE)" userId="4aaf61df-7a31-4800-bcab-734ca7f6eb6d" providerId="ADAL" clId="{F9D1EBAE-8AEE-4D76-A497-CF98436DDB0C}" dt="2025-08-19T20:20:38.705" v="28447" actId="114"/>
        <pc:sldMkLst>
          <pc:docMk/>
          <pc:sldMk cId="3134679353" sldId="275"/>
        </pc:sldMkLst>
        <pc:spChg chg="mod">
          <ac:chgData name="Sagov, Sadye M (DESE)" userId="4aaf61df-7a31-4800-bcab-734ca7f6eb6d" providerId="ADAL" clId="{F9D1EBAE-8AEE-4D76-A497-CF98436DDB0C}" dt="2025-08-19T20:17:12.341" v="28233" actId="255"/>
          <ac:spMkLst>
            <pc:docMk/>
            <pc:sldMk cId="3134679353" sldId="275"/>
            <ac:spMk id="3" creationId="{19C4A064-CCEC-C705-642D-AC0E46538115}"/>
          </ac:spMkLst>
        </pc:spChg>
      </pc:sldChg>
      <pc:sldChg chg="modSp mod modNotesTx">
        <pc:chgData name="Sagov, Sadye M (DESE)" userId="4aaf61df-7a31-4800-bcab-734ca7f6eb6d" providerId="ADAL" clId="{F9D1EBAE-8AEE-4D76-A497-CF98436DDB0C}" dt="2025-08-20T13:10:08.775" v="32667" actId="20577"/>
        <pc:sldMkLst>
          <pc:docMk/>
          <pc:sldMk cId="3830319621" sldId="276"/>
        </pc:sldMkLst>
        <pc:spChg chg="mod">
          <ac:chgData name="Sagov, Sadye M (DESE)" userId="4aaf61df-7a31-4800-bcab-734ca7f6eb6d" providerId="ADAL" clId="{F9D1EBAE-8AEE-4D76-A497-CF98436DDB0C}" dt="2025-08-15T16:19:15.445" v="5802" actId="20577"/>
          <ac:spMkLst>
            <pc:docMk/>
            <pc:sldMk cId="3830319621" sldId="276"/>
            <ac:spMk id="2" creationId="{83DB33C1-E192-1FDF-BB4E-08292D72ADD5}"/>
          </ac:spMkLst>
        </pc:spChg>
      </pc:sldChg>
      <pc:sldChg chg="modSp mod modNotesTx">
        <pc:chgData name="Sagov, Sadye M (DESE)" userId="4aaf61df-7a31-4800-bcab-734ca7f6eb6d" providerId="ADAL" clId="{F9D1EBAE-8AEE-4D76-A497-CF98436DDB0C}" dt="2025-08-20T19:04:50.189" v="56127" actId="20577"/>
        <pc:sldMkLst>
          <pc:docMk/>
          <pc:sldMk cId="1258125469" sldId="277"/>
        </pc:sldMkLst>
        <pc:spChg chg="mod">
          <ac:chgData name="Sagov, Sadye M (DESE)" userId="4aaf61df-7a31-4800-bcab-734ca7f6eb6d" providerId="ADAL" clId="{F9D1EBAE-8AEE-4D76-A497-CF98436DDB0C}" dt="2025-08-19T16:43:34.793" v="24290" actId="20577"/>
          <ac:spMkLst>
            <pc:docMk/>
            <pc:sldMk cId="1258125469" sldId="277"/>
            <ac:spMk id="2" creationId="{61E190D5-E529-390D-2B37-021059F30DEE}"/>
          </ac:spMkLst>
        </pc:spChg>
      </pc:sldChg>
      <pc:sldChg chg="add modNotesTx">
        <pc:chgData name="Sagov, Sadye M (DESE)" userId="4aaf61df-7a31-4800-bcab-734ca7f6eb6d" providerId="ADAL" clId="{F9D1EBAE-8AEE-4D76-A497-CF98436DDB0C}" dt="2025-08-20T19:19:43.406" v="58128" actId="20577"/>
        <pc:sldMkLst>
          <pc:docMk/>
          <pc:sldMk cId="3811175456" sldId="278"/>
        </pc:sldMkLst>
      </pc:sldChg>
      <pc:sldChg chg="add del modNotesTx">
        <pc:chgData name="Sagov, Sadye M (DESE)" userId="4aaf61df-7a31-4800-bcab-734ca7f6eb6d" providerId="ADAL" clId="{F9D1EBAE-8AEE-4D76-A497-CF98436DDB0C}" dt="2025-08-22T13:31:50.563" v="59334" actId="20577"/>
        <pc:sldMkLst>
          <pc:docMk/>
          <pc:sldMk cId="2730705756" sldId="279"/>
        </pc:sldMkLst>
      </pc:sldChg>
      <pc:sldChg chg="del">
        <pc:chgData name="Sagov, Sadye M (DESE)" userId="4aaf61df-7a31-4800-bcab-734ca7f6eb6d" providerId="ADAL" clId="{F9D1EBAE-8AEE-4D76-A497-CF98436DDB0C}" dt="2025-08-15T16:00:48.741" v="4288" actId="47"/>
        <pc:sldMkLst>
          <pc:docMk/>
          <pc:sldMk cId="3707138107" sldId="280"/>
        </pc:sldMkLst>
      </pc:sldChg>
      <pc:sldChg chg="addSp modSp mod ord modAnim modNotesTx">
        <pc:chgData name="Sagov, Sadye M (DESE)" userId="4aaf61df-7a31-4800-bcab-734ca7f6eb6d" providerId="ADAL" clId="{F9D1EBAE-8AEE-4D76-A497-CF98436DDB0C}" dt="2025-08-20T13:05:25.009" v="32463"/>
        <pc:sldMkLst>
          <pc:docMk/>
          <pc:sldMk cId="4136860691" sldId="281"/>
        </pc:sldMkLst>
        <pc:spChg chg="mod">
          <ac:chgData name="Sagov, Sadye M (DESE)" userId="4aaf61df-7a31-4800-bcab-734ca7f6eb6d" providerId="ADAL" clId="{F9D1EBAE-8AEE-4D76-A497-CF98436DDB0C}" dt="2025-08-15T16:19:05.595" v="5785" actId="20577"/>
          <ac:spMkLst>
            <pc:docMk/>
            <pc:sldMk cId="4136860691" sldId="281"/>
            <ac:spMk id="2" creationId="{D220952F-8406-87D3-B575-C409939FB1A9}"/>
          </ac:spMkLst>
        </pc:spChg>
        <pc:spChg chg="mod">
          <ac:chgData name="Sagov, Sadye M (DESE)" userId="4aaf61df-7a31-4800-bcab-734ca7f6eb6d" providerId="ADAL" clId="{F9D1EBAE-8AEE-4D76-A497-CF98436DDB0C}" dt="2025-08-15T16:02:09.129" v="4301" actId="1076"/>
          <ac:spMkLst>
            <pc:docMk/>
            <pc:sldMk cId="4136860691" sldId="281"/>
            <ac:spMk id="3" creationId="{F79EF26D-9071-BB4E-0556-45DB5FA0A30A}"/>
          </ac:spMkLst>
        </pc:spChg>
        <pc:spChg chg="add mod">
          <ac:chgData name="Sagov, Sadye M (DESE)" userId="4aaf61df-7a31-4800-bcab-734ca7f6eb6d" providerId="ADAL" clId="{F9D1EBAE-8AEE-4D76-A497-CF98436DDB0C}" dt="2025-08-15T16:04:08.147" v="4411" actId="14100"/>
          <ac:spMkLst>
            <pc:docMk/>
            <pc:sldMk cId="4136860691" sldId="281"/>
            <ac:spMk id="5" creationId="{D924BF83-6136-658B-4433-B840EA9783E7}"/>
          </ac:spMkLst>
        </pc:spChg>
      </pc:sldChg>
      <pc:sldChg chg="addSp delSp modSp mod delAnim modAnim modNotesTx">
        <pc:chgData name="Sagov, Sadye M (DESE)" userId="4aaf61df-7a31-4800-bcab-734ca7f6eb6d" providerId="ADAL" clId="{F9D1EBAE-8AEE-4D76-A497-CF98436DDB0C}" dt="2025-08-22T13:18:37.619" v="58833" actId="20577"/>
        <pc:sldMkLst>
          <pc:docMk/>
          <pc:sldMk cId="2850898695" sldId="282"/>
        </pc:sldMkLst>
        <pc:spChg chg="mod">
          <ac:chgData name="Sagov, Sadye M (DESE)" userId="4aaf61df-7a31-4800-bcab-734ca7f6eb6d" providerId="ADAL" clId="{F9D1EBAE-8AEE-4D76-A497-CF98436DDB0C}" dt="2025-08-18T15:15:55.330" v="11089" actId="20577"/>
          <ac:spMkLst>
            <pc:docMk/>
            <pc:sldMk cId="2850898695" sldId="282"/>
            <ac:spMk id="2" creationId="{F12007BC-C1D2-72F1-7D05-D74EF0954F02}"/>
          </ac:spMkLst>
        </pc:spChg>
        <pc:spChg chg="mod">
          <ac:chgData name="Sagov, Sadye M (DESE)" userId="4aaf61df-7a31-4800-bcab-734ca7f6eb6d" providerId="ADAL" clId="{F9D1EBAE-8AEE-4D76-A497-CF98436DDB0C}" dt="2025-08-20T15:02:39.762" v="40594" actId="1076"/>
          <ac:spMkLst>
            <pc:docMk/>
            <pc:sldMk cId="2850898695" sldId="282"/>
            <ac:spMk id="3" creationId="{8BB6062A-0E8C-A35E-B404-2AAEB3E8E577}"/>
          </ac:spMkLst>
        </pc:spChg>
        <pc:spChg chg="add mod">
          <ac:chgData name="Sagov, Sadye M (DESE)" userId="4aaf61df-7a31-4800-bcab-734ca7f6eb6d" providerId="ADAL" clId="{F9D1EBAE-8AEE-4D76-A497-CF98436DDB0C}" dt="2025-08-20T15:01:47.448" v="40588" actId="2711"/>
          <ac:spMkLst>
            <pc:docMk/>
            <pc:sldMk cId="2850898695" sldId="282"/>
            <ac:spMk id="5" creationId="{D53E174F-0D41-251A-5424-44CE04C7E352}"/>
          </ac:spMkLst>
        </pc:spChg>
        <pc:spChg chg="mod">
          <ac:chgData name="Sagov, Sadye M (DESE)" userId="4aaf61df-7a31-4800-bcab-734ca7f6eb6d" providerId="ADAL" clId="{F9D1EBAE-8AEE-4D76-A497-CF98436DDB0C}" dt="2025-08-20T15:00:28.412" v="40586" actId="1076"/>
          <ac:spMkLst>
            <pc:docMk/>
            <pc:sldMk cId="2850898695" sldId="282"/>
            <ac:spMk id="9" creationId="{3F8AC71B-A25A-098D-381A-C09909072DCC}"/>
          </ac:spMkLst>
        </pc:spChg>
        <pc:spChg chg="mod">
          <ac:chgData name="Sagov, Sadye M (DESE)" userId="4aaf61df-7a31-4800-bcab-734ca7f6eb6d" providerId="ADAL" clId="{F9D1EBAE-8AEE-4D76-A497-CF98436DDB0C}" dt="2025-08-20T15:00:28.412" v="40586" actId="1076"/>
          <ac:spMkLst>
            <pc:docMk/>
            <pc:sldMk cId="2850898695" sldId="282"/>
            <ac:spMk id="10" creationId="{83C4EF41-2484-B837-E5AD-7019152DFC03}"/>
          </ac:spMkLst>
        </pc:spChg>
        <pc:picChg chg="mod">
          <ac:chgData name="Sagov, Sadye M (DESE)" userId="4aaf61df-7a31-4800-bcab-734ca7f6eb6d" providerId="ADAL" clId="{F9D1EBAE-8AEE-4D76-A497-CF98436DDB0C}" dt="2025-08-20T15:00:28.412" v="40586" actId="1076"/>
          <ac:picMkLst>
            <pc:docMk/>
            <pc:sldMk cId="2850898695" sldId="282"/>
            <ac:picMk id="7" creationId="{A829F5DC-2B27-5C15-7391-5F3A945E715A}"/>
          </ac:picMkLst>
        </pc:picChg>
        <pc:picChg chg="mod">
          <ac:chgData name="Sagov, Sadye M (DESE)" userId="4aaf61df-7a31-4800-bcab-734ca7f6eb6d" providerId="ADAL" clId="{F9D1EBAE-8AEE-4D76-A497-CF98436DDB0C}" dt="2025-08-20T15:00:28.412" v="40586" actId="1076"/>
          <ac:picMkLst>
            <pc:docMk/>
            <pc:sldMk cId="2850898695" sldId="282"/>
            <ac:picMk id="1026" creationId="{C1281745-7068-32CB-F0A6-EE2EC46AFC04}"/>
          </ac:picMkLst>
        </pc:picChg>
      </pc:sldChg>
      <pc:sldChg chg="addSp delSp modSp mod delAnim modAnim modNotesTx">
        <pc:chgData name="Sagov, Sadye M (DESE)" userId="4aaf61df-7a31-4800-bcab-734ca7f6eb6d" providerId="ADAL" clId="{F9D1EBAE-8AEE-4D76-A497-CF98436DDB0C}" dt="2025-08-20T16:06:34.995" v="45217"/>
        <pc:sldMkLst>
          <pc:docMk/>
          <pc:sldMk cId="2430807568" sldId="283"/>
        </pc:sldMkLst>
        <pc:spChg chg="mod">
          <ac:chgData name="Sagov, Sadye M (DESE)" userId="4aaf61df-7a31-4800-bcab-734ca7f6eb6d" providerId="ADAL" clId="{F9D1EBAE-8AEE-4D76-A497-CF98436DDB0C}" dt="2025-08-18T16:30:47.529" v="13939" actId="20577"/>
          <ac:spMkLst>
            <pc:docMk/>
            <pc:sldMk cId="2430807568" sldId="283"/>
            <ac:spMk id="2" creationId="{8352F2AC-EABE-8D00-7051-15380CF22E1F}"/>
          </ac:spMkLst>
        </pc:spChg>
        <pc:spChg chg="mod">
          <ac:chgData name="Sagov, Sadye M (DESE)" userId="4aaf61df-7a31-4800-bcab-734ca7f6eb6d" providerId="ADAL" clId="{F9D1EBAE-8AEE-4D76-A497-CF98436DDB0C}" dt="2025-08-20T16:03:59.666" v="45068" actId="1076"/>
          <ac:spMkLst>
            <pc:docMk/>
            <pc:sldMk cId="2430807568" sldId="283"/>
            <ac:spMk id="3" creationId="{A92A2014-1C3A-80F3-1C5C-54398AEB80E6}"/>
          </ac:spMkLst>
        </pc:spChg>
        <pc:spChg chg="add mod">
          <ac:chgData name="Sagov, Sadye M (DESE)" userId="4aaf61df-7a31-4800-bcab-734ca7f6eb6d" providerId="ADAL" clId="{F9D1EBAE-8AEE-4D76-A497-CF98436DDB0C}" dt="2025-08-20T16:03:52.192" v="45067" actId="255"/>
          <ac:spMkLst>
            <pc:docMk/>
            <pc:sldMk cId="2430807568" sldId="283"/>
            <ac:spMk id="5" creationId="{9E5BE787-0961-972C-9BD7-22A350A2D691}"/>
          </ac:spMkLst>
        </pc:spChg>
        <pc:spChg chg="add mod">
          <ac:chgData name="Sagov, Sadye M (DESE)" userId="4aaf61df-7a31-4800-bcab-734ca7f6eb6d" providerId="ADAL" clId="{F9D1EBAE-8AEE-4D76-A497-CF98436DDB0C}" dt="2025-08-20T16:03:59.666" v="45068" actId="1076"/>
          <ac:spMkLst>
            <pc:docMk/>
            <pc:sldMk cId="2430807568" sldId="283"/>
            <ac:spMk id="8" creationId="{9E1659E4-55BB-4DCC-AFF2-572D1E7E0073}"/>
          </ac:spMkLst>
        </pc:spChg>
        <pc:spChg chg="add mod">
          <ac:chgData name="Sagov, Sadye M (DESE)" userId="4aaf61df-7a31-4800-bcab-734ca7f6eb6d" providerId="ADAL" clId="{F9D1EBAE-8AEE-4D76-A497-CF98436DDB0C}" dt="2025-08-20T16:03:59.666" v="45068" actId="1076"/>
          <ac:spMkLst>
            <pc:docMk/>
            <pc:sldMk cId="2430807568" sldId="283"/>
            <ac:spMk id="9" creationId="{B8A7723C-B0FB-98B9-D9FB-6D68C154519B}"/>
          </ac:spMkLst>
        </pc:spChg>
        <pc:spChg chg="add mod">
          <ac:chgData name="Sagov, Sadye M (DESE)" userId="4aaf61df-7a31-4800-bcab-734ca7f6eb6d" providerId="ADAL" clId="{F9D1EBAE-8AEE-4D76-A497-CF98436DDB0C}" dt="2025-08-20T16:04:06.700" v="45070" actId="14100"/>
          <ac:spMkLst>
            <pc:docMk/>
            <pc:sldMk cId="2430807568" sldId="283"/>
            <ac:spMk id="12" creationId="{31D243D3-64DF-D410-1D6F-458082100DEB}"/>
          </ac:spMkLst>
        </pc:spChg>
        <pc:spChg chg="add mod">
          <ac:chgData name="Sagov, Sadye M (DESE)" userId="4aaf61df-7a31-4800-bcab-734ca7f6eb6d" providerId="ADAL" clId="{F9D1EBAE-8AEE-4D76-A497-CF98436DDB0C}" dt="2025-08-20T16:04:59.693" v="45157" actId="20577"/>
          <ac:spMkLst>
            <pc:docMk/>
            <pc:sldMk cId="2430807568" sldId="283"/>
            <ac:spMk id="14" creationId="{C81F88EA-8422-CD86-D7B4-2B6967A4839F}"/>
          </ac:spMkLst>
        </pc:spChg>
        <pc:picChg chg="mod">
          <ac:chgData name="Sagov, Sadye M (DESE)" userId="4aaf61df-7a31-4800-bcab-734ca7f6eb6d" providerId="ADAL" clId="{F9D1EBAE-8AEE-4D76-A497-CF98436DDB0C}" dt="2025-08-20T16:00:29.922" v="44726" actId="1076"/>
          <ac:picMkLst>
            <pc:docMk/>
            <pc:sldMk cId="2430807568" sldId="283"/>
            <ac:picMk id="7170" creationId="{2061EAD0-E47F-D6B9-962E-F0A63F087558}"/>
          </ac:picMkLst>
        </pc:picChg>
      </pc:sldChg>
      <pc:sldChg chg="modSp mod modNotesTx">
        <pc:chgData name="Sagov, Sadye M (DESE)" userId="4aaf61df-7a31-4800-bcab-734ca7f6eb6d" providerId="ADAL" clId="{F9D1EBAE-8AEE-4D76-A497-CF98436DDB0C}" dt="2025-08-20T17:00:14.146" v="46880" actId="20577"/>
        <pc:sldMkLst>
          <pc:docMk/>
          <pc:sldMk cId="416579407" sldId="284"/>
        </pc:sldMkLst>
        <pc:spChg chg="mod">
          <ac:chgData name="Sagov, Sadye M (DESE)" userId="4aaf61df-7a31-4800-bcab-734ca7f6eb6d" providerId="ADAL" clId="{F9D1EBAE-8AEE-4D76-A497-CF98436DDB0C}" dt="2025-08-18T18:32:44.011" v="15159" actId="20577"/>
          <ac:spMkLst>
            <pc:docMk/>
            <pc:sldMk cId="416579407" sldId="284"/>
            <ac:spMk id="2" creationId="{B3124CF5-BE28-5A46-50F6-376AC9D09E72}"/>
          </ac:spMkLst>
        </pc:spChg>
      </pc:sldChg>
      <pc:sldChg chg="addSp delSp modSp mod addAnim delAnim modAnim modNotesTx">
        <pc:chgData name="Sagov, Sadye M (DESE)" userId="4aaf61df-7a31-4800-bcab-734ca7f6eb6d" providerId="ADAL" clId="{F9D1EBAE-8AEE-4D76-A497-CF98436DDB0C}" dt="2025-08-20T17:07:32.052" v="47709" actId="115"/>
        <pc:sldMkLst>
          <pc:docMk/>
          <pc:sldMk cId="1597404442" sldId="285"/>
        </pc:sldMkLst>
        <pc:spChg chg="mod">
          <ac:chgData name="Sagov, Sadye M (DESE)" userId="4aaf61df-7a31-4800-bcab-734ca7f6eb6d" providerId="ADAL" clId="{F9D1EBAE-8AEE-4D76-A497-CF98436DDB0C}" dt="2025-08-18T18:55:50.534" v="16384" actId="20577"/>
          <ac:spMkLst>
            <pc:docMk/>
            <pc:sldMk cId="1597404442" sldId="285"/>
            <ac:spMk id="2" creationId="{F86B5310-AB14-6EB4-A953-29FE31153D4E}"/>
          </ac:spMkLst>
        </pc:spChg>
        <pc:spChg chg="mod">
          <ac:chgData name="Sagov, Sadye M (DESE)" userId="4aaf61df-7a31-4800-bcab-734ca7f6eb6d" providerId="ADAL" clId="{F9D1EBAE-8AEE-4D76-A497-CF98436DDB0C}" dt="2025-08-18T19:19:40.750" v="16878" actId="1076"/>
          <ac:spMkLst>
            <pc:docMk/>
            <pc:sldMk cId="1597404442" sldId="285"/>
            <ac:spMk id="3" creationId="{3E618FAE-1173-1AE6-867E-95DC2F132B22}"/>
          </ac:spMkLst>
        </pc:spChg>
        <pc:spChg chg="add mod">
          <ac:chgData name="Sagov, Sadye M (DESE)" userId="4aaf61df-7a31-4800-bcab-734ca7f6eb6d" providerId="ADAL" clId="{F9D1EBAE-8AEE-4D76-A497-CF98436DDB0C}" dt="2025-08-18T19:13:22.762" v="16794" actId="1076"/>
          <ac:spMkLst>
            <pc:docMk/>
            <pc:sldMk cId="1597404442" sldId="285"/>
            <ac:spMk id="5" creationId="{DDF72284-CAB1-5497-94F7-7325C89BF71F}"/>
          </ac:spMkLst>
        </pc:spChg>
        <pc:spChg chg="mod">
          <ac:chgData name="Sagov, Sadye M (DESE)" userId="4aaf61df-7a31-4800-bcab-734ca7f6eb6d" providerId="ADAL" clId="{F9D1EBAE-8AEE-4D76-A497-CF98436DDB0C}" dt="2025-08-18T19:15:46.323" v="16852" actId="1076"/>
          <ac:spMkLst>
            <pc:docMk/>
            <pc:sldMk cId="1597404442" sldId="285"/>
            <ac:spMk id="6" creationId="{09D4DC80-242B-4BC7-7CB1-F4F0DF28585B}"/>
          </ac:spMkLst>
        </pc:spChg>
        <pc:spChg chg="mod ord">
          <ac:chgData name="Sagov, Sadye M (DESE)" userId="4aaf61df-7a31-4800-bcab-734ca7f6eb6d" providerId="ADAL" clId="{F9D1EBAE-8AEE-4D76-A497-CF98436DDB0C}" dt="2025-08-18T19:13:22.762" v="16794" actId="1076"/>
          <ac:spMkLst>
            <pc:docMk/>
            <pc:sldMk cId="1597404442" sldId="285"/>
            <ac:spMk id="8" creationId="{C8EFB0C3-CC54-B894-7F76-D600715A478E}"/>
          </ac:spMkLst>
        </pc:spChg>
        <pc:spChg chg="mod ord">
          <ac:chgData name="Sagov, Sadye M (DESE)" userId="4aaf61df-7a31-4800-bcab-734ca7f6eb6d" providerId="ADAL" clId="{F9D1EBAE-8AEE-4D76-A497-CF98436DDB0C}" dt="2025-08-18T19:19:40.750" v="16878" actId="1076"/>
          <ac:spMkLst>
            <pc:docMk/>
            <pc:sldMk cId="1597404442" sldId="285"/>
            <ac:spMk id="9" creationId="{8AC08FE4-A5FC-11D8-8508-05DC07DCAF58}"/>
          </ac:spMkLst>
        </pc:spChg>
        <pc:spChg chg="add del mod ord">
          <ac:chgData name="Sagov, Sadye M (DESE)" userId="4aaf61df-7a31-4800-bcab-734ca7f6eb6d" providerId="ADAL" clId="{F9D1EBAE-8AEE-4D76-A497-CF98436DDB0C}" dt="2025-08-18T19:19:49.818" v="16880" actId="1076"/>
          <ac:spMkLst>
            <pc:docMk/>
            <pc:sldMk cId="1597404442" sldId="285"/>
            <ac:spMk id="14" creationId="{64D023EE-9721-D92B-C8D0-E8D45EC330D6}"/>
          </ac:spMkLst>
        </pc:spChg>
        <pc:spChg chg="mod ord">
          <ac:chgData name="Sagov, Sadye M (DESE)" userId="4aaf61df-7a31-4800-bcab-734ca7f6eb6d" providerId="ADAL" clId="{F9D1EBAE-8AEE-4D76-A497-CF98436DDB0C}" dt="2025-08-18T19:12:17.674" v="16786" actId="14100"/>
          <ac:spMkLst>
            <pc:docMk/>
            <pc:sldMk cId="1597404442" sldId="285"/>
            <ac:spMk id="15" creationId="{4506ACC1-26B8-78B9-CF68-7EEAFF7F6662}"/>
          </ac:spMkLst>
        </pc:spChg>
        <pc:spChg chg="add mod">
          <ac:chgData name="Sagov, Sadye M (DESE)" userId="4aaf61df-7a31-4800-bcab-734ca7f6eb6d" providerId="ADAL" clId="{F9D1EBAE-8AEE-4D76-A497-CF98436DDB0C}" dt="2025-08-18T19:19:40.750" v="16878" actId="1076"/>
          <ac:spMkLst>
            <pc:docMk/>
            <pc:sldMk cId="1597404442" sldId="285"/>
            <ac:spMk id="17" creationId="{7A0E6EC2-8A42-7CE9-5434-A9A15E6A4D31}"/>
          </ac:spMkLst>
        </pc:spChg>
        <pc:picChg chg="mod modCrop">
          <ac:chgData name="Sagov, Sadye M (DESE)" userId="4aaf61df-7a31-4800-bcab-734ca7f6eb6d" providerId="ADAL" clId="{F9D1EBAE-8AEE-4D76-A497-CF98436DDB0C}" dt="2025-08-18T19:17:56.829" v="16866" actId="732"/>
          <ac:picMkLst>
            <pc:docMk/>
            <pc:sldMk cId="1597404442" sldId="285"/>
            <ac:picMk id="12" creationId="{C56DE179-BD58-65CE-034C-EAB9D7264A26}"/>
          </ac:picMkLst>
        </pc:picChg>
        <pc:picChg chg="add mod ord modCrop">
          <ac:chgData name="Sagov, Sadye M (DESE)" userId="4aaf61df-7a31-4800-bcab-734ca7f6eb6d" providerId="ADAL" clId="{F9D1EBAE-8AEE-4D76-A497-CF98436DDB0C}" dt="2025-08-18T19:19:46.240" v="16879" actId="167"/>
          <ac:picMkLst>
            <pc:docMk/>
            <pc:sldMk cId="1597404442" sldId="285"/>
            <ac:picMk id="19" creationId="{6388C6D9-E38E-EE06-EA61-403783D32A42}"/>
          </ac:picMkLst>
        </pc:picChg>
        <pc:cxnChg chg="add mod">
          <ac:chgData name="Sagov, Sadye M (DESE)" userId="4aaf61df-7a31-4800-bcab-734ca7f6eb6d" providerId="ADAL" clId="{F9D1EBAE-8AEE-4D76-A497-CF98436DDB0C}" dt="2025-08-18T19:19:32.482" v="16877" actId="1076"/>
          <ac:cxnSpMkLst>
            <pc:docMk/>
            <pc:sldMk cId="1597404442" sldId="285"/>
            <ac:cxnSpMk id="20" creationId="{7CFA2B41-91AB-15E4-8A33-57962261C29F}"/>
          </ac:cxnSpMkLst>
        </pc:cxnChg>
      </pc:sldChg>
      <pc:sldChg chg="modSp mod modNotesTx">
        <pc:chgData name="Sagov, Sadye M (DESE)" userId="4aaf61df-7a31-4800-bcab-734ca7f6eb6d" providerId="ADAL" clId="{F9D1EBAE-8AEE-4D76-A497-CF98436DDB0C}" dt="2025-08-20T17:11:36.542" v="48244" actId="20577"/>
        <pc:sldMkLst>
          <pc:docMk/>
          <pc:sldMk cId="1311214319" sldId="286"/>
        </pc:sldMkLst>
        <pc:spChg chg="mod">
          <ac:chgData name="Sagov, Sadye M (DESE)" userId="4aaf61df-7a31-4800-bcab-734ca7f6eb6d" providerId="ADAL" clId="{F9D1EBAE-8AEE-4D76-A497-CF98436DDB0C}" dt="2025-08-20T17:07:50.389" v="47720" actId="20577"/>
          <ac:spMkLst>
            <pc:docMk/>
            <pc:sldMk cId="1311214319" sldId="286"/>
            <ac:spMk id="2" creationId="{89A489B8-066D-7675-C9B0-6BBD1F5217E5}"/>
          </ac:spMkLst>
        </pc:spChg>
        <pc:spChg chg="mod">
          <ac:chgData name="Sagov, Sadye M (DESE)" userId="4aaf61df-7a31-4800-bcab-734ca7f6eb6d" providerId="ADAL" clId="{F9D1EBAE-8AEE-4D76-A497-CF98436DDB0C}" dt="2025-08-18T19:20:58.579" v="16939" actId="20577"/>
          <ac:spMkLst>
            <pc:docMk/>
            <pc:sldMk cId="1311214319" sldId="286"/>
            <ac:spMk id="13" creationId="{FA61994B-F25D-52B2-74B7-D4A37876DC03}"/>
          </ac:spMkLst>
        </pc:spChg>
        <pc:spChg chg="mod">
          <ac:chgData name="Sagov, Sadye M (DESE)" userId="4aaf61df-7a31-4800-bcab-734ca7f6eb6d" providerId="ADAL" clId="{F9D1EBAE-8AEE-4D76-A497-CF98436DDB0C}" dt="2025-08-20T17:08:30.861" v="47740" actId="20577"/>
          <ac:spMkLst>
            <pc:docMk/>
            <pc:sldMk cId="1311214319" sldId="286"/>
            <ac:spMk id="21" creationId="{F2C316A6-384A-3D0D-CE80-9B8A52623352}"/>
          </ac:spMkLst>
        </pc:spChg>
      </pc:sldChg>
      <pc:sldChg chg="addSp delSp modSp mod addAnim delAnim modAnim modNotesTx">
        <pc:chgData name="Sagov, Sadye M (DESE)" userId="4aaf61df-7a31-4800-bcab-734ca7f6eb6d" providerId="ADAL" clId="{F9D1EBAE-8AEE-4D76-A497-CF98436DDB0C}" dt="2025-08-20T17:20:04.709" v="48786"/>
        <pc:sldMkLst>
          <pc:docMk/>
          <pc:sldMk cId="1687084627" sldId="287"/>
        </pc:sldMkLst>
        <pc:spChg chg="mod">
          <ac:chgData name="Sagov, Sadye M (DESE)" userId="4aaf61df-7a31-4800-bcab-734ca7f6eb6d" providerId="ADAL" clId="{F9D1EBAE-8AEE-4D76-A497-CF98436DDB0C}" dt="2025-08-18T19:23:21.815" v="16941" actId="20577"/>
          <ac:spMkLst>
            <pc:docMk/>
            <pc:sldMk cId="1687084627" sldId="287"/>
            <ac:spMk id="2" creationId="{F19140F4-3EC6-0EF8-1410-C1CBC931104E}"/>
          </ac:spMkLst>
        </pc:spChg>
        <pc:spChg chg="add del mod">
          <ac:chgData name="Sagov, Sadye M (DESE)" userId="4aaf61df-7a31-4800-bcab-734ca7f6eb6d" providerId="ADAL" clId="{F9D1EBAE-8AEE-4D76-A497-CF98436DDB0C}" dt="2025-08-20T17:18:22.679" v="48734" actId="1076"/>
          <ac:spMkLst>
            <pc:docMk/>
            <pc:sldMk cId="1687084627" sldId="287"/>
            <ac:spMk id="3" creationId="{699263A0-60E6-8EF0-CE10-C1702C375206}"/>
          </ac:spMkLst>
        </pc:spChg>
        <pc:spChg chg="mod">
          <ac:chgData name="Sagov, Sadye M (DESE)" userId="4aaf61df-7a31-4800-bcab-734ca7f6eb6d" providerId="ADAL" clId="{F9D1EBAE-8AEE-4D76-A497-CF98436DDB0C}" dt="2025-08-20T17:18:22.679" v="48734" actId="1076"/>
          <ac:spMkLst>
            <pc:docMk/>
            <pc:sldMk cId="1687084627" sldId="287"/>
            <ac:spMk id="5" creationId="{34039B0C-40B7-2013-4DCD-EC50A7EBEAA7}"/>
          </ac:spMkLst>
        </pc:spChg>
        <pc:spChg chg="mod">
          <ac:chgData name="Sagov, Sadye M (DESE)" userId="4aaf61df-7a31-4800-bcab-734ca7f6eb6d" providerId="ADAL" clId="{F9D1EBAE-8AEE-4D76-A497-CF98436DDB0C}" dt="2025-08-20T17:17:11.216" v="48697" actId="1076"/>
          <ac:spMkLst>
            <pc:docMk/>
            <pc:sldMk cId="1687084627" sldId="287"/>
            <ac:spMk id="6" creationId="{57CA3D45-9E52-58A9-54C3-0E8931BE3EB3}"/>
          </ac:spMkLst>
        </pc:spChg>
        <pc:spChg chg="mod">
          <ac:chgData name="Sagov, Sadye M (DESE)" userId="4aaf61df-7a31-4800-bcab-734ca7f6eb6d" providerId="ADAL" clId="{F9D1EBAE-8AEE-4D76-A497-CF98436DDB0C}" dt="2025-08-20T17:18:22.679" v="48734" actId="1076"/>
          <ac:spMkLst>
            <pc:docMk/>
            <pc:sldMk cId="1687084627" sldId="287"/>
            <ac:spMk id="7" creationId="{53F6C54C-FBD7-3A6D-52B9-26AD88D5B5D2}"/>
          </ac:spMkLst>
        </pc:spChg>
        <pc:spChg chg="mod">
          <ac:chgData name="Sagov, Sadye M (DESE)" userId="4aaf61df-7a31-4800-bcab-734ca7f6eb6d" providerId="ADAL" clId="{F9D1EBAE-8AEE-4D76-A497-CF98436DDB0C}" dt="2025-08-20T17:18:22.679" v="48734" actId="1076"/>
          <ac:spMkLst>
            <pc:docMk/>
            <pc:sldMk cId="1687084627" sldId="287"/>
            <ac:spMk id="8" creationId="{6D432E34-94F2-26CD-4E4F-2B74FB55734F}"/>
          </ac:spMkLst>
        </pc:spChg>
        <pc:spChg chg="add mod">
          <ac:chgData name="Sagov, Sadye M (DESE)" userId="4aaf61df-7a31-4800-bcab-734ca7f6eb6d" providerId="ADAL" clId="{F9D1EBAE-8AEE-4D76-A497-CF98436DDB0C}" dt="2025-08-20T17:18:26.050" v="48735" actId="1076"/>
          <ac:spMkLst>
            <pc:docMk/>
            <pc:sldMk cId="1687084627" sldId="287"/>
            <ac:spMk id="10" creationId="{BB179678-68F2-D21A-1AA6-699B5F59557B}"/>
          </ac:spMkLst>
        </pc:spChg>
        <pc:spChg chg="mod">
          <ac:chgData name="Sagov, Sadye M (DESE)" userId="4aaf61df-7a31-4800-bcab-734ca7f6eb6d" providerId="ADAL" clId="{F9D1EBAE-8AEE-4D76-A497-CF98436DDB0C}" dt="2025-08-20T17:17:11.216" v="48697" actId="1076"/>
          <ac:spMkLst>
            <pc:docMk/>
            <pc:sldMk cId="1687084627" sldId="287"/>
            <ac:spMk id="11" creationId="{473BCF06-E32C-436D-A441-0B8F5B4F4887}"/>
          </ac:spMkLst>
        </pc:spChg>
        <pc:spChg chg="mod">
          <ac:chgData name="Sagov, Sadye M (DESE)" userId="4aaf61df-7a31-4800-bcab-734ca7f6eb6d" providerId="ADAL" clId="{F9D1EBAE-8AEE-4D76-A497-CF98436DDB0C}" dt="2025-08-20T17:17:11.216" v="48697" actId="1076"/>
          <ac:spMkLst>
            <pc:docMk/>
            <pc:sldMk cId="1687084627" sldId="287"/>
            <ac:spMk id="13" creationId="{E3E8F7E8-9012-B047-9153-BF19F4036D1B}"/>
          </ac:spMkLst>
        </pc:spChg>
        <pc:picChg chg="mod">
          <ac:chgData name="Sagov, Sadye M (DESE)" userId="4aaf61df-7a31-4800-bcab-734ca7f6eb6d" providerId="ADAL" clId="{F9D1EBAE-8AEE-4D76-A497-CF98436DDB0C}" dt="2025-08-20T17:18:22.679" v="48734" actId="1076"/>
          <ac:picMkLst>
            <pc:docMk/>
            <pc:sldMk cId="1687084627" sldId="287"/>
            <ac:picMk id="4098" creationId="{9AB6EE22-D037-D1B9-E1E7-50230FE0F93E}"/>
          </ac:picMkLst>
        </pc:picChg>
        <pc:picChg chg="mod">
          <ac:chgData name="Sagov, Sadye M (DESE)" userId="4aaf61df-7a31-4800-bcab-734ca7f6eb6d" providerId="ADAL" clId="{F9D1EBAE-8AEE-4D76-A497-CF98436DDB0C}" dt="2025-08-20T17:18:22.679" v="48734" actId="1076"/>
          <ac:picMkLst>
            <pc:docMk/>
            <pc:sldMk cId="1687084627" sldId="287"/>
            <ac:picMk id="4100" creationId="{88F9BF9A-E712-AEF5-D3FF-8EA61C9C82EF}"/>
          </ac:picMkLst>
        </pc:picChg>
      </pc:sldChg>
      <pc:sldChg chg="modSp mod">
        <pc:chgData name="Sagov, Sadye M (DESE)" userId="4aaf61df-7a31-4800-bcab-734ca7f6eb6d" providerId="ADAL" clId="{F9D1EBAE-8AEE-4D76-A497-CF98436DDB0C}" dt="2025-08-20T17:20:21.352" v="48787" actId="1076"/>
        <pc:sldMkLst>
          <pc:docMk/>
          <pc:sldMk cId="250319922" sldId="288"/>
        </pc:sldMkLst>
        <pc:spChg chg="mod">
          <ac:chgData name="Sagov, Sadye M (DESE)" userId="4aaf61df-7a31-4800-bcab-734ca7f6eb6d" providerId="ADAL" clId="{F9D1EBAE-8AEE-4D76-A497-CF98436DDB0C}" dt="2025-08-18T19:23:33.799" v="16942" actId="20577"/>
          <ac:spMkLst>
            <pc:docMk/>
            <pc:sldMk cId="250319922" sldId="288"/>
            <ac:spMk id="2" creationId="{55B70EB5-128E-5B20-213A-988EC651985A}"/>
          </ac:spMkLst>
        </pc:spChg>
        <pc:spChg chg="mod">
          <ac:chgData name="Sagov, Sadye M (DESE)" userId="4aaf61df-7a31-4800-bcab-734ca7f6eb6d" providerId="ADAL" clId="{F9D1EBAE-8AEE-4D76-A497-CF98436DDB0C}" dt="2025-08-20T17:19:11.678" v="48777" actId="1076"/>
          <ac:spMkLst>
            <pc:docMk/>
            <pc:sldMk cId="250319922" sldId="288"/>
            <ac:spMk id="8" creationId="{8DEDFD95-7853-6505-4791-81D85C7413D8}"/>
          </ac:spMkLst>
        </pc:spChg>
        <pc:picChg chg="mod">
          <ac:chgData name="Sagov, Sadye M (DESE)" userId="4aaf61df-7a31-4800-bcab-734ca7f6eb6d" providerId="ADAL" clId="{F9D1EBAE-8AEE-4D76-A497-CF98436DDB0C}" dt="2025-08-20T17:20:21.352" v="48787" actId="1076"/>
          <ac:picMkLst>
            <pc:docMk/>
            <pc:sldMk cId="250319922" sldId="288"/>
            <ac:picMk id="11" creationId="{13E55D88-2730-2240-F2AF-E690F5DAE63D}"/>
          </ac:picMkLst>
        </pc:picChg>
      </pc:sldChg>
      <pc:sldChg chg="modSp mod modNotesTx">
        <pc:chgData name="Sagov, Sadye M (DESE)" userId="4aaf61df-7a31-4800-bcab-734ca7f6eb6d" providerId="ADAL" clId="{F9D1EBAE-8AEE-4D76-A497-CF98436DDB0C}" dt="2025-08-20T17:21:46.967" v="48917" actId="20577"/>
        <pc:sldMkLst>
          <pc:docMk/>
          <pc:sldMk cId="3634362459" sldId="289"/>
        </pc:sldMkLst>
        <pc:spChg chg="mod">
          <ac:chgData name="Sagov, Sadye M (DESE)" userId="4aaf61df-7a31-4800-bcab-734ca7f6eb6d" providerId="ADAL" clId="{F9D1EBAE-8AEE-4D76-A497-CF98436DDB0C}" dt="2025-08-18T19:23:38.065" v="16944" actId="27636"/>
          <ac:spMkLst>
            <pc:docMk/>
            <pc:sldMk cId="3634362459" sldId="289"/>
            <ac:spMk id="2" creationId="{AA2F2CC4-FEC2-06DA-69F3-2FD07C62E497}"/>
          </ac:spMkLst>
        </pc:spChg>
        <pc:spChg chg="mod">
          <ac:chgData name="Sagov, Sadye M (DESE)" userId="4aaf61df-7a31-4800-bcab-734ca7f6eb6d" providerId="ADAL" clId="{F9D1EBAE-8AEE-4D76-A497-CF98436DDB0C}" dt="2025-08-20T17:21:34.914" v="48909" actId="1076"/>
          <ac:spMkLst>
            <pc:docMk/>
            <pc:sldMk cId="3634362459" sldId="289"/>
            <ac:spMk id="3" creationId="{011C58C3-DB7C-1655-E909-84D134F7A982}"/>
          </ac:spMkLst>
        </pc:spChg>
      </pc:sldChg>
      <pc:sldChg chg="addSp delSp modSp mod delAnim modAnim modNotesTx">
        <pc:chgData name="Sagov, Sadye M (DESE)" userId="4aaf61df-7a31-4800-bcab-734ca7f6eb6d" providerId="ADAL" clId="{F9D1EBAE-8AEE-4D76-A497-CF98436DDB0C}" dt="2025-08-20T15:49:51.766" v="44239"/>
        <pc:sldMkLst>
          <pc:docMk/>
          <pc:sldMk cId="3745321875" sldId="291"/>
        </pc:sldMkLst>
        <pc:spChg chg="mod">
          <ac:chgData name="Sagov, Sadye M (DESE)" userId="4aaf61df-7a31-4800-bcab-734ca7f6eb6d" providerId="ADAL" clId="{F9D1EBAE-8AEE-4D76-A497-CF98436DDB0C}" dt="2025-08-18T16:22:16.273" v="13612" actId="20577"/>
          <ac:spMkLst>
            <pc:docMk/>
            <pc:sldMk cId="3745321875" sldId="291"/>
            <ac:spMk id="2" creationId="{95EA5681-2CA0-34DB-F310-6F28B8B08B14}"/>
          </ac:spMkLst>
        </pc:spChg>
        <pc:spChg chg="add mod">
          <ac:chgData name="Sagov, Sadye M (DESE)" userId="4aaf61df-7a31-4800-bcab-734ca7f6eb6d" providerId="ADAL" clId="{F9D1EBAE-8AEE-4D76-A497-CF98436DDB0C}" dt="2025-08-20T15:36:50.584" v="43361" actId="14100"/>
          <ac:spMkLst>
            <pc:docMk/>
            <pc:sldMk cId="3745321875" sldId="291"/>
            <ac:spMk id="3" creationId="{4E1F9B13-69BE-5BFF-6472-E3EC3336D9E3}"/>
          </ac:spMkLst>
        </pc:spChg>
        <pc:spChg chg="add mod">
          <ac:chgData name="Sagov, Sadye M (DESE)" userId="4aaf61df-7a31-4800-bcab-734ca7f6eb6d" providerId="ADAL" clId="{F9D1EBAE-8AEE-4D76-A497-CF98436DDB0C}" dt="2025-08-20T15:38:38.785" v="43452" actId="20577"/>
          <ac:spMkLst>
            <pc:docMk/>
            <pc:sldMk cId="3745321875" sldId="291"/>
            <ac:spMk id="7" creationId="{69578FB3-0F37-3809-2101-97029F247BBA}"/>
          </ac:spMkLst>
        </pc:spChg>
        <pc:spChg chg="add mod">
          <ac:chgData name="Sagov, Sadye M (DESE)" userId="4aaf61df-7a31-4800-bcab-734ca7f6eb6d" providerId="ADAL" clId="{F9D1EBAE-8AEE-4D76-A497-CF98436DDB0C}" dt="2025-08-18T16:39:54.083" v="14151" actId="113"/>
          <ac:spMkLst>
            <pc:docMk/>
            <pc:sldMk cId="3745321875" sldId="291"/>
            <ac:spMk id="9" creationId="{955AFDAE-9841-D3DD-244C-B6EFAECE2262}"/>
          </ac:spMkLst>
        </pc:spChg>
        <pc:spChg chg="add mod">
          <ac:chgData name="Sagov, Sadye M (DESE)" userId="4aaf61df-7a31-4800-bcab-734ca7f6eb6d" providerId="ADAL" clId="{F9D1EBAE-8AEE-4D76-A497-CF98436DDB0C}" dt="2025-08-20T15:39:35.329" v="43486" actId="20577"/>
          <ac:spMkLst>
            <pc:docMk/>
            <pc:sldMk cId="3745321875" sldId="291"/>
            <ac:spMk id="12" creationId="{1F984693-85DD-DA80-15D0-50D4155ED434}"/>
          </ac:spMkLst>
        </pc:spChg>
        <pc:picChg chg="mod">
          <ac:chgData name="Sagov, Sadye M (DESE)" userId="4aaf61df-7a31-4800-bcab-734ca7f6eb6d" providerId="ADAL" clId="{F9D1EBAE-8AEE-4D76-A497-CF98436DDB0C}" dt="2025-08-18T16:41:38.864" v="14234" actId="14100"/>
          <ac:picMkLst>
            <pc:docMk/>
            <pc:sldMk cId="3745321875" sldId="291"/>
            <ac:picMk id="6" creationId="{49A4E3A7-7F55-2775-978C-A66E09A78A0D}"/>
          </ac:picMkLst>
        </pc:picChg>
        <pc:cxnChg chg="add mod">
          <ac:chgData name="Sagov, Sadye M (DESE)" userId="4aaf61df-7a31-4800-bcab-734ca7f6eb6d" providerId="ADAL" clId="{F9D1EBAE-8AEE-4D76-A497-CF98436DDB0C}" dt="2025-08-20T15:38:31.303" v="43443" actId="14100"/>
          <ac:cxnSpMkLst>
            <pc:docMk/>
            <pc:sldMk cId="3745321875" sldId="291"/>
            <ac:cxnSpMk id="8" creationId="{BDF832E8-CEB0-8AF2-D4F0-DDA6085F1AB6}"/>
          </ac:cxnSpMkLst>
        </pc:cxnChg>
      </pc:sldChg>
      <pc:sldChg chg="addSp delSp modSp del mod ord delAnim modNotesTx">
        <pc:chgData name="Sagov, Sadye M (DESE)" userId="4aaf61df-7a31-4800-bcab-734ca7f6eb6d" providerId="ADAL" clId="{F9D1EBAE-8AEE-4D76-A497-CF98436DDB0C}" dt="2025-08-20T18:53:54.222" v="54473" actId="47"/>
        <pc:sldMkLst>
          <pc:docMk/>
          <pc:sldMk cId="3936719280" sldId="292"/>
        </pc:sldMkLst>
      </pc:sldChg>
      <pc:sldChg chg="addSp modSp mod ord modAnim modNotesTx">
        <pc:chgData name="Sagov, Sadye M (DESE)" userId="4aaf61df-7a31-4800-bcab-734ca7f6eb6d" providerId="ADAL" clId="{F9D1EBAE-8AEE-4D76-A497-CF98436DDB0C}" dt="2025-08-20T18:55:31.827" v="54724" actId="20577"/>
        <pc:sldMkLst>
          <pc:docMk/>
          <pc:sldMk cId="3299642772" sldId="294"/>
        </pc:sldMkLst>
        <pc:spChg chg="mod">
          <ac:chgData name="Sagov, Sadye M (DESE)" userId="4aaf61df-7a31-4800-bcab-734ca7f6eb6d" providerId="ADAL" clId="{F9D1EBAE-8AEE-4D76-A497-CF98436DDB0C}" dt="2025-08-19T14:13:59.797" v="19661" actId="20577"/>
          <ac:spMkLst>
            <pc:docMk/>
            <pc:sldMk cId="3299642772" sldId="294"/>
            <ac:spMk id="2" creationId="{670FCF2C-4339-E3AC-10AC-1E14D6C8395E}"/>
          </ac:spMkLst>
        </pc:spChg>
        <pc:spChg chg="add mod">
          <ac:chgData name="Sagov, Sadye M (DESE)" userId="4aaf61df-7a31-4800-bcab-734ca7f6eb6d" providerId="ADAL" clId="{F9D1EBAE-8AEE-4D76-A497-CF98436DDB0C}" dt="2025-08-20T18:43:56.665" v="53876" actId="1076"/>
          <ac:spMkLst>
            <pc:docMk/>
            <pc:sldMk cId="3299642772" sldId="294"/>
            <ac:spMk id="5" creationId="{9E3216ED-588C-1028-8855-73B1889085CC}"/>
          </ac:spMkLst>
        </pc:spChg>
        <pc:spChg chg="mod">
          <ac:chgData name="Sagov, Sadye M (DESE)" userId="4aaf61df-7a31-4800-bcab-734ca7f6eb6d" providerId="ADAL" clId="{F9D1EBAE-8AEE-4D76-A497-CF98436DDB0C}" dt="2025-08-20T18:43:56.665" v="53876" actId="1076"/>
          <ac:spMkLst>
            <pc:docMk/>
            <pc:sldMk cId="3299642772" sldId="294"/>
            <ac:spMk id="8" creationId="{4DAFA8FE-9842-FF89-998D-8BE5F5EE36FA}"/>
          </ac:spMkLst>
        </pc:spChg>
        <pc:spChg chg="mod">
          <ac:chgData name="Sagov, Sadye M (DESE)" userId="4aaf61df-7a31-4800-bcab-734ca7f6eb6d" providerId="ADAL" clId="{F9D1EBAE-8AEE-4D76-A497-CF98436DDB0C}" dt="2025-08-20T18:43:56.665" v="53876" actId="1076"/>
          <ac:spMkLst>
            <pc:docMk/>
            <pc:sldMk cId="3299642772" sldId="294"/>
            <ac:spMk id="11" creationId="{7BBA699D-3064-1D3C-F66E-E54DA3C69B79}"/>
          </ac:spMkLst>
        </pc:spChg>
        <pc:picChg chg="mod">
          <ac:chgData name="Sagov, Sadye M (DESE)" userId="4aaf61df-7a31-4800-bcab-734ca7f6eb6d" providerId="ADAL" clId="{F9D1EBAE-8AEE-4D76-A497-CF98436DDB0C}" dt="2025-08-20T18:43:56.665" v="53876" actId="1076"/>
          <ac:picMkLst>
            <pc:docMk/>
            <pc:sldMk cId="3299642772" sldId="294"/>
            <ac:picMk id="13" creationId="{4BF164B0-D33F-BBB4-6898-C74AFF0B19F5}"/>
          </ac:picMkLst>
        </pc:picChg>
        <pc:picChg chg="mod">
          <ac:chgData name="Sagov, Sadye M (DESE)" userId="4aaf61df-7a31-4800-bcab-734ca7f6eb6d" providerId="ADAL" clId="{F9D1EBAE-8AEE-4D76-A497-CF98436DDB0C}" dt="2025-08-20T18:43:56.665" v="53876" actId="1076"/>
          <ac:picMkLst>
            <pc:docMk/>
            <pc:sldMk cId="3299642772" sldId="294"/>
            <ac:picMk id="16" creationId="{27D245AE-9A47-0713-0FBE-B129ED6717F1}"/>
          </ac:picMkLst>
        </pc:picChg>
        <pc:picChg chg="mod">
          <ac:chgData name="Sagov, Sadye M (DESE)" userId="4aaf61df-7a31-4800-bcab-734ca7f6eb6d" providerId="ADAL" clId="{F9D1EBAE-8AEE-4D76-A497-CF98436DDB0C}" dt="2025-08-20T18:43:56.665" v="53876" actId="1076"/>
          <ac:picMkLst>
            <pc:docMk/>
            <pc:sldMk cId="3299642772" sldId="294"/>
            <ac:picMk id="17" creationId="{FA934073-FAB1-2664-176A-95387E2057B1}"/>
          </ac:picMkLst>
        </pc:picChg>
      </pc:sldChg>
      <pc:sldChg chg="add del">
        <pc:chgData name="Sagov, Sadye M (DESE)" userId="4aaf61df-7a31-4800-bcab-734ca7f6eb6d" providerId="ADAL" clId="{F9D1EBAE-8AEE-4D76-A497-CF98436DDB0C}" dt="2025-08-19T16:45:15.766" v="24418" actId="47"/>
        <pc:sldMkLst>
          <pc:docMk/>
          <pc:sldMk cId="2274209869" sldId="295"/>
        </pc:sldMkLst>
      </pc:sldChg>
      <pc:sldChg chg="modSp add del mod ord modNotesTx">
        <pc:chgData name="Sagov, Sadye M (DESE)" userId="4aaf61df-7a31-4800-bcab-734ca7f6eb6d" providerId="ADAL" clId="{F9D1EBAE-8AEE-4D76-A497-CF98436DDB0C}" dt="2025-08-20T19:08:22.133" v="56695" actId="20577"/>
        <pc:sldMkLst>
          <pc:docMk/>
          <pc:sldMk cId="1842952395" sldId="296"/>
        </pc:sldMkLst>
        <pc:spChg chg="mod">
          <ac:chgData name="Sagov, Sadye M (DESE)" userId="4aaf61df-7a31-4800-bcab-734ca7f6eb6d" providerId="ADAL" clId="{F9D1EBAE-8AEE-4D76-A497-CF98436DDB0C}" dt="2025-08-19T16:45:08.930" v="24417" actId="20577"/>
          <ac:spMkLst>
            <pc:docMk/>
            <pc:sldMk cId="1842952395" sldId="296"/>
            <ac:spMk id="11" creationId="{839C74AC-8146-DE71-75DF-ED93300265C3}"/>
          </ac:spMkLst>
        </pc:spChg>
      </pc:sldChg>
      <pc:sldChg chg="del">
        <pc:chgData name="Sagov, Sadye M (DESE)" userId="4aaf61df-7a31-4800-bcab-734ca7f6eb6d" providerId="ADAL" clId="{F9D1EBAE-8AEE-4D76-A497-CF98436DDB0C}" dt="2025-08-15T16:19:46.982" v="5819" actId="47"/>
        <pc:sldMkLst>
          <pc:docMk/>
          <pc:sldMk cId="3891808327" sldId="297"/>
        </pc:sldMkLst>
      </pc:sldChg>
      <pc:sldChg chg="addSp modSp mod ord modAnim modNotesTx">
        <pc:chgData name="Sagov, Sadye M (DESE)" userId="4aaf61df-7a31-4800-bcab-734ca7f6eb6d" providerId="ADAL" clId="{F9D1EBAE-8AEE-4D76-A497-CF98436DDB0C}" dt="2025-08-21T18:07:30.217" v="58392"/>
        <pc:sldMkLst>
          <pc:docMk/>
          <pc:sldMk cId="2695036348" sldId="298"/>
        </pc:sldMkLst>
        <pc:spChg chg="mod">
          <ac:chgData name="Sagov, Sadye M (DESE)" userId="4aaf61df-7a31-4800-bcab-734ca7f6eb6d" providerId="ADAL" clId="{F9D1EBAE-8AEE-4D76-A497-CF98436DDB0C}" dt="2025-08-21T18:06:33.099" v="58377" actId="255"/>
          <ac:spMkLst>
            <pc:docMk/>
            <pc:sldMk cId="2695036348" sldId="298"/>
            <ac:spMk id="3" creationId="{84FE9A4A-96A6-BB66-4E8B-8CC4FF82B60C}"/>
          </ac:spMkLst>
        </pc:spChg>
        <pc:spChg chg="mod">
          <ac:chgData name="Sagov, Sadye M (DESE)" userId="4aaf61df-7a31-4800-bcab-734ca7f6eb6d" providerId="ADAL" clId="{F9D1EBAE-8AEE-4D76-A497-CF98436DDB0C}" dt="2025-08-21T18:06:38.221" v="58378" actId="1076"/>
          <ac:spMkLst>
            <pc:docMk/>
            <pc:sldMk cId="2695036348" sldId="298"/>
            <ac:spMk id="5" creationId="{5B73B912-7FCE-90B7-97B7-39D8D5C7723A}"/>
          </ac:spMkLst>
        </pc:spChg>
        <pc:spChg chg="mod">
          <ac:chgData name="Sagov, Sadye M (DESE)" userId="4aaf61df-7a31-4800-bcab-734ca7f6eb6d" providerId="ADAL" clId="{F9D1EBAE-8AEE-4D76-A497-CF98436DDB0C}" dt="2025-08-21T18:06:33.099" v="58377" actId="255"/>
          <ac:spMkLst>
            <pc:docMk/>
            <pc:sldMk cId="2695036348" sldId="298"/>
            <ac:spMk id="7" creationId="{F3264059-ADE9-1DA1-3A82-55C3BD93997B}"/>
          </ac:spMkLst>
        </pc:spChg>
        <pc:spChg chg="add mod">
          <ac:chgData name="Sagov, Sadye M (DESE)" userId="4aaf61df-7a31-4800-bcab-734ca7f6eb6d" providerId="ADAL" clId="{F9D1EBAE-8AEE-4D76-A497-CF98436DDB0C}" dt="2025-08-21T18:06:41.227" v="58379" actId="1076"/>
          <ac:spMkLst>
            <pc:docMk/>
            <pc:sldMk cId="2695036348" sldId="298"/>
            <ac:spMk id="9" creationId="{54CFC675-5087-6A6E-9ADC-CFBB67F96C8A}"/>
          </ac:spMkLst>
        </pc:spChg>
      </pc:sldChg>
      <pc:sldChg chg="del">
        <pc:chgData name="Sagov, Sadye M (DESE)" userId="4aaf61df-7a31-4800-bcab-734ca7f6eb6d" providerId="ADAL" clId="{F9D1EBAE-8AEE-4D76-A497-CF98436DDB0C}" dt="2025-08-15T14:51:30.194" v="102" actId="47"/>
        <pc:sldMkLst>
          <pc:docMk/>
          <pc:sldMk cId="740928277" sldId="299"/>
        </pc:sldMkLst>
      </pc:sldChg>
      <pc:sldChg chg="addSp delSp modSp mod modNotesTx">
        <pc:chgData name="Sagov, Sadye M (DESE)" userId="4aaf61df-7a31-4800-bcab-734ca7f6eb6d" providerId="ADAL" clId="{F9D1EBAE-8AEE-4D76-A497-CF98436DDB0C}" dt="2025-08-19T20:27:47.556" v="29330" actId="20577"/>
        <pc:sldMkLst>
          <pc:docMk/>
          <pc:sldMk cId="580176080" sldId="300"/>
        </pc:sldMkLst>
        <pc:spChg chg="add mod">
          <ac:chgData name="Sagov, Sadye M (DESE)" userId="4aaf61df-7a31-4800-bcab-734ca7f6eb6d" providerId="ADAL" clId="{F9D1EBAE-8AEE-4D76-A497-CF98436DDB0C}" dt="2025-08-15T14:49:57.550" v="100" actId="1076"/>
          <ac:spMkLst>
            <pc:docMk/>
            <pc:sldMk cId="580176080" sldId="300"/>
            <ac:spMk id="7" creationId="{78695CCE-E0D4-14BC-042C-5B8BAFF1AD04}"/>
          </ac:spMkLst>
        </pc:spChg>
        <pc:picChg chg="add mod modCrop">
          <ac:chgData name="Sagov, Sadye M (DESE)" userId="4aaf61df-7a31-4800-bcab-734ca7f6eb6d" providerId="ADAL" clId="{F9D1EBAE-8AEE-4D76-A497-CF98436DDB0C}" dt="2025-08-15T14:49:53.452" v="99" actId="1076"/>
          <ac:picMkLst>
            <pc:docMk/>
            <pc:sldMk cId="580176080" sldId="300"/>
            <ac:picMk id="16" creationId="{A1C85EA4-7B10-4B1B-F2E5-35BBB4DE593D}"/>
          </ac:picMkLst>
        </pc:picChg>
      </pc:sldChg>
      <pc:sldChg chg="delSp modSp add del mod modNotesTx">
        <pc:chgData name="Sagov, Sadye M (DESE)" userId="4aaf61df-7a31-4800-bcab-734ca7f6eb6d" providerId="ADAL" clId="{F9D1EBAE-8AEE-4D76-A497-CF98436DDB0C}" dt="2025-08-22T13:15:39.518" v="58786" actId="1076"/>
        <pc:sldMkLst>
          <pc:docMk/>
          <pc:sldMk cId="3207015315" sldId="301"/>
        </pc:sldMkLst>
        <pc:spChg chg="mod">
          <ac:chgData name="Sagov, Sadye M (DESE)" userId="4aaf61df-7a31-4800-bcab-734ca7f6eb6d" providerId="ADAL" clId="{F9D1EBAE-8AEE-4D76-A497-CF98436DDB0C}" dt="2025-08-22T13:15:39.518" v="58786" actId="1076"/>
          <ac:spMkLst>
            <pc:docMk/>
            <pc:sldMk cId="3207015315" sldId="301"/>
            <ac:spMk id="8" creationId="{ADE0EFB8-9F17-A482-C7AD-4936D09274E8}"/>
          </ac:spMkLst>
        </pc:spChg>
      </pc:sldChg>
      <pc:sldChg chg="addSp delSp modSp add mod ord modAnim modNotesTx">
        <pc:chgData name="Sagov, Sadye M (DESE)" userId="4aaf61df-7a31-4800-bcab-734ca7f6eb6d" providerId="ADAL" clId="{F9D1EBAE-8AEE-4D76-A497-CF98436DDB0C}" dt="2025-08-22T13:16:02.301" v="58796" actId="20577"/>
        <pc:sldMkLst>
          <pc:docMk/>
          <pc:sldMk cId="2755817442" sldId="302"/>
        </pc:sldMkLst>
        <pc:spChg chg="mod">
          <ac:chgData name="Sagov, Sadye M (DESE)" userId="4aaf61df-7a31-4800-bcab-734ca7f6eb6d" providerId="ADAL" clId="{F9D1EBAE-8AEE-4D76-A497-CF98436DDB0C}" dt="2025-08-21T18:08:07.846" v="58400" actId="20577"/>
          <ac:spMkLst>
            <pc:docMk/>
            <pc:sldMk cId="2755817442" sldId="302"/>
            <ac:spMk id="2" creationId="{F311E6CF-15D1-8600-EEF7-9DD0AE557539}"/>
          </ac:spMkLst>
        </pc:spChg>
        <pc:spChg chg="add mod">
          <ac:chgData name="Sagov, Sadye M (DESE)" userId="4aaf61df-7a31-4800-bcab-734ca7f6eb6d" providerId="ADAL" clId="{F9D1EBAE-8AEE-4D76-A497-CF98436DDB0C}" dt="2025-08-15T15:12:59.689" v="1412" actId="255"/>
          <ac:spMkLst>
            <pc:docMk/>
            <pc:sldMk cId="2755817442" sldId="302"/>
            <ac:spMk id="5" creationId="{1363F792-E518-C5C4-C44C-32B89C3E4633}"/>
          </ac:spMkLst>
        </pc:spChg>
        <pc:spChg chg="add mod">
          <ac:chgData name="Sagov, Sadye M (DESE)" userId="4aaf61df-7a31-4800-bcab-734ca7f6eb6d" providerId="ADAL" clId="{F9D1EBAE-8AEE-4D76-A497-CF98436DDB0C}" dt="2025-08-15T15:13:20.842" v="1416" actId="1076"/>
          <ac:spMkLst>
            <pc:docMk/>
            <pc:sldMk cId="2755817442" sldId="302"/>
            <ac:spMk id="7" creationId="{9E644BDA-2F44-8A0C-7FB8-1E86EC22E43D}"/>
          </ac:spMkLst>
        </pc:spChg>
        <pc:spChg chg="add mod">
          <ac:chgData name="Sagov, Sadye M (DESE)" userId="4aaf61df-7a31-4800-bcab-734ca7f6eb6d" providerId="ADAL" clId="{F9D1EBAE-8AEE-4D76-A497-CF98436DDB0C}" dt="2025-08-15T15:26:08.151" v="2064" actId="20577"/>
          <ac:spMkLst>
            <pc:docMk/>
            <pc:sldMk cId="2755817442" sldId="302"/>
            <ac:spMk id="10" creationId="{F0352F87-9513-D052-19FB-183B15E66893}"/>
          </ac:spMkLst>
        </pc:spChg>
        <pc:spChg chg="add mod">
          <ac:chgData name="Sagov, Sadye M (DESE)" userId="4aaf61df-7a31-4800-bcab-734ca7f6eb6d" providerId="ADAL" clId="{F9D1EBAE-8AEE-4D76-A497-CF98436DDB0C}" dt="2025-08-15T15:26:14.110" v="2065" actId="1076"/>
          <ac:spMkLst>
            <pc:docMk/>
            <pc:sldMk cId="2755817442" sldId="302"/>
            <ac:spMk id="12" creationId="{A95663C7-8062-DC54-8680-4CC7B3EDDC83}"/>
          </ac:spMkLst>
        </pc:spChg>
      </pc:sldChg>
      <pc:sldChg chg="addSp delSp modSp add mod delAnim modAnim modNotesTx">
        <pc:chgData name="Sagov, Sadye M (DESE)" userId="4aaf61df-7a31-4800-bcab-734ca7f6eb6d" providerId="ADAL" clId="{F9D1EBAE-8AEE-4D76-A497-CF98436DDB0C}" dt="2025-08-21T18:09:17.053" v="58489" actId="20577"/>
        <pc:sldMkLst>
          <pc:docMk/>
          <pc:sldMk cId="3168281962" sldId="303"/>
        </pc:sldMkLst>
        <pc:spChg chg="mod">
          <ac:chgData name="Sagov, Sadye M (DESE)" userId="4aaf61df-7a31-4800-bcab-734ca7f6eb6d" providerId="ADAL" clId="{F9D1EBAE-8AEE-4D76-A497-CF98436DDB0C}" dt="2025-08-15T15:04:50.869" v="1096" actId="20577"/>
          <ac:spMkLst>
            <pc:docMk/>
            <pc:sldMk cId="3168281962" sldId="303"/>
            <ac:spMk id="2" creationId="{374B89F3-49DA-7580-31A1-765D9EB5389E}"/>
          </ac:spMkLst>
        </pc:spChg>
        <pc:spChg chg="mod">
          <ac:chgData name="Sagov, Sadye M (DESE)" userId="4aaf61df-7a31-4800-bcab-734ca7f6eb6d" providerId="ADAL" clId="{F9D1EBAE-8AEE-4D76-A497-CF98436DDB0C}" dt="2025-08-15T15:22:55.729" v="1753" actId="1076"/>
          <ac:spMkLst>
            <pc:docMk/>
            <pc:sldMk cId="3168281962" sldId="303"/>
            <ac:spMk id="5" creationId="{BF50DEEF-2A63-6D04-B855-37E79C37732E}"/>
          </ac:spMkLst>
        </pc:spChg>
        <pc:spChg chg="add mod">
          <ac:chgData name="Sagov, Sadye M (DESE)" userId="4aaf61df-7a31-4800-bcab-734ca7f6eb6d" providerId="ADAL" clId="{F9D1EBAE-8AEE-4D76-A497-CF98436DDB0C}" dt="2025-08-15T15:22:08.386" v="1747" actId="1076"/>
          <ac:spMkLst>
            <pc:docMk/>
            <pc:sldMk cId="3168281962" sldId="303"/>
            <ac:spMk id="6" creationId="{1B5A02AF-72CD-CC24-A1FC-F563013E1407}"/>
          </ac:spMkLst>
        </pc:spChg>
        <pc:spChg chg="add mod">
          <ac:chgData name="Sagov, Sadye M (DESE)" userId="4aaf61df-7a31-4800-bcab-734ca7f6eb6d" providerId="ADAL" clId="{F9D1EBAE-8AEE-4D76-A497-CF98436DDB0C}" dt="2025-08-21T18:08:49.292" v="58425" actId="20577"/>
          <ac:spMkLst>
            <pc:docMk/>
            <pc:sldMk cId="3168281962" sldId="303"/>
            <ac:spMk id="9" creationId="{B58AA500-FBFB-AB42-0307-32EFBC8631AF}"/>
          </ac:spMkLst>
        </pc:spChg>
        <pc:spChg chg="mod">
          <ac:chgData name="Sagov, Sadye M (DESE)" userId="4aaf61df-7a31-4800-bcab-734ca7f6eb6d" providerId="ADAL" clId="{F9D1EBAE-8AEE-4D76-A497-CF98436DDB0C}" dt="2025-08-15T15:22:13.738" v="1748" actId="1076"/>
          <ac:spMkLst>
            <pc:docMk/>
            <pc:sldMk cId="3168281962" sldId="303"/>
            <ac:spMk id="12" creationId="{2E4D1229-63F0-D9D7-11DB-EE91E54AB7D8}"/>
          </ac:spMkLst>
        </pc:spChg>
        <pc:picChg chg="add mod">
          <ac:chgData name="Sagov, Sadye M (DESE)" userId="4aaf61df-7a31-4800-bcab-734ca7f6eb6d" providerId="ADAL" clId="{F9D1EBAE-8AEE-4D76-A497-CF98436DDB0C}" dt="2025-08-15T15:21:59.880" v="1745" actId="1076"/>
          <ac:picMkLst>
            <pc:docMk/>
            <pc:sldMk cId="3168281962" sldId="303"/>
            <ac:picMk id="13" creationId="{E3B93357-7B21-9E6B-5F05-A4CCFC078637}"/>
          </ac:picMkLst>
        </pc:picChg>
      </pc:sldChg>
      <pc:sldChg chg="addSp delSp modSp add mod delAnim modAnim modNotesTx">
        <pc:chgData name="Sagov, Sadye M (DESE)" userId="4aaf61df-7a31-4800-bcab-734ca7f6eb6d" providerId="ADAL" clId="{F9D1EBAE-8AEE-4D76-A497-CF98436DDB0C}" dt="2025-08-21T18:09:54.989" v="58498" actId="313"/>
        <pc:sldMkLst>
          <pc:docMk/>
          <pc:sldMk cId="3874368923" sldId="304"/>
        </pc:sldMkLst>
        <pc:spChg chg="mod">
          <ac:chgData name="Sagov, Sadye M (DESE)" userId="4aaf61df-7a31-4800-bcab-734ca7f6eb6d" providerId="ADAL" clId="{F9D1EBAE-8AEE-4D76-A497-CF98436DDB0C}" dt="2025-08-15T15:26:44.768" v="2113" actId="20577"/>
          <ac:spMkLst>
            <pc:docMk/>
            <pc:sldMk cId="3874368923" sldId="304"/>
            <ac:spMk id="2" creationId="{4A64A75C-B06B-CD62-E1C6-E80F4568D203}"/>
          </ac:spMkLst>
        </pc:spChg>
        <pc:spChg chg="add mod">
          <ac:chgData name="Sagov, Sadye M (DESE)" userId="4aaf61df-7a31-4800-bcab-734ca7f6eb6d" providerId="ADAL" clId="{F9D1EBAE-8AEE-4D76-A497-CF98436DDB0C}" dt="2025-08-15T15:28:26.025" v="2330" actId="20577"/>
          <ac:spMkLst>
            <pc:docMk/>
            <pc:sldMk cId="3874368923" sldId="304"/>
            <ac:spMk id="3" creationId="{F7B9D22D-F29D-7317-419A-57F39195384E}"/>
          </ac:spMkLst>
        </pc:spChg>
        <pc:spChg chg="add mod">
          <ac:chgData name="Sagov, Sadye M (DESE)" userId="4aaf61df-7a31-4800-bcab-734ca7f6eb6d" providerId="ADAL" clId="{F9D1EBAE-8AEE-4D76-A497-CF98436DDB0C}" dt="2025-08-15T15:37:55.246" v="2896" actId="20577"/>
          <ac:spMkLst>
            <pc:docMk/>
            <pc:sldMk cId="3874368923" sldId="304"/>
            <ac:spMk id="4" creationId="{E1178F06-CB54-EB8A-BFA5-4F71F093F5AA}"/>
          </ac:spMkLst>
        </pc:spChg>
        <pc:spChg chg="add mod">
          <ac:chgData name="Sagov, Sadye M (DESE)" userId="4aaf61df-7a31-4800-bcab-734ca7f6eb6d" providerId="ADAL" clId="{F9D1EBAE-8AEE-4D76-A497-CF98436DDB0C}" dt="2025-08-21T18:09:54.989" v="58498" actId="313"/>
          <ac:spMkLst>
            <pc:docMk/>
            <pc:sldMk cId="3874368923" sldId="304"/>
            <ac:spMk id="8" creationId="{CA252822-603F-70FE-DE76-11F3270F51B3}"/>
          </ac:spMkLst>
        </pc:spChg>
        <pc:spChg chg="add mod">
          <ac:chgData name="Sagov, Sadye M (DESE)" userId="4aaf61df-7a31-4800-bcab-734ca7f6eb6d" providerId="ADAL" clId="{F9D1EBAE-8AEE-4D76-A497-CF98436DDB0C}" dt="2025-08-15T15:39:45.187" v="3050" actId="20577"/>
          <ac:spMkLst>
            <pc:docMk/>
            <pc:sldMk cId="3874368923" sldId="304"/>
            <ac:spMk id="16" creationId="{228FDE6C-80FB-1056-1F00-7CBFB79F4ADE}"/>
          </ac:spMkLst>
        </pc:spChg>
        <pc:spChg chg="add mod">
          <ac:chgData name="Sagov, Sadye M (DESE)" userId="4aaf61df-7a31-4800-bcab-734ca7f6eb6d" providerId="ADAL" clId="{F9D1EBAE-8AEE-4D76-A497-CF98436DDB0C}" dt="2025-08-15T15:41:16.034" v="3216" actId="14100"/>
          <ac:spMkLst>
            <pc:docMk/>
            <pc:sldMk cId="3874368923" sldId="304"/>
            <ac:spMk id="18" creationId="{A35FB22D-152D-6443-B5C7-3B092C4DE0B4}"/>
          </ac:spMkLst>
        </pc:spChg>
        <pc:picChg chg="add del mod">
          <ac:chgData name="Sagov, Sadye M (DESE)" userId="4aaf61df-7a31-4800-bcab-734ca7f6eb6d" providerId="ADAL" clId="{F9D1EBAE-8AEE-4D76-A497-CF98436DDB0C}" dt="2025-08-21T18:09:41.259" v="58490" actId="478"/>
          <ac:picMkLst>
            <pc:docMk/>
            <pc:sldMk cId="3874368923" sldId="304"/>
            <ac:picMk id="11" creationId="{B4F6F77E-01A1-D819-0A49-572A216A512B}"/>
          </ac:picMkLst>
        </pc:picChg>
        <pc:cxnChg chg="add mod">
          <ac:chgData name="Sagov, Sadye M (DESE)" userId="4aaf61df-7a31-4800-bcab-734ca7f6eb6d" providerId="ADAL" clId="{F9D1EBAE-8AEE-4D76-A497-CF98436DDB0C}" dt="2025-08-18T18:46:02.282" v="15821" actId="1582"/>
          <ac:cxnSpMkLst>
            <pc:docMk/>
            <pc:sldMk cId="3874368923" sldId="304"/>
            <ac:cxnSpMk id="15" creationId="{49B8E470-8F10-49BD-1AEE-CB4EF18E13BC}"/>
          </ac:cxnSpMkLst>
        </pc:cxnChg>
      </pc:sldChg>
      <pc:sldChg chg="addSp delSp modSp new mod ord modNotesTx">
        <pc:chgData name="Sagov, Sadye M (DESE)" userId="4aaf61df-7a31-4800-bcab-734ca7f6eb6d" providerId="ADAL" clId="{F9D1EBAE-8AEE-4D76-A497-CF98436DDB0C}" dt="2025-08-20T13:09:19.173" v="32592" actId="20577"/>
        <pc:sldMkLst>
          <pc:docMk/>
          <pc:sldMk cId="1882813253" sldId="305"/>
        </pc:sldMkLst>
        <pc:spChg chg="mod">
          <ac:chgData name="Sagov, Sadye M (DESE)" userId="4aaf61df-7a31-4800-bcab-734ca7f6eb6d" providerId="ADAL" clId="{F9D1EBAE-8AEE-4D76-A497-CF98436DDB0C}" dt="2025-08-15T16:04:23.112" v="4437" actId="20577"/>
          <ac:spMkLst>
            <pc:docMk/>
            <pc:sldMk cId="1882813253" sldId="305"/>
            <ac:spMk id="2" creationId="{152427BA-A31A-504A-0DA0-00A1B21CE9BF}"/>
          </ac:spMkLst>
        </pc:spChg>
        <pc:spChg chg="add mod">
          <ac:chgData name="Sagov, Sadye M (DESE)" userId="4aaf61df-7a31-4800-bcab-734ca7f6eb6d" providerId="ADAL" clId="{F9D1EBAE-8AEE-4D76-A497-CF98436DDB0C}" dt="2025-08-15T15:44:34.892" v="3421" actId="14100"/>
          <ac:spMkLst>
            <pc:docMk/>
            <pc:sldMk cId="1882813253" sldId="305"/>
            <ac:spMk id="6" creationId="{886165E1-164C-2F45-5AAF-083C5BA530F6}"/>
          </ac:spMkLst>
        </pc:spChg>
        <pc:spChg chg="add mod ord">
          <ac:chgData name="Sagov, Sadye M (DESE)" userId="4aaf61df-7a31-4800-bcab-734ca7f6eb6d" providerId="ADAL" clId="{F9D1EBAE-8AEE-4D76-A497-CF98436DDB0C}" dt="2025-08-15T16:10:13.285" v="5347" actId="1076"/>
          <ac:spMkLst>
            <pc:docMk/>
            <pc:sldMk cId="1882813253" sldId="305"/>
            <ac:spMk id="7" creationId="{89CD6A8D-FE41-0AB2-504A-81693D9DA39F}"/>
          </ac:spMkLst>
        </pc:spChg>
        <pc:graphicFrameChg chg="add mod modGraphic">
          <ac:chgData name="Sagov, Sadye M (DESE)" userId="4aaf61df-7a31-4800-bcab-734ca7f6eb6d" providerId="ADAL" clId="{F9D1EBAE-8AEE-4D76-A497-CF98436DDB0C}" dt="2025-08-15T16:10:20.730" v="5348" actId="14734"/>
          <ac:graphicFrameMkLst>
            <pc:docMk/>
            <pc:sldMk cId="1882813253" sldId="305"/>
            <ac:graphicFrameMk id="5" creationId="{F350F4BF-C8DA-BC06-D2FC-13F6ABF56521}"/>
          </ac:graphicFrameMkLst>
        </pc:graphicFrameChg>
      </pc:sldChg>
      <pc:sldChg chg="modSp add mod ord modNotesTx">
        <pc:chgData name="Sagov, Sadye M (DESE)" userId="4aaf61df-7a31-4800-bcab-734ca7f6eb6d" providerId="ADAL" clId="{F9D1EBAE-8AEE-4D76-A497-CF98436DDB0C}" dt="2025-08-20T13:03:03.167" v="32404" actId="20577"/>
        <pc:sldMkLst>
          <pc:docMk/>
          <pc:sldMk cId="339472528" sldId="306"/>
        </pc:sldMkLst>
        <pc:spChg chg="mod">
          <ac:chgData name="Sagov, Sadye M (DESE)" userId="4aaf61df-7a31-4800-bcab-734ca7f6eb6d" providerId="ADAL" clId="{F9D1EBAE-8AEE-4D76-A497-CF98436DDB0C}" dt="2025-08-15T16:18:55.177" v="5780" actId="20577"/>
          <ac:spMkLst>
            <pc:docMk/>
            <pc:sldMk cId="339472528" sldId="306"/>
            <ac:spMk id="2" creationId="{15B0E8AC-A932-9F97-D062-D13006593EE7}"/>
          </ac:spMkLst>
        </pc:spChg>
      </pc:sldChg>
      <pc:sldChg chg="addSp delSp modSp new mod modNotesTx">
        <pc:chgData name="Sagov, Sadye M (DESE)" userId="4aaf61df-7a31-4800-bcab-734ca7f6eb6d" providerId="ADAL" clId="{F9D1EBAE-8AEE-4D76-A497-CF98436DDB0C}" dt="2025-08-20T13:22:26.999" v="34088" actId="20577"/>
        <pc:sldMkLst>
          <pc:docMk/>
          <pc:sldMk cId="1007514260" sldId="307"/>
        </pc:sldMkLst>
        <pc:spChg chg="mod">
          <ac:chgData name="Sagov, Sadye M (DESE)" userId="4aaf61df-7a31-4800-bcab-734ca7f6eb6d" providerId="ADAL" clId="{F9D1EBAE-8AEE-4D76-A497-CF98436DDB0C}" dt="2025-08-15T16:12:12.404" v="5385" actId="20577"/>
          <ac:spMkLst>
            <pc:docMk/>
            <pc:sldMk cId="1007514260" sldId="307"/>
            <ac:spMk id="2" creationId="{ACC3D010-1BA3-AB47-2684-3B8DCE4960C1}"/>
          </ac:spMkLst>
        </pc:spChg>
        <pc:spChg chg="add mod ord">
          <ac:chgData name="Sagov, Sadye M (DESE)" userId="4aaf61df-7a31-4800-bcab-734ca7f6eb6d" providerId="ADAL" clId="{F9D1EBAE-8AEE-4D76-A497-CF98436DDB0C}" dt="2025-08-15T16:15:28.060" v="5392" actId="14100"/>
          <ac:spMkLst>
            <pc:docMk/>
            <pc:sldMk cId="1007514260" sldId="307"/>
            <ac:spMk id="7" creationId="{31C5911B-86B0-3B85-E643-E84F68005DC9}"/>
          </ac:spMkLst>
        </pc:spChg>
        <pc:picChg chg="add mod">
          <ac:chgData name="Sagov, Sadye M (DESE)" userId="4aaf61df-7a31-4800-bcab-734ca7f6eb6d" providerId="ADAL" clId="{F9D1EBAE-8AEE-4D76-A497-CF98436DDB0C}" dt="2025-08-15T16:14:58.968" v="5388" actId="1076"/>
          <ac:picMkLst>
            <pc:docMk/>
            <pc:sldMk cId="1007514260" sldId="307"/>
            <ac:picMk id="6" creationId="{3A584784-DF41-2498-A8A8-91031AFABE71}"/>
          </ac:picMkLst>
        </pc:picChg>
        <pc:picChg chg="add mod ord">
          <ac:chgData name="Sagov, Sadye M (DESE)" userId="4aaf61df-7a31-4800-bcab-734ca7f6eb6d" providerId="ADAL" clId="{F9D1EBAE-8AEE-4D76-A497-CF98436DDB0C}" dt="2025-08-15T16:16:47.376" v="5412" actId="14100"/>
          <ac:picMkLst>
            <pc:docMk/>
            <pc:sldMk cId="1007514260" sldId="307"/>
            <ac:picMk id="9" creationId="{5450B3EC-F923-A0CA-4BDA-23FA6C6ADBE2}"/>
          </ac:picMkLst>
        </pc:picChg>
        <pc:picChg chg="add del mod ord">
          <ac:chgData name="Sagov, Sadye M (DESE)" userId="4aaf61df-7a31-4800-bcab-734ca7f6eb6d" providerId="ADAL" clId="{F9D1EBAE-8AEE-4D76-A497-CF98436DDB0C}" dt="2025-08-15T16:16:27.447" v="5407" actId="1076"/>
          <ac:picMkLst>
            <pc:docMk/>
            <pc:sldMk cId="1007514260" sldId="307"/>
            <ac:picMk id="10" creationId="{FA96A3B5-C265-7A9A-A058-9DB7A88A004F}"/>
          </ac:picMkLst>
        </pc:picChg>
      </pc:sldChg>
      <pc:sldChg chg="modSp add mod ord modNotesTx">
        <pc:chgData name="Sagov, Sadye M (DESE)" userId="4aaf61df-7a31-4800-bcab-734ca7f6eb6d" providerId="ADAL" clId="{F9D1EBAE-8AEE-4D76-A497-CF98436DDB0C}" dt="2025-08-20T13:14:59.536" v="33194" actId="20577"/>
        <pc:sldMkLst>
          <pc:docMk/>
          <pc:sldMk cId="3665275335" sldId="308"/>
        </pc:sldMkLst>
        <pc:spChg chg="mod">
          <ac:chgData name="Sagov, Sadye M (DESE)" userId="4aaf61df-7a31-4800-bcab-734ca7f6eb6d" providerId="ADAL" clId="{F9D1EBAE-8AEE-4D76-A497-CF98436DDB0C}" dt="2025-08-15T16:19:29.380" v="5815" actId="20577"/>
          <ac:spMkLst>
            <pc:docMk/>
            <pc:sldMk cId="3665275335" sldId="308"/>
            <ac:spMk id="2" creationId="{2C53FE9A-7FEA-64BB-50EA-13BEB647E9C5}"/>
          </ac:spMkLst>
        </pc:spChg>
      </pc:sldChg>
      <pc:sldChg chg="modSp add mod ord modNotesTx">
        <pc:chgData name="Sagov, Sadye M (DESE)" userId="4aaf61df-7a31-4800-bcab-734ca7f6eb6d" providerId="ADAL" clId="{F9D1EBAE-8AEE-4D76-A497-CF98436DDB0C}" dt="2025-08-20T13:22:47.968" v="34175" actId="20577"/>
        <pc:sldMkLst>
          <pc:docMk/>
          <pc:sldMk cId="3119399140" sldId="309"/>
        </pc:sldMkLst>
        <pc:spChg chg="mod">
          <ac:chgData name="Sagov, Sadye M (DESE)" userId="4aaf61df-7a31-4800-bcab-734ca7f6eb6d" providerId="ADAL" clId="{F9D1EBAE-8AEE-4D76-A497-CF98436DDB0C}" dt="2025-08-15T16:23:05.074" v="6395" actId="20577"/>
          <ac:spMkLst>
            <pc:docMk/>
            <pc:sldMk cId="3119399140" sldId="309"/>
            <ac:spMk id="2" creationId="{ECBD9A87-112C-6A62-250E-EC065FD53FA4}"/>
          </ac:spMkLst>
        </pc:spChg>
      </pc:sldChg>
      <pc:sldChg chg="addSp delSp modSp new mod delAnim modAnim modNotesTx">
        <pc:chgData name="Sagov, Sadye M (DESE)" userId="4aaf61df-7a31-4800-bcab-734ca7f6eb6d" providerId="ADAL" clId="{F9D1EBAE-8AEE-4D76-A497-CF98436DDB0C}" dt="2025-08-21T18:11:10.761" v="58516" actId="1076"/>
        <pc:sldMkLst>
          <pc:docMk/>
          <pc:sldMk cId="2838137023" sldId="310"/>
        </pc:sldMkLst>
        <pc:spChg chg="mod">
          <ac:chgData name="Sagov, Sadye M (DESE)" userId="4aaf61df-7a31-4800-bcab-734ca7f6eb6d" providerId="ADAL" clId="{F9D1EBAE-8AEE-4D76-A497-CF98436DDB0C}" dt="2025-08-15T16:33:20.128" v="6432" actId="20577"/>
          <ac:spMkLst>
            <pc:docMk/>
            <pc:sldMk cId="2838137023" sldId="310"/>
            <ac:spMk id="2" creationId="{EA4D4F41-FACF-6C7A-62A7-A7D9124DC9A1}"/>
          </ac:spMkLst>
        </pc:spChg>
        <pc:spChg chg="add mod">
          <ac:chgData name="Sagov, Sadye M (DESE)" userId="4aaf61df-7a31-4800-bcab-734ca7f6eb6d" providerId="ADAL" clId="{F9D1EBAE-8AEE-4D76-A497-CF98436DDB0C}" dt="2025-08-20T13:37:13.229" v="34905" actId="1037"/>
          <ac:spMkLst>
            <pc:docMk/>
            <pc:sldMk cId="2838137023" sldId="310"/>
            <ac:spMk id="5" creationId="{70149CC7-665C-93C9-3520-F743E86F0889}"/>
          </ac:spMkLst>
        </pc:spChg>
        <pc:spChg chg="add mod">
          <ac:chgData name="Sagov, Sadye M (DESE)" userId="4aaf61df-7a31-4800-bcab-734ca7f6eb6d" providerId="ADAL" clId="{F9D1EBAE-8AEE-4D76-A497-CF98436DDB0C}" dt="2025-08-20T13:38:40.214" v="34912" actId="1076"/>
          <ac:spMkLst>
            <pc:docMk/>
            <pc:sldMk cId="2838137023" sldId="310"/>
            <ac:spMk id="7" creationId="{58B9117D-C4FC-8651-FC2B-2DF020DB7652}"/>
          </ac:spMkLst>
        </pc:spChg>
        <pc:spChg chg="add mod">
          <ac:chgData name="Sagov, Sadye M (DESE)" userId="4aaf61df-7a31-4800-bcab-734ca7f6eb6d" providerId="ADAL" clId="{F9D1EBAE-8AEE-4D76-A497-CF98436DDB0C}" dt="2025-08-20T13:39:25.667" v="34921" actId="14100"/>
          <ac:spMkLst>
            <pc:docMk/>
            <pc:sldMk cId="2838137023" sldId="310"/>
            <ac:spMk id="8" creationId="{B5F105D9-8558-F6C4-FE0C-B3D74883A646}"/>
          </ac:spMkLst>
        </pc:spChg>
        <pc:spChg chg="add mod">
          <ac:chgData name="Sagov, Sadye M (DESE)" userId="4aaf61df-7a31-4800-bcab-734ca7f6eb6d" providerId="ADAL" clId="{F9D1EBAE-8AEE-4D76-A497-CF98436DDB0C}" dt="2025-08-20T13:37:13.229" v="34905" actId="1037"/>
          <ac:spMkLst>
            <pc:docMk/>
            <pc:sldMk cId="2838137023" sldId="310"/>
            <ac:spMk id="9" creationId="{DB4BB2CF-B1A3-8F49-61AC-4AC753622CFD}"/>
          </ac:spMkLst>
        </pc:spChg>
        <pc:spChg chg="add mod">
          <ac:chgData name="Sagov, Sadye M (DESE)" userId="4aaf61df-7a31-4800-bcab-734ca7f6eb6d" providerId="ADAL" clId="{F9D1EBAE-8AEE-4D76-A497-CF98436DDB0C}" dt="2025-08-20T13:37:13.229" v="34905" actId="1037"/>
          <ac:spMkLst>
            <pc:docMk/>
            <pc:sldMk cId="2838137023" sldId="310"/>
            <ac:spMk id="11" creationId="{B6C37B2D-AE3A-3303-24AD-D570544EA901}"/>
          </ac:spMkLst>
        </pc:spChg>
        <pc:spChg chg="add mod">
          <ac:chgData name="Sagov, Sadye M (DESE)" userId="4aaf61df-7a31-4800-bcab-734ca7f6eb6d" providerId="ADAL" clId="{F9D1EBAE-8AEE-4D76-A497-CF98436DDB0C}" dt="2025-08-20T13:38:44.100" v="34913" actId="1076"/>
          <ac:spMkLst>
            <pc:docMk/>
            <pc:sldMk cId="2838137023" sldId="310"/>
            <ac:spMk id="13" creationId="{CB7648C3-CCCD-6D62-2800-560A6047A5A2}"/>
          </ac:spMkLst>
        </pc:spChg>
        <pc:spChg chg="add mod">
          <ac:chgData name="Sagov, Sadye M (DESE)" userId="4aaf61df-7a31-4800-bcab-734ca7f6eb6d" providerId="ADAL" clId="{F9D1EBAE-8AEE-4D76-A497-CF98436DDB0C}" dt="2025-08-20T13:37:13.229" v="34905" actId="1037"/>
          <ac:spMkLst>
            <pc:docMk/>
            <pc:sldMk cId="2838137023" sldId="310"/>
            <ac:spMk id="14" creationId="{3B17901D-4706-3C0F-5F27-C04A9187181A}"/>
          </ac:spMkLst>
        </pc:spChg>
        <pc:spChg chg="add mod">
          <ac:chgData name="Sagov, Sadye M (DESE)" userId="4aaf61df-7a31-4800-bcab-734ca7f6eb6d" providerId="ADAL" clId="{F9D1EBAE-8AEE-4D76-A497-CF98436DDB0C}" dt="2025-08-20T13:37:13.229" v="34905" actId="1037"/>
          <ac:spMkLst>
            <pc:docMk/>
            <pc:sldMk cId="2838137023" sldId="310"/>
            <ac:spMk id="15" creationId="{DB6D6991-F1EB-2FF0-8028-EB77B6FC6A9A}"/>
          </ac:spMkLst>
        </pc:spChg>
        <pc:spChg chg="add mod">
          <ac:chgData name="Sagov, Sadye M (DESE)" userId="4aaf61df-7a31-4800-bcab-734ca7f6eb6d" providerId="ADAL" clId="{F9D1EBAE-8AEE-4D76-A497-CF98436DDB0C}" dt="2025-08-20T13:36:29.935" v="34881" actId="1076"/>
          <ac:spMkLst>
            <pc:docMk/>
            <pc:sldMk cId="2838137023" sldId="310"/>
            <ac:spMk id="16" creationId="{76D78269-0476-AB74-8F86-AC08C4DBB4EA}"/>
          </ac:spMkLst>
        </pc:spChg>
        <pc:spChg chg="add mod">
          <ac:chgData name="Sagov, Sadye M (DESE)" userId="4aaf61df-7a31-4800-bcab-734ca7f6eb6d" providerId="ADAL" clId="{F9D1EBAE-8AEE-4D76-A497-CF98436DDB0C}" dt="2025-08-20T13:37:13.229" v="34905" actId="1037"/>
          <ac:spMkLst>
            <pc:docMk/>
            <pc:sldMk cId="2838137023" sldId="310"/>
            <ac:spMk id="17" creationId="{C19F3AB5-319A-7771-FF72-F62FAAA8B6D1}"/>
          </ac:spMkLst>
        </pc:spChg>
        <pc:spChg chg="add mod">
          <ac:chgData name="Sagov, Sadye M (DESE)" userId="4aaf61df-7a31-4800-bcab-734ca7f6eb6d" providerId="ADAL" clId="{F9D1EBAE-8AEE-4D76-A497-CF98436DDB0C}" dt="2025-08-21T18:11:10.761" v="58516" actId="1076"/>
          <ac:spMkLst>
            <pc:docMk/>
            <pc:sldMk cId="2838137023" sldId="310"/>
            <ac:spMk id="18" creationId="{D861E6C2-46DF-357D-7CEC-35519DE119D7}"/>
          </ac:spMkLst>
        </pc:spChg>
        <pc:spChg chg="add mod">
          <ac:chgData name="Sagov, Sadye M (DESE)" userId="4aaf61df-7a31-4800-bcab-734ca7f6eb6d" providerId="ADAL" clId="{F9D1EBAE-8AEE-4D76-A497-CF98436DDB0C}" dt="2025-08-20T13:37:13.229" v="34905" actId="1037"/>
          <ac:spMkLst>
            <pc:docMk/>
            <pc:sldMk cId="2838137023" sldId="310"/>
            <ac:spMk id="38" creationId="{9C67B3D0-6A7F-0B01-0008-56DECD9E7A02}"/>
          </ac:spMkLst>
        </pc:spChg>
        <pc:picChg chg="add mod">
          <ac:chgData name="Sagov, Sadye M (DESE)" userId="4aaf61df-7a31-4800-bcab-734ca7f6eb6d" providerId="ADAL" clId="{F9D1EBAE-8AEE-4D76-A497-CF98436DDB0C}" dt="2025-08-20T13:39:04.082" v="34918" actId="1076"/>
          <ac:picMkLst>
            <pc:docMk/>
            <pc:sldMk cId="2838137023" sldId="310"/>
            <ac:picMk id="6" creationId="{74C3AA3E-43BB-0ADB-89A3-C525E9E5A68D}"/>
          </ac:picMkLst>
        </pc:picChg>
        <pc:cxnChg chg="add mod">
          <ac:chgData name="Sagov, Sadye M (DESE)" userId="4aaf61df-7a31-4800-bcab-734ca7f6eb6d" providerId="ADAL" clId="{F9D1EBAE-8AEE-4D76-A497-CF98436DDB0C}" dt="2025-08-20T14:00:12.395" v="36486" actId="208"/>
          <ac:cxnSpMkLst>
            <pc:docMk/>
            <pc:sldMk cId="2838137023" sldId="310"/>
            <ac:cxnSpMk id="20" creationId="{0A4AF491-80A2-FB72-79AB-74A088F25A6F}"/>
          </ac:cxnSpMkLst>
        </pc:cxnChg>
        <pc:cxnChg chg="add mod">
          <ac:chgData name="Sagov, Sadye M (DESE)" userId="4aaf61df-7a31-4800-bcab-734ca7f6eb6d" providerId="ADAL" clId="{F9D1EBAE-8AEE-4D76-A497-CF98436DDB0C}" dt="2025-08-20T14:00:12.395" v="36486" actId="208"/>
          <ac:cxnSpMkLst>
            <pc:docMk/>
            <pc:sldMk cId="2838137023" sldId="310"/>
            <ac:cxnSpMk id="28" creationId="{7E123A1C-5F08-DD03-538D-9FB6E2C3BAE8}"/>
          </ac:cxnSpMkLst>
        </pc:cxnChg>
        <pc:cxnChg chg="add mod">
          <ac:chgData name="Sagov, Sadye M (DESE)" userId="4aaf61df-7a31-4800-bcab-734ca7f6eb6d" providerId="ADAL" clId="{F9D1EBAE-8AEE-4D76-A497-CF98436DDB0C}" dt="2025-08-20T14:00:12.395" v="36486" actId="208"/>
          <ac:cxnSpMkLst>
            <pc:docMk/>
            <pc:sldMk cId="2838137023" sldId="310"/>
            <ac:cxnSpMk id="29" creationId="{33909240-81D9-4EBB-230A-2E7B8BF0A10C}"/>
          </ac:cxnSpMkLst>
        </pc:cxnChg>
        <pc:cxnChg chg="add mod">
          <ac:chgData name="Sagov, Sadye M (DESE)" userId="4aaf61df-7a31-4800-bcab-734ca7f6eb6d" providerId="ADAL" clId="{F9D1EBAE-8AEE-4D76-A497-CF98436DDB0C}" dt="2025-08-20T14:00:12.395" v="36486" actId="208"/>
          <ac:cxnSpMkLst>
            <pc:docMk/>
            <pc:sldMk cId="2838137023" sldId="310"/>
            <ac:cxnSpMk id="34" creationId="{8198CD4D-7561-7780-C601-C5C78B415B9F}"/>
          </ac:cxnSpMkLst>
        </pc:cxnChg>
        <pc:cxnChg chg="add mod">
          <ac:chgData name="Sagov, Sadye M (DESE)" userId="4aaf61df-7a31-4800-bcab-734ca7f6eb6d" providerId="ADAL" clId="{F9D1EBAE-8AEE-4D76-A497-CF98436DDB0C}" dt="2025-08-20T14:00:12.395" v="36486" actId="208"/>
          <ac:cxnSpMkLst>
            <pc:docMk/>
            <pc:sldMk cId="2838137023" sldId="310"/>
            <ac:cxnSpMk id="36" creationId="{CB8E2737-76E9-843D-B5D7-ACFA690A23CC}"/>
          </ac:cxnSpMkLst>
        </pc:cxnChg>
      </pc:sldChg>
      <pc:sldChg chg="addSp delSp modSp add mod modAnim modNotesTx">
        <pc:chgData name="Sagov, Sadye M (DESE)" userId="4aaf61df-7a31-4800-bcab-734ca7f6eb6d" providerId="ADAL" clId="{F9D1EBAE-8AEE-4D76-A497-CF98436DDB0C}" dt="2025-08-20T19:20:53.858" v="58131" actId="1076"/>
        <pc:sldMkLst>
          <pc:docMk/>
          <pc:sldMk cId="3229992391" sldId="311"/>
        </pc:sldMkLst>
        <pc:spChg chg="mod">
          <ac:chgData name="Sagov, Sadye M (DESE)" userId="4aaf61df-7a31-4800-bcab-734ca7f6eb6d" providerId="ADAL" clId="{F9D1EBAE-8AEE-4D76-A497-CF98436DDB0C}" dt="2025-08-15T16:33:07.650" v="6419" actId="20577"/>
          <ac:spMkLst>
            <pc:docMk/>
            <pc:sldMk cId="3229992391" sldId="311"/>
            <ac:spMk id="2" creationId="{9F45F458-0769-C0F9-1F8D-9DCA0DE45B84}"/>
          </ac:spMkLst>
        </pc:spChg>
        <pc:spChg chg="add mod">
          <ac:chgData name="Sagov, Sadye M (DESE)" userId="4aaf61df-7a31-4800-bcab-734ca7f6eb6d" providerId="ADAL" clId="{F9D1EBAE-8AEE-4D76-A497-CF98436DDB0C}" dt="2025-08-20T19:20:53.858" v="58131" actId="1076"/>
          <ac:spMkLst>
            <pc:docMk/>
            <pc:sldMk cId="3229992391" sldId="311"/>
            <ac:spMk id="9" creationId="{A341F8F0-34A6-4B70-E447-D8B0D08E33B2}"/>
          </ac:spMkLst>
        </pc:spChg>
        <pc:spChg chg="add mod">
          <ac:chgData name="Sagov, Sadye M (DESE)" userId="4aaf61df-7a31-4800-bcab-734ca7f6eb6d" providerId="ADAL" clId="{F9D1EBAE-8AEE-4D76-A497-CF98436DDB0C}" dt="2025-08-20T19:20:48.499" v="58130" actId="1076"/>
          <ac:spMkLst>
            <pc:docMk/>
            <pc:sldMk cId="3229992391" sldId="311"/>
            <ac:spMk id="10" creationId="{B0F67835-D450-E387-8352-824227D9D40A}"/>
          </ac:spMkLst>
        </pc:spChg>
        <pc:picChg chg="add mod">
          <ac:chgData name="Sagov, Sadye M (DESE)" userId="4aaf61df-7a31-4800-bcab-734ca7f6eb6d" providerId="ADAL" clId="{F9D1EBAE-8AEE-4D76-A497-CF98436DDB0C}" dt="2025-08-20T19:20:48.499" v="58130" actId="1076"/>
          <ac:picMkLst>
            <pc:docMk/>
            <pc:sldMk cId="3229992391" sldId="311"/>
            <ac:picMk id="6" creationId="{B5B60F7C-BBCF-3E89-3D06-A4FD117D8D69}"/>
          </ac:picMkLst>
        </pc:picChg>
        <pc:picChg chg="add mod">
          <ac:chgData name="Sagov, Sadye M (DESE)" userId="4aaf61df-7a31-4800-bcab-734ca7f6eb6d" providerId="ADAL" clId="{F9D1EBAE-8AEE-4D76-A497-CF98436DDB0C}" dt="2025-08-20T19:20:48.499" v="58130" actId="1076"/>
          <ac:picMkLst>
            <pc:docMk/>
            <pc:sldMk cId="3229992391" sldId="311"/>
            <ac:picMk id="8" creationId="{5F3939E0-F5CC-ECBC-FBE5-61BDEE254A85}"/>
          </ac:picMkLst>
        </pc:picChg>
      </pc:sldChg>
      <pc:sldChg chg="modSp add mod modNotesTx">
        <pc:chgData name="Sagov, Sadye M (DESE)" userId="4aaf61df-7a31-4800-bcab-734ca7f6eb6d" providerId="ADAL" clId="{F9D1EBAE-8AEE-4D76-A497-CF98436DDB0C}" dt="2025-08-20T13:48:42.208" v="36070" actId="20577"/>
        <pc:sldMkLst>
          <pc:docMk/>
          <pc:sldMk cId="3036239314" sldId="312"/>
        </pc:sldMkLst>
        <pc:spChg chg="mod">
          <ac:chgData name="Sagov, Sadye M (DESE)" userId="4aaf61df-7a31-4800-bcab-734ca7f6eb6d" providerId="ADAL" clId="{F9D1EBAE-8AEE-4D76-A497-CF98436DDB0C}" dt="2025-08-18T14:32:06.600" v="8310" actId="20577"/>
          <ac:spMkLst>
            <pc:docMk/>
            <pc:sldMk cId="3036239314" sldId="312"/>
            <ac:spMk id="2" creationId="{BDB0655C-5A31-EAAB-E50B-D09DDBDA4F55}"/>
          </ac:spMkLst>
        </pc:spChg>
      </pc:sldChg>
      <pc:sldChg chg="delSp modSp add mod delAnim modAnim modNotesTx">
        <pc:chgData name="Sagov, Sadye M (DESE)" userId="4aaf61df-7a31-4800-bcab-734ca7f6eb6d" providerId="ADAL" clId="{F9D1EBAE-8AEE-4D76-A497-CF98436DDB0C}" dt="2025-08-20T13:59:31.924" v="36481" actId="208"/>
        <pc:sldMkLst>
          <pc:docMk/>
          <pc:sldMk cId="60127418" sldId="313"/>
        </pc:sldMkLst>
        <pc:spChg chg="mod">
          <ac:chgData name="Sagov, Sadye M (DESE)" userId="4aaf61df-7a31-4800-bcab-734ca7f6eb6d" providerId="ADAL" clId="{F9D1EBAE-8AEE-4D76-A497-CF98436DDB0C}" dt="2025-08-18T14:43:29.411" v="8457" actId="20577"/>
          <ac:spMkLst>
            <pc:docMk/>
            <pc:sldMk cId="60127418" sldId="313"/>
            <ac:spMk id="2" creationId="{8890A606-EBC3-C68F-1234-C35237A8DD0A}"/>
          </ac:spMkLst>
        </pc:spChg>
        <pc:spChg chg="mod">
          <ac:chgData name="Sagov, Sadye M (DESE)" userId="4aaf61df-7a31-4800-bcab-734ca7f6eb6d" providerId="ADAL" clId="{F9D1EBAE-8AEE-4D76-A497-CF98436DDB0C}" dt="2025-08-20T13:59:31.924" v="36481" actId="208"/>
          <ac:spMkLst>
            <pc:docMk/>
            <pc:sldMk cId="60127418" sldId="313"/>
            <ac:spMk id="14" creationId="{C7FB61A4-45F3-829D-C3FB-3B5E81C381F3}"/>
          </ac:spMkLst>
        </pc:spChg>
      </pc:sldChg>
      <pc:sldChg chg="addSp delSp modSp new mod modAnim modNotesTx">
        <pc:chgData name="Sagov, Sadye M (DESE)" userId="4aaf61df-7a31-4800-bcab-734ca7f6eb6d" providerId="ADAL" clId="{F9D1EBAE-8AEE-4D76-A497-CF98436DDB0C}" dt="2025-08-20T14:02:28.429" v="36511" actId="20577"/>
        <pc:sldMkLst>
          <pc:docMk/>
          <pc:sldMk cId="2277347444" sldId="314"/>
        </pc:sldMkLst>
        <pc:spChg chg="mod">
          <ac:chgData name="Sagov, Sadye M (DESE)" userId="4aaf61df-7a31-4800-bcab-734ca7f6eb6d" providerId="ADAL" clId="{F9D1EBAE-8AEE-4D76-A497-CF98436DDB0C}" dt="2025-08-18T14:43:41.118" v="8477" actId="20577"/>
          <ac:spMkLst>
            <pc:docMk/>
            <pc:sldMk cId="2277347444" sldId="314"/>
            <ac:spMk id="2" creationId="{A2A75B5F-6D12-8DFB-7FCE-7532E98FFA4B}"/>
          </ac:spMkLst>
        </pc:spChg>
        <pc:spChg chg="add mod">
          <ac:chgData name="Sagov, Sadye M (DESE)" userId="4aaf61df-7a31-4800-bcab-734ca7f6eb6d" providerId="ADAL" clId="{F9D1EBAE-8AEE-4D76-A497-CF98436DDB0C}" dt="2025-08-20T13:51:19.249" v="36229" actId="20577"/>
          <ac:spMkLst>
            <pc:docMk/>
            <pc:sldMk cId="2277347444" sldId="314"/>
            <ac:spMk id="8" creationId="{7DDB9FDA-9414-429D-03A2-BC91DEF8FB74}"/>
          </ac:spMkLst>
        </pc:spChg>
        <pc:picChg chg="add mod modCrop">
          <ac:chgData name="Sagov, Sadye M (DESE)" userId="4aaf61df-7a31-4800-bcab-734ca7f6eb6d" providerId="ADAL" clId="{F9D1EBAE-8AEE-4D76-A497-CF98436DDB0C}" dt="2025-08-18T14:48:30.820" v="9338" actId="1076"/>
          <ac:picMkLst>
            <pc:docMk/>
            <pc:sldMk cId="2277347444" sldId="314"/>
            <ac:picMk id="6" creationId="{F49BEECC-A221-F23A-4F74-2BB5B29A6AE5}"/>
          </ac:picMkLst>
        </pc:picChg>
      </pc:sldChg>
      <pc:sldChg chg="addSp delSp modSp add mod modNotesTx">
        <pc:chgData name="Sagov, Sadye M (DESE)" userId="4aaf61df-7a31-4800-bcab-734ca7f6eb6d" providerId="ADAL" clId="{F9D1EBAE-8AEE-4D76-A497-CF98436DDB0C}" dt="2025-08-20T13:59:41.006" v="36482" actId="208"/>
        <pc:sldMkLst>
          <pc:docMk/>
          <pc:sldMk cId="388223126" sldId="315"/>
        </pc:sldMkLst>
        <pc:spChg chg="mod">
          <ac:chgData name="Sagov, Sadye M (DESE)" userId="4aaf61df-7a31-4800-bcab-734ca7f6eb6d" providerId="ADAL" clId="{F9D1EBAE-8AEE-4D76-A497-CF98436DDB0C}" dt="2025-08-18T14:48:51.517" v="9356" actId="20577"/>
          <ac:spMkLst>
            <pc:docMk/>
            <pc:sldMk cId="388223126" sldId="315"/>
            <ac:spMk id="2" creationId="{982E0EF0-FFFE-BDE3-AD1E-A66571C0985C}"/>
          </ac:spMkLst>
        </pc:spChg>
        <pc:spChg chg="add mod">
          <ac:chgData name="Sagov, Sadye M (DESE)" userId="4aaf61df-7a31-4800-bcab-734ca7f6eb6d" providerId="ADAL" clId="{F9D1EBAE-8AEE-4D76-A497-CF98436DDB0C}" dt="2025-08-20T13:59:41.006" v="36482" actId="208"/>
          <ac:spMkLst>
            <pc:docMk/>
            <pc:sldMk cId="388223126" sldId="315"/>
            <ac:spMk id="3" creationId="{B9D8AAF0-648A-FF80-7EFB-D09AFCDF9E65}"/>
          </ac:spMkLst>
        </pc:spChg>
        <pc:picChg chg="add mod">
          <ac:chgData name="Sagov, Sadye M (DESE)" userId="4aaf61df-7a31-4800-bcab-734ca7f6eb6d" providerId="ADAL" clId="{F9D1EBAE-8AEE-4D76-A497-CF98436DDB0C}" dt="2025-08-18T14:50:19.601" v="9399" actId="1076"/>
          <ac:picMkLst>
            <pc:docMk/>
            <pc:sldMk cId="388223126" sldId="315"/>
            <ac:picMk id="5" creationId="{49453387-6ED8-B9E4-BCA8-3195738F82D7}"/>
          </ac:picMkLst>
        </pc:picChg>
      </pc:sldChg>
      <pc:sldChg chg="addSp delSp modSp add mod modAnim modNotesTx">
        <pc:chgData name="Sagov, Sadye M (DESE)" userId="4aaf61df-7a31-4800-bcab-734ca7f6eb6d" providerId="ADAL" clId="{F9D1EBAE-8AEE-4D76-A497-CF98436DDB0C}" dt="2025-08-22T13:17:01.192" v="58798" actId="1076"/>
        <pc:sldMkLst>
          <pc:docMk/>
          <pc:sldMk cId="2936754916" sldId="316"/>
        </pc:sldMkLst>
        <pc:spChg chg="mod">
          <ac:chgData name="Sagov, Sadye M (DESE)" userId="4aaf61df-7a31-4800-bcab-734ca7f6eb6d" providerId="ADAL" clId="{F9D1EBAE-8AEE-4D76-A497-CF98436DDB0C}" dt="2025-08-18T15:45:30.161" v="12002" actId="20577"/>
          <ac:spMkLst>
            <pc:docMk/>
            <pc:sldMk cId="2936754916" sldId="316"/>
            <ac:spMk id="2" creationId="{1806BE82-E237-2D98-30D3-CEDAC0608A1F}"/>
          </ac:spMkLst>
        </pc:spChg>
        <pc:spChg chg="add mod">
          <ac:chgData name="Sagov, Sadye M (DESE)" userId="4aaf61df-7a31-4800-bcab-734ca7f6eb6d" providerId="ADAL" clId="{F9D1EBAE-8AEE-4D76-A497-CF98436DDB0C}" dt="2025-08-22T13:17:01.192" v="58798" actId="1076"/>
          <ac:spMkLst>
            <pc:docMk/>
            <pc:sldMk cId="2936754916" sldId="316"/>
            <ac:spMk id="5" creationId="{FCDA1B67-E142-965C-63C5-A5615FDCF95E}"/>
          </ac:spMkLst>
        </pc:spChg>
        <pc:spChg chg="add mod">
          <ac:chgData name="Sagov, Sadye M (DESE)" userId="4aaf61df-7a31-4800-bcab-734ca7f6eb6d" providerId="ADAL" clId="{F9D1EBAE-8AEE-4D76-A497-CF98436DDB0C}" dt="2025-08-20T14:05:29.196" v="36593" actId="20577"/>
          <ac:spMkLst>
            <pc:docMk/>
            <pc:sldMk cId="2936754916" sldId="316"/>
            <ac:spMk id="7" creationId="{7E2014BF-0C9B-96EB-CBC0-9BCBB9BE2E17}"/>
          </ac:spMkLst>
        </pc:spChg>
        <pc:spChg chg="add mod">
          <ac:chgData name="Sagov, Sadye M (DESE)" userId="4aaf61df-7a31-4800-bcab-734ca7f6eb6d" providerId="ADAL" clId="{F9D1EBAE-8AEE-4D76-A497-CF98436DDB0C}" dt="2025-08-20T13:53:38.740" v="36303" actId="20577"/>
          <ac:spMkLst>
            <pc:docMk/>
            <pc:sldMk cId="2936754916" sldId="316"/>
            <ac:spMk id="9" creationId="{4A1FCEE3-59B7-65A9-8E33-BC5CEB2DA3D5}"/>
          </ac:spMkLst>
        </pc:spChg>
        <pc:spChg chg="add mod">
          <ac:chgData name="Sagov, Sadye M (DESE)" userId="4aaf61df-7a31-4800-bcab-734ca7f6eb6d" providerId="ADAL" clId="{F9D1EBAE-8AEE-4D76-A497-CF98436DDB0C}" dt="2025-08-20T13:59:48.832" v="36483" actId="208"/>
          <ac:spMkLst>
            <pc:docMk/>
            <pc:sldMk cId="2936754916" sldId="316"/>
            <ac:spMk id="12" creationId="{9FEC7A46-DF8D-C6C0-B900-3FDA2CC49A7B}"/>
          </ac:spMkLst>
        </pc:spChg>
        <pc:spChg chg="add mod">
          <ac:chgData name="Sagov, Sadye M (DESE)" userId="4aaf61df-7a31-4800-bcab-734ca7f6eb6d" providerId="ADAL" clId="{F9D1EBAE-8AEE-4D76-A497-CF98436DDB0C}" dt="2025-08-20T13:59:48.832" v="36483" actId="208"/>
          <ac:spMkLst>
            <pc:docMk/>
            <pc:sldMk cId="2936754916" sldId="316"/>
            <ac:spMk id="13" creationId="{6DDC7B93-815B-E0C0-DEDC-D7A74B5F85F5}"/>
          </ac:spMkLst>
        </pc:spChg>
        <pc:spChg chg="add mod">
          <ac:chgData name="Sagov, Sadye M (DESE)" userId="4aaf61df-7a31-4800-bcab-734ca7f6eb6d" providerId="ADAL" clId="{F9D1EBAE-8AEE-4D76-A497-CF98436DDB0C}" dt="2025-08-20T13:59:48.832" v="36483" actId="208"/>
          <ac:spMkLst>
            <pc:docMk/>
            <pc:sldMk cId="2936754916" sldId="316"/>
            <ac:spMk id="14" creationId="{2FA1FCD3-D6BA-A775-4ADB-67DD5E790D07}"/>
          </ac:spMkLst>
        </pc:spChg>
        <pc:spChg chg="add mod">
          <ac:chgData name="Sagov, Sadye M (DESE)" userId="4aaf61df-7a31-4800-bcab-734ca7f6eb6d" providerId="ADAL" clId="{F9D1EBAE-8AEE-4D76-A497-CF98436DDB0C}" dt="2025-08-20T13:55:58.750" v="36365" actId="20577"/>
          <ac:spMkLst>
            <pc:docMk/>
            <pc:sldMk cId="2936754916" sldId="316"/>
            <ac:spMk id="16" creationId="{10589EEF-BC2E-0710-FF59-685098600F35}"/>
          </ac:spMkLst>
        </pc:spChg>
        <pc:spChg chg="add mod ord">
          <ac:chgData name="Sagov, Sadye M (DESE)" userId="4aaf61df-7a31-4800-bcab-734ca7f6eb6d" providerId="ADAL" clId="{F9D1EBAE-8AEE-4D76-A497-CF98436DDB0C}" dt="2025-08-18T15:12:16.756" v="11000" actId="171"/>
          <ac:spMkLst>
            <pc:docMk/>
            <pc:sldMk cId="2936754916" sldId="316"/>
            <ac:spMk id="17" creationId="{9751147A-D074-37CD-61E4-1AB5297000B9}"/>
          </ac:spMkLst>
        </pc:spChg>
        <pc:picChg chg="add mod">
          <ac:chgData name="Sagov, Sadye M (DESE)" userId="4aaf61df-7a31-4800-bcab-734ca7f6eb6d" providerId="ADAL" clId="{F9D1EBAE-8AEE-4D76-A497-CF98436DDB0C}" dt="2025-08-20T13:54:09.773" v="36314" actId="1076"/>
          <ac:picMkLst>
            <pc:docMk/>
            <pc:sldMk cId="2936754916" sldId="316"/>
            <ac:picMk id="11" creationId="{945DBF23-8024-94E0-FCED-C3025481D3D6}"/>
          </ac:picMkLst>
        </pc:picChg>
        <pc:cxnChg chg="add mod">
          <ac:chgData name="Sagov, Sadye M (DESE)" userId="4aaf61df-7a31-4800-bcab-734ca7f6eb6d" providerId="ADAL" clId="{F9D1EBAE-8AEE-4D76-A497-CF98436DDB0C}" dt="2025-08-20T14:05:40.152" v="36595" actId="14100"/>
          <ac:cxnSpMkLst>
            <pc:docMk/>
            <pc:sldMk cId="2936754916" sldId="316"/>
            <ac:cxnSpMk id="8" creationId="{DFE43BE9-E62D-17FF-8FF1-71E3C46ED0C0}"/>
          </ac:cxnSpMkLst>
        </pc:cxnChg>
        <pc:cxnChg chg="add mod">
          <ac:chgData name="Sagov, Sadye M (DESE)" userId="4aaf61df-7a31-4800-bcab-734ca7f6eb6d" providerId="ADAL" clId="{F9D1EBAE-8AEE-4D76-A497-CF98436DDB0C}" dt="2025-08-20T14:01:01.725" v="36496" actId="14100"/>
          <ac:cxnSpMkLst>
            <pc:docMk/>
            <pc:sldMk cId="2936754916" sldId="316"/>
            <ac:cxnSpMk id="15" creationId="{9A44AFA2-E98D-6507-6A06-6438C31552FA}"/>
          </ac:cxnSpMkLst>
        </pc:cxnChg>
      </pc:sldChg>
      <pc:sldChg chg="addSp delSp modSp new mod delAnim modAnim modNotesTx">
        <pc:chgData name="Sagov, Sadye M (DESE)" userId="4aaf61df-7a31-4800-bcab-734ca7f6eb6d" providerId="ADAL" clId="{F9D1EBAE-8AEE-4D76-A497-CF98436DDB0C}" dt="2025-08-20T14:32:12.976" v="38627"/>
        <pc:sldMkLst>
          <pc:docMk/>
          <pc:sldMk cId="2532938265" sldId="317"/>
        </pc:sldMkLst>
        <pc:spChg chg="mod">
          <ac:chgData name="Sagov, Sadye M (DESE)" userId="4aaf61df-7a31-4800-bcab-734ca7f6eb6d" providerId="ADAL" clId="{F9D1EBAE-8AEE-4D76-A497-CF98436DDB0C}" dt="2025-08-18T15:45:33.329" v="12004" actId="20577"/>
          <ac:spMkLst>
            <pc:docMk/>
            <pc:sldMk cId="2532938265" sldId="317"/>
            <ac:spMk id="2" creationId="{07354C36-CEE7-603C-D3AA-FF33C4DE952F}"/>
          </ac:spMkLst>
        </pc:spChg>
        <pc:spChg chg="add mod">
          <ac:chgData name="Sagov, Sadye M (DESE)" userId="4aaf61df-7a31-4800-bcab-734ca7f6eb6d" providerId="ADAL" clId="{F9D1EBAE-8AEE-4D76-A497-CF98436DDB0C}" dt="2025-08-20T14:21:08.571" v="37536" actId="208"/>
          <ac:spMkLst>
            <pc:docMk/>
            <pc:sldMk cId="2532938265" sldId="317"/>
            <ac:spMk id="3" creationId="{033EAF2F-80E4-738D-453C-9E43AE3DFAB1}"/>
          </ac:spMkLst>
        </pc:spChg>
        <pc:spChg chg="add mod">
          <ac:chgData name="Sagov, Sadye M (DESE)" userId="4aaf61df-7a31-4800-bcab-734ca7f6eb6d" providerId="ADAL" clId="{F9D1EBAE-8AEE-4D76-A497-CF98436DDB0C}" dt="2025-08-20T14:19:14.516" v="37388" actId="1076"/>
          <ac:spMkLst>
            <pc:docMk/>
            <pc:sldMk cId="2532938265" sldId="317"/>
            <ac:spMk id="7" creationId="{99B89C6D-B8F8-4F0E-1833-B991DD0EEF50}"/>
          </ac:spMkLst>
        </pc:spChg>
        <pc:spChg chg="add mod">
          <ac:chgData name="Sagov, Sadye M (DESE)" userId="4aaf61df-7a31-4800-bcab-734ca7f6eb6d" providerId="ADAL" clId="{F9D1EBAE-8AEE-4D76-A497-CF98436DDB0C}" dt="2025-08-20T14:22:26.489" v="37690" actId="20577"/>
          <ac:spMkLst>
            <pc:docMk/>
            <pc:sldMk cId="2532938265" sldId="317"/>
            <ac:spMk id="8" creationId="{4E10F8A0-B176-EDD2-F595-E9B19B934CC6}"/>
          </ac:spMkLst>
        </pc:spChg>
        <pc:spChg chg="add mod">
          <ac:chgData name="Sagov, Sadye M (DESE)" userId="4aaf61df-7a31-4800-bcab-734ca7f6eb6d" providerId="ADAL" clId="{F9D1EBAE-8AEE-4D76-A497-CF98436DDB0C}" dt="2025-08-20T14:15:32.665" v="37161" actId="20577"/>
          <ac:spMkLst>
            <pc:docMk/>
            <pc:sldMk cId="2532938265" sldId="317"/>
            <ac:spMk id="10" creationId="{92B92A8B-EB53-B6E2-A72D-5E544537AE8A}"/>
          </ac:spMkLst>
        </pc:spChg>
        <pc:spChg chg="add mod">
          <ac:chgData name="Sagov, Sadye M (DESE)" userId="4aaf61df-7a31-4800-bcab-734ca7f6eb6d" providerId="ADAL" clId="{F9D1EBAE-8AEE-4D76-A497-CF98436DDB0C}" dt="2025-08-20T14:21:08.571" v="37536" actId="208"/>
          <ac:spMkLst>
            <pc:docMk/>
            <pc:sldMk cId="2532938265" sldId="317"/>
            <ac:spMk id="11" creationId="{8A3C6428-79CF-3518-DE66-0BFB08DE1820}"/>
          </ac:spMkLst>
        </pc:spChg>
        <pc:spChg chg="add mod">
          <ac:chgData name="Sagov, Sadye M (DESE)" userId="4aaf61df-7a31-4800-bcab-734ca7f6eb6d" providerId="ADAL" clId="{F9D1EBAE-8AEE-4D76-A497-CF98436DDB0C}" dt="2025-08-20T14:21:08.571" v="37536" actId="208"/>
          <ac:spMkLst>
            <pc:docMk/>
            <pc:sldMk cId="2532938265" sldId="317"/>
            <ac:spMk id="12" creationId="{E871D437-CA99-F03E-6BF1-547BE9327610}"/>
          </ac:spMkLst>
        </pc:spChg>
        <pc:spChg chg="add mod">
          <ac:chgData name="Sagov, Sadye M (DESE)" userId="4aaf61df-7a31-4800-bcab-734ca7f6eb6d" providerId="ADAL" clId="{F9D1EBAE-8AEE-4D76-A497-CF98436DDB0C}" dt="2025-08-20T14:22:34.126" v="37692" actId="14100"/>
          <ac:spMkLst>
            <pc:docMk/>
            <pc:sldMk cId="2532938265" sldId="317"/>
            <ac:spMk id="15" creationId="{177645C7-ABB3-7EA6-4DA5-FC0195D30061}"/>
          </ac:spMkLst>
        </pc:spChg>
        <pc:spChg chg="add mod">
          <ac:chgData name="Sagov, Sadye M (DESE)" userId="4aaf61df-7a31-4800-bcab-734ca7f6eb6d" providerId="ADAL" clId="{F9D1EBAE-8AEE-4D76-A497-CF98436DDB0C}" dt="2025-08-20T14:23:37.243" v="37768" actId="1076"/>
          <ac:spMkLst>
            <pc:docMk/>
            <pc:sldMk cId="2532938265" sldId="317"/>
            <ac:spMk id="18" creationId="{66AA71E0-97C5-161F-7ADC-E2EF042A5919}"/>
          </ac:spMkLst>
        </pc:spChg>
        <pc:picChg chg="add mod">
          <ac:chgData name="Sagov, Sadye M (DESE)" userId="4aaf61df-7a31-4800-bcab-734ca7f6eb6d" providerId="ADAL" clId="{F9D1EBAE-8AEE-4D76-A497-CF98436DDB0C}" dt="2025-08-20T14:16:03.605" v="37164" actId="1076"/>
          <ac:picMkLst>
            <pc:docMk/>
            <pc:sldMk cId="2532938265" sldId="317"/>
            <ac:picMk id="6" creationId="{1408A83C-5397-A650-119F-DDEE3E39B803}"/>
          </ac:picMkLst>
        </pc:picChg>
        <pc:cxnChg chg="add mod">
          <ac:chgData name="Sagov, Sadye M (DESE)" userId="4aaf61df-7a31-4800-bcab-734ca7f6eb6d" providerId="ADAL" clId="{F9D1EBAE-8AEE-4D76-A497-CF98436DDB0C}" dt="2025-08-20T14:21:02.833" v="37535" actId="1076"/>
          <ac:cxnSpMkLst>
            <pc:docMk/>
            <pc:sldMk cId="2532938265" sldId="317"/>
            <ac:cxnSpMk id="9" creationId="{B86E4E27-7AF3-879D-0FDF-DD5B6146221B}"/>
          </ac:cxnSpMkLst>
        </pc:cxnChg>
        <pc:cxnChg chg="add mod">
          <ac:chgData name="Sagov, Sadye M (DESE)" userId="4aaf61df-7a31-4800-bcab-734ca7f6eb6d" providerId="ADAL" clId="{F9D1EBAE-8AEE-4D76-A497-CF98436DDB0C}" dt="2025-08-20T14:22:40.596" v="37693" actId="14100"/>
          <ac:cxnSpMkLst>
            <pc:docMk/>
            <pc:sldMk cId="2532938265" sldId="317"/>
            <ac:cxnSpMk id="16" creationId="{D43DD46A-07FF-C4A7-F6BD-F133D118735F}"/>
          </ac:cxnSpMkLst>
        </pc:cxnChg>
      </pc:sldChg>
      <pc:sldChg chg="addSp delSp modSp add mod ord delAnim modAnim modNotesTx">
        <pc:chgData name="Sagov, Sadye M (DESE)" userId="4aaf61df-7a31-4800-bcab-734ca7f6eb6d" providerId="ADAL" clId="{F9D1EBAE-8AEE-4D76-A497-CF98436DDB0C}" dt="2025-08-20T14:40:01.359" v="39033" actId="20577"/>
        <pc:sldMkLst>
          <pc:docMk/>
          <pc:sldMk cId="710157088" sldId="318"/>
        </pc:sldMkLst>
        <pc:spChg chg="mod">
          <ac:chgData name="Sagov, Sadye M (DESE)" userId="4aaf61df-7a31-4800-bcab-734ca7f6eb6d" providerId="ADAL" clId="{F9D1EBAE-8AEE-4D76-A497-CF98436DDB0C}" dt="2025-08-18T15:21:15.903" v="11157" actId="20577"/>
          <ac:spMkLst>
            <pc:docMk/>
            <pc:sldMk cId="710157088" sldId="318"/>
            <ac:spMk id="2" creationId="{EEB6381F-4D04-D341-1CE6-D726954B41F0}"/>
          </ac:spMkLst>
        </pc:spChg>
        <pc:spChg chg="add mod">
          <ac:chgData name="Sagov, Sadye M (DESE)" userId="4aaf61df-7a31-4800-bcab-734ca7f6eb6d" providerId="ADAL" clId="{F9D1EBAE-8AEE-4D76-A497-CF98436DDB0C}" dt="2025-08-20T14:38:06.431" v="39015" actId="14100"/>
          <ac:spMkLst>
            <pc:docMk/>
            <pc:sldMk cId="710157088" sldId="318"/>
            <ac:spMk id="3" creationId="{6D39310A-D748-23D5-A419-4EBA3C2B73E2}"/>
          </ac:spMkLst>
        </pc:spChg>
        <pc:spChg chg="add mod">
          <ac:chgData name="Sagov, Sadye M (DESE)" userId="4aaf61df-7a31-4800-bcab-734ca7f6eb6d" providerId="ADAL" clId="{F9D1EBAE-8AEE-4D76-A497-CF98436DDB0C}" dt="2025-08-20T14:37:06.510" v="38981" actId="1076"/>
          <ac:spMkLst>
            <pc:docMk/>
            <pc:sldMk cId="710157088" sldId="318"/>
            <ac:spMk id="5" creationId="{8E953B8A-79FD-1879-87ED-D0028FC600FD}"/>
          </ac:spMkLst>
        </pc:spChg>
        <pc:spChg chg="add mod">
          <ac:chgData name="Sagov, Sadye M (DESE)" userId="4aaf61df-7a31-4800-bcab-734ca7f6eb6d" providerId="ADAL" clId="{F9D1EBAE-8AEE-4D76-A497-CF98436DDB0C}" dt="2025-08-20T14:38:57.503" v="39027" actId="20577"/>
          <ac:spMkLst>
            <pc:docMk/>
            <pc:sldMk cId="710157088" sldId="318"/>
            <ac:spMk id="7" creationId="{52A45CAE-CEA5-4576-4F58-17261891C8B9}"/>
          </ac:spMkLst>
        </pc:spChg>
        <pc:spChg chg="add mod">
          <ac:chgData name="Sagov, Sadye M (DESE)" userId="4aaf61df-7a31-4800-bcab-734ca7f6eb6d" providerId="ADAL" clId="{F9D1EBAE-8AEE-4D76-A497-CF98436DDB0C}" dt="2025-08-20T14:38:10.894" v="39017" actId="1076"/>
          <ac:spMkLst>
            <pc:docMk/>
            <pc:sldMk cId="710157088" sldId="318"/>
            <ac:spMk id="10" creationId="{87D3AFA4-CFFC-A069-4338-55781BD63950}"/>
          </ac:spMkLst>
        </pc:spChg>
        <pc:picChg chg="add mod">
          <ac:chgData name="Sagov, Sadye M (DESE)" userId="4aaf61df-7a31-4800-bcab-734ca7f6eb6d" providerId="ADAL" clId="{F9D1EBAE-8AEE-4D76-A497-CF98436DDB0C}" dt="2025-08-20T14:37:55.368" v="39012" actId="1076"/>
          <ac:picMkLst>
            <pc:docMk/>
            <pc:sldMk cId="710157088" sldId="318"/>
            <ac:picMk id="8" creationId="{AFF9FDE2-9D65-5E23-8EF2-FFFC4A413DED}"/>
          </ac:picMkLst>
        </pc:picChg>
        <pc:cxnChg chg="add mod">
          <ac:chgData name="Sagov, Sadye M (DESE)" userId="4aaf61df-7a31-4800-bcab-734ca7f6eb6d" providerId="ADAL" clId="{F9D1EBAE-8AEE-4D76-A497-CF98436DDB0C}" dt="2025-08-20T14:38:32.672" v="39018" actId="14100"/>
          <ac:cxnSpMkLst>
            <pc:docMk/>
            <pc:sldMk cId="710157088" sldId="318"/>
            <ac:cxnSpMk id="6" creationId="{48958E9D-E549-B2D4-B86B-BE5C9A1141B9}"/>
          </ac:cxnSpMkLst>
        </pc:cxnChg>
        <pc:cxnChg chg="add mod">
          <ac:chgData name="Sagov, Sadye M (DESE)" userId="4aaf61df-7a31-4800-bcab-734ca7f6eb6d" providerId="ADAL" clId="{F9D1EBAE-8AEE-4D76-A497-CF98436DDB0C}" dt="2025-08-20T14:38:44.220" v="39023" actId="14100"/>
          <ac:cxnSpMkLst>
            <pc:docMk/>
            <pc:sldMk cId="710157088" sldId="318"/>
            <ac:cxnSpMk id="13" creationId="{71FBAEC4-891D-4530-78F7-A8B893CFC926}"/>
          </ac:cxnSpMkLst>
        </pc:cxnChg>
      </pc:sldChg>
      <pc:sldChg chg="addSp delSp modSp add mod ord delAnim modAnim modNotesTx">
        <pc:chgData name="Sagov, Sadye M (DESE)" userId="4aaf61df-7a31-4800-bcab-734ca7f6eb6d" providerId="ADAL" clId="{F9D1EBAE-8AEE-4D76-A497-CF98436DDB0C}" dt="2025-08-22T13:17:58.242" v="58806" actId="20577"/>
        <pc:sldMkLst>
          <pc:docMk/>
          <pc:sldMk cId="3231767942" sldId="319"/>
        </pc:sldMkLst>
        <pc:spChg chg="mod">
          <ac:chgData name="Sagov, Sadye M (DESE)" userId="4aaf61df-7a31-4800-bcab-734ca7f6eb6d" providerId="ADAL" clId="{F9D1EBAE-8AEE-4D76-A497-CF98436DDB0C}" dt="2025-08-18T15:45:43.426" v="12006" actId="14100"/>
          <ac:spMkLst>
            <pc:docMk/>
            <pc:sldMk cId="3231767942" sldId="319"/>
            <ac:spMk id="2" creationId="{FE02FDD8-4138-71EF-1722-91FA0752D944}"/>
          </ac:spMkLst>
        </pc:spChg>
        <pc:spChg chg="add mod">
          <ac:chgData name="Sagov, Sadye M (DESE)" userId="4aaf61df-7a31-4800-bcab-734ca7f6eb6d" providerId="ADAL" clId="{F9D1EBAE-8AEE-4D76-A497-CF98436DDB0C}" dt="2025-08-20T14:35:49.547" v="38906" actId="14100"/>
          <ac:spMkLst>
            <pc:docMk/>
            <pc:sldMk cId="3231767942" sldId="319"/>
            <ac:spMk id="3" creationId="{7679A3D7-8F60-672E-D0A6-A1BC76DB6D64}"/>
          </ac:spMkLst>
        </pc:spChg>
        <pc:spChg chg="mod">
          <ac:chgData name="Sagov, Sadye M (DESE)" userId="4aaf61df-7a31-4800-bcab-734ca7f6eb6d" providerId="ADAL" clId="{F9D1EBAE-8AEE-4D76-A497-CF98436DDB0C}" dt="2025-08-18T15:32:29.009" v="11688" actId="20577"/>
          <ac:spMkLst>
            <pc:docMk/>
            <pc:sldMk cId="3231767942" sldId="319"/>
            <ac:spMk id="10" creationId="{AE44345A-C9A2-63C3-AA59-9769823B9EBB}"/>
          </ac:spMkLst>
        </pc:spChg>
        <pc:picChg chg="add mod">
          <ac:chgData name="Sagov, Sadye M (DESE)" userId="4aaf61df-7a31-4800-bcab-734ca7f6eb6d" providerId="ADAL" clId="{F9D1EBAE-8AEE-4D76-A497-CF98436DDB0C}" dt="2025-08-18T15:28:40.701" v="11360" actId="1076"/>
          <ac:picMkLst>
            <pc:docMk/>
            <pc:sldMk cId="3231767942" sldId="319"/>
            <ac:picMk id="5" creationId="{2CB9C68D-E195-6436-A6AE-618C81E4D087}"/>
          </ac:picMkLst>
        </pc:picChg>
      </pc:sldChg>
      <pc:sldChg chg="addSp delSp modSp add mod ord delAnim modAnim modNotesTx">
        <pc:chgData name="Sagov, Sadye M (DESE)" userId="4aaf61df-7a31-4800-bcab-734ca7f6eb6d" providerId="ADAL" clId="{F9D1EBAE-8AEE-4D76-A497-CF98436DDB0C}" dt="2025-08-20T14:52:01.558" v="39478" actId="478"/>
        <pc:sldMkLst>
          <pc:docMk/>
          <pc:sldMk cId="608885283" sldId="320"/>
        </pc:sldMkLst>
        <pc:spChg chg="mod">
          <ac:chgData name="Sagov, Sadye M (DESE)" userId="4aaf61df-7a31-4800-bcab-734ca7f6eb6d" providerId="ADAL" clId="{F9D1EBAE-8AEE-4D76-A497-CF98436DDB0C}" dt="2025-08-18T15:33:19.463" v="11709" actId="20577"/>
          <ac:spMkLst>
            <pc:docMk/>
            <pc:sldMk cId="608885283" sldId="320"/>
            <ac:spMk id="2" creationId="{562D3A08-3F85-0BF1-4EB1-C99072A3311C}"/>
          </ac:spMkLst>
        </pc:spChg>
        <pc:spChg chg="add mod">
          <ac:chgData name="Sagov, Sadye M (DESE)" userId="4aaf61df-7a31-4800-bcab-734ca7f6eb6d" providerId="ADAL" clId="{F9D1EBAE-8AEE-4D76-A497-CF98436DDB0C}" dt="2025-08-20T14:51:34.475" v="39473" actId="255"/>
          <ac:spMkLst>
            <pc:docMk/>
            <pc:sldMk cId="608885283" sldId="320"/>
            <ac:spMk id="9" creationId="{59DF97FD-7AF8-ABE9-24AB-D5B6653E6902}"/>
          </ac:spMkLst>
        </pc:spChg>
        <pc:spChg chg="add mod">
          <ac:chgData name="Sagov, Sadye M (DESE)" userId="4aaf61df-7a31-4800-bcab-734ca7f6eb6d" providerId="ADAL" clId="{F9D1EBAE-8AEE-4D76-A497-CF98436DDB0C}" dt="2025-08-20T14:51:06.779" v="39471" actId="14100"/>
          <ac:spMkLst>
            <pc:docMk/>
            <pc:sldMk cId="608885283" sldId="320"/>
            <ac:spMk id="17" creationId="{7C177B48-3128-4FF3-6B37-091C1F20094D}"/>
          </ac:spMkLst>
        </pc:spChg>
        <pc:spChg chg="add mod ord">
          <ac:chgData name="Sagov, Sadye M (DESE)" userId="4aaf61df-7a31-4800-bcab-734ca7f6eb6d" providerId="ADAL" clId="{F9D1EBAE-8AEE-4D76-A497-CF98436DDB0C}" dt="2025-08-18T15:54:54.110" v="12269" actId="171"/>
          <ac:spMkLst>
            <pc:docMk/>
            <pc:sldMk cId="608885283" sldId="320"/>
            <ac:spMk id="18" creationId="{4313DE95-2872-F896-BAF9-C8CE6E466076}"/>
          </ac:spMkLst>
        </pc:spChg>
        <pc:spChg chg="add mod">
          <ac:chgData name="Sagov, Sadye M (DESE)" userId="4aaf61df-7a31-4800-bcab-734ca7f6eb6d" providerId="ADAL" clId="{F9D1EBAE-8AEE-4D76-A497-CF98436DDB0C}" dt="2025-08-20T14:51:29.527" v="39472" actId="255"/>
          <ac:spMkLst>
            <pc:docMk/>
            <pc:sldMk cId="608885283" sldId="320"/>
            <ac:spMk id="19" creationId="{122C4AE8-99C0-C198-6EEE-7DB2110AA43D}"/>
          </ac:spMkLst>
        </pc:spChg>
        <pc:spChg chg="add mod">
          <ac:chgData name="Sagov, Sadye M (DESE)" userId="4aaf61df-7a31-4800-bcab-734ca7f6eb6d" providerId="ADAL" clId="{F9D1EBAE-8AEE-4D76-A497-CF98436DDB0C}" dt="2025-08-20T14:48:46.491" v="39385" actId="1076"/>
          <ac:spMkLst>
            <pc:docMk/>
            <pc:sldMk cId="608885283" sldId="320"/>
            <ac:spMk id="21" creationId="{3FDE2CBA-DCB4-9B32-2D2B-9BF6B92A0C99}"/>
          </ac:spMkLst>
        </pc:spChg>
        <pc:spChg chg="add mod">
          <ac:chgData name="Sagov, Sadye M (DESE)" userId="4aaf61df-7a31-4800-bcab-734ca7f6eb6d" providerId="ADAL" clId="{F9D1EBAE-8AEE-4D76-A497-CF98436DDB0C}" dt="2025-08-20T14:51:53.433" v="39477" actId="20577"/>
          <ac:spMkLst>
            <pc:docMk/>
            <pc:sldMk cId="608885283" sldId="320"/>
            <ac:spMk id="23" creationId="{BD05D69B-28E6-A3F5-7D8E-77924AF9887B}"/>
          </ac:spMkLst>
        </pc:spChg>
        <pc:picChg chg="add mod modCrop">
          <ac:chgData name="Sagov, Sadye M (DESE)" userId="4aaf61df-7a31-4800-bcab-734ca7f6eb6d" providerId="ADAL" clId="{F9D1EBAE-8AEE-4D76-A497-CF98436DDB0C}" dt="2025-08-20T14:48:46.491" v="39385" actId="1076"/>
          <ac:picMkLst>
            <pc:docMk/>
            <pc:sldMk cId="608885283" sldId="320"/>
            <ac:picMk id="16" creationId="{927F31F5-C24A-B326-6644-F81BC952C8DB}"/>
          </ac:picMkLst>
        </pc:picChg>
        <pc:cxnChg chg="add mod">
          <ac:chgData name="Sagov, Sadye M (DESE)" userId="4aaf61df-7a31-4800-bcab-734ca7f6eb6d" providerId="ADAL" clId="{F9D1EBAE-8AEE-4D76-A497-CF98436DDB0C}" dt="2025-08-20T14:48:46.491" v="39385" actId="1076"/>
          <ac:cxnSpMkLst>
            <pc:docMk/>
            <pc:sldMk cId="608885283" sldId="320"/>
            <ac:cxnSpMk id="3" creationId="{C7D1A61C-2A2C-85C0-35A3-804099904D19}"/>
          </ac:cxnSpMkLst>
        </pc:cxnChg>
        <pc:cxnChg chg="add mod">
          <ac:chgData name="Sagov, Sadye M (DESE)" userId="4aaf61df-7a31-4800-bcab-734ca7f6eb6d" providerId="ADAL" clId="{F9D1EBAE-8AEE-4D76-A497-CF98436DDB0C}" dt="2025-08-20T14:48:46.491" v="39385" actId="1076"/>
          <ac:cxnSpMkLst>
            <pc:docMk/>
            <pc:sldMk cId="608885283" sldId="320"/>
            <ac:cxnSpMk id="5" creationId="{9A4F031D-1AFF-0B65-51B2-90C4D011A07B}"/>
          </ac:cxnSpMkLst>
        </pc:cxnChg>
      </pc:sldChg>
      <pc:sldChg chg="modSp add del mod ord">
        <pc:chgData name="Sagov, Sadye M (DESE)" userId="4aaf61df-7a31-4800-bcab-734ca7f6eb6d" providerId="ADAL" clId="{F9D1EBAE-8AEE-4D76-A497-CF98436DDB0C}" dt="2025-08-18T16:15:21.244" v="13467" actId="47"/>
        <pc:sldMkLst>
          <pc:docMk/>
          <pc:sldMk cId="1879530127" sldId="321"/>
        </pc:sldMkLst>
      </pc:sldChg>
      <pc:sldChg chg="addSp delSp modSp add mod delAnim modAnim modNotesTx">
        <pc:chgData name="Sagov, Sadye M (DESE)" userId="4aaf61df-7a31-4800-bcab-734ca7f6eb6d" providerId="ADAL" clId="{F9D1EBAE-8AEE-4D76-A497-CF98436DDB0C}" dt="2025-08-22T13:18:14.280" v="58813" actId="20577"/>
        <pc:sldMkLst>
          <pc:docMk/>
          <pc:sldMk cId="2394229450" sldId="322"/>
        </pc:sldMkLst>
        <pc:spChg chg="mod">
          <ac:chgData name="Sagov, Sadye M (DESE)" userId="4aaf61df-7a31-4800-bcab-734ca7f6eb6d" providerId="ADAL" clId="{F9D1EBAE-8AEE-4D76-A497-CF98436DDB0C}" dt="2025-08-18T15:48:53.763" v="12070" actId="20577"/>
          <ac:spMkLst>
            <pc:docMk/>
            <pc:sldMk cId="2394229450" sldId="322"/>
            <ac:spMk id="2" creationId="{361042F8-6858-376E-82D7-8B83506D240D}"/>
          </ac:spMkLst>
        </pc:spChg>
        <pc:spChg chg="add mod">
          <ac:chgData name="Sagov, Sadye M (DESE)" userId="4aaf61df-7a31-4800-bcab-734ca7f6eb6d" providerId="ADAL" clId="{F9D1EBAE-8AEE-4D76-A497-CF98436DDB0C}" dt="2025-08-20T14:40:39.413" v="39148" actId="208"/>
          <ac:spMkLst>
            <pc:docMk/>
            <pc:sldMk cId="2394229450" sldId="322"/>
            <ac:spMk id="6" creationId="{E98C0159-4442-52B0-B709-A62125BF02D7}"/>
          </ac:spMkLst>
        </pc:spChg>
        <pc:picChg chg="add mod">
          <ac:chgData name="Sagov, Sadye M (DESE)" userId="4aaf61df-7a31-4800-bcab-734ca7f6eb6d" providerId="ADAL" clId="{F9D1EBAE-8AEE-4D76-A497-CF98436DDB0C}" dt="2025-08-18T15:52:20.876" v="12081" actId="1076"/>
          <ac:picMkLst>
            <pc:docMk/>
            <pc:sldMk cId="2394229450" sldId="322"/>
            <ac:picMk id="5" creationId="{B588C361-8438-C47D-52F2-796F2EC53672}"/>
          </ac:picMkLst>
        </pc:picChg>
      </pc:sldChg>
      <pc:sldChg chg="addSp delSp modSp new mod modAnim modNotesTx">
        <pc:chgData name="Sagov, Sadye M (DESE)" userId="4aaf61df-7a31-4800-bcab-734ca7f6eb6d" providerId="ADAL" clId="{F9D1EBAE-8AEE-4D76-A497-CF98436DDB0C}" dt="2025-08-20T15:25:22.390" v="42418"/>
        <pc:sldMkLst>
          <pc:docMk/>
          <pc:sldMk cId="1848743662" sldId="323"/>
        </pc:sldMkLst>
        <pc:spChg chg="mod">
          <ac:chgData name="Sagov, Sadye M (DESE)" userId="4aaf61df-7a31-4800-bcab-734ca7f6eb6d" providerId="ADAL" clId="{F9D1EBAE-8AEE-4D76-A497-CF98436DDB0C}" dt="2025-08-18T16:09:06.933" v="13158" actId="20577"/>
          <ac:spMkLst>
            <pc:docMk/>
            <pc:sldMk cId="1848743662" sldId="323"/>
            <ac:spMk id="2" creationId="{F1B4A754-8B20-3CBF-19F4-B73C04F9F348}"/>
          </ac:spMkLst>
        </pc:spChg>
        <pc:spChg chg="add mod">
          <ac:chgData name="Sagov, Sadye M (DESE)" userId="4aaf61df-7a31-4800-bcab-734ca7f6eb6d" providerId="ADAL" clId="{F9D1EBAE-8AEE-4D76-A497-CF98436DDB0C}" dt="2025-08-20T15:12:45.273" v="41721" actId="1076"/>
          <ac:spMkLst>
            <pc:docMk/>
            <pc:sldMk cId="1848743662" sldId="323"/>
            <ac:spMk id="3" creationId="{A8AD0693-8746-A3D9-EA80-1A7EE2D4C6E8}"/>
          </ac:spMkLst>
        </pc:spChg>
        <pc:spChg chg="add mod">
          <ac:chgData name="Sagov, Sadye M (DESE)" userId="4aaf61df-7a31-4800-bcab-734ca7f6eb6d" providerId="ADAL" clId="{F9D1EBAE-8AEE-4D76-A497-CF98436DDB0C}" dt="2025-08-20T15:12:45.273" v="41721" actId="1076"/>
          <ac:spMkLst>
            <pc:docMk/>
            <pc:sldMk cId="1848743662" sldId="323"/>
            <ac:spMk id="5" creationId="{DC03B468-9F03-E4AD-BC43-6A5089CA36A9}"/>
          </ac:spMkLst>
        </pc:spChg>
        <pc:spChg chg="add mod">
          <ac:chgData name="Sagov, Sadye M (DESE)" userId="4aaf61df-7a31-4800-bcab-734ca7f6eb6d" providerId="ADAL" clId="{F9D1EBAE-8AEE-4D76-A497-CF98436DDB0C}" dt="2025-08-20T15:12:45.273" v="41721" actId="1076"/>
          <ac:spMkLst>
            <pc:docMk/>
            <pc:sldMk cId="1848743662" sldId="323"/>
            <ac:spMk id="7" creationId="{6DEE7BA9-50B1-82B5-EF97-5F2B160FC64B}"/>
          </ac:spMkLst>
        </pc:spChg>
        <pc:spChg chg="add mod">
          <ac:chgData name="Sagov, Sadye M (DESE)" userId="4aaf61df-7a31-4800-bcab-734ca7f6eb6d" providerId="ADAL" clId="{F9D1EBAE-8AEE-4D76-A497-CF98436DDB0C}" dt="2025-08-20T15:12:45.273" v="41721" actId="1076"/>
          <ac:spMkLst>
            <pc:docMk/>
            <pc:sldMk cId="1848743662" sldId="323"/>
            <ac:spMk id="9" creationId="{55E7EC23-2067-47D4-DD23-7209AD5554B9}"/>
          </ac:spMkLst>
        </pc:spChg>
        <pc:picChg chg="add mod modCrop">
          <ac:chgData name="Sagov, Sadye M (DESE)" userId="4aaf61df-7a31-4800-bcab-734ca7f6eb6d" providerId="ADAL" clId="{F9D1EBAE-8AEE-4D76-A497-CF98436DDB0C}" dt="2025-08-20T15:12:45.273" v="41721" actId="1076"/>
          <ac:picMkLst>
            <pc:docMk/>
            <pc:sldMk cId="1848743662" sldId="323"/>
            <ac:picMk id="6" creationId="{94B01A1B-B8BB-A411-7277-3387FD8E99CE}"/>
          </ac:picMkLst>
        </pc:picChg>
      </pc:sldChg>
      <pc:sldChg chg="modSp add mod ord modNotesTx">
        <pc:chgData name="Sagov, Sadye M (DESE)" userId="4aaf61df-7a31-4800-bcab-734ca7f6eb6d" providerId="ADAL" clId="{F9D1EBAE-8AEE-4D76-A497-CF98436DDB0C}" dt="2025-08-20T14:53:44.399" v="39831" actId="20577"/>
        <pc:sldMkLst>
          <pc:docMk/>
          <pc:sldMk cId="3883215469" sldId="324"/>
        </pc:sldMkLst>
        <pc:spChg chg="mod">
          <ac:chgData name="Sagov, Sadye M (DESE)" userId="4aaf61df-7a31-4800-bcab-734ca7f6eb6d" providerId="ADAL" clId="{F9D1EBAE-8AEE-4D76-A497-CF98436DDB0C}" dt="2025-08-18T16:15:10.938" v="13465" actId="20577"/>
          <ac:spMkLst>
            <pc:docMk/>
            <pc:sldMk cId="3883215469" sldId="324"/>
            <ac:spMk id="2" creationId="{A6FF4B15-8BAC-BE5E-4C5A-F578BFCBD99D}"/>
          </ac:spMkLst>
        </pc:spChg>
      </pc:sldChg>
      <pc:sldChg chg="modSp add del mod ord">
        <pc:chgData name="Sagov, Sadye M (DESE)" userId="4aaf61df-7a31-4800-bcab-734ca7f6eb6d" providerId="ADAL" clId="{F9D1EBAE-8AEE-4D76-A497-CF98436DDB0C}" dt="2025-08-18T16:15:16.816" v="13466" actId="47"/>
        <pc:sldMkLst>
          <pc:docMk/>
          <pc:sldMk cId="2808760204" sldId="325"/>
        </pc:sldMkLst>
      </pc:sldChg>
      <pc:sldChg chg="modSp add del mod">
        <pc:chgData name="Sagov, Sadye M (DESE)" userId="4aaf61df-7a31-4800-bcab-734ca7f6eb6d" providerId="ADAL" clId="{F9D1EBAE-8AEE-4D76-A497-CF98436DDB0C}" dt="2025-08-18T16:11:28.619" v="13283" actId="47"/>
        <pc:sldMkLst>
          <pc:docMk/>
          <pc:sldMk cId="2966058298" sldId="326"/>
        </pc:sldMkLst>
      </pc:sldChg>
      <pc:sldChg chg="addSp delSp modSp add mod delAnim modAnim modNotesTx">
        <pc:chgData name="Sagov, Sadye M (DESE)" userId="4aaf61df-7a31-4800-bcab-734ca7f6eb6d" providerId="ADAL" clId="{F9D1EBAE-8AEE-4D76-A497-CF98436DDB0C}" dt="2025-08-21T18:17:11.223" v="58634"/>
        <pc:sldMkLst>
          <pc:docMk/>
          <pc:sldMk cId="783867365" sldId="327"/>
        </pc:sldMkLst>
        <pc:spChg chg="mod">
          <ac:chgData name="Sagov, Sadye M (DESE)" userId="4aaf61df-7a31-4800-bcab-734ca7f6eb6d" providerId="ADAL" clId="{F9D1EBAE-8AEE-4D76-A497-CF98436DDB0C}" dt="2025-08-18T16:11:23.510" v="13282" actId="20577"/>
          <ac:spMkLst>
            <pc:docMk/>
            <pc:sldMk cId="783867365" sldId="327"/>
            <ac:spMk id="2" creationId="{25070043-E857-9661-BE2D-56A244AE8239}"/>
          </ac:spMkLst>
        </pc:spChg>
        <pc:spChg chg="add mod">
          <ac:chgData name="Sagov, Sadye M (DESE)" userId="4aaf61df-7a31-4800-bcab-734ca7f6eb6d" providerId="ADAL" clId="{F9D1EBAE-8AEE-4D76-A497-CF98436DDB0C}" dt="2025-08-20T15:19:40.890" v="42195" actId="1076"/>
          <ac:spMkLst>
            <pc:docMk/>
            <pc:sldMk cId="783867365" sldId="327"/>
            <ac:spMk id="3" creationId="{92593021-FDF9-750F-89DE-CB0AE99A6CFB}"/>
          </ac:spMkLst>
        </pc:spChg>
        <pc:spChg chg="mod">
          <ac:chgData name="Sagov, Sadye M (DESE)" userId="4aaf61df-7a31-4800-bcab-734ca7f6eb6d" providerId="ADAL" clId="{F9D1EBAE-8AEE-4D76-A497-CF98436DDB0C}" dt="2025-08-20T15:19:19.693" v="42193" actId="1076"/>
          <ac:spMkLst>
            <pc:docMk/>
            <pc:sldMk cId="783867365" sldId="327"/>
            <ac:spMk id="7" creationId="{0159BE76-9122-65E5-BC1E-18A55B079D9C}"/>
          </ac:spMkLst>
        </pc:spChg>
        <pc:spChg chg="add mod">
          <ac:chgData name="Sagov, Sadye M (DESE)" userId="4aaf61df-7a31-4800-bcab-734ca7f6eb6d" providerId="ADAL" clId="{F9D1EBAE-8AEE-4D76-A497-CF98436DDB0C}" dt="2025-08-18T16:14:33.351" v="13457" actId="20577"/>
          <ac:spMkLst>
            <pc:docMk/>
            <pc:sldMk cId="783867365" sldId="327"/>
            <ac:spMk id="8" creationId="{51C6B886-FF8B-56B6-E0AC-251023FFBF00}"/>
          </ac:spMkLst>
        </pc:spChg>
        <pc:spChg chg="add mod">
          <ac:chgData name="Sagov, Sadye M (DESE)" userId="4aaf61df-7a31-4800-bcab-734ca7f6eb6d" providerId="ADAL" clId="{F9D1EBAE-8AEE-4D76-A497-CF98436DDB0C}" dt="2025-08-21T18:13:46.914" v="58527" actId="20577"/>
          <ac:spMkLst>
            <pc:docMk/>
            <pc:sldMk cId="783867365" sldId="327"/>
            <ac:spMk id="9" creationId="{1E037301-08D6-F3CE-AEA0-11D68A62E762}"/>
          </ac:spMkLst>
        </pc:spChg>
        <pc:spChg chg="add mod">
          <ac:chgData name="Sagov, Sadye M (DESE)" userId="4aaf61df-7a31-4800-bcab-734ca7f6eb6d" providerId="ADAL" clId="{F9D1EBAE-8AEE-4D76-A497-CF98436DDB0C}" dt="2025-08-21T18:13:20.658" v="58522" actId="1076"/>
          <ac:spMkLst>
            <pc:docMk/>
            <pc:sldMk cId="783867365" sldId="327"/>
            <ac:spMk id="11" creationId="{A57878DE-7476-A56A-1389-C13E1FD6DF50}"/>
          </ac:spMkLst>
        </pc:spChg>
        <pc:spChg chg="add mod">
          <ac:chgData name="Sagov, Sadye M (DESE)" userId="4aaf61df-7a31-4800-bcab-734ca7f6eb6d" providerId="ADAL" clId="{F9D1EBAE-8AEE-4D76-A497-CF98436DDB0C}" dt="2025-08-21T18:15:48.768" v="58579" actId="20577"/>
          <ac:spMkLst>
            <pc:docMk/>
            <pc:sldMk cId="783867365" sldId="327"/>
            <ac:spMk id="12" creationId="{4F81A0E9-1F22-08C4-38E0-BF7B80D33EA5}"/>
          </ac:spMkLst>
        </pc:spChg>
        <pc:spChg chg="add mod">
          <ac:chgData name="Sagov, Sadye M (DESE)" userId="4aaf61df-7a31-4800-bcab-734ca7f6eb6d" providerId="ADAL" clId="{F9D1EBAE-8AEE-4D76-A497-CF98436DDB0C}" dt="2025-08-21T18:16:55.771" v="58632" actId="20577"/>
          <ac:spMkLst>
            <pc:docMk/>
            <pc:sldMk cId="783867365" sldId="327"/>
            <ac:spMk id="14" creationId="{277B60BD-97C2-1407-7C7F-8D065F381C3A}"/>
          </ac:spMkLst>
        </pc:spChg>
        <pc:picChg chg="add mod">
          <ac:chgData name="Sagov, Sadye M (DESE)" userId="4aaf61df-7a31-4800-bcab-734ca7f6eb6d" providerId="ADAL" clId="{F9D1EBAE-8AEE-4D76-A497-CF98436DDB0C}" dt="2025-08-20T15:19:40.890" v="42195" actId="1076"/>
          <ac:picMkLst>
            <pc:docMk/>
            <pc:sldMk cId="783867365" sldId="327"/>
            <ac:picMk id="5" creationId="{9E0D7F0E-EE07-B23A-6CD3-C8C4E416E2C4}"/>
          </ac:picMkLst>
        </pc:picChg>
        <pc:picChg chg="mod modCrop">
          <ac:chgData name="Sagov, Sadye M (DESE)" userId="4aaf61df-7a31-4800-bcab-734ca7f6eb6d" providerId="ADAL" clId="{F9D1EBAE-8AEE-4D76-A497-CF98436DDB0C}" dt="2025-08-21T18:12:52.711" v="58518" actId="732"/>
          <ac:picMkLst>
            <pc:docMk/>
            <pc:sldMk cId="783867365" sldId="327"/>
            <ac:picMk id="6" creationId="{940268EE-029F-5493-82CE-B4C37A4F95A8}"/>
          </ac:picMkLst>
        </pc:picChg>
        <pc:cxnChg chg="add del mod">
          <ac:chgData name="Sagov, Sadye M (DESE)" userId="4aaf61df-7a31-4800-bcab-734ca7f6eb6d" providerId="ADAL" clId="{F9D1EBAE-8AEE-4D76-A497-CF98436DDB0C}" dt="2025-08-21T18:14:38.307" v="58534" actId="478"/>
          <ac:cxnSpMkLst>
            <pc:docMk/>
            <pc:sldMk cId="783867365" sldId="327"/>
            <ac:cxnSpMk id="10" creationId="{936FE99F-6AD4-28B3-0BAF-5EE5FCBCE33A}"/>
          </ac:cxnSpMkLst>
        </pc:cxnChg>
      </pc:sldChg>
      <pc:sldChg chg="modSp add mod ord modNotesTx">
        <pc:chgData name="Sagov, Sadye M (DESE)" userId="4aaf61df-7a31-4800-bcab-734ca7f6eb6d" providerId="ADAL" clId="{F9D1EBAE-8AEE-4D76-A497-CF98436DDB0C}" dt="2025-08-20T15:34:28.450" v="43145" actId="20577"/>
        <pc:sldMkLst>
          <pc:docMk/>
          <pc:sldMk cId="4081241560" sldId="328"/>
        </pc:sldMkLst>
        <pc:spChg chg="mod">
          <ac:chgData name="Sagov, Sadye M (DESE)" userId="4aaf61df-7a31-4800-bcab-734ca7f6eb6d" providerId="ADAL" clId="{F9D1EBAE-8AEE-4D76-A497-CF98436DDB0C}" dt="2025-08-18T16:16:25.973" v="13517" actId="14100"/>
          <ac:spMkLst>
            <pc:docMk/>
            <pc:sldMk cId="4081241560" sldId="328"/>
            <ac:spMk id="2" creationId="{112006B0-7FA0-2A5E-AC91-233781D3E450}"/>
          </ac:spMkLst>
        </pc:spChg>
        <pc:spChg chg="mod">
          <ac:chgData name="Sagov, Sadye M (DESE)" userId="4aaf61df-7a31-4800-bcab-734ca7f6eb6d" providerId="ADAL" clId="{F9D1EBAE-8AEE-4D76-A497-CF98436DDB0C}" dt="2025-08-18T16:16:28.514" v="13518" actId="14100"/>
          <ac:spMkLst>
            <pc:docMk/>
            <pc:sldMk cId="4081241560" sldId="328"/>
            <ac:spMk id="10" creationId="{5EC28440-6C82-CEF1-7E9B-B9AA4908D2F7}"/>
          </ac:spMkLst>
        </pc:spChg>
      </pc:sldChg>
      <pc:sldChg chg="addSp delSp modSp add mod delAnim modAnim modNotesTx">
        <pc:chgData name="Sagov, Sadye M (DESE)" userId="4aaf61df-7a31-4800-bcab-734ca7f6eb6d" providerId="ADAL" clId="{F9D1EBAE-8AEE-4D76-A497-CF98436DDB0C}" dt="2025-08-20T15:52:32.289" v="44272" actId="1076"/>
        <pc:sldMkLst>
          <pc:docMk/>
          <pc:sldMk cId="3021554689" sldId="329"/>
        </pc:sldMkLst>
        <pc:spChg chg="mod">
          <ac:chgData name="Sagov, Sadye M (DESE)" userId="4aaf61df-7a31-4800-bcab-734ca7f6eb6d" providerId="ADAL" clId="{F9D1EBAE-8AEE-4D76-A497-CF98436DDB0C}" dt="2025-08-18T16:22:07.721" v="13602" actId="20577"/>
          <ac:spMkLst>
            <pc:docMk/>
            <pc:sldMk cId="3021554689" sldId="329"/>
            <ac:spMk id="2" creationId="{AB76EC45-D26A-6FFF-16F9-200D7EE81F37}"/>
          </ac:spMkLst>
        </pc:spChg>
        <pc:spChg chg="add mod">
          <ac:chgData name="Sagov, Sadye M (DESE)" userId="4aaf61df-7a31-4800-bcab-734ca7f6eb6d" providerId="ADAL" clId="{F9D1EBAE-8AEE-4D76-A497-CF98436DDB0C}" dt="2025-08-20T15:52:32.289" v="44272" actId="1076"/>
          <ac:spMkLst>
            <pc:docMk/>
            <pc:sldMk cId="3021554689" sldId="329"/>
            <ac:spMk id="3" creationId="{D0561ECC-065E-64D8-E462-BD821D61BD89}"/>
          </ac:spMkLst>
        </pc:spChg>
        <pc:spChg chg="add mod">
          <ac:chgData name="Sagov, Sadye M (DESE)" userId="4aaf61df-7a31-4800-bcab-734ca7f6eb6d" providerId="ADAL" clId="{F9D1EBAE-8AEE-4D76-A497-CF98436DDB0C}" dt="2025-08-20T15:51:04.898" v="44258" actId="1076"/>
          <ac:spMkLst>
            <pc:docMk/>
            <pc:sldMk cId="3021554689" sldId="329"/>
            <ac:spMk id="7" creationId="{C558EEA6-DB9C-4ACA-BE8B-580697C2443C}"/>
          </ac:spMkLst>
        </pc:spChg>
        <pc:spChg chg="add mod">
          <ac:chgData name="Sagov, Sadye M (DESE)" userId="4aaf61df-7a31-4800-bcab-734ca7f6eb6d" providerId="ADAL" clId="{F9D1EBAE-8AEE-4D76-A497-CF98436DDB0C}" dt="2025-08-20T15:51:21.832" v="44263" actId="14100"/>
          <ac:spMkLst>
            <pc:docMk/>
            <pc:sldMk cId="3021554689" sldId="329"/>
            <ac:spMk id="13" creationId="{048AC0BA-5BCC-96B3-BEDC-A9276329897C}"/>
          </ac:spMkLst>
        </pc:spChg>
        <pc:spChg chg="add mod">
          <ac:chgData name="Sagov, Sadye M (DESE)" userId="4aaf61df-7a31-4800-bcab-734ca7f6eb6d" providerId="ADAL" clId="{F9D1EBAE-8AEE-4D76-A497-CF98436DDB0C}" dt="2025-08-20T15:51:32.422" v="44267" actId="14100"/>
          <ac:spMkLst>
            <pc:docMk/>
            <pc:sldMk cId="3021554689" sldId="329"/>
            <ac:spMk id="14" creationId="{6AD04B07-8C62-438D-39EA-CAA06D659430}"/>
          </ac:spMkLst>
        </pc:spChg>
        <pc:spChg chg="add mod">
          <ac:chgData name="Sagov, Sadye M (DESE)" userId="4aaf61df-7a31-4800-bcab-734ca7f6eb6d" providerId="ADAL" clId="{F9D1EBAE-8AEE-4D76-A497-CF98436DDB0C}" dt="2025-08-20T15:50:42.489" v="44247" actId="1076"/>
          <ac:spMkLst>
            <pc:docMk/>
            <pc:sldMk cId="3021554689" sldId="329"/>
            <ac:spMk id="15" creationId="{35B0D31A-8E34-253F-953E-AE40AEE02D99}"/>
          </ac:spMkLst>
        </pc:spChg>
        <pc:picChg chg="add mod modCrop">
          <ac:chgData name="Sagov, Sadye M (DESE)" userId="4aaf61df-7a31-4800-bcab-734ca7f6eb6d" providerId="ADAL" clId="{F9D1EBAE-8AEE-4D76-A497-CF98436DDB0C}" dt="2025-08-20T15:51:01.362" v="44257" actId="1076"/>
          <ac:picMkLst>
            <pc:docMk/>
            <pc:sldMk cId="3021554689" sldId="329"/>
            <ac:picMk id="8" creationId="{89B63992-291F-A0EB-803B-0C49D9768EE2}"/>
          </ac:picMkLst>
        </pc:picChg>
        <pc:picChg chg="add mod">
          <ac:chgData name="Sagov, Sadye M (DESE)" userId="4aaf61df-7a31-4800-bcab-734ca7f6eb6d" providerId="ADAL" clId="{F9D1EBAE-8AEE-4D76-A497-CF98436DDB0C}" dt="2025-08-20T15:51:10.980" v="44260" actId="14100"/>
          <ac:picMkLst>
            <pc:docMk/>
            <pc:sldMk cId="3021554689" sldId="329"/>
            <ac:picMk id="12" creationId="{A602B69E-B2D9-96EB-99AC-3A1601E0AFB2}"/>
          </ac:picMkLst>
        </pc:picChg>
      </pc:sldChg>
      <pc:sldChg chg="modSp add del mod ord modNotesTx">
        <pc:chgData name="Sagov, Sadye M (DESE)" userId="4aaf61df-7a31-4800-bcab-734ca7f6eb6d" providerId="ADAL" clId="{F9D1EBAE-8AEE-4D76-A497-CF98436DDB0C}" dt="2025-08-20T16:07:25.872" v="45285" actId="20577"/>
        <pc:sldMkLst>
          <pc:docMk/>
          <pc:sldMk cId="2867830787" sldId="330"/>
        </pc:sldMkLst>
        <pc:spChg chg="mod">
          <ac:chgData name="Sagov, Sadye M (DESE)" userId="4aaf61df-7a31-4800-bcab-734ca7f6eb6d" providerId="ADAL" clId="{F9D1EBAE-8AEE-4D76-A497-CF98436DDB0C}" dt="2025-08-18T16:31:59.383" v="13968" actId="20577"/>
          <ac:spMkLst>
            <pc:docMk/>
            <pc:sldMk cId="2867830787" sldId="330"/>
            <ac:spMk id="2" creationId="{00628ECB-6DA0-2198-A050-67A9001C2271}"/>
          </ac:spMkLst>
        </pc:spChg>
      </pc:sldChg>
      <pc:sldChg chg="addSp delSp modSp new mod modAnim modNotesTx">
        <pc:chgData name="Sagov, Sadye M (DESE)" userId="4aaf61df-7a31-4800-bcab-734ca7f6eb6d" providerId="ADAL" clId="{F9D1EBAE-8AEE-4D76-A497-CF98436DDB0C}" dt="2025-08-22T13:19:58.158" v="58880" actId="20577"/>
        <pc:sldMkLst>
          <pc:docMk/>
          <pc:sldMk cId="3186546192" sldId="331"/>
        </pc:sldMkLst>
        <pc:spChg chg="mod">
          <ac:chgData name="Sagov, Sadye M (DESE)" userId="4aaf61df-7a31-4800-bcab-734ca7f6eb6d" providerId="ADAL" clId="{F9D1EBAE-8AEE-4D76-A497-CF98436DDB0C}" dt="2025-08-20T16:09:37.439" v="45551" actId="20577"/>
          <ac:spMkLst>
            <pc:docMk/>
            <pc:sldMk cId="3186546192" sldId="331"/>
            <ac:spMk id="2" creationId="{C689F6CE-7277-77C6-D5F5-57EC1F61B02C}"/>
          </ac:spMkLst>
        </pc:spChg>
        <pc:spChg chg="add mod">
          <ac:chgData name="Sagov, Sadye M (DESE)" userId="4aaf61df-7a31-4800-bcab-734ca7f6eb6d" providerId="ADAL" clId="{F9D1EBAE-8AEE-4D76-A497-CF98436DDB0C}" dt="2025-08-18T16:34:15.619" v="14080" actId="1076"/>
          <ac:spMkLst>
            <pc:docMk/>
            <pc:sldMk cId="3186546192" sldId="331"/>
            <ac:spMk id="7" creationId="{AECB06DC-127C-F394-3934-89C859487828}"/>
          </ac:spMkLst>
        </pc:spChg>
        <pc:spChg chg="add mod">
          <ac:chgData name="Sagov, Sadye M (DESE)" userId="4aaf61df-7a31-4800-bcab-734ca7f6eb6d" providerId="ADAL" clId="{F9D1EBAE-8AEE-4D76-A497-CF98436DDB0C}" dt="2025-08-18T16:36:53.461" v="14089" actId="14100"/>
          <ac:spMkLst>
            <pc:docMk/>
            <pc:sldMk cId="3186546192" sldId="331"/>
            <ac:spMk id="8" creationId="{9EB1A22D-F9E5-56B3-9789-11EB12321E44}"/>
          </ac:spMkLst>
        </pc:spChg>
        <pc:spChg chg="add mod">
          <ac:chgData name="Sagov, Sadye M (DESE)" userId="4aaf61df-7a31-4800-bcab-734ca7f6eb6d" providerId="ADAL" clId="{F9D1EBAE-8AEE-4D76-A497-CF98436DDB0C}" dt="2025-08-18T16:36:48.056" v="14087" actId="14100"/>
          <ac:spMkLst>
            <pc:docMk/>
            <pc:sldMk cId="3186546192" sldId="331"/>
            <ac:spMk id="9" creationId="{FADB9754-35FB-2DAD-6105-862EA795947C}"/>
          </ac:spMkLst>
        </pc:spChg>
        <pc:spChg chg="add mod">
          <ac:chgData name="Sagov, Sadye M (DESE)" userId="4aaf61df-7a31-4800-bcab-734ca7f6eb6d" providerId="ADAL" clId="{F9D1EBAE-8AEE-4D76-A497-CF98436DDB0C}" dt="2025-08-18T16:37:00.542" v="14090" actId="1076"/>
          <ac:spMkLst>
            <pc:docMk/>
            <pc:sldMk cId="3186546192" sldId="331"/>
            <ac:spMk id="10" creationId="{0DF743A6-65B8-B959-E514-B382D36DB8FA}"/>
          </ac:spMkLst>
        </pc:spChg>
        <pc:picChg chg="add mod">
          <ac:chgData name="Sagov, Sadye M (DESE)" userId="4aaf61df-7a31-4800-bcab-734ca7f6eb6d" providerId="ADAL" clId="{F9D1EBAE-8AEE-4D76-A497-CF98436DDB0C}" dt="2025-08-18T16:33:19.083" v="13999" actId="1582"/>
          <ac:picMkLst>
            <pc:docMk/>
            <pc:sldMk cId="3186546192" sldId="331"/>
            <ac:picMk id="6" creationId="{0DCAB5F0-1424-69F7-4516-58299654300A}"/>
          </ac:picMkLst>
        </pc:picChg>
      </pc:sldChg>
      <pc:sldChg chg="modSp add mod ord modNotesTx">
        <pc:chgData name="Sagov, Sadye M (DESE)" userId="4aaf61df-7a31-4800-bcab-734ca7f6eb6d" providerId="ADAL" clId="{F9D1EBAE-8AEE-4D76-A497-CF98436DDB0C}" dt="2025-08-20T16:44:55.688" v="45662" actId="20577"/>
        <pc:sldMkLst>
          <pc:docMk/>
          <pc:sldMk cId="3780655406" sldId="332"/>
        </pc:sldMkLst>
        <pc:spChg chg="mod">
          <ac:chgData name="Sagov, Sadye M (DESE)" userId="4aaf61df-7a31-4800-bcab-734ca7f6eb6d" providerId="ADAL" clId="{F9D1EBAE-8AEE-4D76-A497-CF98436DDB0C}" dt="2025-08-18T16:44:32.583" v="14422" actId="20577"/>
          <ac:spMkLst>
            <pc:docMk/>
            <pc:sldMk cId="3780655406" sldId="332"/>
            <ac:spMk id="2" creationId="{4611700F-50D4-184C-E36B-C9360D1B6912}"/>
          </ac:spMkLst>
        </pc:spChg>
      </pc:sldChg>
      <pc:sldChg chg="addSp delSp modSp add mod ord modAnim modNotesTx">
        <pc:chgData name="Sagov, Sadye M (DESE)" userId="4aaf61df-7a31-4800-bcab-734ca7f6eb6d" providerId="ADAL" clId="{F9D1EBAE-8AEE-4D76-A497-CF98436DDB0C}" dt="2025-08-20T16:53:30.351" v="46279" actId="20577"/>
        <pc:sldMkLst>
          <pc:docMk/>
          <pc:sldMk cId="2766619781" sldId="333"/>
        </pc:sldMkLst>
        <pc:spChg chg="mod">
          <ac:chgData name="Sagov, Sadye M (DESE)" userId="4aaf61df-7a31-4800-bcab-734ca7f6eb6d" providerId="ADAL" clId="{F9D1EBAE-8AEE-4D76-A497-CF98436DDB0C}" dt="2025-08-18T18:36:36.654" v="15337" actId="27636"/>
          <ac:spMkLst>
            <pc:docMk/>
            <pc:sldMk cId="2766619781" sldId="333"/>
            <ac:spMk id="2" creationId="{6E15E6D8-5395-440A-2482-35BB4E7762A6}"/>
          </ac:spMkLst>
        </pc:spChg>
        <pc:spChg chg="mod">
          <ac:chgData name="Sagov, Sadye M (DESE)" userId="4aaf61df-7a31-4800-bcab-734ca7f6eb6d" providerId="ADAL" clId="{F9D1EBAE-8AEE-4D76-A497-CF98436DDB0C}" dt="2025-08-18T18:21:30.073" v="14601" actId="14100"/>
          <ac:spMkLst>
            <pc:docMk/>
            <pc:sldMk cId="2766619781" sldId="333"/>
            <ac:spMk id="3" creationId="{23C8A845-41FE-D490-CEC1-474D21D2EE4C}"/>
          </ac:spMkLst>
        </pc:spChg>
        <pc:spChg chg="add mod">
          <ac:chgData name="Sagov, Sadye M (DESE)" userId="4aaf61df-7a31-4800-bcab-734ca7f6eb6d" providerId="ADAL" clId="{F9D1EBAE-8AEE-4D76-A497-CF98436DDB0C}" dt="2025-08-18T18:21:26.051" v="14600" actId="14100"/>
          <ac:spMkLst>
            <pc:docMk/>
            <pc:sldMk cId="2766619781" sldId="333"/>
            <ac:spMk id="5" creationId="{61B56083-1460-05FA-35CB-DCAB3C56DA3E}"/>
          </ac:spMkLst>
        </pc:spChg>
        <pc:spChg chg="add mod">
          <ac:chgData name="Sagov, Sadye M (DESE)" userId="4aaf61df-7a31-4800-bcab-734ca7f6eb6d" providerId="ADAL" clId="{F9D1EBAE-8AEE-4D76-A497-CF98436DDB0C}" dt="2025-08-20T16:49:20.445" v="45763" actId="1076"/>
          <ac:spMkLst>
            <pc:docMk/>
            <pc:sldMk cId="2766619781" sldId="333"/>
            <ac:spMk id="7" creationId="{0EF0EB83-0B97-DD37-F31D-A0063AD6BABB}"/>
          </ac:spMkLst>
        </pc:spChg>
        <pc:spChg chg="add mod">
          <ac:chgData name="Sagov, Sadye M (DESE)" userId="4aaf61df-7a31-4800-bcab-734ca7f6eb6d" providerId="ADAL" clId="{F9D1EBAE-8AEE-4D76-A497-CF98436DDB0C}" dt="2025-08-20T16:47:19.544" v="45728" actId="14100"/>
          <ac:spMkLst>
            <pc:docMk/>
            <pc:sldMk cId="2766619781" sldId="333"/>
            <ac:spMk id="10" creationId="{D80BA800-8CD4-17B9-A151-8B615C59C90A}"/>
          </ac:spMkLst>
        </pc:spChg>
        <pc:spChg chg="add mod">
          <ac:chgData name="Sagov, Sadye M (DESE)" userId="4aaf61df-7a31-4800-bcab-734ca7f6eb6d" providerId="ADAL" clId="{F9D1EBAE-8AEE-4D76-A497-CF98436DDB0C}" dt="2025-08-20T16:46:40.882" v="45722" actId="1076"/>
          <ac:spMkLst>
            <pc:docMk/>
            <pc:sldMk cId="2766619781" sldId="333"/>
            <ac:spMk id="11" creationId="{31C4BCB9-28E3-3D04-AC95-BC1C1EA68DD2}"/>
          </ac:spMkLst>
        </pc:spChg>
        <pc:picChg chg="add mod">
          <ac:chgData name="Sagov, Sadye M (DESE)" userId="4aaf61df-7a31-4800-bcab-734ca7f6eb6d" providerId="ADAL" clId="{F9D1EBAE-8AEE-4D76-A497-CF98436DDB0C}" dt="2025-08-18T18:27:39.286" v="14785" actId="1076"/>
          <ac:picMkLst>
            <pc:docMk/>
            <pc:sldMk cId="2766619781" sldId="333"/>
            <ac:picMk id="9" creationId="{B40B5DD0-F8BF-4FA6-0B3E-89D1089FD870}"/>
          </ac:picMkLst>
        </pc:picChg>
      </pc:sldChg>
      <pc:sldChg chg="addSp delSp modSp add mod modAnim modNotesTx">
        <pc:chgData name="Sagov, Sadye M (DESE)" userId="4aaf61df-7a31-4800-bcab-734ca7f6eb6d" providerId="ADAL" clId="{F9D1EBAE-8AEE-4D76-A497-CF98436DDB0C}" dt="2025-08-21T18:18:57.868" v="58681" actId="20577"/>
        <pc:sldMkLst>
          <pc:docMk/>
          <pc:sldMk cId="1841682819" sldId="334"/>
        </pc:sldMkLst>
        <pc:spChg chg="mod">
          <ac:chgData name="Sagov, Sadye M (DESE)" userId="4aaf61df-7a31-4800-bcab-734ca7f6eb6d" providerId="ADAL" clId="{F9D1EBAE-8AEE-4D76-A497-CF98436DDB0C}" dt="2025-08-21T18:18:57.868" v="58681" actId="20577"/>
          <ac:spMkLst>
            <pc:docMk/>
            <pc:sldMk cId="1841682819" sldId="334"/>
            <ac:spMk id="3" creationId="{98375A2B-1D31-F9C4-2A92-8E9E5BC41BA4}"/>
          </ac:spMkLst>
        </pc:spChg>
        <pc:spChg chg="mod">
          <ac:chgData name="Sagov, Sadye M (DESE)" userId="4aaf61df-7a31-4800-bcab-734ca7f6eb6d" providerId="ADAL" clId="{F9D1EBAE-8AEE-4D76-A497-CF98436DDB0C}" dt="2025-08-18T18:36:27.382" v="15323" actId="1076"/>
          <ac:spMkLst>
            <pc:docMk/>
            <pc:sldMk cId="1841682819" sldId="334"/>
            <ac:spMk id="5" creationId="{E8F0DB34-F32F-38D1-4631-7C3128FD82B9}"/>
          </ac:spMkLst>
        </pc:spChg>
        <pc:spChg chg="mod">
          <ac:chgData name="Sagov, Sadye M (DESE)" userId="4aaf61df-7a31-4800-bcab-734ca7f6eb6d" providerId="ADAL" clId="{F9D1EBAE-8AEE-4D76-A497-CF98436DDB0C}" dt="2025-08-18T18:45:37.760" v="15820" actId="1076"/>
          <ac:spMkLst>
            <pc:docMk/>
            <pc:sldMk cId="1841682819" sldId="334"/>
            <ac:spMk id="10" creationId="{49D245FA-84B7-FFCC-89D7-27C8C4FA3575}"/>
          </ac:spMkLst>
        </pc:spChg>
        <pc:spChg chg="add mod">
          <ac:chgData name="Sagov, Sadye M (DESE)" userId="4aaf61df-7a31-4800-bcab-734ca7f6eb6d" providerId="ADAL" clId="{F9D1EBAE-8AEE-4D76-A497-CF98436DDB0C}" dt="2025-08-18T18:37:04.329" v="15360" actId="20577"/>
          <ac:spMkLst>
            <pc:docMk/>
            <pc:sldMk cId="1841682819" sldId="334"/>
            <ac:spMk id="14" creationId="{234FA407-645A-595B-B1EC-F9EDDAE88349}"/>
          </ac:spMkLst>
        </pc:spChg>
        <pc:spChg chg="add mod">
          <ac:chgData name="Sagov, Sadye M (DESE)" userId="4aaf61df-7a31-4800-bcab-734ca7f6eb6d" providerId="ADAL" clId="{F9D1EBAE-8AEE-4D76-A497-CF98436DDB0C}" dt="2025-08-18T18:44:59.553" v="15816" actId="20577"/>
          <ac:spMkLst>
            <pc:docMk/>
            <pc:sldMk cId="1841682819" sldId="334"/>
            <ac:spMk id="15" creationId="{6937D6D1-9A46-49EF-FFA7-74E6A80EAFB2}"/>
          </ac:spMkLst>
        </pc:spChg>
        <pc:picChg chg="add mod">
          <ac:chgData name="Sagov, Sadye M (DESE)" userId="4aaf61df-7a31-4800-bcab-734ca7f6eb6d" providerId="ADAL" clId="{F9D1EBAE-8AEE-4D76-A497-CF98436DDB0C}" dt="2025-08-18T18:45:07.580" v="15818" actId="14100"/>
          <ac:picMkLst>
            <pc:docMk/>
            <pc:sldMk cId="1841682819" sldId="334"/>
            <ac:picMk id="17" creationId="{FB1B239E-935F-4F5B-4E8F-32FC73E659AF}"/>
          </ac:picMkLst>
        </pc:picChg>
        <pc:picChg chg="add mod">
          <ac:chgData name="Sagov, Sadye M (DESE)" userId="4aaf61df-7a31-4800-bcab-734ca7f6eb6d" providerId="ADAL" clId="{F9D1EBAE-8AEE-4D76-A497-CF98436DDB0C}" dt="2025-08-18T18:47:40.795" v="15834" actId="1076"/>
          <ac:picMkLst>
            <pc:docMk/>
            <pc:sldMk cId="1841682819" sldId="334"/>
            <ac:picMk id="19" creationId="{C043D653-9810-98D8-8F95-992D0DDB17E4}"/>
          </ac:picMkLst>
        </pc:picChg>
        <pc:cxnChg chg="add mod">
          <ac:chgData name="Sagov, Sadye M (DESE)" userId="4aaf61df-7a31-4800-bcab-734ca7f6eb6d" providerId="ADAL" clId="{F9D1EBAE-8AEE-4D76-A497-CF98436DDB0C}" dt="2025-08-18T18:47:26.224" v="15831" actId="1076"/>
          <ac:cxnSpMkLst>
            <pc:docMk/>
            <pc:sldMk cId="1841682819" sldId="334"/>
            <ac:cxnSpMk id="20" creationId="{5DB41D39-963D-A3E0-4E96-8DA4F094F28F}"/>
          </ac:cxnSpMkLst>
        </pc:cxnChg>
      </pc:sldChg>
      <pc:sldChg chg="addSp delSp modSp add mod ord modAnim modNotesTx">
        <pc:chgData name="Sagov, Sadye M (DESE)" userId="4aaf61df-7a31-4800-bcab-734ca7f6eb6d" providerId="ADAL" clId="{F9D1EBAE-8AEE-4D76-A497-CF98436DDB0C}" dt="2025-08-20T16:58:45.898" v="46797" actId="20577"/>
        <pc:sldMkLst>
          <pc:docMk/>
          <pc:sldMk cId="1052595891" sldId="335"/>
        </pc:sldMkLst>
        <pc:spChg chg="mod">
          <ac:chgData name="Sagov, Sadye M (DESE)" userId="4aaf61df-7a31-4800-bcab-734ca7f6eb6d" providerId="ADAL" clId="{F9D1EBAE-8AEE-4D76-A497-CF98436DDB0C}" dt="2025-08-18T18:51:24.499" v="16090" actId="20577"/>
          <ac:spMkLst>
            <pc:docMk/>
            <pc:sldMk cId="1052595891" sldId="335"/>
            <ac:spMk id="2" creationId="{FF99722E-96C1-4E7C-015C-ECAB45098115}"/>
          </ac:spMkLst>
        </pc:spChg>
        <pc:spChg chg="mod">
          <ac:chgData name="Sagov, Sadye M (DESE)" userId="4aaf61df-7a31-4800-bcab-734ca7f6eb6d" providerId="ADAL" clId="{F9D1EBAE-8AEE-4D76-A497-CF98436DDB0C}" dt="2025-08-20T16:57:44.505" v="46686" actId="20577"/>
          <ac:spMkLst>
            <pc:docMk/>
            <pc:sldMk cId="1052595891" sldId="335"/>
            <ac:spMk id="3" creationId="{225C5DC3-4EA3-77D8-71BA-1BA68356FFD9}"/>
          </ac:spMkLst>
        </pc:spChg>
        <pc:spChg chg="add mod">
          <ac:chgData name="Sagov, Sadye M (DESE)" userId="4aaf61df-7a31-4800-bcab-734ca7f6eb6d" providerId="ADAL" clId="{F9D1EBAE-8AEE-4D76-A497-CF98436DDB0C}" dt="2025-08-20T16:58:45.898" v="46797" actId="20577"/>
          <ac:spMkLst>
            <pc:docMk/>
            <pc:sldMk cId="1052595891" sldId="335"/>
            <ac:spMk id="6" creationId="{7171B0CE-25F7-5A7F-0860-83B757747191}"/>
          </ac:spMkLst>
        </pc:spChg>
      </pc:sldChg>
      <pc:sldChg chg="addSp delSp modSp new mod modAnim modNotesTx">
        <pc:chgData name="Sagov, Sadye M (DESE)" userId="4aaf61df-7a31-4800-bcab-734ca7f6eb6d" providerId="ADAL" clId="{F9D1EBAE-8AEE-4D76-A497-CF98436DDB0C}" dt="2025-08-20T17:22:57.153" v="48929"/>
        <pc:sldMkLst>
          <pc:docMk/>
          <pc:sldMk cId="1784739129" sldId="336"/>
        </pc:sldMkLst>
        <pc:spChg chg="mod">
          <ac:chgData name="Sagov, Sadye M (DESE)" userId="4aaf61df-7a31-4800-bcab-734ca7f6eb6d" providerId="ADAL" clId="{F9D1EBAE-8AEE-4D76-A497-CF98436DDB0C}" dt="2025-08-18T19:25:02.576" v="17027" actId="20577"/>
          <ac:spMkLst>
            <pc:docMk/>
            <pc:sldMk cId="1784739129" sldId="336"/>
            <ac:spMk id="2" creationId="{192AD337-CA1E-FBEB-C1E2-4A4BF5EB5F6A}"/>
          </ac:spMkLst>
        </pc:spChg>
        <pc:spChg chg="add mod">
          <ac:chgData name="Sagov, Sadye M (DESE)" userId="4aaf61df-7a31-4800-bcab-734ca7f6eb6d" providerId="ADAL" clId="{F9D1EBAE-8AEE-4D76-A497-CF98436DDB0C}" dt="2025-08-19T13:29:05.338" v="17803" actId="20577"/>
          <ac:spMkLst>
            <pc:docMk/>
            <pc:sldMk cId="1784739129" sldId="336"/>
            <ac:spMk id="7" creationId="{090831FA-4E42-F9DF-AB07-594AFC29C705}"/>
          </ac:spMkLst>
        </pc:spChg>
        <pc:spChg chg="add mod">
          <ac:chgData name="Sagov, Sadye M (DESE)" userId="4aaf61df-7a31-4800-bcab-734ca7f6eb6d" providerId="ADAL" clId="{F9D1EBAE-8AEE-4D76-A497-CF98436DDB0C}" dt="2025-08-19T13:29:25.167" v="17809" actId="1076"/>
          <ac:spMkLst>
            <pc:docMk/>
            <pc:sldMk cId="1784739129" sldId="336"/>
            <ac:spMk id="8" creationId="{9D6E7B50-2B28-FB42-0F5B-09A617131F0F}"/>
          </ac:spMkLst>
        </pc:spChg>
        <pc:spChg chg="add mod ord">
          <ac:chgData name="Sagov, Sadye M (DESE)" userId="4aaf61df-7a31-4800-bcab-734ca7f6eb6d" providerId="ADAL" clId="{F9D1EBAE-8AEE-4D76-A497-CF98436DDB0C}" dt="2025-08-19T13:29:25.167" v="17809" actId="1076"/>
          <ac:spMkLst>
            <pc:docMk/>
            <pc:sldMk cId="1784739129" sldId="336"/>
            <ac:spMk id="9" creationId="{A98A1F1B-1FDE-7D1A-E258-5AAFC372AB37}"/>
          </ac:spMkLst>
        </pc:spChg>
        <pc:spChg chg="add mod">
          <ac:chgData name="Sagov, Sadye M (DESE)" userId="4aaf61df-7a31-4800-bcab-734ca7f6eb6d" providerId="ADAL" clId="{F9D1EBAE-8AEE-4D76-A497-CF98436DDB0C}" dt="2025-08-19T13:29:30.499" v="17811" actId="1076"/>
          <ac:spMkLst>
            <pc:docMk/>
            <pc:sldMk cId="1784739129" sldId="336"/>
            <ac:spMk id="11" creationId="{94B49264-716A-7977-70DB-2230D7133FBD}"/>
          </ac:spMkLst>
        </pc:spChg>
        <pc:picChg chg="add mod">
          <ac:chgData name="Sagov, Sadye M (DESE)" userId="4aaf61df-7a31-4800-bcab-734ca7f6eb6d" providerId="ADAL" clId="{F9D1EBAE-8AEE-4D76-A497-CF98436DDB0C}" dt="2025-08-19T13:29:25.167" v="17809" actId="1076"/>
          <ac:picMkLst>
            <pc:docMk/>
            <pc:sldMk cId="1784739129" sldId="336"/>
            <ac:picMk id="6" creationId="{394C9724-9790-F8E0-97E5-D1C91777F7D1}"/>
          </ac:picMkLst>
        </pc:picChg>
      </pc:sldChg>
      <pc:sldChg chg="modSp add mod modNotesTx">
        <pc:chgData name="Sagov, Sadye M (DESE)" userId="4aaf61df-7a31-4800-bcab-734ca7f6eb6d" providerId="ADAL" clId="{F9D1EBAE-8AEE-4D76-A497-CF98436DDB0C}" dt="2025-08-20T17:24:42.259" v="49115" actId="20577"/>
        <pc:sldMkLst>
          <pc:docMk/>
          <pc:sldMk cId="304045301" sldId="337"/>
        </pc:sldMkLst>
        <pc:spChg chg="mod">
          <ac:chgData name="Sagov, Sadye M (DESE)" userId="4aaf61df-7a31-4800-bcab-734ca7f6eb6d" providerId="ADAL" clId="{F9D1EBAE-8AEE-4D76-A497-CF98436DDB0C}" dt="2025-08-19T13:33:59.900" v="17968" actId="20577"/>
          <ac:spMkLst>
            <pc:docMk/>
            <pc:sldMk cId="304045301" sldId="337"/>
            <ac:spMk id="2" creationId="{C9D2B795-C3EB-2F52-B67B-D94F343B8A64}"/>
          </ac:spMkLst>
        </pc:spChg>
      </pc:sldChg>
      <pc:sldChg chg="add del">
        <pc:chgData name="Sagov, Sadye M (DESE)" userId="4aaf61df-7a31-4800-bcab-734ca7f6eb6d" providerId="ADAL" clId="{F9D1EBAE-8AEE-4D76-A497-CF98436DDB0C}" dt="2025-08-19T13:23:58.145" v="17530" actId="47"/>
        <pc:sldMkLst>
          <pc:docMk/>
          <pc:sldMk cId="737975349" sldId="338"/>
        </pc:sldMkLst>
      </pc:sldChg>
      <pc:sldChg chg="addSp delSp modSp add mod ord delAnim modAnim modNotesTx">
        <pc:chgData name="Sagov, Sadye M (DESE)" userId="4aaf61df-7a31-4800-bcab-734ca7f6eb6d" providerId="ADAL" clId="{F9D1EBAE-8AEE-4D76-A497-CF98436DDB0C}" dt="2025-08-20T13:50:15.261" v="36108" actId="20577"/>
        <pc:sldMkLst>
          <pc:docMk/>
          <pc:sldMk cId="2379165962" sldId="338"/>
        </pc:sldMkLst>
        <pc:spChg chg="mod">
          <ac:chgData name="Sagov, Sadye M (DESE)" userId="4aaf61df-7a31-4800-bcab-734ca7f6eb6d" providerId="ADAL" clId="{F9D1EBAE-8AEE-4D76-A497-CF98436DDB0C}" dt="2025-08-19T16:42:59.808" v="24281" actId="20577"/>
          <ac:spMkLst>
            <pc:docMk/>
            <pc:sldMk cId="2379165962" sldId="338"/>
            <ac:spMk id="2" creationId="{652A308C-3B9D-117B-699D-E2292BE99786}"/>
          </ac:spMkLst>
        </pc:spChg>
        <pc:spChg chg="add mod">
          <ac:chgData name="Sagov, Sadye M (DESE)" userId="4aaf61df-7a31-4800-bcab-734ca7f6eb6d" providerId="ADAL" clId="{F9D1EBAE-8AEE-4D76-A497-CF98436DDB0C}" dt="2025-08-20T13:50:04.564" v="36106" actId="1076"/>
          <ac:spMkLst>
            <pc:docMk/>
            <pc:sldMk cId="2379165962" sldId="338"/>
            <ac:spMk id="3" creationId="{1EAC1BF5-1476-F555-58D2-CD5D030D1AC2}"/>
          </ac:spMkLst>
        </pc:spChg>
        <pc:spChg chg="add mod">
          <ac:chgData name="Sagov, Sadye M (DESE)" userId="4aaf61df-7a31-4800-bcab-734ca7f6eb6d" providerId="ADAL" clId="{F9D1EBAE-8AEE-4D76-A497-CF98436DDB0C}" dt="2025-08-20T13:50:15.261" v="36108" actId="20577"/>
          <ac:spMkLst>
            <pc:docMk/>
            <pc:sldMk cId="2379165962" sldId="338"/>
            <ac:spMk id="6" creationId="{C9998F51-DD24-EC61-350D-332D92B53C14}"/>
          </ac:spMkLst>
        </pc:spChg>
        <pc:spChg chg="add mod">
          <ac:chgData name="Sagov, Sadye M (DESE)" userId="4aaf61df-7a31-4800-bcab-734ca7f6eb6d" providerId="ADAL" clId="{F9D1EBAE-8AEE-4D76-A497-CF98436DDB0C}" dt="2025-08-20T13:49:56.554" v="36104" actId="1076"/>
          <ac:spMkLst>
            <pc:docMk/>
            <pc:sldMk cId="2379165962" sldId="338"/>
            <ac:spMk id="9" creationId="{A1695800-BFF4-9503-1B98-427A0FAE240F}"/>
          </ac:spMkLst>
        </pc:spChg>
        <pc:picChg chg="add mod modCrop">
          <ac:chgData name="Sagov, Sadye M (DESE)" userId="4aaf61df-7a31-4800-bcab-734ca7f6eb6d" providerId="ADAL" clId="{F9D1EBAE-8AEE-4D76-A497-CF98436DDB0C}" dt="2025-08-20T13:50:00.738" v="36105" actId="1076"/>
          <ac:picMkLst>
            <pc:docMk/>
            <pc:sldMk cId="2379165962" sldId="338"/>
            <ac:picMk id="7" creationId="{1148FA7D-5811-29DA-4722-587DBFFAFE55}"/>
          </ac:picMkLst>
        </pc:picChg>
      </pc:sldChg>
      <pc:sldChg chg="modSp add del mod modNotesTx">
        <pc:chgData name="Sagov, Sadye M (DESE)" userId="4aaf61df-7a31-4800-bcab-734ca7f6eb6d" providerId="ADAL" clId="{F9D1EBAE-8AEE-4D76-A497-CF98436DDB0C}" dt="2025-08-19T15:52:53.792" v="20733" actId="47"/>
        <pc:sldMkLst>
          <pc:docMk/>
          <pc:sldMk cId="3676026257" sldId="339"/>
        </pc:sldMkLst>
      </pc:sldChg>
      <pc:sldChg chg="modSp add mod modNotesTx">
        <pc:chgData name="Sagov, Sadye M (DESE)" userId="4aaf61df-7a31-4800-bcab-734ca7f6eb6d" providerId="ADAL" clId="{F9D1EBAE-8AEE-4D76-A497-CF98436DDB0C}" dt="2025-08-20T18:13:45.167" v="49967" actId="20577"/>
        <pc:sldMkLst>
          <pc:docMk/>
          <pc:sldMk cId="2491571536" sldId="340"/>
        </pc:sldMkLst>
        <pc:spChg chg="mod">
          <ac:chgData name="Sagov, Sadye M (DESE)" userId="4aaf61df-7a31-4800-bcab-734ca7f6eb6d" providerId="ADAL" clId="{F9D1EBAE-8AEE-4D76-A497-CF98436DDB0C}" dt="2025-08-19T15:42:27.325" v="20253" actId="20577"/>
          <ac:spMkLst>
            <pc:docMk/>
            <pc:sldMk cId="2491571536" sldId="340"/>
            <ac:spMk id="2" creationId="{9C9B9873-1BFB-F76E-A97C-1E679765D915}"/>
          </ac:spMkLst>
        </pc:spChg>
      </pc:sldChg>
      <pc:sldChg chg="addSp delSp modSp new mod ord modNotesTx">
        <pc:chgData name="Sagov, Sadye M (DESE)" userId="4aaf61df-7a31-4800-bcab-734ca7f6eb6d" providerId="ADAL" clId="{F9D1EBAE-8AEE-4D76-A497-CF98436DDB0C}" dt="2025-08-20T17:28:34.597" v="49466" actId="20577"/>
        <pc:sldMkLst>
          <pc:docMk/>
          <pc:sldMk cId="4083087503" sldId="341"/>
        </pc:sldMkLst>
        <pc:spChg chg="mod">
          <ac:chgData name="Sagov, Sadye M (DESE)" userId="4aaf61df-7a31-4800-bcab-734ca7f6eb6d" providerId="ADAL" clId="{F9D1EBAE-8AEE-4D76-A497-CF98436DDB0C}" dt="2025-08-19T13:36:19.060" v="18017" actId="20577"/>
          <ac:spMkLst>
            <pc:docMk/>
            <pc:sldMk cId="4083087503" sldId="341"/>
            <ac:spMk id="2" creationId="{3DA49F0C-40B5-700C-8D2F-DD7E0532440D}"/>
          </ac:spMkLst>
        </pc:spChg>
        <pc:spChg chg="add del mod">
          <ac:chgData name="Sagov, Sadye M (DESE)" userId="4aaf61df-7a31-4800-bcab-734ca7f6eb6d" providerId="ADAL" clId="{F9D1EBAE-8AEE-4D76-A497-CF98436DDB0C}" dt="2025-08-19T13:58:55.900" v="19476" actId="478"/>
          <ac:spMkLst>
            <pc:docMk/>
            <pc:sldMk cId="4083087503" sldId="341"/>
            <ac:spMk id="8" creationId="{E99A427E-B984-5211-9761-7F19D3BC0EB2}"/>
          </ac:spMkLst>
        </pc:spChg>
        <pc:spChg chg="add del mod">
          <ac:chgData name="Sagov, Sadye M (DESE)" userId="4aaf61df-7a31-4800-bcab-734ca7f6eb6d" providerId="ADAL" clId="{F9D1EBAE-8AEE-4D76-A497-CF98436DDB0C}" dt="2025-08-19T13:58:55.900" v="19476" actId="478"/>
          <ac:spMkLst>
            <pc:docMk/>
            <pc:sldMk cId="4083087503" sldId="341"/>
            <ac:spMk id="9" creationId="{354BEE3D-A46C-5C5D-A542-BA66C6170D86}"/>
          </ac:spMkLst>
        </pc:spChg>
        <pc:picChg chg="add mod">
          <ac:chgData name="Sagov, Sadye M (DESE)" userId="4aaf61df-7a31-4800-bcab-734ca7f6eb6d" providerId="ADAL" clId="{F9D1EBAE-8AEE-4D76-A497-CF98436DDB0C}" dt="2025-08-19T14:02:17.780" v="19490" actId="1076"/>
          <ac:picMkLst>
            <pc:docMk/>
            <pc:sldMk cId="4083087503" sldId="341"/>
            <ac:picMk id="3076" creationId="{35A27529-2A4F-1E54-5787-DBD9D450F465}"/>
          </ac:picMkLst>
        </pc:picChg>
      </pc:sldChg>
      <pc:sldChg chg="addSp delSp modSp add mod ord modAnim modNotesTx">
        <pc:chgData name="Sagov, Sadye M (DESE)" userId="4aaf61df-7a31-4800-bcab-734ca7f6eb6d" providerId="ADAL" clId="{F9D1EBAE-8AEE-4D76-A497-CF98436DDB0C}" dt="2025-08-22T13:22:42.522" v="59022" actId="20577"/>
        <pc:sldMkLst>
          <pc:docMk/>
          <pc:sldMk cId="2663434801" sldId="342"/>
        </pc:sldMkLst>
        <pc:spChg chg="mod">
          <ac:chgData name="Sagov, Sadye M (DESE)" userId="4aaf61df-7a31-4800-bcab-734ca7f6eb6d" providerId="ADAL" clId="{F9D1EBAE-8AEE-4D76-A497-CF98436DDB0C}" dt="2025-08-19T14:03:04.205" v="19550" actId="20577"/>
          <ac:spMkLst>
            <pc:docMk/>
            <pc:sldMk cId="2663434801" sldId="342"/>
            <ac:spMk id="2" creationId="{3856452D-2C93-20EA-0513-D6311FD1477B}"/>
          </ac:spMkLst>
        </pc:spChg>
        <pc:spChg chg="add mod">
          <ac:chgData name="Sagov, Sadye M (DESE)" userId="4aaf61df-7a31-4800-bcab-734ca7f6eb6d" providerId="ADAL" clId="{F9D1EBAE-8AEE-4D76-A497-CF98436DDB0C}" dt="2025-08-19T13:54:24.147" v="19198" actId="20577"/>
          <ac:spMkLst>
            <pc:docMk/>
            <pc:sldMk cId="2663434801" sldId="342"/>
            <ac:spMk id="5" creationId="{ABDB828C-6F85-8747-337D-B0BCAFA8EB40}"/>
          </ac:spMkLst>
        </pc:spChg>
        <pc:spChg chg="mod">
          <ac:chgData name="Sagov, Sadye M (DESE)" userId="4aaf61df-7a31-4800-bcab-734ca7f6eb6d" providerId="ADAL" clId="{F9D1EBAE-8AEE-4D76-A497-CF98436DDB0C}" dt="2025-08-20T17:26:13.807" v="49241" actId="20577"/>
          <ac:spMkLst>
            <pc:docMk/>
            <pc:sldMk cId="2663434801" sldId="342"/>
            <ac:spMk id="6" creationId="{1D27353C-A702-3A75-8BCC-2744E5FA8BB7}"/>
          </ac:spMkLst>
        </pc:spChg>
        <pc:spChg chg="add mod">
          <ac:chgData name="Sagov, Sadye M (DESE)" userId="4aaf61df-7a31-4800-bcab-734ca7f6eb6d" providerId="ADAL" clId="{F9D1EBAE-8AEE-4D76-A497-CF98436DDB0C}" dt="2025-08-21T18:20:04.105" v="58691" actId="20577"/>
          <ac:spMkLst>
            <pc:docMk/>
            <pc:sldMk cId="2663434801" sldId="342"/>
            <ac:spMk id="7" creationId="{FA32401D-C613-4C35-BF4A-B1EB82AB86A6}"/>
          </ac:spMkLst>
        </pc:spChg>
        <pc:spChg chg="add mod">
          <ac:chgData name="Sagov, Sadye M (DESE)" userId="4aaf61df-7a31-4800-bcab-734ca7f6eb6d" providerId="ADAL" clId="{F9D1EBAE-8AEE-4D76-A497-CF98436DDB0C}" dt="2025-08-21T18:19:57.369" v="58689" actId="1076"/>
          <ac:spMkLst>
            <pc:docMk/>
            <pc:sldMk cId="2663434801" sldId="342"/>
            <ac:spMk id="9" creationId="{78BB6D5D-A1C1-3F00-0A5F-93051BA6DDD6}"/>
          </ac:spMkLst>
        </pc:spChg>
        <pc:spChg chg="add mod">
          <ac:chgData name="Sagov, Sadye M (DESE)" userId="4aaf61df-7a31-4800-bcab-734ca7f6eb6d" providerId="ADAL" clId="{F9D1EBAE-8AEE-4D76-A497-CF98436DDB0C}" dt="2025-08-22T13:21:59.209" v="59005" actId="1076"/>
          <ac:spMkLst>
            <pc:docMk/>
            <pc:sldMk cId="2663434801" sldId="342"/>
            <ac:spMk id="11" creationId="{11552FF0-74A7-A695-5110-EABED9A1E58D}"/>
          </ac:spMkLst>
        </pc:spChg>
        <pc:spChg chg="add mod">
          <ac:chgData name="Sagov, Sadye M (DESE)" userId="4aaf61df-7a31-4800-bcab-734ca7f6eb6d" providerId="ADAL" clId="{F9D1EBAE-8AEE-4D76-A497-CF98436DDB0C}" dt="2025-08-22T13:22:05.586" v="59006" actId="1076"/>
          <ac:spMkLst>
            <pc:docMk/>
            <pc:sldMk cId="2663434801" sldId="342"/>
            <ac:spMk id="13" creationId="{6F7F909D-1FC3-F05F-DEE7-5ACE7DAD207B}"/>
          </ac:spMkLst>
        </pc:spChg>
        <pc:spChg chg="add mod">
          <ac:chgData name="Sagov, Sadye M (DESE)" userId="4aaf61df-7a31-4800-bcab-734ca7f6eb6d" providerId="ADAL" clId="{F9D1EBAE-8AEE-4D76-A497-CF98436DDB0C}" dt="2025-08-22T13:22:42.522" v="59022" actId="20577"/>
          <ac:spMkLst>
            <pc:docMk/>
            <pc:sldMk cId="2663434801" sldId="342"/>
            <ac:spMk id="15" creationId="{50C35576-AAB4-952E-FF01-E16B45D9B0D2}"/>
          </ac:spMkLst>
        </pc:spChg>
        <pc:picChg chg="add mod">
          <ac:chgData name="Sagov, Sadye M (DESE)" userId="4aaf61df-7a31-4800-bcab-734ca7f6eb6d" providerId="ADAL" clId="{F9D1EBAE-8AEE-4D76-A497-CF98436DDB0C}" dt="2025-08-19T13:50:02.941" v="18968" actId="207"/>
          <ac:picMkLst>
            <pc:docMk/>
            <pc:sldMk cId="2663434801" sldId="342"/>
            <ac:picMk id="17" creationId="{9BD7A919-9769-FB5D-D993-C7FD328CDCE7}"/>
          </ac:picMkLst>
        </pc:picChg>
        <pc:picChg chg="add mod">
          <ac:chgData name="Sagov, Sadye M (DESE)" userId="4aaf61df-7a31-4800-bcab-734ca7f6eb6d" providerId="ADAL" clId="{F9D1EBAE-8AEE-4D76-A497-CF98436DDB0C}" dt="2025-08-22T13:22:09.267" v="59007" actId="1076"/>
          <ac:picMkLst>
            <pc:docMk/>
            <pc:sldMk cId="2663434801" sldId="342"/>
            <ac:picMk id="19" creationId="{DBCDD4F7-F68D-29AE-4559-EE4B77988E60}"/>
          </ac:picMkLst>
        </pc:picChg>
        <pc:picChg chg="add mod">
          <ac:chgData name="Sagov, Sadye M (DESE)" userId="4aaf61df-7a31-4800-bcab-734ca7f6eb6d" providerId="ADAL" clId="{F9D1EBAE-8AEE-4D76-A497-CF98436DDB0C}" dt="2025-08-22T13:22:05.586" v="59006" actId="1076"/>
          <ac:picMkLst>
            <pc:docMk/>
            <pc:sldMk cId="2663434801" sldId="342"/>
            <ac:picMk id="21" creationId="{C5489614-69D7-0ED1-817C-AFCDAF85CE34}"/>
          </ac:picMkLst>
        </pc:picChg>
        <pc:picChg chg="add mod">
          <ac:chgData name="Sagov, Sadye M (DESE)" userId="4aaf61df-7a31-4800-bcab-734ca7f6eb6d" providerId="ADAL" clId="{F9D1EBAE-8AEE-4D76-A497-CF98436DDB0C}" dt="2025-08-19T13:50:34.840" v="18973" actId="1076"/>
          <ac:picMkLst>
            <pc:docMk/>
            <pc:sldMk cId="2663434801" sldId="342"/>
            <ac:picMk id="23" creationId="{89207092-4DAE-FA34-318F-14FE20C24ECC}"/>
          </ac:picMkLst>
        </pc:picChg>
        <pc:picChg chg="add mod">
          <ac:chgData name="Sagov, Sadye M (DESE)" userId="4aaf61df-7a31-4800-bcab-734ca7f6eb6d" providerId="ADAL" clId="{F9D1EBAE-8AEE-4D76-A497-CF98436DDB0C}" dt="2025-08-21T18:19:41.046" v="58686" actId="1076"/>
          <ac:picMkLst>
            <pc:docMk/>
            <pc:sldMk cId="2663434801" sldId="342"/>
            <ac:picMk id="25" creationId="{64F17E4F-8AA1-09D3-0CCC-841922027832}"/>
          </ac:picMkLst>
        </pc:picChg>
      </pc:sldChg>
      <pc:sldChg chg="addSp delSp modSp add del mod delAnim modAnim">
        <pc:chgData name="Sagov, Sadye M (DESE)" userId="4aaf61df-7a31-4800-bcab-734ca7f6eb6d" providerId="ADAL" clId="{F9D1EBAE-8AEE-4D76-A497-CF98436DDB0C}" dt="2025-08-19T14:11:13.610" v="19623" actId="47"/>
        <pc:sldMkLst>
          <pc:docMk/>
          <pc:sldMk cId="3690218799" sldId="343"/>
        </pc:sldMkLst>
      </pc:sldChg>
      <pc:sldChg chg="add modAnim modNotesTx">
        <pc:chgData name="Sagov, Sadye M (DESE)" userId="4aaf61df-7a31-4800-bcab-734ca7f6eb6d" providerId="ADAL" clId="{F9D1EBAE-8AEE-4D76-A497-CF98436DDB0C}" dt="2025-08-20T18:10:33.979" v="49593"/>
        <pc:sldMkLst>
          <pc:docMk/>
          <pc:sldMk cId="4193301708" sldId="344"/>
        </pc:sldMkLst>
      </pc:sldChg>
      <pc:sldChg chg="modSp add mod modNotesTx">
        <pc:chgData name="Sagov, Sadye M (DESE)" userId="4aaf61df-7a31-4800-bcab-734ca7f6eb6d" providerId="ADAL" clId="{F9D1EBAE-8AEE-4D76-A497-CF98436DDB0C}" dt="2025-08-20T19:15:15.126" v="57459" actId="20577"/>
        <pc:sldMkLst>
          <pc:docMk/>
          <pc:sldMk cId="4095093307" sldId="345"/>
        </pc:sldMkLst>
        <pc:spChg chg="mod">
          <ac:chgData name="Sagov, Sadye M (DESE)" userId="4aaf61df-7a31-4800-bcab-734ca7f6eb6d" providerId="ADAL" clId="{F9D1EBAE-8AEE-4D76-A497-CF98436DDB0C}" dt="2025-08-19T14:13:23.973" v="19654" actId="1076"/>
          <ac:spMkLst>
            <pc:docMk/>
            <pc:sldMk cId="4095093307" sldId="345"/>
            <ac:spMk id="2" creationId="{BBF8BE18-86BE-AA4D-2190-AAE87FA03D41}"/>
          </ac:spMkLst>
        </pc:spChg>
      </pc:sldChg>
      <pc:sldChg chg="addSp delSp modSp new mod">
        <pc:chgData name="Sagov, Sadye M (DESE)" userId="4aaf61df-7a31-4800-bcab-734ca7f6eb6d" providerId="ADAL" clId="{F9D1EBAE-8AEE-4D76-A497-CF98436DDB0C}" dt="2025-08-19T16:29:40.312" v="22885" actId="14734"/>
        <pc:sldMkLst>
          <pc:docMk/>
          <pc:sldMk cId="1122123487" sldId="346"/>
        </pc:sldMkLst>
        <pc:spChg chg="mod">
          <ac:chgData name="Sagov, Sadye M (DESE)" userId="4aaf61df-7a31-4800-bcab-734ca7f6eb6d" providerId="ADAL" clId="{F9D1EBAE-8AEE-4D76-A497-CF98436DDB0C}" dt="2025-08-19T16:21:25.631" v="21987" actId="20577"/>
          <ac:spMkLst>
            <pc:docMk/>
            <pc:sldMk cId="1122123487" sldId="346"/>
            <ac:spMk id="2" creationId="{8CF1B561-D4D3-DC25-6B9D-68BBA9361753}"/>
          </ac:spMkLst>
        </pc:spChg>
        <pc:graphicFrameChg chg="add mod modGraphic">
          <ac:chgData name="Sagov, Sadye M (DESE)" userId="4aaf61df-7a31-4800-bcab-734ca7f6eb6d" providerId="ADAL" clId="{F9D1EBAE-8AEE-4D76-A497-CF98436DDB0C}" dt="2025-08-19T16:29:40.312" v="22885" actId="14734"/>
          <ac:graphicFrameMkLst>
            <pc:docMk/>
            <pc:sldMk cId="1122123487" sldId="346"/>
            <ac:graphicFrameMk id="5" creationId="{A155E116-663E-019B-34FB-0AA37A082EBD}"/>
          </ac:graphicFrameMkLst>
        </pc:graphicFrameChg>
      </pc:sldChg>
      <pc:sldChg chg="modSp add mod">
        <pc:chgData name="Sagov, Sadye M (DESE)" userId="4aaf61df-7a31-4800-bcab-734ca7f6eb6d" providerId="ADAL" clId="{F9D1EBAE-8AEE-4D76-A497-CF98436DDB0C}" dt="2025-08-19T16:29:45.505" v="22886" actId="14734"/>
        <pc:sldMkLst>
          <pc:docMk/>
          <pc:sldMk cId="2743791449" sldId="347"/>
        </pc:sldMkLst>
        <pc:spChg chg="mod">
          <ac:chgData name="Sagov, Sadye M (DESE)" userId="4aaf61df-7a31-4800-bcab-734ca7f6eb6d" providerId="ADAL" clId="{F9D1EBAE-8AEE-4D76-A497-CF98436DDB0C}" dt="2025-08-19T16:21:21.806" v="21985" actId="20577"/>
          <ac:spMkLst>
            <pc:docMk/>
            <pc:sldMk cId="2743791449" sldId="347"/>
            <ac:spMk id="2" creationId="{4AC1D5B8-35E2-4884-F21E-837664F33BF0}"/>
          </ac:spMkLst>
        </pc:spChg>
        <pc:graphicFrameChg chg="mod modGraphic">
          <ac:chgData name="Sagov, Sadye M (DESE)" userId="4aaf61df-7a31-4800-bcab-734ca7f6eb6d" providerId="ADAL" clId="{F9D1EBAE-8AEE-4D76-A497-CF98436DDB0C}" dt="2025-08-19T16:29:45.505" v="22886" actId="14734"/>
          <ac:graphicFrameMkLst>
            <pc:docMk/>
            <pc:sldMk cId="2743791449" sldId="347"/>
            <ac:graphicFrameMk id="5" creationId="{6E0EAA9C-B21D-78F7-82BB-B88ACA3DA9D0}"/>
          </ac:graphicFrameMkLst>
        </pc:graphicFrameChg>
      </pc:sldChg>
      <pc:sldChg chg="modSp add mod">
        <pc:chgData name="Sagov, Sadye M (DESE)" userId="4aaf61df-7a31-4800-bcab-734ca7f6eb6d" providerId="ADAL" clId="{F9D1EBAE-8AEE-4D76-A497-CF98436DDB0C}" dt="2025-08-19T16:32:17.694" v="23068" actId="20577"/>
        <pc:sldMkLst>
          <pc:docMk/>
          <pc:sldMk cId="1388457807" sldId="348"/>
        </pc:sldMkLst>
        <pc:spChg chg="mod">
          <ac:chgData name="Sagov, Sadye M (DESE)" userId="4aaf61df-7a31-4800-bcab-734ca7f6eb6d" providerId="ADAL" clId="{F9D1EBAE-8AEE-4D76-A497-CF98436DDB0C}" dt="2025-08-19T16:24:34.498" v="22321" actId="20577"/>
          <ac:spMkLst>
            <pc:docMk/>
            <pc:sldMk cId="1388457807" sldId="348"/>
            <ac:spMk id="2" creationId="{B9DD8A3F-5C4B-6EFA-1577-9BF977559624}"/>
          </ac:spMkLst>
        </pc:spChg>
        <pc:graphicFrameChg chg="mod modGraphic">
          <ac:chgData name="Sagov, Sadye M (DESE)" userId="4aaf61df-7a31-4800-bcab-734ca7f6eb6d" providerId="ADAL" clId="{F9D1EBAE-8AEE-4D76-A497-CF98436DDB0C}" dt="2025-08-19T16:32:17.694" v="23068" actId="20577"/>
          <ac:graphicFrameMkLst>
            <pc:docMk/>
            <pc:sldMk cId="1388457807" sldId="348"/>
            <ac:graphicFrameMk id="5" creationId="{F264F587-9D12-744D-3D84-BB4DBD0E11BE}"/>
          </ac:graphicFrameMkLst>
        </pc:graphicFrameChg>
      </pc:sldChg>
      <pc:sldChg chg="modSp add mod">
        <pc:chgData name="Sagov, Sadye M (DESE)" userId="4aaf61df-7a31-4800-bcab-734ca7f6eb6d" providerId="ADAL" clId="{F9D1EBAE-8AEE-4D76-A497-CF98436DDB0C}" dt="2025-08-20T19:14:32.628" v="57438" actId="20577"/>
        <pc:sldMkLst>
          <pc:docMk/>
          <pc:sldMk cId="1587274118" sldId="349"/>
        </pc:sldMkLst>
        <pc:spChg chg="mod">
          <ac:chgData name="Sagov, Sadye M (DESE)" userId="4aaf61df-7a31-4800-bcab-734ca7f6eb6d" providerId="ADAL" clId="{F9D1EBAE-8AEE-4D76-A497-CF98436DDB0C}" dt="2025-08-19T15:20:11.355" v="20053" actId="20577"/>
          <ac:spMkLst>
            <pc:docMk/>
            <pc:sldMk cId="1587274118" sldId="349"/>
            <ac:spMk id="2" creationId="{7703839B-261F-DCD8-4339-3CCE2C2450C3}"/>
          </ac:spMkLst>
        </pc:spChg>
        <pc:graphicFrameChg chg="mod modGraphic">
          <ac:chgData name="Sagov, Sadye M (DESE)" userId="4aaf61df-7a31-4800-bcab-734ca7f6eb6d" providerId="ADAL" clId="{F9D1EBAE-8AEE-4D76-A497-CF98436DDB0C}" dt="2025-08-20T19:14:32.628" v="57438" actId="20577"/>
          <ac:graphicFrameMkLst>
            <pc:docMk/>
            <pc:sldMk cId="1587274118" sldId="349"/>
            <ac:graphicFrameMk id="5" creationId="{1EB10744-74B0-E077-B2B5-2E92D65501C7}"/>
          </ac:graphicFrameMkLst>
        </pc:graphicFrameChg>
      </pc:sldChg>
      <pc:sldChg chg="addSp delSp modSp new mod modAnim modNotesTx">
        <pc:chgData name="Sagov, Sadye M (DESE)" userId="4aaf61df-7a31-4800-bcab-734ca7f6eb6d" providerId="ADAL" clId="{F9D1EBAE-8AEE-4D76-A497-CF98436DDB0C}" dt="2025-08-21T18:20:30.813" v="58693" actId="1076"/>
        <pc:sldMkLst>
          <pc:docMk/>
          <pc:sldMk cId="2155838803" sldId="350"/>
        </pc:sldMkLst>
        <pc:spChg chg="mod">
          <ac:chgData name="Sagov, Sadye M (DESE)" userId="4aaf61df-7a31-4800-bcab-734ca7f6eb6d" providerId="ADAL" clId="{F9D1EBAE-8AEE-4D76-A497-CF98436DDB0C}" dt="2025-08-19T15:43:19.204" v="20304" actId="20577"/>
          <ac:spMkLst>
            <pc:docMk/>
            <pc:sldMk cId="2155838803" sldId="350"/>
            <ac:spMk id="2" creationId="{C64EADC3-2F5A-9A1B-2AFA-9EE87C485A88}"/>
          </ac:spMkLst>
        </pc:spChg>
        <pc:spChg chg="add mod">
          <ac:chgData name="Sagov, Sadye M (DESE)" userId="4aaf61df-7a31-4800-bcab-734ca7f6eb6d" providerId="ADAL" clId="{F9D1EBAE-8AEE-4D76-A497-CF98436DDB0C}" dt="2025-08-19T15:48:00.764" v="20503" actId="1076"/>
          <ac:spMkLst>
            <pc:docMk/>
            <pc:sldMk cId="2155838803" sldId="350"/>
            <ac:spMk id="7" creationId="{64A19A14-021E-C9A9-A526-DBB6536EC834}"/>
          </ac:spMkLst>
        </pc:spChg>
        <pc:spChg chg="add mod">
          <ac:chgData name="Sagov, Sadye M (DESE)" userId="4aaf61df-7a31-4800-bcab-734ca7f6eb6d" providerId="ADAL" clId="{F9D1EBAE-8AEE-4D76-A497-CF98436DDB0C}" dt="2025-08-19T15:48:00.764" v="20503" actId="1076"/>
          <ac:spMkLst>
            <pc:docMk/>
            <pc:sldMk cId="2155838803" sldId="350"/>
            <ac:spMk id="9" creationId="{69191BD0-27A4-732C-CB49-0205A9D68797}"/>
          </ac:spMkLst>
        </pc:spChg>
        <pc:spChg chg="add mod">
          <ac:chgData name="Sagov, Sadye M (DESE)" userId="4aaf61df-7a31-4800-bcab-734ca7f6eb6d" providerId="ADAL" clId="{F9D1EBAE-8AEE-4D76-A497-CF98436DDB0C}" dt="2025-08-19T15:48:00.764" v="20503" actId="1076"/>
          <ac:spMkLst>
            <pc:docMk/>
            <pc:sldMk cId="2155838803" sldId="350"/>
            <ac:spMk id="10" creationId="{3F1787BB-89AA-43FD-978C-139B0E5FAA22}"/>
          </ac:spMkLst>
        </pc:spChg>
        <pc:spChg chg="add mod">
          <ac:chgData name="Sagov, Sadye M (DESE)" userId="4aaf61df-7a31-4800-bcab-734ca7f6eb6d" providerId="ADAL" clId="{F9D1EBAE-8AEE-4D76-A497-CF98436DDB0C}" dt="2025-08-19T15:50:30.393" v="20711" actId="1076"/>
          <ac:spMkLst>
            <pc:docMk/>
            <pc:sldMk cId="2155838803" sldId="350"/>
            <ac:spMk id="11" creationId="{96193464-E01E-017A-B1D5-DA083C11A9E8}"/>
          </ac:spMkLst>
        </pc:spChg>
        <pc:spChg chg="add mod">
          <ac:chgData name="Sagov, Sadye M (DESE)" userId="4aaf61df-7a31-4800-bcab-734ca7f6eb6d" providerId="ADAL" clId="{F9D1EBAE-8AEE-4D76-A497-CF98436DDB0C}" dt="2025-08-21T18:20:30.813" v="58693" actId="1076"/>
          <ac:spMkLst>
            <pc:docMk/>
            <pc:sldMk cId="2155838803" sldId="350"/>
            <ac:spMk id="12" creationId="{9E918B03-45A6-0145-585D-61B98AB901EC}"/>
          </ac:spMkLst>
        </pc:spChg>
        <pc:spChg chg="add mod">
          <ac:chgData name="Sagov, Sadye M (DESE)" userId="4aaf61df-7a31-4800-bcab-734ca7f6eb6d" providerId="ADAL" clId="{F9D1EBAE-8AEE-4D76-A497-CF98436DDB0C}" dt="2025-08-19T15:50:03.022" v="20690" actId="20577"/>
          <ac:spMkLst>
            <pc:docMk/>
            <pc:sldMk cId="2155838803" sldId="350"/>
            <ac:spMk id="13" creationId="{1820B932-AA79-2A72-5766-805C947DE238}"/>
          </ac:spMkLst>
        </pc:spChg>
        <pc:spChg chg="add mod">
          <ac:chgData name="Sagov, Sadye M (DESE)" userId="4aaf61df-7a31-4800-bcab-734ca7f6eb6d" providerId="ADAL" clId="{F9D1EBAE-8AEE-4D76-A497-CF98436DDB0C}" dt="2025-08-21T18:20:27.620" v="58692" actId="1076"/>
          <ac:spMkLst>
            <pc:docMk/>
            <pc:sldMk cId="2155838803" sldId="350"/>
            <ac:spMk id="14" creationId="{F0E3B115-A3F7-5D0D-6499-88106E91B0E5}"/>
          </ac:spMkLst>
        </pc:spChg>
        <pc:picChg chg="add mod">
          <ac:chgData name="Sagov, Sadye M (DESE)" userId="4aaf61df-7a31-4800-bcab-734ca7f6eb6d" providerId="ADAL" clId="{F9D1EBAE-8AEE-4D76-A497-CF98436DDB0C}" dt="2025-08-19T15:48:00.764" v="20503" actId="1076"/>
          <ac:picMkLst>
            <pc:docMk/>
            <pc:sldMk cId="2155838803" sldId="350"/>
            <ac:picMk id="6" creationId="{FA60DC08-D732-A3E1-66B4-920D941F57A8}"/>
          </ac:picMkLst>
        </pc:picChg>
        <pc:cxnChg chg="add mod">
          <ac:chgData name="Sagov, Sadye M (DESE)" userId="4aaf61df-7a31-4800-bcab-734ca7f6eb6d" providerId="ADAL" clId="{F9D1EBAE-8AEE-4D76-A497-CF98436DDB0C}" dt="2025-08-19T15:51:10.836" v="20716" actId="1076"/>
          <ac:cxnSpMkLst>
            <pc:docMk/>
            <pc:sldMk cId="2155838803" sldId="350"/>
            <ac:cxnSpMk id="16" creationId="{DAA0B06E-78F5-609A-362A-C30CC5E319A8}"/>
          </ac:cxnSpMkLst>
        </pc:cxnChg>
        <pc:cxnChg chg="add mod">
          <ac:chgData name="Sagov, Sadye M (DESE)" userId="4aaf61df-7a31-4800-bcab-734ca7f6eb6d" providerId="ADAL" clId="{F9D1EBAE-8AEE-4D76-A497-CF98436DDB0C}" dt="2025-08-19T15:55:54.001" v="20855" actId="1076"/>
          <ac:cxnSpMkLst>
            <pc:docMk/>
            <pc:sldMk cId="2155838803" sldId="350"/>
            <ac:cxnSpMk id="17" creationId="{D1E56C5D-09CF-C118-BD0A-731639DD533F}"/>
          </ac:cxnSpMkLst>
        </pc:cxnChg>
        <pc:cxnChg chg="add mod">
          <ac:chgData name="Sagov, Sadye M (DESE)" userId="4aaf61df-7a31-4800-bcab-734ca7f6eb6d" providerId="ADAL" clId="{F9D1EBAE-8AEE-4D76-A497-CF98436DDB0C}" dt="2025-08-19T15:51:25.347" v="20721" actId="1076"/>
          <ac:cxnSpMkLst>
            <pc:docMk/>
            <pc:sldMk cId="2155838803" sldId="350"/>
            <ac:cxnSpMk id="18" creationId="{D552C590-AA51-59A2-97A3-C7350E7D7063}"/>
          </ac:cxnSpMkLst>
        </pc:cxnChg>
      </pc:sldChg>
      <pc:sldChg chg="modSp add mod modAnim modNotesTx">
        <pc:chgData name="Sagov, Sadye M (DESE)" userId="4aaf61df-7a31-4800-bcab-734ca7f6eb6d" providerId="ADAL" clId="{F9D1EBAE-8AEE-4D76-A497-CF98436DDB0C}" dt="2025-08-20T18:30:25.161" v="52235"/>
        <pc:sldMkLst>
          <pc:docMk/>
          <pc:sldMk cId="1852078904" sldId="351"/>
        </pc:sldMkLst>
        <pc:spChg chg="mod">
          <ac:chgData name="Sagov, Sadye M (DESE)" userId="4aaf61df-7a31-4800-bcab-734ca7f6eb6d" providerId="ADAL" clId="{F9D1EBAE-8AEE-4D76-A497-CF98436DDB0C}" dt="2025-08-19T16:13:18.607" v="21475" actId="27636"/>
          <ac:spMkLst>
            <pc:docMk/>
            <pc:sldMk cId="1852078904" sldId="351"/>
            <ac:spMk id="2" creationId="{3D863FFC-6E4F-7165-284E-32F2527B79A6}"/>
          </ac:spMkLst>
        </pc:spChg>
        <pc:spChg chg="mod">
          <ac:chgData name="Sagov, Sadye M (DESE)" userId="4aaf61df-7a31-4800-bcab-734ca7f6eb6d" providerId="ADAL" clId="{F9D1EBAE-8AEE-4D76-A497-CF98436DDB0C}" dt="2025-08-19T16:14:00.447" v="21523" actId="20577"/>
          <ac:spMkLst>
            <pc:docMk/>
            <pc:sldMk cId="1852078904" sldId="351"/>
            <ac:spMk id="7" creationId="{062B2143-8ED0-B35A-6599-80E110582F59}"/>
          </ac:spMkLst>
        </pc:spChg>
        <pc:spChg chg="mod">
          <ac:chgData name="Sagov, Sadye M (DESE)" userId="4aaf61df-7a31-4800-bcab-734ca7f6eb6d" providerId="ADAL" clId="{F9D1EBAE-8AEE-4D76-A497-CF98436DDB0C}" dt="2025-08-19T16:14:07.387" v="21535" actId="14100"/>
          <ac:spMkLst>
            <pc:docMk/>
            <pc:sldMk cId="1852078904" sldId="351"/>
            <ac:spMk id="11" creationId="{1F5DE074-7482-785C-61A3-A6C92E339F1B}"/>
          </ac:spMkLst>
        </pc:spChg>
      </pc:sldChg>
      <pc:sldChg chg="addSp delSp modSp add mod modAnim modNotesTx">
        <pc:chgData name="Sagov, Sadye M (DESE)" userId="4aaf61df-7a31-4800-bcab-734ca7f6eb6d" providerId="ADAL" clId="{F9D1EBAE-8AEE-4D76-A497-CF98436DDB0C}" dt="2025-08-20T18:28:20.640" v="52032"/>
        <pc:sldMkLst>
          <pc:docMk/>
          <pc:sldMk cId="3832232611" sldId="352"/>
        </pc:sldMkLst>
        <pc:spChg chg="mod">
          <ac:chgData name="Sagov, Sadye M (DESE)" userId="4aaf61df-7a31-4800-bcab-734ca7f6eb6d" providerId="ADAL" clId="{F9D1EBAE-8AEE-4D76-A497-CF98436DDB0C}" dt="2025-08-19T15:53:38.998" v="20754" actId="20577"/>
          <ac:spMkLst>
            <pc:docMk/>
            <pc:sldMk cId="3832232611" sldId="352"/>
            <ac:spMk id="2" creationId="{6B0A9007-B8B1-178C-5CEC-9467F438309A}"/>
          </ac:spMkLst>
        </pc:spChg>
        <pc:spChg chg="mod">
          <ac:chgData name="Sagov, Sadye M (DESE)" userId="4aaf61df-7a31-4800-bcab-734ca7f6eb6d" providerId="ADAL" clId="{F9D1EBAE-8AEE-4D76-A497-CF98436DDB0C}" dt="2025-08-19T15:54:50.215" v="20760" actId="14100"/>
          <ac:spMkLst>
            <pc:docMk/>
            <pc:sldMk cId="3832232611" sldId="352"/>
            <ac:spMk id="7" creationId="{C0F26008-DF17-D9BE-0B7D-11787A73CBC4}"/>
          </ac:spMkLst>
        </pc:spChg>
        <pc:spChg chg="mod">
          <ac:chgData name="Sagov, Sadye M (DESE)" userId="4aaf61df-7a31-4800-bcab-734ca7f6eb6d" providerId="ADAL" clId="{F9D1EBAE-8AEE-4D76-A497-CF98436DDB0C}" dt="2025-08-20T18:26:26.844" v="51762" actId="14100"/>
          <ac:spMkLst>
            <pc:docMk/>
            <pc:sldMk cId="3832232611" sldId="352"/>
            <ac:spMk id="9" creationId="{419C5187-BBB3-6C40-EF93-CE04442F5DC5}"/>
          </ac:spMkLst>
        </pc:spChg>
        <pc:spChg chg="mod">
          <ac:chgData name="Sagov, Sadye M (DESE)" userId="4aaf61df-7a31-4800-bcab-734ca7f6eb6d" providerId="ADAL" clId="{F9D1EBAE-8AEE-4D76-A497-CF98436DDB0C}" dt="2025-08-20T18:26:33.351" v="51764" actId="14100"/>
          <ac:spMkLst>
            <pc:docMk/>
            <pc:sldMk cId="3832232611" sldId="352"/>
            <ac:spMk id="10" creationId="{6FB1E9AE-C88A-79F4-F55F-28B60D920046}"/>
          </ac:spMkLst>
        </pc:spChg>
        <pc:spChg chg="mod">
          <ac:chgData name="Sagov, Sadye M (DESE)" userId="4aaf61df-7a31-4800-bcab-734ca7f6eb6d" providerId="ADAL" clId="{F9D1EBAE-8AEE-4D76-A497-CF98436DDB0C}" dt="2025-08-19T15:56:47.640" v="20926" actId="20577"/>
          <ac:spMkLst>
            <pc:docMk/>
            <pc:sldMk cId="3832232611" sldId="352"/>
            <ac:spMk id="11" creationId="{ED4DC683-F03C-D69C-8C3A-253C995C6DA6}"/>
          </ac:spMkLst>
        </pc:spChg>
        <pc:spChg chg="mod">
          <ac:chgData name="Sagov, Sadye M (DESE)" userId="4aaf61df-7a31-4800-bcab-734ca7f6eb6d" providerId="ADAL" clId="{F9D1EBAE-8AEE-4D76-A497-CF98436DDB0C}" dt="2025-08-19T15:57:13.860" v="20954" actId="20577"/>
          <ac:spMkLst>
            <pc:docMk/>
            <pc:sldMk cId="3832232611" sldId="352"/>
            <ac:spMk id="12" creationId="{8171C665-0C70-0176-FA91-D44AD953EDF6}"/>
          </ac:spMkLst>
        </pc:spChg>
        <pc:spChg chg="mod">
          <ac:chgData name="Sagov, Sadye M (DESE)" userId="4aaf61df-7a31-4800-bcab-734ca7f6eb6d" providerId="ADAL" clId="{F9D1EBAE-8AEE-4D76-A497-CF98436DDB0C}" dt="2025-08-19T15:57:10.217" v="20952" actId="20577"/>
          <ac:spMkLst>
            <pc:docMk/>
            <pc:sldMk cId="3832232611" sldId="352"/>
            <ac:spMk id="13" creationId="{033CDA3B-F778-6438-7D76-E9C938AA80DE}"/>
          </ac:spMkLst>
        </pc:spChg>
        <pc:spChg chg="mod">
          <ac:chgData name="Sagov, Sadye M (DESE)" userId="4aaf61df-7a31-4800-bcab-734ca7f6eb6d" providerId="ADAL" clId="{F9D1EBAE-8AEE-4D76-A497-CF98436DDB0C}" dt="2025-08-19T16:06:36.004" v="21246" actId="20577"/>
          <ac:spMkLst>
            <pc:docMk/>
            <pc:sldMk cId="3832232611" sldId="352"/>
            <ac:spMk id="14" creationId="{086A7E64-1D4C-60AC-784F-F741841D1DD0}"/>
          </ac:spMkLst>
        </pc:spChg>
        <pc:picChg chg="add mod ord">
          <ac:chgData name="Sagov, Sadye M (DESE)" userId="4aaf61df-7a31-4800-bcab-734ca7f6eb6d" providerId="ADAL" clId="{F9D1EBAE-8AEE-4D76-A497-CF98436DDB0C}" dt="2025-08-19T15:57:26.769" v="20956" actId="14100"/>
          <ac:picMkLst>
            <pc:docMk/>
            <pc:sldMk cId="3832232611" sldId="352"/>
            <ac:picMk id="5" creationId="{34E2979C-F6B9-A5A0-DFFE-FB94EC8A4622}"/>
          </ac:picMkLst>
        </pc:picChg>
        <pc:cxnChg chg="mod">
          <ac:chgData name="Sagov, Sadye M (DESE)" userId="4aaf61df-7a31-4800-bcab-734ca7f6eb6d" providerId="ADAL" clId="{F9D1EBAE-8AEE-4D76-A497-CF98436DDB0C}" dt="2025-08-19T15:56:22.319" v="20884" actId="1076"/>
          <ac:cxnSpMkLst>
            <pc:docMk/>
            <pc:sldMk cId="3832232611" sldId="352"/>
            <ac:cxnSpMk id="16" creationId="{6ED62DAA-86CD-6F58-A6BE-FAFD6D5ED4FD}"/>
          </ac:cxnSpMkLst>
        </pc:cxnChg>
      </pc:sldChg>
      <pc:sldChg chg="modSp add mod modNotesTx">
        <pc:chgData name="Sagov, Sadye M (DESE)" userId="4aaf61df-7a31-4800-bcab-734ca7f6eb6d" providerId="ADAL" clId="{F9D1EBAE-8AEE-4D76-A497-CF98436DDB0C}" dt="2025-08-20T18:31:05.967" v="52316" actId="20577"/>
        <pc:sldMkLst>
          <pc:docMk/>
          <pc:sldMk cId="798641792" sldId="353"/>
        </pc:sldMkLst>
        <pc:spChg chg="mod">
          <ac:chgData name="Sagov, Sadye M (DESE)" userId="4aaf61df-7a31-4800-bcab-734ca7f6eb6d" providerId="ADAL" clId="{F9D1EBAE-8AEE-4D76-A497-CF98436DDB0C}" dt="2025-08-19T15:58:04.324" v="20969" actId="20577"/>
          <ac:spMkLst>
            <pc:docMk/>
            <pc:sldMk cId="798641792" sldId="353"/>
            <ac:spMk id="2" creationId="{DB5F77AC-A14F-470D-3B94-257873E7A441}"/>
          </ac:spMkLst>
        </pc:spChg>
      </pc:sldChg>
      <pc:sldChg chg="addSp delSp modSp add mod modAnim modNotesTx">
        <pc:chgData name="Sagov, Sadye M (DESE)" userId="4aaf61df-7a31-4800-bcab-734ca7f6eb6d" providerId="ADAL" clId="{F9D1EBAE-8AEE-4D76-A497-CF98436DDB0C}" dt="2025-08-21T18:21:13.867" v="58709" actId="1076"/>
        <pc:sldMkLst>
          <pc:docMk/>
          <pc:sldMk cId="1580960177" sldId="354"/>
        </pc:sldMkLst>
        <pc:spChg chg="add mod">
          <ac:chgData name="Sagov, Sadye M (DESE)" userId="4aaf61df-7a31-4800-bcab-734ca7f6eb6d" providerId="ADAL" clId="{F9D1EBAE-8AEE-4D76-A497-CF98436DDB0C}" dt="2025-08-20T18:48:24.358" v="53981" actId="14100"/>
          <ac:spMkLst>
            <pc:docMk/>
            <pc:sldMk cId="1580960177" sldId="354"/>
            <ac:spMk id="3" creationId="{57C2772A-992E-E31D-D3F4-207A16281899}"/>
          </ac:spMkLst>
        </pc:spChg>
        <pc:spChg chg="mod">
          <ac:chgData name="Sagov, Sadye M (DESE)" userId="4aaf61df-7a31-4800-bcab-734ca7f6eb6d" providerId="ADAL" clId="{F9D1EBAE-8AEE-4D76-A497-CF98436DDB0C}" dt="2025-08-19T16:00:01.136" v="20981" actId="14100"/>
          <ac:spMkLst>
            <pc:docMk/>
            <pc:sldMk cId="1580960177" sldId="354"/>
            <ac:spMk id="7" creationId="{1966F148-E744-A869-0EE1-CC99DFB1C54D}"/>
          </ac:spMkLst>
        </pc:spChg>
        <pc:spChg chg="add mod">
          <ac:chgData name="Sagov, Sadye M (DESE)" userId="4aaf61df-7a31-4800-bcab-734ca7f6eb6d" providerId="ADAL" clId="{F9D1EBAE-8AEE-4D76-A497-CF98436DDB0C}" dt="2025-08-19T16:01:05.504" v="20988" actId="14100"/>
          <ac:spMkLst>
            <pc:docMk/>
            <pc:sldMk cId="1580960177" sldId="354"/>
            <ac:spMk id="8" creationId="{B32359B4-01B2-C5AC-AE80-3CD2254F8F45}"/>
          </ac:spMkLst>
        </pc:spChg>
        <pc:spChg chg="mod">
          <ac:chgData name="Sagov, Sadye M (DESE)" userId="4aaf61df-7a31-4800-bcab-734ca7f6eb6d" providerId="ADAL" clId="{F9D1EBAE-8AEE-4D76-A497-CF98436DDB0C}" dt="2025-08-20T18:46:56.307" v="53961" actId="14100"/>
          <ac:spMkLst>
            <pc:docMk/>
            <pc:sldMk cId="1580960177" sldId="354"/>
            <ac:spMk id="9" creationId="{D47C31E2-43E7-B5E1-F49F-5497736DCC9A}"/>
          </ac:spMkLst>
        </pc:spChg>
        <pc:spChg chg="mod">
          <ac:chgData name="Sagov, Sadye M (DESE)" userId="4aaf61df-7a31-4800-bcab-734ca7f6eb6d" providerId="ADAL" clId="{F9D1EBAE-8AEE-4D76-A497-CF98436DDB0C}" dt="2025-08-19T16:00:45.344" v="20985" actId="14100"/>
          <ac:spMkLst>
            <pc:docMk/>
            <pc:sldMk cId="1580960177" sldId="354"/>
            <ac:spMk id="10" creationId="{7001647E-EC19-5775-173F-E3681BD498E3}"/>
          </ac:spMkLst>
        </pc:spChg>
        <pc:spChg chg="mod">
          <ac:chgData name="Sagov, Sadye M (DESE)" userId="4aaf61df-7a31-4800-bcab-734ca7f6eb6d" providerId="ADAL" clId="{F9D1EBAE-8AEE-4D76-A497-CF98436DDB0C}" dt="2025-08-21T18:21:13.867" v="58709" actId="1076"/>
          <ac:spMkLst>
            <pc:docMk/>
            <pc:sldMk cId="1580960177" sldId="354"/>
            <ac:spMk id="11" creationId="{9AA4A178-7EFE-F261-9ED2-F9394BEA4ACD}"/>
          </ac:spMkLst>
        </pc:spChg>
        <pc:spChg chg="mod">
          <ac:chgData name="Sagov, Sadye M (DESE)" userId="4aaf61df-7a31-4800-bcab-734ca7f6eb6d" providerId="ADAL" clId="{F9D1EBAE-8AEE-4D76-A497-CF98436DDB0C}" dt="2025-08-20T18:50:10.338" v="54062" actId="1076"/>
          <ac:spMkLst>
            <pc:docMk/>
            <pc:sldMk cId="1580960177" sldId="354"/>
            <ac:spMk id="12" creationId="{17812ED5-3771-425B-A8FD-FB67F139CBEB}"/>
          </ac:spMkLst>
        </pc:spChg>
        <pc:spChg chg="mod">
          <ac:chgData name="Sagov, Sadye M (DESE)" userId="4aaf61df-7a31-4800-bcab-734ca7f6eb6d" providerId="ADAL" clId="{F9D1EBAE-8AEE-4D76-A497-CF98436DDB0C}" dt="2025-08-21T18:21:09.885" v="58708" actId="1076"/>
          <ac:spMkLst>
            <pc:docMk/>
            <pc:sldMk cId="1580960177" sldId="354"/>
            <ac:spMk id="13" creationId="{A7CFF2AE-2783-6148-10F2-347459FB8AE6}"/>
          </ac:spMkLst>
        </pc:spChg>
        <pc:spChg chg="mod">
          <ac:chgData name="Sagov, Sadye M (DESE)" userId="4aaf61df-7a31-4800-bcab-734ca7f6eb6d" providerId="ADAL" clId="{F9D1EBAE-8AEE-4D76-A497-CF98436DDB0C}" dt="2025-08-21T18:20:52.556" v="58694" actId="1076"/>
          <ac:spMkLst>
            <pc:docMk/>
            <pc:sldMk cId="1580960177" sldId="354"/>
            <ac:spMk id="14" creationId="{5473D4CB-C25D-3C87-AAD9-AC8F469FDB7C}"/>
          </ac:spMkLst>
        </pc:spChg>
        <pc:spChg chg="add mod">
          <ac:chgData name="Sagov, Sadye M (DESE)" userId="4aaf61df-7a31-4800-bcab-734ca7f6eb6d" providerId="ADAL" clId="{F9D1EBAE-8AEE-4D76-A497-CF98436DDB0C}" dt="2025-08-20T18:50:15.275" v="54063" actId="1076"/>
          <ac:spMkLst>
            <pc:docMk/>
            <pc:sldMk cId="1580960177" sldId="354"/>
            <ac:spMk id="15" creationId="{3FA51959-B14C-0A05-C544-0C1B58778FFC}"/>
          </ac:spMkLst>
        </pc:spChg>
        <pc:spChg chg="add mod">
          <ac:chgData name="Sagov, Sadye M (DESE)" userId="4aaf61df-7a31-4800-bcab-734ca7f6eb6d" providerId="ADAL" clId="{F9D1EBAE-8AEE-4D76-A497-CF98436DDB0C}" dt="2025-08-20T18:50:05.460" v="54061" actId="1076"/>
          <ac:spMkLst>
            <pc:docMk/>
            <pc:sldMk cId="1580960177" sldId="354"/>
            <ac:spMk id="20" creationId="{1A4EC88F-853E-83F9-1C5D-CBE6D2624761}"/>
          </ac:spMkLst>
        </pc:spChg>
        <pc:picChg chg="add mod ord">
          <ac:chgData name="Sagov, Sadye M (DESE)" userId="4aaf61df-7a31-4800-bcab-734ca7f6eb6d" providerId="ADAL" clId="{F9D1EBAE-8AEE-4D76-A497-CF98436DDB0C}" dt="2025-08-19T15:59:53.664" v="20979" actId="1076"/>
          <ac:picMkLst>
            <pc:docMk/>
            <pc:sldMk cId="1580960177" sldId="354"/>
            <ac:picMk id="5" creationId="{C2D5007E-DEE6-643E-F4AF-EB507F83CC82}"/>
          </ac:picMkLst>
        </pc:picChg>
        <pc:cxnChg chg="add mod">
          <ac:chgData name="Sagov, Sadye M (DESE)" userId="4aaf61df-7a31-4800-bcab-734ca7f6eb6d" providerId="ADAL" clId="{F9D1EBAE-8AEE-4D76-A497-CF98436DDB0C}" dt="2025-08-20T18:49:52.300" v="54058" actId="1076"/>
          <ac:cxnSpMkLst>
            <pc:docMk/>
            <pc:sldMk cId="1580960177" sldId="354"/>
            <ac:cxnSpMk id="6" creationId="{CF723D70-61EB-B5AF-6FF0-B02C0DFC7033}"/>
          </ac:cxnSpMkLst>
        </pc:cxnChg>
        <pc:cxnChg chg="mod">
          <ac:chgData name="Sagov, Sadye M (DESE)" userId="4aaf61df-7a31-4800-bcab-734ca7f6eb6d" providerId="ADAL" clId="{F9D1EBAE-8AEE-4D76-A497-CF98436DDB0C}" dt="2025-08-19T16:02:58.009" v="21080" actId="1076"/>
          <ac:cxnSpMkLst>
            <pc:docMk/>
            <pc:sldMk cId="1580960177" sldId="354"/>
            <ac:cxnSpMk id="16" creationId="{D4869165-BE61-DE36-121E-21B62788285A}"/>
          </ac:cxnSpMkLst>
        </pc:cxnChg>
        <pc:cxnChg chg="mod">
          <ac:chgData name="Sagov, Sadye M (DESE)" userId="4aaf61df-7a31-4800-bcab-734ca7f6eb6d" providerId="ADAL" clId="{F9D1EBAE-8AEE-4D76-A497-CF98436DDB0C}" dt="2025-08-19T16:03:03.385" v="21082" actId="1076"/>
          <ac:cxnSpMkLst>
            <pc:docMk/>
            <pc:sldMk cId="1580960177" sldId="354"/>
            <ac:cxnSpMk id="17" creationId="{13857BA9-74C1-536B-A770-519A81C172ED}"/>
          </ac:cxnSpMkLst>
        </pc:cxnChg>
        <pc:cxnChg chg="mod">
          <ac:chgData name="Sagov, Sadye M (DESE)" userId="4aaf61df-7a31-4800-bcab-734ca7f6eb6d" providerId="ADAL" clId="{F9D1EBAE-8AEE-4D76-A497-CF98436DDB0C}" dt="2025-08-20T18:47:57.650" v="53976" actId="1076"/>
          <ac:cxnSpMkLst>
            <pc:docMk/>
            <pc:sldMk cId="1580960177" sldId="354"/>
            <ac:cxnSpMk id="18" creationId="{4F0BD30A-DC99-0097-79F8-A8A9AA8D8CBC}"/>
          </ac:cxnSpMkLst>
        </pc:cxnChg>
        <pc:cxnChg chg="add mod">
          <ac:chgData name="Sagov, Sadye M (DESE)" userId="4aaf61df-7a31-4800-bcab-734ca7f6eb6d" providerId="ADAL" clId="{F9D1EBAE-8AEE-4D76-A497-CF98436DDB0C}" dt="2025-08-19T16:03:21.246" v="21087" actId="1076"/>
          <ac:cxnSpMkLst>
            <pc:docMk/>
            <pc:sldMk cId="1580960177" sldId="354"/>
            <ac:cxnSpMk id="19" creationId="{90EB5CB4-DA3A-4E3B-C328-3283F5E90255}"/>
          </ac:cxnSpMkLst>
        </pc:cxnChg>
      </pc:sldChg>
      <pc:sldChg chg="addSp delSp modSp add mod delAnim modAnim modNotesTx">
        <pc:chgData name="Sagov, Sadye M (DESE)" userId="4aaf61df-7a31-4800-bcab-734ca7f6eb6d" providerId="ADAL" clId="{F9D1EBAE-8AEE-4D76-A497-CF98436DDB0C}" dt="2025-08-21T18:21:46.188" v="58710"/>
        <pc:sldMkLst>
          <pc:docMk/>
          <pc:sldMk cId="3825114519" sldId="355"/>
        </pc:sldMkLst>
        <pc:spChg chg="add mod">
          <ac:chgData name="Sagov, Sadye M (DESE)" userId="4aaf61df-7a31-4800-bcab-734ca7f6eb6d" providerId="ADAL" clId="{F9D1EBAE-8AEE-4D76-A497-CF98436DDB0C}" dt="2025-08-20T19:03:33.811" v="56055" actId="1076"/>
          <ac:spMkLst>
            <pc:docMk/>
            <pc:sldMk cId="3825114519" sldId="355"/>
            <ac:spMk id="5" creationId="{56191B27-CB29-AEA6-0262-7A1861AA6DDD}"/>
          </ac:spMkLst>
        </pc:spChg>
        <pc:spChg chg="mod">
          <ac:chgData name="Sagov, Sadye M (DESE)" userId="4aaf61df-7a31-4800-bcab-734ca7f6eb6d" providerId="ADAL" clId="{F9D1EBAE-8AEE-4D76-A497-CF98436DDB0C}" dt="2025-08-20T19:03:12.063" v="56052" actId="1076"/>
          <ac:spMkLst>
            <pc:docMk/>
            <pc:sldMk cId="3825114519" sldId="355"/>
            <ac:spMk id="9" creationId="{9C6AACF0-9344-674C-5225-C1A14C1E9DB0}"/>
          </ac:spMkLst>
        </pc:spChg>
        <pc:spChg chg="mod">
          <ac:chgData name="Sagov, Sadye M (DESE)" userId="4aaf61df-7a31-4800-bcab-734ca7f6eb6d" providerId="ADAL" clId="{F9D1EBAE-8AEE-4D76-A497-CF98436DDB0C}" dt="2025-08-20T19:03:12.063" v="56052" actId="1076"/>
          <ac:spMkLst>
            <pc:docMk/>
            <pc:sldMk cId="3825114519" sldId="355"/>
            <ac:spMk id="10" creationId="{B20382AE-0B67-FB3D-7138-D6C2F9EAAFC2}"/>
          </ac:spMkLst>
        </pc:spChg>
        <pc:spChg chg="add mod">
          <ac:chgData name="Sagov, Sadye M (DESE)" userId="4aaf61df-7a31-4800-bcab-734ca7f6eb6d" providerId="ADAL" clId="{F9D1EBAE-8AEE-4D76-A497-CF98436DDB0C}" dt="2025-08-20T19:03:12.063" v="56052" actId="1076"/>
          <ac:spMkLst>
            <pc:docMk/>
            <pc:sldMk cId="3825114519" sldId="355"/>
            <ac:spMk id="15" creationId="{72AB8DF8-E568-3748-22CF-53BA4D5D18C1}"/>
          </ac:spMkLst>
        </pc:spChg>
        <pc:spChg chg="add mod">
          <ac:chgData name="Sagov, Sadye M (DESE)" userId="4aaf61df-7a31-4800-bcab-734ca7f6eb6d" providerId="ADAL" clId="{F9D1EBAE-8AEE-4D76-A497-CF98436DDB0C}" dt="2025-08-20T19:03:12.063" v="56052" actId="1076"/>
          <ac:spMkLst>
            <pc:docMk/>
            <pc:sldMk cId="3825114519" sldId="355"/>
            <ac:spMk id="19" creationId="{4D384038-6D07-C0F0-2933-C1472F042BED}"/>
          </ac:spMkLst>
        </pc:spChg>
        <pc:spChg chg="add mod">
          <ac:chgData name="Sagov, Sadye M (DESE)" userId="4aaf61df-7a31-4800-bcab-734ca7f6eb6d" providerId="ADAL" clId="{F9D1EBAE-8AEE-4D76-A497-CF98436DDB0C}" dt="2025-08-20T19:03:12.063" v="56052" actId="1076"/>
          <ac:spMkLst>
            <pc:docMk/>
            <pc:sldMk cId="3825114519" sldId="355"/>
            <ac:spMk id="20" creationId="{6991B8EF-5887-B51C-8B33-CE5A241A502B}"/>
          </ac:spMkLst>
        </pc:spChg>
        <pc:spChg chg="add mod">
          <ac:chgData name="Sagov, Sadye M (DESE)" userId="4aaf61df-7a31-4800-bcab-734ca7f6eb6d" providerId="ADAL" clId="{F9D1EBAE-8AEE-4D76-A497-CF98436DDB0C}" dt="2025-08-20T19:03:12.063" v="56052" actId="1076"/>
          <ac:spMkLst>
            <pc:docMk/>
            <pc:sldMk cId="3825114519" sldId="355"/>
            <ac:spMk id="21" creationId="{E30DA734-1CCB-7707-583E-1B799CF7EDC7}"/>
          </ac:spMkLst>
        </pc:spChg>
        <pc:spChg chg="add mod">
          <ac:chgData name="Sagov, Sadye M (DESE)" userId="4aaf61df-7a31-4800-bcab-734ca7f6eb6d" providerId="ADAL" clId="{F9D1EBAE-8AEE-4D76-A497-CF98436DDB0C}" dt="2025-08-20T19:03:12.063" v="56052" actId="1076"/>
          <ac:spMkLst>
            <pc:docMk/>
            <pc:sldMk cId="3825114519" sldId="355"/>
            <ac:spMk id="22" creationId="{3BADA200-B252-F519-43E7-7B5E0245BF96}"/>
          </ac:spMkLst>
        </pc:spChg>
        <pc:picChg chg="add mod ord">
          <ac:chgData name="Sagov, Sadye M (DESE)" userId="4aaf61df-7a31-4800-bcab-734ca7f6eb6d" providerId="ADAL" clId="{F9D1EBAE-8AEE-4D76-A497-CF98436DDB0C}" dt="2025-08-20T19:03:12.063" v="56052" actId="1076"/>
          <ac:picMkLst>
            <pc:docMk/>
            <pc:sldMk cId="3825114519" sldId="355"/>
            <ac:picMk id="6" creationId="{66A9898D-7078-F881-C976-4898694E05A2}"/>
          </ac:picMkLst>
        </pc:picChg>
        <pc:cxnChg chg="mod">
          <ac:chgData name="Sagov, Sadye M (DESE)" userId="4aaf61df-7a31-4800-bcab-734ca7f6eb6d" providerId="ADAL" clId="{F9D1EBAE-8AEE-4D76-A497-CF98436DDB0C}" dt="2025-08-20T19:03:12.063" v="56052" actId="1076"/>
          <ac:cxnSpMkLst>
            <pc:docMk/>
            <pc:sldMk cId="3825114519" sldId="355"/>
            <ac:cxnSpMk id="16" creationId="{37D275E5-6ED3-0D91-00F3-E14EA8934686}"/>
          </ac:cxnSpMkLst>
        </pc:cxnChg>
        <pc:cxnChg chg="mod">
          <ac:chgData name="Sagov, Sadye M (DESE)" userId="4aaf61df-7a31-4800-bcab-734ca7f6eb6d" providerId="ADAL" clId="{F9D1EBAE-8AEE-4D76-A497-CF98436DDB0C}" dt="2025-08-19T16:10:29.962" v="21380" actId="1076"/>
          <ac:cxnSpMkLst>
            <pc:docMk/>
            <pc:sldMk cId="3825114519" sldId="355"/>
            <ac:cxnSpMk id="17" creationId="{8765DA11-E29C-6186-B8B3-11B613F36C42}"/>
          </ac:cxnSpMkLst>
        </pc:cxnChg>
        <pc:cxnChg chg="mod">
          <ac:chgData name="Sagov, Sadye M (DESE)" userId="4aaf61df-7a31-4800-bcab-734ca7f6eb6d" providerId="ADAL" clId="{F9D1EBAE-8AEE-4D76-A497-CF98436DDB0C}" dt="2025-08-19T16:10:16.182" v="21376" actId="1076"/>
          <ac:cxnSpMkLst>
            <pc:docMk/>
            <pc:sldMk cId="3825114519" sldId="355"/>
            <ac:cxnSpMk id="18" creationId="{5D45C6A2-EE97-0B7A-2995-68E7FEB80224}"/>
          </ac:cxnSpMkLst>
        </pc:cxnChg>
      </pc:sldChg>
      <pc:sldChg chg="modSp add del mod">
        <pc:chgData name="Sagov, Sadye M (DESE)" userId="4aaf61df-7a31-4800-bcab-734ca7f6eb6d" providerId="ADAL" clId="{F9D1EBAE-8AEE-4D76-A497-CF98436DDB0C}" dt="2025-08-19T16:14:10.143" v="21536" actId="47"/>
        <pc:sldMkLst>
          <pc:docMk/>
          <pc:sldMk cId="70460750" sldId="356"/>
        </pc:sldMkLst>
      </pc:sldChg>
      <pc:sldChg chg="add modNotesTx">
        <pc:chgData name="Sagov, Sadye M (DESE)" userId="4aaf61df-7a31-4800-bcab-734ca7f6eb6d" providerId="ADAL" clId="{F9D1EBAE-8AEE-4D76-A497-CF98436DDB0C}" dt="2025-08-20T19:12:00.386" v="57068" actId="20577"/>
        <pc:sldMkLst>
          <pc:docMk/>
          <pc:sldMk cId="3094481085" sldId="356"/>
        </pc:sldMkLst>
      </pc:sldChg>
      <pc:sldChg chg="modSp add del mod ord modNotesTx">
        <pc:chgData name="Sagov, Sadye M (DESE)" userId="4aaf61df-7a31-4800-bcab-734ca7f6eb6d" providerId="ADAL" clId="{F9D1EBAE-8AEE-4D76-A497-CF98436DDB0C}" dt="2025-08-19T20:47:53.317" v="31668" actId="47"/>
        <pc:sldMkLst>
          <pc:docMk/>
          <pc:sldMk cId="1122358952" sldId="357"/>
        </pc:sldMkLst>
      </pc:sldChg>
      <pc:sldChg chg="add del">
        <pc:chgData name="Sagov, Sadye M (DESE)" userId="4aaf61df-7a31-4800-bcab-734ca7f6eb6d" providerId="ADAL" clId="{F9D1EBAE-8AEE-4D76-A497-CF98436DDB0C}" dt="2025-08-19T20:08:44.782" v="26983" actId="47"/>
        <pc:sldMkLst>
          <pc:docMk/>
          <pc:sldMk cId="2660834382" sldId="358"/>
        </pc:sldMkLst>
      </pc:sldChg>
      <pc:sldChg chg="add modNotesTx">
        <pc:chgData name="Sagov, Sadye M (DESE)" userId="4aaf61df-7a31-4800-bcab-734ca7f6eb6d" providerId="ADAL" clId="{F9D1EBAE-8AEE-4D76-A497-CF98436DDB0C}" dt="2025-08-20T19:18:32.964" v="58024" actId="20577"/>
        <pc:sldMkLst>
          <pc:docMk/>
          <pc:sldMk cId="2723611426" sldId="359"/>
        </pc:sldMkLst>
      </pc:sldChg>
      <pc:sldChg chg="modSp add mod modNotesTx">
        <pc:chgData name="Sagov, Sadye M (DESE)" userId="4aaf61df-7a31-4800-bcab-734ca7f6eb6d" providerId="ADAL" clId="{F9D1EBAE-8AEE-4D76-A497-CF98436DDB0C}" dt="2025-08-20T13:58:21.843" v="36479" actId="14100"/>
        <pc:sldMkLst>
          <pc:docMk/>
          <pc:sldMk cId="2343911565" sldId="360"/>
        </pc:sldMkLst>
        <pc:spChg chg="mod">
          <ac:chgData name="Sagov, Sadye M (DESE)" userId="4aaf61df-7a31-4800-bcab-734ca7f6eb6d" providerId="ADAL" clId="{F9D1EBAE-8AEE-4D76-A497-CF98436DDB0C}" dt="2025-08-19T20:35:01.017" v="30007" actId="20577"/>
          <ac:spMkLst>
            <pc:docMk/>
            <pc:sldMk cId="2343911565" sldId="360"/>
            <ac:spMk id="2" creationId="{538425D3-CDBA-FE9B-1196-372B63195807}"/>
          </ac:spMkLst>
        </pc:spChg>
        <pc:spChg chg="mod">
          <ac:chgData name="Sagov, Sadye M (DESE)" userId="4aaf61df-7a31-4800-bcab-734ca7f6eb6d" providerId="ADAL" clId="{F9D1EBAE-8AEE-4D76-A497-CF98436DDB0C}" dt="2025-08-20T13:58:21.843" v="36479" actId="14100"/>
          <ac:spMkLst>
            <pc:docMk/>
            <pc:sldMk cId="2343911565" sldId="360"/>
            <ac:spMk id="8" creationId="{A8A977ED-9834-F704-5783-4B2CD3F59A6D}"/>
          </ac:spMkLst>
        </pc:spChg>
      </pc:sldChg>
      <pc:sldChg chg="delSp new del mod">
        <pc:chgData name="Sagov, Sadye M (DESE)" userId="4aaf61df-7a31-4800-bcab-734ca7f6eb6d" providerId="ADAL" clId="{F9D1EBAE-8AEE-4D76-A497-CF98436DDB0C}" dt="2025-08-20T19:32:55.542" v="58158" actId="47"/>
        <pc:sldMkLst>
          <pc:docMk/>
          <pc:sldMk cId="2028131149" sldId="361"/>
        </pc:sldMkLst>
      </pc:sldChg>
      <pc:sldChg chg="add">
        <pc:chgData name="Sagov, Sadye M (DESE)" userId="4aaf61df-7a31-4800-bcab-734ca7f6eb6d" providerId="ADAL" clId="{F9D1EBAE-8AEE-4D76-A497-CF98436DDB0C}" dt="2025-08-22T13:27:08.489" v="59023"/>
        <pc:sldMkLst>
          <pc:docMk/>
          <pc:sldMk cId="3837225578" sldId="361"/>
        </pc:sldMkLst>
      </pc:sldChg>
    </pc:docChg>
  </pc:docChgLst>
  <pc:docChgLst>
    <pc:chgData name="Chin, Kenzie (DESE)" userId="S::kenzie.chin@mass.gov::0341b3cf-276f-4be2-a74f-0005ba9ba63b" providerId="AD" clId="Web-{8C69A60A-DE17-C6B5-B426-F02A11D6D0AD}"/>
    <pc:docChg chg="mod modSld">
      <pc:chgData name="Chin, Kenzie (DESE)" userId="S::kenzie.chin@mass.gov::0341b3cf-276f-4be2-a74f-0005ba9ba63b" providerId="AD" clId="Web-{8C69A60A-DE17-C6B5-B426-F02A11D6D0AD}" dt="2025-07-21T17:56:45.153" v="12" actId="20577"/>
      <pc:docMkLst>
        <pc:docMk/>
      </pc:docMkLst>
      <pc:sldChg chg="modSp">
        <pc:chgData name="Chin, Kenzie (DESE)" userId="S::kenzie.chin@mass.gov::0341b3cf-276f-4be2-a74f-0005ba9ba63b" providerId="AD" clId="Web-{8C69A60A-DE17-C6B5-B426-F02A11D6D0AD}" dt="2025-07-21T17:55:59.324" v="11" actId="20577"/>
        <pc:sldMkLst>
          <pc:docMk/>
          <pc:sldMk cId="1597404442" sldId="285"/>
        </pc:sldMkLst>
      </pc:sldChg>
      <pc:sldChg chg="modSp">
        <pc:chgData name="Chin, Kenzie (DESE)" userId="S::kenzie.chin@mass.gov::0341b3cf-276f-4be2-a74f-0005ba9ba63b" providerId="AD" clId="Web-{8C69A60A-DE17-C6B5-B426-F02A11D6D0AD}" dt="2025-07-21T17:56:45.153" v="12" actId="20577"/>
        <pc:sldMkLst>
          <pc:docMk/>
          <pc:sldMk cId="1687084627" sldId="287"/>
        </pc:sldMkLst>
      </pc:sldChg>
      <pc:sldChg chg="modSp">
        <pc:chgData name="Chin, Kenzie (DESE)" userId="S::kenzie.chin@mass.gov::0341b3cf-276f-4be2-a74f-0005ba9ba63b" providerId="AD" clId="Web-{8C69A60A-DE17-C6B5-B426-F02A11D6D0AD}" dt="2025-07-21T17:49:29.050" v="1" actId="20577"/>
        <pc:sldMkLst>
          <pc:docMk/>
          <pc:sldMk cId="3891808327" sldId="297"/>
        </pc:sldMkLst>
      </pc:sldChg>
    </pc:docChg>
  </pc:docChgLst>
  <pc:docChgLst>
    <pc:chgData name="Sagov, Sadye M (DESE)" userId="4aaf61df-7a31-4800-bcab-734ca7f6eb6d" providerId="ADAL" clId="{B9326426-AD63-442C-BD9C-84841A98FFB2}"/>
    <pc:docChg chg="undo redo custSel addSld delSld modSld sldOrd">
      <pc:chgData name="Sagov, Sadye M (DESE)" userId="4aaf61df-7a31-4800-bcab-734ca7f6eb6d" providerId="ADAL" clId="{B9326426-AD63-442C-BD9C-84841A98FFB2}" dt="2025-07-17T15:54:24.992" v="20632" actId="20577"/>
      <pc:docMkLst>
        <pc:docMk/>
      </pc:docMkLst>
      <pc:sldChg chg="modSp mod modNotesTx">
        <pc:chgData name="Sagov, Sadye M (DESE)" userId="4aaf61df-7a31-4800-bcab-734ca7f6eb6d" providerId="ADAL" clId="{B9326426-AD63-442C-BD9C-84841A98FFB2}" dt="2025-07-16T18:51:08.513" v="18602" actId="1076"/>
        <pc:sldMkLst>
          <pc:docMk/>
          <pc:sldMk cId="2636106827" sldId="256"/>
        </pc:sldMkLst>
      </pc:sldChg>
      <pc:sldChg chg="del">
        <pc:chgData name="Sagov, Sadye M (DESE)" userId="4aaf61df-7a31-4800-bcab-734ca7f6eb6d" providerId="ADAL" clId="{B9326426-AD63-442C-BD9C-84841A98FFB2}" dt="2025-07-15T19:14:23.918" v="1612" actId="47"/>
        <pc:sldMkLst>
          <pc:docMk/>
          <pc:sldMk cId="376160154" sldId="258"/>
        </pc:sldMkLst>
      </pc:sldChg>
      <pc:sldChg chg="del">
        <pc:chgData name="Sagov, Sadye M (DESE)" userId="4aaf61df-7a31-4800-bcab-734ca7f6eb6d" providerId="ADAL" clId="{B9326426-AD63-442C-BD9C-84841A98FFB2}" dt="2025-07-15T19:07:16.979" v="1558" actId="47"/>
        <pc:sldMkLst>
          <pc:docMk/>
          <pc:sldMk cId="4276125588" sldId="259"/>
        </pc:sldMkLst>
      </pc:sldChg>
      <pc:sldChg chg="addSp delSp modSp mod ord modAnim modNotesTx">
        <pc:chgData name="Sagov, Sadye M (DESE)" userId="4aaf61df-7a31-4800-bcab-734ca7f6eb6d" providerId="ADAL" clId="{B9326426-AD63-442C-BD9C-84841A98FFB2}" dt="2025-07-17T15:54:01.332" v="20629"/>
        <pc:sldMkLst>
          <pc:docMk/>
          <pc:sldMk cId="2743236530" sldId="260"/>
        </pc:sldMkLst>
      </pc:sldChg>
      <pc:sldChg chg="del">
        <pc:chgData name="Sagov, Sadye M (DESE)" userId="4aaf61df-7a31-4800-bcab-734ca7f6eb6d" providerId="ADAL" clId="{B9326426-AD63-442C-BD9C-84841A98FFB2}" dt="2025-07-15T19:14:28.656" v="1613" actId="47"/>
        <pc:sldMkLst>
          <pc:docMk/>
          <pc:sldMk cId="277452908" sldId="262"/>
        </pc:sldMkLst>
      </pc:sldChg>
      <pc:sldChg chg="del">
        <pc:chgData name="Sagov, Sadye M (DESE)" userId="4aaf61df-7a31-4800-bcab-734ca7f6eb6d" providerId="ADAL" clId="{B9326426-AD63-442C-BD9C-84841A98FFB2}" dt="2025-07-15T19:07:14.341" v="1556" actId="47"/>
        <pc:sldMkLst>
          <pc:docMk/>
          <pc:sldMk cId="988073151" sldId="264"/>
        </pc:sldMkLst>
      </pc:sldChg>
      <pc:sldChg chg="modSp mod modNotesTx">
        <pc:chgData name="Sagov, Sadye M (DESE)" userId="4aaf61df-7a31-4800-bcab-734ca7f6eb6d" providerId="ADAL" clId="{B9326426-AD63-442C-BD9C-84841A98FFB2}" dt="2025-07-16T14:34:57.576" v="4320" actId="20577"/>
        <pc:sldMkLst>
          <pc:docMk/>
          <pc:sldMk cId="622025582" sldId="265"/>
        </pc:sldMkLst>
      </pc:sldChg>
      <pc:sldChg chg="del">
        <pc:chgData name="Sagov, Sadye M (DESE)" userId="4aaf61df-7a31-4800-bcab-734ca7f6eb6d" providerId="ADAL" clId="{B9326426-AD63-442C-BD9C-84841A98FFB2}" dt="2025-07-15T19:14:31.486" v="1614" actId="47"/>
        <pc:sldMkLst>
          <pc:docMk/>
          <pc:sldMk cId="2997190277" sldId="266"/>
        </pc:sldMkLst>
      </pc:sldChg>
      <pc:sldChg chg="del">
        <pc:chgData name="Sagov, Sadye M (DESE)" userId="4aaf61df-7a31-4800-bcab-734ca7f6eb6d" providerId="ADAL" clId="{B9326426-AD63-442C-BD9C-84841A98FFB2}" dt="2025-07-15T19:07:15.527" v="1557" actId="47"/>
        <pc:sldMkLst>
          <pc:docMk/>
          <pc:sldMk cId="3852230194" sldId="270"/>
        </pc:sldMkLst>
      </pc:sldChg>
      <pc:sldChg chg="modSp mod modNotesTx">
        <pc:chgData name="Sagov, Sadye M (DESE)" userId="4aaf61df-7a31-4800-bcab-734ca7f6eb6d" providerId="ADAL" clId="{B9326426-AD63-442C-BD9C-84841A98FFB2}" dt="2025-07-16T18:50:18.825" v="18561" actId="20577"/>
        <pc:sldMkLst>
          <pc:docMk/>
          <pc:sldMk cId="1179312423" sldId="271"/>
        </pc:sldMkLst>
      </pc:sldChg>
      <pc:sldChg chg="modNotesTx">
        <pc:chgData name="Sagov, Sadye M (DESE)" userId="4aaf61df-7a31-4800-bcab-734ca7f6eb6d" providerId="ADAL" clId="{B9326426-AD63-442C-BD9C-84841A98FFB2}" dt="2025-07-16T14:30:22.006" v="3435" actId="20577"/>
        <pc:sldMkLst>
          <pc:docMk/>
          <pc:sldMk cId="3020294096" sldId="273"/>
        </pc:sldMkLst>
      </pc:sldChg>
      <pc:sldChg chg="modNotesTx">
        <pc:chgData name="Sagov, Sadye M (DESE)" userId="4aaf61df-7a31-4800-bcab-734ca7f6eb6d" providerId="ADAL" clId="{B9326426-AD63-442C-BD9C-84841A98FFB2}" dt="2025-07-16T14:38:06.512" v="4916" actId="20577"/>
        <pc:sldMkLst>
          <pc:docMk/>
          <pc:sldMk cId="3039911511" sldId="274"/>
        </pc:sldMkLst>
      </pc:sldChg>
      <pc:sldChg chg="addSp modSp mod modAnim modNotesTx">
        <pc:chgData name="Sagov, Sadye M (DESE)" userId="4aaf61df-7a31-4800-bcab-734ca7f6eb6d" providerId="ADAL" clId="{B9326426-AD63-442C-BD9C-84841A98FFB2}" dt="2025-07-16T14:53:01.367" v="5772" actId="20577"/>
        <pc:sldMkLst>
          <pc:docMk/>
          <pc:sldMk cId="3134679353" sldId="275"/>
        </pc:sldMkLst>
      </pc:sldChg>
      <pc:sldChg chg="modNotesTx">
        <pc:chgData name="Sagov, Sadye M (DESE)" userId="4aaf61df-7a31-4800-bcab-734ca7f6eb6d" providerId="ADAL" clId="{B9326426-AD63-442C-BD9C-84841A98FFB2}" dt="2025-07-16T14:57:17.854" v="6171" actId="20577"/>
        <pc:sldMkLst>
          <pc:docMk/>
          <pc:sldMk cId="3830319621" sldId="276"/>
        </pc:sldMkLst>
      </pc:sldChg>
      <pc:sldChg chg="addSp delSp modSp mod modNotesTx">
        <pc:chgData name="Sagov, Sadye M (DESE)" userId="4aaf61df-7a31-4800-bcab-734ca7f6eb6d" providerId="ADAL" clId="{B9326426-AD63-442C-BD9C-84841A98FFB2}" dt="2025-07-16T18:47:09.570" v="18054" actId="20577"/>
        <pc:sldMkLst>
          <pc:docMk/>
          <pc:sldMk cId="3811175456" sldId="278"/>
        </pc:sldMkLst>
      </pc:sldChg>
      <pc:sldChg chg="modSp mod modNotesTx">
        <pc:chgData name="Sagov, Sadye M (DESE)" userId="4aaf61df-7a31-4800-bcab-734ca7f6eb6d" providerId="ADAL" clId="{B9326426-AD63-442C-BD9C-84841A98FFB2}" dt="2025-07-17T15:54:24.992" v="20632" actId="20577"/>
        <pc:sldMkLst>
          <pc:docMk/>
          <pc:sldMk cId="2730705756" sldId="279"/>
        </pc:sldMkLst>
      </pc:sldChg>
      <pc:sldChg chg="addSp delSp modSp mod modNotesTx">
        <pc:chgData name="Sagov, Sadye M (DESE)" userId="4aaf61df-7a31-4800-bcab-734ca7f6eb6d" providerId="ADAL" clId="{B9326426-AD63-442C-BD9C-84841A98FFB2}" dt="2025-07-16T15:08:24.613" v="7615" actId="20577"/>
        <pc:sldMkLst>
          <pc:docMk/>
          <pc:sldMk cId="3707138107" sldId="280"/>
        </pc:sldMkLst>
      </pc:sldChg>
      <pc:sldChg chg="modNotesTx">
        <pc:chgData name="Sagov, Sadye M (DESE)" userId="4aaf61df-7a31-4800-bcab-734ca7f6eb6d" providerId="ADAL" clId="{B9326426-AD63-442C-BD9C-84841A98FFB2}" dt="2025-07-16T15:08:49.110" v="7678" actId="20577"/>
        <pc:sldMkLst>
          <pc:docMk/>
          <pc:sldMk cId="4136860691" sldId="281"/>
        </pc:sldMkLst>
      </pc:sldChg>
      <pc:sldChg chg="addSp delSp modSp mod modAnim modNotesTx">
        <pc:chgData name="Sagov, Sadye M (DESE)" userId="4aaf61df-7a31-4800-bcab-734ca7f6eb6d" providerId="ADAL" clId="{B9326426-AD63-442C-BD9C-84841A98FFB2}" dt="2025-07-17T15:44:54.456" v="20493"/>
        <pc:sldMkLst>
          <pc:docMk/>
          <pc:sldMk cId="2850898695" sldId="282"/>
        </pc:sldMkLst>
      </pc:sldChg>
      <pc:sldChg chg="addSp delSp modSp mod modAnim modNotesTx">
        <pc:chgData name="Sagov, Sadye M (DESE)" userId="4aaf61df-7a31-4800-bcab-734ca7f6eb6d" providerId="ADAL" clId="{B9326426-AD63-442C-BD9C-84841A98FFB2}" dt="2025-07-17T15:47:40.554" v="20581" actId="20577"/>
        <pc:sldMkLst>
          <pc:docMk/>
          <pc:sldMk cId="2430807568" sldId="283"/>
        </pc:sldMkLst>
      </pc:sldChg>
      <pc:sldChg chg="addSp delSp modSp mod modNotesTx">
        <pc:chgData name="Sagov, Sadye M (DESE)" userId="4aaf61df-7a31-4800-bcab-734ca7f6eb6d" providerId="ADAL" clId="{B9326426-AD63-442C-BD9C-84841A98FFB2}" dt="2025-07-17T14:28:00.493" v="18632" actId="166"/>
        <pc:sldMkLst>
          <pc:docMk/>
          <pc:sldMk cId="416579407" sldId="284"/>
        </pc:sldMkLst>
      </pc:sldChg>
      <pc:sldChg chg="addSp delSp modSp mod modAnim modNotesTx">
        <pc:chgData name="Sagov, Sadye M (DESE)" userId="4aaf61df-7a31-4800-bcab-734ca7f6eb6d" providerId="ADAL" clId="{B9326426-AD63-442C-BD9C-84841A98FFB2}" dt="2025-07-17T15:48:28.127" v="20590" actId="20577"/>
        <pc:sldMkLst>
          <pc:docMk/>
          <pc:sldMk cId="1597404442" sldId="285"/>
        </pc:sldMkLst>
      </pc:sldChg>
      <pc:sldChg chg="addSp delSp modSp mod modAnim modNotesTx">
        <pc:chgData name="Sagov, Sadye M (DESE)" userId="4aaf61df-7a31-4800-bcab-734ca7f6eb6d" providerId="ADAL" clId="{B9326426-AD63-442C-BD9C-84841A98FFB2}" dt="2025-07-17T15:49:26.781" v="20602"/>
        <pc:sldMkLst>
          <pc:docMk/>
          <pc:sldMk cId="1311214319" sldId="286"/>
        </pc:sldMkLst>
      </pc:sldChg>
      <pc:sldChg chg="addSp delSp modSp mod modNotesTx">
        <pc:chgData name="Sagov, Sadye M (DESE)" userId="4aaf61df-7a31-4800-bcab-734ca7f6eb6d" providerId="ADAL" clId="{B9326426-AD63-442C-BD9C-84841A98FFB2}" dt="2025-07-17T15:49:53.261" v="20607" actId="20577"/>
        <pc:sldMkLst>
          <pc:docMk/>
          <pc:sldMk cId="1687084627" sldId="287"/>
        </pc:sldMkLst>
      </pc:sldChg>
      <pc:sldChg chg="addSp delSp modSp mod modNotesTx">
        <pc:chgData name="Sagov, Sadye M (DESE)" userId="4aaf61df-7a31-4800-bcab-734ca7f6eb6d" providerId="ADAL" clId="{B9326426-AD63-442C-BD9C-84841A98FFB2}" dt="2025-07-16T17:54:42.322" v="11783" actId="20577"/>
        <pc:sldMkLst>
          <pc:docMk/>
          <pc:sldMk cId="250319922" sldId="288"/>
        </pc:sldMkLst>
      </pc:sldChg>
      <pc:sldChg chg="addSp delSp modSp mod modAnim modNotesTx">
        <pc:chgData name="Sagov, Sadye M (DESE)" userId="4aaf61df-7a31-4800-bcab-734ca7f6eb6d" providerId="ADAL" clId="{B9326426-AD63-442C-BD9C-84841A98FFB2}" dt="2025-07-17T15:52:02.624" v="20627"/>
        <pc:sldMkLst>
          <pc:docMk/>
          <pc:sldMk cId="3634362459" sldId="289"/>
        </pc:sldMkLst>
      </pc:sldChg>
      <pc:sldChg chg="add del">
        <pc:chgData name="Sagov, Sadye M (DESE)" userId="4aaf61df-7a31-4800-bcab-734ca7f6eb6d" providerId="ADAL" clId="{B9326426-AD63-442C-BD9C-84841A98FFB2}" dt="2025-07-16T18:06:55.432" v="12932" actId="47"/>
        <pc:sldMkLst>
          <pc:docMk/>
          <pc:sldMk cId="3757542930" sldId="290"/>
        </pc:sldMkLst>
      </pc:sldChg>
      <pc:sldChg chg="addSp delSp modSp add mod modNotesTx">
        <pc:chgData name="Sagov, Sadye M (DESE)" userId="4aaf61df-7a31-4800-bcab-734ca7f6eb6d" providerId="ADAL" clId="{B9326426-AD63-442C-BD9C-84841A98FFB2}" dt="2025-07-17T15:45:55.307" v="20559" actId="1076"/>
        <pc:sldMkLst>
          <pc:docMk/>
          <pc:sldMk cId="3745321875" sldId="291"/>
        </pc:sldMkLst>
      </pc:sldChg>
      <pc:sldChg chg="addSp delSp modSp add mod modAnim modNotesTx">
        <pc:chgData name="Sagov, Sadye M (DESE)" userId="4aaf61df-7a31-4800-bcab-734ca7f6eb6d" providerId="ADAL" clId="{B9326426-AD63-442C-BD9C-84841A98FFB2}" dt="2025-07-17T15:33:18.992" v="20358" actId="478"/>
        <pc:sldMkLst>
          <pc:docMk/>
          <pc:sldMk cId="3936719280" sldId="292"/>
        </pc:sldMkLst>
      </pc:sldChg>
      <pc:sldChg chg="addSp delSp modSp add del mod">
        <pc:chgData name="Sagov, Sadye M (DESE)" userId="4aaf61df-7a31-4800-bcab-734ca7f6eb6d" providerId="ADAL" clId="{B9326426-AD63-442C-BD9C-84841A98FFB2}" dt="2025-07-16T18:10:50.431" v="13108" actId="47"/>
        <pc:sldMkLst>
          <pc:docMk/>
          <pc:sldMk cId="1498367642" sldId="293"/>
        </pc:sldMkLst>
      </pc:sldChg>
      <pc:sldChg chg="addSp delSp modSp add mod modNotesTx">
        <pc:chgData name="Sagov, Sadye M (DESE)" userId="4aaf61df-7a31-4800-bcab-734ca7f6eb6d" providerId="ADAL" clId="{B9326426-AD63-442C-BD9C-84841A98FFB2}" dt="2025-07-17T15:33:56.595" v="20361" actId="478"/>
        <pc:sldMkLst>
          <pc:docMk/>
          <pc:sldMk cId="3299642772" sldId="294"/>
        </pc:sldMkLst>
      </pc:sldChg>
      <pc:sldChg chg="addSp delSp modSp add mod modNotesTx">
        <pc:chgData name="Sagov, Sadye M (DESE)" userId="4aaf61df-7a31-4800-bcab-734ca7f6eb6d" providerId="ADAL" clId="{B9326426-AD63-442C-BD9C-84841A98FFB2}" dt="2025-07-17T15:33:59.964" v="20362" actId="478"/>
        <pc:sldMkLst>
          <pc:docMk/>
          <pc:sldMk cId="2274209869" sldId="295"/>
        </pc:sldMkLst>
      </pc:sldChg>
      <pc:sldChg chg="addSp delSp modSp add mod delAnim modAnim modNotesTx">
        <pc:chgData name="Sagov, Sadye M (DESE)" userId="4aaf61df-7a31-4800-bcab-734ca7f6eb6d" providerId="ADAL" clId="{B9326426-AD63-442C-BD9C-84841A98FFB2}" dt="2025-07-17T15:44:07.778" v="20492" actId="478"/>
        <pc:sldMkLst>
          <pc:docMk/>
          <pc:sldMk cId="1842952395" sldId="296"/>
        </pc:sldMkLst>
      </pc:sldChg>
    </pc:docChg>
  </pc:docChgLst>
  <pc:docChgLst>
    <pc:chgData name="Sagov, Sadye M (DESE)" userId="4aaf61df-7a31-4800-bcab-734ca7f6eb6d" providerId="ADAL" clId="{47CB2625-A750-4757-A3AB-734F001C91B9}"/>
    <pc:docChg chg="undo redo custSel addSld modSld">
      <pc:chgData name="Sagov, Sadye M (DESE)" userId="4aaf61df-7a31-4800-bcab-734ca7f6eb6d" providerId="ADAL" clId="{47CB2625-A750-4757-A3AB-734F001C91B9}" dt="2025-08-12T19:22:45.188" v="887" actId="20577"/>
      <pc:docMkLst>
        <pc:docMk/>
      </pc:docMkLst>
      <pc:sldChg chg="modSp mod modNotesTx">
        <pc:chgData name="Sagov, Sadye M (DESE)" userId="4aaf61df-7a31-4800-bcab-734ca7f6eb6d" providerId="ADAL" clId="{47CB2625-A750-4757-A3AB-734F001C91B9}" dt="2025-08-12T19:02:43.029" v="240" actId="20577"/>
        <pc:sldMkLst>
          <pc:docMk/>
          <pc:sldMk cId="622025582" sldId="265"/>
        </pc:sldMkLst>
        <pc:spChg chg="mod">
          <ac:chgData name="Sagov, Sadye M (DESE)" userId="4aaf61df-7a31-4800-bcab-734ca7f6eb6d" providerId="ADAL" clId="{47CB2625-A750-4757-A3AB-734F001C91B9}" dt="2025-08-12T19:02:43.029" v="240" actId="20577"/>
          <ac:spMkLst>
            <pc:docMk/>
            <pc:sldMk cId="622025582" sldId="265"/>
            <ac:spMk id="3" creationId="{5279E949-9ECC-2ED6-F19A-C93B664972E3}"/>
          </ac:spMkLst>
        </pc:spChg>
      </pc:sldChg>
      <pc:sldChg chg="modSp mod modNotesTx">
        <pc:chgData name="Sagov, Sadye M (DESE)" userId="4aaf61df-7a31-4800-bcab-734ca7f6eb6d" providerId="ADAL" clId="{47CB2625-A750-4757-A3AB-734F001C91B9}" dt="2025-08-12T19:22:45.188" v="887" actId="20577"/>
        <pc:sldMkLst>
          <pc:docMk/>
          <pc:sldMk cId="3020294096" sldId="273"/>
        </pc:sldMkLst>
        <pc:spChg chg="mod">
          <ac:chgData name="Sagov, Sadye M (DESE)" userId="4aaf61df-7a31-4800-bcab-734ca7f6eb6d" providerId="ADAL" clId="{47CB2625-A750-4757-A3AB-734F001C91B9}" dt="2025-08-12T19:22:45.188" v="887" actId="20577"/>
          <ac:spMkLst>
            <pc:docMk/>
            <pc:sldMk cId="3020294096" sldId="273"/>
            <ac:spMk id="2" creationId="{4D39343F-50D0-0C1F-1054-ED68C4E3849D}"/>
          </ac:spMkLst>
        </pc:spChg>
      </pc:sldChg>
      <pc:sldChg chg="modSp mod">
        <pc:chgData name="Sagov, Sadye M (DESE)" userId="4aaf61df-7a31-4800-bcab-734ca7f6eb6d" providerId="ADAL" clId="{47CB2625-A750-4757-A3AB-734F001C91B9}" dt="2025-08-12T19:03:02.610" v="297" actId="20577"/>
        <pc:sldMkLst>
          <pc:docMk/>
          <pc:sldMk cId="3039911511" sldId="274"/>
        </pc:sldMkLst>
        <pc:spChg chg="mod">
          <ac:chgData name="Sagov, Sadye M (DESE)" userId="4aaf61df-7a31-4800-bcab-734ca7f6eb6d" providerId="ADAL" clId="{47CB2625-A750-4757-A3AB-734F001C91B9}" dt="2025-08-12T19:03:02.610" v="297" actId="20577"/>
          <ac:spMkLst>
            <pc:docMk/>
            <pc:sldMk cId="3039911511" sldId="274"/>
            <ac:spMk id="2" creationId="{8D938508-A6DB-DEE1-4C24-1DD0FD07010D}"/>
          </ac:spMkLst>
        </pc:spChg>
      </pc:sldChg>
      <pc:sldChg chg="addSp modSp mod">
        <pc:chgData name="Sagov, Sadye M (DESE)" userId="4aaf61df-7a31-4800-bcab-734ca7f6eb6d" providerId="ADAL" clId="{47CB2625-A750-4757-A3AB-734F001C91B9}" dt="2025-08-12T19:14:16.506" v="580" actId="1076"/>
        <pc:sldMkLst>
          <pc:docMk/>
          <pc:sldMk cId="3134679353" sldId="275"/>
        </pc:sldMkLst>
        <pc:spChg chg="mod">
          <ac:chgData name="Sagov, Sadye M (DESE)" userId="4aaf61df-7a31-4800-bcab-734ca7f6eb6d" providerId="ADAL" clId="{47CB2625-A750-4757-A3AB-734F001C91B9}" dt="2025-08-12T19:04:16.619" v="361" actId="20577"/>
          <ac:spMkLst>
            <pc:docMk/>
            <pc:sldMk cId="3134679353" sldId="275"/>
            <ac:spMk id="2" creationId="{CA8055B4-ECAF-5E2E-8823-5A25EF9C9043}"/>
          </ac:spMkLst>
        </pc:spChg>
        <pc:spChg chg="mod">
          <ac:chgData name="Sagov, Sadye M (DESE)" userId="4aaf61df-7a31-4800-bcab-734ca7f6eb6d" providerId="ADAL" clId="{47CB2625-A750-4757-A3AB-734F001C91B9}" dt="2025-08-12T19:14:16.506" v="580" actId="1076"/>
          <ac:spMkLst>
            <pc:docMk/>
            <pc:sldMk cId="3134679353" sldId="275"/>
            <ac:spMk id="3" creationId="{19C4A064-CCEC-C705-642D-AC0E46538115}"/>
          </ac:spMkLst>
        </pc:spChg>
        <pc:picChg chg="add mod">
          <ac:chgData name="Sagov, Sadye M (DESE)" userId="4aaf61df-7a31-4800-bcab-734ca7f6eb6d" providerId="ADAL" clId="{47CB2625-A750-4757-A3AB-734F001C91B9}" dt="2025-08-12T19:14:00.211" v="577"/>
          <ac:picMkLst>
            <pc:docMk/>
            <pc:sldMk cId="3134679353" sldId="275"/>
            <ac:picMk id="5" creationId="{8CE63658-FD5F-EA75-A37B-BC186A22037A}"/>
          </ac:picMkLst>
        </pc:picChg>
      </pc:sldChg>
      <pc:sldChg chg="add">
        <pc:chgData name="Sagov, Sadye M (DESE)" userId="4aaf61df-7a31-4800-bcab-734ca7f6eb6d" providerId="ADAL" clId="{47CB2625-A750-4757-A3AB-734F001C91B9}" dt="2025-08-12T19:03:36.144" v="298"/>
        <pc:sldMkLst>
          <pc:docMk/>
          <pc:sldMk cId="740928277" sldId="299"/>
        </pc:sldMkLst>
      </pc:sldChg>
      <pc:sldChg chg="addSp delSp modSp add mod modNotesTx">
        <pc:chgData name="Sagov, Sadye M (DESE)" userId="4aaf61df-7a31-4800-bcab-734ca7f6eb6d" providerId="ADAL" clId="{47CB2625-A750-4757-A3AB-734F001C91B9}" dt="2025-08-12T19:22:27.176" v="879" actId="1076"/>
        <pc:sldMkLst>
          <pc:docMk/>
          <pc:sldMk cId="580176080" sldId="300"/>
        </pc:sldMkLst>
        <pc:spChg chg="mod">
          <ac:chgData name="Sagov, Sadye M (DESE)" userId="4aaf61df-7a31-4800-bcab-734ca7f6eb6d" providerId="ADAL" clId="{47CB2625-A750-4757-A3AB-734F001C91B9}" dt="2025-08-12T19:14:38.192" v="603" actId="20577"/>
          <ac:spMkLst>
            <pc:docMk/>
            <pc:sldMk cId="580176080" sldId="300"/>
            <ac:spMk id="2" creationId="{B7937E5B-16D0-0788-3767-5D328C74FCDF}"/>
          </ac:spMkLst>
        </pc:spChg>
      </pc:sldChg>
      <pc:sldChg chg="addSp delSp modSp new mod">
        <pc:chgData name="Sagov, Sadye M (DESE)" userId="4aaf61df-7a31-4800-bcab-734ca7f6eb6d" providerId="ADAL" clId="{47CB2625-A750-4757-A3AB-734F001C91B9}" dt="2025-08-12T19:22:09.301" v="863" actId="14100"/>
        <pc:sldMkLst>
          <pc:docMk/>
          <pc:sldMk cId="3207015315" sldId="301"/>
        </pc:sldMkLst>
        <pc:spChg chg="mod">
          <ac:chgData name="Sagov, Sadye M (DESE)" userId="4aaf61df-7a31-4800-bcab-734ca7f6eb6d" providerId="ADAL" clId="{47CB2625-A750-4757-A3AB-734F001C91B9}" dt="2025-08-12T19:21:39.811" v="836" actId="20577"/>
          <ac:spMkLst>
            <pc:docMk/>
            <pc:sldMk cId="3207015315" sldId="301"/>
            <ac:spMk id="2" creationId="{17AC335F-DDC8-0233-CCD2-66D4E2A61FF8}"/>
          </ac:spMkLst>
        </pc:spChg>
        <pc:spChg chg="add mod">
          <ac:chgData name="Sagov, Sadye M (DESE)" userId="4aaf61df-7a31-4800-bcab-734ca7f6eb6d" providerId="ADAL" clId="{47CB2625-A750-4757-A3AB-734F001C91B9}" dt="2025-08-12T19:20:47.357" v="835" actId="20577"/>
          <ac:spMkLst>
            <pc:docMk/>
            <pc:sldMk cId="3207015315" sldId="301"/>
            <ac:spMk id="8" creationId="{ADE0EFB8-9F17-A482-C7AD-4936D09274E8}"/>
          </ac:spMkLst>
        </pc:spChg>
      </pc:sldChg>
    </pc:docChg>
  </pc:docChgLst>
  <pc:docChgLst>
    <pc:chgData name="Sagov, Sadye M (DESE)" userId="S::sadye.m.sagov@mass.gov::4aaf61df-7a31-4800-bcab-734ca7f6eb6d" providerId="AD" clId="Web-{72FC4D57-9BC5-6934-7E82-3B70B2BE758F}"/>
    <pc:docChg chg="modSld">
      <pc:chgData name="Sagov, Sadye M (DESE)" userId="S::sadye.m.sagov@mass.gov::4aaf61df-7a31-4800-bcab-734ca7f6eb6d" providerId="AD" clId="Web-{72FC4D57-9BC5-6934-7E82-3B70B2BE758F}" dt="2025-08-08T13:41:14.172" v="3" actId="20577"/>
      <pc:docMkLst>
        <pc:docMk/>
      </pc:docMkLst>
      <pc:sldChg chg="modSp">
        <pc:chgData name="Sagov, Sadye M (DESE)" userId="S::sadye.m.sagov@mass.gov::4aaf61df-7a31-4800-bcab-734ca7f6eb6d" providerId="AD" clId="Web-{72FC4D57-9BC5-6934-7E82-3B70B2BE758F}" dt="2025-08-08T13:41:14.172" v="3" actId="20577"/>
        <pc:sldMkLst>
          <pc:docMk/>
          <pc:sldMk cId="2850898695" sldId="282"/>
        </pc:sldMkLst>
        <pc:spChg chg="mod">
          <ac:chgData name="Sagov, Sadye M (DESE)" userId="S::sadye.m.sagov@mass.gov::4aaf61df-7a31-4800-bcab-734ca7f6eb6d" providerId="AD" clId="Web-{72FC4D57-9BC5-6934-7E82-3B70B2BE758F}" dt="2025-08-08T13:41:14.172" v="3" actId="20577"/>
          <ac:spMkLst>
            <pc:docMk/>
            <pc:sldMk cId="2850898695" sldId="282"/>
            <ac:spMk id="2" creationId="{F12007BC-C1D2-72F1-7D05-D74EF0954F02}"/>
          </ac:spMkLst>
        </pc:spChg>
      </pc:sldChg>
    </pc:docChg>
  </pc:docChgLst>
  <pc:docChgLst>
    <pc:chgData name="Sagov, Sadye M (DESE)" userId="S::sadye.m.sagov@mass.gov::4aaf61df-7a31-4800-bcab-734ca7f6eb6d" providerId="AD" clId="Web-{C22ABE0E-6E3B-E0A5-2686-E17C863E75FA}"/>
    <pc:docChg chg="mod addSld modSld">
      <pc:chgData name="Sagov, Sadye M (DESE)" userId="S::sadye.m.sagov@mass.gov::4aaf61df-7a31-4800-bcab-734ca7f6eb6d" providerId="AD" clId="Web-{C22ABE0E-6E3B-E0A5-2686-E17C863E75FA}" dt="2025-07-28T14:19:45.832" v="533"/>
      <pc:docMkLst>
        <pc:docMk/>
      </pc:docMkLst>
      <pc:sldChg chg="delSp modSp delAnim modNotes">
        <pc:chgData name="Sagov, Sadye M (DESE)" userId="S::sadye.m.sagov@mass.gov::4aaf61df-7a31-4800-bcab-734ca7f6eb6d" providerId="AD" clId="Web-{C22ABE0E-6E3B-E0A5-2686-E17C863E75FA}" dt="2025-07-28T14:12:42.257" v="245"/>
        <pc:sldMkLst>
          <pc:docMk/>
          <pc:sldMk cId="3134679353" sldId="275"/>
        </pc:sldMkLst>
        <pc:spChg chg="mod">
          <ac:chgData name="Sagov, Sadye M (DESE)" userId="S::sadye.m.sagov@mass.gov::4aaf61df-7a31-4800-bcab-734ca7f6eb6d" providerId="AD" clId="Web-{C22ABE0E-6E3B-E0A5-2686-E17C863E75FA}" dt="2025-07-28T14:11:11.117" v="116" actId="20577"/>
          <ac:spMkLst>
            <pc:docMk/>
            <pc:sldMk cId="3134679353" sldId="275"/>
            <ac:spMk id="2" creationId="{CA8055B4-ECAF-5E2E-8823-5A25EF9C9043}"/>
          </ac:spMkLst>
        </pc:spChg>
        <pc:spChg chg="mod">
          <ac:chgData name="Sagov, Sadye M (DESE)" userId="S::sadye.m.sagov@mass.gov::4aaf61df-7a31-4800-bcab-734ca7f6eb6d" providerId="AD" clId="Web-{C22ABE0E-6E3B-E0A5-2686-E17C863E75FA}" dt="2025-07-28T14:09:54.164" v="106" actId="20577"/>
          <ac:spMkLst>
            <pc:docMk/>
            <pc:sldMk cId="3134679353" sldId="275"/>
            <ac:spMk id="3" creationId="{19C4A064-CCEC-C705-642D-AC0E46538115}"/>
          </ac:spMkLst>
        </pc:spChg>
      </pc:sldChg>
      <pc:sldChg chg="modNotes">
        <pc:chgData name="Sagov, Sadye M (DESE)" userId="S::sadye.m.sagov@mass.gov::4aaf61df-7a31-4800-bcab-734ca7f6eb6d" providerId="AD" clId="Web-{C22ABE0E-6E3B-E0A5-2686-E17C863E75FA}" dt="2025-07-28T14:18:05.723" v="498"/>
        <pc:sldMkLst>
          <pc:docMk/>
          <pc:sldMk cId="3634362459" sldId="289"/>
        </pc:sldMkLst>
      </pc:sldChg>
      <pc:sldChg chg="modSp modNotes">
        <pc:chgData name="Sagov, Sadye M (DESE)" userId="S::sadye.m.sagov@mass.gov::4aaf61df-7a31-4800-bcab-734ca7f6eb6d" providerId="AD" clId="Web-{C22ABE0E-6E3B-E0A5-2686-E17C863E75FA}" dt="2025-07-28T14:19:45.832" v="533"/>
        <pc:sldMkLst>
          <pc:docMk/>
          <pc:sldMk cId="3936719280" sldId="292"/>
        </pc:sldMkLst>
      </pc:sldChg>
      <pc:sldChg chg="add replId">
        <pc:chgData name="Sagov, Sadye M (DESE)" userId="S::sadye.m.sagov@mass.gov::4aaf61df-7a31-4800-bcab-734ca7f6eb6d" providerId="AD" clId="Web-{C22ABE0E-6E3B-E0A5-2686-E17C863E75FA}" dt="2025-07-28T14:07:06.931" v="0"/>
        <pc:sldMkLst>
          <pc:docMk/>
          <pc:sldMk cId="2695036348" sldId="298"/>
        </pc:sldMkLst>
      </pc:sldChg>
    </pc:docChg>
  </pc:docChgLst>
  <pc:docChgLst>
    <pc:chgData name="Sagov, Sadye M (DESE)" userId="S::sadye.m.sagov@mass.gov::4aaf61df-7a31-4800-bcab-734ca7f6eb6d" providerId="AD" clId="Web-{6E8FDBE8-1E83-1BDC-E878-D79370CA278C}"/>
    <pc:docChg chg="modSld">
      <pc:chgData name="Sagov, Sadye M (DESE)" userId="S::sadye.m.sagov@mass.gov::4aaf61df-7a31-4800-bcab-734ca7f6eb6d" providerId="AD" clId="Web-{6E8FDBE8-1E83-1BDC-E878-D79370CA278C}" dt="2025-07-14T20:44:53.895" v="33" actId="20577"/>
      <pc:docMkLst>
        <pc:docMk/>
      </pc:docMkLst>
      <pc:sldChg chg="modSp">
        <pc:chgData name="Sagov, Sadye M (DESE)" userId="S::sadye.m.sagov@mass.gov::4aaf61df-7a31-4800-bcab-734ca7f6eb6d" providerId="AD" clId="Web-{6E8FDBE8-1E83-1BDC-E878-D79370CA278C}" dt="2025-07-14T20:44:38.567" v="14" actId="20577"/>
        <pc:sldMkLst>
          <pc:docMk/>
          <pc:sldMk cId="3039911511" sldId="274"/>
        </pc:sldMkLst>
      </pc:sldChg>
      <pc:sldChg chg="modSp">
        <pc:chgData name="Sagov, Sadye M (DESE)" userId="S::sadye.m.sagov@mass.gov::4aaf61df-7a31-4800-bcab-734ca7f6eb6d" providerId="AD" clId="Web-{6E8FDBE8-1E83-1BDC-E878-D79370CA278C}" dt="2025-07-14T20:44:53.895" v="33" actId="20577"/>
        <pc:sldMkLst>
          <pc:docMk/>
          <pc:sldMk cId="3134679353" sldId="275"/>
        </pc:sldMkLst>
      </pc:sldChg>
    </pc:docChg>
  </pc:docChgLst>
  <pc:docChgLst>
    <pc:chgData name="Sagov, Sadye M (DESE)" userId="S::sadye.m.sagov@mass.gov::4aaf61df-7a31-4800-bcab-734ca7f6eb6d" providerId="AD" clId="Web-{EFEF8E6B-1A97-D615-CD14-28BB11BEDDF4}"/>
    <pc:docChg chg="modSld">
      <pc:chgData name="Sagov, Sadye M (DESE)" userId="S::sadye.m.sagov@mass.gov::4aaf61df-7a31-4800-bcab-734ca7f6eb6d" providerId="AD" clId="Web-{EFEF8E6B-1A97-D615-CD14-28BB11BEDDF4}" dt="2025-07-15T15:00:57.748" v="126" actId="1076"/>
      <pc:docMkLst>
        <pc:docMk/>
      </pc:docMkLst>
      <pc:sldChg chg="delSp">
        <pc:chgData name="Sagov, Sadye M (DESE)" userId="S::sadye.m.sagov@mass.gov::4aaf61df-7a31-4800-bcab-734ca7f6eb6d" providerId="AD" clId="Web-{EFEF8E6B-1A97-D615-CD14-28BB11BEDDF4}" dt="2025-07-15T14:47:35.782" v="5"/>
        <pc:sldMkLst>
          <pc:docMk/>
          <pc:sldMk cId="1311214319" sldId="286"/>
        </pc:sldMkLst>
      </pc:sldChg>
      <pc:sldChg chg="delSp">
        <pc:chgData name="Sagov, Sadye M (DESE)" userId="S::sadye.m.sagov@mass.gov::4aaf61df-7a31-4800-bcab-734ca7f6eb6d" providerId="AD" clId="Web-{EFEF8E6B-1A97-D615-CD14-28BB11BEDDF4}" dt="2025-07-15T14:47:30.532" v="4"/>
        <pc:sldMkLst>
          <pc:docMk/>
          <pc:sldMk cId="1687084627" sldId="287"/>
        </pc:sldMkLst>
      </pc:sldChg>
      <pc:sldChg chg="addSp delSp modSp">
        <pc:chgData name="Sagov, Sadye M (DESE)" userId="S::sadye.m.sagov@mass.gov::4aaf61df-7a31-4800-bcab-734ca7f6eb6d" providerId="AD" clId="Web-{EFEF8E6B-1A97-D615-CD14-28BB11BEDDF4}" dt="2025-07-15T14:53:17.062" v="50" actId="20577"/>
        <pc:sldMkLst>
          <pc:docMk/>
          <pc:sldMk cId="250319922" sldId="288"/>
        </pc:sldMkLst>
      </pc:sldChg>
      <pc:sldChg chg="addSp delSp modSp">
        <pc:chgData name="Sagov, Sadye M (DESE)" userId="S::sadye.m.sagov@mass.gov::4aaf61df-7a31-4800-bcab-734ca7f6eb6d" providerId="AD" clId="Web-{EFEF8E6B-1A97-D615-CD14-28BB11BEDDF4}" dt="2025-07-15T15:00:57.748" v="126" actId="1076"/>
        <pc:sldMkLst>
          <pc:docMk/>
          <pc:sldMk cId="3634362459" sldId="289"/>
        </pc:sldMkLst>
      </pc:sldChg>
    </pc:docChg>
  </pc:docChgLst>
  <pc:docChgLst>
    <pc:chgData name="Sagov, Sadye M (DESE)" userId="S::sadye.m.sagov@mass.gov::4aaf61df-7a31-4800-bcab-734ca7f6eb6d" providerId="AD" clId="Web-{205047FE-2CFD-045D-2ABF-ED0EB900506E}"/>
    <pc:docChg chg="modSld">
      <pc:chgData name="Sagov, Sadye M (DESE)" userId="S::sadye.m.sagov@mass.gov::4aaf61df-7a31-4800-bcab-734ca7f6eb6d" providerId="AD" clId="Web-{205047FE-2CFD-045D-2ABF-ED0EB900506E}" dt="2025-07-29T13:29:03.830" v="136"/>
      <pc:docMkLst>
        <pc:docMk/>
      </pc:docMkLst>
      <pc:sldChg chg="modNotes">
        <pc:chgData name="Sagov, Sadye M (DESE)" userId="S::sadye.m.sagov@mass.gov::4aaf61df-7a31-4800-bcab-734ca7f6eb6d" providerId="AD" clId="Web-{205047FE-2CFD-045D-2ABF-ED0EB900506E}" dt="2025-07-29T13:29:03.830" v="136"/>
        <pc:sldMkLst>
          <pc:docMk/>
          <pc:sldMk cId="250319922" sldId="288"/>
        </pc:sldMkLst>
      </pc:sldChg>
      <pc:sldChg chg="modNotes">
        <pc:chgData name="Sagov, Sadye M (DESE)" userId="S::sadye.m.sagov@mass.gov::4aaf61df-7a31-4800-bcab-734ca7f6eb6d" providerId="AD" clId="Web-{205047FE-2CFD-045D-2ABF-ED0EB900506E}" dt="2025-07-29T13:27:59.735" v="66"/>
        <pc:sldMkLst>
          <pc:docMk/>
          <pc:sldMk cId="3634362459" sldId="289"/>
        </pc:sldMkLst>
      </pc:sldChg>
    </pc:docChg>
  </pc:docChgLst>
  <pc:docChgLst>
    <pc:chgData name="Chin, Kenzie (DESE)" userId="S::kenzie.chin@mass.gov::0341b3cf-276f-4be2-a74f-0005ba9ba63b" providerId="AD" clId="Web-{9636F0A0-C205-1213-44E9-64028145D6BC}"/>
    <pc:docChg chg="modSld">
      <pc:chgData name="Chin, Kenzie (DESE)" userId="S::kenzie.chin@mass.gov::0341b3cf-276f-4be2-a74f-0005ba9ba63b" providerId="AD" clId="Web-{9636F0A0-C205-1213-44E9-64028145D6BC}" dt="2025-08-20T15:06:40.911" v="9"/>
      <pc:docMkLst>
        <pc:docMk/>
      </pc:docMkLst>
      <pc:sldChg chg="modNotes">
        <pc:chgData name="Chin, Kenzie (DESE)" userId="S::kenzie.chin@mass.gov::0341b3cf-276f-4be2-a74f-0005ba9ba63b" providerId="AD" clId="Web-{9636F0A0-C205-1213-44E9-64028145D6BC}" dt="2025-08-20T15:06:40.911" v="9"/>
        <pc:sldMkLst>
          <pc:docMk/>
          <pc:sldMk cId="4136860691" sldId="281"/>
        </pc:sldMkLst>
      </pc:sldChg>
      <pc:sldChg chg="modSp">
        <pc:chgData name="Chin, Kenzie (DESE)" userId="S::kenzie.chin@mass.gov::0341b3cf-276f-4be2-a74f-0005ba9ba63b" providerId="AD" clId="Web-{9636F0A0-C205-1213-44E9-64028145D6BC}" dt="2025-08-20T15:05:02.722" v="8" actId="1076"/>
        <pc:sldMkLst>
          <pc:docMk/>
          <pc:sldMk cId="2695036348" sldId="298"/>
        </pc:sldMkLst>
        <pc:spChg chg="mod">
          <ac:chgData name="Chin, Kenzie (DESE)" userId="S::kenzie.chin@mass.gov::0341b3cf-276f-4be2-a74f-0005ba9ba63b" providerId="AD" clId="Web-{9636F0A0-C205-1213-44E9-64028145D6BC}" dt="2025-08-20T15:04:40.784" v="0" actId="20577"/>
          <ac:spMkLst>
            <pc:docMk/>
            <pc:sldMk cId="2695036348" sldId="298"/>
            <ac:spMk id="3" creationId="{84FE9A4A-96A6-BB66-4E8B-8CC4FF82B60C}"/>
          </ac:spMkLst>
        </pc:spChg>
        <pc:spChg chg="mod">
          <ac:chgData name="Chin, Kenzie (DESE)" userId="S::kenzie.chin@mass.gov::0341b3cf-276f-4be2-a74f-0005ba9ba63b" providerId="AD" clId="Web-{9636F0A0-C205-1213-44E9-64028145D6BC}" dt="2025-08-20T15:04:49.425" v="4" actId="1076"/>
          <ac:spMkLst>
            <pc:docMk/>
            <pc:sldMk cId="2695036348" sldId="298"/>
            <ac:spMk id="5" creationId="{5B73B912-7FCE-90B7-97B7-39D8D5C7723A}"/>
          </ac:spMkLst>
        </pc:spChg>
        <pc:spChg chg="mod">
          <ac:chgData name="Chin, Kenzie (DESE)" userId="S::kenzie.chin@mass.gov::0341b3cf-276f-4be2-a74f-0005ba9ba63b" providerId="AD" clId="Web-{9636F0A0-C205-1213-44E9-64028145D6BC}" dt="2025-08-20T15:04:56.925" v="7" actId="14100"/>
          <ac:spMkLst>
            <pc:docMk/>
            <pc:sldMk cId="2695036348" sldId="298"/>
            <ac:spMk id="7" creationId="{F3264059-ADE9-1DA1-3A82-55C3BD93997B}"/>
          </ac:spMkLst>
        </pc:spChg>
        <pc:spChg chg="mod">
          <ac:chgData name="Chin, Kenzie (DESE)" userId="S::kenzie.chin@mass.gov::0341b3cf-276f-4be2-a74f-0005ba9ba63b" providerId="AD" clId="Web-{9636F0A0-C205-1213-44E9-64028145D6BC}" dt="2025-08-20T15:05:02.722" v="8" actId="1076"/>
          <ac:spMkLst>
            <pc:docMk/>
            <pc:sldMk cId="2695036348" sldId="298"/>
            <ac:spMk id="9" creationId="{54CFC675-5087-6A6E-9ADC-CFBB67F96C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07B44-A9F9-6344-868B-44BA300F2CC7}"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B38A-5D4A-D140-AE31-7200571C691E}" type="slidenum">
              <a:rPr lang="en-US" smtClean="0"/>
              <a:t>‹#›</a:t>
            </a:fld>
            <a:endParaRPr lang="en-US"/>
          </a:p>
        </p:txBody>
      </p:sp>
    </p:spTree>
    <p:extLst>
      <p:ext uri="{BB962C8B-B14F-4D97-AF65-F5344CB8AC3E}">
        <p14:creationId xmlns:p14="http://schemas.microsoft.com/office/powerpoint/2010/main" val="202887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EducatorPreparation@mass.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EdPrep@doe.mass.edu"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EducatorPreparation@mass.gov"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0E13C-C161-E398-9220-66FCF1893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1FF99-83C5-0716-0676-9A0841A05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CBE3E-5268-0360-F68D-5EA2E00D70C9}"/>
              </a:ext>
            </a:extLst>
          </p:cNvPr>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a:t>
            </a:r>
            <a:r>
              <a:rPr lang="en-US" dirty="0"/>
              <a:t>The hope is that you will take this information back to your organizations where you will train Program Supervisors and Supervising Practitioners to make the practicum experience as meaningful and logistically simple for candidates as possible.  </a:t>
            </a:r>
          </a:p>
          <a:p>
            <a:endParaRPr lang="en-US" b="1" dirty="0"/>
          </a:p>
        </p:txBody>
      </p:sp>
      <p:sp>
        <p:nvSpPr>
          <p:cNvPr id="4" name="Slide Number Placeholder 3">
            <a:extLst>
              <a:ext uri="{FF2B5EF4-FFF2-40B4-BE49-F238E27FC236}">
                <a16:creationId xmlns:a16="http://schemas.microsoft.com/office/drawing/2014/main" id="{C125E9F9-8A87-31AD-9F0F-DE5A28D8C3D9}"/>
              </a:ext>
            </a:extLst>
          </p:cNvPr>
          <p:cNvSpPr>
            <a:spLocks noGrp="1"/>
          </p:cNvSpPr>
          <p:nvPr>
            <p:ph type="sldNum" sz="quarter" idx="5"/>
          </p:nvPr>
        </p:nvSpPr>
        <p:spPr/>
        <p:txBody>
          <a:bodyPr/>
          <a:lstStyle/>
          <a:p>
            <a:fld id="{9B6DB38A-5D4A-D140-AE31-7200571C691E}" type="slidenum">
              <a:rPr lang="en-US" smtClean="0"/>
              <a:t>1</a:t>
            </a:fld>
            <a:endParaRPr lang="en-US"/>
          </a:p>
        </p:txBody>
      </p:sp>
    </p:spTree>
    <p:extLst>
      <p:ext uri="{BB962C8B-B14F-4D97-AF65-F5344CB8AC3E}">
        <p14:creationId xmlns:p14="http://schemas.microsoft.com/office/powerpoint/2010/main" val="1147762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4CFA-5536-72A0-3359-FB9FDB18D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A5182-9283-AD83-0FE1-E606BA688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09E06-B8C1-F78A-788A-B86531CC539F}"/>
              </a:ext>
            </a:extLst>
          </p:cNvPr>
          <p:cNvSpPr>
            <a:spLocks noGrp="1"/>
          </p:cNvSpPr>
          <p:nvPr>
            <p:ph type="body" idx="1"/>
          </p:nvPr>
        </p:nvSpPr>
        <p:spPr/>
        <p:txBody>
          <a:bodyPr/>
          <a:lstStyle/>
          <a:p>
            <a:pPr algn="l"/>
            <a:r>
              <a:rPr lang="en-US" b="1"/>
              <a:t>The CAP Manager </a:t>
            </a:r>
            <a:r>
              <a:rPr lang="en-US" b="0"/>
              <a:t>holds </a:t>
            </a:r>
            <a:r>
              <a:rPr lang="en-US" sz="1600" b="0">
                <a:latin typeface="Arial"/>
                <a:cs typeface="Arial"/>
              </a:rPr>
              <a:t>primary responsibility for training</a:t>
            </a:r>
            <a:r>
              <a:rPr lang="en-US" b="0">
                <a:latin typeface="Arial"/>
                <a:cs typeface="Arial"/>
              </a:rPr>
              <a:t> and supporting PSs, SPs, and TCs with both the components of the CAP cycle and technical use of the CAP Online Platform.</a:t>
            </a:r>
          </a:p>
          <a:p>
            <a:pPr marL="171450" indent="-171450" algn="l">
              <a:buFont typeface="Arial" panose="020B0604020202020204" pitchFamily="34" charset="0"/>
              <a:buChar char="•"/>
            </a:pPr>
            <a:r>
              <a:rPr lang="en-US" b="0">
                <a:latin typeface="Arial"/>
                <a:cs typeface="Arial"/>
              </a:rPr>
              <a:t>CAP managers can view candidate progress for all open cycles in the organization.</a:t>
            </a:r>
          </a:p>
          <a:p>
            <a:pPr marL="171450" indent="-171450" algn="l">
              <a:buFont typeface="Arial" panose="020B0604020202020204" pitchFamily="34" charset="0"/>
              <a:buChar char="•"/>
            </a:pPr>
            <a:r>
              <a:rPr lang="en-US" b="0">
                <a:latin typeface="Arial"/>
                <a:cs typeface="Arial"/>
              </a:rPr>
              <a:t>They can also view reports for all closed cycles and upload data for any cycles conducted outside of the CAP Online Platform [Click]</a:t>
            </a:r>
            <a:endParaRPr lang="en-US" sz="1200" b="1">
              <a:latin typeface="Arial"/>
              <a:cs typeface="Arial"/>
            </a:endParaRPr>
          </a:p>
          <a:p>
            <a:pPr marL="0" indent="0">
              <a:lnSpc>
                <a:spcPct val="134000"/>
              </a:lnSpc>
              <a:spcBef>
                <a:spcPts val="500"/>
              </a:spcBef>
              <a:buNone/>
            </a:pPr>
            <a:endParaRPr lang="en-US" sz="1200" b="1">
              <a:latin typeface="Arial"/>
              <a:cs typeface="Arial"/>
            </a:endParaRPr>
          </a:p>
          <a:p>
            <a:pPr marL="0" indent="0">
              <a:lnSpc>
                <a:spcPct val="134000"/>
              </a:lnSpc>
              <a:spcBef>
                <a:spcPts val="500"/>
              </a:spcBef>
              <a:buNone/>
            </a:pPr>
            <a:r>
              <a:rPr lang="en-US" sz="1200" b="1">
                <a:latin typeface="Arial"/>
                <a:cs typeface="Arial"/>
              </a:rPr>
              <a:t>Sponsoring organizations have long requested the ability to assign CAP manager permissions to more than one person</a:t>
            </a:r>
            <a:r>
              <a:rPr lang="en-US" sz="1200" b="0">
                <a:latin typeface="Arial"/>
                <a:cs typeface="Arial"/>
              </a:rPr>
              <a:t>. </a:t>
            </a:r>
          </a:p>
          <a:p>
            <a:pPr marL="171450" indent="-171450">
              <a:lnSpc>
                <a:spcPct val="134000"/>
              </a:lnSpc>
              <a:spcBef>
                <a:spcPts val="500"/>
              </a:spcBef>
              <a:buFont typeface="Arial" panose="020B0604020202020204" pitchFamily="34" charset="0"/>
              <a:buChar char="•"/>
            </a:pPr>
            <a:r>
              <a:rPr lang="en-US" sz="1200" b="0">
                <a:latin typeface="Arial"/>
                <a:cs typeface="Arial"/>
              </a:rPr>
              <a:t>I am happy to share that SOs may now have up to three CAP managers!</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sz="1200"/>
              <a:t>SOs with a Directory Administrator may do this independently, others can send a request to </a:t>
            </a:r>
            <a:r>
              <a:rPr lang="en-US" sz="1200">
                <a:hlinkClick r:id="rId3"/>
              </a:rPr>
              <a:t>EducatorPreparation@mass.gov</a:t>
            </a:r>
            <a:endParaRPr lang="en-US" sz="1200"/>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sz="1200"/>
              <a:t>There should only be multiple CAP managers in cases where candidate numbers or program structures make it difficult for one person to manage all cycles. </a:t>
            </a:r>
          </a:p>
          <a:p>
            <a:pPr marL="628650" lvl="1" indent="-171450">
              <a:lnSpc>
                <a:spcPct val="114000"/>
              </a:lnSpc>
              <a:buFont typeface="Arial" panose="020B0604020202020204" pitchFamily="34" charset="0"/>
              <a:buChar char="•"/>
            </a:pPr>
            <a:r>
              <a:rPr lang="en-US" sz="1200"/>
              <a:t>In these cases, each should own a subset of cycles from start to finish rather than portions of the same cycles to ensure work is not overwritten in error.</a:t>
            </a:r>
          </a:p>
          <a:p>
            <a:endParaRPr lang="en-US" b="1"/>
          </a:p>
        </p:txBody>
      </p:sp>
      <p:sp>
        <p:nvSpPr>
          <p:cNvPr id="4" name="Slide Number Placeholder 3">
            <a:extLst>
              <a:ext uri="{FF2B5EF4-FFF2-40B4-BE49-F238E27FC236}">
                <a16:creationId xmlns:a16="http://schemas.microsoft.com/office/drawing/2014/main" id="{4CAC4294-FD83-EB80-93E7-20D0CFE09235}"/>
              </a:ext>
            </a:extLst>
          </p:cNvPr>
          <p:cNvSpPr>
            <a:spLocks noGrp="1"/>
          </p:cNvSpPr>
          <p:nvPr>
            <p:ph type="sldNum" sz="quarter" idx="5"/>
          </p:nvPr>
        </p:nvSpPr>
        <p:spPr/>
        <p:txBody>
          <a:bodyPr/>
          <a:lstStyle/>
          <a:p>
            <a:fld id="{9B6DB38A-5D4A-D140-AE31-7200571C691E}" type="slidenum">
              <a:rPr lang="en-US" smtClean="0"/>
              <a:t>10</a:t>
            </a:fld>
            <a:endParaRPr lang="en-US"/>
          </a:p>
        </p:txBody>
      </p:sp>
    </p:spTree>
    <p:extLst>
      <p:ext uri="{BB962C8B-B14F-4D97-AF65-F5344CB8AC3E}">
        <p14:creationId xmlns:p14="http://schemas.microsoft.com/office/powerpoint/2010/main" val="3001305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Wingdings" panose="05000000000000000000" pitchFamily="2" charset="2"/>
              <a:buNone/>
            </a:pPr>
            <a:r>
              <a:rPr lang="en-US" b="0">
                <a:solidFill>
                  <a:schemeClr val="bg1"/>
                </a:solidFill>
                <a:latin typeface="Arial" panose="020B0604020202020204" pitchFamily="34" charset="0"/>
                <a:cs typeface="Arial" panose="020B0604020202020204" pitchFamily="34" charset="0"/>
              </a:rPr>
              <a:t>This slide outlines the unique capabilities for the CAP Manager, as well as the PS, SP, and TC. </a:t>
            </a:r>
          </a:p>
          <a:p>
            <a:pPr marL="0" indent="0" algn="l">
              <a:buFont typeface="Wingdings" panose="05000000000000000000" pitchFamily="2" charset="2"/>
              <a:buNone/>
            </a:pPr>
            <a:endParaRPr lang="en-US" b="0">
              <a:solidFill>
                <a:schemeClr val="bg1"/>
              </a:solidFill>
              <a:latin typeface="Arial" panose="020B0604020202020204" pitchFamily="34" charset="0"/>
              <a:cs typeface="Arial" panose="020B0604020202020204" pitchFamily="34" charset="0"/>
            </a:endParaRPr>
          </a:p>
          <a:p>
            <a:pPr marL="0" indent="0" algn="l">
              <a:buFont typeface="Wingdings" panose="05000000000000000000" pitchFamily="2" charset="2"/>
              <a:buNone/>
            </a:pPr>
            <a:r>
              <a:rPr lang="en-US" b="1">
                <a:solidFill>
                  <a:schemeClr val="bg1"/>
                </a:solidFill>
                <a:latin typeface="Arial" panose="020B0604020202020204" pitchFamily="34" charset="0"/>
                <a:cs typeface="Arial" panose="020B0604020202020204" pitchFamily="34" charset="0"/>
              </a:rPr>
              <a:t>The CAP manager </a:t>
            </a:r>
            <a:r>
              <a:rPr lang="en-US" b="0">
                <a:solidFill>
                  <a:schemeClr val="bg1"/>
                </a:solidFill>
                <a:latin typeface="Arial" panose="020B0604020202020204" pitchFamily="34" charset="0"/>
                <a:cs typeface="Arial" panose="020B0604020202020204" pitchFamily="34" charset="0"/>
              </a:rPr>
              <a:t>can start and complete cycles, view progress for all CAP cycles within the organization, open closed forms for further editing, upload evidence, and add or change PS and SP assignments.</a:t>
            </a:r>
          </a:p>
          <a:p>
            <a:pPr marL="0" indent="0" algn="l">
              <a:buFont typeface="Wingdings" panose="05000000000000000000" pitchFamily="2" charset="2"/>
              <a:buNone/>
            </a:pPr>
            <a:endParaRPr lang="en-US" b="0">
              <a:solidFill>
                <a:schemeClr val="bg1"/>
              </a:solidFill>
              <a:latin typeface="Arial" panose="020B0604020202020204" pitchFamily="34" charset="0"/>
              <a:cs typeface="Arial" panose="020B0604020202020204" pitchFamily="34" charset="0"/>
            </a:endParaRPr>
          </a:p>
          <a:p>
            <a:pPr marL="0" indent="0" algn="l">
              <a:buFont typeface="Wingdings" panose="05000000000000000000" pitchFamily="2" charset="2"/>
              <a:buNone/>
            </a:pPr>
            <a:r>
              <a:rPr lang="en-US" b="1">
                <a:solidFill>
                  <a:schemeClr val="bg1"/>
                </a:solidFill>
                <a:latin typeface="Arial" panose="020B0604020202020204" pitchFamily="34" charset="0"/>
                <a:cs typeface="Arial" panose="020B0604020202020204" pitchFamily="34" charset="0"/>
              </a:rPr>
              <a:t>The PS </a:t>
            </a:r>
            <a:r>
              <a:rPr lang="en-US" b="0">
                <a:solidFill>
                  <a:schemeClr val="bg1"/>
                </a:solidFill>
                <a:latin typeface="Arial" panose="020B0604020202020204" pitchFamily="34" charset="0"/>
                <a:cs typeface="Arial" panose="020B0604020202020204" pitchFamily="34" charset="0"/>
              </a:rPr>
              <a:t>can do all of this for the subset of candidates assigned to them as well as enter information into their CAP Forms.</a:t>
            </a:r>
          </a:p>
          <a:p>
            <a:pPr marL="0" indent="0" algn="l">
              <a:buFont typeface="Wingdings" panose="05000000000000000000" pitchFamily="2" charset="2"/>
              <a:buNone/>
            </a:pPr>
            <a:endParaRPr lang="en-US" b="0">
              <a:solidFill>
                <a:schemeClr val="bg1"/>
              </a:solidFill>
              <a:latin typeface="Arial" panose="020B0604020202020204" pitchFamily="34" charset="0"/>
              <a:cs typeface="Arial" panose="020B0604020202020204" pitchFamily="34" charset="0"/>
            </a:endParaRPr>
          </a:p>
          <a:p>
            <a:pPr marL="0" indent="0" algn="l">
              <a:buFont typeface="Wingdings" panose="05000000000000000000" pitchFamily="2" charset="2"/>
              <a:buNone/>
            </a:pPr>
            <a:r>
              <a:rPr lang="en-US" b="1">
                <a:solidFill>
                  <a:schemeClr val="bg1"/>
                </a:solidFill>
                <a:latin typeface="Arial" panose="020B0604020202020204" pitchFamily="34" charset="0"/>
                <a:cs typeface="Arial" panose="020B0604020202020204" pitchFamily="34" charset="0"/>
              </a:rPr>
              <a:t>The SP </a:t>
            </a:r>
            <a:r>
              <a:rPr lang="en-US" b="0">
                <a:solidFill>
                  <a:schemeClr val="bg1"/>
                </a:solidFill>
                <a:latin typeface="Arial" panose="020B0604020202020204" pitchFamily="34" charset="0"/>
                <a:cs typeface="Arial" panose="020B0604020202020204" pitchFamily="34" charset="0"/>
              </a:rPr>
              <a:t>has a more limited role. They can view progress, complete CAP forms, and upload evidence for the specific candidates assigned to them.</a:t>
            </a:r>
          </a:p>
          <a:p>
            <a:pPr marL="0" indent="0" algn="l">
              <a:buFont typeface="Wingdings" panose="05000000000000000000" pitchFamily="2" charset="2"/>
              <a:buNone/>
            </a:pPr>
            <a:endParaRPr lang="en-US" b="0">
              <a:solidFill>
                <a:schemeClr val="bg1"/>
              </a:solidFill>
              <a:latin typeface="Arial" panose="020B0604020202020204" pitchFamily="34" charset="0"/>
              <a:cs typeface="Arial" panose="020B0604020202020204" pitchFamily="34" charset="0"/>
            </a:endParaRPr>
          </a:p>
          <a:p>
            <a:pPr marL="0" indent="0" algn="l">
              <a:buFont typeface="Wingdings" panose="05000000000000000000" pitchFamily="2" charset="2"/>
              <a:buNone/>
            </a:pPr>
            <a:r>
              <a:rPr lang="en-US" b="1">
                <a:solidFill>
                  <a:schemeClr val="bg1"/>
                </a:solidFill>
                <a:latin typeface="Arial" panose="020B0604020202020204" pitchFamily="34" charset="0"/>
                <a:cs typeface="Arial" panose="020B0604020202020204" pitchFamily="34" charset="0"/>
              </a:rPr>
              <a:t>The TC </a:t>
            </a:r>
            <a:r>
              <a:rPr lang="en-US" b="0">
                <a:solidFill>
                  <a:schemeClr val="bg1"/>
                </a:solidFill>
                <a:latin typeface="Arial" panose="020B0604020202020204" pitchFamily="34" charset="0"/>
                <a:cs typeface="Arial" panose="020B0604020202020204" pitchFamily="34" charset="0"/>
              </a:rPr>
              <a:t>has the most restricted role. They can view their own progress, complete a narrower subset of the forms, upload evidence, and view observation and assessment forms once they are submitted by their PS and SP.</a:t>
            </a:r>
          </a:p>
          <a:p>
            <a:pPr marL="0" indent="0" algn="l">
              <a:buFont typeface="Wingdings" panose="05000000000000000000" pitchFamily="2" charset="2"/>
              <a:buNone/>
            </a:pPr>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11</a:t>
            </a:fld>
            <a:endParaRPr lang="en-US"/>
          </a:p>
        </p:txBody>
      </p:sp>
    </p:spTree>
    <p:extLst>
      <p:ext uri="{BB962C8B-B14F-4D97-AF65-F5344CB8AC3E}">
        <p14:creationId xmlns:p14="http://schemas.microsoft.com/office/powerpoint/2010/main" val="1245425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of these roles will need an account to access the platform.</a:t>
            </a:r>
          </a:p>
        </p:txBody>
      </p:sp>
      <p:sp>
        <p:nvSpPr>
          <p:cNvPr id="4" name="Slide Number Placeholder 3"/>
          <p:cNvSpPr>
            <a:spLocks noGrp="1"/>
          </p:cNvSpPr>
          <p:nvPr>
            <p:ph type="sldNum" sz="quarter" idx="5"/>
          </p:nvPr>
        </p:nvSpPr>
        <p:spPr/>
        <p:txBody>
          <a:bodyPr/>
          <a:lstStyle/>
          <a:p>
            <a:fld id="{9B6DB38A-5D4A-D140-AE31-7200571C691E}" type="slidenum">
              <a:rPr lang="en-US" smtClean="0"/>
              <a:t>12</a:t>
            </a:fld>
            <a:endParaRPr lang="en-US"/>
          </a:p>
        </p:txBody>
      </p:sp>
    </p:spTree>
    <p:extLst>
      <p:ext uri="{BB962C8B-B14F-4D97-AF65-F5344CB8AC3E}">
        <p14:creationId xmlns:p14="http://schemas.microsoft.com/office/powerpoint/2010/main" val="108486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A96EC-27E4-D642-AD89-A2DB18894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18060-8BC1-5E7A-7A76-2E8999E7B9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AFF4F-40C9-ABED-88BE-AE85AD08BC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101D35"/>
                </a:solidFill>
                <a:effectLst/>
                <a:latin typeface="Arial" panose="020B0604020202020204" pitchFamily="34" charset="0"/>
                <a:cs typeface="Arial" panose="020B0604020202020204" pitchFamily="34" charset="0"/>
              </a:rPr>
              <a:t>[Click] CAP managers (CMs)</a:t>
            </a:r>
            <a:r>
              <a:rPr lang="en-US" sz="1200" b="0" i="0" u="none" strike="noStrike" dirty="0">
                <a:solidFill>
                  <a:srgbClr val="101D35"/>
                </a:solidFill>
                <a:effectLst/>
                <a:latin typeface="Arial" panose="020B0604020202020204" pitchFamily="34" charset="0"/>
                <a:cs typeface="Arial" panose="020B0604020202020204" pitchFamily="34" charset="0"/>
              </a:rPr>
              <a:t> permissions can be assigned by sponsoring organization’s Directory Administrator. If you need this permission and your organizations does not have a DA, you may email </a:t>
            </a:r>
            <a:r>
              <a:rPr lang="en-US" sz="1200" b="0" i="0" u="sng" strike="noStrike" dirty="0">
                <a:solidFill>
                  <a:srgbClr val="0563C1"/>
                </a:solidFill>
                <a:effectLst/>
                <a:latin typeface="Arial" panose="020B0604020202020204" pitchFamily="34" charset="0"/>
                <a:cs typeface="Arial" panose="020B0604020202020204" pitchFamily="34" charset="0"/>
                <a:hlinkClick r:id="rId3"/>
              </a:rPr>
              <a:t>EducatorPreparation@mass.gov</a:t>
            </a:r>
            <a:r>
              <a:rPr lang="en-US" sz="1200" b="0" i="0" u="none" strike="noStrike" dirty="0">
                <a:solidFill>
                  <a:srgbClr val="101D35"/>
                </a:solidFill>
                <a:effectLst/>
                <a:latin typeface="Arial" panose="020B0604020202020204" pitchFamily="34" charset="0"/>
                <a:cs typeface="Arial" panose="020B0604020202020204" pitchFamily="34" charset="0"/>
              </a:rPr>
              <a:t> for assistance.</a:t>
            </a:r>
            <a:r>
              <a:rPr lang="en-US" sz="1200" b="0" i="0" dirty="0">
                <a:solidFill>
                  <a:srgbClr val="203B6A"/>
                </a:solidFill>
                <a:effectLst/>
                <a:latin typeface="Arial" panose="020B0604020202020204" pitchFamily="34" charset="0"/>
                <a:cs typeface="Arial" panose="020B0604020202020204" pitchFamily="34" charset="0"/>
              </a:rPr>
              <a:t>​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03B6A"/>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101D35"/>
                </a:solidFill>
                <a:effectLst/>
                <a:latin typeface="Arial" panose="020B0604020202020204" pitchFamily="34" charset="0"/>
                <a:cs typeface="Arial" panose="020B0604020202020204" pitchFamily="34" charset="0"/>
              </a:rPr>
              <a:t>[Click] Program supervisors (PSs) </a:t>
            </a:r>
            <a:r>
              <a:rPr lang="en-US" sz="1200" b="0" i="0" u="none" strike="noStrike" dirty="0">
                <a:solidFill>
                  <a:srgbClr val="101D35"/>
                </a:solidFill>
                <a:effectLst/>
                <a:latin typeface="Arial" panose="020B0604020202020204" pitchFamily="34" charset="0"/>
                <a:cs typeface="Arial" panose="020B0604020202020204" pitchFamily="34" charset="0"/>
              </a:rPr>
              <a:t>can either have permissions added to an existing account or have a new account created by the  organization’s Directory Administrator or by contacting </a:t>
            </a:r>
            <a:r>
              <a:rPr lang="en-US" sz="1200" b="0" i="0" u="sng" strike="noStrike" dirty="0">
                <a:solidFill>
                  <a:srgbClr val="0563C1"/>
                </a:solidFill>
                <a:effectLst/>
                <a:latin typeface="Arial" panose="020B0604020202020204" pitchFamily="34" charset="0"/>
                <a:cs typeface="Arial" panose="020B0604020202020204" pitchFamily="34" charset="0"/>
                <a:hlinkClick r:id="rId3"/>
              </a:rPr>
              <a:t>EducatorPreparation@mass.gov</a:t>
            </a:r>
            <a:r>
              <a:rPr lang="en-US" sz="1200" b="0" i="0" u="none" strike="noStrike" dirty="0">
                <a:solidFill>
                  <a:srgbClr val="101D35"/>
                </a:solidFill>
                <a:effectLst/>
                <a:latin typeface="Arial" panose="020B0604020202020204" pitchFamily="34" charset="0"/>
                <a:cs typeface="Arial" panose="020B0604020202020204" pitchFamily="34" charset="0"/>
              </a:rPr>
              <a:t>. </a:t>
            </a:r>
            <a:r>
              <a:rPr lang="en-US" sz="1200" b="0" i="0" dirty="0">
                <a:solidFill>
                  <a:srgbClr val="203B6A"/>
                </a:solidFill>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03B6A"/>
              </a:solidFill>
              <a:effectLst/>
              <a:latin typeface="Arial" panose="020B0604020202020204" pitchFamily="34" charset="0"/>
              <a:cs typeface="Arial" panose="020B0604020202020204" pitchFamily="34" charset="0"/>
            </a:endParaRPr>
          </a:p>
          <a:p>
            <a:pPr algn="l" rtl="0" fontAlgn="base">
              <a:lnSpc>
                <a:spcPts val="1950"/>
              </a:lnSpc>
            </a:pPr>
            <a:r>
              <a:rPr lang="en-US" sz="1200" b="1" i="0" u="none" strike="noStrike" dirty="0">
                <a:solidFill>
                  <a:srgbClr val="101D35"/>
                </a:solidFill>
                <a:effectLst/>
                <a:latin typeface="Arial" panose="020B0604020202020204" pitchFamily="34" charset="0"/>
                <a:cs typeface="Arial" panose="020B0604020202020204" pitchFamily="34" charset="0"/>
              </a:rPr>
              <a:t>[Click] Supervising practitioners (SPs)</a:t>
            </a:r>
            <a:r>
              <a:rPr lang="en-US" sz="1200" b="0" i="0" u="none" strike="noStrike" dirty="0">
                <a:solidFill>
                  <a:srgbClr val="101D35"/>
                </a:solidFill>
                <a:effectLst/>
                <a:latin typeface="Arial" panose="020B0604020202020204" pitchFamily="34" charset="0"/>
                <a:cs typeface="Arial" panose="020B0604020202020204" pitchFamily="34" charset="0"/>
              </a:rPr>
              <a:t> will need a </a:t>
            </a:r>
            <a:r>
              <a:rPr lang="en-US" sz="1200" b="1" u="none" strike="noStrike" dirty="0">
                <a:solidFill>
                  <a:srgbClr val="101D35"/>
                </a:solidFill>
                <a:effectLst/>
                <a:latin typeface="Arial" panose="020B0604020202020204" pitchFamily="34" charset="0"/>
                <a:cs typeface="Arial" panose="020B0604020202020204" pitchFamily="34" charset="0"/>
              </a:rPr>
              <a:t>NEW</a:t>
            </a:r>
            <a:r>
              <a:rPr lang="en-US" sz="1200" b="0" i="0" u="none" strike="noStrike" dirty="0">
                <a:solidFill>
                  <a:srgbClr val="101D35"/>
                </a:solidFill>
                <a:effectLst/>
                <a:latin typeface="Arial" panose="020B0604020202020204" pitchFamily="34" charset="0"/>
                <a:cs typeface="Arial" panose="020B0604020202020204" pitchFamily="34" charset="0"/>
              </a:rPr>
              <a:t> </a:t>
            </a:r>
            <a:r>
              <a:rPr lang="en-US" sz="1200" b="1" i="0" u="none" strike="noStrike" dirty="0">
                <a:solidFill>
                  <a:srgbClr val="101D35"/>
                </a:solidFill>
                <a:effectLst/>
                <a:latin typeface="Arial" panose="020B0604020202020204" pitchFamily="34" charset="0"/>
                <a:cs typeface="Arial" panose="020B0604020202020204" pitchFamily="34" charset="0"/>
              </a:rPr>
              <a:t>CAP-specific account</a:t>
            </a:r>
            <a:endParaRPr lang="en-US" sz="1200" dirty="0">
              <a:solidFill>
                <a:srgbClr val="101D35"/>
              </a:solidFill>
              <a:latin typeface="Arial" panose="020B0604020202020204" pitchFamily="34" charset="0"/>
              <a:cs typeface="Arial" panose="020B0604020202020204" pitchFamily="34" charset="0"/>
            </a:endParaRPr>
          </a:p>
          <a:p>
            <a:pPr marL="285750" indent="-285750" algn="l" rtl="0" fontAlgn="base">
              <a:lnSpc>
                <a:spcPts val="1950"/>
              </a:lnSpc>
              <a:buFont typeface="Arial" panose="020B0604020202020204" pitchFamily="34" charset="0"/>
              <a:buChar char="•"/>
            </a:pPr>
            <a:r>
              <a:rPr lang="en-US" sz="1200" dirty="0">
                <a:solidFill>
                  <a:srgbClr val="101D35"/>
                </a:solidFill>
                <a:latin typeface="Arial" panose="020B0604020202020204" pitchFamily="34" charset="0"/>
                <a:cs typeface="Arial" panose="020B0604020202020204" pitchFamily="34" charset="0"/>
              </a:rPr>
              <a:t>This account is separate from their personal ELAR. </a:t>
            </a:r>
          </a:p>
          <a:p>
            <a:pPr marL="285750" indent="-285750" algn="l" rtl="0" fontAlgn="base">
              <a:lnSpc>
                <a:spcPts val="1950"/>
              </a:lnSpc>
              <a:buFont typeface="Arial" panose="020B0604020202020204" pitchFamily="34" charset="0"/>
              <a:buChar char="•"/>
            </a:pPr>
            <a:r>
              <a:rPr lang="en-US" sz="1200" dirty="0">
                <a:solidFill>
                  <a:srgbClr val="101D35"/>
                </a:solidFill>
                <a:latin typeface="Arial" panose="020B0604020202020204" pitchFamily="34" charset="0"/>
                <a:cs typeface="Arial" panose="020B0604020202020204" pitchFamily="34" charset="0"/>
              </a:rPr>
              <a:t>The new account will be automatically created when an SP is assigned to a candidate’s CAP cycle</a:t>
            </a:r>
          </a:p>
          <a:p>
            <a:pPr marL="285750" indent="-285750" algn="l" rtl="0" fontAlgn="base">
              <a:lnSpc>
                <a:spcPts val="1950"/>
              </a:lnSpc>
              <a:buFont typeface="Arial" panose="020B0604020202020204" pitchFamily="34" charset="0"/>
              <a:buChar char="•"/>
            </a:pPr>
            <a:r>
              <a:rPr lang="en-US" sz="1200" b="0" i="0" u="none" strike="noStrike" dirty="0">
                <a:solidFill>
                  <a:srgbClr val="101D35"/>
                </a:solidFill>
                <a:effectLst/>
                <a:latin typeface="Arial" panose="020B0604020202020204" pitchFamily="34" charset="0"/>
                <a:cs typeface="Arial" panose="020B0604020202020204" pitchFamily="34" charset="0"/>
              </a:rPr>
              <a:t>The username will be sent to the email address provided when the CAP cycle is created. Because of this, it</a:t>
            </a:r>
            <a:r>
              <a:rPr lang="en-US" sz="1200" b="0" dirty="0">
                <a:solidFill>
                  <a:schemeClr val="accent2"/>
                </a:solidFill>
                <a:latin typeface="Arial" panose="020B0604020202020204" pitchFamily="34" charset="0"/>
                <a:cs typeface="Arial" panose="020B0604020202020204" pitchFamily="34" charset="0"/>
              </a:rPr>
              <a:t> is crucial that you double check the SP’s email address. </a:t>
            </a:r>
          </a:p>
          <a:p>
            <a:pPr marL="742950" lvl="1" indent="-285750" algn="l" rtl="0" fontAlgn="base">
              <a:lnSpc>
                <a:spcPts val="1950"/>
              </a:lnSpc>
              <a:buFont typeface="Arial" panose="020B0604020202020204" pitchFamily="34" charset="0"/>
              <a:buChar char="•"/>
            </a:pPr>
            <a:r>
              <a:rPr lang="en-US" sz="1200" b="0" dirty="0">
                <a:solidFill>
                  <a:schemeClr val="accent2"/>
                </a:solidFill>
                <a:latin typeface="Arial" panose="020B0604020202020204" pitchFamily="34" charset="0"/>
                <a:cs typeface="Arial" panose="020B0604020202020204" pitchFamily="34" charset="0"/>
              </a:rPr>
              <a:t>I</a:t>
            </a:r>
            <a:r>
              <a:rPr lang="en-US" sz="1200" u="none" strike="noStrike" dirty="0">
                <a:solidFill>
                  <a:schemeClr val="accent2"/>
                </a:solidFill>
                <a:effectLst/>
                <a:latin typeface="Arial" panose="020B0604020202020204" pitchFamily="34" charset="0"/>
                <a:cs typeface="Arial" panose="020B0604020202020204" pitchFamily="34" charset="0"/>
              </a:rPr>
              <a:t>f the wrong address is entered</a:t>
            </a:r>
            <a:r>
              <a:rPr lang="en-US" sz="1200" dirty="0">
                <a:solidFill>
                  <a:schemeClr val="accent2"/>
                </a:solidFill>
                <a:latin typeface="Arial" panose="020B0604020202020204" pitchFamily="34" charset="0"/>
                <a:cs typeface="Arial" panose="020B0604020202020204" pitchFamily="34" charset="0"/>
              </a:rPr>
              <a:t>, </a:t>
            </a:r>
            <a:r>
              <a:rPr lang="en-US" sz="1200" u="none" strike="noStrike" dirty="0">
                <a:solidFill>
                  <a:schemeClr val="accent2"/>
                </a:solidFill>
                <a:effectLst/>
                <a:latin typeface="Arial" panose="020B0604020202020204" pitchFamily="34" charset="0"/>
                <a:cs typeface="Arial" panose="020B0604020202020204" pitchFamily="34" charset="0"/>
              </a:rPr>
              <a:t>the SP will not receive their log in information. </a:t>
            </a:r>
          </a:p>
          <a:p>
            <a:pPr marL="742950" lvl="1" indent="-285750" algn="l" rtl="0" fontAlgn="base">
              <a:lnSpc>
                <a:spcPts val="1950"/>
              </a:lnSpc>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Because of a technical limitation of the platform, the CM is also not be able to fix the error and will need to email DESE for support.</a:t>
            </a:r>
          </a:p>
          <a:p>
            <a:pPr marL="457200" lvl="1" indent="0" algn="l" rtl="0" fontAlgn="base">
              <a:lnSpc>
                <a:spcPts val="1950"/>
              </a:lnSpc>
              <a:buFont typeface="Arial" panose="020B0604020202020204" pitchFamily="34" charset="0"/>
              <a:buNone/>
            </a:pPr>
            <a:endParaRPr lang="en-US" sz="1200" b="0" i="0" dirty="0">
              <a:solidFill>
                <a:schemeClr val="accent2"/>
              </a:solidFill>
              <a:effectLst/>
              <a:latin typeface="Arial" panose="020B0604020202020204" pitchFamily="34" charset="0"/>
              <a:cs typeface="Arial" panose="020B0604020202020204" pitchFamily="34" charset="0"/>
            </a:endParaRPr>
          </a:p>
          <a:p>
            <a:pPr marL="0" lvl="0" indent="0" algn="l" rtl="0" fontAlgn="base">
              <a:lnSpc>
                <a:spcPts val="1950"/>
              </a:lnSpc>
              <a:buFont typeface="Arial" panose="020B0604020202020204" pitchFamily="34" charset="0"/>
              <a:buNone/>
            </a:pPr>
            <a:r>
              <a:rPr lang="en-US" sz="1200" b="1" i="0" u="none" strike="noStrike" dirty="0">
                <a:solidFill>
                  <a:srgbClr val="101D35"/>
                </a:solidFill>
                <a:effectLst/>
                <a:latin typeface="Arial" panose="020B0604020202020204" pitchFamily="34" charset="0"/>
                <a:cs typeface="Arial" panose="020B0604020202020204" pitchFamily="34" charset="0"/>
              </a:rPr>
              <a:t>[Click] </a:t>
            </a:r>
            <a:r>
              <a:rPr lang="en-US" sz="1200" b="0" i="0" dirty="0">
                <a:solidFill>
                  <a:schemeClr val="accent2"/>
                </a:solidFill>
                <a:effectLst/>
                <a:latin typeface="Arial" panose="020B0604020202020204" pitchFamily="34" charset="0"/>
                <a:cs typeface="Arial" panose="020B0604020202020204" pitchFamily="34" charset="0"/>
              </a:rPr>
              <a:t>Finally, </a:t>
            </a:r>
            <a:r>
              <a:rPr lang="en-US" sz="1200" b="1" dirty="0">
                <a:solidFill>
                  <a:srgbClr val="101D35"/>
                </a:solidFill>
                <a:latin typeface="Arial" panose="020B0604020202020204" pitchFamily="34" charset="0"/>
                <a:cs typeface="Arial" panose="020B0604020202020204" pitchFamily="34" charset="0"/>
              </a:rPr>
              <a:t>Teacher candidates (TCs)</a:t>
            </a:r>
            <a:r>
              <a:rPr lang="en-US" sz="1200" b="0" i="0" u="none" strike="noStrike" dirty="0">
                <a:solidFill>
                  <a:srgbClr val="101D35"/>
                </a:solidFill>
                <a:effectLst/>
                <a:latin typeface="Arial" panose="020B0604020202020204" pitchFamily="34" charset="0"/>
                <a:cs typeface="Arial" panose="020B0604020202020204" pitchFamily="34" charset="0"/>
              </a:rPr>
              <a:t>  gain access to CAP through enrollment in Early ID and CAP </a:t>
            </a:r>
            <a:r>
              <a:rPr lang="en-US" sz="1200" dirty="0">
                <a:solidFill>
                  <a:srgbClr val="101D35"/>
                </a:solidFill>
                <a:latin typeface="Arial" panose="020B0604020202020204" pitchFamily="34" charset="0"/>
                <a:cs typeface="Arial" panose="020B0604020202020204" pitchFamily="34" charset="0"/>
              </a:rPr>
              <a:t>c</a:t>
            </a:r>
            <a:r>
              <a:rPr lang="en-US" sz="1200" b="0" i="0" u="none" strike="noStrike" dirty="0">
                <a:solidFill>
                  <a:srgbClr val="101D35"/>
                </a:solidFill>
                <a:effectLst/>
                <a:latin typeface="Arial" panose="020B0604020202020204" pitchFamily="34" charset="0"/>
                <a:cs typeface="Arial" panose="020B0604020202020204" pitchFamily="34" charset="0"/>
              </a:rPr>
              <a:t>ycle </a:t>
            </a:r>
            <a:r>
              <a:rPr lang="en-US" sz="1200" dirty="0">
                <a:solidFill>
                  <a:srgbClr val="101D35"/>
                </a:solidFill>
                <a:latin typeface="Arial" panose="020B0604020202020204" pitchFamily="34" charset="0"/>
                <a:cs typeface="Arial" panose="020B0604020202020204" pitchFamily="34" charset="0"/>
              </a:rPr>
              <a:t>creation. Once added to a cycle, the CAP application will show up on their ELAR home page.</a:t>
            </a:r>
            <a:endParaRPr lang="en-US" sz="1200" b="0" i="0" dirty="0">
              <a:solidFill>
                <a:srgbClr val="203B6A"/>
              </a:solidFill>
              <a:effectLst/>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B63A987E-55E1-9584-45AB-F8DAFC27C0DC}"/>
              </a:ext>
            </a:extLst>
          </p:cNvPr>
          <p:cNvSpPr>
            <a:spLocks noGrp="1"/>
          </p:cNvSpPr>
          <p:nvPr>
            <p:ph type="sldNum" sz="quarter" idx="5"/>
          </p:nvPr>
        </p:nvSpPr>
        <p:spPr/>
        <p:txBody>
          <a:bodyPr/>
          <a:lstStyle/>
          <a:p>
            <a:fld id="{9B6DB38A-5D4A-D140-AE31-7200571C691E}" type="slidenum">
              <a:rPr lang="en-US" smtClean="0"/>
              <a:t>13</a:t>
            </a:fld>
            <a:endParaRPr lang="en-US"/>
          </a:p>
        </p:txBody>
      </p:sp>
    </p:spTree>
    <p:extLst>
      <p:ext uri="{BB962C8B-B14F-4D97-AF65-F5344CB8AC3E}">
        <p14:creationId xmlns:p14="http://schemas.microsoft.com/office/powerpoint/2010/main" val="3992501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94551-F18F-30BD-04A5-2792C3FDF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D5512-70FA-4FC8-550C-79B7CA566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B418A-7AE2-5AE9-7F71-B1BF0A2296D0}"/>
              </a:ext>
            </a:extLst>
          </p:cNvPr>
          <p:cNvSpPr>
            <a:spLocks noGrp="1"/>
          </p:cNvSpPr>
          <p:nvPr>
            <p:ph type="body" idx="1"/>
          </p:nvPr>
        </p:nvSpPr>
        <p:spPr/>
        <p:txBody>
          <a:bodyPr/>
          <a:lstStyle/>
          <a:p>
            <a:r>
              <a:rPr lang="en-US"/>
              <a:t>The next step is logging in.</a:t>
            </a:r>
          </a:p>
        </p:txBody>
      </p:sp>
      <p:sp>
        <p:nvSpPr>
          <p:cNvPr id="4" name="Slide Number Placeholder 3">
            <a:extLst>
              <a:ext uri="{FF2B5EF4-FFF2-40B4-BE49-F238E27FC236}">
                <a16:creationId xmlns:a16="http://schemas.microsoft.com/office/drawing/2014/main" id="{3BAFA367-5F1A-9558-4A30-E0B77D147AAC}"/>
              </a:ext>
            </a:extLst>
          </p:cNvPr>
          <p:cNvSpPr>
            <a:spLocks noGrp="1"/>
          </p:cNvSpPr>
          <p:nvPr>
            <p:ph type="sldNum" sz="quarter" idx="5"/>
          </p:nvPr>
        </p:nvSpPr>
        <p:spPr/>
        <p:txBody>
          <a:bodyPr/>
          <a:lstStyle/>
          <a:p>
            <a:fld id="{9B6DB38A-5D4A-D140-AE31-7200571C691E}" type="slidenum">
              <a:rPr lang="en-US" smtClean="0"/>
              <a:t>14</a:t>
            </a:fld>
            <a:endParaRPr lang="en-US"/>
          </a:p>
        </p:txBody>
      </p:sp>
    </p:spTree>
    <p:extLst>
      <p:ext uri="{BB962C8B-B14F-4D97-AF65-F5344CB8AC3E}">
        <p14:creationId xmlns:p14="http://schemas.microsoft.com/office/powerpoint/2010/main" val="287797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D6492-A1A3-044D-720D-85A3D15A1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10101-AB28-04C2-108A-0A47EEB90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BADBA-111E-5010-C32B-15B3C0BEB5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users can log in with the link shared on this screen. </a:t>
            </a:r>
            <a:r>
              <a:rPr lang="en-US" sz="1200" b="0">
                <a:solidFill>
                  <a:srgbClr val="1E4782"/>
                </a:solidFill>
                <a:latin typeface="Arial" panose="020B0604020202020204" pitchFamily="34" charset="0"/>
                <a:cs typeface="Arial" panose="020B0604020202020204" pitchFamily="34" charset="0"/>
              </a:rPr>
              <a:t>CMs, PSs, and SPs</a:t>
            </a:r>
            <a:r>
              <a:rPr lang="en-US" sz="1200" b="0" i="0" u="none" strike="noStrike">
                <a:solidFill>
                  <a:srgbClr val="1E4782"/>
                </a:solidFill>
                <a:effectLst/>
                <a:latin typeface="Arial" panose="020B0604020202020204" pitchFamily="34" charset="0"/>
                <a:cs typeface="Arial" panose="020B0604020202020204" pitchFamily="34" charset="0"/>
              </a:rPr>
              <a:t> will be brought to the Security Portal. </a:t>
            </a:r>
            <a:r>
              <a:rPr lang="en-US" sz="1200" b="0">
                <a:solidFill>
                  <a:srgbClr val="1E4782"/>
                </a:solidFill>
                <a:latin typeface="Arial" panose="020B0604020202020204" pitchFamily="34" charset="0"/>
                <a:cs typeface="Arial" panose="020B0604020202020204" pitchFamily="34" charset="0"/>
              </a:rPr>
              <a:t>TCs be brought to </a:t>
            </a:r>
            <a:r>
              <a:rPr lang="en-US" sz="1200" b="0" i="0" u="none" strike="noStrike">
                <a:solidFill>
                  <a:srgbClr val="1E4782"/>
                </a:solidFill>
                <a:effectLst/>
                <a:latin typeface="Arial" panose="020B0604020202020204" pitchFamily="34" charset="0"/>
                <a:cs typeface="Arial" panose="020B0604020202020204" pitchFamily="34" charset="0"/>
              </a:rPr>
              <a:t>ELAR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1E4782"/>
              </a:solidFill>
              <a:effectLst/>
              <a:latin typeface="Arial" panose="020B0604020202020204" pitchFamily="34" charset="0"/>
              <a:cs typeface="Arial" panose="020B0604020202020204" pitchFamily="34" charset="0"/>
            </a:endParaRPr>
          </a:p>
          <a:p>
            <a:pPr algn="l" rtl="0" fontAlgn="base">
              <a:lnSpc>
                <a:spcPct val="113000"/>
              </a:lnSpc>
              <a:spcBef>
                <a:spcPts val="500"/>
              </a:spcBef>
            </a:pPr>
            <a:r>
              <a:rPr lang="en-US" sz="1200" b="0">
                <a:solidFill>
                  <a:schemeClr val="accent2"/>
                </a:solidFill>
                <a:latin typeface="Arial" panose="020B0604020202020204" pitchFamily="34" charset="0"/>
                <a:cs typeface="Arial" panose="020B0604020202020204" pitchFamily="34" charset="0"/>
              </a:rPr>
              <a:t>When PSs or SPs log in </a:t>
            </a:r>
            <a:r>
              <a:rPr lang="en-US" sz="1200" b="0" i="0" u="none" strike="noStrike">
                <a:solidFill>
                  <a:schemeClr val="accent2"/>
                </a:solidFill>
                <a:effectLst/>
                <a:latin typeface="Arial" panose="020B0604020202020204" pitchFamily="34" charset="0"/>
                <a:cs typeface="Arial" panose="020B0604020202020204" pitchFamily="34" charset="0"/>
              </a:rPr>
              <a:t>for the first time they must</a:t>
            </a:r>
            <a:endParaRPr lang="en-US" sz="1200" b="0">
              <a:solidFill>
                <a:schemeClr val="accent2"/>
              </a:solidFill>
              <a:latin typeface="Arial" panose="020B0604020202020204" pitchFamily="34" charset="0"/>
              <a:cs typeface="Arial" panose="020B0604020202020204" pitchFamily="34" charset="0"/>
            </a:endParaRPr>
          </a:p>
          <a:p>
            <a:pPr marL="285750" indent="-285750" fontAlgn="base">
              <a:lnSpc>
                <a:spcPct val="113000"/>
              </a:lnSpc>
              <a:spcBef>
                <a:spcPts val="500"/>
              </a:spcBef>
              <a:buFont typeface="Arial,Sans-Serif" panose="020B0604020202020204" pitchFamily="34" charset="0"/>
              <a:buChar char="•"/>
            </a:pPr>
            <a:r>
              <a:rPr lang="en-US">
                <a:solidFill>
                  <a:srgbClr val="1E4782"/>
                </a:solidFill>
              </a:rPr>
              <a:t>Select "Forgot Password“</a:t>
            </a:r>
            <a:endParaRPr lang="en-US">
              <a:solidFill>
                <a:srgbClr val="000000"/>
              </a:solidFill>
            </a:endParaRPr>
          </a:p>
          <a:p>
            <a:pPr marL="285750" indent="-285750">
              <a:lnSpc>
                <a:spcPct val="112999"/>
              </a:lnSpc>
              <a:spcBef>
                <a:spcPts val="500"/>
              </a:spcBef>
              <a:buFont typeface="Arial,Sans-Serif" panose="020B0604020202020204" pitchFamily="34" charset="0"/>
              <a:buChar char="•"/>
            </a:pPr>
            <a:r>
              <a:rPr lang="en-US">
                <a:solidFill>
                  <a:srgbClr val="1E4782"/>
                </a:solidFill>
              </a:rPr>
              <a:t>Enter the email address associated with the security portal and CAP-specific username</a:t>
            </a:r>
            <a:endParaRPr lang="en-US">
              <a:solidFill>
                <a:srgbClr val="000000"/>
              </a:solidFill>
            </a:endParaRPr>
          </a:p>
          <a:p>
            <a:pPr marL="285750" indent="-285750">
              <a:lnSpc>
                <a:spcPct val="112999"/>
              </a:lnSpc>
              <a:spcBef>
                <a:spcPts val="500"/>
              </a:spcBef>
              <a:buFont typeface="Arial,Sans-Serif" panose="020B0604020202020204" pitchFamily="34" charset="0"/>
              <a:buChar char="•"/>
            </a:pPr>
            <a:r>
              <a:rPr lang="en-US">
                <a:solidFill>
                  <a:srgbClr val="1E4782"/>
                </a:solidFill>
              </a:rPr>
              <a:t>Follow the emailed directions to reset their password</a:t>
            </a:r>
            <a:endParaRPr lang="en-US">
              <a:solidFill>
                <a:srgbClr val="000000"/>
              </a:solidFill>
            </a:endParaRPr>
          </a:p>
          <a:p>
            <a:pPr marL="285750" indent="-285750">
              <a:lnSpc>
                <a:spcPct val="112999"/>
              </a:lnSpc>
              <a:spcBef>
                <a:spcPts val="500"/>
              </a:spcBef>
              <a:buFont typeface="Arial,Sans-Serif" panose="020B0604020202020204" pitchFamily="34" charset="0"/>
              <a:buChar char="•"/>
            </a:pPr>
            <a:r>
              <a:rPr lang="en-US">
                <a:solidFill>
                  <a:srgbClr val="1E4782"/>
                </a:solidFill>
              </a:rPr>
              <a:t>Log in using the CAP-specific username and password</a:t>
            </a:r>
            <a:endParaRPr lang="en-US">
              <a:solidFill>
                <a:srgbClr val="000000"/>
              </a:solidFill>
            </a:endParaRPr>
          </a:p>
          <a:p>
            <a:pPr fontAlgn="base">
              <a:lnSpc>
                <a:spcPct val="113000"/>
              </a:lnSpc>
              <a:spcBef>
                <a:spcPts val="500"/>
              </a:spcBef>
              <a:buFont typeface="Arial" panose="020B0604020202020204" pitchFamily="34" charset="0"/>
            </a:pPr>
            <a:endParaRPr lang="en-US">
              <a:solidFill>
                <a:srgbClr val="E97132"/>
              </a:solidFill>
              <a:latin typeface="Arial" panose="020B0604020202020204" pitchFamily="34" charset="0"/>
              <a:cs typeface="Arial" panose="020B0604020202020204" pitchFamily="34" charset="0"/>
            </a:endParaRPr>
          </a:p>
          <a:p>
            <a:pPr marL="0" indent="0" algn="l" rtl="0" fontAlgn="base">
              <a:lnSpc>
                <a:spcPct val="113000"/>
              </a:lnSpc>
              <a:spcBef>
                <a:spcPts val="500"/>
              </a:spcBef>
              <a:buFont typeface="Arial" panose="020B0604020202020204" pitchFamily="34" charset="0"/>
              <a:buNone/>
            </a:pPr>
            <a:r>
              <a:rPr lang="en-US" sz="1200">
                <a:solidFill>
                  <a:schemeClr val="accent2"/>
                </a:solidFill>
                <a:latin typeface="Arial" panose="020B0604020202020204" pitchFamily="34" charset="0"/>
                <a:cs typeface="Arial" panose="020B0604020202020204" pitchFamily="34" charset="0"/>
              </a:rPr>
              <a:t>If a PS or SP reports issues logging in, they can try again in an incognito/private browser window to ensure saved personal ELAR account credentials are not automatically being entered.</a:t>
            </a:r>
            <a:endParaRPr lang="en-US" sz="1200" b="0" i="0">
              <a:solidFill>
                <a:srgbClr val="1E4782"/>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1E4782"/>
              </a:solidFill>
              <a:effectLst/>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ECE3CEF7-D4DE-7262-540E-8B08CE624B26}"/>
              </a:ext>
            </a:extLst>
          </p:cNvPr>
          <p:cNvSpPr>
            <a:spLocks noGrp="1"/>
          </p:cNvSpPr>
          <p:nvPr>
            <p:ph type="sldNum" sz="quarter" idx="5"/>
          </p:nvPr>
        </p:nvSpPr>
        <p:spPr/>
        <p:txBody>
          <a:bodyPr/>
          <a:lstStyle/>
          <a:p>
            <a:fld id="{9B6DB38A-5D4A-D140-AE31-7200571C691E}" type="slidenum">
              <a:rPr lang="en-US" smtClean="0"/>
              <a:t>15</a:t>
            </a:fld>
            <a:endParaRPr lang="en-US"/>
          </a:p>
        </p:txBody>
      </p:sp>
    </p:spTree>
    <p:extLst>
      <p:ext uri="{BB962C8B-B14F-4D97-AF65-F5344CB8AC3E}">
        <p14:creationId xmlns:p14="http://schemas.microsoft.com/office/powerpoint/2010/main" val="1884748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6E174-379B-AEFA-6F9D-4EAC81C04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60F5B-0DAA-5683-2ECB-3D32A0308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1454FB-6DE1-145B-4CCF-723E392ECF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E4782"/>
                </a:solidFill>
                <a:effectLst/>
                <a:latin typeface="Arial" panose="020B0604020202020204" pitchFamily="34" charset="0"/>
                <a:cs typeface="Arial" panose="020B0604020202020204" pitchFamily="34" charset="0"/>
              </a:rPr>
              <a:t>If you assign an SP to a CAP cycle but they do not receive the email with their username, it is generally for one of the following reasons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E4782"/>
              </a:solidFill>
              <a:effectLst/>
              <a:latin typeface="Arial" panose="020B0604020202020204" pitchFamily="34" charset="0"/>
              <a:cs typeface="Arial" panose="020B0604020202020204" pitchFamily="34" charset="0"/>
            </a:endParaRPr>
          </a:p>
          <a:p>
            <a:pPr algn="l" rtl="0" fontAlgn="base">
              <a:lnSpc>
                <a:spcPts val="1950"/>
              </a:lnSpc>
            </a:pPr>
            <a:r>
              <a:rPr lang="en-US" sz="1200" b="1" i="0" u="none" strike="noStrike" dirty="0">
                <a:solidFill>
                  <a:srgbClr val="101D35"/>
                </a:solidFill>
                <a:effectLst/>
                <a:latin typeface="Arial" panose="020B0604020202020204" pitchFamily="34" charset="0"/>
                <a:cs typeface="Arial" panose="020B0604020202020204" pitchFamily="34" charset="0"/>
              </a:rPr>
              <a:t>[Click] </a:t>
            </a:r>
            <a:r>
              <a:rPr lang="en-US" sz="1200" b="1" dirty="0">
                <a:solidFill>
                  <a:srgbClr val="1E4782"/>
                </a:solidFill>
                <a:latin typeface="Arial" panose="020B0604020202020204" pitchFamily="34" charset="0"/>
                <a:cs typeface="Arial" panose="020B0604020202020204" pitchFamily="34" charset="0"/>
              </a:rPr>
              <a:t>Some district firewalls block the autogenerated emails from reaching the SP. </a:t>
            </a:r>
            <a:r>
              <a:rPr lang="en-US" sz="1200" b="0" dirty="0">
                <a:solidFill>
                  <a:srgbClr val="1E4782"/>
                </a:solidFill>
                <a:latin typeface="Arial" panose="020B0604020202020204" pitchFamily="34" charset="0"/>
                <a:cs typeface="Arial" panose="020B0604020202020204" pitchFamily="34" charset="0"/>
              </a:rPr>
              <a:t>If you suspect this is the case, you can find the text from the </a:t>
            </a:r>
            <a:r>
              <a:rPr lang="en-US" sz="1200" i="0" dirty="0">
                <a:solidFill>
                  <a:srgbClr val="1E4782"/>
                </a:solidFill>
                <a:effectLst/>
                <a:latin typeface="Arial" panose="020B0604020202020204" pitchFamily="34" charset="0"/>
                <a:cs typeface="Arial" panose="020B0604020202020204" pitchFamily="34" charset="0"/>
              </a:rPr>
              <a:t>auto-generated email within the </a:t>
            </a:r>
            <a:r>
              <a:rPr lang="en-US" sz="1200" dirty="0">
                <a:solidFill>
                  <a:srgbClr val="1E4782"/>
                </a:solidFill>
                <a:latin typeface="Arial" panose="020B0604020202020204" pitchFamily="34" charset="0"/>
                <a:cs typeface="Arial" panose="020B0604020202020204" pitchFamily="34" charset="0"/>
              </a:rPr>
              <a:t>platform. To find this information, the CM or PS can log in, click on “Correspondence History” from the left-hand navigation menu , find the message sent to the SP, and share the information with the SP from their own email account. [Click]</a:t>
            </a:r>
          </a:p>
          <a:p>
            <a:pPr algn="l" rtl="0" fontAlgn="base">
              <a:lnSpc>
                <a:spcPts val="1950"/>
              </a:lnSpc>
            </a:pPr>
            <a:endParaRPr lang="en-US" sz="1200" dirty="0">
              <a:solidFill>
                <a:srgbClr val="1E4782"/>
              </a:solidFill>
              <a:latin typeface="Arial" panose="020B0604020202020204" pitchFamily="34" charset="0"/>
              <a:cs typeface="Arial" panose="020B0604020202020204" pitchFamily="34" charset="0"/>
            </a:endParaRPr>
          </a:p>
          <a:p>
            <a:pPr algn="l" rtl="0" fontAlgn="base">
              <a:lnSpc>
                <a:spcPts val="1950"/>
              </a:lnSpc>
            </a:pPr>
            <a:r>
              <a:rPr lang="en-US" sz="1200" b="1" i="0" u="none" strike="noStrike" dirty="0">
                <a:solidFill>
                  <a:srgbClr val="101D35"/>
                </a:solidFill>
                <a:effectLst/>
                <a:latin typeface="Arial" panose="020B0604020202020204" pitchFamily="34" charset="0"/>
                <a:cs typeface="Arial" panose="020B0604020202020204" pitchFamily="34" charset="0"/>
              </a:rPr>
              <a:t>[Click] </a:t>
            </a:r>
            <a:r>
              <a:rPr lang="en-US" sz="1200" b="1" dirty="0">
                <a:solidFill>
                  <a:srgbClr val="1E4782"/>
                </a:solidFill>
                <a:latin typeface="Arial" panose="020B0604020202020204" pitchFamily="34" charset="0"/>
                <a:cs typeface="Arial" panose="020B0604020202020204" pitchFamily="34" charset="0"/>
              </a:rPr>
              <a:t>The other cause is that the SP’s email address may have been entered incorrectly during cycle creation. </a:t>
            </a:r>
            <a:r>
              <a:rPr lang="en-US" sz="1200" i="0" dirty="0">
                <a:solidFill>
                  <a:srgbClr val="1E4782"/>
                </a:solidFill>
                <a:effectLst/>
                <a:latin typeface="Arial" panose="020B0604020202020204" pitchFamily="34" charset="0"/>
                <a:cs typeface="Arial" panose="020B0604020202020204" pitchFamily="34" charset="0"/>
              </a:rPr>
              <a:t>As I already mentioned, the platform will not allow the CM or PS to update the SPs email address. This must be addressed by DESE. If you think this is the issue, email </a:t>
            </a:r>
            <a:r>
              <a:rPr lang="en-US" sz="1200" i="0" dirty="0">
                <a:solidFill>
                  <a:srgbClr val="1E4782"/>
                </a:solidFill>
                <a:effectLst/>
                <a:latin typeface="Arial" panose="020B0604020202020204" pitchFamily="34" charset="0"/>
                <a:cs typeface="Arial" panose="020B0604020202020204" pitchFamily="34" charset="0"/>
                <a:hlinkClick r:id="rId3"/>
              </a:rPr>
              <a:t>EducatorPreparation@mass.gov</a:t>
            </a:r>
            <a:r>
              <a:rPr lang="en-US" sz="1200" i="0" dirty="0">
                <a:solidFill>
                  <a:srgbClr val="1E4782"/>
                </a:solidFill>
                <a:effectLst/>
                <a:latin typeface="Arial" panose="020B0604020202020204" pitchFamily="34" charset="0"/>
                <a:cs typeface="Arial" panose="020B0604020202020204" pitchFamily="34" charset="0"/>
              </a:rPr>
              <a:t> for assistance.</a:t>
            </a:r>
          </a:p>
          <a:p>
            <a:pPr marL="0" marR="0" lvl="0" indent="0" algn="l" defTabSz="914400" rtl="0" eaLnBrk="1" fontAlgn="base" latinLnBrk="0" hangingPunct="1">
              <a:lnSpc>
                <a:spcPts val="1950"/>
              </a:lnSpc>
              <a:spcBef>
                <a:spcPts val="0"/>
              </a:spcBef>
              <a:spcAft>
                <a:spcPts val="0"/>
              </a:spcAft>
              <a:buClrTx/>
              <a:buSzTx/>
              <a:buFontTx/>
              <a:buNone/>
              <a:tabLst/>
              <a:defRPr/>
            </a:pPr>
            <a:endParaRPr lang="en-US" sz="1200" b="1" i="0" dirty="0">
              <a:solidFill>
                <a:srgbClr val="1E4782"/>
              </a:solidFill>
              <a:effectLst/>
              <a:latin typeface="Arial" panose="020B0604020202020204" pitchFamily="34" charset="0"/>
              <a:cs typeface="Arial" panose="020B0604020202020204" pitchFamily="34" charset="0"/>
            </a:endParaRPr>
          </a:p>
          <a:p>
            <a:pPr algn="l" rtl="0" fontAlgn="base">
              <a:lnSpc>
                <a:spcPts val="1950"/>
              </a:lnSpc>
            </a:pPr>
            <a:endParaRPr lang="en-US" sz="1200" dirty="0">
              <a:solidFill>
                <a:srgbClr val="1E4782"/>
              </a:solidFill>
              <a:latin typeface="Arial" panose="020B0604020202020204" pitchFamily="34" charset="0"/>
              <a:cs typeface="Arial" panose="020B0604020202020204" pitchFamily="34" charset="0"/>
            </a:endParaRPr>
          </a:p>
          <a:p>
            <a:pPr algn="l" rtl="0" fontAlgn="base">
              <a:lnSpc>
                <a:spcPts val="1950"/>
              </a:lnSpc>
            </a:pPr>
            <a:endParaRPr lang="en-US" sz="1200" i="0" dirty="0">
              <a:solidFill>
                <a:srgbClr val="1E4782"/>
              </a:solidFill>
              <a:effectLst/>
              <a:latin typeface="Arial" panose="020B0604020202020204" pitchFamily="34" charset="0"/>
              <a:cs typeface="Arial" panose="020B0604020202020204" pitchFamily="34" charset="0"/>
            </a:endParaRPr>
          </a:p>
          <a:p>
            <a:pPr algn="l" rtl="0" fontAlgn="base">
              <a:lnSpc>
                <a:spcPts val="1950"/>
              </a:lnSpc>
            </a:pPr>
            <a:endParaRPr lang="en-US" sz="1200" i="0" dirty="0">
              <a:solidFill>
                <a:srgbClr val="1E4782"/>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rgbClr val="1E4782"/>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E4782"/>
              </a:solidFill>
              <a:effectLst/>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D3CC9A80-E3A6-D391-7E2A-24EC4E576321}"/>
              </a:ext>
            </a:extLst>
          </p:cNvPr>
          <p:cNvSpPr>
            <a:spLocks noGrp="1"/>
          </p:cNvSpPr>
          <p:nvPr>
            <p:ph type="sldNum" sz="quarter" idx="5"/>
          </p:nvPr>
        </p:nvSpPr>
        <p:spPr/>
        <p:txBody>
          <a:bodyPr/>
          <a:lstStyle/>
          <a:p>
            <a:fld id="{9B6DB38A-5D4A-D140-AE31-7200571C691E}" type="slidenum">
              <a:rPr lang="en-US" smtClean="0"/>
              <a:t>16</a:t>
            </a:fld>
            <a:endParaRPr lang="en-US"/>
          </a:p>
        </p:txBody>
      </p:sp>
    </p:spTree>
    <p:extLst>
      <p:ext uri="{BB962C8B-B14F-4D97-AF65-F5344CB8AC3E}">
        <p14:creationId xmlns:p14="http://schemas.microsoft.com/office/powerpoint/2010/main" val="334839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logged in, each user should see the “CAP Online Platform” in their list of available applications.</a:t>
            </a:r>
          </a:p>
          <a:p>
            <a:endParaRPr lang="en-US"/>
          </a:p>
          <a:p>
            <a:r>
              <a:rPr lang="en-US"/>
              <a:t>Please note, the available links will differ for each person based on their access to other applications, So, you shouldn’t expect the home page to look like the image on this slide for everyone.</a:t>
            </a:r>
          </a:p>
        </p:txBody>
      </p:sp>
      <p:sp>
        <p:nvSpPr>
          <p:cNvPr id="4" name="Slide Number Placeholder 3"/>
          <p:cNvSpPr>
            <a:spLocks noGrp="1"/>
          </p:cNvSpPr>
          <p:nvPr>
            <p:ph type="sldNum" sz="quarter" idx="5"/>
          </p:nvPr>
        </p:nvSpPr>
        <p:spPr/>
        <p:txBody>
          <a:bodyPr/>
          <a:lstStyle/>
          <a:p>
            <a:fld id="{9B6DB38A-5D4A-D140-AE31-7200571C691E}" type="slidenum">
              <a:rPr lang="en-US" smtClean="0"/>
              <a:t>17</a:t>
            </a:fld>
            <a:endParaRPr lang="en-US"/>
          </a:p>
        </p:txBody>
      </p:sp>
    </p:spTree>
    <p:extLst>
      <p:ext uri="{BB962C8B-B14F-4D97-AF65-F5344CB8AC3E}">
        <p14:creationId xmlns:p14="http://schemas.microsoft.com/office/powerpoint/2010/main" val="3583159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7EED2-EB9F-E7F0-7D4C-3D5AE1336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FA9FD-B3FA-21B0-DFB4-3801E789E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B1BE0-F315-6BA0-7BC6-9470484E0668}"/>
              </a:ext>
            </a:extLst>
          </p:cNvPr>
          <p:cNvSpPr>
            <a:spLocks noGrp="1"/>
          </p:cNvSpPr>
          <p:nvPr>
            <p:ph type="body" idx="1"/>
          </p:nvPr>
        </p:nvSpPr>
        <p:spPr/>
        <p:txBody>
          <a:bodyPr/>
          <a:lstStyle/>
          <a:p>
            <a:r>
              <a:rPr lang="en-US"/>
              <a:t>There are a few overarching tips for navigating the platform.</a:t>
            </a:r>
          </a:p>
        </p:txBody>
      </p:sp>
      <p:sp>
        <p:nvSpPr>
          <p:cNvPr id="4" name="Slide Number Placeholder 3">
            <a:extLst>
              <a:ext uri="{FF2B5EF4-FFF2-40B4-BE49-F238E27FC236}">
                <a16:creationId xmlns:a16="http://schemas.microsoft.com/office/drawing/2014/main" id="{A45085A5-447C-61DC-BC71-7D6E1EEBA067}"/>
              </a:ext>
            </a:extLst>
          </p:cNvPr>
          <p:cNvSpPr>
            <a:spLocks noGrp="1"/>
          </p:cNvSpPr>
          <p:nvPr>
            <p:ph type="sldNum" sz="quarter" idx="5"/>
          </p:nvPr>
        </p:nvSpPr>
        <p:spPr/>
        <p:txBody>
          <a:bodyPr/>
          <a:lstStyle/>
          <a:p>
            <a:fld id="{9B6DB38A-5D4A-D140-AE31-7200571C691E}" type="slidenum">
              <a:rPr lang="en-US" smtClean="0"/>
              <a:t>18</a:t>
            </a:fld>
            <a:endParaRPr lang="en-US"/>
          </a:p>
        </p:txBody>
      </p:sp>
    </p:spTree>
    <p:extLst>
      <p:ext uri="{BB962C8B-B14F-4D97-AF65-F5344CB8AC3E}">
        <p14:creationId xmlns:p14="http://schemas.microsoft.com/office/powerpoint/2010/main" val="1356923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After logging in, all users will be brought to the home page. The content of this page varies by user.</a:t>
            </a:r>
          </a:p>
          <a:p>
            <a:endParaRPr lang="en-US"/>
          </a:p>
          <a:p>
            <a:pPr marL="171450" indent="-171450">
              <a:buFont typeface="Arial" panose="020B0604020202020204" pitchFamily="34" charset="0"/>
              <a:buChar char="•"/>
            </a:pPr>
            <a:r>
              <a:rPr lang="en-US"/>
              <a:t>Candidates will see only their cycle, SPs and PSs will see only the cycles assigned to them.</a:t>
            </a:r>
          </a:p>
          <a:p>
            <a:pPr marL="171450" indent="-171450">
              <a:buFont typeface="Arial" panose="020B0604020202020204" pitchFamily="34" charset="0"/>
              <a:buChar char="•"/>
            </a:pPr>
            <a:r>
              <a:rPr lang="en-US"/>
              <a:t>As the CAP Manager, you have the option to view the platform as a CM (this is the default when you log in) or  as a program supervisor. If desired, simply select “View as Program Supervisor” at the top right. [Click]</a:t>
            </a:r>
          </a:p>
          <a:p>
            <a:endParaRPr lang="en-US"/>
          </a:p>
          <a:p>
            <a:r>
              <a:rPr lang="en-US" b="1"/>
              <a:t>Regardless of account type there are a variety of functions embedded into the home page.</a:t>
            </a:r>
          </a:p>
          <a:p>
            <a:endParaRPr lang="en-US"/>
          </a:p>
          <a:p>
            <a:pPr marL="171450" indent="-171450">
              <a:buFont typeface="Arial" panose="020B0604020202020204" pitchFamily="34" charset="0"/>
              <a:buChar char="•"/>
            </a:pPr>
            <a:r>
              <a:rPr lang="en-US" b="1"/>
              <a:t>To filter by cycle status or CAP completion year</a:t>
            </a:r>
            <a:r>
              <a:rPr lang="en-US"/>
              <a:t>, select your parameters from the dropdown menu(s) then click “Submit”. [Click]</a:t>
            </a:r>
          </a:p>
          <a:p>
            <a:pPr marL="171450" indent="-171450">
              <a:buFont typeface="Arial" panose="020B0604020202020204" pitchFamily="34" charset="0"/>
              <a:buChar char="•"/>
            </a:pPr>
            <a:r>
              <a:rPr lang="en-US" b="1"/>
              <a:t>To sort any column alphabetically</a:t>
            </a:r>
            <a:r>
              <a:rPr lang="en-US"/>
              <a:t>, click on the up/down arrows at the top right of each column header. [Click]</a:t>
            </a:r>
          </a:p>
          <a:p>
            <a:pPr marL="171450" indent="-171450">
              <a:buFont typeface="Arial" panose="020B0604020202020204" pitchFamily="34" charset="0"/>
              <a:buChar char="•"/>
            </a:pPr>
            <a:r>
              <a:rPr lang="en-US" b="1"/>
              <a:t>To search </a:t>
            </a:r>
            <a:r>
              <a:rPr lang="en-US"/>
              <a:t>for a specific candidate, SP, PS, program, etc. type or paste text into the search box [Click]</a:t>
            </a:r>
          </a:p>
          <a:p>
            <a:pPr marL="171450" indent="-171450">
              <a:buFont typeface="Arial" panose="020B0604020202020204" pitchFamily="34" charset="0"/>
              <a:buChar char="•"/>
            </a:pPr>
            <a:r>
              <a:rPr lang="en-US" b="1"/>
              <a:t>To open an individual candidate’s cycle</a:t>
            </a:r>
            <a:r>
              <a:rPr lang="en-US"/>
              <a:t>, click on the row with their name [Click]</a:t>
            </a:r>
            <a:endParaRPr lang="en-US" b="1"/>
          </a:p>
          <a:p>
            <a:pPr marL="171450" indent="-171450">
              <a:buFont typeface="Arial" panose="020B0604020202020204" pitchFamily="34" charset="0"/>
              <a:buChar char="•"/>
            </a:pPr>
            <a:r>
              <a:rPr lang="en-US" b="1"/>
              <a:t>To exit an individual candidate’s cycle</a:t>
            </a:r>
            <a:r>
              <a:rPr lang="en-US"/>
              <a:t>, click “Home” in the navigation bar.</a:t>
            </a:r>
          </a:p>
          <a:p>
            <a:pPr marL="171450" indent="-171450">
              <a:buFont typeface="Arial" panose="020B0604020202020204" pitchFamily="34" charset="0"/>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19</a:t>
            </a:fld>
            <a:endParaRPr lang="en-US"/>
          </a:p>
        </p:txBody>
      </p:sp>
    </p:spTree>
    <p:extLst>
      <p:ext uri="{BB962C8B-B14F-4D97-AF65-F5344CB8AC3E}">
        <p14:creationId xmlns:p14="http://schemas.microsoft.com/office/powerpoint/2010/main" val="3364945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During the session, I will provide a high-level overview of the CAP Online Platform and then jump into a much more detailed walk through of how to use the platform for each stage in the CAP Cycle. </a:t>
            </a:r>
          </a:p>
          <a:p>
            <a:endParaRPr lang="en-US" dirty="0">
              <a:latin typeface="Calibri"/>
              <a:ea typeface="Calibri"/>
              <a:cs typeface="Calibri"/>
            </a:endParaRPr>
          </a:p>
          <a:p>
            <a:r>
              <a:rPr lang="en-US" dirty="0">
                <a:latin typeface="Calibri"/>
                <a:ea typeface="Calibri"/>
                <a:cs typeface="Calibri"/>
              </a:rPr>
              <a:t>After the walkthrough, I will share some troubleshooting tips for common issues that users run into with the platform as well as resources you can access for additional instructions and support.</a:t>
            </a:r>
          </a:p>
        </p:txBody>
      </p:sp>
      <p:sp>
        <p:nvSpPr>
          <p:cNvPr id="4" name="Slide Number Placeholder 3"/>
          <p:cNvSpPr>
            <a:spLocks noGrp="1"/>
          </p:cNvSpPr>
          <p:nvPr>
            <p:ph type="sldNum" sz="quarter" idx="5"/>
          </p:nvPr>
        </p:nvSpPr>
        <p:spPr/>
        <p:txBody>
          <a:bodyPr/>
          <a:lstStyle/>
          <a:p>
            <a:fld id="{9B6DB38A-5D4A-D140-AE31-7200571C691E}" type="slidenum">
              <a:rPr lang="en-US" smtClean="0"/>
              <a:t>2</a:t>
            </a:fld>
            <a:endParaRPr lang="en-US"/>
          </a:p>
        </p:txBody>
      </p:sp>
    </p:spTree>
    <p:extLst>
      <p:ext uri="{BB962C8B-B14F-4D97-AF65-F5344CB8AC3E}">
        <p14:creationId xmlns:p14="http://schemas.microsoft.com/office/powerpoint/2010/main" val="254131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rgbClr val="1E4782"/>
                </a:solidFill>
                <a:effectLst/>
                <a:latin typeface="Arial" panose="020B0604020202020204" pitchFamily="34" charset="0"/>
                <a:cs typeface="Arial" panose="020B0604020202020204" pitchFamily="34" charset="0"/>
              </a:rPr>
              <a:t>Once you enter an individual candidate’s cycle</a:t>
            </a:r>
            <a:r>
              <a:rPr lang="en-US" sz="1200" i="0">
                <a:solidFill>
                  <a:srgbClr val="1E4782"/>
                </a:solidFill>
                <a:effectLst/>
                <a:latin typeface="Arial" panose="020B0604020202020204" pitchFamily="34" charset="0"/>
                <a:cs typeface="Arial" panose="020B0604020202020204" pitchFamily="34" charset="0"/>
              </a:rPr>
              <a:t>, the left-hand navigation bar will expand to show all cycle steps. [click]</a:t>
            </a:r>
          </a:p>
          <a:p>
            <a:endParaRPr lang="en-US"/>
          </a:p>
          <a:p>
            <a:r>
              <a:rPr lang="en-US"/>
              <a:t>This is how you and the supervisors will access all required forms, the evidence uploads page, and the correspondence history between members of the triad.</a:t>
            </a:r>
          </a:p>
        </p:txBody>
      </p:sp>
      <p:sp>
        <p:nvSpPr>
          <p:cNvPr id="4" name="Slide Number Placeholder 3"/>
          <p:cNvSpPr>
            <a:spLocks noGrp="1"/>
          </p:cNvSpPr>
          <p:nvPr>
            <p:ph type="sldNum" sz="quarter" idx="5"/>
          </p:nvPr>
        </p:nvSpPr>
        <p:spPr/>
        <p:txBody>
          <a:bodyPr/>
          <a:lstStyle/>
          <a:p>
            <a:fld id="{9B6DB38A-5D4A-D140-AE31-7200571C691E}" type="slidenum">
              <a:rPr lang="en-US" smtClean="0"/>
              <a:t>20</a:t>
            </a:fld>
            <a:endParaRPr lang="en-US"/>
          </a:p>
        </p:txBody>
      </p:sp>
    </p:spTree>
    <p:extLst>
      <p:ext uri="{BB962C8B-B14F-4D97-AF65-F5344CB8AC3E}">
        <p14:creationId xmlns:p14="http://schemas.microsoft.com/office/powerpoint/2010/main" val="1171441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F18B1-4471-72C6-D6FA-BECF97C42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468C1-56B7-DB23-147B-5D7FA01149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44059-8D0F-F15F-1ACD-7FE918F183A0}"/>
              </a:ext>
            </a:extLst>
          </p:cNvPr>
          <p:cNvSpPr>
            <a:spLocks noGrp="1"/>
          </p:cNvSpPr>
          <p:nvPr>
            <p:ph type="body" idx="1"/>
          </p:nvPr>
        </p:nvSpPr>
        <p:spPr/>
        <p:txBody>
          <a:bodyPr/>
          <a:lstStyle/>
          <a:p>
            <a:r>
              <a:rPr lang="en-US"/>
              <a:t>Before moving into some guidance for each step within the cycle, there are two overarching things to know about how the platform functions. These are especially important for the PS and SP to know.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1E4782"/>
                </a:solidFill>
                <a:latin typeface="Arial" panose="020B0604020202020204" pitchFamily="34" charset="0"/>
                <a:cs typeface="Arial" panose="020B0604020202020204" pitchFamily="34" charset="0"/>
              </a:rPr>
              <a:t>First, throughout the platform pages, required fields are denoted with bold text and an asterisk</a:t>
            </a:r>
            <a:r>
              <a:rPr lang="en-US" sz="1400" b="0">
                <a:solidFill>
                  <a:srgbClr val="1E4782"/>
                </a:solidFill>
                <a:latin typeface="Arial" panose="020B0604020202020204" pitchFamily="34" charset="0"/>
                <a:cs typeface="Arial" panose="020B0604020202020204" pitchFamily="34" charset="0"/>
              </a:rPr>
              <a:t>*, you can see an example of this for the grade level of practicum students on this page [Click]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rgbClr val="1E4782"/>
                </a:solidFill>
                <a:latin typeface="Arial" panose="020B0604020202020204" pitchFamily="34" charset="0"/>
                <a:cs typeface="Arial" panose="020B0604020202020204" pitchFamily="34" charset="0"/>
              </a:rPr>
              <a:t>It is also very important for supervisors to know that the platform does NOT autosave like a Google document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1E4782"/>
                </a:solidFill>
                <a:latin typeface="Arial" panose="020B0604020202020204" pitchFamily="34" charset="0"/>
                <a:cs typeface="Arial" panose="020B0604020202020204" pitchFamily="34" charset="0"/>
              </a:rPr>
              <a:t>Content will be lost if windows are left open and time out or are closed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1E4782"/>
                </a:solidFill>
                <a:latin typeface="Arial" panose="020B0604020202020204" pitchFamily="34" charset="0"/>
                <a:cs typeface="Arial" panose="020B0604020202020204" pitchFamily="34" charset="0"/>
              </a:rPr>
              <a:t>“Save” buttons should be used frequently when adding new information to forms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1E4782"/>
                </a:solidFill>
                <a:latin typeface="Arial" panose="020B0604020202020204" pitchFamily="34" charset="0"/>
                <a:cs typeface="Arial" panose="020B0604020202020204" pitchFamily="34" charset="0"/>
              </a:rPr>
              <a:t>When entering a lot of text, such as when adding synthesized observation evidence or assessment feedback, we advise supervisors to draft content in another document and then paste it into the platform when finalized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a:solidFill>
                <a:srgbClr val="1E4782"/>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a:solidFill>
                <a:srgbClr val="1E4782"/>
              </a:solidFill>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C79DD32D-6994-064D-B1E4-355152F37173}"/>
              </a:ext>
            </a:extLst>
          </p:cNvPr>
          <p:cNvSpPr>
            <a:spLocks noGrp="1"/>
          </p:cNvSpPr>
          <p:nvPr>
            <p:ph type="sldNum" sz="quarter" idx="5"/>
          </p:nvPr>
        </p:nvSpPr>
        <p:spPr/>
        <p:txBody>
          <a:bodyPr/>
          <a:lstStyle/>
          <a:p>
            <a:fld id="{9B6DB38A-5D4A-D140-AE31-7200571C691E}" type="slidenum">
              <a:rPr lang="en-US" smtClean="0"/>
              <a:t>21</a:t>
            </a:fld>
            <a:endParaRPr lang="en-US"/>
          </a:p>
        </p:txBody>
      </p:sp>
    </p:spTree>
    <p:extLst>
      <p:ext uri="{BB962C8B-B14F-4D97-AF65-F5344CB8AC3E}">
        <p14:creationId xmlns:p14="http://schemas.microsoft.com/office/powerpoint/2010/main" val="2991452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E2C22-45F7-5CC7-9173-DD7DBE028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76637C-0300-01B7-FD2E-10FAC7055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4C711-4AB1-CCC0-80B1-17A434D324F3}"/>
              </a:ext>
            </a:extLst>
          </p:cNvPr>
          <p:cNvSpPr>
            <a:spLocks noGrp="1"/>
          </p:cNvSpPr>
          <p:nvPr>
            <p:ph type="body" idx="1"/>
          </p:nvPr>
        </p:nvSpPr>
        <p:spPr/>
        <p:txBody>
          <a:bodyPr/>
          <a:lstStyle/>
          <a:p>
            <a:r>
              <a:rPr lang="en-US"/>
              <a:t>With all of that as the foundation, let’s jump into a detailed walkthrough of how to use the platform for each step in the CAP cycle, beginning with how to create a new cycle.</a:t>
            </a:r>
          </a:p>
        </p:txBody>
      </p:sp>
      <p:sp>
        <p:nvSpPr>
          <p:cNvPr id="4" name="Slide Number Placeholder 3">
            <a:extLst>
              <a:ext uri="{FF2B5EF4-FFF2-40B4-BE49-F238E27FC236}">
                <a16:creationId xmlns:a16="http://schemas.microsoft.com/office/drawing/2014/main" id="{4CAAE862-E676-C587-80B4-B86885999B9C}"/>
              </a:ext>
            </a:extLst>
          </p:cNvPr>
          <p:cNvSpPr>
            <a:spLocks noGrp="1"/>
          </p:cNvSpPr>
          <p:nvPr>
            <p:ph type="sldNum" sz="quarter" idx="5"/>
          </p:nvPr>
        </p:nvSpPr>
        <p:spPr/>
        <p:txBody>
          <a:bodyPr/>
          <a:lstStyle/>
          <a:p>
            <a:fld id="{9B6DB38A-5D4A-D140-AE31-7200571C691E}" type="slidenum">
              <a:rPr lang="en-US" smtClean="0"/>
              <a:t>22</a:t>
            </a:fld>
            <a:endParaRPr lang="en-US"/>
          </a:p>
        </p:txBody>
      </p:sp>
    </p:spTree>
    <p:extLst>
      <p:ext uri="{BB962C8B-B14F-4D97-AF65-F5344CB8AC3E}">
        <p14:creationId xmlns:p14="http://schemas.microsoft.com/office/powerpoint/2010/main" val="2300883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15E9E-19A0-4B57-1016-A51A7EA17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AAC7B-F1CD-FF10-5959-7DB8B3C05A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75BF4-5653-DCDE-428E-5F84348C4867}"/>
              </a:ext>
            </a:extLst>
          </p:cNvPr>
          <p:cNvSpPr>
            <a:spLocks noGrp="1"/>
          </p:cNvSpPr>
          <p:nvPr>
            <p:ph type="body" idx="1"/>
          </p:nvPr>
        </p:nvSpPr>
        <p:spPr/>
        <p:txBody>
          <a:bodyPr/>
          <a:lstStyle/>
          <a:p>
            <a:r>
              <a:rPr lang="en-US"/>
              <a:t>To open a NEW CAP cycle, select “Start Cycle” from the left-hand navigation bar</a:t>
            </a:r>
          </a:p>
        </p:txBody>
      </p:sp>
      <p:sp>
        <p:nvSpPr>
          <p:cNvPr id="4" name="Slide Number Placeholder 3">
            <a:extLst>
              <a:ext uri="{FF2B5EF4-FFF2-40B4-BE49-F238E27FC236}">
                <a16:creationId xmlns:a16="http://schemas.microsoft.com/office/drawing/2014/main" id="{FBEAE311-D165-6B93-8013-5F5C1FAE4821}"/>
              </a:ext>
            </a:extLst>
          </p:cNvPr>
          <p:cNvSpPr>
            <a:spLocks noGrp="1"/>
          </p:cNvSpPr>
          <p:nvPr>
            <p:ph type="sldNum" sz="quarter" idx="5"/>
          </p:nvPr>
        </p:nvSpPr>
        <p:spPr/>
        <p:txBody>
          <a:bodyPr/>
          <a:lstStyle/>
          <a:p>
            <a:fld id="{9B6DB38A-5D4A-D140-AE31-7200571C691E}" type="slidenum">
              <a:rPr lang="en-US" smtClean="0"/>
              <a:t>23</a:t>
            </a:fld>
            <a:endParaRPr lang="en-US"/>
          </a:p>
        </p:txBody>
      </p:sp>
    </p:spTree>
    <p:extLst>
      <p:ext uri="{BB962C8B-B14F-4D97-AF65-F5344CB8AC3E}">
        <p14:creationId xmlns:p14="http://schemas.microsoft.com/office/powerpoint/2010/main" val="325426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select a candidate. You may do this in two ways:</a:t>
            </a:r>
          </a:p>
          <a:p>
            <a:pPr marL="171450" indent="-171450">
              <a:buFont typeface="Arial" panose="020B0604020202020204" pitchFamily="34" charset="0"/>
              <a:buChar char="•"/>
            </a:pPr>
            <a:r>
              <a:rPr lang="en-US"/>
              <a:t>The first option is to </a:t>
            </a:r>
            <a:r>
              <a:rPr lang="en-US" b="1"/>
              <a:t>search by program</a:t>
            </a:r>
            <a:r>
              <a:rPr lang="en-US"/>
              <a:t>. This will provide a list of all candidates in the program you select. You may then click on the specific candidate’s name from the results.</a:t>
            </a:r>
          </a:p>
          <a:p>
            <a:pPr marL="171450" indent="-171450">
              <a:buFont typeface="Arial" panose="020B0604020202020204" pitchFamily="34" charset="0"/>
              <a:buChar char="•"/>
            </a:pPr>
            <a:r>
              <a:rPr lang="en-US"/>
              <a:t>The second option is to enter the </a:t>
            </a:r>
            <a:r>
              <a:rPr lang="en-US" b="1"/>
              <a:t>specific candidate’s MEPID</a:t>
            </a:r>
            <a:r>
              <a:rPr lang="en-US"/>
              <a:t>. This will provide just one result.</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[Click] Please note, candidates must be enrolled in Early ID will show up in these searches.</a:t>
            </a:r>
          </a:p>
        </p:txBody>
      </p:sp>
      <p:sp>
        <p:nvSpPr>
          <p:cNvPr id="4" name="Slide Number Placeholder 3"/>
          <p:cNvSpPr>
            <a:spLocks noGrp="1"/>
          </p:cNvSpPr>
          <p:nvPr>
            <p:ph type="sldNum" sz="quarter" idx="5"/>
          </p:nvPr>
        </p:nvSpPr>
        <p:spPr/>
        <p:txBody>
          <a:bodyPr/>
          <a:lstStyle/>
          <a:p>
            <a:fld id="{9B6DB38A-5D4A-D140-AE31-7200571C691E}" type="slidenum">
              <a:rPr lang="en-US" smtClean="0"/>
              <a:t>24</a:t>
            </a:fld>
            <a:endParaRPr lang="en-US"/>
          </a:p>
        </p:txBody>
      </p:sp>
    </p:spTree>
    <p:extLst>
      <p:ext uri="{BB962C8B-B14F-4D97-AF65-F5344CB8AC3E}">
        <p14:creationId xmlns:p14="http://schemas.microsoft.com/office/powerpoint/2010/main" val="2747217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0F36E-1286-9F77-5EE9-5A727DD61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02EDE-D9B2-AB09-55DB-981695E5A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5FBB68-D78C-5E38-ABDC-00DE9F6C4518}"/>
              </a:ext>
            </a:extLst>
          </p:cNvPr>
          <p:cNvSpPr>
            <a:spLocks noGrp="1"/>
          </p:cNvSpPr>
          <p:nvPr>
            <p:ph type="body" idx="1"/>
          </p:nvPr>
        </p:nvSpPr>
        <p:spPr/>
        <p:txBody>
          <a:bodyPr/>
          <a:lstStyle/>
          <a:p>
            <a:r>
              <a:rPr lang="en-US"/>
              <a:t>Once the candidate is selected, enter the current date as the Cycle Start Date and click next.</a:t>
            </a:r>
          </a:p>
        </p:txBody>
      </p:sp>
      <p:sp>
        <p:nvSpPr>
          <p:cNvPr id="4" name="Slide Number Placeholder 3">
            <a:extLst>
              <a:ext uri="{FF2B5EF4-FFF2-40B4-BE49-F238E27FC236}">
                <a16:creationId xmlns:a16="http://schemas.microsoft.com/office/drawing/2014/main" id="{5C5288EC-4F3F-2E43-669E-18E61220C526}"/>
              </a:ext>
            </a:extLst>
          </p:cNvPr>
          <p:cNvSpPr>
            <a:spLocks noGrp="1"/>
          </p:cNvSpPr>
          <p:nvPr>
            <p:ph type="sldNum" sz="quarter" idx="5"/>
          </p:nvPr>
        </p:nvSpPr>
        <p:spPr/>
        <p:txBody>
          <a:bodyPr/>
          <a:lstStyle/>
          <a:p>
            <a:fld id="{9B6DB38A-5D4A-D140-AE31-7200571C691E}" type="slidenum">
              <a:rPr lang="en-US" smtClean="0"/>
              <a:t>25</a:t>
            </a:fld>
            <a:endParaRPr lang="en-US"/>
          </a:p>
        </p:txBody>
      </p:sp>
    </p:spTree>
    <p:extLst>
      <p:ext uri="{BB962C8B-B14F-4D97-AF65-F5344CB8AC3E}">
        <p14:creationId xmlns:p14="http://schemas.microsoft.com/office/powerpoint/2010/main" val="3576944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667F-13D2-4F1D-B9B4-6CD6E8822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7B56C-C679-0E22-EC66-DB52FFFCC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54099-A515-6D4A-B2D0-7B9282AE0CF1}"/>
              </a:ext>
            </a:extLst>
          </p:cNvPr>
          <p:cNvSpPr>
            <a:spLocks noGrp="1"/>
          </p:cNvSpPr>
          <p:nvPr>
            <p:ph type="body" idx="1"/>
          </p:nvPr>
        </p:nvSpPr>
        <p:spPr/>
        <p:txBody>
          <a:bodyPr/>
          <a:lstStyle/>
          <a:p>
            <a:r>
              <a:rPr lang="en-US">
                <a:solidFill>
                  <a:srgbClr val="1E4782"/>
                </a:solidFill>
                <a:latin typeface="Arial" panose="020B0604020202020204" pitchFamily="34" charset="0"/>
                <a:cs typeface="Arial" panose="020B0604020202020204" pitchFamily="34" charset="0"/>
              </a:rPr>
              <a:t>The person creating the CAP Cycle will automatically be assigned as the candidate’s program supervisor. [Click]</a:t>
            </a:r>
          </a:p>
          <a:p>
            <a:pPr marL="285750" indent="-285750">
              <a:buFont typeface="Arial" panose="020B0604020202020204" pitchFamily="34" charset="0"/>
              <a:buChar char="•"/>
            </a:pPr>
            <a:r>
              <a:rPr lang="en-US">
                <a:solidFill>
                  <a:srgbClr val="1E4782"/>
                </a:solidFill>
                <a:latin typeface="Arial" panose="020B0604020202020204" pitchFamily="34" charset="0"/>
                <a:cs typeface="Arial" panose="020B0604020202020204" pitchFamily="34" charset="0"/>
              </a:rPr>
              <a:t>If you will be the program supervisor for the cycle, click “Assign” to keep this default and move on to the next step [Click]</a:t>
            </a:r>
          </a:p>
          <a:p>
            <a:pPr marL="285750" indent="-285750">
              <a:buFont typeface="Arial" panose="020B0604020202020204" pitchFamily="34" charset="0"/>
              <a:buChar char="•"/>
            </a:pPr>
            <a:r>
              <a:rPr lang="en-US">
                <a:solidFill>
                  <a:srgbClr val="1E4782"/>
                </a:solidFill>
                <a:latin typeface="Arial" panose="020B0604020202020204" pitchFamily="34" charset="0"/>
                <a:cs typeface="Arial" panose="020B0604020202020204" pitchFamily="34" charset="0"/>
              </a:rPr>
              <a:t>If the candidate will have a different program supervisor, instead click “Change” [Click]</a:t>
            </a:r>
          </a:p>
          <a:p>
            <a:pPr marL="742950" lvl="1" indent="-285750">
              <a:buFont typeface="Arial" panose="020B0604020202020204" pitchFamily="34" charset="0"/>
              <a:buChar char="•"/>
            </a:pPr>
            <a:r>
              <a:rPr lang="en-US">
                <a:solidFill>
                  <a:srgbClr val="1E4782"/>
                </a:solidFill>
                <a:latin typeface="Arial" panose="020B0604020202020204" pitchFamily="34" charset="0"/>
                <a:cs typeface="Arial" panose="020B0604020202020204" pitchFamily="34" charset="0"/>
              </a:rPr>
              <a:t>If this option is selected, the system will provide a list of all program supervisors within your sponsoring organization. </a:t>
            </a:r>
          </a:p>
          <a:p>
            <a:pPr marL="742950" lvl="1" indent="-285750">
              <a:buFont typeface="Arial" panose="020B0604020202020204" pitchFamily="34" charset="0"/>
              <a:buChar char="•"/>
            </a:pPr>
            <a:r>
              <a:rPr lang="en-US">
                <a:solidFill>
                  <a:srgbClr val="1E4782"/>
                </a:solidFill>
                <a:latin typeface="Arial" panose="020B0604020202020204" pitchFamily="34" charset="0"/>
                <a:cs typeface="Arial" panose="020B0604020202020204" pitchFamily="34" charset="0"/>
              </a:rPr>
              <a:t>Click on the desired supervisor, then select “Assign” [Click]</a:t>
            </a:r>
          </a:p>
          <a:p>
            <a:pPr marL="742950" lvl="1" indent="-285750">
              <a:buFont typeface="Arial" panose="020B0604020202020204" pitchFamily="34" charset="0"/>
              <a:buChar char="•"/>
            </a:pPr>
            <a:endParaRPr lang="en-US">
              <a:solidFill>
                <a:srgbClr val="1E4782"/>
              </a:solidFill>
              <a:latin typeface="Arial" panose="020B0604020202020204" pitchFamily="34" charset="0"/>
              <a:cs typeface="Arial" panose="020B0604020202020204" pitchFamily="34" charset="0"/>
            </a:endParaRPr>
          </a:p>
          <a:p>
            <a:pPr algn="l"/>
            <a:r>
              <a:rPr lang="en-US" b="0">
                <a:solidFill>
                  <a:schemeClr val="accent2"/>
                </a:solidFill>
                <a:latin typeface="Arial" panose="020B0604020202020204" pitchFamily="34" charset="0"/>
                <a:cs typeface="Arial" panose="020B0604020202020204" pitchFamily="34" charset="0"/>
              </a:rPr>
              <a:t>If a program supervisor does not show up in the list, they are not registered them in the system. Contact your sponsoring organization’s Directory Administrator or DESE for assistance.</a:t>
            </a:r>
            <a:endParaRPr lang="en-US" b="0"/>
          </a:p>
          <a:p>
            <a:pPr marL="0" lvl="0" indent="0" algn="l">
              <a:buFont typeface="Arial" panose="020B0604020202020204" pitchFamily="34" charset="0"/>
              <a:buNone/>
            </a:pPr>
            <a:endParaRPr lang="en-US" b="0">
              <a:solidFill>
                <a:srgbClr val="1E4782"/>
              </a:solidFill>
              <a:latin typeface="Arial" panose="020B0604020202020204" pitchFamily="34" charset="0"/>
              <a:cs typeface="Arial" panose="020B0604020202020204" pitchFamily="34" charset="0"/>
            </a:endParaRPr>
          </a:p>
          <a:p>
            <a:pPr marL="0" indent="0" algn="l">
              <a:buFont typeface="Arial" panose="020B0604020202020204" pitchFamily="34" charset="0"/>
              <a:buNone/>
            </a:pPr>
            <a:endParaRPr lang="en-US" b="0">
              <a:solidFill>
                <a:srgbClr val="1E4782"/>
              </a:solidFill>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3075CA35-667F-6D62-A227-7247D66D45B1}"/>
              </a:ext>
            </a:extLst>
          </p:cNvPr>
          <p:cNvSpPr>
            <a:spLocks noGrp="1"/>
          </p:cNvSpPr>
          <p:nvPr>
            <p:ph type="sldNum" sz="quarter" idx="5"/>
          </p:nvPr>
        </p:nvSpPr>
        <p:spPr/>
        <p:txBody>
          <a:bodyPr/>
          <a:lstStyle/>
          <a:p>
            <a:fld id="{9B6DB38A-5D4A-D140-AE31-7200571C691E}" type="slidenum">
              <a:rPr lang="en-US" smtClean="0"/>
              <a:t>26</a:t>
            </a:fld>
            <a:endParaRPr lang="en-US"/>
          </a:p>
        </p:txBody>
      </p:sp>
    </p:spTree>
    <p:extLst>
      <p:ext uri="{BB962C8B-B14F-4D97-AF65-F5344CB8AC3E}">
        <p14:creationId xmlns:p14="http://schemas.microsoft.com/office/powerpoint/2010/main" val="688645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assigning the PS, you will be asked to select the Supervising practitioner. </a:t>
            </a:r>
          </a:p>
          <a:p>
            <a:endParaRPr lang="en-US" dirty="0"/>
          </a:p>
          <a:p>
            <a:r>
              <a:rPr lang="en-US" b="1" dirty="0">
                <a:solidFill>
                  <a:srgbClr val="E97132"/>
                </a:solidFill>
                <a:latin typeface="Arial" panose="020B0604020202020204" pitchFamily="34" charset="0"/>
                <a:cs typeface="Arial" panose="020B0604020202020204" pitchFamily="34" charset="0"/>
              </a:rPr>
              <a:t>Supervising practitioners must be added in the CAP Online Platform. </a:t>
            </a:r>
          </a:p>
          <a:p>
            <a:r>
              <a:rPr lang="en-US" dirty="0">
                <a:solidFill>
                  <a:srgbClr val="E97132"/>
                </a:solidFill>
                <a:latin typeface="Arial" panose="020B0604020202020204" pitchFamily="34" charset="0"/>
                <a:cs typeface="Arial" panose="020B0604020202020204" pitchFamily="34" charset="0"/>
              </a:rPr>
              <a:t>If done in Directory Administrator, it will break the cycle. This cannot be fixed, and all cycle data will be lost.</a:t>
            </a:r>
            <a:endParaRPr lang="en-US" dirty="0"/>
          </a:p>
          <a:p>
            <a:endParaRPr lang="en-US" dirty="0"/>
          </a:p>
          <a:p>
            <a:r>
              <a:rPr lang="en-US" dirty="0"/>
              <a:t>To do so, select the SP’s </a:t>
            </a:r>
            <a:r>
              <a:rPr lang="en-US" b="1" dirty="0"/>
              <a:t>Organization Type </a:t>
            </a:r>
            <a:r>
              <a:rPr lang="en-US" dirty="0"/>
              <a:t>from the first dropdown menu. [Click]</a:t>
            </a:r>
          </a:p>
          <a:p>
            <a:pPr marL="171450" indent="-171450">
              <a:buFont typeface="Arial" panose="020B0604020202020204" pitchFamily="34" charset="0"/>
              <a:buChar char="•"/>
            </a:pPr>
            <a:r>
              <a:rPr lang="en-US" dirty="0"/>
              <a:t>If you select Charter District, Collaborative, or Public School District, you will then be able to select the SP’s district from Practicum District drop down menu and the SP’s school from the Practicum School drop down menu, Last, you will manually enter the SP’s MEPID. </a:t>
            </a:r>
          </a:p>
          <a:p>
            <a:pPr marL="628650" lvl="1" indent="-171450">
              <a:buFont typeface="Arial" panose="020B0604020202020204" pitchFamily="34" charset="0"/>
              <a:buChar char="•"/>
            </a:pPr>
            <a:r>
              <a:rPr lang="en-US" dirty="0"/>
              <a:t>Once you enter all this information, you will be able to “Search” for the SP. </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[Click] After hitting “Seach” the SPs name will appear along with a box for their email address. </a:t>
            </a:r>
          </a:p>
          <a:p>
            <a:pPr marL="171450" indent="-171450">
              <a:buFont typeface="Arial" panose="020B0604020202020204" pitchFamily="34" charset="0"/>
              <a:buChar char="•"/>
            </a:pPr>
            <a:r>
              <a:rPr lang="en-US" dirty="0"/>
              <a:t>This email will be used to generate a new CAP-specific account, separate from their personal ELAR account. </a:t>
            </a:r>
          </a:p>
          <a:p>
            <a:pPr marL="171450" indent="-171450">
              <a:buFont typeface="Arial" panose="020B0604020202020204" pitchFamily="34" charset="0"/>
              <a:buChar char="•"/>
            </a:pPr>
            <a:r>
              <a:rPr lang="en-US" dirty="0"/>
              <a:t>The email will also be used to provide instructions to the SP for how to sign into the new account.  </a:t>
            </a:r>
          </a:p>
          <a:p>
            <a:pPr marL="171450" indent="-171450">
              <a:buFont typeface="Arial" panose="020B0604020202020204" pitchFamily="34" charset="0"/>
              <a:buChar char="•"/>
            </a:pPr>
            <a:r>
              <a:rPr lang="en-US" dirty="0"/>
              <a:t>Please double or even triple check that the email address entered is correct. If it is wrong, it creates additional work for both you and DESE, and it halts the cycle until it is resolved!</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[Click] Once you confirm the email is correct, click “Assign”</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If you cannot find an SP</a:t>
            </a:r>
            <a:r>
              <a:rPr lang="en-US" dirty="0"/>
              <a:t>, it is likely that educator has been coded as “On Leave,” “Exited,” or reported by a different district in EPIMS. If this appears to be the case, check with the district to confirm if have reported the educator in their EPIMs data. If they haven’t, follow the directions on the next slide until the SP is reported. If the district says the SP is in EPIMs, contact EducatorPreparation@mass.gov for further assistance.</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B6DB38A-5D4A-D140-AE31-7200571C691E}" type="slidenum">
              <a:rPr lang="en-US" smtClean="0"/>
              <a:t>27</a:t>
            </a:fld>
            <a:endParaRPr lang="en-US"/>
          </a:p>
        </p:txBody>
      </p:sp>
    </p:spTree>
    <p:extLst>
      <p:ext uri="{BB962C8B-B14F-4D97-AF65-F5344CB8AC3E}">
        <p14:creationId xmlns:p14="http://schemas.microsoft.com/office/powerpoint/2010/main" val="73124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B8916-3698-AA7D-21C5-A56BECE98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96FB1-648A-795A-BF37-FA0D5A351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BD43A3-DD34-419F-F0FB-C011F8BFB7F1}"/>
              </a:ext>
            </a:extLst>
          </p:cNvPr>
          <p:cNvSpPr>
            <a:spLocks noGrp="1"/>
          </p:cNvSpPr>
          <p:nvPr>
            <p:ph type="body" idx="1"/>
          </p:nvPr>
        </p:nvSpPr>
        <p:spPr/>
        <p:txBody>
          <a:bodyPr/>
          <a:lstStyle/>
          <a:p>
            <a:r>
              <a:rPr lang="en-US" dirty="0"/>
              <a:t>If the SP is from a Private or Out-of-State School, select the appropriate option from the Organization Type dropdown. This also includes special education schools.</a:t>
            </a:r>
          </a:p>
          <a:p>
            <a:pPr marL="171450" indent="-171450">
              <a:buFont typeface="Arial" panose="020B0604020202020204" pitchFamily="34" charset="0"/>
              <a:buChar char="•"/>
            </a:pPr>
            <a:r>
              <a:rPr lang="en-US" dirty="0"/>
              <a:t>In either case, you will need to manually enter the SP’s first name and last name as well as the practicum state, district, and school.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[Click] Private school and out-of-state SPs will NOT be able to fill out the forms on their own due to access and security concerns. </a:t>
            </a:r>
          </a:p>
          <a:p>
            <a:pPr marL="171450" indent="-171450">
              <a:buFont typeface="Arial" panose="020B0604020202020204" pitchFamily="34" charset="0"/>
              <a:buChar char="•"/>
            </a:pPr>
            <a:r>
              <a:rPr lang="en-US" dirty="0"/>
              <a:t>In these cases, the CM or PS will need to enter information within each relevant forms on their behalf.</a:t>
            </a:r>
          </a:p>
          <a:p>
            <a:endParaRPr lang="en-US"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8DFFBA5-A638-0E95-821E-55A3E314A90D}"/>
              </a:ext>
            </a:extLst>
          </p:cNvPr>
          <p:cNvSpPr>
            <a:spLocks noGrp="1"/>
          </p:cNvSpPr>
          <p:nvPr>
            <p:ph type="sldNum" sz="quarter" idx="5"/>
          </p:nvPr>
        </p:nvSpPr>
        <p:spPr/>
        <p:txBody>
          <a:bodyPr/>
          <a:lstStyle/>
          <a:p>
            <a:fld id="{9B6DB38A-5D4A-D140-AE31-7200571C691E}" type="slidenum">
              <a:rPr lang="en-US" smtClean="0"/>
              <a:t>28</a:t>
            </a:fld>
            <a:endParaRPr lang="en-US"/>
          </a:p>
        </p:txBody>
      </p:sp>
    </p:spTree>
    <p:extLst>
      <p:ext uri="{BB962C8B-B14F-4D97-AF65-F5344CB8AC3E}">
        <p14:creationId xmlns:p14="http://schemas.microsoft.com/office/powerpoint/2010/main" val="1496158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E93B1-7473-5A5F-EEBC-B92D42867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1BCD9-7082-619C-5A0C-E5D42EB3D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00485-D846-476E-28AA-57275F750670}"/>
              </a:ext>
            </a:extLst>
          </p:cNvPr>
          <p:cNvSpPr>
            <a:spLocks noGrp="1"/>
          </p:cNvSpPr>
          <p:nvPr>
            <p:ph type="body" idx="1"/>
          </p:nvPr>
        </p:nvSpPr>
        <p:spPr/>
        <p:txBody>
          <a:bodyPr/>
          <a:lstStyle/>
          <a:p>
            <a:r>
              <a:rPr lang="en-US" sz="1200" b="0" i="0" kern="1200">
                <a:solidFill>
                  <a:schemeClr val="tx1"/>
                </a:solidFill>
                <a:effectLst/>
                <a:latin typeface="+mn-lt"/>
                <a:ea typeface="+mn-ea"/>
                <a:cs typeface="+mn-cs"/>
              </a:rPr>
              <a:t>Review the teacher candidate, supervisor, and practicum setting information below.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If everything is accurate, select “Start Cycle”. [Click]</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If not, select “Back” to make corrections. [Click]</a:t>
            </a:r>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a:p>
            <a:pPr marL="0" indent="0">
              <a:buFont typeface="Arial" panose="020B0604020202020204" pitchFamily="34" charset="0"/>
              <a:buNone/>
            </a:pPr>
            <a:endParaRPr lang="en-US" b="1"/>
          </a:p>
        </p:txBody>
      </p:sp>
      <p:sp>
        <p:nvSpPr>
          <p:cNvPr id="4" name="Slide Number Placeholder 3">
            <a:extLst>
              <a:ext uri="{FF2B5EF4-FFF2-40B4-BE49-F238E27FC236}">
                <a16:creationId xmlns:a16="http://schemas.microsoft.com/office/drawing/2014/main" id="{E4CB35C0-F9EE-0840-7FC7-BA2C1A7969AF}"/>
              </a:ext>
            </a:extLst>
          </p:cNvPr>
          <p:cNvSpPr>
            <a:spLocks noGrp="1"/>
          </p:cNvSpPr>
          <p:nvPr>
            <p:ph type="sldNum" sz="quarter" idx="5"/>
          </p:nvPr>
        </p:nvSpPr>
        <p:spPr/>
        <p:txBody>
          <a:bodyPr/>
          <a:lstStyle/>
          <a:p>
            <a:fld id="{9B6DB38A-5D4A-D140-AE31-7200571C691E}" type="slidenum">
              <a:rPr lang="en-US" smtClean="0"/>
              <a:t>29</a:t>
            </a:fld>
            <a:endParaRPr lang="en-US"/>
          </a:p>
        </p:txBody>
      </p:sp>
    </p:spTree>
    <p:extLst>
      <p:ext uri="{BB962C8B-B14F-4D97-AF65-F5344CB8AC3E}">
        <p14:creationId xmlns:p14="http://schemas.microsoft.com/office/powerpoint/2010/main" val="199223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know, this year </a:t>
            </a:r>
            <a:r>
              <a:rPr lang="en-US" u="sng"/>
              <a:t>all</a:t>
            </a:r>
            <a:r>
              <a:rPr lang="en-US"/>
              <a:t> sponsoring organizations are required to implement </a:t>
            </a:r>
            <a:r>
              <a:rPr lang="en-US" u="sng"/>
              <a:t>all</a:t>
            </a:r>
            <a:r>
              <a:rPr lang="en-US"/>
              <a:t> CAP cycles according to the expectations in the 2024 Guidelines for the Candidate Assessment of Performance. While many of you are deeply familiar with these expectations, I will begin with a brief refresher with a focus on changes that directly impact what you will see within the CAP Online Platform.</a:t>
            </a:r>
          </a:p>
        </p:txBody>
      </p:sp>
      <p:sp>
        <p:nvSpPr>
          <p:cNvPr id="4" name="Slide Number Placeholder 3"/>
          <p:cNvSpPr>
            <a:spLocks noGrp="1"/>
          </p:cNvSpPr>
          <p:nvPr>
            <p:ph type="sldNum" sz="quarter" idx="5"/>
          </p:nvPr>
        </p:nvSpPr>
        <p:spPr/>
        <p:txBody>
          <a:bodyPr/>
          <a:lstStyle/>
          <a:p>
            <a:fld id="{9B6DB38A-5D4A-D140-AE31-7200571C691E}" type="slidenum">
              <a:rPr lang="en-US" smtClean="0"/>
              <a:t>3</a:t>
            </a:fld>
            <a:endParaRPr lang="en-US"/>
          </a:p>
        </p:txBody>
      </p:sp>
    </p:spTree>
    <p:extLst>
      <p:ext uri="{BB962C8B-B14F-4D97-AF65-F5344CB8AC3E}">
        <p14:creationId xmlns:p14="http://schemas.microsoft.com/office/powerpoint/2010/main" val="875232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E7ED5-FEFA-BB55-85A6-C6092E799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913A19-7DAC-B746-1380-0F14E17D5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BEA59-BDF0-FB0F-415E-563865955008}"/>
              </a:ext>
            </a:extLst>
          </p:cNvPr>
          <p:cNvSpPr>
            <a:spLocks noGrp="1"/>
          </p:cNvSpPr>
          <p:nvPr>
            <p:ph type="body" idx="1"/>
          </p:nvPr>
        </p:nvSpPr>
        <p:spPr/>
        <p:txBody>
          <a:bodyPr/>
          <a:lstStyle/>
          <a:p>
            <a:r>
              <a:rPr lang="en-US" sz="1200" b="0" i="0" kern="1200">
                <a:solidFill>
                  <a:schemeClr val="tx1"/>
                </a:solidFill>
                <a:effectLst/>
                <a:latin typeface="+mn-lt"/>
                <a:ea typeface="+mn-ea"/>
                <a:cs typeface="+mn-cs"/>
              </a:rPr>
              <a:t>Once you click “Start Cycle” you will automatically move on to the CAP Form.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majority of the information on the CAP Form will be entered by the PS. However, there are several sections you should be aware of as the CAP manager.</a:t>
            </a:r>
            <a:endParaRPr lang="en-US"/>
          </a:p>
        </p:txBody>
      </p:sp>
      <p:sp>
        <p:nvSpPr>
          <p:cNvPr id="4" name="Slide Number Placeholder 3">
            <a:extLst>
              <a:ext uri="{FF2B5EF4-FFF2-40B4-BE49-F238E27FC236}">
                <a16:creationId xmlns:a16="http://schemas.microsoft.com/office/drawing/2014/main" id="{B824EE78-5EC6-CF38-1EDD-FD710EAD3199}"/>
              </a:ext>
            </a:extLst>
          </p:cNvPr>
          <p:cNvSpPr>
            <a:spLocks noGrp="1"/>
          </p:cNvSpPr>
          <p:nvPr>
            <p:ph type="sldNum" sz="quarter" idx="5"/>
          </p:nvPr>
        </p:nvSpPr>
        <p:spPr/>
        <p:txBody>
          <a:bodyPr/>
          <a:lstStyle/>
          <a:p>
            <a:fld id="{9B6DB38A-5D4A-D140-AE31-7200571C691E}" type="slidenum">
              <a:rPr lang="en-US" smtClean="0"/>
              <a:t>30</a:t>
            </a:fld>
            <a:endParaRPr lang="en-US"/>
          </a:p>
        </p:txBody>
      </p:sp>
    </p:spTree>
    <p:extLst>
      <p:ext uri="{BB962C8B-B14F-4D97-AF65-F5344CB8AC3E}">
        <p14:creationId xmlns:p14="http://schemas.microsoft.com/office/powerpoint/2010/main" val="3831388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E3DF2-D4CA-ED13-E8BA-831E7A878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C17AF-6151-AF0D-ABA4-5E7537F9B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BA9543-4F4B-691F-7D44-94F96A3A8EE0}"/>
              </a:ext>
            </a:extLst>
          </p:cNvPr>
          <p:cNvSpPr>
            <a:spLocks noGrp="1"/>
          </p:cNvSpPr>
          <p:nvPr>
            <p:ph type="body" idx="1"/>
          </p:nvPr>
        </p:nvSpPr>
        <p:spPr/>
        <p:txBody>
          <a:bodyPr/>
          <a:lstStyle/>
          <a:p>
            <a:pPr marL="0" indent="0">
              <a:buFont typeface="Arial" panose="020B0604020202020204" pitchFamily="34" charset="0"/>
              <a:buNone/>
            </a:pPr>
            <a:r>
              <a:rPr lang="en-US" dirty="0">
                <a:solidFill>
                  <a:srgbClr val="1E4782"/>
                </a:solidFill>
                <a:latin typeface="Arial" panose="020B0604020202020204" pitchFamily="34" charset="0"/>
                <a:cs typeface="Arial" panose="020B0604020202020204" pitchFamily="34" charset="0"/>
              </a:rPr>
              <a:t>If needed at any point in the CAP cycle, you may change the candidate’s program supervisor from the CAP Form. [Click]</a:t>
            </a:r>
          </a:p>
          <a:p>
            <a:pPr marL="171450" indent="-171450">
              <a:buFont typeface="Arial" panose="020B0604020202020204" pitchFamily="34" charset="0"/>
              <a:buChar char="•"/>
            </a:pPr>
            <a:r>
              <a:rPr lang="en-US" dirty="0">
                <a:solidFill>
                  <a:srgbClr val="1E4782"/>
                </a:solidFill>
                <a:latin typeface="Arial" panose="020B0604020202020204" pitchFamily="34" charset="0"/>
                <a:cs typeface="Arial" panose="020B0604020202020204" pitchFamily="34" charset="0"/>
              </a:rPr>
              <a:t>If relevant, scroll to the Program Supervisor Information section and click “Change”.</a:t>
            </a:r>
          </a:p>
          <a:p>
            <a:pPr marL="0" indent="0">
              <a:buFont typeface="Arial" panose="020B0604020202020204" pitchFamily="34" charset="0"/>
              <a:buNone/>
            </a:pPr>
            <a:endParaRPr lang="en-US" dirty="0">
              <a:solidFill>
                <a:srgbClr val="1E4782"/>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3CEF20F-F072-6CBE-5D28-60805943C143}"/>
              </a:ext>
            </a:extLst>
          </p:cNvPr>
          <p:cNvSpPr>
            <a:spLocks noGrp="1"/>
          </p:cNvSpPr>
          <p:nvPr>
            <p:ph type="sldNum" sz="quarter" idx="5"/>
          </p:nvPr>
        </p:nvSpPr>
        <p:spPr/>
        <p:txBody>
          <a:bodyPr/>
          <a:lstStyle/>
          <a:p>
            <a:fld id="{9B6DB38A-5D4A-D140-AE31-7200571C691E}" type="slidenum">
              <a:rPr lang="en-US" smtClean="0"/>
              <a:t>31</a:t>
            </a:fld>
            <a:endParaRPr lang="en-US"/>
          </a:p>
        </p:txBody>
      </p:sp>
    </p:spTree>
    <p:extLst>
      <p:ext uri="{BB962C8B-B14F-4D97-AF65-F5344CB8AC3E}">
        <p14:creationId xmlns:p14="http://schemas.microsoft.com/office/powerpoint/2010/main" val="3280499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2CB9C-27BD-1438-CBF1-FEE450AF2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8F1DA-B39B-CB4C-293F-B26BF06361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C30F7-4D40-9999-B8D1-21E4B2A8342C}"/>
              </a:ext>
            </a:extLst>
          </p:cNvPr>
          <p:cNvSpPr>
            <a:spLocks noGrp="1"/>
          </p:cNvSpPr>
          <p:nvPr>
            <p:ph type="body" idx="1"/>
          </p:nvPr>
        </p:nvSpPr>
        <p:spPr/>
        <p:txBody>
          <a:bodyPr/>
          <a:lstStyle/>
          <a:p>
            <a:r>
              <a:rPr lang="en-US">
                <a:solidFill>
                  <a:srgbClr val="1E4782"/>
                </a:solidFill>
                <a:latin typeface="Arial" panose="020B0604020202020204" pitchFamily="34" charset="0"/>
                <a:cs typeface="Arial" panose="020B0604020202020204" pitchFamily="34" charset="0"/>
              </a:rPr>
              <a:t>You may also change or add supervising practitioners on the CAP Form,</a:t>
            </a:r>
          </a:p>
          <a:p>
            <a:pPr marL="285750" indent="-285750">
              <a:buFont typeface="Arial" panose="020B0604020202020204" pitchFamily="34" charset="0"/>
              <a:buChar char="•"/>
            </a:pPr>
            <a:r>
              <a:rPr lang="en-US">
                <a:solidFill>
                  <a:srgbClr val="1E4782"/>
                </a:solidFill>
                <a:latin typeface="Arial" panose="020B0604020202020204" pitchFamily="34" charset="0"/>
                <a:cs typeface="Arial" panose="020B0604020202020204" pitchFamily="34" charset="0"/>
              </a:rPr>
              <a:t>[Click] If the TC’s SP changes during the cycle, assign the new SP using the “Change” button. This will replace the existing SP with the new SP.</a:t>
            </a:r>
          </a:p>
          <a:p>
            <a:pPr marL="285750" indent="-285750">
              <a:buFont typeface="Arial" panose="020B0604020202020204" pitchFamily="34" charset="0"/>
              <a:buChar char="•"/>
            </a:pPr>
            <a:r>
              <a:rPr lang="en-US">
                <a:solidFill>
                  <a:srgbClr val="1E4782"/>
                </a:solidFill>
                <a:latin typeface="Arial" panose="020B0604020202020204" pitchFamily="34" charset="0"/>
                <a:cs typeface="Arial" panose="020B0604020202020204" pitchFamily="34" charset="0"/>
              </a:rPr>
              <a:t>[Click] If a TC has a split practicum, select “Add Practitioner” button to add a second SP. This will keep the original SP and add another. </a:t>
            </a:r>
          </a:p>
          <a:p>
            <a:pPr marL="285750" indent="-285750">
              <a:buFont typeface="Arial" panose="020B0604020202020204" pitchFamily="34" charset="0"/>
              <a:buChar char="•"/>
            </a:pPr>
            <a:r>
              <a:rPr lang="en-US" b="0">
                <a:solidFill>
                  <a:srgbClr val="E97132"/>
                </a:solidFill>
                <a:latin typeface="Arial" panose="020B0604020202020204" pitchFamily="34" charset="0"/>
                <a:cs typeface="Arial" panose="020B0604020202020204" pitchFamily="34" charset="0"/>
              </a:rPr>
              <a:t>[Click] It is important to note that adding an SP will not provide you with extra observation or assessment forms. You will need to split the existing forms between SPs or upload additional forms as tagged evidence. </a:t>
            </a:r>
            <a:endParaRPr lang="en-US" b="0">
              <a:solidFill>
                <a:srgbClr val="E97132"/>
              </a:solidFill>
            </a:endParaRPr>
          </a:p>
          <a:p>
            <a:pPr marL="0" indent="0">
              <a:buFont typeface="Arial" panose="020B0604020202020204" pitchFamily="34" charset="0"/>
              <a:buNone/>
            </a:pPr>
            <a:endParaRPr lang="en-US">
              <a:solidFill>
                <a:srgbClr val="1E4782"/>
              </a:solidFill>
              <a:latin typeface="Arial" panose="020B0604020202020204" pitchFamily="34" charset="0"/>
              <a:cs typeface="Arial" panose="020B0604020202020204" pitchFamily="34" charset="0"/>
            </a:endParaRPr>
          </a:p>
          <a:p>
            <a:endParaRPr lang="en-US" sz="1200" b="0" i="0" u="none" strike="noStrike"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41B00B5-71A6-8EFF-79EB-03A8A557B5DE}"/>
              </a:ext>
            </a:extLst>
          </p:cNvPr>
          <p:cNvSpPr>
            <a:spLocks noGrp="1"/>
          </p:cNvSpPr>
          <p:nvPr>
            <p:ph type="sldNum" sz="quarter" idx="5"/>
          </p:nvPr>
        </p:nvSpPr>
        <p:spPr/>
        <p:txBody>
          <a:bodyPr/>
          <a:lstStyle/>
          <a:p>
            <a:fld id="{9B6DB38A-5D4A-D140-AE31-7200571C691E}" type="slidenum">
              <a:rPr lang="en-US" smtClean="0"/>
              <a:t>32</a:t>
            </a:fld>
            <a:endParaRPr lang="en-US"/>
          </a:p>
        </p:txBody>
      </p:sp>
    </p:spTree>
    <p:extLst>
      <p:ext uri="{BB962C8B-B14F-4D97-AF65-F5344CB8AC3E}">
        <p14:creationId xmlns:p14="http://schemas.microsoft.com/office/powerpoint/2010/main" val="2734559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A21E6-A91E-24A3-31BC-E8E92E8B4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86C28-24AF-60D7-C692-FBA6E611B5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3D169-A5E7-CDB8-A0B1-FB9AE243685E}"/>
              </a:ext>
            </a:extLst>
          </p:cNvPr>
          <p:cNvSpPr>
            <a:spLocks noGrp="1"/>
          </p:cNvSpPr>
          <p:nvPr>
            <p:ph type="body" idx="1"/>
          </p:nvPr>
        </p:nvSpPr>
        <p:spPr/>
        <p:txBody>
          <a:bodyPr/>
          <a:lstStyle/>
          <a:p>
            <a:pPr rtl="0" fontAlgn="base"/>
            <a:r>
              <a:rPr lang="en-US" sz="1200" b="1" i="0" kern="1200" dirty="0">
                <a:solidFill>
                  <a:schemeClr val="tx1"/>
                </a:solidFill>
                <a:effectLst/>
                <a:latin typeface="+mn-lt"/>
                <a:ea typeface="+mn-ea"/>
                <a:cs typeface="+mn-cs"/>
              </a:rPr>
              <a:t>As outlined in the 2024 CAP Guidelines, either the CAP Manager or PS must now verify whether the supervising practitioner meets each of DESE’s expectations for the role. This is a new requirement in the platform.</a:t>
            </a:r>
          </a:p>
          <a:p>
            <a:pPr rtl="0" fontAlgn="base"/>
            <a:endParaRPr lang="en-US" sz="1200" b="1"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To take this step, scroll to the bottom of the CAP Form.</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This section of the CAP Form will only be visible for the CM and PS.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Neither the questions nor selections will be visible for the SP or candidate.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You will use radio buttons to select “yes” or “no” for each expectation.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For example, in the first question you will verify whether the SP has received a summative rating of proficient or higher in their most recent evaluation.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You will notice that we do not ask about the other regulatory requirements of an aligned license and at least 3 years of experience. We can verify these aspects ourselves through ELAR so do not need SO attestation.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[Click] If you select “no” for one or more of the expectations, an additional set of required questions will appear.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These questions will ask you to attest that the organization:</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Made attempts to find an SP who fulfilled all expectations and was unable to do so</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Commits to directly supporting the candidate with additional resources or supports to address the gap</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And has notified the candidate of the gap and the supports that will be provided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You will also see a required open response box where you will be asked to list the specific supports that will be provided for the candidate to fill these gaps. </a:t>
            </a:r>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solidFill>
                  <a:srgbClr val="E97132"/>
                </a:solidFill>
                <a:latin typeface="Arial" panose="020B0604020202020204" pitchFamily="34" charset="0"/>
                <a:cs typeface="Arial" panose="020B0604020202020204" pitchFamily="34" charset="0"/>
              </a:rPr>
              <a:t>[Click] If a TC has two SPs, complete this section for BOTH. </a:t>
            </a:r>
            <a:r>
              <a:rPr lang="en-US" dirty="0">
                <a:solidFill>
                  <a:srgbClr val="E97132"/>
                </a:solidFill>
                <a:latin typeface="Arial" panose="020B0604020202020204" pitchFamily="34" charset="0"/>
                <a:cs typeface="Arial" panose="020B0604020202020204" pitchFamily="34" charset="0"/>
              </a:rPr>
              <a:t>If either does not meet an expectation, select “No” and provide any necessary details in the open response box.</a:t>
            </a:r>
          </a:p>
          <a:p>
            <a:pPr rtl="0" fontAlgn="base"/>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CA0F72A-2A63-FE90-D74D-739FAD4A290C}"/>
              </a:ext>
            </a:extLst>
          </p:cNvPr>
          <p:cNvSpPr>
            <a:spLocks noGrp="1"/>
          </p:cNvSpPr>
          <p:nvPr>
            <p:ph type="sldNum" sz="quarter" idx="5"/>
          </p:nvPr>
        </p:nvSpPr>
        <p:spPr/>
        <p:txBody>
          <a:bodyPr/>
          <a:lstStyle/>
          <a:p>
            <a:fld id="{9B6DB38A-5D4A-D140-AE31-7200571C691E}" type="slidenum">
              <a:rPr lang="en-US" smtClean="0"/>
              <a:t>33</a:t>
            </a:fld>
            <a:endParaRPr lang="en-US"/>
          </a:p>
        </p:txBody>
      </p:sp>
    </p:spTree>
    <p:extLst>
      <p:ext uri="{BB962C8B-B14F-4D97-AF65-F5344CB8AC3E}">
        <p14:creationId xmlns:p14="http://schemas.microsoft.com/office/powerpoint/2010/main" val="3506827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CM and PS can also check the status of each candidate’s CAP cycle at the bottom of the CAP Form.</a:t>
            </a:r>
          </a:p>
          <a:p>
            <a:pPr marL="171450" indent="-171450">
              <a:buFont typeface="Arial" panose="020B0604020202020204" pitchFamily="34" charset="0"/>
              <a:buChar char="•"/>
            </a:pPr>
            <a:r>
              <a:rPr lang="en-US"/>
              <a:t>[Click] You can see whether the cycle is open or closed</a:t>
            </a:r>
          </a:p>
          <a:p>
            <a:pPr marL="171450" indent="-171450">
              <a:buFont typeface="Arial" panose="020B0604020202020204" pitchFamily="34" charset="0"/>
              <a:buChar char="•"/>
            </a:pPr>
            <a:r>
              <a:rPr lang="en-US"/>
              <a:t>[Click] as well as whether any forms are still incomplete</a:t>
            </a:r>
          </a:p>
          <a:p>
            <a:pPr marL="628650" lvl="1" indent="-171450">
              <a:buFont typeface="Arial" panose="020B0604020202020204" pitchFamily="34" charset="0"/>
              <a:buChar char="•"/>
            </a:pPr>
            <a:r>
              <a:rPr lang="en-US"/>
              <a:t>If a form shows up as incomplete, this may be because it has not yet been started</a:t>
            </a:r>
          </a:p>
          <a:p>
            <a:pPr marL="628650" lvl="1" indent="-171450">
              <a:buFont typeface="Arial" panose="020B0604020202020204" pitchFamily="34" charset="0"/>
              <a:buChar char="•"/>
            </a:pPr>
            <a:r>
              <a:rPr lang="en-US"/>
              <a:t>It could also be because the triad thinks a form is finished, but some required fields are still blank</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34</a:t>
            </a:fld>
            <a:endParaRPr lang="en-US"/>
          </a:p>
        </p:txBody>
      </p:sp>
    </p:spTree>
    <p:extLst>
      <p:ext uri="{BB962C8B-B14F-4D97-AF65-F5344CB8AC3E}">
        <p14:creationId xmlns:p14="http://schemas.microsoft.com/office/powerpoint/2010/main" val="2563871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DDFAD-5EBB-B949-7C7A-F70866840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1C0A0-9B70-8AE1-247A-2D0E0B585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4C41E1-1B27-D5DD-D441-F90DBD91E0B1}"/>
              </a:ext>
            </a:extLst>
          </p:cNvPr>
          <p:cNvSpPr>
            <a:spLocks noGrp="1"/>
          </p:cNvSpPr>
          <p:nvPr>
            <p:ph type="body" idx="1"/>
          </p:nvPr>
        </p:nvSpPr>
        <p:spPr/>
        <p:txBody>
          <a:bodyPr/>
          <a:lstStyle/>
          <a:p>
            <a:r>
              <a:rPr lang="en-US"/>
              <a:t>The CAP Form is also where you can end cycles </a:t>
            </a:r>
          </a:p>
          <a:p>
            <a:pPr marL="0" indent="0">
              <a:buFont typeface="Arial" panose="020B0604020202020204" pitchFamily="34" charset="0"/>
              <a:buNone/>
            </a:pPr>
            <a:endParaRPr lang="en-US"/>
          </a:p>
          <a:p>
            <a:pPr marL="0" indent="0">
              <a:buFont typeface="Arial" panose="020B0604020202020204" pitchFamily="34" charset="0"/>
              <a:buNone/>
            </a:pPr>
            <a:r>
              <a:rPr lang="en-US"/>
              <a:t>[Click] To do so, click on “Do you want to end the cycle?” at the very bottom of the page. </a:t>
            </a:r>
          </a:p>
          <a:p>
            <a:pPr marL="0" indent="0">
              <a:buFont typeface="Arial" panose="020B0604020202020204" pitchFamily="34" charset="0"/>
              <a:buNone/>
            </a:pPr>
            <a:endParaRPr lang="en-US"/>
          </a:p>
          <a:p>
            <a:pPr marL="0" indent="0">
              <a:buFont typeface="Arial" panose="020B0604020202020204" pitchFamily="34" charset="0"/>
              <a:buNone/>
            </a:pPr>
            <a:r>
              <a:rPr lang="en-US"/>
              <a:t>[Click] Then choose the  reason for ending the cycle from the dropdown menu. </a:t>
            </a:r>
          </a:p>
          <a:p>
            <a:pPr marL="171450" indent="-171450">
              <a:buFont typeface="Arial" panose="020B0604020202020204" pitchFamily="34" charset="0"/>
              <a:buChar char="•"/>
            </a:pPr>
            <a:r>
              <a:rPr lang="en-US"/>
              <a:t>[Click] You will be able to select “Exited the program” and “Cycle created in error” at any point in the cycle</a:t>
            </a:r>
          </a:p>
          <a:p>
            <a:pPr marL="171450" indent="-171450">
              <a:buFont typeface="Arial" panose="020B0604020202020204" pitchFamily="34" charset="0"/>
              <a:buChar char="•"/>
            </a:pPr>
            <a:r>
              <a:rPr lang="en-US"/>
              <a:t>[Click] The option to select “Completed CAP” will only appear once all forms are complete </a:t>
            </a:r>
          </a:p>
          <a:p>
            <a:pPr marL="628650" lvl="1" indent="-171450">
              <a:buFont typeface="Arial" panose="020B0604020202020204" pitchFamily="34" charset="0"/>
              <a:buChar char="•"/>
            </a:pPr>
            <a:r>
              <a:rPr lang="en-US"/>
              <a:t>[Click] If you expect to see the “Complete”  option but it is not yet available, review all required components to see what might be entirely missing or incomplete. One common issue is that dates are missing from the three-way meetings page.</a:t>
            </a:r>
          </a:p>
          <a:p>
            <a:pPr marL="0" lvl="0" indent="0">
              <a:buFont typeface="Arial" panose="020B0604020202020204" pitchFamily="34" charset="0"/>
              <a:buNone/>
            </a:pPr>
            <a:endParaRPr lang="en-US"/>
          </a:p>
          <a:p>
            <a:pPr marL="0" lvl="0" indent="0">
              <a:buFont typeface="Arial" panose="020B0604020202020204" pitchFamily="34" charset="0"/>
              <a:buNone/>
            </a:pPr>
            <a:r>
              <a:rPr lang="en-US"/>
              <a:t>[Click] Please note that once you have ended a cycle, you will not be able to reopen it yourself. If needed, email DESE to have the cycle reopened.</a:t>
            </a:r>
          </a:p>
        </p:txBody>
      </p:sp>
      <p:sp>
        <p:nvSpPr>
          <p:cNvPr id="4" name="Slide Number Placeholder 3">
            <a:extLst>
              <a:ext uri="{FF2B5EF4-FFF2-40B4-BE49-F238E27FC236}">
                <a16:creationId xmlns:a16="http://schemas.microsoft.com/office/drawing/2014/main" id="{A9116932-A252-BDE9-86BE-67161739C6F4}"/>
              </a:ext>
            </a:extLst>
          </p:cNvPr>
          <p:cNvSpPr>
            <a:spLocks noGrp="1"/>
          </p:cNvSpPr>
          <p:nvPr>
            <p:ph type="sldNum" sz="quarter" idx="5"/>
          </p:nvPr>
        </p:nvSpPr>
        <p:spPr/>
        <p:txBody>
          <a:bodyPr/>
          <a:lstStyle/>
          <a:p>
            <a:fld id="{9B6DB38A-5D4A-D140-AE31-7200571C691E}" type="slidenum">
              <a:rPr lang="en-US" smtClean="0"/>
              <a:t>35</a:t>
            </a:fld>
            <a:endParaRPr lang="en-US"/>
          </a:p>
        </p:txBody>
      </p:sp>
    </p:spTree>
    <p:extLst>
      <p:ext uri="{BB962C8B-B14F-4D97-AF65-F5344CB8AC3E}">
        <p14:creationId xmlns:p14="http://schemas.microsoft.com/office/powerpoint/2010/main" val="252357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1594-293B-4DF3-B8C9-50D70AFD9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80093-9904-2E08-AE0E-DA8D87244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C57F5-A522-1AC3-AD97-2D4B39533C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The Rubric Summary Form and Self-Assessment must both be completed by the 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The CM, PS, and SP can view the content, but cannot edit it. </a:t>
            </a:r>
            <a:r>
              <a:rPr lang="en-US" sz="1200" b="0" i="0" kern="1200">
                <a:solidFill>
                  <a:schemeClr val="tx1"/>
                </a:solidFill>
                <a:effectLst/>
                <a:latin typeface="+mn-lt"/>
                <a:ea typeface="+mn-ea"/>
                <a:cs typeface="+mn-cs"/>
              </a:rPr>
              <a:t>​</a:t>
            </a:r>
          </a:p>
          <a:p>
            <a:endParaRPr lang="en-US"/>
          </a:p>
        </p:txBody>
      </p:sp>
      <p:sp>
        <p:nvSpPr>
          <p:cNvPr id="4" name="Slide Number Placeholder 3">
            <a:extLst>
              <a:ext uri="{FF2B5EF4-FFF2-40B4-BE49-F238E27FC236}">
                <a16:creationId xmlns:a16="http://schemas.microsoft.com/office/drawing/2014/main" id="{7FA178EA-8D9C-9C88-FD4D-14E11355ABAB}"/>
              </a:ext>
            </a:extLst>
          </p:cNvPr>
          <p:cNvSpPr>
            <a:spLocks noGrp="1"/>
          </p:cNvSpPr>
          <p:nvPr>
            <p:ph type="sldNum" sz="quarter" idx="5"/>
          </p:nvPr>
        </p:nvSpPr>
        <p:spPr/>
        <p:txBody>
          <a:bodyPr/>
          <a:lstStyle/>
          <a:p>
            <a:fld id="{9B6DB38A-5D4A-D140-AE31-7200571C691E}" type="slidenum">
              <a:rPr lang="en-US" smtClean="0"/>
              <a:t>36</a:t>
            </a:fld>
            <a:endParaRPr lang="en-US"/>
          </a:p>
        </p:txBody>
      </p:sp>
    </p:spTree>
    <p:extLst>
      <p:ext uri="{BB962C8B-B14F-4D97-AF65-F5344CB8AC3E}">
        <p14:creationId xmlns:p14="http://schemas.microsoft.com/office/powerpoint/2010/main" val="956642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71FE2-9502-5A47-4854-39B3B9891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E90FA-CC6D-9DB3-EFF3-CBF8D6E49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485FD-7088-4D25-DCCD-38D6DE44B014}"/>
              </a:ext>
            </a:extLst>
          </p:cNvPr>
          <p:cNvSpPr>
            <a:spLocks noGrp="1"/>
          </p:cNvSpPr>
          <p:nvPr>
            <p:ph type="body" idx="1"/>
          </p:nvPr>
        </p:nvSpPr>
        <p:spPr/>
        <p:txBody>
          <a:bodyPr/>
          <a:lstStyle/>
          <a:p>
            <a:pPr algn="l"/>
            <a:r>
              <a:rPr lang="en-US" b="0">
                <a:solidFill>
                  <a:srgbClr val="E97132"/>
                </a:solidFill>
                <a:latin typeface="Arial" panose="020B0604020202020204" pitchFamily="34" charset="0"/>
                <a:cs typeface="Arial" panose="020B0604020202020204" pitchFamily="34" charset="0"/>
              </a:rPr>
              <a:t>On the Rubric Summary, the TC will click through the seven Essential Elements, read the proficiency descriptors, and select a quality, scope, and consistency rating for each one. [Click]</a:t>
            </a:r>
          </a:p>
          <a:p>
            <a:pPr algn="l"/>
            <a:endParaRPr lang="en-US" b="0">
              <a:solidFill>
                <a:srgbClr val="E97132"/>
              </a:solidFill>
              <a:latin typeface="Arial" panose="020B0604020202020204" pitchFamily="34" charset="0"/>
              <a:cs typeface="Arial" panose="020B0604020202020204" pitchFamily="34" charset="0"/>
            </a:endParaRPr>
          </a:p>
          <a:p>
            <a:pPr algn="l"/>
            <a:r>
              <a:rPr lang="en-US" b="1">
                <a:solidFill>
                  <a:srgbClr val="E97132"/>
                </a:solidFill>
                <a:latin typeface="Arial" panose="020B0604020202020204" pitchFamily="34" charset="0"/>
                <a:cs typeface="Arial" panose="020B0604020202020204" pitchFamily="34" charset="0"/>
              </a:rPr>
              <a:t>[Click] The TC must click “Complete” at the end of the Rubric Summary to access the Self-Assessment. </a:t>
            </a:r>
          </a:p>
          <a:p>
            <a:pPr marL="171450" indent="-171450" algn="l">
              <a:buFont typeface="Arial" panose="020B0604020202020204" pitchFamily="34" charset="0"/>
              <a:buChar char="•"/>
            </a:pPr>
            <a:r>
              <a:rPr lang="en-US" b="0">
                <a:solidFill>
                  <a:srgbClr val="E97132"/>
                </a:solidFill>
                <a:latin typeface="Arial" panose="020B0604020202020204" pitchFamily="34" charset="0"/>
                <a:cs typeface="Arial" panose="020B0604020202020204" pitchFamily="34" charset="0"/>
              </a:rPr>
              <a:t>If the Self-Assessment cannot be edited, advise the TC to return to the final page of the rubric to take this step</a:t>
            </a:r>
          </a:p>
          <a:p>
            <a:pPr marL="171450" indent="-171450" algn="l">
              <a:buFont typeface="Arial" panose="020B0604020202020204" pitchFamily="34" charset="0"/>
              <a:buChar char="•"/>
            </a:pPr>
            <a:r>
              <a:rPr lang="en-US" b="0"/>
              <a:t>This is a small technical step but is often the reason that cycles cannot progress or be closed. </a:t>
            </a:r>
          </a:p>
          <a:p>
            <a:pPr marL="171450" indent="-171450" algn="l">
              <a:buFont typeface="Arial" panose="020B0604020202020204" pitchFamily="34" charset="0"/>
              <a:buChar char="•"/>
            </a:pPr>
            <a:r>
              <a:rPr lang="en-US" b="0"/>
              <a:t>We have added red banner text about this to the TC view of the platform. CMs and field supervisors should also alert candidates of the importance of this step.</a:t>
            </a:r>
          </a:p>
          <a:p>
            <a:pPr marL="0" indent="0">
              <a:buFont typeface="Arial" panose="020B0604020202020204" pitchFamily="34" charset="0"/>
              <a:buNone/>
            </a:pPr>
            <a:endParaRPr lang="en-US" b="0"/>
          </a:p>
        </p:txBody>
      </p:sp>
      <p:sp>
        <p:nvSpPr>
          <p:cNvPr id="4" name="Slide Number Placeholder 3">
            <a:extLst>
              <a:ext uri="{FF2B5EF4-FFF2-40B4-BE49-F238E27FC236}">
                <a16:creationId xmlns:a16="http://schemas.microsoft.com/office/drawing/2014/main" id="{2BC5D758-5C1B-4FEB-BC8A-FAE31464E13E}"/>
              </a:ext>
            </a:extLst>
          </p:cNvPr>
          <p:cNvSpPr>
            <a:spLocks noGrp="1"/>
          </p:cNvSpPr>
          <p:nvPr>
            <p:ph type="sldNum" sz="quarter" idx="5"/>
          </p:nvPr>
        </p:nvSpPr>
        <p:spPr/>
        <p:txBody>
          <a:bodyPr/>
          <a:lstStyle/>
          <a:p>
            <a:fld id="{9B6DB38A-5D4A-D140-AE31-7200571C691E}" type="slidenum">
              <a:rPr lang="en-US" smtClean="0"/>
              <a:t>37</a:t>
            </a:fld>
            <a:endParaRPr lang="en-US"/>
          </a:p>
        </p:txBody>
      </p:sp>
    </p:spTree>
    <p:extLst>
      <p:ext uri="{BB962C8B-B14F-4D97-AF65-F5344CB8AC3E}">
        <p14:creationId xmlns:p14="http://schemas.microsoft.com/office/powerpoint/2010/main" val="4269348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1977D-CE4C-F61C-ED35-34CBE726F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9C219-26C5-88A4-9D21-2D9D29E3D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9DD4F-7F2B-E1E2-6B2B-BF5F6B55CCFF}"/>
              </a:ext>
            </a:extLst>
          </p:cNvPr>
          <p:cNvSpPr>
            <a:spLocks noGrp="1"/>
          </p:cNvSpPr>
          <p:nvPr>
            <p:ph type="body" idx="1"/>
          </p:nvPr>
        </p:nvSpPr>
        <p:spPr/>
        <p:txBody>
          <a:bodyPr/>
          <a:lstStyle/>
          <a:p>
            <a:pPr marL="0" indent="0">
              <a:buFont typeface="Arial" panose="020B0604020202020204" pitchFamily="34" charset="0"/>
              <a:buNone/>
            </a:pPr>
            <a:r>
              <a:rPr lang="en-US" b="0"/>
              <a:t>The TC is also responsible for completing the Self-Assessment. On this page they will review a summary of their rubric ratings, reflect on their current strengths and areas for growth, and draft a preliminary professional practice goal.</a:t>
            </a:r>
          </a:p>
          <a:p>
            <a:pPr marL="0" indent="0">
              <a:buFont typeface="Arial" panose="020B0604020202020204" pitchFamily="34" charset="0"/>
              <a:buNone/>
            </a:pPr>
            <a:endParaRPr lang="en-US" b="0"/>
          </a:p>
          <a:p>
            <a:pPr marL="0" indent="0">
              <a:buFont typeface="Arial" panose="020B0604020202020204" pitchFamily="34" charset="0"/>
              <a:buNone/>
            </a:pPr>
            <a:r>
              <a:rPr lang="en-US" b="0"/>
              <a:t>[Click] When the TC is finished, the PS and PS can add feedback at the bottom of the form. </a:t>
            </a:r>
          </a:p>
          <a:p>
            <a:pPr marL="0" indent="0">
              <a:buFont typeface="Arial" panose="020B0604020202020204" pitchFamily="34" charset="0"/>
              <a:buNone/>
            </a:pPr>
            <a:endParaRPr lang="en-US" b="0"/>
          </a:p>
          <a:p>
            <a:pPr marL="0" indent="0">
              <a:buFont typeface="Arial" panose="020B0604020202020204" pitchFamily="34" charset="0"/>
              <a:buNone/>
            </a:pPr>
            <a:r>
              <a:rPr lang="en-US" b="0"/>
              <a:t>They may either save positive feedback [Click] or return the form for edits from the TC [Click]</a:t>
            </a:r>
          </a:p>
          <a:p>
            <a:pPr marL="0" indent="0">
              <a:buFont typeface="Arial" panose="020B0604020202020204" pitchFamily="34" charset="0"/>
              <a:buNone/>
            </a:pPr>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a:solidFill>
                  <a:schemeClr val="tx1"/>
                </a:solidFill>
                <a:effectLst/>
                <a:latin typeface="+mn-lt"/>
                <a:ea typeface="+mn-ea"/>
                <a:cs typeface="+mn-cs"/>
              </a:rPr>
              <a:t>[Click] If the form is returned for edits, the TC will need check the “Complete” box at the end of the Rubric Summary again before being able to revise text on the Self-Assessment. </a:t>
            </a:r>
            <a:r>
              <a:rPr lang="en-US" sz="1200" b="0" i="0" kern="1200">
                <a:solidFill>
                  <a:schemeClr val="tx1"/>
                </a:solidFill>
                <a:effectLst/>
                <a:latin typeface="+mn-lt"/>
                <a:ea typeface="+mn-ea"/>
                <a:cs typeface="+mn-cs"/>
              </a:rPr>
              <a:t>​</a:t>
            </a:r>
          </a:p>
          <a:p>
            <a:pPr marL="0" indent="0">
              <a:buFont typeface="Arial" panose="020B0604020202020204" pitchFamily="34" charset="0"/>
              <a:buNone/>
            </a:pPr>
            <a:endParaRPr lang="en-US" b="0"/>
          </a:p>
        </p:txBody>
      </p:sp>
      <p:sp>
        <p:nvSpPr>
          <p:cNvPr id="4" name="Slide Number Placeholder 3">
            <a:extLst>
              <a:ext uri="{FF2B5EF4-FFF2-40B4-BE49-F238E27FC236}">
                <a16:creationId xmlns:a16="http://schemas.microsoft.com/office/drawing/2014/main" id="{B7A7501D-B3F4-FD23-D445-D38A1D724656}"/>
              </a:ext>
            </a:extLst>
          </p:cNvPr>
          <p:cNvSpPr>
            <a:spLocks noGrp="1"/>
          </p:cNvSpPr>
          <p:nvPr>
            <p:ph type="sldNum" sz="quarter" idx="5"/>
          </p:nvPr>
        </p:nvSpPr>
        <p:spPr/>
        <p:txBody>
          <a:bodyPr/>
          <a:lstStyle/>
          <a:p>
            <a:fld id="{9B6DB38A-5D4A-D140-AE31-7200571C691E}" type="slidenum">
              <a:rPr lang="en-US" smtClean="0"/>
              <a:t>38</a:t>
            </a:fld>
            <a:endParaRPr lang="en-US"/>
          </a:p>
        </p:txBody>
      </p:sp>
    </p:spTree>
    <p:extLst>
      <p:ext uri="{BB962C8B-B14F-4D97-AF65-F5344CB8AC3E}">
        <p14:creationId xmlns:p14="http://schemas.microsoft.com/office/powerpoint/2010/main" val="1073621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681C4-11DE-3552-1BBF-9F5412255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8FF7C-E1D4-87B5-9C1F-BD69C61A1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1E035-E979-D996-4693-5207A0BE207C}"/>
              </a:ext>
            </a:extLst>
          </p:cNvPr>
          <p:cNvSpPr>
            <a:spLocks noGrp="1"/>
          </p:cNvSpPr>
          <p:nvPr>
            <p:ph type="body" idx="1"/>
          </p:nvPr>
        </p:nvSpPr>
        <p:spPr/>
        <p:txBody>
          <a:bodyPr/>
          <a:lstStyle/>
          <a:p>
            <a:pPr marL="0" indent="0">
              <a:lnSpc>
                <a:spcPct val="134000"/>
              </a:lnSpc>
              <a:spcBef>
                <a:spcPts val="500"/>
              </a:spcBef>
              <a:buNone/>
            </a:pPr>
            <a:r>
              <a:rPr lang="en-US"/>
              <a:t>After the PS and the SP approve the Self-Assessment Form, the full triad will collaborate to complete the Professional Practice Goal and Implementation Plan page. This form is unique, as it is the only one where all three users enter information. </a:t>
            </a:r>
          </a:p>
          <a:p>
            <a:pPr marL="171450" indent="-171450">
              <a:lnSpc>
                <a:spcPct val="134000"/>
              </a:lnSpc>
              <a:spcBef>
                <a:spcPts val="500"/>
              </a:spcBef>
              <a:buFont typeface="Arial" panose="020B0604020202020204" pitchFamily="34" charset="0"/>
              <a:buChar char="•"/>
            </a:pPr>
            <a:r>
              <a:rPr lang="en-US" b="1"/>
              <a:t>[Click] First, the TC will finalize the Professional Practice Goal. </a:t>
            </a:r>
            <a:r>
              <a:rPr lang="en-US"/>
              <a:t>The preliminary goal that was drafted in the Self-Assessment will automatically populate into this box. The TC will revise the text based on any input provided by the PS and SP. </a:t>
            </a:r>
          </a:p>
          <a:p>
            <a:pPr marL="171450" indent="-171450">
              <a:lnSpc>
                <a:spcPct val="134000"/>
              </a:lnSpc>
              <a:spcBef>
                <a:spcPts val="500"/>
              </a:spcBef>
              <a:buFont typeface="Arial" panose="020B0604020202020204" pitchFamily="34" charset="0"/>
              <a:buChar char="•"/>
            </a:pPr>
            <a:r>
              <a:rPr lang="en-US" b="1"/>
              <a:t>[Click] The PS and the SP will then complete the Implementation Plan based on the goal. </a:t>
            </a:r>
          </a:p>
          <a:p>
            <a:pPr marL="171450" indent="-171450">
              <a:lnSpc>
                <a:spcPct val="134000"/>
              </a:lnSpc>
              <a:spcBef>
                <a:spcPts val="500"/>
              </a:spcBef>
              <a:buFont typeface="Arial" panose="020B0604020202020204" pitchFamily="34" charset="0"/>
              <a:buChar char="•"/>
            </a:pPr>
            <a:r>
              <a:rPr lang="en-US" b="1"/>
              <a:t>[Click] Finally, the SP will complete the Measure of Student Learning and Student Feedback sections with input from the PS and TC</a:t>
            </a:r>
            <a:r>
              <a:rPr lang="en-US"/>
              <a:t>.</a:t>
            </a:r>
          </a:p>
          <a:p>
            <a:pPr marL="628650" lvl="1" indent="-171450">
              <a:lnSpc>
                <a:spcPct val="134000"/>
              </a:lnSpc>
              <a:spcBef>
                <a:spcPts val="500"/>
              </a:spcBef>
              <a:buFont typeface="Arial" panose="020B0604020202020204" pitchFamily="34" charset="0"/>
              <a:buChar char="•"/>
            </a:pPr>
            <a:r>
              <a:rPr lang="en-US"/>
              <a:t>This step has always been required, but it did not used to be embedded into the platform. It was added during the updates.</a:t>
            </a:r>
          </a:p>
          <a:p>
            <a:pPr marL="0" lvl="0" indent="0">
              <a:lnSpc>
                <a:spcPct val="134000"/>
              </a:lnSpc>
              <a:spcBef>
                <a:spcPts val="500"/>
              </a:spcBef>
              <a:buFont typeface="Arial" panose="020B0604020202020204" pitchFamily="34" charset="0"/>
              <a:buNone/>
            </a:pPr>
            <a:endParaRPr lang="en-US"/>
          </a:p>
          <a:p>
            <a:pPr marL="0" lvl="0" indent="0">
              <a:lnSpc>
                <a:spcPct val="134000"/>
              </a:lnSpc>
              <a:spcBef>
                <a:spcPts val="500"/>
              </a:spcBef>
              <a:buFont typeface="Arial" panose="020B0604020202020204" pitchFamily="34" charset="0"/>
              <a:buNone/>
            </a:pPr>
            <a:r>
              <a:rPr lang="en-US"/>
              <a:t>Click] This form is the </a:t>
            </a:r>
            <a:r>
              <a:rPr lang="en-US" i="1"/>
              <a:t>plan</a:t>
            </a:r>
            <a:r>
              <a:rPr lang="en-US"/>
              <a:t> for how this evidence will be collected and analyzed. </a:t>
            </a:r>
            <a:r>
              <a:rPr lang="en-US" sz="1200">
                <a:solidFill>
                  <a:srgbClr val="E97132"/>
                </a:solidFill>
                <a:latin typeface="Arial" panose="020B0604020202020204" pitchFamily="34" charset="0"/>
                <a:ea typeface="Calibri"/>
                <a:cs typeface="Arial" panose="020B0604020202020204" pitchFamily="34" charset="0"/>
              </a:rPr>
              <a:t>Artifacts related to progress on the</a:t>
            </a:r>
            <a:r>
              <a:rPr lang="en-US" sz="1200" b="1">
                <a:solidFill>
                  <a:srgbClr val="E97132"/>
                </a:solidFill>
                <a:latin typeface="Arial" panose="020B0604020202020204" pitchFamily="34" charset="0"/>
                <a:ea typeface="Calibri"/>
                <a:cs typeface="Arial" panose="020B0604020202020204" pitchFamily="34" charset="0"/>
              </a:rPr>
              <a:t> </a:t>
            </a:r>
            <a:r>
              <a:rPr lang="en-US" sz="1200">
                <a:solidFill>
                  <a:srgbClr val="E97132"/>
                </a:solidFill>
                <a:latin typeface="Arial" panose="020B0604020202020204" pitchFamily="34" charset="0"/>
                <a:ea typeface="Calibri"/>
                <a:cs typeface="Arial" panose="020B0604020202020204" pitchFamily="34" charset="0"/>
              </a:rPr>
              <a:t>goal as well as results and reflections on the measure of student learning and student feedback should be uploaded as tagged evidence later in the cycle.</a:t>
            </a:r>
          </a:p>
          <a:p>
            <a:pPr marL="0" lvl="0" indent="0">
              <a:lnSpc>
                <a:spcPct val="134000"/>
              </a:lnSpc>
              <a:spcBef>
                <a:spcPts val="500"/>
              </a:spcBef>
              <a:buFont typeface="Arial" panose="020B0604020202020204" pitchFamily="34" charset="0"/>
              <a:buNone/>
            </a:pPr>
            <a:endParaRPr lang="en-US"/>
          </a:p>
          <a:p>
            <a:pPr marL="0" lvl="0" indent="0">
              <a:lnSpc>
                <a:spcPct val="134000"/>
              </a:lnSpc>
              <a:spcBef>
                <a:spcPts val="500"/>
              </a:spcBef>
              <a:buFont typeface="Arial" panose="020B0604020202020204" pitchFamily="34" charset="0"/>
              <a:buNone/>
            </a:pPr>
            <a:r>
              <a:rPr lang="en-US"/>
              <a:t>[Click] Once all members of the triad have finished their sections, the PS must select the “Complete” button that will appear at the bottom of the form. After clicking “Complete”, the form cannot be edited.</a:t>
            </a:r>
            <a:endParaRPr lang="en-US" b="0"/>
          </a:p>
          <a:p>
            <a:pPr marL="0" indent="0">
              <a:lnSpc>
                <a:spcPct val="134000"/>
              </a:lnSpc>
              <a:spcBef>
                <a:spcPts val="500"/>
              </a:spcBef>
              <a:buNone/>
            </a:pPr>
            <a:endParaRPr lang="en-US" b="0"/>
          </a:p>
        </p:txBody>
      </p:sp>
      <p:sp>
        <p:nvSpPr>
          <p:cNvPr id="4" name="Slide Number Placeholder 3">
            <a:extLst>
              <a:ext uri="{FF2B5EF4-FFF2-40B4-BE49-F238E27FC236}">
                <a16:creationId xmlns:a16="http://schemas.microsoft.com/office/drawing/2014/main" id="{3A9FC315-0C66-DB46-6D2B-F099EDA5AD30}"/>
              </a:ext>
            </a:extLst>
          </p:cNvPr>
          <p:cNvSpPr>
            <a:spLocks noGrp="1"/>
          </p:cNvSpPr>
          <p:nvPr>
            <p:ph type="sldNum" sz="quarter" idx="5"/>
          </p:nvPr>
        </p:nvSpPr>
        <p:spPr/>
        <p:txBody>
          <a:bodyPr/>
          <a:lstStyle/>
          <a:p>
            <a:fld id="{9B6DB38A-5D4A-D140-AE31-7200571C691E}" type="slidenum">
              <a:rPr lang="en-US" smtClean="0"/>
              <a:t>39</a:t>
            </a:fld>
            <a:endParaRPr lang="en-US"/>
          </a:p>
        </p:txBody>
      </p:sp>
    </p:spTree>
    <p:extLst>
      <p:ext uri="{BB962C8B-B14F-4D97-AF65-F5344CB8AC3E}">
        <p14:creationId xmlns:p14="http://schemas.microsoft.com/office/powerpoint/2010/main" val="157620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AC99D-6354-F4B5-35F3-988EF4735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D7FA3-1F4C-974F-9004-7215E5144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845D6-9878-6FB3-9B66-52E6075B393F}"/>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CAP creates an intentional bridge from preparation to practice by aligning preparation expectations with the Massachusetts Educator Evaluation Framework for in-service educators. This allows sponsoring organizations to ensure that teacher candidates have the skills necessary to be effective teachers in Massachusetts.</a:t>
            </a:r>
            <a:endParaRPr lang="en-US" sz="1200" b="0" i="0" kern="1200">
              <a:solidFill>
                <a:schemeClr val="tx1"/>
              </a:solidFill>
              <a:effectLst/>
              <a:latin typeface="+mn-lt"/>
              <a:ea typeface="+mn-ea"/>
              <a:cs typeface="+mn-cs"/>
            </a:endParaRP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CAP is designed to support teacher candidates’ growth </a:t>
            </a:r>
            <a:r>
              <a:rPr lang="en-US" sz="1200" b="0" i="1" u="none" strike="noStrike" kern="1200">
                <a:solidFill>
                  <a:schemeClr val="tx1"/>
                </a:solidFill>
                <a:effectLst/>
                <a:latin typeface="+mn-lt"/>
                <a:ea typeface="+mn-ea"/>
                <a:cs typeface="+mn-cs"/>
              </a:rPr>
              <a:t>as well as</a:t>
            </a:r>
            <a:r>
              <a:rPr lang="en-US" sz="1200" b="0" i="0" u="none" strike="noStrike" kern="1200">
                <a:solidFill>
                  <a:schemeClr val="tx1"/>
                </a:solidFill>
                <a:effectLst/>
                <a:latin typeface="+mn-lt"/>
                <a:ea typeface="+mn-ea"/>
                <a:cs typeface="+mn-cs"/>
              </a:rPr>
              <a:t> assess readiness for their licensure role at the conclusion of their preparation experience.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CAP is one mechanism by which we ensure that new teachers enter classrooms prepared to make a positive impact for </a:t>
            </a:r>
            <a:r>
              <a:rPr lang="en-US" sz="1200" b="0" i="1" u="none" strike="noStrike" kern="1200">
                <a:solidFill>
                  <a:schemeClr val="tx1"/>
                </a:solidFill>
                <a:effectLst/>
                <a:latin typeface="+mn-lt"/>
                <a:ea typeface="+mn-ea"/>
                <a:cs typeface="+mn-cs"/>
              </a:rPr>
              <a:t>all</a:t>
            </a:r>
            <a:r>
              <a:rPr lang="en-US" sz="1200" b="0" i="0" u="none" strike="noStrike" kern="1200">
                <a:solidFill>
                  <a:schemeClr val="tx1"/>
                </a:solidFill>
                <a:effectLst/>
                <a:latin typeface="+mn-lt"/>
                <a:ea typeface="+mn-ea"/>
                <a:cs typeface="+mn-cs"/>
              </a:rPr>
              <a:t> students on day one.</a:t>
            </a:r>
            <a:r>
              <a:rPr lang="en-US" sz="1200" b="0" i="0" kern="1200">
                <a:solidFill>
                  <a:schemeClr val="tx1"/>
                </a:solidFill>
                <a:effectLst/>
                <a:latin typeface="+mn-lt"/>
                <a:ea typeface="+mn-ea"/>
                <a:cs typeface="+mn-cs"/>
              </a:rPr>
              <a:t>​</a:t>
            </a:r>
          </a:p>
          <a:p>
            <a:pPr rtl="0" fontAlgn="base"/>
            <a:endParaRPr lang="en-US" sz="1200" b="0" i="0" u="none" strike="noStrike" kern="1200">
              <a:solidFill>
                <a:schemeClr val="tx1"/>
              </a:solidFill>
              <a:effectLst/>
              <a:latin typeface="+mn-lt"/>
              <a:ea typeface="+mn-ea"/>
              <a:cs typeface="+mn-cs"/>
            </a:endParaRPr>
          </a:p>
          <a:p>
            <a:pPr>
              <a:lnSpc>
                <a:spcPct val="134000"/>
              </a:lnSpc>
              <a:spcBef>
                <a:spcPts val="500"/>
              </a:spcBef>
            </a:pPr>
            <a:endParaRPr lang="en-US" sz="1200"/>
          </a:p>
        </p:txBody>
      </p:sp>
      <p:sp>
        <p:nvSpPr>
          <p:cNvPr id="4" name="Slide Number Placeholder 3">
            <a:extLst>
              <a:ext uri="{FF2B5EF4-FFF2-40B4-BE49-F238E27FC236}">
                <a16:creationId xmlns:a16="http://schemas.microsoft.com/office/drawing/2014/main" id="{F689EBB2-E553-73BE-719A-9BA37C6A34CA}"/>
              </a:ext>
            </a:extLst>
          </p:cNvPr>
          <p:cNvSpPr>
            <a:spLocks noGrp="1"/>
          </p:cNvSpPr>
          <p:nvPr>
            <p:ph type="sldNum" sz="quarter" idx="5"/>
          </p:nvPr>
        </p:nvSpPr>
        <p:spPr/>
        <p:txBody>
          <a:bodyPr/>
          <a:lstStyle/>
          <a:p>
            <a:fld id="{9B6DB38A-5D4A-D140-AE31-7200571C691E}" type="slidenum">
              <a:rPr lang="en-US" smtClean="0"/>
              <a:t>4</a:t>
            </a:fld>
            <a:endParaRPr lang="en-US"/>
          </a:p>
        </p:txBody>
      </p:sp>
    </p:spTree>
    <p:extLst>
      <p:ext uri="{BB962C8B-B14F-4D97-AF65-F5344CB8AC3E}">
        <p14:creationId xmlns:p14="http://schemas.microsoft.com/office/powerpoint/2010/main" val="16766590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B0284-1C58-1B94-E102-A25145BBB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0C5EC-B6B0-3F8D-755C-6C0A47565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B89B5-3CFC-A9A5-DB33-A6ADBD5F8975}"/>
              </a:ext>
            </a:extLst>
          </p:cNvPr>
          <p:cNvSpPr>
            <a:spLocks noGrp="1"/>
          </p:cNvSpPr>
          <p:nvPr>
            <p:ph type="body" idx="1"/>
          </p:nvPr>
        </p:nvSpPr>
        <p:spPr/>
        <p:txBody>
          <a:bodyPr/>
          <a:lstStyle/>
          <a:p>
            <a:r>
              <a:rPr lang="en-US"/>
              <a:t>Next we will move on to the three-way meetings page.</a:t>
            </a:r>
          </a:p>
        </p:txBody>
      </p:sp>
      <p:sp>
        <p:nvSpPr>
          <p:cNvPr id="4" name="Slide Number Placeholder 3">
            <a:extLst>
              <a:ext uri="{FF2B5EF4-FFF2-40B4-BE49-F238E27FC236}">
                <a16:creationId xmlns:a16="http://schemas.microsoft.com/office/drawing/2014/main" id="{CA112894-DB46-6C25-CE69-CB9CD2850A2B}"/>
              </a:ext>
            </a:extLst>
          </p:cNvPr>
          <p:cNvSpPr>
            <a:spLocks noGrp="1"/>
          </p:cNvSpPr>
          <p:nvPr>
            <p:ph type="sldNum" sz="quarter" idx="5"/>
          </p:nvPr>
        </p:nvSpPr>
        <p:spPr/>
        <p:txBody>
          <a:bodyPr/>
          <a:lstStyle/>
          <a:p>
            <a:fld id="{9B6DB38A-5D4A-D140-AE31-7200571C691E}" type="slidenum">
              <a:rPr lang="en-US" smtClean="0"/>
              <a:t>40</a:t>
            </a:fld>
            <a:endParaRPr lang="en-US"/>
          </a:p>
        </p:txBody>
      </p:sp>
    </p:spTree>
    <p:extLst>
      <p:ext uri="{BB962C8B-B14F-4D97-AF65-F5344CB8AC3E}">
        <p14:creationId xmlns:p14="http://schemas.microsoft.com/office/powerpoint/2010/main" val="4260565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TC, PS, and SP can all edit the Three-Way Meetings page.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complete the CAP cycle, a date must be entered for each of the three meetings. [Click]</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dates are required, but the notes sections are optional. [Click]</a:t>
            </a:r>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41</a:t>
            </a:fld>
            <a:endParaRPr lang="en-US"/>
          </a:p>
        </p:txBody>
      </p:sp>
    </p:spTree>
    <p:extLst>
      <p:ext uri="{BB962C8B-B14F-4D97-AF65-F5344CB8AC3E}">
        <p14:creationId xmlns:p14="http://schemas.microsoft.com/office/powerpoint/2010/main" val="4126589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9376A-50C0-B659-A9EC-14634B7D2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C194E-6842-8C7B-107D-787BD7E81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2B375-6F1E-4CC3-146B-73E3DEF76842}"/>
              </a:ext>
            </a:extLst>
          </p:cNvPr>
          <p:cNvSpPr>
            <a:spLocks noGrp="1"/>
          </p:cNvSpPr>
          <p:nvPr>
            <p:ph type="body" idx="1"/>
          </p:nvPr>
        </p:nvSpPr>
        <p:spPr/>
        <p:txBody>
          <a:bodyPr/>
          <a:lstStyle/>
          <a:p>
            <a:r>
              <a:rPr lang="en-US"/>
              <a:t>The PS and SP share responsibility for conducting observations and completing the related forms.</a:t>
            </a:r>
          </a:p>
        </p:txBody>
      </p:sp>
      <p:sp>
        <p:nvSpPr>
          <p:cNvPr id="4" name="Slide Number Placeholder 3">
            <a:extLst>
              <a:ext uri="{FF2B5EF4-FFF2-40B4-BE49-F238E27FC236}">
                <a16:creationId xmlns:a16="http://schemas.microsoft.com/office/drawing/2014/main" id="{1895E63B-E35C-C484-39E0-E94E3204BE9A}"/>
              </a:ext>
            </a:extLst>
          </p:cNvPr>
          <p:cNvSpPr>
            <a:spLocks noGrp="1"/>
          </p:cNvSpPr>
          <p:nvPr>
            <p:ph type="sldNum" sz="quarter" idx="5"/>
          </p:nvPr>
        </p:nvSpPr>
        <p:spPr/>
        <p:txBody>
          <a:bodyPr/>
          <a:lstStyle/>
          <a:p>
            <a:fld id="{9B6DB38A-5D4A-D140-AE31-7200571C691E}" type="slidenum">
              <a:rPr lang="en-US" smtClean="0"/>
              <a:t>42</a:t>
            </a:fld>
            <a:endParaRPr lang="en-US"/>
          </a:p>
        </p:txBody>
      </p:sp>
    </p:spTree>
    <p:extLst>
      <p:ext uri="{BB962C8B-B14F-4D97-AF65-F5344CB8AC3E}">
        <p14:creationId xmlns:p14="http://schemas.microsoft.com/office/powerpoint/2010/main" val="846053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06EB0-C993-40A3-7F3B-557AA72D6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B4AB1-EC44-C725-ABBF-DDDCB9BD5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366D2-A4DA-D1D5-24F3-C007500DA891}"/>
              </a:ext>
            </a:extLst>
          </p:cNvPr>
          <p:cNvSpPr>
            <a:spLocks noGrp="1"/>
          </p:cNvSpPr>
          <p:nvPr>
            <p:ph type="body" idx="1"/>
          </p:nvPr>
        </p:nvSpPr>
        <p:spPr/>
        <p:txBody>
          <a:bodyPr/>
          <a:lstStyle/>
          <a:p>
            <a:pPr rtl="0" fontAlgn="base"/>
            <a:r>
              <a:rPr lang="en-US" sz="1200" b="1" i="0" kern="1200">
                <a:solidFill>
                  <a:schemeClr val="tx1"/>
                </a:solidFill>
                <a:effectLst/>
                <a:latin typeface="+mn-lt"/>
                <a:ea typeface="+mn-ea"/>
                <a:cs typeface="+mn-cs"/>
              </a:rPr>
              <a:t>For Unannounced Observations</a:t>
            </a:r>
            <a:r>
              <a:rPr lang="en-US" sz="1200" b="0" i="0" kern="1200">
                <a:solidFill>
                  <a:schemeClr val="tx1"/>
                </a:solidFill>
                <a:effectLst/>
                <a:latin typeface="+mn-lt"/>
                <a:ea typeface="+mn-ea"/>
                <a:cs typeface="+mn-cs"/>
              </a:rPr>
              <a:t>, the SP must observe the candidate. The PS’ presence is </a:t>
            </a:r>
            <a:r>
              <a:rPr lang="en-US" sz="1200" b="0" i="1" kern="1200">
                <a:solidFill>
                  <a:schemeClr val="tx1"/>
                </a:solidFill>
                <a:effectLst/>
                <a:latin typeface="+mn-lt"/>
                <a:ea typeface="+mn-ea"/>
                <a:cs typeface="+mn-cs"/>
              </a:rPr>
              <a:t>optional</a:t>
            </a:r>
            <a:r>
              <a:rPr lang="en-US" sz="1200" b="0" i="0" kern="1200">
                <a:solidFill>
                  <a:schemeClr val="tx1"/>
                </a:solidFill>
                <a:effectLst/>
                <a:latin typeface="+mn-lt"/>
                <a:ea typeface="+mn-ea"/>
                <a:cs typeface="+mn-cs"/>
              </a:rPr>
              <a:t>. </a:t>
            </a:r>
          </a:p>
          <a:p>
            <a:pPr rtl="0" fontAlgn="base"/>
            <a:endParaRPr lang="en-US" sz="1200" b="1" i="0" kern="1200">
              <a:solidFill>
                <a:schemeClr val="tx1"/>
              </a:solidFill>
              <a:effectLst/>
              <a:latin typeface="+mn-lt"/>
              <a:ea typeface="+mn-ea"/>
              <a:cs typeface="+mn-cs"/>
            </a:endParaRPr>
          </a:p>
          <a:p>
            <a:pPr rtl="0" fontAlgn="base"/>
            <a:r>
              <a:rPr lang="en-US" sz="1200" b="1" i="0" kern="1200">
                <a:solidFill>
                  <a:schemeClr val="tx1"/>
                </a:solidFill>
                <a:effectLst/>
                <a:latin typeface="+mn-lt"/>
                <a:ea typeface="+mn-ea"/>
                <a:cs typeface="+mn-cs"/>
              </a:rPr>
              <a:t>For Announced Observations</a:t>
            </a:r>
            <a:r>
              <a:rPr lang="en-US" sz="1200" b="0" i="0" kern="1200">
                <a:solidFill>
                  <a:schemeClr val="tx1"/>
                </a:solidFill>
                <a:effectLst/>
                <a:latin typeface="+mn-lt"/>
                <a:ea typeface="+mn-ea"/>
                <a:cs typeface="+mn-cs"/>
              </a:rPr>
              <a:t>, both the SP and PS must observe the candidate, and feedback must be calibrated. </a:t>
            </a:r>
          </a:p>
          <a:p>
            <a:pPr rtl="0" fontAlgn="base"/>
            <a:endParaRPr lang="en-US"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a:t>Click] At the top of each form, there is a question about observers.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t>If both the SP and PS conducted the observation, this is considered a joint observation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t>If only one supervisor conducted the observation this is considered an individual observation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t>The PS will have the option of “PS only” and the SP will see “SP only”</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[Click] While SP is required to participate in all observations, all forms include a “PS Only” option. This option is present for cases where an out-of-state or private school SP does not have access to the online platform. In these cases, the SP still conducts the observation, but the PS must enter information in the forms. </a:t>
            </a:r>
          </a:p>
          <a:p>
            <a:endParaRPr lang="en-US" sz="1200">
              <a:latin typeface="Arial"/>
              <a:cs typeface="Arial"/>
            </a:endParaRPr>
          </a:p>
        </p:txBody>
      </p:sp>
      <p:sp>
        <p:nvSpPr>
          <p:cNvPr id="4" name="Slide Number Placeholder 3">
            <a:extLst>
              <a:ext uri="{FF2B5EF4-FFF2-40B4-BE49-F238E27FC236}">
                <a16:creationId xmlns:a16="http://schemas.microsoft.com/office/drawing/2014/main" id="{820FA5A0-17C6-F28E-AE31-65FDB5E152F5}"/>
              </a:ext>
            </a:extLst>
          </p:cNvPr>
          <p:cNvSpPr>
            <a:spLocks noGrp="1"/>
          </p:cNvSpPr>
          <p:nvPr>
            <p:ph type="sldNum" sz="quarter" idx="5"/>
          </p:nvPr>
        </p:nvSpPr>
        <p:spPr/>
        <p:txBody>
          <a:bodyPr/>
          <a:lstStyle/>
          <a:p>
            <a:fld id="{9B6DB38A-5D4A-D140-AE31-7200571C691E}" type="slidenum">
              <a:rPr lang="en-US" smtClean="0"/>
              <a:t>43</a:t>
            </a:fld>
            <a:endParaRPr lang="en-US"/>
          </a:p>
        </p:txBody>
      </p:sp>
    </p:spTree>
    <p:extLst>
      <p:ext uri="{BB962C8B-B14F-4D97-AF65-F5344CB8AC3E}">
        <p14:creationId xmlns:p14="http://schemas.microsoft.com/office/powerpoint/2010/main" val="3876464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F0C83-867D-59A7-6812-D7506F40C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7872D-5AE4-B754-101C-72B539684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381C54-0DFC-5F55-9029-A4CBB3481042}"/>
              </a:ext>
            </a:extLst>
          </p:cNvPr>
          <p:cNvSpPr>
            <a:spLocks noGrp="1"/>
          </p:cNvSpPr>
          <p:nvPr>
            <p:ph type="body" idx="1"/>
          </p:nvPr>
        </p:nvSpPr>
        <p:spPr/>
        <p:txBody>
          <a:bodyPr/>
          <a:lstStyle/>
          <a:p>
            <a:r>
              <a:rPr lang="en-US"/>
              <a:t>The layout of each observation form changes based on who is conducting the observation </a:t>
            </a:r>
          </a:p>
          <a:p>
            <a:pPr marL="171450" indent="-171450">
              <a:buFont typeface="Arial" panose="020B0604020202020204" pitchFamily="34" charset="0"/>
              <a:buChar char="•"/>
            </a:pPr>
            <a:r>
              <a:rPr lang="en-US"/>
              <a:t>[Click] If completing the observation individually, supervisors will see one open-response box labeled with their own role for each question. </a:t>
            </a:r>
          </a:p>
          <a:p>
            <a:pPr marL="171450" indent="-171450">
              <a:buFont typeface="Arial" panose="020B0604020202020204" pitchFamily="34" charset="0"/>
              <a:buChar char="•"/>
            </a:pPr>
            <a:r>
              <a:rPr lang="en-US"/>
              <a:t>[Click] If completing the observation jointly, supervisors will see three separate boxes for each question: one for SP, one for PS, and one titled “calibrated”.</a:t>
            </a:r>
          </a:p>
          <a:p>
            <a:pPr marL="628650" lvl="1" indent="-171450">
              <a:buFont typeface="Arial" panose="020B0604020202020204" pitchFamily="34" charset="0"/>
              <a:buChar char="•"/>
            </a:pPr>
            <a:r>
              <a:rPr lang="en-US" sz="1200">
                <a:latin typeface="Arial"/>
                <a:cs typeface="Arial"/>
              </a:rPr>
              <a:t>Only the calibrated boxes are required</a:t>
            </a:r>
          </a:p>
          <a:p>
            <a:pPr marL="628650" lvl="1" indent="-171450">
              <a:buFont typeface="Arial" panose="020B0604020202020204" pitchFamily="34" charset="0"/>
              <a:buChar char="•"/>
            </a:pPr>
            <a:r>
              <a:rPr lang="en-US" sz="1200">
                <a:latin typeface="Arial"/>
                <a:cs typeface="Arial"/>
              </a:rPr>
              <a:t>Only the calibrated text will automatically pre-populate into the formative and summative assessments</a:t>
            </a:r>
          </a:p>
        </p:txBody>
      </p:sp>
      <p:sp>
        <p:nvSpPr>
          <p:cNvPr id="4" name="Slide Number Placeholder 3">
            <a:extLst>
              <a:ext uri="{FF2B5EF4-FFF2-40B4-BE49-F238E27FC236}">
                <a16:creationId xmlns:a16="http://schemas.microsoft.com/office/drawing/2014/main" id="{5B4FF49C-3D07-809A-B427-C65A729067B4}"/>
              </a:ext>
            </a:extLst>
          </p:cNvPr>
          <p:cNvSpPr>
            <a:spLocks noGrp="1"/>
          </p:cNvSpPr>
          <p:nvPr>
            <p:ph type="sldNum" sz="quarter" idx="5"/>
          </p:nvPr>
        </p:nvSpPr>
        <p:spPr/>
        <p:txBody>
          <a:bodyPr/>
          <a:lstStyle/>
          <a:p>
            <a:fld id="{9B6DB38A-5D4A-D140-AE31-7200571C691E}" type="slidenum">
              <a:rPr lang="en-US" smtClean="0"/>
              <a:t>44</a:t>
            </a:fld>
            <a:endParaRPr lang="en-US"/>
          </a:p>
        </p:txBody>
      </p:sp>
    </p:spTree>
    <p:extLst>
      <p:ext uri="{BB962C8B-B14F-4D97-AF65-F5344CB8AC3E}">
        <p14:creationId xmlns:p14="http://schemas.microsoft.com/office/powerpoint/2010/main" val="389194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B5471-EF1E-C49A-C63B-2852F5020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838C2-EDBB-9E93-939A-0E94DCDAC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819A8-4CBD-7888-4397-0D0A21776CEF}"/>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The observation forms can sometimes be a bit finicky. The tips of this slide can prevent the most common problems that can occur.</a:t>
            </a:r>
          </a:p>
          <a:p>
            <a:pPr rtl="0" fontAlgn="base"/>
            <a:endParaRPr lang="en-US" sz="1200" b="0" i="0" kern="1200">
              <a:solidFill>
                <a:schemeClr val="tx1"/>
              </a:solidFill>
              <a:effectLst/>
              <a:latin typeface="+mn-lt"/>
              <a:ea typeface="+mn-ea"/>
              <a:cs typeface="+mn-cs"/>
            </a:endParaRPr>
          </a:p>
          <a:p>
            <a:pPr marL="0" indent="0" fontAlgn="base">
              <a:buNone/>
            </a:pPr>
            <a:r>
              <a:rPr lang="en-US" sz="1200" b="1"/>
              <a:t>[Click] Avoid toggling between individual and joint forms </a:t>
            </a:r>
          </a:p>
          <a:p>
            <a:pPr fontAlgn="base"/>
            <a:r>
              <a:rPr lang="en-US" sz="1200"/>
              <a:t>Switching back and forth between “PS/SP Only” and “Joint” modes is very likely to lead to data loss </a:t>
            </a:r>
          </a:p>
          <a:p>
            <a:pPr fontAlgn="base"/>
            <a:r>
              <a:rPr lang="en-US" sz="1200"/>
              <a:t>To prevent this, supervisors should decide who will complete each observation in advance</a:t>
            </a:r>
          </a:p>
          <a:p>
            <a:pPr fontAlgn="base"/>
            <a:endParaRPr lang="en-US" sz="1200"/>
          </a:p>
          <a:p>
            <a:pPr marL="0" indent="0" fontAlgn="base">
              <a:buNone/>
            </a:pPr>
            <a:r>
              <a:rPr lang="en-US" sz="1200" b="1"/>
              <a:t>[Click] For joint observations, only one supervisor should enter “calibrated” text</a:t>
            </a:r>
          </a:p>
          <a:p>
            <a:pPr fontAlgn="base"/>
            <a:r>
              <a:rPr lang="en-US" sz="1200"/>
              <a:t>The “calibrated” boxes reflect content from the last person who clicked “Save” </a:t>
            </a:r>
          </a:p>
          <a:p>
            <a:pPr fontAlgn="base"/>
            <a:r>
              <a:rPr lang="en-US" sz="1200"/>
              <a:t>To avoid accidentally overwriting work, only one supervisor should enter text into the “calibrated” boxes</a:t>
            </a:r>
          </a:p>
          <a:p>
            <a:pPr fontAlgn="base"/>
            <a:r>
              <a:rPr lang="en-US" sz="1200"/>
              <a:t>Supervisors should decide who will take this role ahead of time </a:t>
            </a:r>
          </a:p>
          <a:p>
            <a:pPr fontAlgn="base"/>
            <a:endParaRPr lang="en-US" sz="1200"/>
          </a:p>
          <a:p>
            <a:pPr rtl="0" fontAlgn="base"/>
            <a:endParaRPr lang="en-US" sz="1200">
              <a:latin typeface="Arial"/>
              <a:cs typeface="Arial"/>
            </a:endParaRPr>
          </a:p>
        </p:txBody>
      </p:sp>
      <p:sp>
        <p:nvSpPr>
          <p:cNvPr id="4" name="Slide Number Placeholder 3">
            <a:extLst>
              <a:ext uri="{FF2B5EF4-FFF2-40B4-BE49-F238E27FC236}">
                <a16:creationId xmlns:a16="http://schemas.microsoft.com/office/drawing/2014/main" id="{01FB1E3A-7CDF-55B0-2500-7905B1AECC40}"/>
              </a:ext>
            </a:extLst>
          </p:cNvPr>
          <p:cNvSpPr>
            <a:spLocks noGrp="1"/>
          </p:cNvSpPr>
          <p:nvPr>
            <p:ph type="sldNum" sz="quarter" idx="5"/>
          </p:nvPr>
        </p:nvSpPr>
        <p:spPr/>
        <p:txBody>
          <a:bodyPr/>
          <a:lstStyle/>
          <a:p>
            <a:fld id="{9B6DB38A-5D4A-D140-AE31-7200571C691E}" type="slidenum">
              <a:rPr lang="en-US" smtClean="0"/>
              <a:t>45</a:t>
            </a:fld>
            <a:endParaRPr lang="en-US"/>
          </a:p>
        </p:txBody>
      </p:sp>
    </p:spTree>
    <p:extLst>
      <p:ext uri="{BB962C8B-B14F-4D97-AF65-F5344CB8AC3E}">
        <p14:creationId xmlns:p14="http://schemas.microsoft.com/office/powerpoint/2010/main" val="6654375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CAECB-D8AF-3F47-C784-577DD6EB9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CD90D-3D4B-31C7-7AB0-E3E71A014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F1C35-F8DD-563A-1DBC-897AF22EE742}"/>
              </a:ext>
            </a:extLst>
          </p:cNvPr>
          <p:cNvSpPr>
            <a:spLocks noGrp="1"/>
          </p:cNvSpPr>
          <p:nvPr>
            <p:ph type="body" idx="1"/>
          </p:nvPr>
        </p:nvSpPr>
        <p:spPr/>
        <p:txBody>
          <a:bodyPr/>
          <a:lstStyle/>
          <a:p>
            <a:r>
              <a:rPr lang="en-US"/>
              <a:t>There is a new question at the top of each Announced Observation form.</a:t>
            </a:r>
          </a:p>
          <a:p>
            <a:endParaRPr lang="en-US"/>
          </a:p>
          <a:p>
            <a:r>
              <a:rPr lang="en-US"/>
              <a:t>The program supervisor will be asked whether their modality is in-person, virtual synchronously, or virtual asynchronously.</a:t>
            </a:r>
          </a:p>
          <a:p>
            <a:pPr marL="171450" indent="-171450">
              <a:buFont typeface="Arial" panose="020B0604020202020204" pitchFamily="34" charset="0"/>
              <a:buChar char="•"/>
            </a:pPr>
            <a:r>
              <a:rPr lang="en-US" sz="1200">
                <a:latin typeface="Arial"/>
                <a:cs typeface="Arial"/>
              </a:rPr>
              <a:t>This question will only appear on Announced Observation forms as both the supervising practitioner and program supervisor are both required to be in-person for Unannounced Observations.</a:t>
            </a:r>
          </a:p>
          <a:p>
            <a:pPr marL="171450" indent="-171450">
              <a:buFont typeface="Arial" panose="020B0604020202020204" pitchFamily="34" charset="0"/>
              <a:buChar char="•"/>
            </a:pPr>
            <a:r>
              <a:rPr lang="en-US" sz="1200">
                <a:latin typeface="Arial"/>
                <a:cs typeface="Arial"/>
              </a:rPr>
              <a:t>As is detailed in the guidelines, the program supervisor may only conduct the Announced Observations virtually if DESE pre-approval has been granted.</a:t>
            </a:r>
          </a:p>
        </p:txBody>
      </p:sp>
      <p:sp>
        <p:nvSpPr>
          <p:cNvPr id="4" name="Slide Number Placeholder 3">
            <a:extLst>
              <a:ext uri="{FF2B5EF4-FFF2-40B4-BE49-F238E27FC236}">
                <a16:creationId xmlns:a16="http://schemas.microsoft.com/office/drawing/2014/main" id="{C084213A-E90C-F82C-4A31-E3F526F47D4F}"/>
              </a:ext>
            </a:extLst>
          </p:cNvPr>
          <p:cNvSpPr>
            <a:spLocks noGrp="1"/>
          </p:cNvSpPr>
          <p:nvPr>
            <p:ph type="sldNum" sz="quarter" idx="5"/>
          </p:nvPr>
        </p:nvSpPr>
        <p:spPr/>
        <p:txBody>
          <a:bodyPr/>
          <a:lstStyle/>
          <a:p>
            <a:fld id="{9B6DB38A-5D4A-D140-AE31-7200571C691E}" type="slidenum">
              <a:rPr lang="en-US" smtClean="0"/>
              <a:t>46</a:t>
            </a:fld>
            <a:endParaRPr lang="en-US"/>
          </a:p>
        </p:txBody>
      </p:sp>
    </p:spTree>
    <p:extLst>
      <p:ext uri="{BB962C8B-B14F-4D97-AF65-F5344CB8AC3E}">
        <p14:creationId xmlns:p14="http://schemas.microsoft.com/office/powerpoint/2010/main" val="1172729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C0662-A9D2-1916-CA05-28E359FFA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B6453-4C61-3C6C-C35A-614430059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B6804-B22E-FA18-92FC-325CB291922D}"/>
              </a:ext>
            </a:extLst>
          </p:cNvPr>
          <p:cNvSpPr>
            <a:spLocks noGrp="1"/>
          </p:cNvSpPr>
          <p:nvPr>
            <p:ph type="body" idx="1"/>
          </p:nvPr>
        </p:nvSpPr>
        <p:spPr/>
        <p:txBody>
          <a:bodyPr/>
          <a:lstStyle/>
          <a:p>
            <a:r>
              <a:rPr lang="en-US"/>
              <a:t>The required and optional elements have been updated in alignment with the revised guidelines. </a:t>
            </a:r>
          </a:p>
          <a:p>
            <a:pPr marL="171450" indent="-171450">
              <a:buFont typeface="Arial" panose="020B0604020202020204" pitchFamily="34" charset="0"/>
              <a:buChar char="•"/>
            </a:pPr>
            <a:r>
              <a:rPr lang="en-US"/>
              <a:t>In the past, there were different focus elements for each observation</a:t>
            </a:r>
          </a:p>
          <a:p>
            <a:pPr marL="171450" indent="-171450">
              <a:buFont typeface="Arial" panose="020B0604020202020204" pitchFamily="34" charset="0"/>
              <a:buChar char="•"/>
            </a:pPr>
            <a:r>
              <a:rPr lang="en-US"/>
              <a:t>Now, the focus elements are consistent across all four observations</a:t>
            </a:r>
          </a:p>
          <a:p>
            <a:endParaRPr lang="en-US"/>
          </a:p>
          <a:p>
            <a:pPr marL="0" indent="0">
              <a:lnSpc>
                <a:spcPct val="114000"/>
              </a:lnSpc>
              <a:spcBef>
                <a:spcPts val="0"/>
              </a:spcBef>
              <a:buFont typeface="Arial" panose="020B0604020202020204" pitchFamily="34" charset="0"/>
              <a:buNone/>
            </a:pPr>
            <a:r>
              <a:rPr lang="en-US" sz="1200" b="1">
                <a:latin typeface="Arial"/>
                <a:ea typeface="Calibri"/>
                <a:cs typeface="Arial"/>
              </a:rPr>
              <a:t>[Click] Supervisors </a:t>
            </a:r>
            <a:r>
              <a:rPr lang="en-US" sz="1200" b="1" u="sng">
                <a:latin typeface="Arial"/>
                <a:ea typeface="Calibri"/>
                <a:cs typeface="Arial"/>
              </a:rPr>
              <a:t>must</a:t>
            </a:r>
            <a:r>
              <a:rPr lang="en-US" sz="1200" b="1">
                <a:latin typeface="Arial"/>
                <a:ea typeface="Calibri"/>
                <a:cs typeface="Arial"/>
              </a:rPr>
              <a:t> include observation evidence for each of the three required elements.</a:t>
            </a:r>
          </a:p>
          <a:p>
            <a:pPr>
              <a:lnSpc>
                <a:spcPct val="114000"/>
              </a:lnSpc>
              <a:spcBef>
                <a:spcPts val="0"/>
              </a:spcBef>
            </a:pPr>
            <a:r>
              <a:rPr lang="en-US" sz="1200">
                <a:latin typeface="Arial"/>
                <a:ea typeface="Calibri"/>
                <a:cs typeface="Arial"/>
              </a:rPr>
              <a:t>These are listed at the top of each form and bolded with an asterisk* in the synthesized evidence tables</a:t>
            </a:r>
            <a:endParaRPr lang="en-US" sz="1200">
              <a:ea typeface="Calibri"/>
            </a:endParaRPr>
          </a:p>
          <a:p>
            <a:endParaRPr lang="en-US"/>
          </a:p>
          <a:p>
            <a:pPr marL="0" indent="0">
              <a:lnSpc>
                <a:spcPct val="114000"/>
              </a:lnSpc>
              <a:spcBef>
                <a:spcPts val="0"/>
              </a:spcBef>
              <a:buFont typeface="Arial" panose="020B0604020202020204" pitchFamily="34" charset="0"/>
              <a:buNone/>
            </a:pPr>
            <a:r>
              <a:rPr lang="en-US" b="1"/>
              <a:t>[Click] </a:t>
            </a:r>
            <a:r>
              <a:rPr lang="en-US" sz="1200" b="1">
                <a:latin typeface="Arial"/>
                <a:ea typeface="Calibri"/>
                <a:cs typeface="Arial"/>
              </a:rPr>
              <a:t>Supervisors </a:t>
            </a:r>
            <a:r>
              <a:rPr lang="en-US" sz="1200" b="1" u="sng">
                <a:latin typeface="Arial"/>
                <a:ea typeface="Calibri"/>
                <a:cs typeface="Arial"/>
              </a:rPr>
              <a:t>may </a:t>
            </a:r>
            <a:r>
              <a:rPr lang="en-US" sz="1200" b="1" u="none">
                <a:latin typeface="Arial"/>
                <a:ea typeface="Calibri"/>
                <a:cs typeface="Arial"/>
              </a:rPr>
              <a:t>include</a:t>
            </a:r>
            <a:r>
              <a:rPr lang="en-US" sz="1200" b="1" u="sng">
                <a:latin typeface="Arial"/>
                <a:ea typeface="Calibri"/>
                <a:cs typeface="Arial"/>
              </a:rPr>
              <a:t> </a:t>
            </a:r>
            <a:r>
              <a:rPr lang="en-US" sz="1200" b="1">
                <a:latin typeface="Arial"/>
                <a:ea typeface="Calibri"/>
                <a:cs typeface="Arial"/>
              </a:rPr>
              <a:t>observation evidence for the optional elements, if observed. </a:t>
            </a:r>
          </a:p>
          <a:p>
            <a:pPr marL="0" indent="0">
              <a:lnSpc>
                <a:spcPct val="114000"/>
              </a:lnSpc>
              <a:spcBef>
                <a:spcPts val="0"/>
              </a:spcBef>
              <a:buFont typeface="Arial" panose="020B0604020202020204" pitchFamily="34" charset="0"/>
              <a:buNone/>
            </a:pPr>
            <a:r>
              <a:rPr lang="en-US" sz="1200" b="0">
                <a:latin typeface="Arial"/>
                <a:ea typeface="Calibri"/>
                <a:cs typeface="Arial"/>
              </a:rPr>
              <a:t>However, other categories of evidence such as student feedback or candidate artifacts may be used to demonstrate proficiency instead.</a:t>
            </a:r>
          </a:p>
          <a:p>
            <a:endParaRPr lang="en-US"/>
          </a:p>
        </p:txBody>
      </p:sp>
      <p:sp>
        <p:nvSpPr>
          <p:cNvPr id="4" name="Slide Number Placeholder 3">
            <a:extLst>
              <a:ext uri="{FF2B5EF4-FFF2-40B4-BE49-F238E27FC236}">
                <a16:creationId xmlns:a16="http://schemas.microsoft.com/office/drawing/2014/main" id="{49D278D4-B0FC-7F47-22D6-1C572B2D6D03}"/>
              </a:ext>
            </a:extLst>
          </p:cNvPr>
          <p:cNvSpPr>
            <a:spLocks noGrp="1"/>
          </p:cNvSpPr>
          <p:nvPr>
            <p:ph type="sldNum" sz="quarter" idx="5"/>
          </p:nvPr>
        </p:nvSpPr>
        <p:spPr/>
        <p:txBody>
          <a:bodyPr/>
          <a:lstStyle/>
          <a:p>
            <a:fld id="{9B6DB38A-5D4A-D140-AE31-7200571C691E}" type="slidenum">
              <a:rPr lang="en-US" smtClean="0"/>
              <a:t>47</a:t>
            </a:fld>
            <a:endParaRPr lang="en-US"/>
          </a:p>
        </p:txBody>
      </p:sp>
    </p:spTree>
    <p:extLst>
      <p:ext uri="{BB962C8B-B14F-4D97-AF65-F5344CB8AC3E}">
        <p14:creationId xmlns:p14="http://schemas.microsoft.com/office/powerpoint/2010/main" val="831018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FBBD6-2AEB-B34C-036F-2869D2B88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34704-7E97-B637-5694-C906AD332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31118-834A-BDDB-9B24-D3154E9745A2}"/>
              </a:ext>
            </a:extLst>
          </p:cNvPr>
          <p:cNvSpPr>
            <a:spLocks noGrp="1"/>
          </p:cNvSpPr>
          <p:nvPr>
            <p:ph type="body" idx="1"/>
          </p:nvPr>
        </p:nvSpPr>
        <p:spPr/>
        <p:txBody>
          <a:bodyPr/>
          <a:lstStyle/>
          <a:p>
            <a:r>
              <a:rPr lang="en-US"/>
              <a:t>While the paper observation forms include an optional space for </a:t>
            </a:r>
            <a:r>
              <a:rPr lang="en-US" b="1"/>
              <a:t>active evidence collection</a:t>
            </a:r>
            <a:r>
              <a:rPr lang="en-US"/>
              <a:t>, this box is </a:t>
            </a:r>
            <a:r>
              <a:rPr lang="en-US" b="0" u="sng"/>
              <a:t>not</a:t>
            </a:r>
            <a:r>
              <a:rPr lang="en-US" b="1"/>
              <a:t> </a:t>
            </a:r>
            <a:r>
              <a:rPr lang="en-US" b="0"/>
              <a:t>included in the CAP Online Platform</a:t>
            </a:r>
            <a:r>
              <a:rPr lang="en-US"/>
              <a:t>. </a:t>
            </a:r>
          </a:p>
          <a:p>
            <a:pPr marL="285750" indent="-285750" fontAlgn="base">
              <a:lnSpc>
                <a:spcPct val="114000"/>
              </a:lnSpc>
              <a:spcBef>
                <a:spcPts val="500"/>
              </a:spcBef>
              <a:buFont typeface="Arial"/>
              <a:buChar char="•"/>
            </a:pPr>
            <a:r>
              <a:rPr lang="en-US">
                <a:solidFill>
                  <a:srgbClr val="1E4782"/>
                </a:solidFill>
                <a:latin typeface="Arial"/>
                <a:cs typeface="Arial"/>
              </a:rPr>
              <a:t>We made this decision because the platform does not allow autosaving and we worried that raw notes could be lost during observations</a:t>
            </a:r>
            <a:endParaRPr lang="en-US">
              <a:solidFill>
                <a:srgbClr val="1E4782"/>
              </a:solidFill>
              <a:latin typeface="Arial" panose="020B0604020202020204" pitchFamily="34" charset="0"/>
              <a:cs typeface="Arial" panose="020B0604020202020204" pitchFamily="34" charset="0"/>
            </a:endParaRPr>
          </a:p>
          <a:p>
            <a:pPr marL="285750" indent="-285750">
              <a:lnSpc>
                <a:spcPct val="113999"/>
              </a:lnSpc>
              <a:spcBef>
                <a:spcPts val="500"/>
              </a:spcBef>
              <a:buFont typeface="Arial"/>
              <a:buChar char="•"/>
            </a:pPr>
            <a:r>
              <a:rPr lang="en-US">
                <a:solidFill>
                  <a:srgbClr val="1E4782"/>
                </a:solidFill>
                <a:latin typeface="Arial"/>
                <a:cs typeface="Arial"/>
              </a:rPr>
              <a:t>Supervisors should take these low-inference notes in a separate document </a:t>
            </a:r>
          </a:p>
          <a:p>
            <a:pPr marL="285750" indent="-285750">
              <a:lnSpc>
                <a:spcPct val="113999"/>
              </a:lnSpc>
              <a:spcBef>
                <a:spcPts val="500"/>
              </a:spcBef>
              <a:buFont typeface="Arial"/>
              <a:buChar char="•"/>
            </a:pPr>
            <a:endParaRPr lang="en-US">
              <a:solidFill>
                <a:srgbClr val="1E4782"/>
              </a:solidFill>
              <a:latin typeface="Arial"/>
              <a:cs typeface="Arial"/>
            </a:endParaRPr>
          </a:p>
          <a:p>
            <a:pPr marL="0" indent="0" fontAlgn="base">
              <a:lnSpc>
                <a:spcPct val="114000"/>
              </a:lnSpc>
              <a:spcBef>
                <a:spcPts val="500"/>
              </a:spcBef>
              <a:buFont typeface="Arial"/>
              <a:buNone/>
            </a:pPr>
            <a:r>
              <a:rPr lang="en-US">
                <a:solidFill>
                  <a:srgbClr val="1E4782"/>
                </a:solidFill>
                <a:latin typeface="Arial"/>
                <a:cs typeface="Arial"/>
              </a:rPr>
              <a:t>[Click] Synthesized evidence is included in the platform</a:t>
            </a:r>
            <a:r>
              <a:rPr lang="en-US">
                <a:solidFill>
                  <a:schemeClr val="tx1"/>
                </a:solidFill>
                <a:latin typeface="+mn-lt"/>
                <a:cs typeface="+mn-cs"/>
              </a:rPr>
              <a:t>. </a:t>
            </a:r>
            <a:r>
              <a:rPr lang="en-US">
                <a:solidFill>
                  <a:srgbClr val="1E4782"/>
                </a:solidFill>
                <a:latin typeface="Arial"/>
                <a:cs typeface="Arial"/>
              </a:rPr>
              <a:t>Supervisors should type or paste key evidence for each element into these boxes.</a:t>
            </a:r>
          </a:p>
          <a:p>
            <a:pPr marL="171450" indent="-171450" fontAlgn="base">
              <a:lnSpc>
                <a:spcPct val="114000"/>
              </a:lnSpc>
              <a:spcBef>
                <a:spcPts val="500"/>
              </a:spcBef>
              <a:buFont typeface="Arial" panose="020B0604020202020204" pitchFamily="34" charset="0"/>
              <a:buChar char="•"/>
            </a:pPr>
            <a:r>
              <a:rPr lang="en-US">
                <a:solidFill>
                  <a:srgbClr val="1E4782"/>
                </a:solidFill>
                <a:latin typeface="Arial"/>
                <a:cs typeface="Arial"/>
              </a:rPr>
              <a:t>As a reminder, any section that is bold and includes as asterisk is required. </a:t>
            </a:r>
          </a:p>
          <a:p>
            <a:pPr marL="171450" indent="-171450" fontAlgn="base">
              <a:lnSpc>
                <a:spcPct val="114000"/>
              </a:lnSpc>
              <a:spcBef>
                <a:spcPts val="500"/>
              </a:spcBef>
              <a:buFont typeface="Arial" panose="020B0604020202020204" pitchFamily="34" charset="0"/>
              <a:buChar char="•"/>
            </a:pPr>
            <a:r>
              <a:rPr lang="en-US">
                <a:solidFill>
                  <a:srgbClr val="1E4782"/>
                </a:solidFill>
                <a:latin typeface="Arial"/>
                <a:cs typeface="Arial"/>
              </a:rPr>
              <a:t>For the example on this slide, Safe Learning is a required element so it must be included in the observation. Adjustments to practice is optional.</a:t>
            </a:r>
          </a:p>
          <a:p>
            <a:pPr marL="171450" indent="-171450" fontAlgn="base">
              <a:lnSpc>
                <a:spcPct val="114000"/>
              </a:lnSpc>
              <a:spcBef>
                <a:spcPts val="500"/>
              </a:spcBef>
              <a:buFont typeface="Arial" panose="020B0604020202020204" pitchFamily="34" charset="0"/>
              <a:buChar char="•"/>
            </a:pPr>
            <a:r>
              <a:rPr lang="en-US">
                <a:solidFill>
                  <a:srgbClr val="1E4782"/>
                </a:solidFill>
                <a:latin typeface="Arial"/>
                <a:cs typeface="Arial"/>
              </a:rPr>
              <a:t>Because this example is from a joint form, only the calibrated evidence is required. Notes from each supervisor are optional.</a:t>
            </a:r>
            <a:endParaRPr lang="en-US"/>
          </a:p>
          <a:p>
            <a:pPr marL="0" indent="0">
              <a:lnSpc>
                <a:spcPct val="113999"/>
              </a:lnSpc>
              <a:spcBef>
                <a:spcPts val="500"/>
              </a:spcBef>
              <a:buFont typeface="Arial"/>
              <a:buNone/>
            </a:pPr>
            <a:endParaRPr lang="en-US">
              <a:solidFill>
                <a:srgbClr val="1E4782"/>
              </a:solidFill>
              <a:latin typeface="Arial"/>
              <a:cs typeface="Arial"/>
            </a:endParaRPr>
          </a:p>
          <a:p>
            <a:endParaRPr lang="en-US"/>
          </a:p>
        </p:txBody>
      </p:sp>
      <p:sp>
        <p:nvSpPr>
          <p:cNvPr id="4" name="Slide Number Placeholder 3">
            <a:extLst>
              <a:ext uri="{FF2B5EF4-FFF2-40B4-BE49-F238E27FC236}">
                <a16:creationId xmlns:a16="http://schemas.microsoft.com/office/drawing/2014/main" id="{5558D641-138A-C76D-6922-316E7ECF427E}"/>
              </a:ext>
            </a:extLst>
          </p:cNvPr>
          <p:cNvSpPr>
            <a:spLocks noGrp="1"/>
          </p:cNvSpPr>
          <p:nvPr>
            <p:ph type="sldNum" sz="quarter" idx="5"/>
          </p:nvPr>
        </p:nvSpPr>
        <p:spPr/>
        <p:txBody>
          <a:bodyPr/>
          <a:lstStyle/>
          <a:p>
            <a:fld id="{9B6DB38A-5D4A-D140-AE31-7200571C691E}" type="slidenum">
              <a:rPr lang="en-US" smtClean="0"/>
              <a:t>48</a:t>
            </a:fld>
            <a:endParaRPr lang="en-US"/>
          </a:p>
        </p:txBody>
      </p:sp>
    </p:spTree>
    <p:extLst>
      <p:ext uri="{BB962C8B-B14F-4D97-AF65-F5344CB8AC3E}">
        <p14:creationId xmlns:p14="http://schemas.microsoft.com/office/powerpoint/2010/main" val="1033315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981F4-C644-152D-5750-226F0B7B6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57153-C642-89FB-DB39-69E0BD8AC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3CC18-52C8-DD7F-E1D7-BEDA4A3131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The feedback section has always included space to document the candidate’s current area(s) of strengths and area(s) for growth. </a:t>
            </a:r>
            <a:r>
              <a:rPr lang="en-US">
                <a:solidFill>
                  <a:srgbClr val="1E4782"/>
                </a:solidFill>
                <a:latin typeface="Arial"/>
                <a:cs typeface="Arial"/>
              </a:rPr>
              <a:t>These should be targeted judgements about what is going well and what can be improved.</a:t>
            </a:r>
            <a:endParaRPr lang="en-US">
              <a:solidFill>
                <a:srgbClr val="1E4782"/>
              </a:solidFill>
              <a:latin typeface="Arial" panose="020B0604020202020204" pitchFamily="34" charset="0"/>
              <a:cs typeface="Arial" panose="020B0604020202020204" pitchFamily="34" charset="0"/>
            </a:endParaRPr>
          </a:p>
          <a:p>
            <a:endParaRPr lang="en-US"/>
          </a:p>
          <a:p>
            <a:pPr marL="0" indent="0">
              <a:buFont typeface="Arial" panose="020B0604020202020204" pitchFamily="34" charset="0"/>
              <a:buNone/>
            </a:pPr>
            <a:r>
              <a:rPr lang="en-US" i="0" u="none"/>
              <a:t>[Click] The form now also includes a space to add </a:t>
            </a:r>
            <a:r>
              <a:rPr lang="en-US" b="0" i="0"/>
              <a:t>specific strategies, recommendations, or resources </a:t>
            </a:r>
            <a:r>
              <a:rPr lang="en-US" b="0"/>
              <a:t>to reinforce or improve practice in these areas. This new section is also required.</a:t>
            </a:r>
          </a:p>
          <a:p>
            <a:pPr marL="0" indent="0">
              <a:buFont typeface="Arial" panose="020B0604020202020204" pitchFamily="34" charset="0"/>
              <a:buNone/>
            </a:pPr>
            <a:endParaRPr lang="en-US"/>
          </a:p>
          <a:p>
            <a:pPr marL="0" indent="0">
              <a:buFont typeface="Arial" panose="020B0604020202020204" pitchFamily="34" charset="0"/>
              <a:buNone/>
            </a:pPr>
            <a:r>
              <a:rPr lang="en-US"/>
              <a:t>[Click] The information in this section of the form may be tied to individual elements or span multiple elements.  Regardless of scope, it should be timely, constructive, targeted, and actionable. You can see our High-Quality Feedback Quick Reference Guide for more information on DESE’s expectations for feedback.</a:t>
            </a:r>
          </a:p>
        </p:txBody>
      </p:sp>
      <p:sp>
        <p:nvSpPr>
          <p:cNvPr id="4" name="Slide Number Placeholder 3">
            <a:extLst>
              <a:ext uri="{FF2B5EF4-FFF2-40B4-BE49-F238E27FC236}">
                <a16:creationId xmlns:a16="http://schemas.microsoft.com/office/drawing/2014/main" id="{34E62293-C77F-06ED-E103-206BFEDF383C}"/>
              </a:ext>
            </a:extLst>
          </p:cNvPr>
          <p:cNvSpPr>
            <a:spLocks noGrp="1"/>
          </p:cNvSpPr>
          <p:nvPr>
            <p:ph type="sldNum" sz="quarter" idx="5"/>
          </p:nvPr>
        </p:nvSpPr>
        <p:spPr/>
        <p:txBody>
          <a:bodyPr/>
          <a:lstStyle/>
          <a:p>
            <a:fld id="{9B6DB38A-5D4A-D140-AE31-7200571C691E}" type="slidenum">
              <a:rPr lang="en-US" smtClean="0"/>
              <a:t>49</a:t>
            </a:fld>
            <a:endParaRPr lang="en-US"/>
          </a:p>
        </p:txBody>
      </p:sp>
    </p:spTree>
    <p:extLst>
      <p:ext uri="{BB962C8B-B14F-4D97-AF65-F5344CB8AC3E}">
        <p14:creationId xmlns:p14="http://schemas.microsoft.com/office/powerpoint/2010/main" val="321512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47743-E727-DCC1-DD30-05FC2A4B6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837AF-0789-B608-C447-8896AB430C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1C8FB-2635-A694-C83D-898261657A8A}"/>
              </a:ext>
            </a:extLst>
          </p:cNvPr>
          <p:cNvSpPr>
            <a:spLocks noGrp="1"/>
          </p:cNvSpPr>
          <p:nvPr>
            <p:ph type="body" idx="1"/>
          </p:nvPr>
        </p:nvSpPr>
        <p:spPr/>
        <p:txBody>
          <a:bodyPr/>
          <a:lstStyle/>
          <a:p>
            <a:pPr marL="0" indent="0">
              <a:lnSpc>
                <a:spcPct val="134000"/>
              </a:lnSpc>
              <a:spcBef>
                <a:spcPts val="500"/>
              </a:spcBef>
              <a:buNone/>
            </a:pPr>
            <a:r>
              <a:rPr lang="en-US" sz="1400" b="0" dirty="0"/>
              <a:t>In 2024, the CAP Guidelines were updated. Three major changes were made. [Click]</a:t>
            </a:r>
          </a:p>
          <a:p>
            <a:pPr marL="0" indent="0">
              <a:lnSpc>
                <a:spcPct val="134000"/>
              </a:lnSpc>
              <a:spcBef>
                <a:spcPts val="500"/>
              </a:spcBef>
              <a:buNone/>
            </a:pPr>
            <a:endParaRPr lang="en-US" sz="1400" b="0" dirty="0"/>
          </a:p>
          <a:p>
            <a:pPr marL="0" indent="0">
              <a:lnSpc>
                <a:spcPct val="134000"/>
              </a:lnSpc>
              <a:spcBef>
                <a:spcPts val="500"/>
              </a:spcBef>
              <a:buNone/>
            </a:pPr>
            <a:r>
              <a:rPr lang="en-US" sz="1400" b="0" dirty="0"/>
              <a:t>First, all </a:t>
            </a:r>
            <a:r>
              <a:rPr lang="en-US" sz="1400" b="1" dirty="0"/>
              <a:t>Essential Elements</a:t>
            </a:r>
            <a:r>
              <a:rPr lang="en-US" sz="1400" b="0" dirty="0"/>
              <a:t> were revised to align </a:t>
            </a:r>
            <a:r>
              <a:rPr lang="en-US" sz="1200" b="0" dirty="0"/>
              <a:t>with the </a:t>
            </a:r>
            <a:r>
              <a:rPr lang="en-US" sz="1200" dirty="0"/>
              <a:t>updated Standards for Effective Teaching Practice, which center culturally and linguistically sustaining practices. [Click]</a:t>
            </a:r>
          </a:p>
          <a:p>
            <a:pPr marL="0" indent="0">
              <a:lnSpc>
                <a:spcPct val="134000"/>
              </a:lnSpc>
              <a:spcBef>
                <a:spcPts val="500"/>
              </a:spcBef>
              <a:buNone/>
            </a:pPr>
            <a:endParaRPr lang="en-US" sz="1200" dirty="0"/>
          </a:p>
          <a:p>
            <a:pPr marL="0" indent="0">
              <a:lnSpc>
                <a:spcPct val="134000"/>
              </a:lnSpc>
              <a:spcBef>
                <a:spcPts val="500"/>
              </a:spcBef>
              <a:buNone/>
            </a:pPr>
            <a:r>
              <a:rPr lang="en-US" sz="1400" b="0" dirty="0"/>
              <a:t>Second, new </a:t>
            </a:r>
            <a:r>
              <a:rPr lang="en-US" sz="1400" b="1" dirty="0"/>
              <a:t>evidence collection </a:t>
            </a:r>
            <a:r>
              <a:rPr lang="en-US" sz="1400" b="0" dirty="0"/>
              <a:t>were revised to require that:</a:t>
            </a:r>
            <a:endParaRPr lang="en-US" sz="1400" b="1" dirty="0"/>
          </a:p>
          <a:p>
            <a:pPr marL="171450" indent="-171450">
              <a:lnSpc>
                <a:spcPct val="134000"/>
              </a:lnSpc>
              <a:buFont typeface="Arial" panose="020B0604020202020204" pitchFamily="34" charset="0"/>
              <a:buChar char="•"/>
            </a:pPr>
            <a:r>
              <a:rPr lang="en-US" sz="1200" dirty="0"/>
              <a:t>Each category of evidence must be used at least once (this includes observations, the professional practice goal, the measure of student learning, student feedback, and candidate artifacts) </a:t>
            </a:r>
          </a:p>
          <a:p>
            <a:pPr marL="171450" indent="-171450">
              <a:lnSpc>
                <a:spcPct val="134000"/>
              </a:lnSpc>
              <a:buFont typeface="Arial" panose="020B0604020202020204" pitchFamily="34" charset="0"/>
              <a:buChar char="•"/>
            </a:pPr>
            <a:r>
              <a:rPr lang="en-US" sz="1200" dirty="0"/>
              <a:t>Each Essential Element must be demonstrated by at least two categories of evidence</a:t>
            </a:r>
          </a:p>
          <a:p>
            <a:pPr marL="171450" indent="-171450">
              <a:lnSpc>
                <a:spcPct val="134000"/>
              </a:lnSpc>
              <a:buFont typeface="Arial" panose="020B0604020202020204" pitchFamily="34" charset="0"/>
              <a:buChar char="•"/>
            </a:pPr>
            <a:r>
              <a:rPr lang="en-US" sz="1200" dirty="0"/>
              <a:t>Observations must be one of the two categories of evidence for I-A-1 Subject Matter Knowledge, II-A-1 High Expectations and Support, and II-B-2 Safe Learning Environment [Click]</a:t>
            </a:r>
          </a:p>
          <a:p>
            <a:pPr marL="0" indent="0">
              <a:lnSpc>
                <a:spcPct val="134000"/>
              </a:lnSpc>
              <a:buFont typeface="Arial" panose="020B0604020202020204" pitchFamily="34" charset="0"/>
              <a:buNone/>
            </a:pPr>
            <a:endParaRPr lang="en-US" sz="1200" dirty="0"/>
          </a:p>
          <a:p>
            <a:pPr marL="0" indent="0">
              <a:lnSpc>
                <a:spcPct val="134000"/>
              </a:lnSpc>
              <a:buNone/>
            </a:pPr>
            <a:r>
              <a:rPr lang="en-US" sz="1400" b="0" dirty="0"/>
              <a:t>Finally, sponsoring organizations</a:t>
            </a:r>
            <a:r>
              <a:rPr lang="en-US" sz="1200" b="0" dirty="0"/>
              <a:t> </a:t>
            </a:r>
            <a:r>
              <a:rPr lang="en-US" sz="1200" dirty="0"/>
              <a:t>are now required to </a:t>
            </a:r>
            <a:r>
              <a:rPr lang="en-US" sz="1200" b="1" dirty="0"/>
              <a:t>verify whether each SP meets DESE’s expectations for the role</a:t>
            </a:r>
          </a:p>
          <a:p>
            <a:pPr marL="171450" indent="-171450">
              <a:lnSpc>
                <a:spcPct val="134000"/>
              </a:lnSpc>
              <a:buFont typeface="Arial" panose="020B0604020202020204" pitchFamily="34" charset="0"/>
              <a:buChar char="•"/>
            </a:pPr>
            <a:r>
              <a:rPr lang="en-US" sz="1200" dirty="0"/>
              <a:t>If not, organizations must attest that attempts were made to find a qualified SP and that additional supports will be provided to the candidate </a:t>
            </a:r>
          </a:p>
          <a:p>
            <a:pPr marL="0" indent="0">
              <a:lnSpc>
                <a:spcPct val="134000"/>
              </a:lnSpc>
              <a:buFont typeface="Arial" panose="020B0604020202020204" pitchFamily="34" charset="0"/>
              <a:buNone/>
            </a:pPr>
            <a:endParaRPr lang="en-US" sz="1200" dirty="0"/>
          </a:p>
          <a:p>
            <a:r>
              <a:rPr lang="en-US" sz="1200" dirty="0">
                <a:solidFill>
                  <a:schemeClr val="tx1"/>
                </a:solidFill>
                <a:latin typeface="+mn-lt"/>
                <a:cs typeface="+mn-cs"/>
              </a:rPr>
              <a:t>[Click] </a:t>
            </a:r>
            <a:r>
              <a:rPr lang="en-US" sz="1200" dirty="0">
                <a:solidFill>
                  <a:srgbClr val="1E4782"/>
                </a:solidFill>
                <a:latin typeface="Arial" panose="020B0604020202020204" pitchFamily="34" charset="0"/>
                <a:cs typeface="Arial" panose="020B0604020202020204" pitchFamily="34" charset="0"/>
              </a:rPr>
              <a:t>This training will focus on the technical aspects of the platform</a:t>
            </a:r>
          </a:p>
          <a:p>
            <a:pPr marL="342900" indent="-342900">
              <a:buFont typeface="Arial" panose="020B0604020202020204" pitchFamily="34" charset="0"/>
              <a:buChar char="•"/>
            </a:pPr>
            <a:r>
              <a:rPr lang="en-US" sz="1200" dirty="0">
                <a:solidFill>
                  <a:srgbClr val="1E4782"/>
                </a:solidFill>
                <a:latin typeface="Arial" panose="020B0604020202020204" pitchFamily="34" charset="0"/>
                <a:cs typeface="Arial" panose="020B0604020202020204" pitchFamily="34" charset="0"/>
              </a:rPr>
              <a:t>The CAP Guidelines and Implementation Handbook should be consulted to ensure sponsoring organizations implement each cycle step of the cycle according to DESE’s expectations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a:ea typeface="Calibri"/>
                <a:cs typeface="Calibri"/>
              </a:rPr>
              <a:t>A lot of the information in this training is the same as in prior years. This is because many aspects of the platform have not changed. I will make it clear when something is new based on our recent updates to align the platform with the Guidelines.</a:t>
            </a:r>
          </a:p>
          <a:p>
            <a:pPr marL="342900" indent="-342900">
              <a:buFont typeface="Arial" panose="020B0604020202020204" pitchFamily="34" charset="0"/>
              <a:buChar char="•"/>
            </a:pPr>
            <a:endParaRPr lang="en-US" sz="1200" dirty="0">
              <a:solidFill>
                <a:srgbClr val="1E4782"/>
              </a:solidFill>
              <a:latin typeface="Arial" panose="020B0604020202020204" pitchFamily="34" charset="0"/>
              <a:cs typeface="Arial" panose="020B0604020202020204" pitchFamily="34" charset="0"/>
            </a:endParaRPr>
          </a:p>
          <a:p>
            <a:pPr marL="0" indent="0">
              <a:lnSpc>
                <a:spcPct val="134000"/>
              </a:lnSpc>
              <a:buFont typeface="Arial" panose="020B0604020202020204" pitchFamily="34" charset="0"/>
              <a:buNone/>
            </a:pPr>
            <a:endParaRPr lang="en-US" sz="1200" dirty="0"/>
          </a:p>
        </p:txBody>
      </p:sp>
      <p:sp>
        <p:nvSpPr>
          <p:cNvPr id="4" name="Slide Number Placeholder 3">
            <a:extLst>
              <a:ext uri="{FF2B5EF4-FFF2-40B4-BE49-F238E27FC236}">
                <a16:creationId xmlns:a16="http://schemas.microsoft.com/office/drawing/2014/main" id="{A0F92192-8D46-BDE8-21A9-B38D0851E245}"/>
              </a:ext>
            </a:extLst>
          </p:cNvPr>
          <p:cNvSpPr>
            <a:spLocks noGrp="1"/>
          </p:cNvSpPr>
          <p:nvPr>
            <p:ph type="sldNum" sz="quarter" idx="5"/>
          </p:nvPr>
        </p:nvSpPr>
        <p:spPr/>
        <p:txBody>
          <a:bodyPr/>
          <a:lstStyle/>
          <a:p>
            <a:fld id="{9B6DB38A-5D4A-D140-AE31-7200571C691E}" type="slidenum">
              <a:rPr lang="en-US" smtClean="0"/>
              <a:t>5</a:t>
            </a:fld>
            <a:endParaRPr lang="en-US"/>
          </a:p>
        </p:txBody>
      </p:sp>
    </p:spTree>
    <p:extLst>
      <p:ext uri="{BB962C8B-B14F-4D97-AF65-F5344CB8AC3E}">
        <p14:creationId xmlns:p14="http://schemas.microsoft.com/office/powerpoint/2010/main" val="13789828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B45EB-6493-09F3-0EC9-F09716FF6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E9986-25BD-0875-3AA0-946FBB4EAF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F33DF-0877-A94A-168F-26097B5B2A6B}"/>
              </a:ext>
            </a:extLst>
          </p:cNvPr>
          <p:cNvSpPr>
            <a:spLocks noGrp="1"/>
          </p:cNvSpPr>
          <p:nvPr>
            <p:ph type="body" idx="1"/>
          </p:nvPr>
        </p:nvSpPr>
        <p:spPr/>
        <p:txBody>
          <a:bodyPr/>
          <a:lstStyle/>
          <a:p>
            <a:pPr>
              <a:lnSpc>
                <a:spcPct val="134000"/>
              </a:lnSpc>
              <a:spcBef>
                <a:spcPts val="500"/>
              </a:spcBef>
            </a:pPr>
            <a:r>
              <a:rPr lang="en-US" sz="1200" b="0">
                <a:latin typeface="Arial"/>
                <a:cs typeface="Arial"/>
              </a:rPr>
              <a:t>For candidates enrolled in Early Childhood, Elementary, and Moderate Disabilities PK-2 or PK-8 programs, the </a:t>
            </a:r>
            <a:r>
              <a:rPr lang="en-US" sz="1200" b="1">
                <a:latin typeface="Arial"/>
                <a:cs typeface="Arial"/>
              </a:rPr>
              <a:t>Early Literacy Look-Fors will be automatically embedded </a:t>
            </a:r>
            <a:r>
              <a:rPr lang="en-US" sz="1200" b="0">
                <a:latin typeface="Arial"/>
                <a:cs typeface="Arial"/>
              </a:rPr>
              <a:t>at the top of Announced Observation</a:t>
            </a:r>
            <a:r>
              <a:rPr lang="en-US" b="0">
                <a:latin typeface="Arial"/>
                <a:cs typeface="Arial"/>
              </a:rPr>
              <a:t> 2</a:t>
            </a:r>
            <a:r>
              <a:rPr lang="en-US" sz="1200" b="0">
                <a:latin typeface="Arial"/>
                <a:cs typeface="Arial"/>
              </a:rPr>
              <a:t>.</a:t>
            </a:r>
          </a:p>
          <a:p>
            <a:pPr>
              <a:lnSpc>
                <a:spcPct val="134000"/>
              </a:lnSpc>
              <a:spcBef>
                <a:spcPts val="500"/>
              </a:spcBef>
            </a:pPr>
            <a:endParaRPr lang="en-US">
              <a:latin typeface="Arial"/>
              <a:cs typeface="Arial"/>
            </a:endParaRPr>
          </a:p>
          <a:p>
            <a:pPr>
              <a:lnSpc>
                <a:spcPct val="134000"/>
              </a:lnSpc>
              <a:spcBef>
                <a:spcPts val="500"/>
              </a:spcBef>
            </a:pPr>
            <a:r>
              <a:rPr lang="en-US"/>
              <a:t>The form is embedded </a:t>
            </a:r>
            <a:r>
              <a:rPr lang="en-US" b="1"/>
              <a:t>within Announced Observation 2 </a:t>
            </a:r>
            <a:r>
              <a:rPr lang="en-US"/>
              <a:t>as it is recommended that the Early Literacy Observation occur near the end of the practicum while candidates are assuming full responsibility for instruction during a literacy block.</a:t>
            </a:r>
          </a:p>
          <a:p>
            <a:pPr>
              <a:lnSpc>
                <a:spcPct val="134000"/>
              </a:lnSpc>
              <a:spcBef>
                <a:spcPts val="500"/>
              </a:spcBef>
            </a:pPr>
            <a:endParaRPr lang="en-US"/>
          </a:p>
          <a:p>
            <a:pPr>
              <a:lnSpc>
                <a:spcPct val="134000"/>
              </a:lnSpc>
              <a:spcBef>
                <a:spcPts val="500"/>
              </a:spcBef>
            </a:pPr>
            <a:r>
              <a:rPr lang="en-US"/>
              <a:t>While DESE </a:t>
            </a:r>
            <a:r>
              <a:rPr lang="en-US" i="1"/>
              <a:t>recommends </a:t>
            </a:r>
            <a:r>
              <a:rPr lang="en-US"/>
              <a:t>that the Early Literacy Observation Form be completed as part of Announced Observation 2, there may be circumstances where a </a:t>
            </a:r>
            <a:r>
              <a:rPr lang="en-US" b="1"/>
              <a:t>triad prefers to complete the observation during Announced Observation 1</a:t>
            </a:r>
            <a:r>
              <a:rPr lang="en-US"/>
              <a:t>. </a:t>
            </a:r>
          </a:p>
          <a:p>
            <a:pPr marL="285750" indent="-285750">
              <a:lnSpc>
                <a:spcPct val="134000"/>
              </a:lnSpc>
              <a:spcBef>
                <a:spcPts val="500"/>
              </a:spcBef>
              <a:buFont typeface="Arial"/>
              <a:buChar char="•"/>
            </a:pPr>
            <a:r>
              <a:rPr lang="en-US"/>
              <a:t>If this is the case, the triad should complete the Announced Observation 2 Form </a:t>
            </a:r>
            <a:r>
              <a:rPr lang="en-US" i="1"/>
              <a:t>with</a:t>
            </a:r>
            <a:r>
              <a:rPr lang="en-US"/>
              <a:t> the Early Literacy Observation Form </a:t>
            </a:r>
            <a:r>
              <a:rPr lang="en-US" i="1"/>
              <a:t>first</a:t>
            </a:r>
            <a:endParaRPr lang="en-US"/>
          </a:p>
          <a:p>
            <a:pPr marL="285750" indent="-285750">
              <a:lnSpc>
                <a:spcPct val="134000"/>
              </a:lnSpc>
              <a:spcBef>
                <a:spcPts val="500"/>
              </a:spcBef>
              <a:buFont typeface="Arial"/>
              <a:buChar char="•"/>
            </a:pPr>
            <a:r>
              <a:rPr lang="en-US"/>
              <a:t>The triad should then complete the Announced Observation Form 1 </a:t>
            </a:r>
            <a:r>
              <a:rPr lang="en-US" i="1"/>
              <a:t>without</a:t>
            </a:r>
            <a:r>
              <a:rPr lang="en-US"/>
              <a:t> the Early Literacy Form during the second observation</a:t>
            </a:r>
          </a:p>
          <a:p>
            <a:pPr marL="285750" indent="-285750">
              <a:lnSpc>
                <a:spcPct val="134000"/>
              </a:lnSpc>
              <a:spcBef>
                <a:spcPts val="500"/>
              </a:spcBef>
              <a:buFont typeface="Arial"/>
              <a:buChar char="•"/>
            </a:pPr>
            <a:r>
              <a:rPr lang="en-US"/>
              <a:t>The CAP Online Platform does not prevent these forms being completed out of order</a:t>
            </a:r>
          </a:p>
        </p:txBody>
      </p:sp>
      <p:sp>
        <p:nvSpPr>
          <p:cNvPr id="4" name="Slide Number Placeholder 3">
            <a:extLst>
              <a:ext uri="{FF2B5EF4-FFF2-40B4-BE49-F238E27FC236}">
                <a16:creationId xmlns:a16="http://schemas.microsoft.com/office/drawing/2014/main" id="{DDE75415-17DC-4B31-F0A6-BC93A9B91940}"/>
              </a:ext>
            </a:extLst>
          </p:cNvPr>
          <p:cNvSpPr>
            <a:spLocks noGrp="1"/>
          </p:cNvSpPr>
          <p:nvPr>
            <p:ph type="sldNum" sz="quarter" idx="5"/>
          </p:nvPr>
        </p:nvSpPr>
        <p:spPr/>
        <p:txBody>
          <a:bodyPr/>
          <a:lstStyle/>
          <a:p>
            <a:fld id="{9B6DB38A-5D4A-D140-AE31-7200571C691E}" type="slidenum">
              <a:rPr lang="en-US" smtClean="0"/>
              <a:t>50</a:t>
            </a:fld>
            <a:endParaRPr lang="en-US"/>
          </a:p>
        </p:txBody>
      </p:sp>
    </p:spTree>
    <p:extLst>
      <p:ext uri="{BB962C8B-B14F-4D97-AF65-F5344CB8AC3E}">
        <p14:creationId xmlns:p14="http://schemas.microsoft.com/office/powerpoint/2010/main" val="21646989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3A355-E09D-0C4E-85DE-6F95FA172B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F9B0F-A380-507D-C392-DC55CCE478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060D6A-7321-2655-E003-04607AEF67F6}"/>
              </a:ext>
            </a:extLst>
          </p:cNvPr>
          <p:cNvSpPr>
            <a:spLocks noGrp="1"/>
          </p:cNvSpPr>
          <p:nvPr>
            <p:ph type="body" idx="1"/>
          </p:nvPr>
        </p:nvSpPr>
        <p:spPr/>
        <p:txBody>
          <a:bodyPr/>
          <a:lstStyle/>
          <a:p>
            <a:pPr>
              <a:lnSpc>
                <a:spcPct val="113999"/>
              </a:lnSpc>
              <a:spcBef>
                <a:spcPts val="500"/>
              </a:spcBef>
            </a:pPr>
            <a:r>
              <a:rPr lang="en-US" dirty="0">
                <a:solidFill>
                  <a:srgbClr val="000000"/>
                </a:solidFill>
              </a:rPr>
              <a:t> </a:t>
            </a:r>
            <a:r>
              <a:rPr lang="en-US" b="0" dirty="0">
                <a:solidFill>
                  <a:srgbClr val="1E4782"/>
                </a:solidFill>
                <a:latin typeface="Arial"/>
                <a:ea typeface="+mn-lt"/>
                <a:cs typeface="Arial"/>
              </a:rPr>
              <a:t>When completing the Announced Observation 2 form, supervisors for candidates in early literacy programs will take the following steps. [Click]</a:t>
            </a:r>
          </a:p>
          <a:p>
            <a:pPr>
              <a:lnSpc>
                <a:spcPct val="113999"/>
              </a:lnSpc>
              <a:spcBef>
                <a:spcPts val="500"/>
              </a:spcBef>
            </a:pPr>
            <a:endParaRPr lang="en-US" b="0" dirty="0">
              <a:solidFill>
                <a:srgbClr val="1E4782"/>
              </a:solidFill>
              <a:latin typeface="Arial"/>
              <a:ea typeface="+mn-lt"/>
              <a:cs typeface="Arial"/>
            </a:endParaRPr>
          </a:p>
          <a:p>
            <a:pPr>
              <a:lnSpc>
                <a:spcPct val="113999"/>
              </a:lnSpc>
              <a:spcBef>
                <a:spcPts val="500"/>
              </a:spcBef>
            </a:pPr>
            <a:r>
              <a:rPr lang="en-US" b="0" dirty="0">
                <a:solidFill>
                  <a:srgbClr val="1E4782"/>
                </a:solidFill>
                <a:latin typeface="Arial"/>
                <a:ea typeface="+mn-lt"/>
                <a:cs typeface="Arial"/>
              </a:rPr>
              <a:t>At the top of the form, the supervisor will be prompted to s</a:t>
            </a:r>
            <a:r>
              <a:rPr lang="en-US" dirty="0">
                <a:solidFill>
                  <a:srgbClr val="1E4782"/>
                </a:solidFill>
                <a:latin typeface="Arial"/>
                <a:cs typeface="Arial"/>
              </a:rPr>
              <a:t>elect the </a:t>
            </a:r>
            <a:r>
              <a:rPr lang="en-US" b="1" dirty="0">
                <a:solidFill>
                  <a:srgbClr val="1E4782"/>
                </a:solidFill>
                <a:latin typeface="Arial"/>
                <a:cs typeface="Arial"/>
              </a:rPr>
              <a:t>Look-For grade band </a:t>
            </a:r>
            <a:r>
              <a:rPr lang="en-US" dirty="0">
                <a:solidFill>
                  <a:srgbClr val="1E4782"/>
                </a:solidFill>
                <a:latin typeface="Arial"/>
                <a:cs typeface="Arial"/>
              </a:rPr>
              <a:t>that aligns with the candidate’s practicum placement grade. </a:t>
            </a:r>
          </a:p>
          <a:p>
            <a:pPr marL="171450" indent="-171450">
              <a:lnSpc>
                <a:spcPct val="113999"/>
              </a:lnSpc>
              <a:spcBef>
                <a:spcPts val="500"/>
              </a:spcBef>
              <a:buFont typeface="Arial" panose="020B0604020202020204" pitchFamily="34" charset="0"/>
              <a:buChar char="•"/>
            </a:pPr>
            <a:r>
              <a:rPr lang="en-US" dirty="0">
                <a:solidFill>
                  <a:srgbClr val="1E4782"/>
                </a:solidFill>
                <a:latin typeface="Arial"/>
                <a:cs typeface="Arial"/>
              </a:rPr>
              <a:t>For example, for an Elementary candidate placed in a </a:t>
            </a:r>
            <a:r>
              <a:rPr lang="en-US" b="1" dirty="0">
                <a:solidFill>
                  <a:srgbClr val="1E4782"/>
                </a:solidFill>
                <a:latin typeface="Arial"/>
                <a:cs typeface="Arial"/>
              </a:rPr>
              <a:t>1st grade classroom </a:t>
            </a:r>
            <a:r>
              <a:rPr lang="en-US" dirty="0">
                <a:solidFill>
                  <a:srgbClr val="1E4782"/>
                </a:solidFill>
                <a:latin typeface="Arial"/>
                <a:cs typeface="Arial"/>
              </a:rPr>
              <a:t>the PK-3 band would be selected.</a:t>
            </a:r>
          </a:p>
          <a:p>
            <a:pPr marL="171450" indent="-171450">
              <a:lnSpc>
                <a:spcPct val="113999"/>
              </a:lnSpc>
              <a:spcBef>
                <a:spcPts val="500"/>
              </a:spcBef>
              <a:buFont typeface="Arial" panose="020B0604020202020204" pitchFamily="34" charset="0"/>
              <a:buChar char="•"/>
            </a:pPr>
            <a:r>
              <a:rPr lang="en-US" dirty="0">
                <a:solidFill>
                  <a:srgbClr val="1E4782"/>
                </a:solidFill>
                <a:latin typeface="Arial"/>
                <a:cs typeface="Arial"/>
              </a:rPr>
              <a:t>For an Elementary 1-6 candidate placed in a </a:t>
            </a:r>
            <a:r>
              <a:rPr lang="en-US" b="1" dirty="0">
                <a:solidFill>
                  <a:srgbClr val="1E4782"/>
                </a:solidFill>
                <a:latin typeface="Arial"/>
                <a:cs typeface="Arial"/>
              </a:rPr>
              <a:t>4</a:t>
            </a:r>
            <a:r>
              <a:rPr lang="en-US" b="1" baseline="30000" dirty="0">
                <a:solidFill>
                  <a:srgbClr val="1E4782"/>
                </a:solidFill>
                <a:latin typeface="Arial"/>
                <a:cs typeface="Arial"/>
              </a:rPr>
              <a:t>th</a:t>
            </a:r>
            <a:r>
              <a:rPr lang="en-US" b="1" dirty="0">
                <a:solidFill>
                  <a:srgbClr val="1E4782"/>
                </a:solidFill>
                <a:latin typeface="Arial"/>
                <a:cs typeface="Arial"/>
              </a:rPr>
              <a:t> grade classroom </a:t>
            </a:r>
            <a:r>
              <a:rPr lang="en-US" dirty="0">
                <a:solidFill>
                  <a:srgbClr val="1E4782"/>
                </a:solidFill>
                <a:latin typeface="Arial"/>
                <a:cs typeface="Arial"/>
              </a:rPr>
              <a:t>the 4-5 band would be selected.  [Click]</a:t>
            </a:r>
          </a:p>
          <a:p>
            <a:pPr>
              <a:lnSpc>
                <a:spcPct val="113999"/>
              </a:lnSpc>
              <a:spcBef>
                <a:spcPts val="500"/>
              </a:spcBef>
              <a:buFont typeface="Arial"/>
            </a:pPr>
            <a:endParaRPr lang="en-US" dirty="0">
              <a:solidFill>
                <a:srgbClr val="1E4782"/>
              </a:solidFill>
              <a:latin typeface="Arial"/>
              <a:cs typeface="Arial"/>
            </a:endParaRPr>
          </a:p>
          <a:p>
            <a:pPr marL="0" marR="0" lvl="0" indent="0" algn="l" defTabSz="914400" rtl="0" eaLnBrk="1" fontAlgn="auto" latinLnBrk="0" hangingPunct="1">
              <a:lnSpc>
                <a:spcPct val="113999"/>
              </a:lnSpc>
              <a:spcBef>
                <a:spcPts val="500"/>
              </a:spcBef>
              <a:spcAft>
                <a:spcPts val="0"/>
              </a:spcAft>
              <a:buClrTx/>
              <a:buSzTx/>
              <a:buFont typeface="Arial" panose="020B0604020202020204" pitchFamily="34" charset="0"/>
              <a:buNone/>
              <a:tabLst/>
              <a:defRPr/>
            </a:pPr>
            <a:r>
              <a:rPr lang="en-US" dirty="0">
                <a:solidFill>
                  <a:srgbClr val="1E4782"/>
                </a:solidFill>
                <a:latin typeface="Arial"/>
                <a:cs typeface="Arial"/>
              </a:rPr>
              <a:t>The supervisor will then add evidence of the Early Literacy Look Fors in the </a:t>
            </a:r>
            <a:r>
              <a:rPr lang="en-US" b="1" dirty="0">
                <a:solidFill>
                  <a:srgbClr val="1E4782"/>
                </a:solidFill>
                <a:latin typeface="Arial"/>
                <a:cs typeface="Arial"/>
              </a:rPr>
              <a:t>notes section</a:t>
            </a:r>
            <a:r>
              <a:rPr lang="en-US" dirty="0">
                <a:solidFill>
                  <a:srgbClr val="1E4782"/>
                </a:solidFill>
                <a:latin typeface="Arial"/>
                <a:cs typeface="Arial"/>
              </a:rPr>
              <a:t>.</a:t>
            </a:r>
            <a:r>
              <a:rPr lang="en-US" dirty="0">
                <a:latin typeface="Arial"/>
                <a:cs typeface="Arial"/>
              </a:rPr>
              <a:t>​ [Click]</a:t>
            </a:r>
          </a:p>
          <a:p>
            <a:pPr marL="0" marR="0" lvl="0" indent="0" algn="l" defTabSz="914400" rtl="0" eaLnBrk="1" fontAlgn="auto" latinLnBrk="0" hangingPunct="1">
              <a:lnSpc>
                <a:spcPct val="113999"/>
              </a:lnSpc>
              <a:spcBef>
                <a:spcPts val="500"/>
              </a:spcBef>
              <a:spcAft>
                <a:spcPts val="0"/>
              </a:spcAft>
              <a:buClrTx/>
              <a:buSzTx/>
              <a:buFont typeface="Arial" panose="020B0604020202020204" pitchFamily="34" charset="0"/>
              <a:buNone/>
              <a:tabLst/>
              <a:defRPr/>
            </a:pPr>
            <a:endParaRPr lang="en-US" dirty="0">
              <a:solidFill>
                <a:schemeClr val="tx1"/>
              </a:solidFill>
              <a:latin typeface="Arial"/>
              <a:cs typeface="Arial"/>
            </a:endParaRPr>
          </a:p>
          <a:p>
            <a:pPr marL="0" marR="0" lvl="0" indent="0" algn="l" defTabSz="914400" rtl="0" eaLnBrk="1" fontAlgn="auto" latinLnBrk="0" hangingPunct="1">
              <a:lnSpc>
                <a:spcPct val="113999"/>
              </a:lnSpc>
              <a:spcBef>
                <a:spcPts val="500"/>
              </a:spcBef>
              <a:spcAft>
                <a:spcPts val="0"/>
              </a:spcAft>
              <a:buClrTx/>
              <a:buSzTx/>
              <a:buFont typeface="Arial" panose="020B0604020202020204" pitchFamily="34" charset="0"/>
              <a:buNone/>
              <a:tabLst/>
              <a:defRPr/>
            </a:pPr>
            <a:r>
              <a:rPr lang="en-US" dirty="0">
                <a:solidFill>
                  <a:schemeClr val="tx1"/>
                </a:solidFill>
                <a:latin typeface="Arial"/>
                <a:cs typeface="Arial"/>
              </a:rPr>
              <a:t>Finally, the supervisor will incorporate what they noticed into the </a:t>
            </a:r>
            <a:r>
              <a:rPr lang="en-US" b="1" dirty="0">
                <a:solidFill>
                  <a:schemeClr val="tx1"/>
                </a:solidFill>
                <a:latin typeface="Arial"/>
                <a:cs typeface="Arial"/>
              </a:rPr>
              <a:t>synthesized evidence </a:t>
            </a:r>
            <a:r>
              <a:rPr lang="en-US" dirty="0">
                <a:solidFill>
                  <a:schemeClr val="tx1"/>
                </a:solidFill>
                <a:latin typeface="Arial"/>
                <a:cs typeface="Arial"/>
              </a:rPr>
              <a:t>for the three required focus elements and actionable feedback, as relevant. [Click]</a:t>
            </a:r>
          </a:p>
          <a:p>
            <a:pPr marL="0" marR="0" lvl="0" indent="0" algn="l" defTabSz="914400" rtl="0" eaLnBrk="1" fontAlgn="auto" latinLnBrk="0" hangingPunct="1">
              <a:lnSpc>
                <a:spcPct val="113999"/>
              </a:lnSpc>
              <a:spcBef>
                <a:spcPts val="500"/>
              </a:spcBef>
              <a:spcAft>
                <a:spcPts val="0"/>
              </a:spcAft>
              <a:buClrTx/>
              <a:buSzTx/>
              <a:buFont typeface="Arial" panose="020B0604020202020204" pitchFamily="34" charset="0"/>
              <a:buNone/>
              <a:tabLst/>
              <a:defRPr/>
            </a:pPr>
            <a:endParaRPr lang="en-US" dirty="0">
              <a:solidFill>
                <a:schemeClr val="tx1"/>
              </a:solidFill>
              <a:latin typeface="Arial"/>
              <a:cs typeface="Arial"/>
            </a:endParaRPr>
          </a:p>
          <a:p>
            <a:pPr marL="0" marR="0" lvl="0" indent="0" algn="l" defTabSz="914400" rtl="0" eaLnBrk="1" fontAlgn="auto" latinLnBrk="0" hangingPunct="1">
              <a:lnSpc>
                <a:spcPct val="113999"/>
              </a:lnSpc>
              <a:spcBef>
                <a:spcPts val="500"/>
              </a:spcBef>
              <a:spcAft>
                <a:spcPts val="0"/>
              </a:spcAft>
              <a:buClrTx/>
              <a:buSzTx/>
              <a:buFont typeface="Arial" panose="020B0604020202020204" pitchFamily="34" charset="0"/>
              <a:buNone/>
              <a:tabLst/>
              <a:defRPr/>
            </a:pPr>
            <a:r>
              <a:rPr lang="en-US" dirty="0">
                <a:latin typeface="Arial"/>
                <a:cs typeface="Arial"/>
              </a:rPr>
              <a:t>[Click] It is crucial that supervisors understand that the Look-Fors notes are a required field on the form but will </a:t>
            </a:r>
            <a:r>
              <a:rPr lang="en-US" u="sng" dirty="0">
                <a:latin typeface="Arial"/>
                <a:cs typeface="Arial"/>
              </a:rPr>
              <a:t>not</a:t>
            </a:r>
            <a:r>
              <a:rPr lang="en-US" dirty="0">
                <a:latin typeface="Arial"/>
                <a:cs typeface="Arial"/>
              </a:rPr>
              <a:t> show up in the Formative and Summative Assessment Forms. </a:t>
            </a:r>
          </a:p>
          <a:p>
            <a:pPr marL="171450" marR="0" lvl="0" indent="-171450" algn="l" defTabSz="914400" rtl="0" eaLnBrk="1" fontAlgn="auto" latinLnBrk="0" hangingPunct="1">
              <a:lnSpc>
                <a:spcPct val="113999"/>
              </a:lnSpc>
              <a:spcBef>
                <a:spcPts val="500"/>
              </a:spcBef>
              <a:spcAft>
                <a:spcPts val="0"/>
              </a:spcAft>
              <a:buClrTx/>
              <a:buSzTx/>
              <a:buFont typeface="Arial" panose="020B0604020202020204" pitchFamily="34" charset="0"/>
              <a:buChar char="•"/>
              <a:tabLst/>
              <a:defRPr/>
            </a:pPr>
            <a:r>
              <a:rPr lang="en-US" dirty="0">
                <a:latin typeface="Arial"/>
                <a:cs typeface="Arial"/>
              </a:rPr>
              <a:t>Given this, is very important that early-literacy specific feedback is woven into the Synthesized Evidence and Actionable Feedback sections.</a:t>
            </a:r>
            <a:endParaRPr lang="en-US" dirty="0">
              <a:solidFill>
                <a:srgbClr val="1E4782"/>
              </a:solidFill>
              <a:latin typeface="Arial"/>
              <a:cs typeface="Arial"/>
            </a:endParaRPr>
          </a:p>
          <a:p>
            <a:pPr>
              <a:lnSpc>
                <a:spcPct val="113999"/>
              </a:lnSpc>
              <a:spcBef>
                <a:spcPts val="500"/>
              </a:spcBef>
              <a:buFont typeface="Arial"/>
            </a:pPr>
            <a:endParaRPr lang="en-US" b="0" dirty="0">
              <a:solidFill>
                <a:srgbClr val="1E4782"/>
              </a:solidFill>
              <a:latin typeface="Arial"/>
              <a:cs typeface="Arial"/>
            </a:endParaRPr>
          </a:p>
        </p:txBody>
      </p:sp>
      <p:sp>
        <p:nvSpPr>
          <p:cNvPr id="4" name="Slide Number Placeholder 3">
            <a:extLst>
              <a:ext uri="{FF2B5EF4-FFF2-40B4-BE49-F238E27FC236}">
                <a16:creationId xmlns:a16="http://schemas.microsoft.com/office/drawing/2014/main" id="{1867CFDB-8119-343A-3BBE-3A1F67B1FFA8}"/>
              </a:ext>
            </a:extLst>
          </p:cNvPr>
          <p:cNvSpPr>
            <a:spLocks noGrp="1"/>
          </p:cNvSpPr>
          <p:nvPr>
            <p:ph type="sldNum" sz="quarter" idx="5"/>
          </p:nvPr>
        </p:nvSpPr>
        <p:spPr/>
        <p:txBody>
          <a:bodyPr/>
          <a:lstStyle/>
          <a:p>
            <a:fld id="{9B6DB38A-5D4A-D140-AE31-7200571C691E}" type="slidenum">
              <a:rPr lang="en-US" smtClean="0"/>
              <a:t>51</a:t>
            </a:fld>
            <a:endParaRPr lang="en-US"/>
          </a:p>
        </p:txBody>
      </p:sp>
    </p:spTree>
    <p:extLst>
      <p:ext uri="{BB962C8B-B14F-4D97-AF65-F5344CB8AC3E}">
        <p14:creationId xmlns:p14="http://schemas.microsoft.com/office/powerpoint/2010/main" val="11620548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14000"/>
              </a:lnSpc>
              <a:spcBef>
                <a:spcPts val="500"/>
              </a:spcBef>
            </a:pPr>
            <a:r>
              <a:rPr lang="en-US" b="1">
                <a:solidFill>
                  <a:srgbClr val="1E4782"/>
                </a:solidFill>
                <a:latin typeface="Arial"/>
                <a:ea typeface="+mn-lt"/>
                <a:cs typeface="Arial"/>
              </a:rPr>
              <a:t>The TC will only be able to view observation forms once supervisors select “Complete”</a:t>
            </a:r>
          </a:p>
          <a:p>
            <a:pPr marL="285750" indent="-285750" fontAlgn="base">
              <a:lnSpc>
                <a:spcPct val="114000"/>
              </a:lnSpc>
              <a:spcBef>
                <a:spcPts val="500"/>
              </a:spcBef>
              <a:buFont typeface="Arial" panose="020B0604020202020204" pitchFamily="34" charset="0"/>
              <a:buChar char="•"/>
            </a:pPr>
            <a:r>
              <a:rPr lang="en-US">
                <a:solidFill>
                  <a:srgbClr val="1E4782"/>
                </a:solidFill>
                <a:latin typeface="Arial"/>
                <a:ea typeface="+mn-lt"/>
                <a:cs typeface="Arial"/>
              </a:rPr>
              <a:t>This button appears at the bottom of the form once all required components are filled in</a:t>
            </a:r>
          </a:p>
          <a:p>
            <a:pPr marL="285750" indent="-285750" fontAlgn="base">
              <a:lnSpc>
                <a:spcPct val="114000"/>
              </a:lnSpc>
              <a:spcBef>
                <a:spcPts val="500"/>
              </a:spcBef>
              <a:buFont typeface="Arial" panose="020B0604020202020204" pitchFamily="34" charset="0"/>
              <a:buChar char="•"/>
            </a:pPr>
            <a:r>
              <a:rPr lang="en-US">
                <a:solidFill>
                  <a:srgbClr val="1E4782"/>
                </a:solidFill>
                <a:latin typeface="Arial"/>
                <a:ea typeface="+mn-lt"/>
                <a:cs typeface="Arial"/>
              </a:rPr>
              <a:t>If conducting a joint observation, both the SP and PS must select “Complete</a:t>
            </a:r>
          </a:p>
          <a:p>
            <a:pPr marL="0" indent="0" fontAlgn="base">
              <a:lnSpc>
                <a:spcPct val="114000"/>
              </a:lnSpc>
              <a:spcBef>
                <a:spcPts val="500"/>
              </a:spcBef>
              <a:buFont typeface="Arial" panose="020B0604020202020204" pitchFamily="34" charset="0"/>
              <a:buNone/>
            </a:pPr>
            <a:endParaRPr lang="en-US">
              <a:solidFill>
                <a:srgbClr val="1E4782"/>
              </a:solidFill>
              <a:latin typeface="Arial"/>
              <a:ea typeface="+mn-lt"/>
              <a:cs typeface="Arial"/>
            </a:endParaRPr>
          </a:p>
          <a:p>
            <a:pPr algn="l" rtl="0" fontAlgn="base">
              <a:lnSpc>
                <a:spcPts val="2625"/>
              </a:lnSpc>
            </a:pPr>
            <a:r>
              <a:rPr lang="en-US" b="1">
                <a:solidFill>
                  <a:srgbClr val="1E4782"/>
                </a:solidFill>
                <a:latin typeface="Segoe UI" panose="020B0502040204020203" pitchFamily="34" charset="0"/>
              </a:rPr>
              <a:t>The </a:t>
            </a:r>
            <a:r>
              <a:rPr lang="en-US" b="1" i="0" u="none" strike="noStrike">
                <a:solidFill>
                  <a:srgbClr val="1E4782"/>
                </a:solidFill>
                <a:effectLst/>
                <a:latin typeface="Segoe UI" panose="020B0502040204020203" pitchFamily="34" charset="0"/>
              </a:rPr>
              <a:t>CM and PS can unlock </a:t>
            </a:r>
            <a:r>
              <a:rPr lang="en-US" b="1">
                <a:solidFill>
                  <a:srgbClr val="1E4782"/>
                </a:solidFill>
                <a:latin typeface="Segoe UI" panose="020B0502040204020203" pitchFamily="34" charset="0"/>
              </a:rPr>
              <a:t>c</a:t>
            </a:r>
            <a:r>
              <a:rPr lang="en-US" b="1" i="0" u="none" strike="noStrike">
                <a:solidFill>
                  <a:srgbClr val="1E4782"/>
                </a:solidFill>
                <a:effectLst/>
                <a:latin typeface="Segoe UI" panose="020B0502040204020203" pitchFamily="34" charset="0"/>
              </a:rPr>
              <a:t>ompleted forms if an error is made by clicking “Edit</a:t>
            </a:r>
            <a:r>
              <a:rPr lang="en-US" b="1">
                <a:solidFill>
                  <a:srgbClr val="101D35"/>
                </a:solidFill>
                <a:latin typeface="Segoe UI" panose="020B0502040204020203" pitchFamily="34" charset="0"/>
              </a:rPr>
              <a:t>”</a:t>
            </a:r>
          </a:p>
          <a:p>
            <a:pPr marL="285750" indent="-285750" fontAlgn="base">
              <a:lnSpc>
                <a:spcPts val="2625"/>
              </a:lnSpc>
              <a:buFont typeface="Arial" panose="020B0604020202020204" pitchFamily="34" charset="0"/>
              <a:buChar char="•"/>
            </a:pPr>
            <a:r>
              <a:rPr lang="en-US">
                <a:solidFill>
                  <a:srgbClr val="1E4782"/>
                </a:solidFill>
                <a:latin typeface="Arial"/>
                <a:ea typeface="+mn-lt"/>
                <a:cs typeface="Arial"/>
              </a:rPr>
              <a:t>The “Edit” button will only appear once both supervisors have marked the form “Complete”</a:t>
            </a:r>
          </a:p>
          <a:p>
            <a:pPr marL="0" indent="0" fontAlgn="base">
              <a:lnSpc>
                <a:spcPct val="114000"/>
              </a:lnSpc>
              <a:spcBef>
                <a:spcPts val="500"/>
              </a:spcBef>
              <a:buFont typeface="Arial" panose="020B0604020202020204" pitchFamily="34" charset="0"/>
              <a:buNone/>
            </a:pPr>
            <a:endParaRPr lang="en-US">
              <a:solidFill>
                <a:srgbClr val="1E4782"/>
              </a:solidFill>
              <a:latin typeface="Arial"/>
              <a:ea typeface="+mn-lt"/>
              <a:cs typeface="Arial"/>
            </a:endParaRPr>
          </a:p>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52</a:t>
            </a:fld>
            <a:endParaRPr lang="en-US"/>
          </a:p>
        </p:txBody>
      </p:sp>
    </p:spTree>
    <p:extLst>
      <p:ext uri="{BB962C8B-B14F-4D97-AF65-F5344CB8AC3E}">
        <p14:creationId xmlns:p14="http://schemas.microsoft.com/office/powerpoint/2010/main" val="1164886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9F497-2A84-B566-A5CF-FD8526388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254BD-07CC-A565-3D5B-6D69C9006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74002-0917-F58F-67BC-3764AA0C2149}"/>
              </a:ext>
            </a:extLst>
          </p:cNvPr>
          <p:cNvSpPr>
            <a:spLocks noGrp="1"/>
          </p:cNvSpPr>
          <p:nvPr>
            <p:ph type="body" idx="1"/>
          </p:nvPr>
        </p:nvSpPr>
        <p:spPr/>
        <p:txBody>
          <a:bodyPr/>
          <a:lstStyle/>
          <a:p>
            <a:r>
              <a:rPr lang="en-US"/>
              <a:t>Observations are just one of the five categories of evidence. Files related to the other categories can be uploaded to the platform via the “Upload Evidence Files” page.</a:t>
            </a:r>
          </a:p>
        </p:txBody>
      </p:sp>
      <p:sp>
        <p:nvSpPr>
          <p:cNvPr id="4" name="Slide Number Placeholder 3">
            <a:extLst>
              <a:ext uri="{FF2B5EF4-FFF2-40B4-BE49-F238E27FC236}">
                <a16:creationId xmlns:a16="http://schemas.microsoft.com/office/drawing/2014/main" id="{F7BAE7E3-4E84-6D51-EA60-83FF433D79C7}"/>
              </a:ext>
            </a:extLst>
          </p:cNvPr>
          <p:cNvSpPr>
            <a:spLocks noGrp="1"/>
          </p:cNvSpPr>
          <p:nvPr>
            <p:ph type="sldNum" sz="quarter" idx="5"/>
          </p:nvPr>
        </p:nvSpPr>
        <p:spPr/>
        <p:txBody>
          <a:bodyPr/>
          <a:lstStyle/>
          <a:p>
            <a:fld id="{9B6DB38A-5D4A-D140-AE31-7200571C691E}" type="slidenum">
              <a:rPr lang="en-US" smtClean="0"/>
              <a:t>53</a:t>
            </a:fld>
            <a:endParaRPr lang="en-US"/>
          </a:p>
        </p:txBody>
      </p:sp>
    </p:spTree>
    <p:extLst>
      <p:ext uri="{BB962C8B-B14F-4D97-AF65-F5344CB8AC3E}">
        <p14:creationId xmlns:p14="http://schemas.microsoft.com/office/powerpoint/2010/main" val="19572014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E4782"/>
                </a:solidFill>
                <a:latin typeface="Arial" panose="020B0604020202020204" pitchFamily="34" charset="0"/>
                <a:cs typeface="Arial" panose="020B0604020202020204" pitchFamily="34" charset="0"/>
              </a:rPr>
              <a:t>The CM, PS, SP, and TC can all upload files. </a:t>
            </a:r>
          </a:p>
          <a:p>
            <a:endParaRPr lang="en-US" b="1" dirty="0">
              <a:solidFill>
                <a:srgbClr val="1E4782"/>
              </a:solidFill>
              <a:latin typeface="Arial" panose="020B0604020202020204" pitchFamily="34" charset="0"/>
              <a:cs typeface="Arial" panose="020B0604020202020204" pitchFamily="34" charset="0"/>
            </a:endParaRPr>
          </a:p>
          <a:p>
            <a:r>
              <a:rPr lang="en-US" dirty="0">
                <a:solidFill>
                  <a:srgbClr val="1E4782"/>
                </a:solidFill>
                <a:latin typeface="Arial" panose="020B0604020202020204" pitchFamily="34" charset="0"/>
                <a:cs typeface="Arial" panose="020B0604020202020204" pitchFamily="34" charset="0"/>
              </a:rPr>
              <a:t>[Click] This includes, but is not limited to the following examples of each category of evidence</a:t>
            </a:r>
          </a:p>
          <a:p>
            <a:endParaRPr lang="en-US" dirty="0">
              <a:solidFill>
                <a:srgbClr val="1E4782"/>
              </a:solidFill>
              <a:latin typeface="Arial" panose="020B0604020202020204" pitchFamily="34" charset="0"/>
              <a:cs typeface="Arial" panose="020B0604020202020204" pitchFamily="34" charset="0"/>
            </a:endParaRPr>
          </a:p>
          <a:p>
            <a:r>
              <a:rPr lang="en-US" dirty="0">
                <a:solidFill>
                  <a:srgbClr val="1E4782"/>
                </a:solidFill>
                <a:latin typeface="Arial" panose="020B0604020202020204" pitchFamily="34" charset="0"/>
                <a:cs typeface="Arial" panose="020B0604020202020204" pitchFamily="34" charset="0"/>
              </a:rPr>
              <a:t> [Click through and read each line]</a:t>
            </a:r>
          </a:p>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54</a:t>
            </a:fld>
            <a:endParaRPr lang="en-US"/>
          </a:p>
        </p:txBody>
      </p:sp>
    </p:spTree>
    <p:extLst>
      <p:ext uri="{BB962C8B-B14F-4D97-AF65-F5344CB8AC3E}">
        <p14:creationId xmlns:p14="http://schemas.microsoft.com/office/powerpoint/2010/main" val="31543718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limitations on the amount of data space and formats of files. </a:t>
            </a:r>
          </a:p>
          <a:p>
            <a:pPr marL="171450" indent="-171450">
              <a:buFont typeface="Arial" panose="020B0604020202020204" pitchFamily="34" charset="0"/>
              <a:buChar char="•"/>
            </a:pPr>
            <a:r>
              <a:rPr lang="en-US">
                <a:solidFill>
                  <a:srgbClr val="1E4782"/>
                </a:solidFill>
                <a:latin typeface="Arial" panose="020B0604020202020204" pitchFamily="34" charset="0"/>
                <a:cs typeface="Arial" panose="020B0604020202020204" pitchFamily="34" charset="0"/>
              </a:rPr>
              <a:t>The maximum amount of data space for each cycle is 100 MB. Once reached, additional files cannot be added.</a:t>
            </a:r>
          </a:p>
          <a:p>
            <a:pPr marL="171450" indent="-171450">
              <a:buFont typeface="Arial" panose="020B0604020202020204" pitchFamily="34" charset="0"/>
              <a:buChar char="•"/>
            </a:pPr>
            <a:r>
              <a:rPr lang="en-US">
                <a:solidFill>
                  <a:srgbClr val="1E4782"/>
                </a:solidFill>
                <a:latin typeface="Arial" panose="020B0604020202020204" pitchFamily="34" charset="0"/>
                <a:cs typeface="Arial" panose="020B0604020202020204" pitchFamily="34" charset="0"/>
              </a:rPr>
              <a:t>Formats allowed include word documents, excel files, power points, PDFs, images, music, and videos</a:t>
            </a:r>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55</a:t>
            </a:fld>
            <a:endParaRPr lang="en-US"/>
          </a:p>
        </p:txBody>
      </p:sp>
    </p:spTree>
    <p:extLst>
      <p:ext uri="{BB962C8B-B14F-4D97-AF65-F5344CB8AC3E}">
        <p14:creationId xmlns:p14="http://schemas.microsoft.com/office/powerpoint/2010/main" val="21667726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CA1D3-7225-14A2-8D7B-880260250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710B1-976A-8088-FD40-DDB3B22F85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F402A-E18D-F0A6-3E7F-676988EAC943}"/>
              </a:ext>
            </a:extLst>
          </p:cNvPr>
          <p:cNvSpPr>
            <a:spLocks noGrp="1"/>
          </p:cNvSpPr>
          <p:nvPr>
            <p:ph type="body" idx="1"/>
          </p:nvPr>
        </p:nvSpPr>
        <p:spPr/>
        <p:txBody>
          <a:bodyPr/>
          <a:lstStyle/>
          <a:p>
            <a:r>
              <a:rPr lang="en-US"/>
              <a:t>To appear in the Formative Assessment and Summative Assessment, each file must be tagged to:</a:t>
            </a:r>
          </a:p>
          <a:p>
            <a:pPr marL="171450" indent="-171450">
              <a:buFont typeface="Arial" panose="020B0604020202020204" pitchFamily="34" charset="0"/>
              <a:buChar char="•"/>
            </a:pPr>
            <a:r>
              <a:rPr lang="en-US"/>
              <a:t>[Click] One or more categories of evidence and </a:t>
            </a:r>
          </a:p>
          <a:p>
            <a:pPr marL="171450" indent="-171450">
              <a:buFont typeface="Arial" panose="020B0604020202020204" pitchFamily="34" charset="0"/>
              <a:buChar char="•"/>
            </a:pPr>
            <a:r>
              <a:rPr lang="en-US"/>
              <a:t>[Click] One or more Essential Elements</a:t>
            </a:r>
          </a:p>
          <a:p>
            <a:endParaRPr lang="en-US"/>
          </a:p>
          <a:p>
            <a:r>
              <a:rPr lang="en-US"/>
              <a:t>Once evidence has been uploaded, it will be viewable under the “Current Uploaded Evidence Files” at the bottom of page. Only tagged elements will appear in the Formative and Summative Assessments. More on that next!</a:t>
            </a:r>
          </a:p>
        </p:txBody>
      </p:sp>
      <p:sp>
        <p:nvSpPr>
          <p:cNvPr id="4" name="Slide Number Placeholder 3">
            <a:extLst>
              <a:ext uri="{FF2B5EF4-FFF2-40B4-BE49-F238E27FC236}">
                <a16:creationId xmlns:a16="http://schemas.microsoft.com/office/drawing/2014/main" id="{D34FA493-E5B0-B32B-6936-0520FF382D4B}"/>
              </a:ext>
            </a:extLst>
          </p:cNvPr>
          <p:cNvSpPr>
            <a:spLocks noGrp="1"/>
          </p:cNvSpPr>
          <p:nvPr>
            <p:ph type="sldNum" sz="quarter" idx="5"/>
          </p:nvPr>
        </p:nvSpPr>
        <p:spPr/>
        <p:txBody>
          <a:bodyPr/>
          <a:lstStyle/>
          <a:p>
            <a:fld id="{9B6DB38A-5D4A-D140-AE31-7200571C691E}" type="slidenum">
              <a:rPr lang="en-US" smtClean="0"/>
              <a:t>56</a:t>
            </a:fld>
            <a:endParaRPr lang="en-US"/>
          </a:p>
        </p:txBody>
      </p:sp>
    </p:spTree>
    <p:extLst>
      <p:ext uri="{BB962C8B-B14F-4D97-AF65-F5344CB8AC3E}">
        <p14:creationId xmlns:p14="http://schemas.microsoft.com/office/powerpoint/2010/main" val="22983205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33D1E-C390-9DC6-14F4-33B210E7F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436B3-268E-48CC-50BE-95C5EA96F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9ABBEA-6260-3CB1-C38D-3C59F90004CC}"/>
              </a:ext>
            </a:extLst>
          </p:cNvPr>
          <p:cNvSpPr>
            <a:spLocks noGrp="1"/>
          </p:cNvSpPr>
          <p:nvPr>
            <p:ph type="body" idx="1"/>
          </p:nvPr>
        </p:nvSpPr>
        <p:spPr/>
        <p:txBody>
          <a:bodyPr/>
          <a:lstStyle/>
          <a:p>
            <a:r>
              <a:rPr lang="en-US"/>
              <a:t>The first half of the CAP Cycle leads to the Formative Assessment. The expectations for this assessment are described in detail within the CAP Guidelines and Implementation Handbook. The next slides focus on how to enter this information within the platform. </a:t>
            </a:r>
          </a:p>
        </p:txBody>
      </p:sp>
      <p:sp>
        <p:nvSpPr>
          <p:cNvPr id="4" name="Slide Number Placeholder 3">
            <a:extLst>
              <a:ext uri="{FF2B5EF4-FFF2-40B4-BE49-F238E27FC236}">
                <a16:creationId xmlns:a16="http://schemas.microsoft.com/office/drawing/2014/main" id="{6EBF7B8B-B4D8-B504-7344-554712516066}"/>
              </a:ext>
            </a:extLst>
          </p:cNvPr>
          <p:cNvSpPr>
            <a:spLocks noGrp="1"/>
          </p:cNvSpPr>
          <p:nvPr>
            <p:ph type="sldNum" sz="quarter" idx="5"/>
          </p:nvPr>
        </p:nvSpPr>
        <p:spPr/>
        <p:txBody>
          <a:bodyPr/>
          <a:lstStyle/>
          <a:p>
            <a:fld id="{9B6DB38A-5D4A-D140-AE31-7200571C691E}" type="slidenum">
              <a:rPr lang="en-US" smtClean="0"/>
              <a:t>57</a:t>
            </a:fld>
            <a:endParaRPr lang="en-US"/>
          </a:p>
        </p:txBody>
      </p:sp>
    </p:spTree>
    <p:extLst>
      <p:ext uri="{BB962C8B-B14F-4D97-AF65-F5344CB8AC3E}">
        <p14:creationId xmlns:p14="http://schemas.microsoft.com/office/powerpoint/2010/main" val="26749710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Formative Assessment, the PS and SP review all evidence collected up to this point in the practicum and come to calibrated ratings for quality, scope, and consistency for each Essential Element.</a:t>
            </a:r>
          </a:p>
          <a:p>
            <a:endParaRPr lang="en-US"/>
          </a:p>
          <a:p>
            <a:r>
              <a:rPr lang="en-US"/>
              <a:t>The screenshot on the slide is small so that it captures all required components for a single element. The same layout is repeated for each of the seven elements.</a:t>
            </a:r>
          </a:p>
          <a:p>
            <a:pPr marL="17145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Each begins with the proficiency descriptors for unsatisfactory, needs improvement, proficient and exemplary. The language is specific to each element and should be consulted carefully.</a:t>
            </a:r>
          </a:p>
          <a:p>
            <a:pPr marL="17145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The evidence sources section will a</a:t>
            </a:r>
            <a:r>
              <a:rPr lang="en-US" sz="1200">
                <a:solidFill>
                  <a:srgbClr val="1E4782"/>
                </a:solidFill>
                <a:latin typeface="Arial" panose="020B0604020202020204" pitchFamily="34" charset="0"/>
                <a:cs typeface="Arial" panose="020B0604020202020204" pitchFamily="34" charset="0"/>
              </a:rPr>
              <a:t>utomatically populate with :</a:t>
            </a:r>
          </a:p>
          <a:p>
            <a:pPr marL="628650" lvl="1" indent="-171450">
              <a:buFont typeface="Arial" panose="020B0604020202020204" pitchFamily="34" charset="0"/>
              <a:buChar char="•"/>
            </a:pPr>
            <a:r>
              <a:rPr lang="en-US" sz="1200">
                <a:solidFill>
                  <a:srgbClr val="1E4782"/>
                </a:solidFill>
                <a:latin typeface="Arial" panose="020B0604020202020204" pitchFamily="34" charset="0"/>
                <a:cs typeface="Arial" panose="020B0604020202020204" pitchFamily="34" charset="0"/>
              </a:rPr>
              <a:t>Text entered in the synthesized evidence boxes from each observation conducted prior to the assessment</a:t>
            </a:r>
          </a:p>
          <a:p>
            <a:pPr marL="628650" lvl="1"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Links to uploaded evidence files tagged to the element</a:t>
            </a:r>
          </a:p>
          <a:p>
            <a:pPr marL="171450" lvl="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After reviewing the evidence, the PS and SP will choose ratings for quality, scope, and consistency from the dropdown menus</a:t>
            </a:r>
          </a:p>
          <a:p>
            <a:pPr marL="171450" lvl="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Finally, supervisors should click “Save” before moving on to the next element</a:t>
            </a:r>
          </a:p>
          <a:p>
            <a:pPr marL="171450" indent="-171450">
              <a:buFont typeface="Arial" panose="020B0604020202020204" pitchFamily="34" charset="0"/>
              <a:buChar char="•"/>
            </a:pPr>
            <a:endParaRPr lang="en-US" sz="1200">
              <a:solidFill>
                <a:srgbClr val="1E478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58</a:t>
            </a:fld>
            <a:endParaRPr lang="en-US"/>
          </a:p>
        </p:txBody>
      </p:sp>
    </p:spTree>
    <p:extLst>
      <p:ext uri="{BB962C8B-B14F-4D97-AF65-F5344CB8AC3E}">
        <p14:creationId xmlns:p14="http://schemas.microsoft.com/office/powerpoint/2010/main" val="1373924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ratings are completed for all seven elements, the PS and SP will move on to the overarching feedback.</a:t>
            </a:r>
          </a:p>
          <a:p>
            <a:endParaRPr lang="en-US"/>
          </a:p>
          <a:p>
            <a:pPr marL="17145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This section begins with a pre-populated table summarizing all ratings selected above.</a:t>
            </a:r>
          </a:p>
          <a:p>
            <a:pPr marL="17145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Supervisors will consider the candidate’s practice and share one or more areas of strength</a:t>
            </a:r>
            <a:endParaRPr lang="en-US" sz="1200">
              <a:solidFill>
                <a:srgbClr val="1E4782"/>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and one or more areas for growth. </a:t>
            </a:r>
          </a:p>
          <a:p>
            <a:pPr marL="171450" lvl="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Each should include both evidence-based feedback and specific recommendations to support improvement.</a:t>
            </a:r>
          </a:p>
          <a:p>
            <a:pPr marL="171450" lvl="0" indent="-171450">
              <a:buFont typeface="Arial" panose="020B0604020202020204" pitchFamily="34" charset="0"/>
              <a:buChar char="•"/>
            </a:pPr>
            <a:r>
              <a:rPr lang="en-US" sz="1200" b="0">
                <a:solidFill>
                  <a:srgbClr val="1E4782"/>
                </a:solidFill>
                <a:latin typeface="Arial" panose="020B0604020202020204" pitchFamily="34" charset="0"/>
                <a:cs typeface="Arial" panose="020B0604020202020204" pitchFamily="34" charset="0"/>
              </a:rPr>
              <a:t>[Click] Supervisors must click “Save” on this final section for the “Complete” button to appear</a:t>
            </a:r>
          </a:p>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59</a:t>
            </a:fld>
            <a:endParaRPr lang="en-US"/>
          </a:p>
        </p:txBody>
      </p:sp>
    </p:spTree>
    <p:extLst>
      <p:ext uri="{BB962C8B-B14F-4D97-AF65-F5344CB8AC3E}">
        <p14:creationId xmlns:p14="http://schemas.microsoft.com/office/powerpoint/2010/main" val="225968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32A4F-7B2C-E4A9-23F1-9A6922CD3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55B9B-904D-0C5A-AD88-83C794EB5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DEF30-98A7-EDC2-9638-02DCA669B010}"/>
              </a:ext>
            </a:extLst>
          </p:cNvPr>
          <p:cNvSpPr>
            <a:spLocks noGrp="1"/>
          </p:cNvSpPr>
          <p:nvPr>
            <p:ph type="body" idx="1"/>
          </p:nvPr>
        </p:nvSpPr>
        <p:spPr/>
        <p:txBody>
          <a:bodyPr/>
          <a:lstStyle/>
          <a:p>
            <a:pPr>
              <a:lnSpc>
                <a:spcPct val="113000"/>
              </a:lnSpc>
              <a:spcBef>
                <a:spcPts val="500"/>
              </a:spcBef>
            </a:pPr>
            <a:r>
              <a:rPr lang="en-US" sz="1200" b="0">
                <a:solidFill>
                  <a:srgbClr val="1E4782"/>
                </a:solidFill>
                <a:latin typeface="Arial" panose="020B0604020202020204" pitchFamily="34" charset="0"/>
                <a:cs typeface="Arial" panose="020B0604020202020204" pitchFamily="34" charset="0"/>
              </a:rPr>
              <a:t>The CAP Online Platform is a virtual system for implementing this performance assessment in alignment with the expectations outlined in the </a:t>
            </a:r>
            <a:r>
              <a:rPr lang="en-US" sz="1200">
                <a:solidFill>
                  <a:srgbClr val="1E4782"/>
                </a:solidFill>
                <a:latin typeface="Arial" panose="020B0604020202020204" pitchFamily="34" charset="0"/>
                <a:cs typeface="Arial" panose="020B0604020202020204" pitchFamily="34" charset="0"/>
              </a:rPr>
              <a:t>CAP Guidelines and Implementation Handbook​.</a:t>
            </a:r>
          </a:p>
          <a:p>
            <a:pPr>
              <a:lnSpc>
                <a:spcPct val="113000"/>
              </a:lnSpc>
              <a:spcBef>
                <a:spcPts val="500"/>
              </a:spcBef>
            </a:pPr>
            <a:endParaRPr lang="en-US" sz="1200">
              <a:solidFill>
                <a:srgbClr val="1E4782"/>
              </a:solidFill>
              <a:latin typeface="Arial" panose="020B0604020202020204" pitchFamily="34" charset="0"/>
              <a:cs typeface="Arial" panose="020B0604020202020204" pitchFamily="34" charset="0"/>
            </a:endParaRPr>
          </a:p>
          <a:p>
            <a:pPr>
              <a:lnSpc>
                <a:spcPct val="113000"/>
              </a:lnSpc>
              <a:spcBef>
                <a:spcPts val="500"/>
              </a:spcBef>
            </a:pPr>
            <a:r>
              <a:rPr lang="en-US" sz="1200">
                <a:solidFill>
                  <a:srgbClr val="1E4782"/>
                </a:solidFill>
                <a:latin typeface="Arial" panose="020B0604020202020204" pitchFamily="34" charset="0"/>
                <a:cs typeface="Arial" panose="020B0604020202020204" pitchFamily="34" charset="0"/>
              </a:rPr>
              <a:t>It allows sponsoring organizations to manage cycles from start to end, and allows program supervisors, supervising practitioners, and teacher candidates to complete all required forms online.​</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Use of the CAP Online Platform is entirely optional. If the structure of the platform is not right for your organization – you can instead use the paper-based versions of the forms and upload key data at the end of the academic year. </a:t>
            </a:r>
            <a:endParaRPr lang="en-US" sz="1200"/>
          </a:p>
        </p:txBody>
      </p:sp>
      <p:sp>
        <p:nvSpPr>
          <p:cNvPr id="4" name="Slide Number Placeholder 3">
            <a:extLst>
              <a:ext uri="{FF2B5EF4-FFF2-40B4-BE49-F238E27FC236}">
                <a16:creationId xmlns:a16="http://schemas.microsoft.com/office/drawing/2014/main" id="{8F2857C7-32F2-4331-1CA1-8BCBCFB709F1}"/>
              </a:ext>
            </a:extLst>
          </p:cNvPr>
          <p:cNvSpPr>
            <a:spLocks noGrp="1"/>
          </p:cNvSpPr>
          <p:nvPr>
            <p:ph type="sldNum" sz="quarter" idx="5"/>
          </p:nvPr>
        </p:nvSpPr>
        <p:spPr/>
        <p:txBody>
          <a:bodyPr/>
          <a:lstStyle/>
          <a:p>
            <a:fld id="{9B6DB38A-5D4A-D140-AE31-7200571C691E}" type="slidenum">
              <a:rPr lang="en-US" smtClean="0"/>
              <a:t>6</a:t>
            </a:fld>
            <a:endParaRPr lang="en-US"/>
          </a:p>
        </p:txBody>
      </p:sp>
    </p:spTree>
    <p:extLst>
      <p:ext uri="{BB962C8B-B14F-4D97-AF65-F5344CB8AC3E}">
        <p14:creationId xmlns:p14="http://schemas.microsoft.com/office/powerpoint/2010/main" val="28942443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85BB-0E9E-6159-902E-89D4DBBDA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00CD6-B1E7-F6E4-63BB-C658EAC51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B37ED-048A-D1AF-0B58-213FDB6C877F}"/>
              </a:ext>
            </a:extLst>
          </p:cNvPr>
          <p:cNvSpPr>
            <a:spLocks noGrp="1"/>
          </p:cNvSpPr>
          <p:nvPr>
            <p:ph type="body" idx="1"/>
          </p:nvPr>
        </p:nvSpPr>
        <p:spPr/>
        <p:txBody>
          <a:bodyPr/>
          <a:lstStyle/>
          <a:p>
            <a:r>
              <a:rPr lang="en-US"/>
              <a:t>Like the observation forms, assessment forms will only be shared with the TC once both supervisors click “Complete”</a:t>
            </a:r>
          </a:p>
          <a:p>
            <a:endParaRPr lang="en-US"/>
          </a:p>
          <a:p>
            <a:pPr algn="l" rtl="0" fontAlgn="base">
              <a:lnSpc>
                <a:spcPts val="2625"/>
              </a:lnSpc>
            </a:pPr>
            <a:r>
              <a:rPr lang="en-US" b="0">
                <a:solidFill>
                  <a:srgbClr val="1E4782"/>
                </a:solidFill>
                <a:latin typeface="Segoe UI" panose="020B0502040204020203" pitchFamily="34" charset="0"/>
              </a:rPr>
              <a:t>The </a:t>
            </a:r>
            <a:r>
              <a:rPr lang="en-US" b="0" i="0" u="none" strike="noStrike">
                <a:solidFill>
                  <a:srgbClr val="1E4782"/>
                </a:solidFill>
                <a:effectLst/>
                <a:latin typeface="Segoe UI" panose="020B0502040204020203" pitchFamily="34" charset="0"/>
              </a:rPr>
              <a:t>CM and PS can able to unlock </a:t>
            </a:r>
            <a:r>
              <a:rPr lang="en-US" b="0">
                <a:solidFill>
                  <a:srgbClr val="1E4782"/>
                </a:solidFill>
                <a:latin typeface="Segoe UI" panose="020B0502040204020203" pitchFamily="34" charset="0"/>
              </a:rPr>
              <a:t>c</a:t>
            </a:r>
            <a:r>
              <a:rPr lang="en-US" b="0" i="0" u="none" strike="noStrike">
                <a:solidFill>
                  <a:srgbClr val="1E4782"/>
                </a:solidFill>
                <a:effectLst/>
                <a:latin typeface="Segoe UI" panose="020B0502040204020203" pitchFamily="34" charset="0"/>
              </a:rPr>
              <a:t>ompleted assessments if an error is made</a:t>
            </a:r>
            <a:endParaRPr lang="en-US" b="0"/>
          </a:p>
        </p:txBody>
      </p:sp>
      <p:sp>
        <p:nvSpPr>
          <p:cNvPr id="4" name="Slide Number Placeholder 3">
            <a:extLst>
              <a:ext uri="{FF2B5EF4-FFF2-40B4-BE49-F238E27FC236}">
                <a16:creationId xmlns:a16="http://schemas.microsoft.com/office/drawing/2014/main" id="{FA16D8A7-9F38-9827-F36A-588BC8944FF2}"/>
              </a:ext>
            </a:extLst>
          </p:cNvPr>
          <p:cNvSpPr>
            <a:spLocks noGrp="1"/>
          </p:cNvSpPr>
          <p:nvPr>
            <p:ph type="sldNum" sz="quarter" idx="5"/>
          </p:nvPr>
        </p:nvSpPr>
        <p:spPr/>
        <p:txBody>
          <a:bodyPr/>
          <a:lstStyle/>
          <a:p>
            <a:fld id="{9B6DB38A-5D4A-D140-AE31-7200571C691E}" type="slidenum">
              <a:rPr lang="en-US" smtClean="0"/>
              <a:t>60</a:t>
            </a:fld>
            <a:endParaRPr lang="en-US"/>
          </a:p>
        </p:txBody>
      </p:sp>
    </p:spTree>
    <p:extLst>
      <p:ext uri="{BB962C8B-B14F-4D97-AF65-F5344CB8AC3E}">
        <p14:creationId xmlns:p14="http://schemas.microsoft.com/office/powerpoint/2010/main" val="31218361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B05DC-7366-FC11-49EF-06B354339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E3AA8-A99D-39E1-37B6-5B97B28420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91CB26-7AB0-6D69-2751-4A4246A6A965}"/>
              </a:ext>
            </a:extLst>
          </p:cNvPr>
          <p:cNvSpPr>
            <a:spLocks noGrp="1"/>
          </p:cNvSpPr>
          <p:nvPr>
            <p:ph type="body" idx="1"/>
          </p:nvPr>
        </p:nvSpPr>
        <p:spPr/>
        <p:txBody>
          <a:bodyPr/>
          <a:lstStyle/>
          <a:p>
            <a:r>
              <a:rPr lang="en-US"/>
              <a:t>The CAP cycle culminates with the Summative Assessment. </a:t>
            </a:r>
          </a:p>
        </p:txBody>
      </p:sp>
      <p:sp>
        <p:nvSpPr>
          <p:cNvPr id="4" name="Slide Number Placeholder 3">
            <a:extLst>
              <a:ext uri="{FF2B5EF4-FFF2-40B4-BE49-F238E27FC236}">
                <a16:creationId xmlns:a16="http://schemas.microsoft.com/office/drawing/2014/main" id="{48B8D377-27F9-885B-54D0-801B949D8CA6}"/>
              </a:ext>
            </a:extLst>
          </p:cNvPr>
          <p:cNvSpPr>
            <a:spLocks noGrp="1"/>
          </p:cNvSpPr>
          <p:nvPr>
            <p:ph type="sldNum" sz="quarter" idx="5"/>
          </p:nvPr>
        </p:nvSpPr>
        <p:spPr/>
        <p:txBody>
          <a:bodyPr/>
          <a:lstStyle/>
          <a:p>
            <a:fld id="{9B6DB38A-5D4A-D140-AE31-7200571C691E}" type="slidenum">
              <a:rPr lang="en-US" smtClean="0"/>
              <a:t>61</a:t>
            </a:fld>
            <a:endParaRPr lang="en-US"/>
          </a:p>
        </p:txBody>
      </p:sp>
    </p:spTree>
    <p:extLst>
      <p:ext uri="{BB962C8B-B14F-4D97-AF65-F5344CB8AC3E}">
        <p14:creationId xmlns:p14="http://schemas.microsoft.com/office/powerpoint/2010/main" val="9770192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Like the Formative Assessment, each Summative Assessment element starts its proficiency descriptors</a:t>
            </a:r>
          </a:p>
          <a:p>
            <a:endParaRPr lang="en-US"/>
          </a:p>
          <a:p>
            <a:r>
              <a:rPr lang="en-US"/>
              <a:t>[Click] It also includes all available evidence, including sources included in the Formative Assessment and sources added since</a:t>
            </a:r>
          </a:p>
          <a:p>
            <a:endParaRPr lang="en-US"/>
          </a:p>
          <a:p>
            <a:r>
              <a:rPr lang="en-US"/>
              <a:t>[Click] The ratings section is expanded to include:</a:t>
            </a:r>
          </a:p>
          <a:p>
            <a:pPr marL="171450" indent="-171450">
              <a:buFont typeface="Arial" panose="020B0604020202020204" pitchFamily="34" charset="0"/>
              <a:buChar char="•"/>
            </a:pPr>
            <a:r>
              <a:rPr lang="en-US"/>
              <a:t>a summary of where quality, scope, and consistency landed during the Formative Assessment</a:t>
            </a:r>
          </a:p>
          <a:p>
            <a:pPr marL="171450" indent="-171450">
              <a:buFont typeface="Arial" panose="020B0604020202020204" pitchFamily="34" charset="0"/>
              <a:buChar char="•"/>
            </a:pPr>
            <a:r>
              <a:rPr lang="en-US"/>
              <a:t>followed by space to select updated ratings for the Summative Assessment</a:t>
            </a:r>
          </a:p>
          <a:p>
            <a:pPr marL="171450" indent="-171450">
              <a:buFont typeface="Arial" panose="020B0604020202020204" pitchFamily="34" charset="0"/>
              <a:buChar char="•"/>
            </a:pPr>
            <a:r>
              <a:rPr lang="en-US"/>
              <a:t>And yes/no radio bubbles to indicate whether readiness thresholds are met (at this stage, quality must be proficient, while scope and consistency may be needs improvement)</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Supervisors will then check off the categories of evidence used to support the ratings. </a:t>
            </a:r>
            <a:r>
              <a:rPr lang="en-US">
                <a:solidFill>
                  <a:srgbClr val="1E4782"/>
                </a:solidFill>
              </a:rPr>
              <a:t>It is important that these boxes align with what is available in the </a:t>
            </a:r>
            <a:r>
              <a:rPr lang="en-US" b="0">
                <a:solidFill>
                  <a:srgbClr val="1E4782"/>
                </a:solidFill>
              </a:rPr>
              <a:t>pre-populated observations and tagged evidence files. If something is missing, it was likely not tagged to the correct element or evidence category when uploaded. If needed, the file can be re-uploaded and tagged.</a:t>
            </a:r>
            <a:endParaRPr lang="en-US" b="0">
              <a:solidFill>
                <a:srgbClr val="000000"/>
              </a:solidFill>
            </a:endParaRPr>
          </a:p>
          <a:p>
            <a:pPr marL="0" indent="0">
              <a:buFont typeface="Arial" panose="020B0604020202020204" pitchFamily="34" charset="0"/>
              <a:buNone/>
            </a:pPr>
            <a:endParaRPr lang="en-US"/>
          </a:p>
          <a:p>
            <a:pPr marL="0" indent="0">
              <a:buFont typeface="Arial" panose="020B0604020202020204" pitchFamily="34" charset="0"/>
              <a:buNone/>
            </a:pPr>
            <a:r>
              <a:rPr lang="en-US"/>
              <a:t>[Click] Finally, supervisors will enter calibrated rationale for ratings based on the full body of evidence and click “Save”.</a:t>
            </a:r>
          </a:p>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62</a:t>
            </a:fld>
            <a:endParaRPr lang="en-US"/>
          </a:p>
        </p:txBody>
      </p:sp>
    </p:spTree>
    <p:extLst>
      <p:ext uri="{BB962C8B-B14F-4D97-AF65-F5344CB8AC3E}">
        <p14:creationId xmlns:p14="http://schemas.microsoft.com/office/powerpoint/2010/main" val="15797367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C08C6-B27A-E050-0844-E5BC96781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918B3-DA1D-FAC8-7D16-9BFF73538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06F88-36C4-1F05-C945-1F254D92CA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As is outlined in detail with the updated Guidelines, supervisors are now required to ensure that the following evidence expectations are met across elements:</a:t>
            </a:r>
          </a:p>
          <a:p>
            <a:pPr marL="171450" indent="-171450">
              <a:buFont typeface="Arial" panose="020B0604020202020204" pitchFamily="34" charset="0"/>
              <a:buChar char="•"/>
            </a:pPr>
            <a:r>
              <a:rPr lang="en-US">
                <a:solidFill>
                  <a:srgbClr val="1E4782"/>
                </a:solidFill>
              </a:rPr>
              <a:t>Each category of evidence must be used to support the rating for at least one Essential Element </a:t>
            </a:r>
          </a:p>
          <a:p>
            <a:pPr marL="171450" indent="-171450">
              <a:buFont typeface="Arial" panose="020B0604020202020204" pitchFamily="34" charset="0"/>
              <a:buChar char="•"/>
            </a:pPr>
            <a:r>
              <a:rPr lang="en-US">
                <a:solidFill>
                  <a:srgbClr val="1E4782"/>
                </a:solidFill>
              </a:rPr>
              <a:t>The rating for each Essential Element must be supported by two categories of evidence.</a:t>
            </a:r>
          </a:p>
          <a:p>
            <a:pPr marL="171450" indent="-171450">
              <a:buFont typeface="Arial" panose="020B0604020202020204" pitchFamily="34" charset="0"/>
              <a:buChar char="•"/>
            </a:pPr>
            <a:r>
              <a:rPr lang="en-US">
                <a:solidFill>
                  <a:srgbClr val="1E4782"/>
                </a:solidFill>
              </a:rPr>
              <a:t>For Elements I-A-1, II-A-1, and II-B-2, observations must be used as one category of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[Click] It is important to note that the platform does </a:t>
            </a:r>
            <a:r>
              <a:rPr lang="en-US" sz="1200" b="0" i="0" u="sng" strike="noStrike" kern="1200">
                <a:solidFill>
                  <a:schemeClr val="tx1"/>
                </a:solidFill>
                <a:effectLst/>
                <a:latin typeface="+mn-lt"/>
                <a:ea typeface="+mn-ea"/>
                <a:cs typeface="+mn-cs"/>
              </a:rPr>
              <a:t>NOT </a:t>
            </a:r>
            <a:r>
              <a:rPr lang="en-US" sz="1200" b="0" i="0" u="none" strike="noStrike" kern="1200">
                <a:solidFill>
                  <a:schemeClr val="tx1"/>
                </a:solidFill>
                <a:effectLst/>
                <a:latin typeface="+mn-lt"/>
                <a:ea typeface="+mn-ea"/>
                <a:cs typeface="+mn-cs"/>
              </a:rPr>
              <a:t> automatically check for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1E4782"/>
                </a:solidFill>
                <a:latin typeface="Arial"/>
                <a:ea typeface="+mn-lt"/>
                <a:cs typeface="Arial"/>
              </a:rPr>
              <a:t>In other words, there is no mechanism to indicate that a cycle cannot be closed if these expectations are not met.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1E4782"/>
                </a:solidFill>
                <a:latin typeface="Arial"/>
                <a:ea typeface="+mn-lt"/>
                <a:cs typeface="Arial"/>
              </a:rPr>
              <a:t>Given this, sponsoring organizations must have their own systems in place to ensure these expectations are met for every candidate.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As in the past, appropriate use of evidence </a:t>
            </a:r>
            <a:r>
              <a:rPr lang="en-US" sz="1200" b="0" i="1" u="none" strike="noStrike" kern="1200">
                <a:solidFill>
                  <a:schemeClr val="tx1"/>
                </a:solidFill>
                <a:effectLst/>
                <a:latin typeface="+mn-lt"/>
                <a:ea typeface="+mn-ea"/>
                <a:cs typeface="+mn-cs"/>
              </a:rPr>
              <a:t>is</a:t>
            </a:r>
            <a:r>
              <a:rPr lang="en-US" sz="1200" b="0" i="0" u="none" strike="noStrike" kern="1200">
                <a:solidFill>
                  <a:schemeClr val="tx1"/>
                </a:solidFill>
                <a:effectLst/>
                <a:latin typeface="+mn-lt"/>
                <a:ea typeface="+mn-ea"/>
                <a:cs typeface="+mn-cs"/>
              </a:rPr>
              <a:t> something that we will check for in the random sample of performance assessment files during Formal Reviews. </a:t>
            </a:r>
          </a:p>
        </p:txBody>
      </p:sp>
      <p:sp>
        <p:nvSpPr>
          <p:cNvPr id="4" name="Slide Number Placeholder 3">
            <a:extLst>
              <a:ext uri="{FF2B5EF4-FFF2-40B4-BE49-F238E27FC236}">
                <a16:creationId xmlns:a16="http://schemas.microsoft.com/office/drawing/2014/main" id="{8D1E320A-C5F1-5982-C35C-BBAC5F04B451}"/>
              </a:ext>
            </a:extLst>
          </p:cNvPr>
          <p:cNvSpPr>
            <a:spLocks noGrp="1"/>
          </p:cNvSpPr>
          <p:nvPr>
            <p:ph type="sldNum" sz="quarter" idx="5"/>
          </p:nvPr>
        </p:nvSpPr>
        <p:spPr/>
        <p:txBody>
          <a:bodyPr/>
          <a:lstStyle/>
          <a:p>
            <a:fld id="{9B6DB38A-5D4A-D140-AE31-7200571C691E}" type="slidenum">
              <a:rPr lang="en-US" smtClean="0"/>
              <a:t>63</a:t>
            </a:fld>
            <a:endParaRPr lang="en-US"/>
          </a:p>
        </p:txBody>
      </p:sp>
    </p:spTree>
    <p:extLst>
      <p:ext uri="{BB962C8B-B14F-4D97-AF65-F5344CB8AC3E}">
        <p14:creationId xmlns:p14="http://schemas.microsoft.com/office/powerpoint/2010/main" val="41256128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the bottom of the form, supervisors will see a pre-populated summary of ratings for each element. </a:t>
            </a:r>
          </a:p>
          <a:p>
            <a:endParaRPr lang="en-US" dirty="0"/>
          </a:p>
          <a:p>
            <a:r>
              <a:rPr lang="en-US" dirty="0"/>
              <a:t>[Click] They will then enter evidence-based feedback and a recommended future professional practice goal.</a:t>
            </a:r>
          </a:p>
          <a:p>
            <a:endParaRPr lang="en-US" dirty="0"/>
          </a:p>
          <a:p>
            <a:r>
              <a:rPr lang="en-US" dirty="0"/>
              <a:t>[Click] The final step is to determine whether the candidate is or is not “Ready to Teach” </a:t>
            </a:r>
          </a:p>
          <a:p>
            <a:pPr marL="171450" indent="-171450">
              <a:buFont typeface="Arial" panose="020B0604020202020204" pitchFamily="34" charset="0"/>
              <a:buChar char="•"/>
            </a:pPr>
            <a:r>
              <a:rPr lang="en-US" dirty="0"/>
              <a:t>To select “Ready to Teach,” all readiness thresholds must be met to select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[Click] As with all other forms, the complete button will only appear once all required components of the form are finished. Both supervisors must select this button to share it with the TC. </a:t>
            </a:r>
          </a:p>
          <a:p>
            <a:pPr marL="171450" indent="-171450">
              <a:buFont typeface="Arial" panose="020B0604020202020204" pitchFamily="34" charset="0"/>
              <a:buChar char="•"/>
            </a:pPr>
            <a:r>
              <a:rPr lang="en-US" dirty="0"/>
              <a:t>[Click] If this is taking place close to the end of the PK-12 school year, ensure the SP selects “Complete” before they leave for the summer! There is currently no way to over-ride this necessary step to end the cycle.</a:t>
            </a:r>
          </a:p>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64</a:t>
            </a:fld>
            <a:endParaRPr lang="en-US"/>
          </a:p>
        </p:txBody>
      </p:sp>
    </p:spTree>
    <p:extLst>
      <p:ext uri="{BB962C8B-B14F-4D97-AF65-F5344CB8AC3E}">
        <p14:creationId xmlns:p14="http://schemas.microsoft.com/office/powerpoint/2010/main" val="30358753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final page you may access is called reports.</a:t>
            </a:r>
          </a:p>
        </p:txBody>
      </p:sp>
      <p:sp>
        <p:nvSpPr>
          <p:cNvPr id="4" name="Slide Number Placeholder 3"/>
          <p:cNvSpPr>
            <a:spLocks noGrp="1"/>
          </p:cNvSpPr>
          <p:nvPr>
            <p:ph type="sldNum" sz="quarter" idx="5"/>
          </p:nvPr>
        </p:nvSpPr>
        <p:spPr/>
        <p:txBody>
          <a:bodyPr/>
          <a:lstStyle/>
          <a:p>
            <a:fld id="{9B6DB38A-5D4A-D140-AE31-7200571C691E}" type="slidenum">
              <a:rPr lang="en-US" smtClean="0"/>
              <a:t>65</a:t>
            </a:fld>
            <a:endParaRPr lang="en-US"/>
          </a:p>
        </p:txBody>
      </p:sp>
    </p:spTree>
    <p:extLst>
      <p:ext uri="{BB962C8B-B14F-4D97-AF65-F5344CB8AC3E}">
        <p14:creationId xmlns:p14="http://schemas.microsoft.com/office/powerpoint/2010/main" val="8018594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FA653-FE91-1389-C7FF-2DD2ECBCB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9720E-0C92-93A2-A70B-DE4F9D1669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D5026-9EA9-F07E-510A-EA7D22160BF3}"/>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If you are using the CAP Online Platform, you do not need to submit CAP data reports at the end of the academic year. This is only required for SOs that use an alternative system to manage their CAP cycles.</a:t>
            </a:r>
          </a:p>
          <a:p>
            <a:pPr rtl="0" fontAlgn="base"/>
            <a:endParaRPr lang="en-US" b="0">
              <a:solidFill>
                <a:srgbClr val="1E4782"/>
              </a:solidFill>
              <a:latin typeface="Arial"/>
              <a:ea typeface="+mn-lt"/>
              <a:cs typeface="Arial"/>
            </a:endParaRPr>
          </a:p>
          <a:p>
            <a:pPr>
              <a:lnSpc>
                <a:spcPct val="113999"/>
              </a:lnSpc>
              <a:spcBef>
                <a:spcPts val="500"/>
              </a:spcBef>
              <a:buFont typeface="Arial"/>
            </a:pPr>
            <a:r>
              <a:rPr lang="en-US" b="0">
                <a:solidFill>
                  <a:srgbClr val="1E4782"/>
                </a:solidFill>
                <a:latin typeface="Arial"/>
                <a:ea typeface="+mn-lt"/>
                <a:cs typeface="Arial"/>
              </a:rPr>
              <a:t>However, you do have the option to download reports for closed cycles. You can download information for:</a:t>
            </a:r>
          </a:p>
          <a:p>
            <a:pPr marL="171450" indent="-171450">
              <a:lnSpc>
                <a:spcPct val="113999"/>
              </a:lnSpc>
              <a:spcBef>
                <a:spcPts val="500"/>
              </a:spcBef>
              <a:buFont typeface="Arial" panose="020B0604020202020204" pitchFamily="34" charset="0"/>
              <a:buChar char="•"/>
            </a:pPr>
            <a:r>
              <a:rPr lang="en-US" b="0">
                <a:solidFill>
                  <a:srgbClr val="1E4782"/>
                </a:solidFill>
                <a:latin typeface="Arial"/>
                <a:ea typeface="+mn-lt"/>
                <a:cs typeface="Arial"/>
              </a:rPr>
              <a:t>all cycles completed within any single year</a:t>
            </a:r>
          </a:p>
          <a:p>
            <a:pPr marL="171450" indent="-171450">
              <a:lnSpc>
                <a:spcPct val="113999"/>
              </a:lnSpc>
              <a:spcBef>
                <a:spcPts val="500"/>
              </a:spcBef>
              <a:buFont typeface="Arial" panose="020B0604020202020204" pitchFamily="34" charset="0"/>
              <a:buChar char="•"/>
            </a:pPr>
            <a:r>
              <a:rPr lang="en-US" b="0">
                <a:solidFill>
                  <a:srgbClr val="1E4782"/>
                </a:solidFill>
                <a:latin typeface="Arial"/>
                <a:ea typeface="+mn-lt"/>
                <a:cs typeface="Arial"/>
              </a:rPr>
              <a:t>all cycles completed prior to the 2024 CAP Guidelines</a:t>
            </a:r>
          </a:p>
          <a:p>
            <a:pPr marL="171450" indent="-171450">
              <a:lnSpc>
                <a:spcPct val="113999"/>
              </a:lnSpc>
              <a:spcBef>
                <a:spcPts val="500"/>
              </a:spcBef>
              <a:buFont typeface="Arial" panose="020B0604020202020204" pitchFamily="34" charset="0"/>
              <a:buChar char="•"/>
            </a:pPr>
            <a:r>
              <a:rPr lang="en-US" b="0">
                <a:solidFill>
                  <a:srgbClr val="1E4782"/>
                </a:solidFill>
                <a:latin typeface="Arial"/>
                <a:ea typeface="+mn-lt"/>
                <a:cs typeface="Arial"/>
              </a:rPr>
              <a:t>or all cycles completed using the 2024 CAP Guidelines once required for all programs and candidates </a:t>
            </a:r>
          </a:p>
          <a:p>
            <a:pPr marL="628650" lvl="1" indent="-171450">
              <a:lnSpc>
                <a:spcPct val="113999"/>
              </a:lnSpc>
              <a:spcBef>
                <a:spcPts val="500"/>
              </a:spcBef>
              <a:buFont typeface="Arial" panose="020B0604020202020204" pitchFamily="34" charset="0"/>
              <a:buChar char="•"/>
            </a:pPr>
            <a:r>
              <a:rPr lang="en-US" b="0">
                <a:solidFill>
                  <a:srgbClr val="1E4782"/>
                </a:solidFill>
                <a:latin typeface="Arial"/>
                <a:ea typeface="+mn-lt"/>
                <a:cs typeface="Arial"/>
              </a:rPr>
              <a:t>This will include any cycles created after Sept 1, 2025, but will not include candidates who piloted the revised CAP in 2024-25</a:t>
            </a:r>
          </a:p>
          <a:p>
            <a:pPr marL="0" indent="0">
              <a:lnSpc>
                <a:spcPct val="113999"/>
              </a:lnSpc>
              <a:spcBef>
                <a:spcPts val="500"/>
              </a:spcBef>
              <a:buFont typeface="Arial" panose="020B0604020202020204" pitchFamily="34" charset="0"/>
              <a:buNone/>
            </a:pPr>
            <a:endParaRPr lang="en-US" b="0">
              <a:solidFill>
                <a:srgbClr val="1E4782"/>
              </a:solidFill>
              <a:latin typeface="Arial"/>
              <a:ea typeface="+mn-lt"/>
              <a:cs typeface="Arial"/>
            </a:endParaRPr>
          </a:p>
        </p:txBody>
      </p:sp>
      <p:sp>
        <p:nvSpPr>
          <p:cNvPr id="4" name="Slide Number Placeholder 3">
            <a:extLst>
              <a:ext uri="{FF2B5EF4-FFF2-40B4-BE49-F238E27FC236}">
                <a16:creationId xmlns:a16="http://schemas.microsoft.com/office/drawing/2014/main" id="{040C06D3-FBF8-1AA1-0D19-4D724EB35059}"/>
              </a:ext>
            </a:extLst>
          </p:cNvPr>
          <p:cNvSpPr>
            <a:spLocks noGrp="1"/>
          </p:cNvSpPr>
          <p:nvPr>
            <p:ph type="sldNum" sz="quarter" idx="5"/>
          </p:nvPr>
        </p:nvSpPr>
        <p:spPr/>
        <p:txBody>
          <a:bodyPr/>
          <a:lstStyle/>
          <a:p>
            <a:fld id="{9B6DB38A-5D4A-D140-AE31-7200571C691E}" type="slidenum">
              <a:rPr lang="en-US" smtClean="0"/>
              <a:t>66</a:t>
            </a:fld>
            <a:endParaRPr lang="en-US"/>
          </a:p>
        </p:txBody>
      </p:sp>
    </p:spTree>
    <p:extLst>
      <p:ext uri="{BB962C8B-B14F-4D97-AF65-F5344CB8AC3E}">
        <p14:creationId xmlns:p14="http://schemas.microsoft.com/office/powerpoint/2010/main" val="9669344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12A69-7127-2445-FCB4-7E40CA4AB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08B97-5B41-A705-14DF-95E77F5E4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BA290-56AE-D306-795B-BBE9BA746C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1E4782"/>
                </a:solidFill>
                <a:latin typeface="Arial"/>
                <a:ea typeface="+mn-lt"/>
                <a:cs typeface="Arial"/>
              </a:rPr>
              <a:t>The next few slides include a consolidated list of ways to troubleshoot frequent problems that arise. All content was covered in previous slides so I will not delve into it now. </a:t>
            </a:r>
            <a:endParaRPr lang="en-US"/>
          </a:p>
        </p:txBody>
      </p:sp>
      <p:sp>
        <p:nvSpPr>
          <p:cNvPr id="4" name="Slide Number Placeholder 3">
            <a:extLst>
              <a:ext uri="{FF2B5EF4-FFF2-40B4-BE49-F238E27FC236}">
                <a16:creationId xmlns:a16="http://schemas.microsoft.com/office/drawing/2014/main" id="{81DFA30A-BC70-CFAC-10CF-766A1A8860F1}"/>
              </a:ext>
            </a:extLst>
          </p:cNvPr>
          <p:cNvSpPr>
            <a:spLocks noGrp="1"/>
          </p:cNvSpPr>
          <p:nvPr>
            <p:ph type="sldNum" sz="quarter" idx="5"/>
          </p:nvPr>
        </p:nvSpPr>
        <p:spPr/>
        <p:txBody>
          <a:bodyPr/>
          <a:lstStyle/>
          <a:p>
            <a:fld id="{9B6DB38A-5D4A-D140-AE31-7200571C691E}" type="slidenum">
              <a:rPr lang="en-US" smtClean="0"/>
              <a:t>67</a:t>
            </a:fld>
            <a:endParaRPr lang="en-US"/>
          </a:p>
        </p:txBody>
      </p:sp>
    </p:spTree>
    <p:extLst>
      <p:ext uri="{BB962C8B-B14F-4D97-AF65-F5344CB8AC3E}">
        <p14:creationId xmlns:p14="http://schemas.microsoft.com/office/powerpoint/2010/main" val="14245487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68</a:t>
            </a:fld>
            <a:endParaRPr lang="en-US"/>
          </a:p>
        </p:txBody>
      </p:sp>
    </p:spTree>
    <p:extLst>
      <p:ext uri="{BB962C8B-B14F-4D97-AF65-F5344CB8AC3E}">
        <p14:creationId xmlns:p14="http://schemas.microsoft.com/office/powerpoint/2010/main" val="6123510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02514-584B-FD1D-4E54-7E310F313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0A4D2-C398-5F36-AAE5-92FA85149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7CEDC-A03E-BD3C-9D3A-6174894E0C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709330-7BD5-7FBC-2162-8AD7A284A977}"/>
              </a:ext>
            </a:extLst>
          </p:cNvPr>
          <p:cNvSpPr>
            <a:spLocks noGrp="1"/>
          </p:cNvSpPr>
          <p:nvPr>
            <p:ph type="sldNum" sz="quarter" idx="5"/>
          </p:nvPr>
        </p:nvSpPr>
        <p:spPr/>
        <p:txBody>
          <a:bodyPr/>
          <a:lstStyle/>
          <a:p>
            <a:fld id="{9B6DB38A-5D4A-D140-AE31-7200571C691E}" type="slidenum">
              <a:rPr lang="en-US" smtClean="0"/>
              <a:t>69</a:t>
            </a:fld>
            <a:endParaRPr lang="en-US"/>
          </a:p>
        </p:txBody>
      </p:sp>
    </p:spTree>
    <p:extLst>
      <p:ext uri="{BB962C8B-B14F-4D97-AF65-F5344CB8AC3E}">
        <p14:creationId xmlns:p14="http://schemas.microsoft.com/office/powerpoint/2010/main" val="397245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benefits to using the CAP Online Platform, including:</a:t>
            </a:r>
          </a:p>
          <a:p>
            <a:pPr marL="171450" indent="-171450">
              <a:buFontTx/>
              <a:buChar char="-"/>
            </a:pPr>
            <a:r>
              <a:rPr lang="en-US"/>
              <a:t>Ensuring implementation is aligned to DESE’s required forms</a:t>
            </a:r>
          </a:p>
          <a:p>
            <a:pPr marL="171450" indent="-171450">
              <a:buFontTx/>
              <a:buChar char="-"/>
            </a:pPr>
            <a:r>
              <a:rPr lang="en-US"/>
              <a:t>Streamlining the CAP process and consolidating triad communication</a:t>
            </a:r>
          </a:p>
          <a:p>
            <a:pPr marL="171450" indent="-171450">
              <a:buFontTx/>
              <a:buChar char="-"/>
            </a:pPr>
            <a:r>
              <a:rPr lang="en-US"/>
              <a:t>Tracking candidate progress through each step of the CAP cycle</a:t>
            </a:r>
          </a:p>
          <a:p>
            <a:pPr marL="171450" indent="-171450">
              <a:buFontTx/>
              <a:buChar char="-"/>
            </a:pPr>
            <a:r>
              <a:rPr lang="en-US"/>
              <a:t>Linking accounts to the Security Portal and ELAR</a:t>
            </a:r>
          </a:p>
          <a:p>
            <a:pPr marL="171450" indent="-171450">
              <a:buFontTx/>
              <a:buChar char="-"/>
            </a:pPr>
            <a:r>
              <a:rPr lang="en-US"/>
              <a:t>Ensuring quick and accurate CAP data reporting into EDWIN</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7</a:t>
            </a:fld>
            <a:endParaRPr lang="en-US"/>
          </a:p>
        </p:txBody>
      </p:sp>
    </p:spTree>
    <p:extLst>
      <p:ext uri="{BB962C8B-B14F-4D97-AF65-F5344CB8AC3E}">
        <p14:creationId xmlns:p14="http://schemas.microsoft.com/office/powerpoint/2010/main" val="38552037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0850-9C50-F018-06FC-2829860A5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648CF-494F-F8A6-338B-FC31964A37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CD78F-3CBC-8CD9-67B1-77165E9FA0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2374AE-3FDF-4052-7193-3B4E4633AAA4}"/>
              </a:ext>
            </a:extLst>
          </p:cNvPr>
          <p:cNvSpPr>
            <a:spLocks noGrp="1"/>
          </p:cNvSpPr>
          <p:nvPr>
            <p:ph type="sldNum" sz="quarter" idx="5"/>
          </p:nvPr>
        </p:nvSpPr>
        <p:spPr/>
        <p:txBody>
          <a:bodyPr/>
          <a:lstStyle/>
          <a:p>
            <a:fld id="{9B6DB38A-5D4A-D140-AE31-7200571C691E}" type="slidenum">
              <a:rPr lang="en-US" smtClean="0"/>
              <a:t>70</a:t>
            </a:fld>
            <a:endParaRPr lang="en-US"/>
          </a:p>
        </p:txBody>
      </p:sp>
    </p:spTree>
    <p:extLst>
      <p:ext uri="{BB962C8B-B14F-4D97-AF65-F5344CB8AC3E}">
        <p14:creationId xmlns:p14="http://schemas.microsoft.com/office/powerpoint/2010/main" val="10669179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861AE-7646-028D-8E42-9E8127C7E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FE6D9-2519-3B4E-134C-1238890D9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14A0C-512C-8541-A3D1-E63F06A90B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3B7FAC-713E-4630-4D68-2694BC62D6DB}"/>
              </a:ext>
            </a:extLst>
          </p:cNvPr>
          <p:cNvSpPr>
            <a:spLocks noGrp="1"/>
          </p:cNvSpPr>
          <p:nvPr>
            <p:ph type="sldNum" sz="quarter" idx="5"/>
          </p:nvPr>
        </p:nvSpPr>
        <p:spPr/>
        <p:txBody>
          <a:bodyPr/>
          <a:lstStyle/>
          <a:p>
            <a:fld id="{9B6DB38A-5D4A-D140-AE31-7200571C691E}" type="slidenum">
              <a:rPr lang="en-US" smtClean="0"/>
              <a:t>71</a:t>
            </a:fld>
            <a:endParaRPr lang="en-US"/>
          </a:p>
        </p:txBody>
      </p:sp>
    </p:spTree>
    <p:extLst>
      <p:ext uri="{BB962C8B-B14F-4D97-AF65-F5344CB8AC3E}">
        <p14:creationId xmlns:p14="http://schemas.microsoft.com/office/powerpoint/2010/main" val="33618688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7B842-A085-1026-0C30-3B3C1BC594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4590B-50AB-F0C8-0338-1CDB8EA43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11E35-9A80-5221-8C31-D0F81E9A70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1E4782"/>
                </a:solidFill>
                <a:latin typeface="Arial"/>
                <a:ea typeface="+mn-lt"/>
                <a:cs typeface="Arial"/>
              </a:rPr>
              <a:t>With that, I will move on to the final slide - an overview of available resources to support implementation.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EB78A78B-61CE-D185-2595-A5777D7497D1}"/>
              </a:ext>
            </a:extLst>
          </p:cNvPr>
          <p:cNvSpPr>
            <a:spLocks noGrp="1"/>
          </p:cNvSpPr>
          <p:nvPr>
            <p:ph type="sldNum" sz="quarter" idx="5"/>
          </p:nvPr>
        </p:nvSpPr>
        <p:spPr/>
        <p:txBody>
          <a:bodyPr/>
          <a:lstStyle/>
          <a:p>
            <a:fld id="{9B6DB38A-5D4A-D140-AE31-7200571C691E}" type="slidenum">
              <a:rPr lang="en-US" smtClean="0"/>
              <a:t>72</a:t>
            </a:fld>
            <a:endParaRPr lang="en-US"/>
          </a:p>
        </p:txBody>
      </p:sp>
    </p:spTree>
    <p:extLst>
      <p:ext uri="{BB962C8B-B14F-4D97-AF65-F5344CB8AC3E}">
        <p14:creationId xmlns:p14="http://schemas.microsoft.com/office/powerpoint/2010/main" val="2985785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PST and CAP webpage </a:t>
            </a:r>
            <a:r>
              <a:rPr lang="en-US" dirty="0"/>
              <a:t>includes a wide variety of resources including guidelines, an implementation handbook, all required and optional forms, quick reference guides on a range of topics, slides and recordings of prior webinars, and more. </a:t>
            </a:r>
          </a:p>
          <a:p>
            <a:pPr marL="171450" indent="-171450">
              <a:buFont typeface="Arial" panose="020B0604020202020204" pitchFamily="34" charset="0"/>
              <a:buChar char="•"/>
            </a:pPr>
            <a:r>
              <a:rPr lang="en-US" dirty="0"/>
              <a:t>It also includes a link to the CAP Resources Hub, where we continue to add resources shared by sponsoring organizations across the state. [Click]</a:t>
            </a:r>
          </a:p>
          <a:p>
            <a:endParaRPr lang="en-US" dirty="0"/>
          </a:p>
          <a:p>
            <a:r>
              <a:rPr lang="en-US" dirty="0"/>
              <a:t>There is also a </a:t>
            </a:r>
            <a:r>
              <a:rPr lang="en-US" b="1" dirty="0"/>
              <a:t>webpage specific to the CAP Online Platform</a:t>
            </a:r>
            <a:r>
              <a:rPr lang="en-US" dirty="0"/>
              <a:t>, which focuses on the technical aspects of the system. </a:t>
            </a:r>
          </a:p>
          <a:p>
            <a:pPr marL="171450" indent="-171450">
              <a:buFont typeface="Arial" panose="020B0604020202020204" pitchFamily="34" charset="0"/>
              <a:buChar char="•"/>
            </a:pPr>
            <a:r>
              <a:rPr lang="en-US" dirty="0"/>
              <a:t>It houses comprehensive user guides and quick reference guides for CAP managers, program supervisors, supervising practitioners, and teacher candidates as well as answers to frequently asked questions. </a:t>
            </a:r>
          </a:p>
          <a:p>
            <a:pPr marL="171450" indent="-171450">
              <a:buFont typeface="Arial" panose="020B0604020202020204" pitchFamily="34" charset="0"/>
              <a:buChar char="•"/>
            </a:pPr>
            <a:r>
              <a:rPr lang="en-US" dirty="0"/>
              <a:t>A video recording and slides from this session will be added soon.</a:t>
            </a:r>
          </a:p>
          <a:p>
            <a:pPr marL="171450" indent="-171450">
              <a:buFont typeface="Arial" panose="020B0604020202020204" pitchFamily="34" charset="0"/>
              <a:buChar char="•"/>
            </a:pPr>
            <a:r>
              <a:rPr lang="en-US" dirty="0"/>
              <a:t>This page is an important resource for both CAP managers and the members of each triad when moving through the steps of each cycle and troubleshooting technical issues. [Click]</a:t>
            </a:r>
          </a:p>
          <a:p>
            <a:endParaRPr lang="en-US" dirty="0"/>
          </a:p>
          <a:p>
            <a:r>
              <a:rPr lang="en-US" dirty="0"/>
              <a:t>Finally, we will hold </a:t>
            </a:r>
            <a:r>
              <a:rPr lang="en-US" b="1" dirty="0"/>
              <a:t>CAP Online Platform Office Hours </a:t>
            </a:r>
            <a:r>
              <a:rPr lang="en-US" dirty="0"/>
              <a:t>during the busiest periods within the CAP cycle. </a:t>
            </a:r>
          </a:p>
          <a:p>
            <a:pPr marL="171450" indent="-171450">
              <a:buFont typeface="Arial" panose="020B0604020202020204" pitchFamily="34" charset="0"/>
              <a:buChar char="•"/>
            </a:pPr>
            <a:r>
              <a:rPr lang="en-US" dirty="0"/>
              <a:t>The first sessions will be this fall. These sessions will have no planned content. CMs may join to ask technical questions about the platform as needed. Please use the links in the chat to sign up at least 15 minutes prior to each session. If no one signs up, we will not open the Zoom room.</a:t>
            </a:r>
          </a:p>
        </p:txBody>
      </p:sp>
      <p:sp>
        <p:nvSpPr>
          <p:cNvPr id="4" name="Slide Number Placeholder 3"/>
          <p:cNvSpPr>
            <a:spLocks noGrp="1"/>
          </p:cNvSpPr>
          <p:nvPr>
            <p:ph type="sldNum" sz="quarter" idx="5"/>
          </p:nvPr>
        </p:nvSpPr>
        <p:spPr/>
        <p:txBody>
          <a:bodyPr/>
          <a:lstStyle/>
          <a:p>
            <a:fld id="{9B6DB38A-5D4A-D140-AE31-7200571C691E}" type="slidenum">
              <a:rPr lang="en-US" smtClean="0"/>
              <a:t>73</a:t>
            </a:fld>
            <a:endParaRPr lang="en-US"/>
          </a:p>
        </p:txBody>
      </p:sp>
    </p:spTree>
    <p:extLst>
      <p:ext uri="{BB962C8B-B14F-4D97-AF65-F5344CB8AC3E}">
        <p14:creationId xmlns:p14="http://schemas.microsoft.com/office/powerpoint/2010/main" val="10692321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attention during the presentation portion of this training. I know it was a LOT of information and hope it was useful. </a:t>
            </a:r>
          </a:p>
          <a:p>
            <a:endParaRPr lang="en-US"/>
          </a:p>
          <a:p>
            <a:r>
              <a:rPr lang="en-US"/>
              <a:t>I wish you all success as you open new cycles for the coming academic year. Our team is here to help you any time!</a:t>
            </a:r>
          </a:p>
        </p:txBody>
      </p:sp>
      <p:sp>
        <p:nvSpPr>
          <p:cNvPr id="4" name="Slide Number Placeholder 3"/>
          <p:cNvSpPr>
            <a:spLocks noGrp="1"/>
          </p:cNvSpPr>
          <p:nvPr>
            <p:ph type="sldNum" sz="quarter" idx="5"/>
          </p:nvPr>
        </p:nvSpPr>
        <p:spPr/>
        <p:txBody>
          <a:bodyPr/>
          <a:lstStyle/>
          <a:p>
            <a:fld id="{9B6DB38A-5D4A-D140-AE31-7200571C691E}" type="slidenum">
              <a:rPr lang="en-US" smtClean="0"/>
              <a:t>74</a:t>
            </a:fld>
            <a:endParaRPr lang="en-US"/>
          </a:p>
        </p:txBody>
      </p:sp>
    </p:spTree>
    <p:extLst>
      <p:ext uri="{BB962C8B-B14F-4D97-AF65-F5344CB8AC3E}">
        <p14:creationId xmlns:p14="http://schemas.microsoft.com/office/powerpoint/2010/main" val="308682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793CE-9FF0-A435-11AF-53E038D37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F0A23-95E1-E1A1-E10D-AA53F27FA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7B9ED-A4CB-F03C-2B0A-5FDCDC6235FB}"/>
              </a:ext>
            </a:extLst>
          </p:cNvPr>
          <p:cNvSpPr>
            <a:spLocks noGrp="1"/>
          </p:cNvSpPr>
          <p:nvPr>
            <p:ph type="body" idx="1"/>
          </p:nvPr>
        </p:nvSpPr>
        <p:spPr/>
        <p:txBody>
          <a:bodyPr/>
          <a:lstStyle/>
          <a:p>
            <a:r>
              <a:rPr lang="en-US" sz="1200" b="0" i="0" kern="1200">
                <a:solidFill>
                  <a:schemeClr val="tx1"/>
                </a:solidFill>
                <a:effectLst/>
                <a:latin typeface="+mn-lt"/>
                <a:ea typeface="+mn-ea"/>
                <a:cs typeface="+mn-cs"/>
              </a:rPr>
              <a:t>During DESE’s annual Back-to-School Welcome Meeting in the middle of August, we shared some news about the future of the CAP Online Platform. While some of you may have been there, I want to share it again now as it is very relevant for this group.</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Like many of your organizations, DESE is navigating the ongoing uncertainty about policies, oversight, and federal funding from USDOE. With a statewide hiring freeze in place, we are currently unable to fill two recently vacated positions. We are also trying to anticipate and mitigate possible future cuts in federal funding. This has meant we have had to make difficult choices about where to invest our limited resources.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Unfortunately, school year 2025-26 will be the last year sponsoring organizations will be able to use the CAP Online Platform to conduct CAP cycles.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We devoted a lot of time over the past year to updated the CAP Online Platform. Like you, we have been eagerly awaiting its release. The updates were made assuming this would be the platform organizations used for years to come.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In the spring, we lost the dedicated IT support for the Platform. We were able to advocate for the resources to finish the planned updates and have organizations use it through the end of this school year.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Despite trying, we have been unable to find a sustainable alternative. And, without IT expertise and resources, we cannot maintain the platform’s functionality beyond this school year.</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This decision was made recently so we do not have answers to the many questions it raises yet. We know this will impact many of your organizations so wanted to share transparently as soon as we could. We will share additional information and resources about this change over the coming months.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We do want to assure you that while your organization will not be able to start new CAP cycles, all information from previous CAP cycles will remain accessible. DESE will also continue to have access to these records when reviewing candidate artifacts during formal and interim reviews.</a:t>
            </a:r>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a:p>
            <a:pPr marL="0" indent="0">
              <a:buFont typeface="Arial" panose="020B0604020202020204" pitchFamily="34" charset="0"/>
              <a:buNone/>
            </a:pPr>
            <a:r>
              <a:rPr lang="en-US" sz="1200" b="0" i="0" kern="1200">
                <a:solidFill>
                  <a:schemeClr val="tx1"/>
                </a:solidFill>
                <a:effectLst/>
                <a:latin typeface="+mn-lt"/>
                <a:ea typeface="+mn-ea"/>
                <a:cs typeface="+mn-cs"/>
              </a:rPr>
              <a:t>If you have further questions about this decision and its impact, please reach out to us at EducatorPreparation@Mass.gov.</a:t>
            </a:r>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a:p>
            <a:pPr marL="0" indent="0">
              <a:buFont typeface="Arial" panose="020B0604020202020204" pitchFamily="34" charset="0"/>
              <a:buNone/>
            </a:pPr>
            <a:r>
              <a:rPr lang="en-US" sz="1200" b="0" i="0" kern="1200">
                <a:solidFill>
                  <a:schemeClr val="tx1"/>
                </a:solidFill>
                <a:effectLst/>
                <a:latin typeface="+mn-lt"/>
                <a:ea typeface="+mn-ea"/>
                <a:cs typeface="+mn-cs"/>
              </a:rPr>
              <a:t>The rest of this presentation and the Q&amp;A will focus on the full functionality of the platform that can be used this year. </a:t>
            </a:r>
          </a:p>
          <a:p>
            <a:pPr marL="0" indent="0">
              <a:buFontTx/>
              <a:buNone/>
            </a:pPr>
            <a:endParaRPr lang="en-US"/>
          </a:p>
          <a:p>
            <a:pPr marL="171450" indent="-171450">
              <a:buFontTx/>
              <a:buChar char="-"/>
            </a:pPr>
            <a:endParaRPr lang="en-US"/>
          </a:p>
        </p:txBody>
      </p:sp>
      <p:sp>
        <p:nvSpPr>
          <p:cNvPr id="4" name="Slide Number Placeholder 3">
            <a:extLst>
              <a:ext uri="{FF2B5EF4-FFF2-40B4-BE49-F238E27FC236}">
                <a16:creationId xmlns:a16="http://schemas.microsoft.com/office/drawing/2014/main" id="{36CD4A1C-BC9C-21E0-8473-9EB897A34C86}"/>
              </a:ext>
            </a:extLst>
          </p:cNvPr>
          <p:cNvSpPr>
            <a:spLocks noGrp="1"/>
          </p:cNvSpPr>
          <p:nvPr>
            <p:ph type="sldNum" sz="quarter" idx="5"/>
          </p:nvPr>
        </p:nvSpPr>
        <p:spPr/>
        <p:txBody>
          <a:bodyPr/>
          <a:lstStyle/>
          <a:p>
            <a:fld id="{9B6DB38A-5D4A-D140-AE31-7200571C691E}" type="slidenum">
              <a:rPr lang="en-US" smtClean="0"/>
              <a:t>8</a:t>
            </a:fld>
            <a:endParaRPr lang="en-US"/>
          </a:p>
        </p:txBody>
      </p:sp>
    </p:spTree>
    <p:extLst>
      <p:ext uri="{BB962C8B-B14F-4D97-AF65-F5344CB8AC3E}">
        <p14:creationId xmlns:p14="http://schemas.microsoft.com/office/powerpoint/2010/main" val="1277350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719D-6A2C-FFB7-B59C-83039C59E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DB81A-D7AF-8EC4-7EFE-FBC7A01B18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322DC-6D62-18B7-9A40-088457030CF1}"/>
              </a:ext>
            </a:extLst>
          </p:cNvPr>
          <p:cNvSpPr>
            <a:spLocks noGrp="1"/>
          </p:cNvSpPr>
          <p:nvPr>
            <p:ph type="body" idx="1"/>
          </p:nvPr>
        </p:nvSpPr>
        <p:spPr/>
        <p:txBody>
          <a:bodyPr/>
          <a:lstStyle/>
          <a:p>
            <a:r>
              <a:rPr lang="en-US"/>
              <a:t>The CAP manager, PS, SO, and TC all have unique roles, responsibilities, and capabilities in the CAP Online Platform.</a:t>
            </a:r>
          </a:p>
        </p:txBody>
      </p:sp>
      <p:sp>
        <p:nvSpPr>
          <p:cNvPr id="4" name="Slide Number Placeholder 3">
            <a:extLst>
              <a:ext uri="{FF2B5EF4-FFF2-40B4-BE49-F238E27FC236}">
                <a16:creationId xmlns:a16="http://schemas.microsoft.com/office/drawing/2014/main" id="{035638DF-56EC-0F7C-96D8-5765C2C06FA7}"/>
              </a:ext>
            </a:extLst>
          </p:cNvPr>
          <p:cNvSpPr>
            <a:spLocks noGrp="1"/>
          </p:cNvSpPr>
          <p:nvPr>
            <p:ph type="sldNum" sz="quarter" idx="5"/>
          </p:nvPr>
        </p:nvSpPr>
        <p:spPr/>
        <p:txBody>
          <a:bodyPr/>
          <a:lstStyle/>
          <a:p>
            <a:fld id="{9B6DB38A-5D4A-D140-AE31-7200571C691E}" type="slidenum">
              <a:rPr lang="en-US" smtClean="0"/>
              <a:t>9</a:t>
            </a:fld>
            <a:endParaRPr lang="en-US"/>
          </a:p>
        </p:txBody>
      </p:sp>
    </p:spTree>
    <p:extLst>
      <p:ext uri="{BB962C8B-B14F-4D97-AF65-F5344CB8AC3E}">
        <p14:creationId xmlns:p14="http://schemas.microsoft.com/office/powerpoint/2010/main" val="3432202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r>
              <a:rPr lang="en-US"/>
              <a:t>Click icon to add media</a:t>
            </a:r>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r>
              <a:rPr lang="en-US"/>
              <a:t>Click icon to add chart</a:t>
            </a:r>
          </a:p>
        </p:txBody>
      </p:sp>
    </p:spTree>
    <p:extLst>
      <p:ext uri="{BB962C8B-B14F-4D97-AF65-F5344CB8AC3E}">
        <p14:creationId xmlns:p14="http://schemas.microsoft.com/office/powerpoint/2010/main" val="351026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r>
              <a:rPr lang="en-US"/>
              <a:t>Click icon to add chart</a:t>
            </a:r>
          </a:p>
        </p:txBody>
      </p:sp>
    </p:spTree>
    <p:extLst>
      <p:ext uri="{BB962C8B-B14F-4D97-AF65-F5344CB8AC3E}">
        <p14:creationId xmlns:p14="http://schemas.microsoft.com/office/powerpoint/2010/main" val="157375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r>
              <a:rPr lang="en-US"/>
              <a:t>Click icon to add chart</a:t>
            </a:r>
          </a:p>
        </p:txBody>
      </p:sp>
    </p:spTree>
    <p:extLst>
      <p:ext uri="{BB962C8B-B14F-4D97-AF65-F5344CB8AC3E}">
        <p14:creationId xmlns:p14="http://schemas.microsoft.com/office/powerpoint/2010/main" val="37965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r>
              <a:rPr lang="en-US"/>
              <a:t>Click icon to add picture</a:t>
            </a:r>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r>
              <a:rPr lang="en-US"/>
              <a:t>Click icon to add picture</a:t>
            </a:r>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r>
              <a:rPr lang="en-US"/>
              <a:t>Click icon to add media</a:t>
            </a:r>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8" r:id="rId4"/>
    <p:sldLayoutId id="2147483652" r:id="rId5"/>
    <p:sldLayoutId id="2147483653" r:id="rId6"/>
    <p:sldLayoutId id="2147483655" r:id="rId7"/>
    <p:sldLayoutId id="2147483665" r:id="rId8"/>
    <p:sldLayoutId id="2147483664" r:id="rId9"/>
    <p:sldLayoutId id="2147483666" r:id="rId10"/>
    <p:sldLayoutId id="2147483656" r:id="rId11"/>
    <p:sldLayoutId id="2147483660" r:id="rId12"/>
    <p:sldLayoutId id="2147483661" r:id="rId13"/>
    <p:sldLayoutId id="2147483657" r:id="rId14"/>
    <p:sldLayoutId id="2147483669" r:id="rId15"/>
    <p:sldLayoutId id="2147483662" r:id="rId16"/>
    <p:sldLayoutId id="2147483670" r:id="rId17"/>
    <p:sldLayoutId id="2147483663" r:id="rId18"/>
    <p:sldLayoutId id="2147483671" r:id="rId19"/>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EducatorPreparation@mass.gov"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mailto:EdPrep@doe.mass.edu"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EducatorPreparation@mass.gov"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7.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47.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64.svg"/></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1F7C-55ED-84F7-968B-763C2BE28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9343F-50D0-0C1F-1054-ED68C4E3849D}"/>
              </a:ext>
            </a:extLst>
          </p:cNvPr>
          <p:cNvSpPr>
            <a:spLocks noGrp="1"/>
          </p:cNvSpPr>
          <p:nvPr>
            <p:ph type="ctrTitle"/>
          </p:nvPr>
        </p:nvSpPr>
        <p:spPr>
          <a:xfrm>
            <a:off x="728980" y="1951956"/>
            <a:ext cx="11074037" cy="2954088"/>
          </a:xfrm>
        </p:spPr>
        <p:txBody>
          <a:bodyPr>
            <a:normAutofit/>
          </a:bodyPr>
          <a:lstStyle/>
          <a:p>
            <a:r>
              <a:rPr lang="en-US" sz="6000">
                <a:latin typeface="Arial"/>
                <a:cs typeface="Arial"/>
              </a:rPr>
              <a:t>CAP Online Platform</a:t>
            </a:r>
            <a:br>
              <a:rPr lang="en-US" sz="6000"/>
            </a:br>
            <a:r>
              <a:rPr lang="en-US" sz="1000">
                <a:latin typeface="Arial"/>
                <a:cs typeface="Arial"/>
              </a:rPr>
              <a:t> </a:t>
            </a:r>
            <a:br>
              <a:rPr lang="en-US" sz="6000"/>
            </a:br>
            <a:r>
              <a:rPr lang="en-US" sz="5000" b="0">
                <a:latin typeface="Arial"/>
                <a:cs typeface="Arial"/>
              </a:rPr>
              <a:t>CAP Manager Training</a:t>
            </a:r>
            <a:br>
              <a:rPr lang="en-US" sz="5000" b="0"/>
            </a:br>
            <a:br>
              <a:rPr lang="en-US" sz="5000" b="0"/>
            </a:br>
            <a:r>
              <a:rPr lang="en-US" sz="3200" b="0">
                <a:latin typeface="Arial"/>
                <a:cs typeface="Arial"/>
              </a:rPr>
              <a:t>2025-26</a:t>
            </a:r>
            <a:endParaRPr lang="en-US" sz="5000" b="0"/>
          </a:p>
        </p:txBody>
      </p:sp>
    </p:spTree>
    <p:extLst>
      <p:ext uri="{BB962C8B-B14F-4D97-AF65-F5344CB8AC3E}">
        <p14:creationId xmlns:p14="http://schemas.microsoft.com/office/powerpoint/2010/main" val="302029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72E7C-5B82-31B6-FA3F-857198E67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0952F-8406-87D3-B575-C409939FB1A9}"/>
              </a:ext>
            </a:extLst>
          </p:cNvPr>
          <p:cNvSpPr>
            <a:spLocks noGrp="1"/>
          </p:cNvSpPr>
          <p:nvPr>
            <p:ph type="title"/>
          </p:nvPr>
        </p:nvSpPr>
        <p:spPr/>
        <p:txBody>
          <a:bodyPr>
            <a:normAutofit/>
          </a:bodyPr>
          <a:lstStyle/>
          <a:p>
            <a:r>
              <a:rPr lang="en-US">
                <a:latin typeface="Arial"/>
                <a:cs typeface="Arial"/>
              </a:rPr>
              <a:t>CAP Manager Role</a:t>
            </a:r>
            <a:endParaRPr lang="en-US"/>
          </a:p>
        </p:txBody>
      </p:sp>
      <p:sp>
        <p:nvSpPr>
          <p:cNvPr id="5" name="Rounded Rectangle 5">
            <a:extLst>
              <a:ext uri="{FF2B5EF4-FFF2-40B4-BE49-F238E27FC236}">
                <a16:creationId xmlns:a16="http://schemas.microsoft.com/office/drawing/2014/main" id="{D924BF83-6136-658B-4433-B840EA9783E7}"/>
              </a:ext>
            </a:extLst>
          </p:cNvPr>
          <p:cNvSpPr/>
          <p:nvPr/>
        </p:nvSpPr>
        <p:spPr>
          <a:xfrm>
            <a:off x="498232" y="1766884"/>
            <a:ext cx="3812511" cy="4322836"/>
          </a:xfrm>
          <a:prstGeom prst="roundRect">
            <a:avLst/>
          </a:prstGeom>
          <a:solidFill>
            <a:srgbClr val="EFBC49"/>
          </a:solidFill>
          <a:ln>
            <a:solidFill>
              <a:srgbClr val="EFBC49"/>
            </a:solidFill>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400" b="1" dirty="0">
                <a:solidFill>
                  <a:schemeClr val="tx2"/>
                </a:solidFill>
                <a:latin typeface="Arial" panose="020B0604020202020204" pitchFamily="34" charset="0"/>
                <a:cs typeface="Arial" panose="020B0604020202020204" pitchFamily="34" charset="0"/>
              </a:rPr>
              <a:t>CAP Manager</a:t>
            </a:r>
          </a:p>
          <a:p>
            <a:endParaRPr lang="en-US" b="1" dirty="0">
              <a:solidFill>
                <a:schemeClr val="tx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2000" b="1" dirty="0">
                <a:solidFill>
                  <a:schemeClr val="tx2"/>
                </a:solidFill>
                <a:latin typeface="Arial" panose="020B0604020202020204" pitchFamily="34" charset="0"/>
                <a:cs typeface="Arial" panose="020B0604020202020204" pitchFamily="34" charset="0"/>
              </a:rPr>
              <a:t>Train and support </a:t>
            </a:r>
          </a:p>
          <a:p>
            <a:r>
              <a:rPr lang="en-US" sz="2000" b="1" dirty="0">
                <a:solidFill>
                  <a:schemeClr val="tx2"/>
                </a:solidFill>
                <a:latin typeface="Arial" panose="020B0604020202020204" pitchFamily="34" charset="0"/>
                <a:cs typeface="Arial" panose="020B0604020202020204" pitchFamily="34" charset="0"/>
              </a:rPr>
              <a:t>     </a:t>
            </a:r>
            <a:r>
              <a:rPr lang="en-US" sz="2000" dirty="0">
                <a:solidFill>
                  <a:schemeClr val="tx2"/>
                </a:solidFill>
                <a:latin typeface="Arial" panose="020B0604020202020204" pitchFamily="34" charset="0"/>
                <a:cs typeface="Arial" panose="020B0604020202020204" pitchFamily="34" charset="0"/>
              </a:rPr>
              <a:t>PSs, SPs, and TCs</a:t>
            </a:r>
          </a:p>
          <a:p>
            <a:endParaRPr lang="en-US" sz="2000" dirty="0">
              <a:solidFill>
                <a:schemeClr val="tx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2000" b="1" dirty="0">
                <a:solidFill>
                  <a:schemeClr val="tx2"/>
                </a:solidFill>
                <a:latin typeface="Arial" panose="020B0604020202020204" pitchFamily="34" charset="0"/>
                <a:cs typeface="Arial" panose="020B0604020202020204" pitchFamily="34" charset="0"/>
              </a:rPr>
              <a:t>View progress </a:t>
            </a:r>
            <a:r>
              <a:rPr lang="en-US" sz="2000" dirty="0">
                <a:solidFill>
                  <a:schemeClr val="tx2"/>
                </a:solidFill>
                <a:latin typeface="Arial" panose="020B0604020202020204" pitchFamily="34" charset="0"/>
                <a:cs typeface="Arial" panose="020B0604020202020204" pitchFamily="34" charset="0"/>
              </a:rPr>
              <a:t>of all cycles in the organization</a:t>
            </a:r>
          </a:p>
          <a:p>
            <a:endParaRPr lang="en-US" sz="2000" dirty="0">
              <a:solidFill>
                <a:schemeClr val="tx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2000" b="1" dirty="0">
                <a:solidFill>
                  <a:schemeClr val="tx2"/>
                </a:solidFill>
                <a:latin typeface="Arial" panose="020B0604020202020204" pitchFamily="34" charset="0"/>
                <a:cs typeface="Arial" panose="020B0604020202020204" pitchFamily="34" charset="0"/>
              </a:rPr>
              <a:t>View ratings reports</a:t>
            </a:r>
            <a:r>
              <a:rPr lang="en-US" sz="2000" dirty="0">
                <a:solidFill>
                  <a:schemeClr val="tx2"/>
                </a:solidFill>
                <a:latin typeface="Arial" panose="020B0604020202020204" pitchFamily="34" charset="0"/>
                <a:cs typeface="Arial" panose="020B0604020202020204" pitchFamily="34" charset="0"/>
              </a:rPr>
              <a:t> and upload data for any cycles not using the platform</a:t>
            </a:r>
          </a:p>
          <a:p>
            <a:pPr marL="285750" indent="-285750">
              <a:buFont typeface="Wingdings" panose="05000000000000000000" pitchFamily="2" charset="2"/>
              <a:buChar char="ü"/>
            </a:pPr>
            <a:endParaRPr lang="en-US"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79EF26D-9071-BB4E-0556-45DB5FA0A30A}"/>
              </a:ext>
            </a:extLst>
          </p:cNvPr>
          <p:cNvSpPr>
            <a:spLocks noGrp="1"/>
          </p:cNvSpPr>
          <p:nvPr>
            <p:ph idx="1"/>
          </p:nvPr>
        </p:nvSpPr>
        <p:spPr>
          <a:xfrm>
            <a:off x="4623633" y="1960315"/>
            <a:ext cx="7070135" cy="5139493"/>
          </a:xfrm>
        </p:spPr>
        <p:txBody>
          <a:bodyPr vert="horz" lIns="91440" tIns="45720" rIns="91440" bIns="45720" rtlCol="0" anchor="t">
            <a:noAutofit/>
          </a:bodyPr>
          <a:lstStyle/>
          <a:p>
            <a:pPr marL="0" indent="0">
              <a:lnSpc>
                <a:spcPct val="134000"/>
              </a:lnSpc>
              <a:spcBef>
                <a:spcPts val="500"/>
              </a:spcBef>
              <a:buNone/>
            </a:pPr>
            <a:r>
              <a:rPr lang="en-US" sz="1800" b="1">
                <a:latin typeface="Arial"/>
                <a:cs typeface="Arial"/>
              </a:rPr>
              <a:t>Sponsoring organizations may have up to three CAP managers</a:t>
            </a:r>
          </a:p>
          <a:p>
            <a:pPr>
              <a:lnSpc>
                <a:spcPct val="114000"/>
              </a:lnSpc>
            </a:pPr>
            <a:r>
              <a:rPr lang="en-US" sz="1800"/>
              <a:t>SOs with a Directory Administrator may add this permission independently, others can send a request to </a:t>
            </a:r>
            <a:r>
              <a:rPr lang="en-US" sz="1800">
                <a:hlinkClick r:id="rId3"/>
              </a:rPr>
              <a:t>EducatorPreparation@mass.gov</a:t>
            </a:r>
            <a:endParaRPr lang="en-US" sz="1800"/>
          </a:p>
          <a:p>
            <a:pPr>
              <a:lnSpc>
                <a:spcPct val="114000"/>
              </a:lnSpc>
            </a:pPr>
            <a:r>
              <a:rPr lang="en-US" sz="1800"/>
              <a:t>There should only be multiple CMs in cases where candidate numbers or program structures make it difficult for one person to manage all cycles</a:t>
            </a:r>
          </a:p>
          <a:p>
            <a:pPr>
              <a:lnSpc>
                <a:spcPct val="114000"/>
              </a:lnSpc>
            </a:pPr>
            <a:r>
              <a:rPr lang="en-US" sz="1800"/>
              <a:t>Each CM should own a subset of cycles from start to finish rather than portions of the same cycles to ensure work is not overwritten</a:t>
            </a:r>
          </a:p>
          <a:p>
            <a:pPr>
              <a:lnSpc>
                <a:spcPct val="114000"/>
              </a:lnSpc>
            </a:pPr>
            <a:endParaRPr lang="en-US" sz="1800"/>
          </a:p>
          <a:p>
            <a:pPr>
              <a:lnSpc>
                <a:spcPct val="114000"/>
              </a:lnSpc>
            </a:pPr>
            <a:endParaRPr lang="en-US" sz="3000"/>
          </a:p>
          <a:p>
            <a:pPr>
              <a:lnSpc>
                <a:spcPct val="114000"/>
              </a:lnSpc>
              <a:spcBef>
                <a:spcPts val="500"/>
              </a:spcBef>
            </a:pPr>
            <a:endParaRPr lang="en-US"/>
          </a:p>
        </p:txBody>
      </p:sp>
      <p:sp>
        <p:nvSpPr>
          <p:cNvPr id="4" name="Slide Number Placeholder 3">
            <a:extLst>
              <a:ext uri="{FF2B5EF4-FFF2-40B4-BE49-F238E27FC236}">
                <a16:creationId xmlns:a16="http://schemas.microsoft.com/office/drawing/2014/main" id="{9CE7C540-FBBE-2C10-EB6F-3CE6CE369C11}"/>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10</a:t>
            </a:fld>
            <a:endParaRPr lang="en-US"/>
          </a:p>
        </p:txBody>
      </p:sp>
    </p:spTree>
    <p:extLst>
      <p:ext uri="{BB962C8B-B14F-4D97-AF65-F5344CB8AC3E}">
        <p14:creationId xmlns:p14="http://schemas.microsoft.com/office/powerpoint/2010/main" val="413686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CD6A8D-FE41-0AB2-504A-81693D9DA39F}"/>
              </a:ext>
              <a:ext uri="{C183D7F6-B498-43B3-948B-1728B52AA6E4}">
                <adec:decorative xmlns:adec="http://schemas.microsoft.com/office/drawing/2017/decorative" val="1"/>
              </a:ext>
            </a:extLst>
          </p:cNvPr>
          <p:cNvSpPr/>
          <p:nvPr/>
        </p:nvSpPr>
        <p:spPr>
          <a:xfrm>
            <a:off x="2343663" y="1295130"/>
            <a:ext cx="7186131" cy="525417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2427BA-A31A-504A-0DA0-00A1B21CE9BF}"/>
              </a:ext>
            </a:extLst>
          </p:cNvPr>
          <p:cNvSpPr>
            <a:spLocks noGrp="1"/>
          </p:cNvSpPr>
          <p:nvPr>
            <p:ph type="title"/>
          </p:nvPr>
        </p:nvSpPr>
        <p:spPr/>
        <p:txBody>
          <a:bodyPr/>
          <a:lstStyle/>
          <a:p>
            <a:r>
              <a:rPr lang="en-US"/>
              <a:t>CAP Cycle Responsibilities</a:t>
            </a:r>
          </a:p>
        </p:txBody>
      </p:sp>
      <p:graphicFrame>
        <p:nvGraphicFramePr>
          <p:cNvPr id="5" name="Table 4">
            <a:extLst>
              <a:ext uri="{FF2B5EF4-FFF2-40B4-BE49-F238E27FC236}">
                <a16:creationId xmlns:a16="http://schemas.microsoft.com/office/drawing/2014/main" id="{F350F4BF-C8DA-BC06-D2FC-13F6ABF56521}"/>
              </a:ext>
            </a:extLst>
          </p:cNvPr>
          <p:cNvGraphicFramePr>
            <a:graphicFrameLocks noGrp="1"/>
          </p:cNvGraphicFramePr>
          <p:nvPr>
            <p:extLst>
              <p:ext uri="{D42A27DB-BD31-4B8C-83A1-F6EECF244321}">
                <p14:modId xmlns:p14="http://schemas.microsoft.com/office/powerpoint/2010/main" val="3868791827"/>
              </p:ext>
            </p:extLst>
          </p:nvPr>
        </p:nvGraphicFramePr>
        <p:xfrm>
          <a:off x="2498402" y="1401177"/>
          <a:ext cx="6847623" cy="4991824"/>
        </p:xfrm>
        <a:graphic>
          <a:graphicData uri="http://schemas.openxmlformats.org/drawingml/2006/table">
            <a:tbl>
              <a:tblPr firstRow="1"/>
              <a:tblGrid>
                <a:gridCol w="3148687">
                  <a:extLst>
                    <a:ext uri="{9D8B030D-6E8A-4147-A177-3AD203B41FA5}">
                      <a16:colId xmlns:a16="http://schemas.microsoft.com/office/drawing/2014/main" val="1375708968"/>
                    </a:ext>
                  </a:extLst>
                </a:gridCol>
                <a:gridCol w="924734">
                  <a:extLst>
                    <a:ext uri="{9D8B030D-6E8A-4147-A177-3AD203B41FA5}">
                      <a16:colId xmlns:a16="http://schemas.microsoft.com/office/drawing/2014/main" val="1169759593"/>
                    </a:ext>
                  </a:extLst>
                </a:gridCol>
                <a:gridCol w="924734">
                  <a:extLst>
                    <a:ext uri="{9D8B030D-6E8A-4147-A177-3AD203B41FA5}">
                      <a16:colId xmlns:a16="http://schemas.microsoft.com/office/drawing/2014/main" val="1858116052"/>
                    </a:ext>
                  </a:extLst>
                </a:gridCol>
                <a:gridCol w="924734">
                  <a:extLst>
                    <a:ext uri="{9D8B030D-6E8A-4147-A177-3AD203B41FA5}">
                      <a16:colId xmlns:a16="http://schemas.microsoft.com/office/drawing/2014/main" val="1492664451"/>
                    </a:ext>
                  </a:extLst>
                </a:gridCol>
                <a:gridCol w="924734">
                  <a:extLst>
                    <a:ext uri="{9D8B030D-6E8A-4147-A177-3AD203B41FA5}">
                      <a16:colId xmlns:a16="http://schemas.microsoft.com/office/drawing/2014/main" val="876714398"/>
                    </a:ext>
                  </a:extLst>
                </a:gridCol>
              </a:tblGrid>
              <a:tr h="296446">
                <a:tc>
                  <a:txBody>
                    <a:bodyPr/>
                    <a:lstStyle/>
                    <a:p>
                      <a:pPr algn="l"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CAP Cycle Capabilities​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CM​</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PS​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SP​</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TC​</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extLst>
                  <a:ext uri="{0D108BD9-81ED-4DB2-BD59-A6C34878D82A}">
                    <a16:rowId xmlns:a16="http://schemas.microsoft.com/office/drawing/2014/main" val="3494129769"/>
                  </a:ext>
                </a:extLst>
              </a:tr>
              <a:tr h="296446">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Start CAP cycles​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211281681"/>
                  </a:ext>
                </a:extLst>
              </a:tr>
              <a:tr h="368107">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View progress of CAP cycles​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4115410756"/>
                  </a:ext>
                </a:extLst>
              </a:tr>
              <a:tr h="296446">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Complete forms​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dirty="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endParaRPr lang="en-US" sz="1400" b="0" i="0" dirty="0">
                        <a:solidFill>
                          <a:srgbClr val="203B6A"/>
                        </a:solidFill>
                        <a:effectLst/>
                        <a:latin typeface="Arial" panose="020B0604020202020204" pitchFamily="34" charset="0"/>
                        <a:cs typeface="Arial" panose="020B0604020202020204" pitchFamily="34" charset="0"/>
                      </a:endParaRP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endParaRPr lang="en-US" sz="1400" b="0" i="0" dirty="0">
                        <a:solidFill>
                          <a:srgbClr val="203B6A"/>
                        </a:solidFill>
                        <a:effectLst/>
                        <a:latin typeface="Arial" panose="020B0604020202020204" pitchFamily="34" charset="0"/>
                        <a:cs typeface="Arial" panose="020B0604020202020204" pitchFamily="34" charset="0"/>
                      </a:endParaRP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endParaRPr lang="en-US" sz="1400" b="0" i="0" dirty="0">
                        <a:solidFill>
                          <a:srgbClr val="203B6A"/>
                        </a:solidFill>
                        <a:effectLst/>
                        <a:latin typeface="Arial" panose="020B0604020202020204" pitchFamily="34" charset="0"/>
                        <a:cs typeface="Arial" panose="020B0604020202020204" pitchFamily="34" charset="0"/>
                      </a:endParaRP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838991869"/>
                  </a:ext>
                </a:extLst>
              </a:tr>
              <a:tr h="231490">
                <a:tc>
                  <a:txBody>
                    <a:bodyPr/>
                    <a:lstStyle/>
                    <a:p>
                      <a:pPr lvl="1" algn="l" fontAlgn="base">
                        <a:lnSpc>
                          <a:spcPts val="1425"/>
                        </a:lnSpc>
                        <a:buNone/>
                      </a:pPr>
                      <a:r>
                        <a:rPr lang="en-US" sz="1200" b="0" i="0">
                          <a:solidFill>
                            <a:srgbClr val="203B6A"/>
                          </a:solidFill>
                          <a:effectLst/>
                          <a:latin typeface="Arial" panose="020B0604020202020204" pitchFamily="34" charset="0"/>
                          <a:cs typeface="Arial" panose="020B0604020202020204" pitchFamily="34" charset="0"/>
                        </a:rPr>
                        <a:t>CAP Form​</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687204057"/>
                  </a:ext>
                </a:extLst>
              </a:tr>
              <a:tr h="296446">
                <a:tc>
                  <a:txBody>
                    <a:bodyPr/>
                    <a:lstStyle/>
                    <a:p>
                      <a:pPr lvl="1" algn="l" fontAlgn="base">
                        <a:lnSpc>
                          <a:spcPts val="1425"/>
                        </a:lnSpc>
                        <a:buNone/>
                      </a:pPr>
                      <a:r>
                        <a:rPr lang="en-US" sz="1200" b="0" i="0">
                          <a:solidFill>
                            <a:srgbClr val="203B6A"/>
                          </a:solidFill>
                          <a:effectLst/>
                          <a:latin typeface="Arial" panose="020B0604020202020204" pitchFamily="34" charset="0"/>
                          <a:cs typeface="Arial" panose="020B0604020202020204" pitchFamily="34" charset="0"/>
                        </a:rPr>
                        <a:t>Rubric Summary​</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503958548"/>
                  </a:ext>
                </a:extLst>
              </a:tr>
              <a:tr h="296446">
                <a:tc>
                  <a:txBody>
                    <a:bodyPr/>
                    <a:lstStyle/>
                    <a:p>
                      <a:pPr lvl="1" algn="l" fontAlgn="base">
                        <a:lnSpc>
                          <a:spcPts val="1425"/>
                        </a:lnSpc>
                        <a:buNone/>
                      </a:pPr>
                      <a:r>
                        <a:rPr lang="en-US" sz="1200" b="0" i="0">
                          <a:solidFill>
                            <a:srgbClr val="203B6A"/>
                          </a:solidFill>
                          <a:effectLst/>
                          <a:latin typeface="Arial" panose="020B0604020202020204" pitchFamily="34" charset="0"/>
                          <a:cs typeface="Arial" panose="020B0604020202020204" pitchFamily="34" charset="0"/>
                        </a:rPr>
                        <a:t>Self Assessment​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492136846"/>
                  </a:ext>
                </a:extLst>
              </a:tr>
              <a:tr h="296446">
                <a:tc>
                  <a:txBody>
                    <a:bodyPr/>
                    <a:lstStyle/>
                    <a:p>
                      <a:pPr lvl="1" algn="l" fontAlgn="base">
                        <a:lnSpc>
                          <a:spcPts val="1425"/>
                        </a:lnSpc>
                        <a:buNone/>
                      </a:pPr>
                      <a:r>
                        <a:rPr lang="en-US" sz="1200" b="0" i="0">
                          <a:solidFill>
                            <a:srgbClr val="203B6A"/>
                          </a:solidFill>
                          <a:effectLst/>
                          <a:latin typeface="Arial" panose="020B0604020202020204" pitchFamily="34" charset="0"/>
                          <a:cs typeface="Arial" panose="020B0604020202020204" pitchFamily="34" charset="0"/>
                        </a:rPr>
                        <a:t>Finalized Goal/Implementation Plan​</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4238010804"/>
                  </a:ext>
                </a:extLst>
              </a:tr>
              <a:tr h="296446">
                <a:tc>
                  <a:txBody>
                    <a:bodyPr/>
                    <a:lstStyle/>
                    <a:p>
                      <a:pPr lvl="1" algn="l" fontAlgn="base">
                        <a:lnSpc>
                          <a:spcPts val="1425"/>
                        </a:lnSpc>
                        <a:buNone/>
                      </a:pPr>
                      <a:r>
                        <a:rPr lang="en-US" sz="1200" b="0" i="0">
                          <a:solidFill>
                            <a:srgbClr val="203B6A"/>
                          </a:solidFill>
                          <a:effectLst/>
                          <a:latin typeface="Arial" panose="020B0604020202020204" pitchFamily="34" charset="0"/>
                          <a:cs typeface="Arial" panose="020B0604020202020204" pitchFamily="34" charset="0"/>
                        </a:rPr>
                        <a:t>Observation Forms​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681770968"/>
                  </a:ext>
                </a:extLst>
              </a:tr>
              <a:tr h="296446">
                <a:tc>
                  <a:txBody>
                    <a:bodyPr/>
                    <a:lstStyle/>
                    <a:p>
                      <a:pPr lvl="1" algn="l" fontAlgn="base">
                        <a:lnSpc>
                          <a:spcPts val="1425"/>
                        </a:lnSpc>
                        <a:buNone/>
                      </a:pPr>
                      <a:r>
                        <a:rPr lang="en-US" sz="1200" b="0" i="0">
                          <a:solidFill>
                            <a:srgbClr val="203B6A"/>
                          </a:solidFill>
                          <a:effectLst/>
                          <a:latin typeface="Arial" panose="020B0604020202020204" pitchFamily="34" charset="0"/>
                          <a:cs typeface="Arial" panose="020B0604020202020204" pitchFamily="34" charset="0"/>
                        </a:rPr>
                        <a:t>Formative/Summative Assessments​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4189078285"/>
                  </a:ext>
                </a:extLst>
              </a:tr>
              <a:tr h="296446">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Open closed forms​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043227357"/>
                  </a:ext>
                </a:extLst>
              </a:tr>
              <a:tr h="296446">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Upload and tag evidence​</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786465057"/>
                  </a:ext>
                </a:extLst>
              </a:tr>
              <a:tr h="373293">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Add or change PS accounts​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073378638"/>
                  </a:ext>
                </a:extLst>
              </a:tr>
              <a:tr h="348343">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Add or change SP accounts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endParaRPr lang="en-US" sz="1400" b="0" i="0">
                        <a:solidFill>
                          <a:srgbClr val="203B6A"/>
                        </a:solidFill>
                        <a:effectLst/>
                        <a:latin typeface="Arial" panose="020B0604020202020204" pitchFamily="34" charset="0"/>
                        <a:cs typeface="Arial" panose="020B0604020202020204" pitchFamily="34" charset="0"/>
                      </a:endParaRP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endParaRPr lang="en-US" sz="1400" b="0" i="0">
                        <a:solidFill>
                          <a:srgbClr val="203B6A"/>
                        </a:solidFill>
                        <a:effectLst/>
                        <a:latin typeface="Arial" panose="020B0604020202020204" pitchFamily="34" charset="0"/>
                        <a:cs typeface="Arial" panose="020B0604020202020204" pitchFamily="34" charset="0"/>
                      </a:endParaRP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82257332"/>
                  </a:ext>
                </a:extLst>
              </a:tr>
              <a:tr h="296446">
                <a:tc>
                  <a:txBody>
                    <a:bodyPr/>
                    <a:lstStyle/>
                    <a:p>
                      <a:pPr algn="l"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End CAP cycles​</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base">
                        <a:lnSpc>
                          <a:spcPts val="2175"/>
                        </a:lnSpc>
                        <a:buNone/>
                      </a:pPr>
                      <a:r>
                        <a:rPr lang="en-US" sz="1400" b="0" i="0">
                          <a:solidFill>
                            <a:srgbClr val="203B6A"/>
                          </a:solidFill>
                          <a:effectLst/>
                          <a:latin typeface="Arial" panose="020B0604020202020204" pitchFamily="34" charset="0"/>
                          <a:cs typeface="Arial" panose="020B0604020202020204" pitchFamily="34" charset="0"/>
                        </a:rPr>
                        <a:t>X​</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ctr" fontAlgn="auto">
                        <a:lnSpc>
                          <a:spcPts val="2175"/>
                        </a:lnSpc>
                        <a:buNone/>
                      </a:pPr>
                      <a:r>
                        <a:rPr lang="en-US" sz="1400" b="0" i="0" dirty="0">
                          <a:solidFill>
                            <a:srgbClr val="203B6A"/>
                          </a:solidFill>
                          <a:effectLst/>
                          <a:latin typeface="Arial" panose="020B0604020202020204" pitchFamily="34" charset="0"/>
                          <a:cs typeface="Arial" panose="020B0604020202020204" pitchFamily="34" charset="0"/>
                        </a:rPr>
                        <a:t>​</a:t>
                      </a:r>
                    </a:p>
                  </a:txBody>
                  <a:tcPr marL="74931" marR="74931" marT="37465" marB="3746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345698485"/>
                  </a:ext>
                </a:extLst>
              </a:tr>
            </a:tbl>
          </a:graphicData>
        </a:graphic>
      </p:graphicFrame>
      <p:sp>
        <p:nvSpPr>
          <p:cNvPr id="6" name="Rectangle 1">
            <a:extLst>
              <a:ext uri="{FF2B5EF4-FFF2-40B4-BE49-F238E27FC236}">
                <a16:creationId xmlns:a16="http://schemas.microsoft.com/office/drawing/2014/main" id="{886165E1-164C-2F45-5AAF-083C5BA530F6}"/>
              </a:ext>
              <a:ext uri="{C183D7F6-B498-43B3-948B-1728B52AA6E4}">
                <adec:decorative xmlns:adec="http://schemas.microsoft.com/office/drawing/2017/decorative" val="1"/>
              </a:ext>
            </a:extLst>
          </p:cNvPr>
          <p:cNvSpPr>
            <a:spLocks noChangeArrowheads="1"/>
          </p:cNvSpPr>
          <p:nvPr/>
        </p:nvSpPr>
        <p:spPr bwMode="auto">
          <a:xfrm>
            <a:off x="709764" y="1120553"/>
            <a:ext cx="179063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82813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BFFE8-3514-E2BA-5BED-089BE1EDB40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A6C5C7B-0C81-6531-EEFF-D0FB419E8D05}"/>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83DB33C1-E192-1FDF-BB4E-08292D72ADD5}"/>
              </a:ext>
            </a:extLst>
          </p:cNvPr>
          <p:cNvSpPr>
            <a:spLocks noGrp="1"/>
          </p:cNvSpPr>
          <p:nvPr>
            <p:ph type="title"/>
          </p:nvPr>
        </p:nvSpPr>
        <p:spPr>
          <a:xfrm>
            <a:off x="519148" y="1776549"/>
            <a:ext cx="9113224" cy="1766454"/>
          </a:xfrm>
        </p:spPr>
        <p:txBody>
          <a:bodyPr/>
          <a:lstStyle/>
          <a:p>
            <a:r>
              <a:rPr lang="en-US"/>
              <a:t>Creating Accounts</a:t>
            </a:r>
          </a:p>
        </p:txBody>
      </p:sp>
      <p:sp>
        <p:nvSpPr>
          <p:cNvPr id="5" name="Slide Number Placeholder 4">
            <a:extLst>
              <a:ext uri="{FF2B5EF4-FFF2-40B4-BE49-F238E27FC236}">
                <a16:creationId xmlns:a16="http://schemas.microsoft.com/office/drawing/2014/main" id="{32B6F0E9-292C-16DB-2A0C-9156FAD04255}"/>
              </a:ext>
            </a:extLst>
          </p:cNvPr>
          <p:cNvSpPr>
            <a:spLocks noGrp="1"/>
          </p:cNvSpPr>
          <p:nvPr>
            <p:ph type="sldNum" sz="quarter" idx="12"/>
          </p:nvPr>
        </p:nvSpPr>
        <p:spPr/>
        <p:txBody>
          <a:bodyPr/>
          <a:lstStyle/>
          <a:p>
            <a:fld id="{68A8D22E-6BC5-9E47-900C-2BB94685D9F5}" type="slidenum">
              <a:rPr lang="en-US" smtClean="0"/>
              <a:t>12</a:t>
            </a:fld>
            <a:endParaRPr lang="en-US"/>
          </a:p>
        </p:txBody>
      </p:sp>
    </p:spTree>
    <p:extLst>
      <p:ext uri="{BB962C8B-B14F-4D97-AF65-F5344CB8AC3E}">
        <p14:creationId xmlns:p14="http://schemas.microsoft.com/office/powerpoint/2010/main" val="3830319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57C01-A7BA-746B-9CE2-4E99288D8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1E6CF-15D1-8600-EEF7-9DD0AE557539}"/>
              </a:ext>
            </a:extLst>
          </p:cNvPr>
          <p:cNvSpPr>
            <a:spLocks noGrp="1"/>
          </p:cNvSpPr>
          <p:nvPr>
            <p:ph type="title"/>
          </p:nvPr>
        </p:nvSpPr>
        <p:spPr/>
        <p:txBody>
          <a:bodyPr/>
          <a:lstStyle/>
          <a:p>
            <a:r>
              <a:rPr lang="en-US"/>
              <a:t>Account Creation by Role</a:t>
            </a:r>
          </a:p>
        </p:txBody>
      </p:sp>
      <p:sp>
        <p:nvSpPr>
          <p:cNvPr id="4" name="Slide Number Placeholder 3">
            <a:extLst>
              <a:ext uri="{FF2B5EF4-FFF2-40B4-BE49-F238E27FC236}">
                <a16:creationId xmlns:a16="http://schemas.microsoft.com/office/drawing/2014/main" id="{572CB577-CEF8-DD33-AA00-5AA8A0214DEB}"/>
              </a:ext>
            </a:extLst>
          </p:cNvPr>
          <p:cNvSpPr>
            <a:spLocks noGrp="1"/>
          </p:cNvSpPr>
          <p:nvPr>
            <p:ph type="sldNum" sz="quarter" idx="12"/>
          </p:nvPr>
        </p:nvSpPr>
        <p:spPr/>
        <p:txBody>
          <a:bodyPr/>
          <a:lstStyle/>
          <a:p>
            <a:fld id="{68A8D22E-6BC5-9E47-900C-2BB94685D9F5}" type="slidenum">
              <a:rPr lang="en-US" smtClean="0"/>
              <a:t>13</a:t>
            </a:fld>
            <a:endParaRPr lang="en-US"/>
          </a:p>
        </p:txBody>
      </p:sp>
      <p:sp>
        <p:nvSpPr>
          <p:cNvPr id="5" name="TextBox 4">
            <a:extLst>
              <a:ext uri="{FF2B5EF4-FFF2-40B4-BE49-F238E27FC236}">
                <a16:creationId xmlns:a16="http://schemas.microsoft.com/office/drawing/2014/main" id="{1363F792-E518-C5C4-C44C-32B89C3E4633}"/>
              </a:ext>
            </a:extLst>
          </p:cNvPr>
          <p:cNvSpPr txBox="1"/>
          <p:nvPr/>
        </p:nvSpPr>
        <p:spPr>
          <a:xfrm>
            <a:off x="520449" y="1606072"/>
            <a:ext cx="11436021" cy="605294"/>
          </a:xfrm>
          <a:prstGeom prst="rect">
            <a:avLst/>
          </a:prstGeom>
          <a:noFill/>
        </p:spPr>
        <p:txBody>
          <a:bodyPr wrap="square">
            <a:spAutoFit/>
          </a:bodyPr>
          <a:lstStyle/>
          <a:p>
            <a:pPr algn="l" rtl="0" fontAlgn="base">
              <a:lnSpc>
                <a:spcPts val="1950"/>
              </a:lnSpc>
            </a:pPr>
            <a:r>
              <a:rPr lang="en-US" sz="1700" b="1" i="0" u="none" strike="noStrike">
                <a:solidFill>
                  <a:srgbClr val="101D35"/>
                </a:solidFill>
                <a:effectLst/>
                <a:latin typeface="Arial" panose="020B0604020202020204" pitchFamily="34" charset="0"/>
                <a:cs typeface="Arial" panose="020B0604020202020204" pitchFamily="34" charset="0"/>
              </a:rPr>
              <a:t>CAP managers (CMs)</a:t>
            </a:r>
            <a:r>
              <a:rPr lang="en-US" sz="1700" b="0" i="0" u="none" strike="noStrike">
                <a:solidFill>
                  <a:srgbClr val="101D35"/>
                </a:solidFill>
                <a:effectLst/>
                <a:latin typeface="Arial" panose="020B0604020202020204" pitchFamily="34" charset="0"/>
                <a:cs typeface="Arial" panose="020B0604020202020204" pitchFamily="34" charset="0"/>
              </a:rPr>
              <a:t> can be assigned by their sponsoring organizations Directory Administrator or by  contacting </a:t>
            </a:r>
            <a:r>
              <a:rPr lang="en-US" sz="1700" b="0" i="0" u="sng" strike="noStrike">
                <a:solidFill>
                  <a:srgbClr val="0563C1"/>
                </a:solidFill>
                <a:effectLst/>
                <a:latin typeface="Arial" panose="020B0604020202020204" pitchFamily="34" charset="0"/>
                <a:cs typeface="Arial" panose="020B0604020202020204" pitchFamily="34" charset="0"/>
                <a:hlinkClick r:id="rId3"/>
              </a:rPr>
              <a:t>EducatorPreparation@mass.gov</a:t>
            </a:r>
            <a:r>
              <a:rPr lang="en-US" sz="1700" b="0" i="0" u="none" strike="noStrike">
                <a:solidFill>
                  <a:srgbClr val="101D35"/>
                </a:solidFill>
                <a:effectLst/>
                <a:latin typeface="Arial" panose="020B0604020202020204" pitchFamily="34" charset="0"/>
                <a:cs typeface="Arial" panose="020B0604020202020204" pitchFamily="34" charset="0"/>
              </a:rPr>
              <a:t> if they do not have one. </a:t>
            </a:r>
            <a:r>
              <a:rPr lang="en-US" sz="1700" b="0" i="0">
                <a:solidFill>
                  <a:srgbClr val="203B6A"/>
                </a:solidFill>
                <a:effectLst/>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9E644BDA-2F44-8A0C-7FB8-1E86EC22E43D}"/>
              </a:ext>
            </a:extLst>
          </p:cNvPr>
          <p:cNvSpPr txBox="1"/>
          <p:nvPr/>
        </p:nvSpPr>
        <p:spPr>
          <a:xfrm>
            <a:off x="520449" y="2417917"/>
            <a:ext cx="11308694" cy="605294"/>
          </a:xfrm>
          <a:prstGeom prst="rect">
            <a:avLst/>
          </a:prstGeom>
          <a:noFill/>
        </p:spPr>
        <p:txBody>
          <a:bodyPr wrap="square">
            <a:spAutoFit/>
          </a:bodyPr>
          <a:lstStyle/>
          <a:p>
            <a:pPr algn="l" rtl="0" fontAlgn="base">
              <a:lnSpc>
                <a:spcPts val="1950"/>
              </a:lnSpc>
            </a:pPr>
            <a:r>
              <a:rPr lang="en-US" sz="1700" b="1" i="0" u="none" strike="noStrike">
                <a:solidFill>
                  <a:srgbClr val="101D35"/>
                </a:solidFill>
                <a:effectLst/>
                <a:latin typeface="Arial" panose="020B0604020202020204" pitchFamily="34" charset="0"/>
                <a:cs typeface="Arial" panose="020B0604020202020204" pitchFamily="34" charset="0"/>
              </a:rPr>
              <a:t>Program supervisors (PSs) </a:t>
            </a:r>
            <a:r>
              <a:rPr lang="en-US" sz="1700" b="0" i="0" u="none" strike="noStrike">
                <a:solidFill>
                  <a:srgbClr val="101D35"/>
                </a:solidFill>
                <a:effectLst/>
                <a:latin typeface="Arial" panose="020B0604020202020204" pitchFamily="34" charset="0"/>
                <a:cs typeface="Arial" panose="020B0604020202020204" pitchFamily="34" charset="0"/>
              </a:rPr>
              <a:t>can either have permissions added to an existing account or have a new account created by their organization’s Directory Administrator or by contacting </a:t>
            </a:r>
            <a:r>
              <a:rPr lang="en-US" sz="1700" b="0" i="0" u="sng" strike="noStrike">
                <a:solidFill>
                  <a:srgbClr val="0563C1"/>
                </a:solidFill>
                <a:effectLst/>
                <a:latin typeface="Arial" panose="020B0604020202020204" pitchFamily="34" charset="0"/>
                <a:cs typeface="Arial" panose="020B0604020202020204" pitchFamily="34" charset="0"/>
                <a:hlinkClick r:id="rId3"/>
              </a:rPr>
              <a:t>EducatorPreparation@mass.gov</a:t>
            </a:r>
            <a:r>
              <a:rPr lang="en-US" sz="1700" b="0" i="0" u="none" strike="noStrike">
                <a:solidFill>
                  <a:srgbClr val="101D35"/>
                </a:solidFill>
                <a:effectLst/>
                <a:latin typeface="Arial" panose="020B0604020202020204" pitchFamily="34" charset="0"/>
                <a:cs typeface="Arial" panose="020B0604020202020204" pitchFamily="34" charset="0"/>
              </a:rPr>
              <a:t>. </a:t>
            </a:r>
            <a:r>
              <a:rPr lang="en-US" sz="1700" b="0" i="0">
                <a:solidFill>
                  <a:srgbClr val="203B6A"/>
                </a:solidFill>
                <a:effectLst/>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F0352F87-9513-D052-19FB-183B15E66893}"/>
              </a:ext>
            </a:extLst>
          </p:cNvPr>
          <p:cNvSpPr txBox="1"/>
          <p:nvPr/>
        </p:nvSpPr>
        <p:spPr>
          <a:xfrm>
            <a:off x="520450" y="3232642"/>
            <a:ext cx="11436020" cy="2144177"/>
          </a:xfrm>
          <a:prstGeom prst="rect">
            <a:avLst/>
          </a:prstGeom>
          <a:noFill/>
        </p:spPr>
        <p:txBody>
          <a:bodyPr wrap="square">
            <a:spAutoFit/>
          </a:bodyPr>
          <a:lstStyle/>
          <a:p>
            <a:pPr algn="l" rtl="0" fontAlgn="base">
              <a:lnSpc>
                <a:spcPts val="1950"/>
              </a:lnSpc>
            </a:pPr>
            <a:r>
              <a:rPr lang="en-US" sz="1700" b="1" i="0" u="none" strike="noStrike">
                <a:solidFill>
                  <a:srgbClr val="101D35"/>
                </a:solidFill>
                <a:effectLst/>
                <a:latin typeface="Arial" panose="020B0604020202020204" pitchFamily="34" charset="0"/>
                <a:cs typeface="Arial" panose="020B0604020202020204" pitchFamily="34" charset="0"/>
              </a:rPr>
              <a:t>Supervising practitioners (SPs)</a:t>
            </a:r>
            <a:r>
              <a:rPr lang="en-US" sz="1700" b="0" i="0" u="none" strike="noStrike">
                <a:solidFill>
                  <a:srgbClr val="101D35"/>
                </a:solidFill>
                <a:effectLst/>
                <a:latin typeface="Arial" panose="020B0604020202020204" pitchFamily="34" charset="0"/>
                <a:cs typeface="Arial" panose="020B0604020202020204" pitchFamily="34" charset="0"/>
              </a:rPr>
              <a:t> will need a </a:t>
            </a:r>
            <a:r>
              <a:rPr lang="en-US" sz="1700" b="1" u="none" strike="noStrike">
                <a:solidFill>
                  <a:srgbClr val="101D35"/>
                </a:solidFill>
                <a:effectLst/>
                <a:latin typeface="Arial" panose="020B0604020202020204" pitchFamily="34" charset="0"/>
                <a:cs typeface="Arial" panose="020B0604020202020204" pitchFamily="34" charset="0"/>
              </a:rPr>
              <a:t>NEW</a:t>
            </a:r>
            <a:r>
              <a:rPr lang="en-US" sz="1700" b="0" i="0" u="none" strike="noStrike">
                <a:solidFill>
                  <a:srgbClr val="101D35"/>
                </a:solidFill>
                <a:effectLst/>
                <a:latin typeface="Arial" panose="020B0604020202020204" pitchFamily="34" charset="0"/>
                <a:cs typeface="Arial" panose="020B0604020202020204" pitchFamily="34" charset="0"/>
              </a:rPr>
              <a:t> </a:t>
            </a:r>
            <a:r>
              <a:rPr lang="en-US" sz="1700" b="1" i="0" u="none" strike="noStrike">
                <a:solidFill>
                  <a:srgbClr val="101D35"/>
                </a:solidFill>
                <a:effectLst/>
                <a:latin typeface="Arial" panose="020B0604020202020204" pitchFamily="34" charset="0"/>
                <a:cs typeface="Arial" panose="020B0604020202020204" pitchFamily="34" charset="0"/>
              </a:rPr>
              <a:t>CAP-specific account</a:t>
            </a:r>
            <a:endParaRPr lang="en-US" sz="1700">
              <a:solidFill>
                <a:srgbClr val="101D35"/>
              </a:solidFill>
              <a:latin typeface="Arial" panose="020B0604020202020204" pitchFamily="34" charset="0"/>
              <a:cs typeface="Arial" panose="020B0604020202020204" pitchFamily="34" charset="0"/>
            </a:endParaRPr>
          </a:p>
          <a:p>
            <a:pPr marL="285750" indent="-285750" algn="l" rtl="0" fontAlgn="base">
              <a:lnSpc>
                <a:spcPts val="1950"/>
              </a:lnSpc>
              <a:buFont typeface="Arial" panose="020B0604020202020204" pitchFamily="34" charset="0"/>
              <a:buChar char="•"/>
            </a:pPr>
            <a:r>
              <a:rPr lang="en-US" sz="1700">
                <a:solidFill>
                  <a:srgbClr val="101D35"/>
                </a:solidFill>
                <a:latin typeface="Arial" panose="020B0604020202020204" pitchFamily="34" charset="0"/>
                <a:cs typeface="Arial" panose="020B0604020202020204" pitchFamily="34" charset="0"/>
              </a:rPr>
              <a:t>Separate from their personal ELAR. </a:t>
            </a:r>
          </a:p>
          <a:p>
            <a:pPr marL="285750" indent="-285750" algn="l" rtl="0" fontAlgn="base">
              <a:lnSpc>
                <a:spcPts val="1950"/>
              </a:lnSpc>
              <a:buFont typeface="Arial" panose="020B0604020202020204" pitchFamily="34" charset="0"/>
              <a:buChar char="•"/>
            </a:pPr>
            <a:r>
              <a:rPr lang="en-US" sz="1700">
                <a:solidFill>
                  <a:srgbClr val="101D35"/>
                </a:solidFill>
                <a:latin typeface="Arial" panose="020B0604020202020204" pitchFamily="34" charset="0"/>
                <a:cs typeface="Arial" panose="020B0604020202020204" pitchFamily="34" charset="0"/>
              </a:rPr>
              <a:t>Automatically created when an SP is assigned to a candidate’s CAP cycle</a:t>
            </a:r>
          </a:p>
          <a:p>
            <a:pPr marL="285750" indent="-285750" algn="l" rtl="0" fontAlgn="base">
              <a:lnSpc>
                <a:spcPts val="1950"/>
              </a:lnSpc>
              <a:buFont typeface="Arial" panose="020B0604020202020204" pitchFamily="34" charset="0"/>
              <a:buChar char="•"/>
            </a:pPr>
            <a:r>
              <a:rPr lang="en-US" sz="1700">
                <a:solidFill>
                  <a:srgbClr val="101D35"/>
                </a:solidFill>
                <a:latin typeface="Arial" panose="020B0604020202020204" pitchFamily="34" charset="0"/>
                <a:cs typeface="Arial" panose="020B0604020202020204" pitchFamily="34" charset="0"/>
              </a:rPr>
              <a:t>U</a:t>
            </a:r>
            <a:r>
              <a:rPr lang="en-US" sz="1700" b="0" i="0" u="none" strike="noStrike">
                <a:solidFill>
                  <a:srgbClr val="101D35"/>
                </a:solidFill>
                <a:effectLst/>
                <a:latin typeface="Arial" panose="020B0604020202020204" pitchFamily="34" charset="0"/>
                <a:cs typeface="Arial" panose="020B0604020202020204" pitchFamily="34" charset="0"/>
              </a:rPr>
              <a:t>sername will be sent to the email address provided when the CAP cycle is created. </a:t>
            </a:r>
          </a:p>
          <a:p>
            <a:pPr algn="l" rtl="0" fontAlgn="base">
              <a:lnSpc>
                <a:spcPts val="1950"/>
              </a:lnSpc>
            </a:pPr>
            <a:endParaRPr lang="en-US" sz="1700" b="1">
              <a:solidFill>
                <a:schemeClr val="accent2"/>
              </a:solidFill>
              <a:latin typeface="Arial" panose="020B0604020202020204" pitchFamily="34" charset="0"/>
              <a:cs typeface="Arial" panose="020B0604020202020204" pitchFamily="34" charset="0"/>
            </a:endParaRPr>
          </a:p>
          <a:p>
            <a:pPr algn="l" rtl="0" fontAlgn="base">
              <a:lnSpc>
                <a:spcPts val="1950"/>
              </a:lnSpc>
            </a:pPr>
            <a:r>
              <a:rPr lang="en-US" sz="1700" b="1">
                <a:solidFill>
                  <a:schemeClr val="accent2"/>
                </a:solidFill>
                <a:latin typeface="Arial" panose="020B0604020202020204" pitchFamily="34" charset="0"/>
                <a:cs typeface="Arial" panose="020B0604020202020204" pitchFamily="34" charset="0"/>
              </a:rPr>
              <a:t>It is crucial that you double check the SP’s email address. </a:t>
            </a:r>
          </a:p>
          <a:p>
            <a:pPr marL="285750" indent="-285750" algn="l" rtl="0" fontAlgn="base">
              <a:lnSpc>
                <a:spcPts val="1950"/>
              </a:lnSpc>
              <a:buFont typeface="Arial" panose="020B0604020202020204" pitchFamily="34" charset="0"/>
              <a:buChar char="•"/>
            </a:pPr>
            <a:r>
              <a:rPr lang="en-US" sz="1700" b="1">
                <a:solidFill>
                  <a:schemeClr val="accent2"/>
                </a:solidFill>
                <a:latin typeface="Arial" panose="020B0604020202020204" pitchFamily="34" charset="0"/>
                <a:cs typeface="Arial" panose="020B0604020202020204" pitchFamily="34" charset="0"/>
              </a:rPr>
              <a:t>I</a:t>
            </a:r>
            <a:r>
              <a:rPr lang="en-US" sz="1700" u="none" strike="noStrike">
                <a:solidFill>
                  <a:schemeClr val="accent2"/>
                </a:solidFill>
                <a:effectLst/>
                <a:latin typeface="Arial" panose="020B0604020202020204" pitchFamily="34" charset="0"/>
                <a:cs typeface="Arial" panose="020B0604020202020204" pitchFamily="34" charset="0"/>
              </a:rPr>
              <a:t>f the wrong address is entered</a:t>
            </a:r>
            <a:r>
              <a:rPr lang="en-US" sz="1700">
                <a:solidFill>
                  <a:schemeClr val="accent2"/>
                </a:solidFill>
                <a:latin typeface="Arial" panose="020B0604020202020204" pitchFamily="34" charset="0"/>
                <a:cs typeface="Arial" panose="020B0604020202020204" pitchFamily="34" charset="0"/>
              </a:rPr>
              <a:t>, </a:t>
            </a:r>
            <a:r>
              <a:rPr lang="en-US" sz="1700" u="none" strike="noStrike">
                <a:solidFill>
                  <a:schemeClr val="accent2"/>
                </a:solidFill>
                <a:effectLst/>
                <a:latin typeface="Arial" panose="020B0604020202020204" pitchFamily="34" charset="0"/>
                <a:cs typeface="Arial" panose="020B0604020202020204" pitchFamily="34" charset="0"/>
              </a:rPr>
              <a:t>the SP will not receive their log in information. </a:t>
            </a:r>
          </a:p>
          <a:p>
            <a:pPr marL="285750" indent="-285750" algn="l" rtl="0" fontAlgn="base">
              <a:lnSpc>
                <a:spcPts val="1950"/>
              </a:lnSpc>
              <a:buFont typeface="Arial" panose="020B0604020202020204" pitchFamily="34" charset="0"/>
              <a:buChar char="•"/>
            </a:pPr>
            <a:r>
              <a:rPr lang="en-US" sz="1700">
                <a:solidFill>
                  <a:schemeClr val="accent2"/>
                </a:solidFill>
                <a:latin typeface="Arial" panose="020B0604020202020204" pitchFamily="34" charset="0"/>
                <a:cs typeface="Arial" panose="020B0604020202020204" pitchFamily="34" charset="0"/>
              </a:rPr>
              <a:t>If the wrong address is entered, the CM will not be able to fix it and will need to email DESE for support.</a:t>
            </a:r>
            <a:endParaRPr lang="en-US" sz="1700" u="none" strike="noStrike">
              <a:solidFill>
                <a:schemeClr val="accent2"/>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95663C7-8062-DC54-8680-4CC7B3EDDC83}"/>
              </a:ext>
            </a:extLst>
          </p:cNvPr>
          <p:cNvSpPr txBox="1"/>
          <p:nvPr/>
        </p:nvSpPr>
        <p:spPr>
          <a:xfrm>
            <a:off x="460740" y="5586250"/>
            <a:ext cx="11555437" cy="605294"/>
          </a:xfrm>
          <a:prstGeom prst="rect">
            <a:avLst/>
          </a:prstGeom>
          <a:noFill/>
        </p:spPr>
        <p:txBody>
          <a:bodyPr wrap="square">
            <a:spAutoFit/>
          </a:bodyPr>
          <a:lstStyle/>
          <a:p>
            <a:pPr fontAlgn="base">
              <a:lnSpc>
                <a:spcPts val="1950"/>
              </a:lnSpc>
            </a:pPr>
            <a:r>
              <a:rPr lang="en-US" sz="1700" b="1">
                <a:solidFill>
                  <a:srgbClr val="101D35"/>
                </a:solidFill>
                <a:latin typeface="Arial" panose="020B0604020202020204" pitchFamily="34" charset="0"/>
                <a:cs typeface="Arial" panose="020B0604020202020204" pitchFamily="34" charset="0"/>
              </a:rPr>
              <a:t>Teacher candidates (TCs)</a:t>
            </a:r>
            <a:r>
              <a:rPr lang="en-US" sz="1700" b="0" i="0" u="none" strike="noStrike">
                <a:solidFill>
                  <a:srgbClr val="101D35"/>
                </a:solidFill>
                <a:effectLst/>
                <a:latin typeface="Arial" panose="020B0604020202020204" pitchFamily="34" charset="0"/>
                <a:cs typeface="Arial" panose="020B0604020202020204" pitchFamily="34" charset="0"/>
              </a:rPr>
              <a:t> will gain access to CAP through enrollment in Early ID and CAP </a:t>
            </a:r>
            <a:r>
              <a:rPr lang="en-US" sz="1700">
                <a:solidFill>
                  <a:srgbClr val="101D35"/>
                </a:solidFill>
                <a:latin typeface="Arial" panose="020B0604020202020204" pitchFamily="34" charset="0"/>
                <a:cs typeface="Arial" panose="020B0604020202020204" pitchFamily="34" charset="0"/>
              </a:rPr>
              <a:t>c</a:t>
            </a:r>
            <a:r>
              <a:rPr lang="en-US" sz="1700" b="0" i="0" u="none" strike="noStrike">
                <a:solidFill>
                  <a:srgbClr val="101D35"/>
                </a:solidFill>
                <a:effectLst/>
                <a:latin typeface="Arial" panose="020B0604020202020204" pitchFamily="34" charset="0"/>
                <a:cs typeface="Arial" panose="020B0604020202020204" pitchFamily="34" charset="0"/>
              </a:rPr>
              <a:t>ycle </a:t>
            </a:r>
            <a:r>
              <a:rPr lang="en-US" sz="1700">
                <a:solidFill>
                  <a:srgbClr val="101D35"/>
                </a:solidFill>
                <a:latin typeface="Arial" panose="020B0604020202020204" pitchFamily="34" charset="0"/>
                <a:cs typeface="Arial" panose="020B0604020202020204" pitchFamily="34" charset="0"/>
              </a:rPr>
              <a:t>creation. </a:t>
            </a:r>
          </a:p>
          <a:p>
            <a:pPr fontAlgn="base">
              <a:lnSpc>
                <a:spcPts val="1950"/>
              </a:lnSpc>
            </a:pPr>
            <a:endParaRPr lang="en-US" sz="1700" b="0" i="0">
              <a:solidFill>
                <a:srgbClr val="203B6A"/>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581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C5366-0215-C844-FCF4-1BCCC83F4DF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B4116CC-ED35-A39F-9115-16F393975889}"/>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2C53FE9A-7FEA-64BB-50EA-13BEB647E9C5}"/>
              </a:ext>
            </a:extLst>
          </p:cNvPr>
          <p:cNvSpPr>
            <a:spLocks noGrp="1"/>
          </p:cNvSpPr>
          <p:nvPr>
            <p:ph type="title"/>
          </p:nvPr>
        </p:nvSpPr>
        <p:spPr>
          <a:xfrm>
            <a:off x="519148" y="1776549"/>
            <a:ext cx="9113224" cy="1766454"/>
          </a:xfrm>
        </p:spPr>
        <p:txBody>
          <a:bodyPr/>
          <a:lstStyle/>
          <a:p>
            <a:r>
              <a:rPr lang="en-US"/>
              <a:t>Logging In</a:t>
            </a:r>
          </a:p>
        </p:txBody>
      </p:sp>
      <p:sp>
        <p:nvSpPr>
          <p:cNvPr id="5" name="Slide Number Placeholder 4">
            <a:extLst>
              <a:ext uri="{FF2B5EF4-FFF2-40B4-BE49-F238E27FC236}">
                <a16:creationId xmlns:a16="http://schemas.microsoft.com/office/drawing/2014/main" id="{ED0B7FF7-BD26-EDA6-0EBF-C06C197361D5}"/>
              </a:ext>
            </a:extLst>
          </p:cNvPr>
          <p:cNvSpPr>
            <a:spLocks noGrp="1"/>
          </p:cNvSpPr>
          <p:nvPr>
            <p:ph type="sldNum" sz="quarter" idx="12"/>
          </p:nvPr>
        </p:nvSpPr>
        <p:spPr/>
        <p:txBody>
          <a:bodyPr/>
          <a:lstStyle/>
          <a:p>
            <a:fld id="{68A8D22E-6BC5-9E47-900C-2BB94685D9F5}" type="slidenum">
              <a:rPr lang="en-US" smtClean="0"/>
              <a:t>14</a:t>
            </a:fld>
            <a:endParaRPr lang="en-US"/>
          </a:p>
        </p:txBody>
      </p:sp>
    </p:spTree>
    <p:extLst>
      <p:ext uri="{BB962C8B-B14F-4D97-AF65-F5344CB8AC3E}">
        <p14:creationId xmlns:p14="http://schemas.microsoft.com/office/powerpoint/2010/main" val="3665275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02ABE-B949-33E0-9E5F-CCBB9EB46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B89F3-49DA-7580-31A1-765D9EB5389E}"/>
              </a:ext>
            </a:extLst>
          </p:cNvPr>
          <p:cNvSpPr>
            <a:spLocks noGrp="1"/>
          </p:cNvSpPr>
          <p:nvPr>
            <p:ph type="title"/>
          </p:nvPr>
        </p:nvSpPr>
        <p:spPr/>
        <p:txBody>
          <a:bodyPr/>
          <a:lstStyle/>
          <a:p>
            <a:r>
              <a:rPr lang="en-US" dirty="0"/>
              <a:t>Logging In </a:t>
            </a:r>
          </a:p>
        </p:txBody>
      </p:sp>
      <p:sp>
        <p:nvSpPr>
          <p:cNvPr id="6" name="TextBox 5">
            <a:extLst>
              <a:ext uri="{FF2B5EF4-FFF2-40B4-BE49-F238E27FC236}">
                <a16:creationId xmlns:a16="http://schemas.microsoft.com/office/drawing/2014/main" id="{1B5A02AF-72CD-CC24-A1FC-F563013E1407}"/>
              </a:ext>
            </a:extLst>
          </p:cNvPr>
          <p:cNvSpPr txBox="1"/>
          <p:nvPr/>
        </p:nvSpPr>
        <p:spPr>
          <a:xfrm>
            <a:off x="580571" y="1723699"/>
            <a:ext cx="11030858" cy="400110"/>
          </a:xfrm>
          <a:prstGeom prst="rect">
            <a:avLst/>
          </a:prstGeom>
          <a:ln>
            <a:solidFill>
              <a:srgbClr val="1E4782"/>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000" b="1">
                <a:solidFill>
                  <a:srgbClr val="1E4782"/>
                </a:solidFill>
                <a:latin typeface="Arial" panose="020B0604020202020204" pitchFamily="34" charset="0"/>
                <a:cs typeface="Arial" panose="020B0604020202020204" pitchFamily="34" charset="0"/>
              </a:rPr>
              <a:t>https://gateway.edu.state.ma.us/</a:t>
            </a:r>
          </a:p>
        </p:txBody>
      </p:sp>
      <p:sp>
        <p:nvSpPr>
          <p:cNvPr id="5" name="TextBox 4">
            <a:extLst>
              <a:ext uri="{FF2B5EF4-FFF2-40B4-BE49-F238E27FC236}">
                <a16:creationId xmlns:a16="http://schemas.microsoft.com/office/drawing/2014/main" id="{BF50DEEF-2A63-6D04-B855-37E79C37732E}"/>
              </a:ext>
            </a:extLst>
          </p:cNvPr>
          <p:cNvSpPr txBox="1"/>
          <p:nvPr/>
        </p:nvSpPr>
        <p:spPr>
          <a:xfrm>
            <a:off x="580571" y="2328967"/>
            <a:ext cx="11436021" cy="354712"/>
          </a:xfrm>
          <a:prstGeom prst="rect">
            <a:avLst/>
          </a:prstGeom>
          <a:noFill/>
        </p:spPr>
        <p:txBody>
          <a:bodyPr wrap="square">
            <a:spAutoFit/>
          </a:bodyPr>
          <a:lstStyle/>
          <a:p>
            <a:pPr algn="l" rtl="0" fontAlgn="base">
              <a:lnSpc>
                <a:spcPts val="1950"/>
              </a:lnSpc>
            </a:pPr>
            <a:r>
              <a:rPr lang="en-US" sz="1750" b="1">
                <a:solidFill>
                  <a:srgbClr val="1E4782"/>
                </a:solidFill>
                <a:latin typeface="Arial" panose="020B0604020202020204" pitchFamily="34" charset="0"/>
                <a:cs typeface="Arial" panose="020B0604020202020204" pitchFamily="34" charset="0"/>
              </a:rPr>
              <a:t>CMs, PSs, and SPs</a:t>
            </a:r>
            <a:r>
              <a:rPr lang="en-US" sz="1750" b="0" i="0" u="none" strike="noStrike">
                <a:solidFill>
                  <a:srgbClr val="1E4782"/>
                </a:solidFill>
                <a:effectLst/>
                <a:latin typeface="Arial" panose="020B0604020202020204" pitchFamily="34" charset="0"/>
                <a:cs typeface="Arial" panose="020B0604020202020204" pitchFamily="34" charset="0"/>
              </a:rPr>
              <a:t> log in through the Security Portal</a:t>
            </a:r>
            <a:endParaRPr lang="en-US" sz="1750" b="0" i="0">
              <a:solidFill>
                <a:srgbClr val="1E4782"/>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E4D1229-63F0-D9D7-11DB-EE91E54AB7D8}"/>
              </a:ext>
            </a:extLst>
          </p:cNvPr>
          <p:cNvSpPr txBox="1"/>
          <p:nvPr/>
        </p:nvSpPr>
        <p:spPr>
          <a:xfrm>
            <a:off x="580571" y="2805814"/>
            <a:ext cx="11555437" cy="354712"/>
          </a:xfrm>
          <a:prstGeom prst="rect">
            <a:avLst/>
          </a:prstGeom>
          <a:noFill/>
        </p:spPr>
        <p:txBody>
          <a:bodyPr wrap="square">
            <a:spAutoFit/>
          </a:bodyPr>
          <a:lstStyle/>
          <a:p>
            <a:pPr algn="l" rtl="0" fontAlgn="base">
              <a:lnSpc>
                <a:spcPts val="1950"/>
              </a:lnSpc>
            </a:pPr>
            <a:r>
              <a:rPr lang="en-US" sz="1750" b="1">
                <a:solidFill>
                  <a:srgbClr val="1E4782"/>
                </a:solidFill>
                <a:latin typeface="Arial" panose="020B0604020202020204" pitchFamily="34" charset="0"/>
                <a:cs typeface="Arial" panose="020B0604020202020204" pitchFamily="34" charset="0"/>
              </a:rPr>
              <a:t>TCs </a:t>
            </a:r>
            <a:r>
              <a:rPr lang="en-US" sz="1750" b="0" i="0" u="none" strike="noStrike">
                <a:solidFill>
                  <a:srgbClr val="1E4782"/>
                </a:solidFill>
                <a:effectLst/>
                <a:latin typeface="Arial" panose="020B0604020202020204" pitchFamily="34" charset="0"/>
                <a:cs typeface="Arial" panose="020B0604020202020204" pitchFamily="34" charset="0"/>
              </a:rPr>
              <a:t>log in through ELAR</a:t>
            </a:r>
            <a:endParaRPr lang="en-US" sz="1750" b="0" i="0">
              <a:solidFill>
                <a:srgbClr val="1E4782"/>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58AA500-FBFB-AB42-0307-32EFBC8631AF}"/>
              </a:ext>
            </a:extLst>
          </p:cNvPr>
          <p:cNvSpPr txBox="1"/>
          <p:nvPr/>
        </p:nvSpPr>
        <p:spPr>
          <a:xfrm>
            <a:off x="580571" y="3546774"/>
            <a:ext cx="6467343" cy="2958759"/>
          </a:xfrm>
          <a:prstGeom prst="rect">
            <a:avLst/>
          </a:prstGeom>
          <a:noFill/>
        </p:spPr>
        <p:txBody>
          <a:bodyPr wrap="square" lIns="91440" tIns="45720" rIns="91440" bIns="45720" anchor="t">
            <a:spAutoFit/>
          </a:bodyPr>
          <a:lstStyle/>
          <a:p>
            <a:pPr algn="l" rtl="0" fontAlgn="base">
              <a:lnSpc>
                <a:spcPct val="113000"/>
              </a:lnSpc>
              <a:spcBef>
                <a:spcPts val="500"/>
              </a:spcBef>
            </a:pPr>
            <a:r>
              <a:rPr lang="en-US" sz="1750" b="1">
                <a:solidFill>
                  <a:schemeClr val="accent2"/>
                </a:solidFill>
                <a:latin typeface="Arial"/>
                <a:cs typeface="Arial"/>
              </a:rPr>
              <a:t>When PSs or SPs log in </a:t>
            </a:r>
            <a:r>
              <a:rPr lang="en-US" sz="1750" b="1" i="0" u="none" strike="noStrike">
                <a:solidFill>
                  <a:schemeClr val="accent2"/>
                </a:solidFill>
                <a:effectLst/>
                <a:latin typeface="Arial"/>
                <a:cs typeface="Arial"/>
              </a:rPr>
              <a:t>for the first time they must</a:t>
            </a:r>
          </a:p>
          <a:p>
            <a:pPr marL="285750" indent="-285750" fontAlgn="base">
              <a:lnSpc>
                <a:spcPct val="113000"/>
              </a:lnSpc>
              <a:spcBef>
                <a:spcPts val="500"/>
              </a:spcBef>
              <a:buFont typeface="Arial,Sans-Serif" panose="020B0604020202020204" pitchFamily="34" charset="0"/>
              <a:buChar char="•"/>
            </a:pPr>
            <a:r>
              <a:rPr lang="en-US" sz="1750">
                <a:solidFill>
                  <a:schemeClr val="accent2"/>
                </a:solidFill>
                <a:ea typeface="+mn-lt"/>
                <a:cs typeface="+mn-lt"/>
              </a:rPr>
              <a:t>S</a:t>
            </a:r>
            <a:r>
              <a:rPr lang="en-US" sz="1750" i="0" u="none" strike="noStrike">
                <a:solidFill>
                  <a:schemeClr val="accent2"/>
                </a:solidFill>
                <a:effectLst/>
                <a:ea typeface="+mn-lt"/>
                <a:cs typeface="+mn-lt"/>
              </a:rPr>
              <a:t>elect "Forgot Password</a:t>
            </a:r>
            <a:r>
              <a:rPr lang="en-US" sz="1750">
                <a:solidFill>
                  <a:schemeClr val="accent2"/>
                </a:solidFill>
                <a:ea typeface="+mn-lt"/>
                <a:cs typeface="+mn-lt"/>
              </a:rPr>
              <a:t>“</a:t>
            </a:r>
          </a:p>
          <a:p>
            <a:pPr marL="285750" indent="-285750">
              <a:lnSpc>
                <a:spcPct val="112999"/>
              </a:lnSpc>
              <a:spcBef>
                <a:spcPts val="500"/>
              </a:spcBef>
              <a:buFont typeface="Arial,Sans-Serif" panose="020B0604020202020204" pitchFamily="34" charset="0"/>
              <a:buChar char="•"/>
            </a:pPr>
            <a:r>
              <a:rPr lang="en-US" sz="1750">
                <a:solidFill>
                  <a:schemeClr val="accent2"/>
                </a:solidFill>
                <a:ea typeface="+mn-lt"/>
                <a:cs typeface="+mn-lt"/>
              </a:rPr>
              <a:t>Enter their email address and CAP-specific username</a:t>
            </a:r>
          </a:p>
          <a:p>
            <a:pPr marL="285750" indent="-285750">
              <a:lnSpc>
                <a:spcPct val="112999"/>
              </a:lnSpc>
              <a:spcBef>
                <a:spcPts val="500"/>
              </a:spcBef>
              <a:buFont typeface="Arial,Sans-Serif" panose="020B0604020202020204" pitchFamily="34" charset="0"/>
              <a:buChar char="•"/>
            </a:pPr>
            <a:r>
              <a:rPr lang="en-US" sz="1750">
                <a:solidFill>
                  <a:schemeClr val="accent2"/>
                </a:solidFill>
                <a:ea typeface="+mn-lt"/>
                <a:cs typeface="+mn-lt"/>
              </a:rPr>
              <a:t>Follow emailed directions </a:t>
            </a:r>
            <a:r>
              <a:rPr lang="en-US" sz="1750" i="0" u="none" strike="noStrike">
                <a:solidFill>
                  <a:schemeClr val="accent2"/>
                </a:solidFill>
                <a:effectLst/>
                <a:ea typeface="+mn-lt"/>
                <a:cs typeface="+mn-lt"/>
              </a:rPr>
              <a:t>to </a:t>
            </a:r>
            <a:r>
              <a:rPr lang="en-US" sz="1750">
                <a:solidFill>
                  <a:schemeClr val="accent2"/>
                </a:solidFill>
                <a:ea typeface="+mn-lt"/>
                <a:cs typeface="+mn-lt"/>
              </a:rPr>
              <a:t>reset the </a:t>
            </a:r>
            <a:r>
              <a:rPr lang="en-US" sz="1750" i="0" u="none" strike="noStrike">
                <a:solidFill>
                  <a:schemeClr val="accent2"/>
                </a:solidFill>
                <a:effectLst/>
                <a:ea typeface="+mn-lt"/>
                <a:cs typeface="+mn-lt"/>
              </a:rPr>
              <a:t>password</a:t>
            </a:r>
            <a:endParaRPr lang="en-US" sz="1750">
              <a:solidFill>
                <a:schemeClr val="accent2"/>
              </a:solidFill>
              <a:ea typeface="+mn-lt"/>
              <a:cs typeface="+mn-lt"/>
            </a:endParaRPr>
          </a:p>
          <a:p>
            <a:pPr marL="285750" indent="-285750" algn="l">
              <a:lnSpc>
                <a:spcPct val="112999"/>
              </a:lnSpc>
              <a:spcBef>
                <a:spcPts val="500"/>
              </a:spcBef>
              <a:buFont typeface="Arial,Sans-Serif" panose="020B0604020202020204" pitchFamily="34" charset="0"/>
              <a:buChar char="•"/>
            </a:pPr>
            <a:r>
              <a:rPr lang="en-US" sz="1750">
                <a:solidFill>
                  <a:schemeClr val="accent2"/>
                </a:solidFill>
                <a:ea typeface="+mn-lt"/>
                <a:cs typeface="+mn-lt"/>
              </a:rPr>
              <a:t>Log in using the new username and password</a:t>
            </a:r>
          </a:p>
          <a:p>
            <a:pPr marL="285750" indent="-285750">
              <a:lnSpc>
                <a:spcPct val="112999"/>
              </a:lnSpc>
              <a:spcBef>
                <a:spcPts val="500"/>
              </a:spcBef>
              <a:buFont typeface="Arial,Sans-Serif" panose="020B0604020202020204" pitchFamily="34" charset="0"/>
              <a:buChar char="•"/>
            </a:pPr>
            <a:endParaRPr lang="en-US" sz="1750">
              <a:solidFill>
                <a:schemeClr val="accent2"/>
              </a:solidFill>
              <a:highlight>
                <a:srgbClr val="FFFF00"/>
              </a:highlight>
              <a:ea typeface="+mn-lt"/>
              <a:cs typeface="+mn-lt"/>
            </a:endParaRPr>
          </a:p>
          <a:p>
            <a:pPr marL="285750" indent="-285750">
              <a:lnSpc>
                <a:spcPct val="112999"/>
              </a:lnSpc>
              <a:spcBef>
                <a:spcPts val="500"/>
              </a:spcBef>
              <a:buFont typeface="Arial" panose="020B0604020202020204" pitchFamily="34" charset="0"/>
              <a:buChar char="•"/>
            </a:pPr>
            <a:endParaRPr lang="en-US" sz="1750">
              <a:solidFill>
                <a:schemeClr val="accent2"/>
              </a:solidFill>
              <a:highlight>
                <a:srgbClr val="FFFF00"/>
              </a:highlight>
              <a:latin typeface="Arial"/>
              <a:cs typeface="Arial"/>
            </a:endParaRPr>
          </a:p>
          <a:p>
            <a:pPr algn="l" rtl="0" fontAlgn="base">
              <a:lnSpc>
                <a:spcPct val="113000"/>
              </a:lnSpc>
              <a:spcBef>
                <a:spcPts val="500"/>
              </a:spcBef>
              <a:buFont typeface="Arial" panose="020B0604020202020204" pitchFamily="34" charset="0"/>
              <a:buChar char="•"/>
            </a:pPr>
            <a:endParaRPr lang="en-US" b="0" i="0">
              <a:solidFill>
                <a:schemeClr val="accent2"/>
              </a:solidFill>
              <a:effectLst/>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3B93357-7B21-9E6B-5F05-A4CCFC0786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41235" y="2561543"/>
            <a:ext cx="4270194" cy="3906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82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3E938-4606-C047-6B2A-E0AED5F31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4A75C-B06B-CD62-E1C6-E80F4568D203}"/>
              </a:ext>
            </a:extLst>
          </p:cNvPr>
          <p:cNvSpPr>
            <a:spLocks noGrp="1"/>
          </p:cNvSpPr>
          <p:nvPr>
            <p:ph type="title"/>
          </p:nvPr>
        </p:nvSpPr>
        <p:spPr/>
        <p:txBody>
          <a:bodyPr/>
          <a:lstStyle/>
          <a:p>
            <a:r>
              <a:rPr lang="en-US"/>
              <a:t>If the SP Does Not Receive Username</a:t>
            </a:r>
          </a:p>
        </p:txBody>
      </p:sp>
      <p:sp>
        <p:nvSpPr>
          <p:cNvPr id="3" name="TextBox 2">
            <a:extLst>
              <a:ext uri="{FF2B5EF4-FFF2-40B4-BE49-F238E27FC236}">
                <a16:creationId xmlns:a16="http://schemas.microsoft.com/office/drawing/2014/main" id="{F7B9D22D-F29D-7317-419A-57F39195384E}"/>
              </a:ext>
            </a:extLst>
          </p:cNvPr>
          <p:cNvSpPr txBox="1"/>
          <p:nvPr/>
        </p:nvSpPr>
        <p:spPr>
          <a:xfrm>
            <a:off x="285720" y="1750737"/>
            <a:ext cx="10869959" cy="605294"/>
          </a:xfrm>
          <a:prstGeom prst="rect">
            <a:avLst/>
          </a:prstGeom>
          <a:noFill/>
        </p:spPr>
        <p:txBody>
          <a:bodyPr wrap="square">
            <a:spAutoFit/>
          </a:bodyPr>
          <a:lstStyle/>
          <a:p>
            <a:pPr algn="l" rtl="0" fontAlgn="base">
              <a:lnSpc>
                <a:spcPts val="1950"/>
              </a:lnSpc>
            </a:pPr>
            <a:r>
              <a:rPr lang="en-US" sz="1750" b="0" i="0">
                <a:solidFill>
                  <a:srgbClr val="1E4782"/>
                </a:solidFill>
                <a:effectLst/>
                <a:latin typeface="Arial" panose="020B0604020202020204" pitchFamily="34" charset="0"/>
                <a:cs typeface="Arial" panose="020B0604020202020204" pitchFamily="34" charset="0"/>
              </a:rPr>
              <a:t>If you assign an SP to a CAP cycle within the platform but they do not receive the email with their username, it is generally for one of the following reasons:</a:t>
            </a:r>
          </a:p>
        </p:txBody>
      </p:sp>
      <p:sp>
        <p:nvSpPr>
          <p:cNvPr id="4" name="TextBox 3">
            <a:extLst>
              <a:ext uri="{FF2B5EF4-FFF2-40B4-BE49-F238E27FC236}">
                <a16:creationId xmlns:a16="http://schemas.microsoft.com/office/drawing/2014/main" id="{E1178F06-CB54-EB8A-BFA5-4F71F093F5AA}"/>
              </a:ext>
            </a:extLst>
          </p:cNvPr>
          <p:cNvSpPr txBox="1"/>
          <p:nvPr/>
        </p:nvSpPr>
        <p:spPr>
          <a:xfrm>
            <a:off x="285721" y="2762660"/>
            <a:ext cx="5439830" cy="605294"/>
          </a:xfrm>
          <a:prstGeom prst="rect">
            <a:avLst/>
          </a:prstGeom>
          <a:noFill/>
        </p:spPr>
        <p:txBody>
          <a:bodyPr wrap="square">
            <a:spAutoFit/>
          </a:bodyPr>
          <a:lstStyle/>
          <a:p>
            <a:pPr algn="l" rtl="0" fontAlgn="base">
              <a:lnSpc>
                <a:spcPts val="1950"/>
              </a:lnSpc>
            </a:pPr>
            <a:r>
              <a:rPr lang="en-US" sz="1750" b="1">
                <a:solidFill>
                  <a:srgbClr val="1E4782"/>
                </a:solidFill>
                <a:latin typeface="Arial" panose="020B0604020202020204" pitchFamily="34" charset="0"/>
                <a:cs typeface="Arial" panose="020B0604020202020204" pitchFamily="34" charset="0"/>
              </a:rPr>
              <a:t>Some district firewalls block the autogenerated emails from reaching the SP.</a:t>
            </a:r>
            <a:endParaRPr lang="en-US" sz="1750" b="1" i="0">
              <a:solidFill>
                <a:srgbClr val="1E4782"/>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A252822-603F-70FE-DE76-11F3270F51B3}"/>
              </a:ext>
            </a:extLst>
          </p:cNvPr>
          <p:cNvSpPr txBox="1"/>
          <p:nvPr/>
        </p:nvSpPr>
        <p:spPr>
          <a:xfrm>
            <a:off x="285721" y="3429000"/>
            <a:ext cx="5693048" cy="1631216"/>
          </a:xfrm>
          <a:prstGeom prst="rect">
            <a:avLst/>
          </a:prstGeom>
          <a:noFill/>
        </p:spPr>
        <p:txBody>
          <a:bodyPr wrap="square">
            <a:spAutoFit/>
          </a:bodyPr>
          <a:lstStyle/>
          <a:p>
            <a:pPr algn="l" rtl="0" fontAlgn="base">
              <a:lnSpc>
                <a:spcPts val="1950"/>
              </a:lnSpc>
            </a:pPr>
            <a:r>
              <a:rPr lang="en-US" sz="1750" i="0">
                <a:solidFill>
                  <a:srgbClr val="1E4782"/>
                </a:solidFill>
                <a:effectLst/>
                <a:latin typeface="Arial" panose="020B0604020202020204" pitchFamily="34" charset="0"/>
                <a:cs typeface="Arial" panose="020B0604020202020204" pitchFamily="34" charset="0"/>
              </a:rPr>
              <a:t>The text of the auto-generated email </a:t>
            </a:r>
            <a:r>
              <a:rPr lang="en-US" sz="1750">
                <a:solidFill>
                  <a:srgbClr val="1E4782"/>
                </a:solidFill>
                <a:latin typeface="Arial" panose="020B0604020202020204" pitchFamily="34" charset="0"/>
                <a:cs typeface="Arial" panose="020B0604020202020204" pitchFamily="34" charset="0"/>
              </a:rPr>
              <a:t>can also be viewed within the platform’s correspondence history.</a:t>
            </a:r>
          </a:p>
          <a:p>
            <a:pPr algn="l" rtl="0" fontAlgn="base">
              <a:lnSpc>
                <a:spcPts val="1950"/>
              </a:lnSpc>
            </a:pPr>
            <a:endParaRPr lang="en-US" sz="1750" i="0">
              <a:solidFill>
                <a:srgbClr val="1E4782"/>
              </a:solidFill>
              <a:effectLst/>
              <a:latin typeface="Arial" panose="020B0604020202020204" pitchFamily="34" charset="0"/>
              <a:cs typeface="Arial" panose="020B0604020202020204" pitchFamily="34" charset="0"/>
            </a:endParaRPr>
          </a:p>
          <a:p>
            <a:pPr algn="l" rtl="0" fontAlgn="base">
              <a:lnSpc>
                <a:spcPts val="1950"/>
              </a:lnSpc>
            </a:pPr>
            <a:r>
              <a:rPr lang="en-US" sz="1750">
                <a:solidFill>
                  <a:srgbClr val="1E4782"/>
                </a:solidFill>
                <a:latin typeface="Arial" panose="020B0604020202020204" pitchFamily="34" charset="0"/>
                <a:cs typeface="Arial" panose="020B0604020202020204" pitchFamily="34" charset="0"/>
              </a:rPr>
              <a:t>The CM or PS can log in, open “Correspondence History” from the navigation bar, find the message, and send this info directly with the SP.</a:t>
            </a:r>
            <a:endParaRPr lang="en-US" sz="1750" i="0">
              <a:solidFill>
                <a:srgbClr val="1E4782"/>
              </a:solidFill>
              <a:effectLst/>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49B8E470-8F10-49BD-1AEE-CB4EF18E13BC}"/>
              </a:ext>
              <a:ext uri="{C183D7F6-B498-43B3-948B-1728B52AA6E4}">
                <adec:decorative xmlns:adec="http://schemas.microsoft.com/office/drawing/2017/decorative" val="1"/>
              </a:ext>
            </a:extLst>
          </p:cNvPr>
          <p:cNvCxnSpPr/>
          <p:nvPr/>
        </p:nvCxnSpPr>
        <p:spPr>
          <a:xfrm>
            <a:off x="6499274" y="2762660"/>
            <a:ext cx="0" cy="3395734"/>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28FDE6C-80FB-1056-1F00-7CBFB79F4ADE}"/>
              </a:ext>
            </a:extLst>
          </p:cNvPr>
          <p:cNvSpPr txBox="1"/>
          <p:nvPr/>
        </p:nvSpPr>
        <p:spPr>
          <a:xfrm>
            <a:off x="6752170" y="2718109"/>
            <a:ext cx="5154105" cy="605294"/>
          </a:xfrm>
          <a:prstGeom prst="rect">
            <a:avLst/>
          </a:prstGeom>
          <a:noFill/>
        </p:spPr>
        <p:txBody>
          <a:bodyPr wrap="square">
            <a:spAutoFit/>
          </a:bodyPr>
          <a:lstStyle/>
          <a:p>
            <a:pPr algn="l" rtl="0" fontAlgn="base">
              <a:lnSpc>
                <a:spcPts val="1950"/>
              </a:lnSpc>
            </a:pPr>
            <a:r>
              <a:rPr lang="en-US" sz="1750" b="1">
                <a:solidFill>
                  <a:srgbClr val="1E4782"/>
                </a:solidFill>
                <a:latin typeface="Arial" panose="020B0604020202020204" pitchFamily="34" charset="0"/>
                <a:cs typeface="Arial" panose="020B0604020202020204" pitchFamily="34" charset="0"/>
              </a:rPr>
              <a:t>The SP’s email address may have been entered incorrectly during cycle creation. </a:t>
            </a:r>
            <a:endParaRPr lang="en-US" sz="1750" b="1" i="0">
              <a:solidFill>
                <a:srgbClr val="1E4782"/>
              </a:solidFill>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35FB22D-152D-6443-B5C7-3B092C4DE0B4}"/>
              </a:ext>
            </a:extLst>
          </p:cNvPr>
          <p:cNvSpPr txBox="1"/>
          <p:nvPr/>
        </p:nvSpPr>
        <p:spPr>
          <a:xfrm>
            <a:off x="6752170" y="3428999"/>
            <a:ext cx="5030190" cy="1631216"/>
          </a:xfrm>
          <a:prstGeom prst="rect">
            <a:avLst/>
          </a:prstGeom>
          <a:noFill/>
        </p:spPr>
        <p:txBody>
          <a:bodyPr wrap="square">
            <a:spAutoFit/>
          </a:bodyPr>
          <a:lstStyle/>
          <a:p>
            <a:pPr algn="l" rtl="0" fontAlgn="base">
              <a:lnSpc>
                <a:spcPts val="1950"/>
              </a:lnSpc>
            </a:pPr>
            <a:r>
              <a:rPr lang="en-US" sz="1750" i="0">
                <a:solidFill>
                  <a:srgbClr val="1E4782"/>
                </a:solidFill>
                <a:effectLst/>
                <a:latin typeface="Arial" panose="020B0604020202020204" pitchFamily="34" charset="0"/>
                <a:cs typeface="Arial" panose="020B0604020202020204" pitchFamily="34" charset="0"/>
              </a:rPr>
              <a:t>The platform will not allow the CM or PS to update the SPs email address.</a:t>
            </a:r>
          </a:p>
          <a:p>
            <a:pPr algn="l" rtl="0" fontAlgn="base">
              <a:lnSpc>
                <a:spcPts val="1950"/>
              </a:lnSpc>
            </a:pPr>
            <a:endParaRPr lang="en-US" sz="1750">
              <a:solidFill>
                <a:srgbClr val="1E4782"/>
              </a:solidFill>
              <a:latin typeface="Arial" panose="020B0604020202020204" pitchFamily="34" charset="0"/>
              <a:cs typeface="Arial" panose="020B0604020202020204" pitchFamily="34" charset="0"/>
            </a:endParaRPr>
          </a:p>
          <a:p>
            <a:pPr algn="l" rtl="0" fontAlgn="base">
              <a:lnSpc>
                <a:spcPts val="1950"/>
              </a:lnSpc>
            </a:pPr>
            <a:r>
              <a:rPr lang="en-US" sz="1750" i="0">
                <a:solidFill>
                  <a:srgbClr val="1E4782"/>
                </a:solidFill>
                <a:effectLst/>
                <a:latin typeface="Arial" panose="020B0604020202020204" pitchFamily="34" charset="0"/>
                <a:cs typeface="Arial" panose="020B0604020202020204" pitchFamily="34" charset="0"/>
              </a:rPr>
              <a:t>If you suspect this is the issue, email </a:t>
            </a:r>
            <a:r>
              <a:rPr lang="en-US" sz="1750" i="0">
                <a:solidFill>
                  <a:srgbClr val="1E4782"/>
                </a:solidFill>
                <a:effectLst/>
                <a:latin typeface="Arial" panose="020B0604020202020204" pitchFamily="34" charset="0"/>
                <a:cs typeface="Arial" panose="020B0604020202020204" pitchFamily="34" charset="0"/>
                <a:hlinkClick r:id="rId3"/>
              </a:rPr>
              <a:t>EducatorPreparation@mass.gov</a:t>
            </a:r>
            <a:r>
              <a:rPr lang="en-US" sz="1750" i="0">
                <a:solidFill>
                  <a:srgbClr val="1E4782"/>
                </a:solidFill>
                <a:effectLst/>
                <a:latin typeface="Arial" panose="020B0604020202020204" pitchFamily="34" charset="0"/>
                <a:cs typeface="Arial" panose="020B0604020202020204" pitchFamily="34" charset="0"/>
              </a:rPr>
              <a:t>.</a:t>
            </a:r>
          </a:p>
          <a:p>
            <a:pPr algn="l" rtl="0" fontAlgn="base">
              <a:lnSpc>
                <a:spcPts val="1950"/>
              </a:lnSpc>
            </a:pPr>
            <a:endParaRPr lang="en-US" sz="1750" i="0">
              <a:solidFill>
                <a:srgbClr val="1E478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436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C5911B-86B0-3B85-E643-E84F68005DC9}"/>
              </a:ext>
              <a:ext uri="{C183D7F6-B498-43B3-948B-1728B52AA6E4}">
                <adec:decorative xmlns:adec="http://schemas.microsoft.com/office/drawing/2017/decorative" val="1"/>
              </a:ext>
            </a:extLst>
          </p:cNvPr>
          <p:cNvSpPr/>
          <p:nvPr/>
        </p:nvSpPr>
        <p:spPr>
          <a:xfrm>
            <a:off x="374186" y="1603830"/>
            <a:ext cx="11284204" cy="465629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C3D010-1BA3-AB47-2684-3B8DCE4960C1}"/>
              </a:ext>
            </a:extLst>
          </p:cNvPr>
          <p:cNvSpPr>
            <a:spLocks noGrp="1"/>
          </p:cNvSpPr>
          <p:nvPr>
            <p:ph type="title"/>
          </p:nvPr>
        </p:nvSpPr>
        <p:spPr/>
        <p:txBody>
          <a:bodyPr/>
          <a:lstStyle/>
          <a:p>
            <a:r>
              <a:rPr lang="en-US"/>
              <a:t>Entering the CAP Online Platform</a:t>
            </a:r>
          </a:p>
        </p:txBody>
      </p:sp>
      <p:sp>
        <p:nvSpPr>
          <p:cNvPr id="4" name="Slide Number Placeholder 3">
            <a:extLst>
              <a:ext uri="{FF2B5EF4-FFF2-40B4-BE49-F238E27FC236}">
                <a16:creationId xmlns:a16="http://schemas.microsoft.com/office/drawing/2014/main" id="{B7784D01-505D-4220-CC82-346E0833694B}"/>
              </a:ext>
            </a:extLst>
          </p:cNvPr>
          <p:cNvSpPr>
            <a:spLocks noGrp="1"/>
          </p:cNvSpPr>
          <p:nvPr>
            <p:ph type="sldNum" sz="quarter" idx="12"/>
          </p:nvPr>
        </p:nvSpPr>
        <p:spPr/>
        <p:txBody>
          <a:bodyPr/>
          <a:lstStyle/>
          <a:p>
            <a:fld id="{68A8D22E-6BC5-9E47-900C-2BB94685D9F5}" type="slidenum">
              <a:rPr lang="en-US" smtClean="0"/>
              <a:t>17</a:t>
            </a:fld>
            <a:endParaRPr lang="en-US"/>
          </a:p>
        </p:txBody>
      </p:sp>
      <p:pic>
        <p:nvPicPr>
          <p:cNvPr id="6" name="Picture 5">
            <a:extLst>
              <a:ext uri="{FF2B5EF4-FFF2-40B4-BE49-F238E27FC236}">
                <a16:creationId xmlns:a16="http://schemas.microsoft.com/office/drawing/2014/main" id="{3A584784-DF41-2498-A8A8-91031AFABE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3610" y="1821386"/>
            <a:ext cx="10808255" cy="1695537"/>
          </a:xfrm>
          <a:prstGeom prst="rect">
            <a:avLst/>
          </a:prstGeom>
        </p:spPr>
      </p:pic>
      <p:pic>
        <p:nvPicPr>
          <p:cNvPr id="9" name="Picture 8">
            <a:extLst>
              <a:ext uri="{FF2B5EF4-FFF2-40B4-BE49-F238E27FC236}">
                <a16:creationId xmlns:a16="http://schemas.microsoft.com/office/drawing/2014/main" id="{5450B3EC-F923-A0CA-4BDA-23FA6C6ADB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85421" y="2342355"/>
            <a:ext cx="4056444" cy="3679156"/>
          </a:xfrm>
          <a:prstGeom prst="rect">
            <a:avLst/>
          </a:prstGeom>
        </p:spPr>
      </p:pic>
      <p:pic>
        <p:nvPicPr>
          <p:cNvPr id="10" name="Picture 9">
            <a:extLst>
              <a:ext uri="{FF2B5EF4-FFF2-40B4-BE49-F238E27FC236}">
                <a16:creationId xmlns:a16="http://schemas.microsoft.com/office/drawing/2014/main" id="{FA96A3B5-C265-7A9A-A058-9DB7A88A00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36597" y="2342355"/>
            <a:ext cx="3897649" cy="3679156"/>
          </a:xfrm>
          <a:prstGeom prst="rect">
            <a:avLst/>
          </a:prstGeom>
        </p:spPr>
      </p:pic>
    </p:spTree>
    <p:extLst>
      <p:ext uri="{BB962C8B-B14F-4D97-AF65-F5344CB8AC3E}">
        <p14:creationId xmlns:p14="http://schemas.microsoft.com/office/powerpoint/2010/main" val="1007514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60190-50B8-684E-DD02-349F0D6F7C1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CF318A2-038F-94C4-BB87-3C63F190BAA8}"/>
              </a:ext>
              <a:ext uri="{C183D7F6-B498-43B3-948B-1728B52AA6E4}">
                <adec:decorative xmlns:adec="http://schemas.microsoft.com/office/drawing/2017/decorative" val="1"/>
              </a:ext>
            </a:extLst>
          </p:cNvPr>
          <p:cNvSpPr txBox="1"/>
          <p:nvPr/>
        </p:nvSpPr>
        <p:spPr>
          <a:xfrm>
            <a:off x="4659585"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ECBD9A87-112C-6A62-250E-EC065FD53FA4}"/>
              </a:ext>
            </a:extLst>
          </p:cNvPr>
          <p:cNvSpPr>
            <a:spLocks noGrp="1"/>
          </p:cNvSpPr>
          <p:nvPr>
            <p:ph type="title"/>
          </p:nvPr>
        </p:nvSpPr>
        <p:spPr>
          <a:xfrm>
            <a:off x="519148" y="1776549"/>
            <a:ext cx="9113224" cy="1766454"/>
          </a:xfrm>
        </p:spPr>
        <p:txBody>
          <a:bodyPr/>
          <a:lstStyle/>
          <a:p>
            <a:r>
              <a:rPr lang="en-US"/>
              <a:t>Navigating the Platform</a:t>
            </a:r>
          </a:p>
        </p:txBody>
      </p:sp>
      <p:sp>
        <p:nvSpPr>
          <p:cNvPr id="5" name="Slide Number Placeholder 4">
            <a:extLst>
              <a:ext uri="{FF2B5EF4-FFF2-40B4-BE49-F238E27FC236}">
                <a16:creationId xmlns:a16="http://schemas.microsoft.com/office/drawing/2014/main" id="{5C2BACFC-2934-7460-6492-DE5EEF8EA4D3}"/>
              </a:ext>
            </a:extLst>
          </p:cNvPr>
          <p:cNvSpPr>
            <a:spLocks noGrp="1"/>
          </p:cNvSpPr>
          <p:nvPr>
            <p:ph type="sldNum" sz="quarter" idx="12"/>
          </p:nvPr>
        </p:nvSpPr>
        <p:spPr/>
        <p:txBody>
          <a:bodyPr/>
          <a:lstStyle/>
          <a:p>
            <a:fld id="{68A8D22E-6BC5-9E47-900C-2BB94685D9F5}" type="slidenum">
              <a:rPr lang="en-US" smtClean="0"/>
              <a:t>18</a:t>
            </a:fld>
            <a:endParaRPr lang="en-US"/>
          </a:p>
        </p:txBody>
      </p:sp>
    </p:spTree>
    <p:extLst>
      <p:ext uri="{BB962C8B-B14F-4D97-AF65-F5344CB8AC3E}">
        <p14:creationId xmlns:p14="http://schemas.microsoft.com/office/powerpoint/2010/main" val="3119399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4F41-FACF-6C7A-62A7-A7D9124DC9A1}"/>
              </a:ext>
            </a:extLst>
          </p:cNvPr>
          <p:cNvSpPr>
            <a:spLocks noGrp="1"/>
          </p:cNvSpPr>
          <p:nvPr>
            <p:ph type="title"/>
          </p:nvPr>
        </p:nvSpPr>
        <p:spPr/>
        <p:txBody>
          <a:bodyPr/>
          <a:lstStyle/>
          <a:p>
            <a:r>
              <a:rPr lang="en-US"/>
              <a:t>CAP Manager Home Page</a:t>
            </a:r>
          </a:p>
        </p:txBody>
      </p:sp>
      <p:sp>
        <p:nvSpPr>
          <p:cNvPr id="4" name="Slide Number Placeholder 3">
            <a:extLst>
              <a:ext uri="{FF2B5EF4-FFF2-40B4-BE49-F238E27FC236}">
                <a16:creationId xmlns:a16="http://schemas.microsoft.com/office/drawing/2014/main" id="{65E7A31B-99CE-E1FA-6414-449A0A638559}"/>
              </a:ext>
            </a:extLst>
          </p:cNvPr>
          <p:cNvSpPr>
            <a:spLocks noGrp="1"/>
          </p:cNvSpPr>
          <p:nvPr>
            <p:ph type="sldNum" sz="quarter" idx="12"/>
          </p:nvPr>
        </p:nvSpPr>
        <p:spPr/>
        <p:txBody>
          <a:bodyPr/>
          <a:lstStyle/>
          <a:p>
            <a:fld id="{68A8D22E-6BC5-9E47-900C-2BB94685D9F5}" type="slidenum">
              <a:rPr lang="en-US" smtClean="0"/>
              <a:t>19</a:t>
            </a:fld>
            <a:endParaRPr lang="en-US"/>
          </a:p>
        </p:txBody>
      </p:sp>
      <p:pic>
        <p:nvPicPr>
          <p:cNvPr id="6" name="Picture 5">
            <a:extLst>
              <a:ext uri="{FF2B5EF4-FFF2-40B4-BE49-F238E27FC236}">
                <a16:creationId xmlns:a16="http://schemas.microsoft.com/office/drawing/2014/main" id="{74C3AA3E-43BB-0ADB-89A3-C525E9E5A6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8393" y="1830730"/>
            <a:ext cx="9477712" cy="416199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58B9117D-C4FC-8651-FC2B-2DF020DB7652}"/>
              </a:ext>
              <a:ext uri="{C183D7F6-B498-43B3-948B-1728B52AA6E4}">
                <adec:decorative xmlns:adec="http://schemas.microsoft.com/office/drawing/2017/decorative" val="1"/>
              </a:ext>
            </a:extLst>
          </p:cNvPr>
          <p:cNvSpPr/>
          <p:nvPr/>
        </p:nvSpPr>
        <p:spPr>
          <a:xfrm>
            <a:off x="3485198" y="3656111"/>
            <a:ext cx="6432391" cy="68392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F105D9-8558-F6C4-FE0C-B3D74883A646}"/>
              </a:ext>
              <a:ext uri="{C183D7F6-B498-43B3-948B-1728B52AA6E4}">
                <adec:decorative xmlns:adec="http://schemas.microsoft.com/office/drawing/2017/decorative" val="1"/>
              </a:ext>
            </a:extLst>
          </p:cNvPr>
          <p:cNvSpPr/>
          <p:nvPr/>
        </p:nvSpPr>
        <p:spPr>
          <a:xfrm>
            <a:off x="8913650" y="4907367"/>
            <a:ext cx="166687" cy="20764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4BB2CF-B1A3-8F49-61AC-4AC753622CFD}"/>
              </a:ext>
              <a:ext uri="{C183D7F6-B498-43B3-948B-1728B52AA6E4}">
                <adec:decorative xmlns:adec="http://schemas.microsoft.com/office/drawing/2017/decorative" val="1"/>
              </a:ext>
            </a:extLst>
          </p:cNvPr>
          <p:cNvSpPr/>
          <p:nvPr/>
        </p:nvSpPr>
        <p:spPr>
          <a:xfrm>
            <a:off x="8913649" y="4639742"/>
            <a:ext cx="1422399" cy="17442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6C37B2D-AE3A-3303-24AD-D570544EA901}"/>
              </a:ext>
              <a:ext uri="{C183D7F6-B498-43B3-948B-1728B52AA6E4}">
                <adec:decorative xmlns:adec="http://schemas.microsoft.com/office/drawing/2017/decorative" val="1"/>
              </a:ext>
            </a:extLst>
          </p:cNvPr>
          <p:cNvSpPr/>
          <p:nvPr/>
        </p:nvSpPr>
        <p:spPr>
          <a:xfrm>
            <a:off x="9080336" y="3305448"/>
            <a:ext cx="1255712" cy="20399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7648C3-CCCD-6D62-2800-560A6047A5A2}"/>
              </a:ext>
              <a:ext uri="{C183D7F6-B498-43B3-948B-1728B52AA6E4}">
                <adec:decorative xmlns:adec="http://schemas.microsoft.com/office/drawing/2017/decorative" val="1"/>
              </a:ext>
            </a:extLst>
          </p:cNvPr>
          <p:cNvSpPr/>
          <p:nvPr/>
        </p:nvSpPr>
        <p:spPr>
          <a:xfrm>
            <a:off x="2118156" y="5474117"/>
            <a:ext cx="8125097" cy="30479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17901D-4706-3C0F-5F27-C04A9187181A}"/>
              </a:ext>
              <a:ext uri="{C183D7F6-B498-43B3-948B-1728B52AA6E4}">
                <adec:decorative xmlns:adec="http://schemas.microsoft.com/office/drawing/2017/decorative" val="1"/>
              </a:ext>
            </a:extLst>
          </p:cNvPr>
          <p:cNvSpPr/>
          <p:nvPr/>
        </p:nvSpPr>
        <p:spPr>
          <a:xfrm>
            <a:off x="858393" y="2666888"/>
            <a:ext cx="1064254" cy="15675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0149CC7-665C-93C9-3520-F743E86F0889}"/>
              </a:ext>
            </a:extLst>
          </p:cNvPr>
          <p:cNvSpPr txBox="1"/>
          <p:nvPr/>
        </p:nvSpPr>
        <p:spPr>
          <a:xfrm>
            <a:off x="10568918" y="3813132"/>
            <a:ext cx="1459942" cy="553998"/>
          </a:xfrm>
          <a:prstGeom prst="rect">
            <a:avLst/>
          </a:prstGeom>
          <a:noFill/>
        </p:spPr>
        <p:txBody>
          <a:bodyPr wrap="square">
            <a:spAutoFit/>
          </a:bodyPr>
          <a:lstStyle/>
          <a:p>
            <a:r>
              <a:rPr lang="en-US" sz="1500" b="1">
                <a:solidFill>
                  <a:srgbClr val="1E4782"/>
                </a:solidFill>
                <a:latin typeface="Arial" panose="020B0604020202020204" pitchFamily="34" charset="0"/>
                <a:cs typeface="Arial" panose="020B0604020202020204" pitchFamily="34" charset="0"/>
              </a:rPr>
              <a:t>Filter</a:t>
            </a:r>
            <a:r>
              <a:rPr lang="en-US" sz="1500">
                <a:solidFill>
                  <a:srgbClr val="1E4782"/>
                </a:solidFill>
                <a:latin typeface="Arial" panose="020B0604020202020204" pitchFamily="34" charset="0"/>
                <a:cs typeface="Arial" panose="020B0604020202020204" pitchFamily="34" charset="0"/>
              </a:rPr>
              <a:t> by cycle status or year</a:t>
            </a:r>
            <a:endParaRPr lang="en-US" sz="1500">
              <a:solidFill>
                <a:srgbClr val="1E4782"/>
              </a:solidFill>
            </a:endParaRPr>
          </a:p>
        </p:txBody>
      </p:sp>
      <p:sp>
        <p:nvSpPr>
          <p:cNvPr id="15" name="TextBox 14">
            <a:extLst>
              <a:ext uri="{FF2B5EF4-FFF2-40B4-BE49-F238E27FC236}">
                <a16:creationId xmlns:a16="http://schemas.microsoft.com/office/drawing/2014/main" id="{DB6D6991-F1EB-2FF0-8028-EB77B6FC6A9A}"/>
              </a:ext>
            </a:extLst>
          </p:cNvPr>
          <p:cNvSpPr txBox="1"/>
          <p:nvPr/>
        </p:nvSpPr>
        <p:spPr>
          <a:xfrm>
            <a:off x="10568919" y="3260506"/>
            <a:ext cx="1459942" cy="323165"/>
          </a:xfrm>
          <a:prstGeom prst="rect">
            <a:avLst/>
          </a:prstGeom>
          <a:noFill/>
        </p:spPr>
        <p:txBody>
          <a:bodyPr wrap="square">
            <a:spAutoFit/>
          </a:bodyPr>
          <a:lstStyle/>
          <a:p>
            <a:r>
              <a:rPr lang="en-US" sz="1500" b="1">
                <a:solidFill>
                  <a:srgbClr val="1E4782"/>
                </a:solidFill>
              </a:rPr>
              <a:t>Change view</a:t>
            </a:r>
            <a:endParaRPr lang="en-US" sz="1500">
              <a:solidFill>
                <a:srgbClr val="1E4782"/>
              </a:solidFill>
            </a:endParaRPr>
          </a:p>
        </p:txBody>
      </p:sp>
      <p:sp>
        <p:nvSpPr>
          <p:cNvPr id="16" name="TextBox 15">
            <a:extLst>
              <a:ext uri="{FF2B5EF4-FFF2-40B4-BE49-F238E27FC236}">
                <a16:creationId xmlns:a16="http://schemas.microsoft.com/office/drawing/2014/main" id="{76D78269-0476-AB74-8F86-AC08C4DBB4EA}"/>
              </a:ext>
            </a:extLst>
          </p:cNvPr>
          <p:cNvSpPr txBox="1"/>
          <p:nvPr/>
        </p:nvSpPr>
        <p:spPr>
          <a:xfrm>
            <a:off x="10568918" y="4564674"/>
            <a:ext cx="1745963" cy="323165"/>
          </a:xfrm>
          <a:prstGeom prst="rect">
            <a:avLst/>
          </a:prstGeom>
          <a:noFill/>
        </p:spPr>
        <p:txBody>
          <a:bodyPr wrap="square">
            <a:spAutoFit/>
          </a:bodyPr>
          <a:lstStyle/>
          <a:p>
            <a:r>
              <a:rPr lang="en-US" sz="1500" b="1">
                <a:solidFill>
                  <a:srgbClr val="1E4782"/>
                </a:solidFill>
                <a:latin typeface="Arial" panose="020B0604020202020204" pitchFamily="34" charset="0"/>
                <a:cs typeface="Arial" panose="020B0604020202020204" pitchFamily="34" charset="0"/>
              </a:rPr>
              <a:t>Search</a:t>
            </a:r>
            <a:r>
              <a:rPr lang="en-US" sz="1500">
                <a:solidFill>
                  <a:srgbClr val="1E4782"/>
                </a:solidFill>
                <a:latin typeface="Arial" panose="020B0604020202020204" pitchFamily="34" charset="0"/>
                <a:cs typeface="Arial" panose="020B0604020202020204" pitchFamily="34" charset="0"/>
              </a:rPr>
              <a:t> in table</a:t>
            </a:r>
            <a:endParaRPr lang="en-US" sz="1500">
              <a:solidFill>
                <a:srgbClr val="1E4782"/>
              </a:solidFill>
            </a:endParaRPr>
          </a:p>
        </p:txBody>
      </p:sp>
      <p:sp>
        <p:nvSpPr>
          <p:cNvPr id="17" name="TextBox 16">
            <a:extLst>
              <a:ext uri="{FF2B5EF4-FFF2-40B4-BE49-F238E27FC236}">
                <a16:creationId xmlns:a16="http://schemas.microsoft.com/office/drawing/2014/main" id="{C19F3AB5-319A-7771-FF72-F62FAAA8B6D1}"/>
              </a:ext>
            </a:extLst>
          </p:cNvPr>
          <p:cNvSpPr txBox="1"/>
          <p:nvPr/>
        </p:nvSpPr>
        <p:spPr>
          <a:xfrm>
            <a:off x="10568918" y="4938585"/>
            <a:ext cx="1459942" cy="553998"/>
          </a:xfrm>
          <a:prstGeom prst="rect">
            <a:avLst/>
          </a:prstGeom>
          <a:noFill/>
        </p:spPr>
        <p:txBody>
          <a:bodyPr wrap="square">
            <a:spAutoFit/>
          </a:bodyPr>
          <a:lstStyle/>
          <a:p>
            <a:r>
              <a:rPr lang="en-US" sz="1500" b="1">
                <a:solidFill>
                  <a:srgbClr val="1E4782"/>
                </a:solidFill>
              </a:rPr>
              <a:t>Sort</a:t>
            </a:r>
            <a:r>
              <a:rPr lang="en-US" sz="1500">
                <a:solidFill>
                  <a:srgbClr val="1E4782"/>
                </a:solidFill>
              </a:rPr>
              <a:t> </a:t>
            </a:r>
            <a:r>
              <a:rPr lang="en-US" sz="1500" b="1">
                <a:solidFill>
                  <a:srgbClr val="1E4782"/>
                </a:solidFill>
              </a:rPr>
              <a:t>columns</a:t>
            </a:r>
            <a:r>
              <a:rPr lang="en-US" sz="1500">
                <a:solidFill>
                  <a:srgbClr val="1E4782"/>
                </a:solidFill>
              </a:rPr>
              <a:t> alphabetically</a:t>
            </a:r>
          </a:p>
        </p:txBody>
      </p:sp>
      <p:sp>
        <p:nvSpPr>
          <p:cNvPr id="18" name="TextBox 17">
            <a:extLst>
              <a:ext uri="{FF2B5EF4-FFF2-40B4-BE49-F238E27FC236}">
                <a16:creationId xmlns:a16="http://schemas.microsoft.com/office/drawing/2014/main" id="{D861E6C2-46DF-357D-7CEC-35519DE119D7}"/>
              </a:ext>
            </a:extLst>
          </p:cNvPr>
          <p:cNvSpPr txBox="1"/>
          <p:nvPr/>
        </p:nvSpPr>
        <p:spPr>
          <a:xfrm>
            <a:off x="10568918" y="5492583"/>
            <a:ext cx="1459942" cy="553998"/>
          </a:xfrm>
          <a:prstGeom prst="rect">
            <a:avLst/>
          </a:prstGeom>
          <a:noFill/>
        </p:spPr>
        <p:txBody>
          <a:bodyPr wrap="square">
            <a:spAutoFit/>
          </a:bodyPr>
          <a:lstStyle/>
          <a:p>
            <a:r>
              <a:rPr lang="en-US" sz="1500" b="1">
                <a:solidFill>
                  <a:srgbClr val="1E4782"/>
                </a:solidFill>
              </a:rPr>
              <a:t>Enter a cycle </a:t>
            </a:r>
            <a:r>
              <a:rPr lang="en-US" sz="1500">
                <a:solidFill>
                  <a:srgbClr val="1E4782"/>
                </a:solidFill>
              </a:rPr>
              <a:t>for one TC</a:t>
            </a:r>
          </a:p>
        </p:txBody>
      </p:sp>
      <p:cxnSp>
        <p:nvCxnSpPr>
          <p:cNvPr id="20" name="Straight Arrow Connector 19">
            <a:extLst>
              <a:ext uri="{FF2B5EF4-FFF2-40B4-BE49-F238E27FC236}">
                <a16:creationId xmlns:a16="http://schemas.microsoft.com/office/drawing/2014/main" id="{0A4AF491-80A2-FB72-79AB-74A088F25A6F}"/>
              </a:ext>
              <a:ext uri="{C183D7F6-B498-43B3-948B-1728B52AA6E4}">
                <adec:decorative xmlns:adec="http://schemas.microsoft.com/office/drawing/2017/decorative" val="1"/>
              </a:ext>
            </a:extLst>
          </p:cNvPr>
          <p:cNvCxnSpPr>
            <a:cxnSpLocks/>
          </p:cNvCxnSpPr>
          <p:nvPr/>
        </p:nvCxnSpPr>
        <p:spPr>
          <a:xfrm>
            <a:off x="10336048" y="3403561"/>
            <a:ext cx="264030"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7E123A1C-5F08-DD03-538D-9FB6E2C3BAE8}"/>
              </a:ext>
              <a:ext uri="{C183D7F6-B498-43B3-948B-1728B52AA6E4}">
                <adec:decorative xmlns:adec="http://schemas.microsoft.com/office/drawing/2017/decorative" val="1"/>
              </a:ext>
            </a:extLst>
          </p:cNvPr>
          <p:cNvCxnSpPr>
            <a:cxnSpLocks/>
          </p:cNvCxnSpPr>
          <p:nvPr/>
        </p:nvCxnSpPr>
        <p:spPr>
          <a:xfrm>
            <a:off x="10336048" y="4726257"/>
            <a:ext cx="264030"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33909240-81D9-4EBB-230A-2E7B8BF0A10C}"/>
              </a:ext>
              <a:ext uri="{C183D7F6-B498-43B3-948B-1728B52AA6E4}">
                <adec:decorative xmlns:adec="http://schemas.microsoft.com/office/drawing/2017/decorative" val="1"/>
              </a:ext>
            </a:extLst>
          </p:cNvPr>
          <p:cNvCxnSpPr>
            <a:cxnSpLocks/>
            <a:stCxn id="7" idx="3"/>
          </p:cNvCxnSpPr>
          <p:nvPr/>
        </p:nvCxnSpPr>
        <p:spPr>
          <a:xfrm>
            <a:off x="9917589" y="3998074"/>
            <a:ext cx="651329" cy="2498"/>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198CD4D-7561-7780-C601-C5C78B415B9F}"/>
              </a:ext>
              <a:ext uri="{C183D7F6-B498-43B3-948B-1728B52AA6E4}">
                <adec:decorative xmlns:adec="http://schemas.microsoft.com/office/drawing/2017/decorative" val="1"/>
              </a:ext>
            </a:extLst>
          </p:cNvPr>
          <p:cNvCxnSpPr>
            <a:cxnSpLocks/>
          </p:cNvCxnSpPr>
          <p:nvPr/>
        </p:nvCxnSpPr>
        <p:spPr>
          <a:xfrm>
            <a:off x="9080336" y="5113869"/>
            <a:ext cx="1519753"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CB8E2737-76E9-843D-B5D7-ACFA690A23CC}"/>
              </a:ext>
              <a:ext uri="{C183D7F6-B498-43B3-948B-1728B52AA6E4}">
                <adec:decorative xmlns:adec="http://schemas.microsoft.com/office/drawing/2017/decorative" val="1"/>
              </a:ext>
            </a:extLst>
          </p:cNvPr>
          <p:cNvCxnSpPr>
            <a:cxnSpLocks/>
          </p:cNvCxnSpPr>
          <p:nvPr/>
        </p:nvCxnSpPr>
        <p:spPr>
          <a:xfrm>
            <a:off x="10246422" y="5698735"/>
            <a:ext cx="353656"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9C67B3D0-6A7F-0B01-0008-56DECD9E7A02}"/>
              </a:ext>
            </a:extLst>
          </p:cNvPr>
          <p:cNvSpPr txBox="1"/>
          <p:nvPr/>
        </p:nvSpPr>
        <p:spPr>
          <a:xfrm>
            <a:off x="57150" y="2546643"/>
            <a:ext cx="801243" cy="784830"/>
          </a:xfrm>
          <a:prstGeom prst="rect">
            <a:avLst/>
          </a:prstGeom>
          <a:noFill/>
        </p:spPr>
        <p:txBody>
          <a:bodyPr wrap="square">
            <a:spAutoFit/>
          </a:bodyPr>
          <a:lstStyle/>
          <a:p>
            <a:r>
              <a:rPr lang="en-US" sz="1500" b="1">
                <a:solidFill>
                  <a:srgbClr val="1E4782"/>
                </a:solidFill>
              </a:rPr>
              <a:t>Return </a:t>
            </a:r>
            <a:r>
              <a:rPr lang="en-US" sz="1500">
                <a:solidFill>
                  <a:srgbClr val="1E4782"/>
                </a:solidFill>
              </a:rPr>
              <a:t>to this page</a:t>
            </a:r>
          </a:p>
        </p:txBody>
      </p:sp>
    </p:spTree>
    <p:extLst>
      <p:ext uri="{BB962C8B-B14F-4D97-AF65-F5344CB8AC3E}">
        <p14:creationId xmlns:p14="http://schemas.microsoft.com/office/powerpoint/2010/main" val="283813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3" grpId="0" animBg="1"/>
      <p:bldP spid="14" grpId="0" animBg="1"/>
      <p:bldP spid="5" grpId="0"/>
      <p:bldP spid="15" grpId="0"/>
      <p:bldP spid="16" grpId="0"/>
      <p:bldP spid="17" grpId="0"/>
      <p:bldP spid="18"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1FE5-2DA8-6C25-4E48-61C610B3DFD4}"/>
              </a:ext>
            </a:extLst>
          </p:cNvPr>
          <p:cNvSpPr>
            <a:spLocks noGrp="1"/>
          </p:cNvSpPr>
          <p:nvPr>
            <p:ph type="title"/>
          </p:nvPr>
        </p:nvSpPr>
        <p:spPr>
          <a:xfrm>
            <a:off x="1350124" y="1662546"/>
            <a:ext cx="4241372" cy="1766454"/>
          </a:xfrm>
        </p:spPr>
        <p:txBody>
          <a:bodyPr/>
          <a:lstStyle/>
          <a:p>
            <a:r>
              <a:rPr lang="en-US"/>
              <a:t>Agenda</a:t>
            </a:r>
          </a:p>
        </p:txBody>
      </p:sp>
      <p:sp>
        <p:nvSpPr>
          <p:cNvPr id="3" name="Content Placeholder 2">
            <a:extLst>
              <a:ext uri="{FF2B5EF4-FFF2-40B4-BE49-F238E27FC236}">
                <a16:creationId xmlns:a16="http://schemas.microsoft.com/office/drawing/2014/main" id="{5279E949-9ECC-2ED6-F19A-C93B664972E3}"/>
              </a:ext>
            </a:extLst>
          </p:cNvPr>
          <p:cNvSpPr>
            <a:spLocks noGrp="1"/>
          </p:cNvSpPr>
          <p:nvPr>
            <p:ph idx="1"/>
          </p:nvPr>
        </p:nvSpPr>
        <p:spPr>
          <a:xfrm>
            <a:off x="4810991" y="1933302"/>
            <a:ext cx="7145480" cy="5917045"/>
          </a:xfrm>
        </p:spPr>
        <p:txBody>
          <a:bodyPr>
            <a:normAutofit/>
          </a:bodyPr>
          <a:lstStyle/>
          <a:p>
            <a:r>
              <a:rPr lang="en-US" sz="2800"/>
              <a:t>Overview</a:t>
            </a:r>
          </a:p>
          <a:p>
            <a:r>
              <a:rPr lang="en-US" sz="2800"/>
              <a:t>Detailed walkthrough</a:t>
            </a:r>
          </a:p>
          <a:p>
            <a:r>
              <a:rPr lang="en-US" sz="2800"/>
              <a:t>Troubleshooting tips</a:t>
            </a:r>
          </a:p>
          <a:p>
            <a:r>
              <a:rPr lang="en-US" sz="2800"/>
              <a:t>Resources</a:t>
            </a:r>
          </a:p>
          <a:p>
            <a:r>
              <a:rPr lang="en-US" sz="2800"/>
              <a:t>Questions</a:t>
            </a:r>
          </a:p>
          <a:p>
            <a:endParaRPr lang="en-US" sz="2800"/>
          </a:p>
        </p:txBody>
      </p:sp>
      <p:sp>
        <p:nvSpPr>
          <p:cNvPr id="5" name="Slide Number Placeholder 4">
            <a:extLst>
              <a:ext uri="{FF2B5EF4-FFF2-40B4-BE49-F238E27FC236}">
                <a16:creationId xmlns:a16="http://schemas.microsoft.com/office/drawing/2014/main" id="{AA3CCAD0-C883-55AC-326B-90D880ABEB6C}"/>
              </a:ext>
            </a:extLst>
          </p:cNvPr>
          <p:cNvSpPr>
            <a:spLocks noGrp="1"/>
          </p:cNvSpPr>
          <p:nvPr>
            <p:ph type="sldNum" sz="quarter" idx="12"/>
          </p:nvPr>
        </p:nvSpPr>
        <p:spPr/>
        <p:txBody>
          <a:bodyPr/>
          <a:lstStyle/>
          <a:p>
            <a:fld id="{68A8D22E-6BC5-9E47-900C-2BB94685D9F5}" type="slidenum">
              <a:rPr lang="en-US" smtClean="0"/>
              <a:pPr/>
              <a:t>2</a:t>
            </a:fld>
            <a:endParaRPr lang="en-US"/>
          </a:p>
        </p:txBody>
      </p:sp>
    </p:spTree>
    <p:extLst>
      <p:ext uri="{BB962C8B-B14F-4D97-AF65-F5344CB8AC3E}">
        <p14:creationId xmlns:p14="http://schemas.microsoft.com/office/powerpoint/2010/main" val="622025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F8556-0A41-903A-5F88-3687B160A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5F458-0769-C0F9-1F8D-9DCA0DE45B84}"/>
              </a:ext>
            </a:extLst>
          </p:cNvPr>
          <p:cNvSpPr>
            <a:spLocks noGrp="1"/>
          </p:cNvSpPr>
          <p:nvPr>
            <p:ph type="title"/>
          </p:nvPr>
        </p:nvSpPr>
        <p:spPr/>
        <p:txBody>
          <a:bodyPr/>
          <a:lstStyle/>
          <a:p>
            <a:r>
              <a:rPr lang="en-US"/>
              <a:t>Cycle Pages</a:t>
            </a:r>
          </a:p>
        </p:txBody>
      </p:sp>
      <p:sp>
        <p:nvSpPr>
          <p:cNvPr id="4" name="Slide Number Placeholder 3">
            <a:extLst>
              <a:ext uri="{FF2B5EF4-FFF2-40B4-BE49-F238E27FC236}">
                <a16:creationId xmlns:a16="http://schemas.microsoft.com/office/drawing/2014/main" id="{D8B640C7-ECD6-22D4-86A2-D14D3FA630E7}"/>
              </a:ext>
            </a:extLst>
          </p:cNvPr>
          <p:cNvSpPr>
            <a:spLocks noGrp="1"/>
          </p:cNvSpPr>
          <p:nvPr>
            <p:ph type="sldNum" sz="quarter" idx="12"/>
          </p:nvPr>
        </p:nvSpPr>
        <p:spPr/>
        <p:txBody>
          <a:bodyPr/>
          <a:lstStyle/>
          <a:p>
            <a:fld id="{68A8D22E-6BC5-9E47-900C-2BB94685D9F5}" type="slidenum">
              <a:rPr lang="en-US" smtClean="0"/>
              <a:t>20</a:t>
            </a:fld>
            <a:endParaRPr lang="en-US"/>
          </a:p>
        </p:txBody>
      </p:sp>
      <p:pic>
        <p:nvPicPr>
          <p:cNvPr id="6" name="Picture 5">
            <a:extLst>
              <a:ext uri="{FF2B5EF4-FFF2-40B4-BE49-F238E27FC236}">
                <a16:creationId xmlns:a16="http://schemas.microsoft.com/office/drawing/2014/main" id="{B5B60F7C-BBCF-3E89-3D06-A4FD117D8D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1824" y="1708064"/>
            <a:ext cx="1361749" cy="1486808"/>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F3939E0-F5CC-ECBC-FBE5-61BDEE254A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74372" y="1708063"/>
            <a:ext cx="1359813" cy="503130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A341F8F0-34A6-4B70-E447-D8B0D08E33B2}"/>
              </a:ext>
            </a:extLst>
          </p:cNvPr>
          <p:cNvSpPr txBox="1"/>
          <p:nvPr/>
        </p:nvSpPr>
        <p:spPr>
          <a:xfrm>
            <a:off x="4676745" y="1708063"/>
            <a:ext cx="6545752" cy="605294"/>
          </a:xfrm>
          <a:prstGeom prst="rect">
            <a:avLst/>
          </a:prstGeom>
          <a:noFill/>
        </p:spPr>
        <p:txBody>
          <a:bodyPr wrap="square">
            <a:spAutoFit/>
          </a:bodyPr>
          <a:lstStyle/>
          <a:p>
            <a:pPr algn="l" rtl="0" fontAlgn="base">
              <a:lnSpc>
                <a:spcPts val="1950"/>
              </a:lnSpc>
            </a:pPr>
            <a:r>
              <a:rPr lang="en-US" sz="1750" i="0">
                <a:solidFill>
                  <a:srgbClr val="1E4782"/>
                </a:solidFill>
                <a:effectLst/>
                <a:latin typeface="Arial" panose="020B0604020202020204" pitchFamily="34" charset="0"/>
                <a:cs typeface="Arial" panose="020B0604020202020204" pitchFamily="34" charset="0"/>
              </a:rPr>
              <a:t>Once you open an individual candidate’s cycle, the left-hand navigation bar will expand to show all cycle steps.</a:t>
            </a:r>
          </a:p>
        </p:txBody>
      </p:sp>
      <p:sp>
        <p:nvSpPr>
          <p:cNvPr id="10" name="Rectangle 9">
            <a:extLst>
              <a:ext uri="{FF2B5EF4-FFF2-40B4-BE49-F238E27FC236}">
                <a16:creationId xmlns:a16="http://schemas.microsoft.com/office/drawing/2014/main" id="{B0F67835-D450-E387-8352-824227D9D40A}"/>
              </a:ext>
              <a:ext uri="{C183D7F6-B498-43B3-948B-1728B52AA6E4}">
                <adec:decorative xmlns:adec="http://schemas.microsoft.com/office/drawing/2017/decorative" val="1"/>
              </a:ext>
            </a:extLst>
          </p:cNvPr>
          <p:cNvSpPr/>
          <p:nvPr/>
        </p:nvSpPr>
        <p:spPr>
          <a:xfrm>
            <a:off x="2774372" y="2650947"/>
            <a:ext cx="1359813" cy="362675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99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E993A-D785-BE85-6634-8D0876AA84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A308C-3B9D-117B-699D-E2292BE99786}"/>
              </a:ext>
            </a:extLst>
          </p:cNvPr>
          <p:cNvSpPr>
            <a:spLocks noGrp="1"/>
          </p:cNvSpPr>
          <p:nvPr>
            <p:ph type="title"/>
          </p:nvPr>
        </p:nvSpPr>
        <p:spPr/>
        <p:txBody>
          <a:bodyPr/>
          <a:lstStyle/>
          <a:p>
            <a:r>
              <a:rPr lang="en-US"/>
              <a:t>Things to Know</a:t>
            </a:r>
          </a:p>
        </p:txBody>
      </p:sp>
      <p:sp>
        <p:nvSpPr>
          <p:cNvPr id="4" name="Slide Number Placeholder 3">
            <a:extLst>
              <a:ext uri="{FF2B5EF4-FFF2-40B4-BE49-F238E27FC236}">
                <a16:creationId xmlns:a16="http://schemas.microsoft.com/office/drawing/2014/main" id="{A7FD1616-E6E2-0EBD-4250-BD2287D9AF7A}"/>
              </a:ext>
            </a:extLst>
          </p:cNvPr>
          <p:cNvSpPr>
            <a:spLocks noGrp="1"/>
          </p:cNvSpPr>
          <p:nvPr>
            <p:ph type="sldNum" sz="quarter" idx="12"/>
          </p:nvPr>
        </p:nvSpPr>
        <p:spPr/>
        <p:txBody>
          <a:bodyPr/>
          <a:lstStyle/>
          <a:p>
            <a:fld id="{68A8D22E-6BC5-9E47-900C-2BB94685D9F5}" type="slidenum">
              <a:rPr lang="en-US" smtClean="0"/>
              <a:t>21</a:t>
            </a:fld>
            <a:endParaRPr lang="en-US"/>
          </a:p>
        </p:txBody>
      </p:sp>
      <p:sp>
        <p:nvSpPr>
          <p:cNvPr id="3" name="TextBox 2">
            <a:extLst>
              <a:ext uri="{FF2B5EF4-FFF2-40B4-BE49-F238E27FC236}">
                <a16:creationId xmlns:a16="http://schemas.microsoft.com/office/drawing/2014/main" id="{1EAC1BF5-1476-F555-58D2-CD5D030D1AC2}"/>
              </a:ext>
            </a:extLst>
          </p:cNvPr>
          <p:cNvSpPr txBox="1"/>
          <p:nvPr/>
        </p:nvSpPr>
        <p:spPr>
          <a:xfrm>
            <a:off x="1075045" y="1791113"/>
            <a:ext cx="10881426" cy="461665"/>
          </a:xfrm>
          <a:prstGeom prst="rect">
            <a:avLst/>
          </a:prstGeom>
          <a:noFill/>
        </p:spPr>
        <p:txBody>
          <a:bodyPr wrap="square">
            <a:spAutoFit/>
          </a:bodyPr>
          <a:lstStyle/>
          <a:p>
            <a:r>
              <a:rPr lang="en-US" sz="2000" b="1">
                <a:solidFill>
                  <a:srgbClr val="1E4782"/>
                </a:solidFill>
                <a:latin typeface="Arial" panose="020B0604020202020204" pitchFamily="34" charset="0"/>
                <a:cs typeface="Arial" panose="020B0604020202020204" pitchFamily="34" charset="0"/>
              </a:rPr>
              <a:t>Throughout, required sections/fields are denoted with bold text and an asterisk</a:t>
            </a:r>
            <a:r>
              <a:rPr lang="en-US" sz="2400">
                <a:solidFill>
                  <a:srgbClr val="1E4782"/>
                </a:solidFill>
                <a:latin typeface="Arial" panose="020B0604020202020204" pitchFamily="34" charset="0"/>
                <a:cs typeface="Arial" panose="020B0604020202020204" pitchFamily="34" charset="0"/>
              </a:rPr>
              <a:t>*</a:t>
            </a:r>
            <a:endParaRPr lang="en-US" sz="2000" b="1">
              <a:solidFill>
                <a:srgbClr val="1E478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998F51-DD24-EC61-350D-332D92B53C14}"/>
              </a:ext>
            </a:extLst>
          </p:cNvPr>
          <p:cNvSpPr txBox="1"/>
          <p:nvPr/>
        </p:nvSpPr>
        <p:spPr>
          <a:xfrm>
            <a:off x="935065" y="3611464"/>
            <a:ext cx="10321870" cy="1323439"/>
          </a:xfrm>
          <a:prstGeom prst="rect">
            <a:avLst/>
          </a:prstGeom>
          <a:noFill/>
        </p:spPr>
        <p:txBody>
          <a:bodyPr wrap="square">
            <a:spAutoFit/>
          </a:bodyPr>
          <a:lstStyle/>
          <a:p>
            <a:r>
              <a:rPr lang="en-US" sz="2000" b="1">
                <a:solidFill>
                  <a:srgbClr val="1E4782"/>
                </a:solidFill>
                <a:latin typeface="Arial" panose="020B0604020202020204" pitchFamily="34" charset="0"/>
                <a:cs typeface="Arial" panose="020B0604020202020204" pitchFamily="34" charset="0"/>
              </a:rPr>
              <a:t>The platform does NOT autosave like a Google document</a:t>
            </a:r>
          </a:p>
          <a:p>
            <a:pPr marL="342900" indent="-342900">
              <a:buFont typeface="Arial" panose="020B0604020202020204" pitchFamily="34" charset="0"/>
              <a:buChar char="•"/>
            </a:pPr>
            <a:r>
              <a:rPr lang="en-US" sz="2000">
                <a:solidFill>
                  <a:srgbClr val="1E4782"/>
                </a:solidFill>
                <a:latin typeface="Arial" panose="020B0604020202020204" pitchFamily="34" charset="0"/>
                <a:cs typeface="Arial" panose="020B0604020202020204" pitchFamily="34" charset="0"/>
              </a:rPr>
              <a:t>Content will be lost if windows time out or are closed</a:t>
            </a:r>
          </a:p>
          <a:p>
            <a:pPr marL="342900" indent="-342900">
              <a:buFont typeface="Arial" panose="020B0604020202020204" pitchFamily="34" charset="0"/>
              <a:buChar char="•"/>
            </a:pPr>
            <a:r>
              <a:rPr lang="en-US" sz="2000">
                <a:solidFill>
                  <a:srgbClr val="1E4782"/>
                </a:solidFill>
                <a:latin typeface="Arial" panose="020B0604020202020204" pitchFamily="34" charset="0"/>
                <a:cs typeface="Arial" panose="020B0604020202020204" pitchFamily="34" charset="0"/>
              </a:rPr>
              <a:t>It is important to use the “Save” buttons frequently</a:t>
            </a:r>
          </a:p>
          <a:p>
            <a:pPr marL="342900" indent="-342900">
              <a:buFont typeface="Arial" panose="020B0604020202020204" pitchFamily="34" charset="0"/>
              <a:buChar char="•"/>
            </a:pPr>
            <a:r>
              <a:rPr lang="en-US" sz="2000">
                <a:solidFill>
                  <a:srgbClr val="1E4782"/>
                </a:solidFill>
                <a:latin typeface="Arial" panose="020B0604020202020204" pitchFamily="34" charset="0"/>
                <a:cs typeface="Arial" panose="020B0604020202020204" pitchFamily="34" charset="0"/>
              </a:rPr>
              <a:t>Supervisors may choose to paste information in from another document</a:t>
            </a:r>
          </a:p>
        </p:txBody>
      </p:sp>
      <p:pic>
        <p:nvPicPr>
          <p:cNvPr id="7" name="Picture 6">
            <a:extLst>
              <a:ext uri="{FF2B5EF4-FFF2-40B4-BE49-F238E27FC236}">
                <a16:creationId xmlns:a16="http://schemas.microsoft.com/office/drawing/2014/main" id="{1148FA7D-5811-29DA-4722-587DBFFAFE55}"/>
              </a:ext>
              <a:ext uri="{C183D7F6-B498-43B3-948B-1728B52AA6E4}">
                <adec:decorative xmlns:adec="http://schemas.microsoft.com/office/drawing/2017/decorative" val="1"/>
              </a:ext>
            </a:extLst>
          </p:cNvPr>
          <p:cNvPicPr>
            <a:picLocks noChangeAspect="1"/>
          </p:cNvPicPr>
          <p:nvPr/>
        </p:nvPicPr>
        <p:blipFill>
          <a:blip r:embed="rId3"/>
          <a:srcRect l="53518" t="15044" r="7425" b="79470"/>
          <a:stretch>
            <a:fillRect/>
          </a:stretch>
        </p:blipFill>
        <p:spPr>
          <a:xfrm>
            <a:off x="3358835" y="2421413"/>
            <a:ext cx="4758724" cy="58622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Rounded Corners 8">
            <a:extLst>
              <a:ext uri="{FF2B5EF4-FFF2-40B4-BE49-F238E27FC236}">
                <a16:creationId xmlns:a16="http://schemas.microsoft.com/office/drawing/2014/main" id="{A1695800-BFF4-9503-1B98-427A0FAE240F}"/>
              </a:ext>
            </a:extLst>
          </p:cNvPr>
          <p:cNvSpPr/>
          <p:nvPr/>
        </p:nvSpPr>
        <p:spPr>
          <a:xfrm>
            <a:off x="4526014" y="5028048"/>
            <a:ext cx="2286000" cy="563525"/>
          </a:xfrm>
          <a:prstGeom prst="roundRect">
            <a:avLst/>
          </a:prstGeom>
          <a:solidFill>
            <a:srgbClr val="1E4782"/>
          </a:solidFill>
          <a:ln>
            <a:solidFill>
              <a:srgbClr val="1E478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Save</a:t>
            </a:r>
          </a:p>
        </p:txBody>
      </p:sp>
    </p:spTree>
    <p:extLst>
      <p:ext uri="{BB962C8B-B14F-4D97-AF65-F5344CB8AC3E}">
        <p14:creationId xmlns:p14="http://schemas.microsoft.com/office/powerpoint/2010/main" val="23791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237BB-C79C-A0E1-6D78-8872DDC0BF2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94FD330-8302-37F0-E3AC-7DACD8F4565D}"/>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BDB0655C-5A31-EAAB-E50B-D09DDBDA4F55}"/>
              </a:ext>
            </a:extLst>
          </p:cNvPr>
          <p:cNvSpPr>
            <a:spLocks noGrp="1"/>
          </p:cNvSpPr>
          <p:nvPr>
            <p:ph type="title"/>
          </p:nvPr>
        </p:nvSpPr>
        <p:spPr>
          <a:xfrm>
            <a:off x="519148" y="1776549"/>
            <a:ext cx="9113224" cy="1766454"/>
          </a:xfrm>
        </p:spPr>
        <p:txBody>
          <a:bodyPr/>
          <a:lstStyle/>
          <a:p>
            <a:r>
              <a:rPr lang="en-US"/>
              <a:t>Starting a Cycle</a:t>
            </a:r>
          </a:p>
        </p:txBody>
      </p:sp>
      <p:sp>
        <p:nvSpPr>
          <p:cNvPr id="5" name="Slide Number Placeholder 4">
            <a:extLst>
              <a:ext uri="{FF2B5EF4-FFF2-40B4-BE49-F238E27FC236}">
                <a16:creationId xmlns:a16="http://schemas.microsoft.com/office/drawing/2014/main" id="{E1C48436-6947-4861-C038-E9C1B82B2318}"/>
              </a:ext>
            </a:extLst>
          </p:cNvPr>
          <p:cNvSpPr>
            <a:spLocks noGrp="1"/>
          </p:cNvSpPr>
          <p:nvPr>
            <p:ph type="sldNum" sz="quarter" idx="12"/>
          </p:nvPr>
        </p:nvSpPr>
        <p:spPr/>
        <p:txBody>
          <a:bodyPr/>
          <a:lstStyle/>
          <a:p>
            <a:fld id="{68A8D22E-6BC5-9E47-900C-2BB94685D9F5}" type="slidenum">
              <a:rPr lang="en-US" smtClean="0"/>
              <a:t>22</a:t>
            </a:fld>
            <a:endParaRPr lang="en-US"/>
          </a:p>
        </p:txBody>
      </p:sp>
    </p:spTree>
    <p:extLst>
      <p:ext uri="{BB962C8B-B14F-4D97-AF65-F5344CB8AC3E}">
        <p14:creationId xmlns:p14="http://schemas.microsoft.com/office/powerpoint/2010/main" val="3036239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70B28-C366-244F-92A8-0DDE70CA95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0A606-EBC3-C68F-1234-C35237A8DD0A}"/>
              </a:ext>
            </a:extLst>
          </p:cNvPr>
          <p:cNvSpPr>
            <a:spLocks noGrp="1"/>
          </p:cNvSpPr>
          <p:nvPr>
            <p:ph type="title"/>
          </p:nvPr>
        </p:nvSpPr>
        <p:spPr/>
        <p:txBody>
          <a:bodyPr/>
          <a:lstStyle/>
          <a:p>
            <a:r>
              <a:rPr lang="en-US"/>
              <a:t>Start Cycle</a:t>
            </a:r>
          </a:p>
        </p:txBody>
      </p:sp>
      <p:sp>
        <p:nvSpPr>
          <p:cNvPr id="4" name="Slide Number Placeholder 3">
            <a:extLst>
              <a:ext uri="{FF2B5EF4-FFF2-40B4-BE49-F238E27FC236}">
                <a16:creationId xmlns:a16="http://schemas.microsoft.com/office/drawing/2014/main" id="{736A8660-EE85-8BFF-40A8-E1BED9952E9F}"/>
              </a:ext>
            </a:extLst>
          </p:cNvPr>
          <p:cNvSpPr>
            <a:spLocks noGrp="1"/>
          </p:cNvSpPr>
          <p:nvPr>
            <p:ph type="sldNum" sz="quarter" idx="12"/>
          </p:nvPr>
        </p:nvSpPr>
        <p:spPr/>
        <p:txBody>
          <a:bodyPr/>
          <a:lstStyle/>
          <a:p>
            <a:fld id="{68A8D22E-6BC5-9E47-900C-2BB94685D9F5}" type="slidenum">
              <a:rPr lang="en-US" smtClean="0"/>
              <a:t>23</a:t>
            </a:fld>
            <a:endParaRPr lang="en-US"/>
          </a:p>
        </p:txBody>
      </p:sp>
      <p:pic>
        <p:nvPicPr>
          <p:cNvPr id="6" name="Picture 5">
            <a:extLst>
              <a:ext uri="{FF2B5EF4-FFF2-40B4-BE49-F238E27FC236}">
                <a16:creationId xmlns:a16="http://schemas.microsoft.com/office/drawing/2014/main" id="{63070F67-4376-AEFE-9D94-9D600B6470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045" y="1750288"/>
            <a:ext cx="9477655" cy="416199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C7FB61A4-45F3-829D-C3FB-3B5E81C381F3}"/>
              </a:ext>
              <a:ext uri="{C183D7F6-B498-43B3-948B-1728B52AA6E4}">
                <adec:decorative xmlns:adec="http://schemas.microsoft.com/office/drawing/2017/decorative" val="1"/>
              </a:ext>
            </a:extLst>
          </p:cNvPr>
          <p:cNvSpPr/>
          <p:nvPr/>
        </p:nvSpPr>
        <p:spPr>
          <a:xfrm>
            <a:off x="1076045" y="3142118"/>
            <a:ext cx="1064254" cy="20398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27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5B5F-6D12-8DFB-7FCE-7532E98FFA4B}"/>
              </a:ext>
            </a:extLst>
          </p:cNvPr>
          <p:cNvSpPr>
            <a:spLocks noGrp="1"/>
          </p:cNvSpPr>
          <p:nvPr>
            <p:ph type="title"/>
          </p:nvPr>
        </p:nvSpPr>
        <p:spPr/>
        <p:txBody>
          <a:bodyPr/>
          <a:lstStyle/>
          <a:p>
            <a:r>
              <a:rPr lang="en-US"/>
              <a:t>Teacher Candidate Search</a:t>
            </a:r>
          </a:p>
        </p:txBody>
      </p:sp>
      <p:sp>
        <p:nvSpPr>
          <p:cNvPr id="4" name="Slide Number Placeholder 3">
            <a:extLst>
              <a:ext uri="{FF2B5EF4-FFF2-40B4-BE49-F238E27FC236}">
                <a16:creationId xmlns:a16="http://schemas.microsoft.com/office/drawing/2014/main" id="{AC6D5643-0E76-35E1-EAFC-A95F8C658D54}"/>
              </a:ext>
            </a:extLst>
          </p:cNvPr>
          <p:cNvSpPr>
            <a:spLocks noGrp="1"/>
          </p:cNvSpPr>
          <p:nvPr>
            <p:ph type="sldNum" sz="quarter" idx="12"/>
          </p:nvPr>
        </p:nvSpPr>
        <p:spPr/>
        <p:txBody>
          <a:bodyPr/>
          <a:lstStyle/>
          <a:p>
            <a:fld id="{68A8D22E-6BC5-9E47-900C-2BB94685D9F5}" type="slidenum">
              <a:rPr lang="en-US" smtClean="0"/>
              <a:t>24</a:t>
            </a:fld>
            <a:endParaRPr lang="en-US"/>
          </a:p>
        </p:txBody>
      </p:sp>
      <p:pic>
        <p:nvPicPr>
          <p:cNvPr id="6" name="Picture 5">
            <a:extLst>
              <a:ext uri="{FF2B5EF4-FFF2-40B4-BE49-F238E27FC236}">
                <a16:creationId xmlns:a16="http://schemas.microsoft.com/office/drawing/2014/main" id="{F49BEECC-A221-F23A-4F74-2BB5B29A6AE5}"/>
              </a:ext>
              <a:ext uri="{C183D7F6-B498-43B3-948B-1728B52AA6E4}">
                <adec:decorative xmlns:adec="http://schemas.microsoft.com/office/drawing/2017/decorative" val="1"/>
              </a:ext>
            </a:extLst>
          </p:cNvPr>
          <p:cNvPicPr>
            <a:picLocks noChangeAspect="1"/>
          </p:cNvPicPr>
          <p:nvPr/>
        </p:nvPicPr>
        <p:blipFill>
          <a:blip r:embed="rId3"/>
          <a:srcRect l="1782"/>
          <a:stretch>
            <a:fillRect/>
          </a:stretch>
        </p:blipFill>
        <p:spPr>
          <a:xfrm>
            <a:off x="914400" y="2129176"/>
            <a:ext cx="9910027" cy="218156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7DDB9FDA-9414-429D-03A2-BC91DEF8FB74}"/>
              </a:ext>
            </a:extLst>
          </p:cNvPr>
          <p:cNvSpPr txBox="1"/>
          <p:nvPr/>
        </p:nvSpPr>
        <p:spPr>
          <a:xfrm>
            <a:off x="752691" y="4710651"/>
            <a:ext cx="10233443" cy="646331"/>
          </a:xfrm>
          <a:prstGeom prst="rect">
            <a:avLst/>
          </a:prstGeom>
          <a:noFill/>
        </p:spPr>
        <p:txBody>
          <a:bodyPr wrap="square">
            <a:spAutoFit/>
          </a:bodyPr>
          <a:lstStyle/>
          <a:p>
            <a:pPr algn="ctr"/>
            <a:r>
              <a:rPr lang="en-US" b="1">
                <a:solidFill>
                  <a:schemeClr val="accent2"/>
                </a:solidFill>
                <a:latin typeface="Arial" panose="020B0604020202020204" pitchFamily="34" charset="0"/>
                <a:cs typeface="Arial" panose="020B0604020202020204" pitchFamily="34" charset="0"/>
              </a:rPr>
              <a:t>Candidates must be enrolled in Early ID to show up in the CAP Online Platform.</a:t>
            </a:r>
          </a:p>
          <a:p>
            <a:pPr algn="ctr"/>
            <a:r>
              <a:rPr lang="en-US">
                <a:solidFill>
                  <a:schemeClr val="accent2"/>
                </a:solidFill>
                <a:latin typeface="Arial" panose="020B0604020202020204" pitchFamily="34" charset="0"/>
                <a:cs typeface="Arial" panose="020B0604020202020204" pitchFamily="34" charset="0"/>
              </a:rPr>
              <a:t>If a candidate does not show up as expected, make sure they are enrolled.</a:t>
            </a:r>
            <a:r>
              <a:rPr lang="en-US" sz="1800">
                <a:solidFill>
                  <a:schemeClr val="accent2"/>
                </a:solidFill>
                <a:latin typeface="Arial" panose="020B0604020202020204" pitchFamily="34" charset="0"/>
                <a:cs typeface="Arial" panose="020B0604020202020204" pitchFamily="34" charset="0"/>
              </a:rPr>
              <a:t> </a:t>
            </a:r>
            <a:endParaRPr lang="en-US"/>
          </a:p>
        </p:txBody>
      </p:sp>
    </p:spTree>
    <p:extLst>
      <p:ext uri="{BB962C8B-B14F-4D97-AF65-F5344CB8AC3E}">
        <p14:creationId xmlns:p14="http://schemas.microsoft.com/office/powerpoint/2010/main" val="227734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FCA86-4AB8-7D87-CDFB-1CE7D1622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E0EF0-FFFE-BDE3-AD1E-A66571C0985C}"/>
              </a:ext>
            </a:extLst>
          </p:cNvPr>
          <p:cNvSpPr>
            <a:spLocks noGrp="1"/>
          </p:cNvSpPr>
          <p:nvPr>
            <p:ph type="title"/>
          </p:nvPr>
        </p:nvSpPr>
        <p:spPr/>
        <p:txBody>
          <a:bodyPr/>
          <a:lstStyle/>
          <a:p>
            <a:r>
              <a:rPr lang="en-US"/>
              <a:t>Cycle Start Date</a:t>
            </a:r>
          </a:p>
        </p:txBody>
      </p:sp>
      <p:sp>
        <p:nvSpPr>
          <p:cNvPr id="4" name="Slide Number Placeholder 3">
            <a:extLst>
              <a:ext uri="{FF2B5EF4-FFF2-40B4-BE49-F238E27FC236}">
                <a16:creationId xmlns:a16="http://schemas.microsoft.com/office/drawing/2014/main" id="{8430A517-C223-9465-E3E9-AF5E9AE8E5DA}"/>
              </a:ext>
            </a:extLst>
          </p:cNvPr>
          <p:cNvSpPr>
            <a:spLocks noGrp="1"/>
          </p:cNvSpPr>
          <p:nvPr>
            <p:ph type="sldNum" sz="quarter" idx="12"/>
          </p:nvPr>
        </p:nvSpPr>
        <p:spPr/>
        <p:txBody>
          <a:bodyPr/>
          <a:lstStyle/>
          <a:p>
            <a:fld id="{68A8D22E-6BC5-9E47-900C-2BB94685D9F5}" type="slidenum">
              <a:rPr lang="en-US" smtClean="0"/>
              <a:t>25</a:t>
            </a:fld>
            <a:endParaRPr lang="en-US"/>
          </a:p>
        </p:txBody>
      </p:sp>
      <p:pic>
        <p:nvPicPr>
          <p:cNvPr id="5" name="Picture 4">
            <a:extLst>
              <a:ext uri="{FF2B5EF4-FFF2-40B4-BE49-F238E27FC236}">
                <a16:creationId xmlns:a16="http://schemas.microsoft.com/office/drawing/2014/main" id="{49453387-6ED8-B9E4-BCA8-3195738F82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84795" y="1846555"/>
            <a:ext cx="8118249" cy="3969465"/>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B9D8AAF0-648A-FF80-7EFB-D09AFCDF9E65}"/>
              </a:ext>
              <a:ext uri="{C183D7F6-B498-43B3-948B-1728B52AA6E4}">
                <adec:decorative xmlns:adec="http://schemas.microsoft.com/office/drawing/2017/decorative" val="1"/>
              </a:ext>
            </a:extLst>
          </p:cNvPr>
          <p:cNvSpPr/>
          <p:nvPr/>
        </p:nvSpPr>
        <p:spPr>
          <a:xfrm>
            <a:off x="4366724" y="4685168"/>
            <a:ext cx="2925615" cy="29831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23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3D281-729E-D8B2-BA4B-029D5591C2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6BE82-E237-2D98-30D3-CEDAC0608A1F}"/>
              </a:ext>
            </a:extLst>
          </p:cNvPr>
          <p:cNvSpPr>
            <a:spLocks noGrp="1"/>
          </p:cNvSpPr>
          <p:nvPr>
            <p:ph type="title"/>
          </p:nvPr>
        </p:nvSpPr>
        <p:spPr/>
        <p:txBody>
          <a:bodyPr/>
          <a:lstStyle/>
          <a:p>
            <a:r>
              <a:rPr lang="en-US"/>
              <a:t>Assign a Program Supervisor</a:t>
            </a:r>
          </a:p>
        </p:txBody>
      </p:sp>
      <p:sp>
        <p:nvSpPr>
          <p:cNvPr id="4" name="Slide Number Placeholder 3">
            <a:extLst>
              <a:ext uri="{FF2B5EF4-FFF2-40B4-BE49-F238E27FC236}">
                <a16:creationId xmlns:a16="http://schemas.microsoft.com/office/drawing/2014/main" id="{DFFF82EB-9DC6-073E-0773-8AA3A8E1969A}"/>
              </a:ext>
            </a:extLst>
          </p:cNvPr>
          <p:cNvSpPr>
            <a:spLocks noGrp="1"/>
          </p:cNvSpPr>
          <p:nvPr>
            <p:ph type="sldNum" sz="quarter" idx="12"/>
          </p:nvPr>
        </p:nvSpPr>
        <p:spPr/>
        <p:txBody>
          <a:bodyPr/>
          <a:lstStyle/>
          <a:p>
            <a:fld id="{68A8D22E-6BC5-9E47-900C-2BB94685D9F5}" type="slidenum">
              <a:rPr lang="en-US" smtClean="0"/>
              <a:t>26</a:t>
            </a:fld>
            <a:endParaRPr lang="en-US"/>
          </a:p>
        </p:txBody>
      </p:sp>
      <p:sp>
        <p:nvSpPr>
          <p:cNvPr id="9" name="TextBox 8">
            <a:extLst>
              <a:ext uri="{FF2B5EF4-FFF2-40B4-BE49-F238E27FC236}">
                <a16:creationId xmlns:a16="http://schemas.microsoft.com/office/drawing/2014/main" id="{4A1FCEE3-59B7-65A9-8E33-BC5CEB2DA3D5}"/>
              </a:ext>
            </a:extLst>
          </p:cNvPr>
          <p:cNvSpPr txBox="1"/>
          <p:nvPr/>
        </p:nvSpPr>
        <p:spPr>
          <a:xfrm>
            <a:off x="979278" y="1552162"/>
            <a:ext cx="10233443" cy="369332"/>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The person creating the CAP Cycle will automatically be assigned as the program supervisor.</a:t>
            </a:r>
          </a:p>
        </p:txBody>
      </p:sp>
      <p:pic>
        <p:nvPicPr>
          <p:cNvPr id="11" name="Picture 10">
            <a:extLst>
              <a:ext uri="{FF2B5EF4-FFF2-40B4-BE49-F238E27FC236}">
                <a16:creationId xmlns:a16="http://schemas.microsoft.com/office/drawing/2014/main" id="{945DBF23-8024-94E0-FCED-C3025481D3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81300" y="2299012"/>
            <a:ext cx="4999209" cy="322644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9FEC7A46-DF8D-C6C0-B900-3FDA2CC49A7B}"/>
              </a:ext>
              <a:ext uri="{C183D7F6-B498-43B3-948B-1728B52AA6E4}">
                <adec:decorative xmlns:adec="http://schemas.microsoft.com/office/drawing/2017/decorative" val="1"/>
              </a:ext>
            </a:extLst>
          </p:cNvPr>
          <p:cNvSpPr/>
          <p:nvPr/>
        </p:nvSpPr>
        <p:spPr>
          <a:xfrm>
            <a:off x="7205739" y="5278641"/>
            <a:ext cx="519737" cy="18651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DDC7B93-815B-E0C0-DEDC-D7A74B5F85F5}"/>
              </a:ext>
              <a:ext uri="{C183D7F6-B498-43B3-948B-1728B52AA6E4}">
                <adec:decorative xmlns:adec="http://schemas.microsoft.com/office/drawing/2017/decorative" val="1"/>
              </a:ext>
            </a:extLst>
          </p:cNvPr>
          <p:cNvSpPr/>
          <p:nvPr/>
        </p:nvSpPr>
        <p:spPr>
          <a:xfrm>
            <a:off x="5819810" y="2921193"/>
            <a:ext cx="1305379" cy="152125"/>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A1FCD3-D6BA-A775-4ADB-67DD5E790D07}"/>
              </a:ext>
              <a:ext uri="{C183D7F6-B498-43B3-948B-1728B52AA6E4}">
                <adec:decorative xmlns:adec="http://schemas.microsoft.com/office/drawing/2017/decorative" val="1"/>
              </a:ext>
            </a:extLst>
          </p:cNvPr>
          <p:cNvSpPr/>
          <p:nvPr/>
        </p:nvSpPr>
        <p:spPr>
          <a:xfrm>
            <a:off x="6601363" y="3092926"/>
            <a:ext cx="247814" cy="10316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751147A-D074-37CD-61E4-1AB5297000B9}"/>
              </a:ext>
              <a:ext uri="{C183D7F6-B498-43B3-948B-1728B52AA6E4}">
                <adec:decorative xmlns:adec="http://schemas.microsoft.com/office/drawing/2017/decorative" val="1"/>
              </a:ext>
            </a:extLst>
          </p:cNvPr>
          <p:cNvSpPr/>
          <p:nvPr/>
        </p:nvSpPr>
        <p:spPr>
          <a:xfrm>
            <a:off x="0" y="5875867"/>
            <a:ext cx="2781300" cy="923330"/>
          </a:xfrm>
          <a:prstGeom prst="rect">
            <a:avLst/>
          </a:prstGeom>
          <a:solidFill>
            <a:srgbClr val="F3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0589EEF-BC2E-0710-FF59-685098600F35}"/>
              </a:ext>
            </a:extLst>
          </p:cNvPr>
          <p:cNvSpPr txBox="1"/>
          <p:nvPr/>
        </p:nvSpPr>
        <p:spPr>
          <a:xfrm>
            <a:off x="781738" y="5902970"/>
            <a:ext cx="10628522" cy="646331"/>
          </a:xfrm>
          <a:prstGeom prst="rect">
            <a:avLst/>
          </a:prstGeom>
          <a:noFill/>
        </p:spPr>
        <p:txBody>
          <a:bodyPr wrap="square">
            <a:spAutoFit/>
          </a:bodyPr>
          <a:lstStyle/>
          <a:p>
            <a:pPr algn="ctr"/>
            <a:r>
              <a:rPr lang="en-US" b="1">
                <a:solidFill>
                  <a:schemeClr val="accent2"/>
                </a:solidFill>
                <a:latin typeface="Arial" panose="020B0604020202020204" pitchFamily="34" charset="0"/>
                <a:cs typeface="Arial" panose="020B0604020202020204" pitchFamily="34" charset="0"/>
              </a:rPr>
              <a:t>If a program supervisor does not show up in the list, they are not registered in the system.</a:t>
            </a:r>
          </a:p>
          <a:p>
            <a:pPr algn="ctr"/>
            <a:r>
              <a:rPr lang="en-US">
                <a:solidFill>
                  <a:schemeClr val="accent2"/>
                </a:solidFill>
                <a:latin typeface="Arial" panose="020B0604020202020204" pitchFamily="34" charset="0"/>
                <a:cs typeface="Arial" panose="020B0604020202020204" pitchFamily="34" charset="0"/>
              </a:rPr>
              <a:t>Contact your sponsoring organization’s Directory Administrator or DESE for assistance.</a:t>
            </a:r>
            <a:endParaRPr lang="en-US"/>
          </a:p>
        </p:txBody>
      </p:sp>
      <p:sp>
        <p:nvSpPr>
          <p:cNvPr id="5" name="TextBox 4">
            <a:extLst>
              <a:ext uri="{FF2B5EF4-FFF2-40B4-BE49-F238E27FC236}">
                <a16:creationId xmlns:a16="http://schemas.microsoft.com/office/drawing/2014/main" id="{FCDA1B67-E142-965C-63C5-A5615FDCF95E}"/>
              </a:ext>
            </a:extLst>
          </p:cNvPr>
          <p:cNvSpPr txBox="1"/>
          <p:nvPr/>
        </p:nvSpPr>
        <p:spPr>
          <a:xfrm>
            <a:off x="8248650" y="5109953"/>
            <a:ext cx="2324100" cy="830997"/>
          </a:xfrm>
          <a:prstGeom prst="rect">
            <a:avLst/>
          </a:prstGeom>
          <a:noFill/>
        </p:spPr>
        <p:txBody>
          <a:bodyPr wrap="square">
            <a:spAutoFit/>
          </a:bodyPr>
          <a:lstStyle/>
          <a:p>
            <a:r>
              <a:rPr lang="en-US" sz="1500" b="1">
                <a:solidFill>
                  <a:srgbClr val="1E4782"/>
                </a:solidFill>
                <a:latin typeface="Arial" panose="020B0604020202020204" pitchFamily="34" charset="0"/>
                <a:cs typeface="Arial" panose="020B0604020202020204" pitchFamily="34" charset="0"/>
              </a:rPr>
              <a:t>To keep the default PS</a:t>
            </a:r>
            <a:r>
              <a:rPr lang="en-US" sz="1500">
                <a:solidFill>
                  <a:srgbClr val="1E4782"/>
                </a:solidFill>
                <a:latin typeface="Arial" panose="020B0604020202020204" pitchFamily="34" charset="0"/>
                <a:cs typeface="Arial" panose="020B0604020202020204" pitchFamily="34" charset="0"/>
              </a:rPr>
              <a:t>, click “Assign”</a:t>
            </a:r>
          </a:p>
          <a:p>
            <a:endParaRPr lang="en-US">
              <a:solidFill>
                <a:srgbClr val="1E4782"/>
              </a:solidFill>
            </a:endParaRPr>
          </a:p>
        </p:txBody>
      </p:sp>
      <p:sp>
        <p:nvSpPr>
          <p:cNvPr id="7" name="TextBox 6">
            <a:extLst>
              <a:ext uri="{FF2B5EF4-FFF2-40B4-BE49-F238E27FC236}">
                <a16:creationId xmlns:a16="http://schemas.microsoft.com/office/drawing/2014/main" id="{7E2014BF-0C9B-96EB-CBC0-9BCBB9BE2E17}"/>
              </a:ext>
            </a:extLst>
          </p:cNvPr>
          <p:cNvSpPr txBox="1"/>
          <p:nvPr/>
        </p:nvSpPr>
        <p:spPr>
          <a:xfrm>
            <a:off x="8188006" y="2997255"/>
            <a:ext cx="2888731" cy="784830"/>
          </a:xfrm>
          <a:prstGeom prst="rect">
            <a:avLst/>
          </a:prstGeom>
          <a:noFill/>
        </p:spPr>
        <p:txBody>
          <a:bodyPr wrap="square">
            <a:spAutoFit/>
          </a:bodyPr>
          <a:lstStyle/>
          <a:p>
            <a:r>
              <a:rPr lang="en-US" sz="1500" b="1">
                <a:solidFill>
                  <a:srgbClr val="1E4782"/>
                </a:solidFill>
                <a:latin typeface="Arial" panose="020B0604020202020204" pitchFamily="34" charset="0"/>
                <a:cs typeface="Arial" panose="020B0604020202020204" pitchFamily="34" charset="0"/>
              </a:rPr>
              <a:t>To pick a different PS</a:t>
            </a:r>
            <a:r>
              <a:rPr lang="en-US" sz="1500">
                <a:solidFill>
                  <a:srgbClr val="1E4782"/>
                </a:solidFill>
                <a:latin typeface="Arial" panose="020B0604020202020204" pitchFamily="34" charset="0"/>
                <a:cs typeface="Arial" panose="020B0604020202020204" pitchFamily="34" charset="0"/>
              </a:rPr>
              <a:t>, click “Change” – you will then see a list of all available supervisors </a:t>
            </a:r>
            <a:endParaRPr lang="en-US" sz="1500"/>
          </a:p>
        </p:txBody>
      </p:sp>
      <p:cxnSp>
        <p:nvCxnSpPr>
          <p:cNvPr id="8" name="Straight Arrow Connector 7">
            <a:extLst>
              <a:ext uri="{FF2B5EF4-FFF2-40B4-BE49-F238E27FC236}">
                <a16:creationId xmlns:a16="http://schemas.microsoft.com/office/drawing/2014/main" id="{DFE43BE9-E62D-17FF-8FF1-71E3C46ED0C0}"/>
              </a:ext>
              <a:ext uri="{C183D7F6-B498-43B3-948B-1728B52AA6E4}">
                <adec:decorative xmlns:adec="http://schemas.microsoft.com/office/drawing/2017/decorative" val="1"/>
              </a:ext>
            </a:extLst>
          </p:cNvPr>
          <p:cNvCxnSpPr>
            <a:cxnSpLocks/>
          </p:cNvCxnSpPr>
          <p:nvPr/>
        </p:nvCxnSpPr>
        <p:spPr>
          <a:xfrm>
            <a:off x="6849177" y="3153853"/>
            <a:ext cx="1338829" cy="593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A44AFA2-E98D-6507-6A06-6438C31552FA}"/>
              </a:ext>
              <a:ext uri="{C183D7F6-B498-43B3-948B-1728B52AA6E4}">
                <adec:decorative xmlns:adec="http://schemas.microsoft.com/office/drawing/2017/decorative" val="1"/>
              </a:ext>
            </a:extLst>
          </p:cNvPr>
          <p:cNvCxnSpPr>
            <a:cxnSpLocks/>
          </p:cNvCxnSpPr>
          <p:nvPr/>
        </p:nvCxnSpPr>
        <p:spPr>
          <a:xfrm>
            <a:off x="7725476" y="5387048"/>
            <a:ext cx="481264"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675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4C36-CEE7-603C-D3AA-FF33C4DE952F}"/>
              </a:ext>
            </a:extLst>
          </p:cNvPr>
          <p:cNvSpPr>
            <a:spLocks noGrp="1"/>
          </p:cNvSpPr>
          <p:nvPr>
            <p:ph type="title"/>
          </p:nvPr>
        </p:nvSpPr>
        <p:spPr/>
        <p:txBody>
          <a:bodyPr/>
          <a:lstStyle/>
          <a:p>
            <a:r>
              <a:rPr lang="en-US"/>
              <a:t>Assign a Supervising Practitioner</a:t>
            </a:r>
          </a:p>
        </p:txBody>
      </p:sp>
      <p:sp>
        <p:nvSpPr>
          <p:cNvPr id="4" name="Slide Number Placeholder 3">
            <a:extLst>
              <a:ext uri="{FF2B5EF4-FFF2-40B4-BE49-F238E27FC236}">
                <a16:creationId xmlns:a16="http://schemas.microsoft.com/office/drawing/2014/main" id="{C3F8B349-B2B9-F141-D4EA-AAA2BB149BE5}"/>
              </a:ext>
            </a:extLst>
          </p:cNvPr>
          <p:cNvSpPr>
            <a:spLocks noGrp="1"/>
          </p:cNvSpPr>
          <p:nvPr>
            <p:ph type="sldNum" sz="quarter" idx="12"/>
          </p:nvPr>
        </p:nvSpPr>
        <p:spPr/>
        <p:txBody>
          <a:bodyPr/>
          <a:lstStyle/>
          <a:p>
            <a:fld id="{68A8D22E-6BC5-9E47-900C-2BB94685D9F5}" type="slidenum">
              <a:rPr lang="en-US" smtClean="0"/>
              <a:t>27</a:t>
            </a:fld>
            <a:endParaRPr lang="en-US"/>
          </a:p>
        </p:txBody>
      </p:sp>
      <p:pic>
        <p:nvPicPr>
          <p:cNvPr id="6" name="Picture 5">
            <a:extLst>
              <a:ext uri="{FF2B5EF4-FFF2-40B4-BE49-F238E27FC236}">
                <a16:creationId xmlns:a16="http://schemas.microsoft.com/office/drawing/2014/main" id="{1408A83C-5397-A650-119F-DDEE3E39B8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9108" y="2360467"/>
            <a:ext cx="6270792" cy="3736831"/>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92B92A8B-EB53-B6E2-A72D-5E544537AE8A}"/>
              </a:ext>
            </a:extLst>
          </p:cNvPr>
          <p:cNvSpPr txBox="1"/>
          <p:nvPr/>
        </p:nvSpPr>
        <p:spPr>
          <a:xfrm>
            <a:off x="495300" y="1574548"/>
            <a:ext cx="11201400" cy="646331"/>
          </a:xfrm>
          <a:prstGeom prst="rect">
            <a:avLst/>
          </a:prstGeom>
          <a:noFill/>
        </p:spPr>
        <p:txBody>
          <a:bodyPr wrap="square">
            <a:spAutoFit/>
          </a:bodyPr>
          <a:lstStyle/>
          <a:p>
            <a:r>
              <a:rPr lang="en-US" b="1">
                <a:solidFill>
                  <a:srgbClr val="E97132"/>
                </a:solidFill>
                <a:latin typeface="Arial" panose="020B0604020202020204" pitchFamily="34" charset="0"/>
                <a:cs typeface="Arial" panose="020B0604020202020204" pitchFamily="34" charset="0"/>
              </a:rPr>
              <a:t>Supervising practitioners must be added in the CAP Online Platform. </a:t>
            </a:r>
          </a:p>
          <a:p>
            <a:r>
              <a:rPr lang="en-US">
                <a:solidFill>
                  <a:srgbClr val="E97132"/>
                </a:solidFill>
                <a:latin typeface="Arial" panose="020B0604020202020204" pitchFamily="34" charset="0"/>
                <a:cs typeface="Arial" panose="020B0604020202020204" pitchFamily="34" charset="0"/>
              </a:rPr>
              <a:t>If done in Directory Administrator, it will break the cycle. This cannot be fixed, and all cycle data will be lost.</a:t>
            </a:r>
            <a:endParaRPr lang="en-US">
              <a:solidFill>
                <a:srgbClr val="E97132"/>
              </a:solidFill>
            </a:endParaRPr>
          </a:p>
        </p:txBody>
      </p:sp>
      <p:sp>
        <p:nvSpPr>
          <p:cNvPr id="11" name="Rectangle 10">
            <a:extLst>
              <a:ext uri="{FF2B5EF4-FFF2-40B4-BE49-F238E27FC236}">
                <a16:creationId xmlns:a16="http://schemas.microsoft.com/office/drawing/2014/main" id="{8A3C6428-79CF-3518-DE66-0BFB08DE1820}"/>
              </a:ext>
              <a:ext uri="{C183D7F6-B498-43B3-948B-1728B52AA6E4}">
                <adec:decorative xmlns:adec="http://schemas.microsoft.com/office/drawing/2017/decorative" val="1"/>
              </a:ext>
            </a:extLst>
          </p:cNvPr>
          <p:cNvSpPr/>
          <p:nvPr/>
        </p:nvSpPr>
        <p:spPr>
          <a:xfrm>
            <a:off x="549108" y="4522924"/>
            <a:ext cx="6270792" cy="112723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71D437-CA99-F03E-6BF1-547BE9327610}"/>
              </a:ext>
              <a:ext uri="{C183D7F6-B498-43B3-948B-1728B52AA6E4}">
                <adec:decorative xmlns:adec="http://schemas.microsoft.com/office/drawing/2017/decorative" val="1"/>
              </a:ext>
            </a:extLst>
          </p:cNvPr>
          <p:cNvSpPr/>
          <p:nvPr/>
        </p:nvSpPr>
        <p:spPr>
          <a:xfrm>
            <a:off x="5893314" y="5789747"/>
            <a:ext cx="627484" cy="230335"/>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33EAF2F-80E4-738D-453C-9E43AE3DFAB1}"/>
              </a:ext>
              <a:ext uri="{C183D7F6-B498-43B3-948B-1728B52AA6E4}">
                <adec:decorative xmlns:adec="http://schemas.microsoft.com/office/drawing/2017/decorative" val="1"/>
              </a:ext>
            </a:extLst>
          </p:cNvPr>
          <p:cNvSpPr/>
          <p:nvPr/>
        </p:nvSpPr>
        <p:spPr>
          <a:xfrm>
            <a:off x="3386637" y="5272442"/>
            <a:ext cx="595734" cy="22813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9B89C6D-B8F8-4F0E-1833-B991DD0EEF50}"/>
              </a:ext>
            </a:extLst>
          </p:cNvPr>
          <p:cNvSpPr txBox="1"/>
          <p:nvPr/>
        </p:nvSpPr>
        <p:spPr>
          <a:xfrm>
            <a:off x="6622991" y="2751554"/>
            <a:ext cx="5225000" cy="1477328"/>
          </a:xfrm>
          <a:prstGeom prst="rect">
            <a:avLst/>
          </a:prstGeom>
          <a:noFill/>
        </p:spPr>
        <p:txBody>
          <a:bodyPr wrap="square">
            <a:spAutoFit/>
          </a:bodyPr>
          <a:lstStyle/>
          <a:p>
            <a:pPr lvl="1"/>
            <a:r>
              <a:rPr lang="en-US" b="1">
                <a:solidFill>
                  <a:srgbClr val="E97132"/>
                </a:solidFill>
                <a:latin typeface="Arial" panose="020B0604020202020204" pitchFamily="34" charset="0"/>
                <a:cs typeface="Arial" panose="020B0604020202020204" pitchFamily="34" charset="0"/>
              </a:rPr>
              <a:t>If an SP does not show up in the search</a:t>
            </a:r>
            <a:r>
              <a:rPr lang="en-US">
                <a:solidFill>
                  <a:srgbClr val="E97132"/>
                </a:solidFill>
                <a:latin typeface="Arial" panose="020B0604020202020204" pitchFamily="34" charset="0"/>
                <a:cs typeface="Arial" panose="020B0604020202020204" pitchFamily="34" charset="0"/>
              </a:rPr>
              <a:t>,  it is likely they were coded as “On Leave,” “Exited,” or reported by a different district in EPIMS. Check in with the district to confirm, then contact DESE for assistance if needed.</a:t>
            </a:r>
            <a:endParaRPr lang="en-US" sz="1800" b="0" i="0" u="none" strike="noStrike" kern="1200">
              <a:solidFill>
                <a:srgbClr val="E97132"/>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E10F8A0-B176-EDD2-F595-E9B19B934CC6}"/>
              </a:ext>
            </a:extLst>
          </p:cNvPr>
          <p:cNvSpPr txBox="1"/>
          <p:nvPr/>
        </p:nvSpPr>
        <p:spPr>
          <a:xfrm>
            <a:off x="7388842" y="4865328"/>
            <a:ext cx="2864321" cy="784830"/>
          </a:xfrm>
          <a:prstGeom prst="rect">
            <a:avLst/>
          </a:prstGeom>
          <a:noFill/>
        </p:spPr>
        <p:txBody>
          <a:bodyPr wrap="square">
            <a:spAutoFit/>
          </a:bodyPr>
          <a:lstStyle/>
          <a:p>
            <a:r>
              <a:rPr lang="en-US" sz="1500" b="1">
                <a:solidFill>
                  <a:srgbClr val="1E4782"/>
                </a:solidFill>
                <a:latin typeface="Arial" panose="020B0604020202020204" pitchFamily="34" charset="0"/>
                <a:cs typeface="Arial" panose="020B0604020202020204" pitchFamily="34" charset="0"/>
              </a:rPr>
              <a:t>Choose the SP’s information </a:t>
            </a:r>
            <a:r>
              <a:rPr lang="en-US" sz="1500">
                <a:solidFill>
                  <a:srgbClr val="1E4782"/>
                </a:solidFill>
                <a:latin typeface="Arial" panose="020B0604020202020204" pitchFamily="34" charset="0"/>
                <a:cs typeface="Arial" panose="020B0604020202020204" pitchFamily="34" charset="0"/>
              </a:rPr>
              <a:t>from each dropdown menu, then click “Search”</a:t>
            </a:r>
            <a:endParaRPr lang="en-US">
              <a:solidFill>
                <a:srgbClr val="1E4782"/>
              </a:solidFill>
            </a:endParaRPr>
          </a:p>
        </p:txBody>
      </p:sp>
      <p:cxnSp>
        <p:nvCxnSpPr>
          <p:cNvPr id="9" name="Straight Arrow Connector 8">
            <a:extLst>
              <a:ext uri="{FF2B5EF4-FFF2-40B4-BE49-F238E27FC236}">
                <a16:creationId xmlns:a16="http://schemas.microsoft.com/office/drawing/2014/main" id="{B86E4E27-7AF3-879D-0FDF-DD5B6146221B}"/>
              </a:ext>
              <a:ext uri="{C183D7F6-B498-43B3-948B-1728B52AA6E4}">
                <adec:decorative xmlns:adec="http://schemas.microsoft.com/office/drawing/2017/decorative" val="1"/>
              </a:ext>
            </a:extLst>
          </p:cNvPr>
          <p:cNvCxnSpPr>
            <a:cxnSpLocks/>
          </p:cNvCxnSpPr>
          <p:nvPr/>
        </p:nvCxnSpPr>
        <p:spPr>
          <a:xfrm>
            <a:off x="6819900" y="5081653"/>
            <a:ext cx="481264"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77645C7-ABB3-7EA6-4DA5-FC0195D30061}"/>
              </a:ext>
            </a:extLst>
          </p:cNvPr>
          <p:cNvSpPr txBox="1"/>
          <p:nvPr/>
        </p:nvSpPr>
        <p:spPr>
          <a:xfrm>
            <a:off x="7388841" y="5704883"/>
            <a:ext cx="2669559" cy="784830"/>
          </a:xfrm>
          <a:prstGeom prst="rect">
            <a:avLst/>
          </a:prstGeom>
          <a:noFill/>
        </p:spPr>
        <p:txBody>
          <a:bodyPr wrap="square">
            <a:spAutoFit/>
          </a:bodyPr>
          <a:lstStyle/>
          <a:p>
            <a:r>
              <a:rPr lang="en-US" sz="1500" b="1">
                <a:solidFill>
                  <a:srgbClr val="1E4782"/>
                </a:solidFill>
                <a:latin typeface="Arial" panose="020B0604020202020204" pitchFamily="34" charset="0"/>
                <a:cs typeface="Arial" panose="020B0604020202020204" pitchFamily="34" charset="0"/>
              </a:rPr>
              <a:t>Once the SP is selected </a:t>
            </a:r>
            <a:r>
              <a:rPr lang="en-US" sz="1500">
                <a:solidFill>
                  <a:srgbClr val="1E4782"/>
                </a:solidFill>
                <a:latin typeface="Arial" panose="020B0604020202020204" pitchFamily="34" charset="0"/>
                <a:cs typeface="Arial" panose="020B0604020202020204" pitchFamily="34" charset="0"/>
              </a:rPr>
              <a:t>and their email is entered, click “Assign”</a:t>
            </a:r>
            <a:endParaRPr lang="en-US">
              <a:solidFill>
                <a:srgbClr val="1E4782"/>
              </a:solidFill>
            </a:endParaRPr>
          </a:p>
        </p:txBody>
      </p:sp>
      <p:cxnSp>
        <p:nvCxnSpPr>
          <p:cNvPr id="16" name="Straight Arrow Connector 15">
            <a:extLst>
              <a:ext uri="{FF2B5EF4-FFF2-40B4-BE49-F238E27FC236}">
                <a16:creationId xmlns:a16="http://schemas.microsoft.com/office/drawing/2014/main" id="{D43DD46A-07FF-C4A7-F6BD-F133D118735F}"/>
              </a:ext>
              <a:ext uri="{C183D7F6-B498-43B3-948B-1728B52AA6E4}">
                <adec:decorative xmlns:adec="http://schemas.microsoft.com/office/drawing/2017/decorative" val="1"/>
              </a:ext>
            </a:extLst>
          </p:cNvPr>
          <p:cNvCxnSpPr>
            <a:cxnSpLocks/>
          </p:cNvCxnSpPr>
          <p:nvPr/>
        </p:nvCxnSpPr>
        <p:spPr>
          <a:xfrm>
            <a:off x="6536465" y="5921208"/>
            <a:ext cx="764699"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6AA71E0-97C5-161F-7ADC-E2EF042A5919}"/>
              </a:ext>
            </a:extLst>
          </p:cNvPr>
          <p:cNvSpPr txBox="1"/>
          <p:nvPr/>
        </p:nvSpPr>
        <p:spPr>
          <a:xfrm>
            <a:off x="9901207" y="4865328"/>
            <a:ext cx="1963797" cy="1477328"/>
          </a:xfrm>
          <a:prstGeom prst="rect">
            <a:avLst/>
          </a:prstGeom>
          <a:noFill/>
        </p:spPr>
        <p:txBody>
          <a:bodyPr wrap="square">
            <a:spAutoFit/>
          </a:bodyPr>
          <a:lstStyle/>
          <a:p>
            <a:pPr lvl="1"/>
            <a:r>
              <a:rPr lang="en-US" sz="1800" b="1" i="0" u="none" strike="noStrike" kern="1200">
                <a:solidFill>
                  <a:srgbClr val="E97132"/>
                </a:solidFill>
                <a:effectLst/>
                <a:latin typeface="Arial" panose="020B0604020202020204" pitchFamily="34" charset="0"/>
                <a:cs typeface="Arial" panose="020B0604020202020204" pitchFamily="34" charset="0"/>
              </a:rPr>
              <a:t>Double </a:t>
            </a:r>
            <a:r>
              <a:rPr lang="en-US" b="1">
                <a:solidFill>
                  <a:srgbClr val="E97132"/>
                </a:solidFill>
                <a:latin typeface="Arial" panose="020B0604020202020204" pitchFamily="34" charset="0"/>
                <a:cs typeface="Arial" panose="020B0604020202020204" pitchFamily="34" charset="0"/>
              </a:rPr>
              <a:t>c</a:t>
            </a:r>
            <a:r>
              <a:rPr lang="en-US" sz="1800" b="1" i="0" u="none" strike="noStrike" kern="1200">
                <a:solidFill>
                  <a:srgbClr val="E97132"/>
                </a:solidFill>
                <a:effectLst/>
                <a:latin typeface="Arial" panose="020B0604020202020204" pitchFamily="34" charset="0"/>
                <a:cs typeface="Arial" panose="020B0604020202020204" pitchFamily="34" charset="0"/>
              </a:rPr>
              <a:t>heck the SP’s email </a:t>
            </a:r>
            <a:r>
              <a:rPr lang="en-US" sz="1800" b="0" i="0" u="none" strike="noStrike" kern="1200">
                <a:solidFill>
                  <a:srgbClr val="E97132"/>
                </a:solidFill>
                <a:effectLst/>
                <a:latin typeface="Arial" panose="020B0604020202020204" pitchFamily="34" charset="0"/>
                <a:cs typeface="Arial" panose="020B0604020202020204" pitchFamily="34" charset="0"/>
              </a:rPr>
              <a:t>to ensure it is correct!</a:t>
            </a:r>
          </a:p>
        </p:txBody>
      </p:sp>
    </p:spTree>
    <p:extLst>
      <p:ext uri="{BB962C8B-B14F-4D97-AF65-F5344CB8AC3E}">
        <p14:creationId xmlns:p14="http://schemas.microsoft.com/office/powerpoint/2010/main" val="253293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animBg="1"/>
      <p:bldP spid="7" grpId="0"/>
      <p:bldP spid="8" grpId="0"/>
      <p:bldP spid="15"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259C8-3C2F-4255-F792-C990FCE51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02FDD8-4138-71EF-1722-91FA0752D944}"/>
              </a:ext>
            </a:extLst>
          </p:cNvPr>
          <p:cNvSpPr>
            <a:spLocks noGrp="1"/>
          </p:cNvSpPr>
          <p:nvPr>
            <p:ph type="title"/>
          </p:nvPr>
        </p:nvSpPr>
        <p:spPr>
          <a:xfrm>
            <a:off x="173178" y="308699"/>
            <a:ext cx="12133122" cy="861002"/>
          </a:xfrm>
        </p:spPr>
        <p:txBody>
          <a:bodyPr>
            <a:normAutofit fontScale="90000"/>
          </a:bodyPr>
          <a:lstStyle/>
          <a:p>
            <a:r>
              <a:rPr lang="en-US"/>
              <a:t>Private or Out-of-State Supervising Practitioners</a:t>
            </a:r>
          </a:p>
        </p:txBody>
      </p:sp>
      <p:sp>
        <p:nvSpPr>
          <p:cNvPr id="4" name="Slide Number Placeholder 3">
            <a:extLst>
              <a:ext uri="{FF2B5EF4-FFF2-40B4-BE49-F238E27FC236}">
                <a16:creationId xmlns:a16="http://schemas.microsoft.com/office/drawing/2014/main" id="{3B11F0FD-580B-5390-B4A8-D2975A0A8EFE}"/>
              </a:ext>
            </a:extLst>
          </p:cNvPr>
          <p:cNvSpPr>
            <a:spLocks noGrp="1"/>
          </p:cNvSpPr>
          <p:nvPr>
            <p:ph type="sldNum" sz="quarter" idx="12"/>
          </p:nvPr>
        </p:nvSpPr>
        <p:spPr/>
        <p:txBody>
          <a:bodyPr/>
          <a:lstStyle/>
          <a:p>
            <a:fld id="{68A8D22E-6BC5-9E47-900C-2BB94685D9F5}" type="slidenum">
              <a:rPr lang="en-US" smtClean="0"/>
              <a:t>28</a:t>
            </a:fld>
            <a:endParaRPr lang="en-US"/>
          </a:p>
        </p:txBody>
      </p:sp>
      <p:sp>
        <p:nvSpPr>
          <p:cNvPr id="10" name="TextBox 9">
            <a:extLst>
              <a:ext uri="{FF2B5EF4-FFF2-40B4-BE49-F238E27FC236}">
                <a16:creationId xmlns:a16="http://schemas.microsoft.com/office/drawing/2014/main" id="{AE44345A-C9A2-63C3-AA59-9769823B9EBB}"/>
              </a:ext>
            </a:extLst>
          </p:cNvPr>
          <p:cNvSpPr txBox="1"/>
          <p:nvPr/>
        </p:nvSpPr>
        <p:spPr>
          <a:xfrm>
            <a:off x="287382" y="5416069"/>
            <a:ext cx="11782697" cy="646331"/>
          </a:xfrm>
          <a:prstGeom prst="rect">
            <a:avLst/>
          </a:prstGeom>
          <a:noFill/>
        </p:spPr>
        <p:txBody>
          <a:bodyPr wrap="square">
            <a:spAutoFit/>
          </a:bodyPr>
          <a:lstStyle/>
          <a:p>
            <a:pPr algn="ctr"/>
            <a:r>
              <a:rPr lang="en-US" b="1">
                <a:solidFill>
                  <a:schemeClr val="accent2"/>
                </a:solidFill>
                <a:latin typeface="Arial" panose="020B0604020202020204" pitchFamily="34" charset="0"/>
                <a:cs typeface="Arial" panose="020B0604020202020204" pitchFamily="34" charset="0"/>
              </a:rPr>
              <a:t>Supervising practitioners from private or out-of-state schools cannot access the CAP Online Platform.</a:t>
            </a:r>
          </a:p>
          <a:p>
            <a:pPr algn="ctr"/>
            <a:r>
              <a:rPr lang="en-US">
                <a:solidFill>
                  <a:schemeClr val="accent2"/>
                </a:solidFill>
                <a:latin typeface="Arial" panose="020B0604020202020204" pitchFamily="34" charset="0"/>
                <a:cs typeface="Arial" panose="020B0604020202020204" pitchFamily="34" charset="0"/>
              </a:rPr>
              <a:t>The CAP manager or program supervisor must enter information on their behalf for all forms.</a:t>
            </a:r>
            <a:endParaRPr lang="en-US"/>
          </a:p>
        </p:txBody>
      </p:sp>
      <p:pic>
        <p:nvPicPr>
          <p:cNvPr id="5" name="Picture 4">
            <a:extLst>
              <a:ext uri="{FF2B5EF4-FFF2-40B4-BE49-F238E27FC236}">
                <a16:creationId xmlns:a16="http://schemas.microsoft.com/office/drawing/2014/main" id="{2CB9C68D-E195-6436-A6AE-618C81E4D08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73764" y="1912104"/>
            <a:ext cx="6114267" cy="3218036"/>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7679A3D7-8F60-672E-D0A6-A1BC76DB6D64}"/>
              </a:ext>
              <a:ext uri="{C183D7F6-B498-43B3-948B-1728B52AA6E4}">
                <adec:decorative xmlns:adec="http://schemas.microsoft.com/office/drawing/2017/decorative" val="1"/>
              </a:ext>
            </a:extLst>
          </p:cNvPr>
          <p:cNvSpPr/>
          <p:nvPr/>
        </p:nvSpPr>
        <p:spPr>
          <a:xfrm>
            <a:off x="2873764" y="3429000"/>
            <a:ext cx="6016236" cy="11684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76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1ED26-FF5F-B4A7-A115-14A308001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B6381F-4D04-D341-1CE6-D726954B41F0}"/>
              </a:ext>
            </a:extLst>
          </p:cNvPr>
          <p:cNvSpPr>
            <a:spLocks noGrp="1"/>
          </p:cNvSpPr>
          <p:nvPr>
            <p:ph type="title"/>
          </p:nvPr>
        </p:nvSpPr>
        <p:spPr/>
        <p:txBody>
          <a:bodyPr/>
          <a:lstStyle/>
          <a:p>
            <a:r>
              <a:rPr lang="en-US"/>
              <a:t>Verify Cycle Information</a:t>
            </a:r>
          </a:p>
        </p:txBody>
      </p:sp>
      <p:sp>
        <p:nvSpPr>
          <p:cNvPr id="4" name="Slide Number Placeholder 3">
            <a:extLst>
              <a:ext uri="{FF2B5EF4-FFF2-40B4-BE49-F238E27FC236}">
                <a16:creationId xmlns:a16="http://schemas.microsoft.com/office/drawing/2014/main" id="{C29B7DC9-D9A3-DD35-8A9F-17E75BE97833}"/>
              </a:ext>
            </a:extLst>
          </p:cNvPr>
          <p:cNvSpPr>
            <a:spLocks noGrp="1"/>
          </p:cNvSpPr>
          <p:nvPr>
            <p:ph type="sldNum" sz="quarter" idx="12"/>
          </p:nvPr>
        </p:nvSpPr>
        <p:spPr/>
        <p:txBody>
          <a:bodyPr/>
          <a:lstStyle/>
          <a:p>
            <a:fld id="{68A8D22E-6BC5-9E47-900C-2BB94685D9F5}" type="slidenum">
              <a:rPr lang="en-US" smtClean="0"/>
              <a:t>29</a:t>
            </a:fld>
            <a:endParaRPr lang="en-US"/>
          </a:p>
        </p:txBody>
      </p:sp>
      <p:pic>
        <p:nvPicPr>
          <p:cNvPr id="8" name="Picture 7">
            <a:extLst>
              <a:ext uri="{FF2B5EF4-FFF2-40B4-BE49-F238E27FC236}">
                <a16:creationId xmlns:a16="http://schemas.microsoft.com/office/drawing/2014/main" id="{AFF9FDE2-9D65-5E23-8EF2-FFFC4A413D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4236" y="1683191"/>
            <a:ext cx="7340767" cy="3807124"/>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6D39310A-D748-23D5-A419-4EBA3C2B73E2}"/>
              </a:ext>
              <a:ext uri="{C183D7F6-B498-43B3-948B-1728B52AA6E4}">
                <adec:decorative xmlns:adec="http://schemas.microsoft.com/office/drawing/2017/decorative" val="1"/>
              </a:ext>
            </a:extLst>
          </p:cNvPr>
          <p:cNvSpPr/>
          <p:nvPr/>
        </p:nvSpPr>
        <p:spPr>
          <a:xfrm>
            <a:off x="7344483" y="5121374"/>
            <a:ext cx="717891" cy="26510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E953B8A-79FD-1879-87ED-D0028FC600FD}"/>
              </a:ext>
            </a:extLst>
          </p:cNvPr>
          <p:cNvSpPr txBox="1"/>
          <p:nvPr/>
        </p:nvSpPr>
        <p:spPr>
          <a:xfrm>
            <a:off x="8705635" y="5063343"/>
            <a:ext cx="3167708" cy="646331"/>
          </a:xfrm>
          <a:prstGeom prst="rect">
            <a:avLst/>
          </a:prstGeom>
          <a:noFill/>
        </p:spPr>
        <p:txBody>
          <a:bodyPr wrap="square">
            <a:spAutoFit/>
          </a:bodyPr>
          <a:lstStyle/>
          <a:p>
            <a:r>
              <a:rPr lang="en-US" b="1">
                <a:solidFill>
                  <a:srgbClr val="1E4782"/>
                </a:solidFill>
              </a:rPr>
              <a:t>If all information is accurate</a:t>
            </a:r>
            <a:r>
              <a:rPr lang="en-US">
                <a:solidFill>
                  <a:srgbClr val="1E4782"/>
                </a:solidFill>
              </a:rPr>
              <a:t>, select “Start Cycle”</a:t>
            </a:r>
          </a:p>
        </p:txBody>
      </p:sp>
      <p:cxnSp>
        <p:nvCxnSpPr>
          <p:cNvPr id="6" name="Straight Arrow Connector 5">
            <a:extLst>
              <a:ext uri="{FF2B5EF4-FFF2-40B4-BE49-F238E27FC236}">
                <a16:creationId xmlns:a16="http://schemas.microsoft.com/office/drawing/2014/main" id="{48958E9D-E549-B2D4-B86B-BE5C9A1141B9}"/>
              </a:ext>
              <a:ext uri="{C183D7F6-B498-43B3-948B-1728B52AA6E4}">
                <adec:decorative xmlns:adec="http://schemas.microsoft.com/office/drawing/2017/decorative" val="1"/>
              </a:ext>
            </a:extLst>
          </p:cNvPr>
          <p:cNvCxnSpPr>
            <a:cxnSpLocks/>
          </p:cNvCxnSpPr>
          <p:nvPr/>
        </p:nvCxnSpPr>
        <p:spPr>
          <a:xfrm>
            <a:off x="8062374" y="5272442"/>
            <a:ext cx="643261"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2A45CAE-CEA5-4576-4F58-17261891C8B9}"/>
              </a:ext>
            </a:extLst>
          </p:cNvPr>
          <p:cNvSpPr txBox="1"/>
          <p:nvPr/>
        </p:nvSpPr>
        <p:spPr>
          <a:xfrm>
            <a:off x="5749510" y="5846544"/>
            <a:ext cx="3771536" cy="646331"/>
          </a:xfrm>
          <a:prstGeom prst="rect">
            <a:avLst/>
          </a:prstGeom>
          <a:noFill/>
        </p:spPr>
        <p:txBody>
          <a:bodyPr wrap="square">
            <a:spAutoFit/>
          </a:bodyPr>
          <a:lstStyle/>
          <a:p>
            <a:r>
              <a:rPr lang="en-US" b="1">
                <a:solidFill>
                  <a:srgbClr val="1E4782"/>
                </a:solidFill>
              </a:rPr>
              <a:t>If any information is inaccurate</a:t>
            </a:r>
            <a:r>
              <a:rPr lang="en-US">
                <a:solidFill>
                  <a:srgbClr val="1E4782"/>
                </a:solidFill>
              </a:rPr>
              <a:t>, select “Back” to correct it</a:t>
            </a:r>
          </a:p>
        </p:txBody>
      </p:sp>
      <p:sp>
        <p:nvSpPr>
          <p:cNvPr id="10" name="Rectangle 9">
            <a:extLst>
              <a:ext uri="{FF2B5EF4-FFF2-40B4-BE49-F238E27FC236}">
                <a16:creationId xmlns:a16="http://schemas.microsoft.com/office/drawing/2014/main" id="{87D3AFA4-CFFC-A069-4338-55781BD63950}"/>
              </a:ext>
              <a:ext uri="{C183D7F6-B498-43B3-948B-1728B52AA6E4}">
                <adec:decorative xmlns:adec="http://schemas.microsoft.com/office/drawing/2017/decorative" val="1"/>
              </a:ext>
            </a:extLst>
          </p:cNvPr>
          <p:cNvSpPr/>
          <p:nvPr/>
        </p:nvSpPr>
        <p:spPr>
          <a:xfrm>
            <a:off x="5842423" y="5108018"/>
            <a:ext cx="717891" cy="26510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1FBAEC4-891D-4530-78F7-A8B893CFC926}"/>
              </a:ext>
              <a:ext uri="{C183D7F6-B498-43B3-948B-1728B52AA6E4}">
                <adec:decorative xmlns:adec="http://schemas.microsoft.com/office/drawing/2017/decorative" val="1"/>
              </a:ext>
            </a:extLst>
          </p:cNvPr>
          <p:cNvCxnSpPr>
            <a:cxnSpLocks/>
          </p:cNvCxnSpPr>
          <p:nvPr/>
        </p:nvCxnSpPr>
        <p:spPr>
          <a:xfrm>
            <a:off x="6201368" y="5386481"/>
            <a:ext cx="0" cy="356093"/>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15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08D91-7565-F844-3762-52B8A035894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A032726-61A8-90A2-AD11-DBB87A6453AF}"/>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8D938508-A6DB-DEE1-4C24-1DD0FD07010D}"/>
              </a:ext>
            </a:extLst>
          </p:cNvPr>
          <p:cNvSpPr>
            <a:spLocks noGrp="1"/>
          </p:cNvSpPr>
          <p:nvPr>
            <p:ph type="title"/>
          </p:nvPr>
        </p:nvSpPr>
        <p:spPr>
          <a:xfrm>
            <a:off x="519148" y="1776549"/>
            <a:ext cx="9113224" cy="1766454"/>
          </a:xfrm>
        </p:spPr>
        <p:txBody>
          <a:bodyPr/>
          <a:lstStyle/>
          <a:p>
            <a:r>
              <a:rPr lang="en-US">
                <a:latin typeface="Arial"/>
                <a:cs typeface="Arial"/>
              </a:rPr>
              <a:t>Overview of the CAP Online Platform</a:t>
            </a:r>
            <a:endParaRPr lang="en-US"/>
          </a:p>
        </p:txBody>
      </p:sp>
      <p:sp>
        <p:nvSpPr>
          <p:cNvPr id="5" name="Slide Number Placeholder 4">
            <a:extLst>
              <a:ext uri="{FF2B5EF4-FFF2-40B4-BE49-F238E27FC236}">
                <a16:creationId xmlns:a16="http://schemas.microsoft.com/office/drawing/2014/main" id="{321B3E93-7428-5CB8-6354-1108B3F74CB4}"/>
              </a:ext>
            </a:extLst>
          </p:cNvPr>
          <p:cNvSpPr>
            <a:spLocks noGrp="1"/>
          </p:cNvSpPr>
          <p:nvPr>
            <p:ph type="sldNum" sz="quarter" idx="12"/>
          </p:nvPr>
        </p:nvSpPr>
        <p:spPr/>
        <p:txBody>
          <a:bodyPr/>
          <a:lstStyle/>
          <a:p>
            <a:fld id="{68A8D22E-6BC5-9E47-900C-2BB94685D9F5}" type="slidenum">
              <a:rPr lang="en-US" smtClean="0"/>
              <a:t>3</a:t>
            </a:fld>
            <a:endParaRPr lang="en-US"/>
          </a:p>
        </p:txBody>
      </p:sp>
    </p:spTree>
    <p:extLst>
      <p:ext uri="{BB962C8B-B14F-4D97-AF65-F5344CB8AC3E}">
        <p14:creationId xmlns:p14="http://schemas.microsoft.com/office/powerpoint/2010/main" val="3039911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5083E-BA69-9232-84CD-6C5763994B8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FAAF7CE-4445-30FB-B91B-42684F3D3A9B}"/>
              </a:ext>
              <a:ext uri="{C183D7F6-B498-43B3-948B-1728B52AA6E4}">
                <adec:decorative xmlns:adec="http://schemas.microsoft.com/office/drawing/2017/decorative" val="1"/>
              </a:ext>
            </a:extLst>
          </p:cNvPr>
          <p:cNvSpPr txBox="1"/>
          <p:nvPr/>
        </p:nvSpPr>
        <p:spPr>
          <a:xfrm>
            <a:off x="4629605"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A6FF4B15-8BAC-BE5E-4C5A-F578BFCBD99D}"/>
              </a:ext>
            </a:extLst>
          </p:cNvPr>
          <p:cNvSpPr>
            <a:spLocks noGrp="1"/>
          </p:cNvSpPr>
          <p:nvPr>
            <p:ph type="title"/>
          </p:nvPr>
        </p:nvSpPr>
        <p:spPr>
          <a:xfrm>
            <a:off x="519148" y="1776549"/>
            <a:ext cx="8820796" cy="1766454"/>
          </a:xfrm>
        </p:spPr>
        <p:txBody>
          <a:bodyPr/>
          <a:lstStyle/>
          <a:p>
            <a:r>
              <a:rPr lang="en-US"/>
              <a:t>CAP Form</a:t>
            </a:r>
          </a:p>
        </p:txBody>
      </p:sp>
      <p:sp>
        <p:nvSpPr>
          <p:cNvPr id="5" name="Slide Number Placeholder 4">
            <a:extLst>
              <a:ext uri="{FF2B5EF4-FFF2-40B4-BE49-F238E27FC236}">
                <a16:creationId xmlns:a16="http://schemas.microsoft.com/office/drawing/2014/main" id="{AD82F2AA-C7B1-3599-4C67-DE82E2E5DA9E}"/>
              </a:ext>
            </a:extLst>
          </p:cNvPr>
          <p:cNvSpPr>
            <a:spLocks noGrp="1"/>
          </p:cNvSpPr>
          <p:nvPr>
            <p:ph type="sldNum" sz="quarter" idx="12"/>
          </p:nvPr>
        </p:nvSpPr>
        <p:spPr/>
        <p:txBody>
          <a:bodyPr/>
          <a:lstStyle/>
          <a:p>
            <a:fld id="{68A8D22E-6BC5-9E47-900C-2BB94685D9F5}" type="slidenum">
              <a:rPr lang="en-US" smtClean="0"/>
              <a:t>30</a:t>
            </a:fld>
            <a:endParaRPr lang="en-US"/>
          </a:p>
        </p:txBody>
      </p:sp>
    </p:spTree>
    <p:extLst>
      <p:ext uri="{BB962C8B-B14F-4D97-AF65-F5344CB8AC3E}">
        <p14:creationId xmlns:p14="http://schemas.microsoft.com/office/powerpoint/2010/main" val="3883215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7C130-42FA-3F29-2478-0DE674356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1042F8-6858-376E-82D7-8B83506D240D}"/>
              </a:ext>
            </a:extLst>
          </p:cNvPr>
          <p:cNvSpPr>
            <a:spLocks noGrp="1"/>
          </p:cNvSpPr>
          <p:nvPr>
            <p:ph type="title"/>
          </p:nvPr>
        </p:nvSpPr>
        <p:spPr/>
        <p:txBody>
          <a:bodyPr/>
          <a:lstStyle/>
          <a:p>
            <a:r>
              <a:rPr lang="en-US"/>
              <a:t>Changing the Program Supervisor</a:t>
            </a:r>
          </a:p>
        </p:txBody>
      </p:sp>
      <p:sp>
        <p:nvSpPr>
          <p:cNvPr id="4" name="Slide Number Placeholder 3">
            <a:extLst>
              <a:ext uri="{FF2B5EF4-FFF2-40B4-BE49-F238E27FC236}">
                <a16:creationId xmlns:a16="http://schemas.microsoft.com/office/drawing/2014/main" id="{651E393E-0ECE-F663-7C1E-26F551011069}"/>
              </a:ext>
            </a:extLst>
          </p:cNvPr>
          <p:cNvSpPr>
            <a:spLocks noGrp="1"/>
          </p:cNvSpPr>
          <p:nvPr>
            <p:ph type="sldNum" sz="quarter" idx="12"/>
          </p:nvPr>
        </p:nvSpPr>
        <p:spPr/>
        <p:txBody>
          <a:bodyPr/>
          <a:lstStyle/>
          <a:p>
            <a:fld id="{68A8D22E-6BC5-9E47-900C-2BB94685D9F5}" type="slidenum">
              <a:rPr lang="en-US" smtClean="0"/>
              <a:t>31</a:t>
            </a:fld>
            <a:endParaRPr lang="en-US"/>
          </a:p>
        </p:txBody>
      </p:sp>
      <p:pic>
        <p:nvPicPr>
          <p:cNvPr id="5" name="Picture 4">
            <a:extLst>
              <a:ext uri="{FF2B5EF4-FFF2-40B4-BE49-F238E27FC236}">
                <a16:creationId xmlns:a16="http://schemas.microsoft.com/office/drawing/2014/main" id="{B588C361-8438-C47D-52F2-796F2EC536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48957" y="1647830"/>
            <a:ext cx="5524500" cy="4845045"/>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E98C0159-4442-52B0-B709-A62125BF02D7}"/>
              </a:ext>
              <a:ext uri="{C183D7F6-B498-43B3-948B-1728B52AA6E4}">
                <adec:decorative xmlns:adec="http://schemas.microsoft.com/office/drawing/2017/decorative" val="1"/>
              </a:ext>
            </a:extLst>
          </p:cNvPr>
          <p:cNvSpPr/>
          <p:nvPr/>
        </p:nvSpPr>
        <p:spPr>
          <a:xfrm>
            <a:off x="3448957" y="4440858"/>
            <a:ext cx="5524500" cy="76931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22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8279C-B61A-DC85-CE79-2FBA3BBB0D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D3A08-3F85-0BF1-4EB1-C99072A3311C}"/>
              </a:ext>
            </a:extLst>
          </p:cNvPr>
          <p:cNvSpPr>
            <a:spLocks noGrp="1"/>
          </p:cNvSpPr>
          <p:nvPr>
            <p:ph type="title"/>
          </p:nvPr>
        </p:nvSpPr>
        <p:spPr>
          <a:xfrm>
            <a:off x="173178" y="308699"/>
            <a:ext cx="11896901" cy="861002"/>
          </a:xfrm>
        </p:spPr>
        <p:txBody>
          <a:bodyPr>
            <a:normAutofit/>
          </a:bodyPr>
          <a:lstStyle/>
          <a:p>
            <a:r>
              <a:rPr lang="en-US"/>
              <a:t>Change or Add a Supervising Practitioner</a:t>
            </a:r>
          </a:p>
        </p:txBody>
      </p:sp>
      <p:sp>
        <p:nvSpPr>
          <p:cNvPr id="4" name="Slide Number Placeholder 3">
            <a:extLst>
              <a:ext uri="{FF2B5EF4-FFF2-40B4-BE49-F238E27FC236}">
                <a16:creationId xmlns:a16="http://schemas.microsoft.com/office/drawing/2014/main" id="{ADF744FF-F7FD-F08D-FCAF-E8C2298E6D4A}"/>
              </a:ext>
            </a:extLst>
          </p:cNvPr>
          <p:cNvSpPr>
            <a:spLocks noGrp="1"/>
          </p:cNvSpPr>
          <p:nvPr>
            <p:ph type="sldNum" sz="quarter" idx="12"/>
          </p:nvPr>
        </p:nvSpPr>
        <p:spPr/>
        <p:txBody>
          <a:bodyPr/>
          <a:lstStyle/>
          <a:p>
            <a:fld id="{68A8D22E-6BC5-9E47-900C-2BB94685D9F5}" type="slidenum">
              <a:rPr lang="en-US" smtClean="0"/>
              <a:t>32</a:t>
            </a:fld>
            <a:endParaRPr lang="en-US"/>
          </a:p>
        </p:txBody>
      </p:sp>
      <p:sp>
        <p:nvSpPr>
          <p:cNvPr id="9" name="TextBox 8">
            <a:extLst>
              <a:ext uri="{FF2B5EF4-FFF2-40B4-BE49-F238E27FC236}">
                <a16:creationId xmlns:a16="http://schemas.microsoft.com/office/drawing/2014/main" id="{59DF97FD-7AF8-ABE9-24AB-D5B6653E6902}"/>
              </a:ext>
            </a:extLst>
          </p:cNvPr>
          <p:cNvSpPr txBox="1"/>
          <p:nvPr/>
        </p:nvSpPr>
        <p:spPr>
          <a:xfrm>
            <a:off x="6575517" y="4009537"/>
            <a:ext cx="3581796" cy="1354217"/>
          </a:xfrm>
          <a:prstGeom prst="rect">
            <a:avLst/>
          </a:prstGeom>
          <a:noFill/>
        </p:spPr>
        <p:txBody>
          <a:bodyPr wrap="square">
            <a:spAutoFit/>
          </a:bodyPr>
          <a:lstStyle/>
          <a:p>
            <a:r>
              <a:rPr lang="en-US" b="1">
                <a:solidFill>
                  <a:srgbClr val="1E4782"/>
                </a:solidFill>
                <a:latin typeface="Arial" panose="020B0604020202020204" pitchFamily="34" charset="0"/>
                <a:cs typeface="Arial" panose="020B0604020202020204" pitchFamily="34" charset="0"/>
              </a:rPr>
              <a:t>If the TC’s SP changes during a cycle</a:t>
            </a:r>
            <a:r>
              <a:rPr lang="en-US">
                <a:solidFill>
                  <a:srgbClr val="1E4782"/>
                </a:solidFill>
                <a:latin typeface="Arial" panose="020B0604020202020204" pitchFamily="34" charset="0"/>
                <a:cs typeface="Arial" panose="020B0604020202020204" pitchFamily="34" charset="0"/>
              </a:rPr>
              <a:t>, select “Change”.</a:t>
            </a:r>
          </a:p>
          <a:p>
            <a:pPr marL="285750" indent="-285750">
              <a:buFont typeface="Arial" panose="020B0604020202020204" pitchFamily="34" charset="0"/>
              <a:buChar char="•"/>
            </a:pPr>
            <a:endParaRPr lang="en-US" sz="1000">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This will replace the existing SP with a new SP.</a:t>
            </a:r>
          </a:p>
        </p:txBody>
      </p:sp>
      <p:sp>
        <p:nvSpPr>
          <p:cNvPr id="18" name="Rectangle 17">
            <a:extLst>
              <a:ext uri="{FF2B5EF4-FFF2-40B4-BE49-F238E27FC236}">
                <a16:creationId xmlns:a16="http://schemas.microsoft.com/office/drawing/2014/main" id="{4313DE95-2872-F896-BAF9-C8CE6E466076}"/>
              </a:ext>
              <a:ext uri="{C183D7F6-B498-43B3-948B-1728B52AA6E4}">
                <adec:decorative xmlns:adec="http://schemas.microsoft.com/office/drawing/2017/decorative" val="1"/>
              </a:ext>
            </a:extLst>
          </p:cNvPr>
          <p:cNvSpPr/>
          <p:nvPr/>
        </p:nvSpPr>
        <p:spPr>
          <a:xfrm>
            <a:off x="0" y="5875867"/>
            <a:ext cx="2781300" cy="923330"/>
          </a:xfrm>
          <a:prstGeom prst="rect">
            <a:avLst/>
          </a:prstGeom>
          <a:solidFill>
            <a:srgbClr val="F3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27F31F5-C24A-B326-6644-F81BC952C8DB}"/>
              </a:ext>
              <a:ext uri="{C183D7F6-B498-43B3-948B-1728B52AA6E4}">
                <adec:decorative xmlns:adec="http://schemas.microsoft.com/office/drawing/2017/decorative" val="1"/>
              </a:ext>
            </a:extLst>
          </p:cNvPr>
          <p:cNvPicPr>
            <a:picLocks noChangeAspect="1"/>
          </p:cNvPicPr>
          <p:nvPr/>
        </p:nvPicPr>
        <p:blipFill>
          <a:blip r:embed="rId3"/>
          <a:srcRect t="73446"/>
          <a:stretch>
            <a:fillRect/>
          </a:stretch>
        </p:blipFill>
        <p:spPr>
          <a:xfrm>
            <a:off x="1515175" y="1744887"/>
            <a:ext cx="8552049" cy="1991591"/>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7C177B48-3128-4FF3-6B37-091C1F20094D}"/>
              </a:ext>
              <a:ext uri="{C183D7F6-B498-43B3-948B-1728B52AA6E4}">
                <adec:decorative xmlns:adec="http://schemas.microsoft.com/office/drawing/2017/decorative" val="1"/>
              </a:ext>
            </a:extLst>
          </p:cNvPr>
          <p:cNvSpPr/>
          <p:nvPr/>
        </p:nvSpPr>
        <p:spPr>
          <a:xfrm>
            <a:off x="5262209" y="3414888"/>
            <a:ext cx="1016672" cy="28662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22C4AE8-99C0-C198-6EEE-7DB2110AA43D}"/>
              </a:ext>
            </a:extLst>
          </p:cNvPr>
          <p:cNvSpPr txBox="1"/>
          <p:nvPr/>
        </p:nvSpPr>
        <p:spPr>
          <a:xfrm>
            <a:off x="2476500" y="4046579"/>
            <a:ext cx="3581795" cy="1354217"/>
          </a:xfrm>
          <a:prstGeom prst="rect">
            <a:avLst/>
          </a:prstGeom>
          <a:noFill/>
        </p:spPr>
        <p:txBody>
          <a:bodyPr wrap="square">
            <a:spAutoFit/>
          </a:bodyPr>
          <a:lstStyle/>
          <a:p>
            <a:r>
              <a:rPr lang="en-US" b="1">
                <a:solidFill>
                  <a:srgbClr val="1E4782"/>
                </a:solidFill>
                <a:latin typeface="Arial" panose="020B0604020202020204" pitchFamily="34" charset="0"/>
                <a:cs typeface="Arial" panose="020B0604020202020204" pitchFamily="34" charset="0"/>
              </a:rPr>
              <a:t>If the TC has a split practicum</a:t>
            </a:r>
            <a:r>
              <a:rPr lang="en-US">
                <a:solidFill>
                  <a:srgbClr val="1E4782"/>
                </a:solidFill>
                <a:latin typeface="Arial" panose="020B0604020202020204" pitchFamily="34" charset="0"/>
                <a:cs typeface="Arial" panose="020B0604020202020204" pitchFamily="34" charset="0"/>
              </a:rPr>
              <a:t>, select “Add Practitioner.” </a:t>
            </a:r>
          </a:p>
          <a:p>
            <a:endParaRPr lang="en-US" sz="1000">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This will keep the original SP </a:t>
            </a:r>
          </a:p>
          <a:p>
            <a:r>
              <a:rPr lang="en-US">
                <a:solidFill>
                  <a:srgbClr val="1E4782"/>
                </a:solidFill>
                <a:latin typeface="Arial" panose="020B0604020202020204" pitchFamily="34" charset="0"/>
                <a:cs typeface="Arial" panose="020B0604020202020204" pitchFamily="34" charset="0"/>
              </a:rPr>
              <a:t>and add a second SP.</a:t>
            </a:r>
          </a:p>
        </p:txBody>
      </p:sp>
      <p:sp>
        <p:nvSpPr>
          <p:cNvPr id="21" name="Rectangle 20">
            <a:extLst>
              <a:ext uri="{FF2B5EF4-FFF2-40B4-BE49-F238E27FC236}">
                <a16:creationId xmlns:a16="http://schemas.microsoft.com/office/drawing/2014/main" id="{3FDE2CBA-DCB4-9B32-2D2B-9BF6B92A0C99}"/>
              </a:ext>
              <a:ext uri="{C183D7F6-B498-43B3-948B-1728B52AA6E4}">
                <adec:decorative xmlns:adec="http://schemas.microsoft.com/office/drawing/2017/decorative" val="1"/>
              </a:ext>
            </a:extLst>
          </p:cNvPr>
          <p:cNvSpPr/>
          <p:nvPr/>
        </p:nvSpPr>
        <p:spPr>
          <a:xfrm>
            <a:off x="9137133" y="2862711"/>
            <a:ext cx="724043" cy="27063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D05D69B-28E6-A3F5-7D8E-77924AF9887B}"/>
              </a:ext>
            </a:extLst>
          </p:cNvPr>
          <p:cNvSpPr txBox="1"/>
          <p:nvPr/>
        </p:nvSpPr>
        <p:spPr>
          <a:xfrm>
            <a:off x="2476500" y="5491262"/>
            <a:ext cx="3987800" cy="923330"/>
          </a:xfrm>
          <a:prstGeom prst="rect">
            <a:avLst/>
          </a:prstGeom>
          <a:noFill/>
        </p:spPr>
        <p:txBody>
          <a:bodyPr wrap="square">
            <a:spAutoFit/>
          </a:bodyPr>
          <a:lstStyle/>
          <a:p>
            <a:r>
              <a:rPr lang="en-US" b="1">
                <a:solidFill>
                  <a:srgbClr val="E97132"/>
                </a:solidFill>
                <a:latin typeface="Arial" panose="020B0604020202020204" pitchFamily="34" charset="0"/>
                <a:cs typeface="Arial" panose="020B0604020202020204" pitchFamily="34" charset="0"/>
              </a:rPr>
              <a:t>Adding an SP will not add forms. </a:t>
            </a:r>
            <a:r>
              <a:rPr lang="en-US">
                <a:solidFill>
                  <a:srgbClr val="E97132"/>
                </a:solidFill>
                <a:latin typeface="Arial" panose="020B0604020202020204" pitchFamily="34" charset="0"/>
                <a:cs typeface="Arial" panose="020B0604020202020204" pitchFamily="34" charset="0"/>
              </a:rPr>
              <a:t>Split existing forms between SPs or upload forms as tagged evidence. </a:t>
            </a:r>
            <a:endParaRPr lang="en-US">
              <a:solidFill>
                <a:srgbClr val="E97132"/>
              </a:solidFill>
            </a:endParaRPr>
          </a:p>
        </p:txBody>
      </p:sp>
      <p:cxnSp>
        <p:nvCxnSpPr>
          <p:cNvPr id="3" name="Straight Arrow Connector 2">
            <a:extLst>
              <a:ext uri="{FF2B5EF4-FFF2-40B4-BE49-F238E27FC236}">
                <a16:creationId xmlns:a16="http://schemas.microsoft.com/office/drawing/2014/main" id="{C7D1A61C-2A2C-85C0-35A3-804099904D19}"/>
              </a:ext>
              <a:ext uri="{C183D7F6-B498-43B3-948B-1728B52AA6E4}">
                <adec:decorative xmlns:adec="http://schemas.microsoft.com/office/drawing/2017/decorative" val="1"/>
              </a:ext>
            </a:extLst>
          </p:cNvPr>
          <p:cNvCxnSpPr>
            <a:cxnSpLocks/>
          </p:cNvCxnSpPr>
          <p:nvPr/>
        </p:nvCxnSpPr>
        <p:spPr>
          <a:xfrm flipH="1">
            <a:off x="5791199" y="3701516"/>
            <a:ext cx="1" cy="308021"/>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9A4F031D-1AFF-0B65-51B2-90C4D011A07B}"/>
              </a:ext>
              <a:ext uri="{C183D7F6-B498-43B3-948B-1728B52AA6E4}">
                <adec:decorative xmlns:adec="http://schemas.microsoft.com/office/drawing/2017/decorative" val="1"/>
              </a:ext>
            </a:extLst>
          </p:cNvPr>
          <p:cNvCxnSpPr>
            <a:cxnSpLocks/>
          </p:cNvCxnSpPr>
          <p:nvPr/>
        </p:nvCxnSpPr>
        <p:spPr>
          <a:xfrm>
            <a:off x="9486900" y="3143909"/>
            <a:ext cx="0" cy="865629"/>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888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19" grpId="0"/>
      <p:bldP spid="21"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8BF2C-8CBA-2CD8-365A-C6A415E02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007BC-C1D2-72F1-7D05-D74EF0954F02}"/>
              </a:ext>
            </a:extLst>
          </p:cNvPr>
          <p:cNvSpPr>
            <a:spLocks noGrp="1"/>
          </p:cNvSpPr>
          <p:nvPr>
            <p:ph type="title"/>
          </p:nvPr>
        </p:nvSpPr>
        <p:spPr/>
        <p:txBody>
          <a:bodyPr>
            <a:normAutofit/>
          </a:bodyPr>
          <a:lstStyle/>
          <a:p>
            <a:r>
              <a:rPr lang="en-US">
                <a:latin typeface="Arial"/>
                <a:cs typeface="Arial"/>
              </a:rPr>
              <a:t>Supervising Practitioner Qualifications</a:t>
            </a:r>
            <a:endParaRPr lang="en-US"/>
          </a:p>
        </p:txBody>
      </p:sp>
      <p:sp>
        <p:nvSpPr>
          <p:cNvPr id="3" name="Content Placeholder 2">
            <a:extLst>
              <a:ext uri="{FF2B5EF4-FFF2-40B4-BE49-F238E27FC236}">
                <a16:creationId xmlns:a16="http://schemas.microsoft.com/office/drawing/2014/main" id="{8BB6062A-0E8C-A35E-B404-2AAEB3E8E577}"/>
              </a:ext>
            </a:extLst>
          </p:cNvPr>
          <p:cNvSpPr>
            <a:spLocks noGrp="1"/>
          </p:cNvSpPr>
          <p:nvPr>
            <p:ph idx="1"/>
          </p:nvPr>
        </p:nvSpPr>
        <p:spPr>
          <a:xfrm>
            <a:off x="2392926" y="1581216"/>
            <a:ext cx="11625777" cy="1893520"/>
          </a:xfrm>
        </p:spPr>
        <p:txBody>
          <a:bodyPr vert="horz" lIns="91440" tIns="45720" rIns="91440" bIns="45720" rtlCol="0" anchor="t">
            <a:noAutofit/>
          </a:bodyPr>
          <a:lstStyle/>
          <a:p>
            <a:pPr marL="0" indent="0">
              <a:lnSpc>
                <a:spcPct val="134000"/>
              </a:lnSpc>
              <a:spcBef>
                <a:spcPts val="500"/>
              </a:spcBef>
              <a:buNone/>
            </a:pPr>
            <a:r>
              <a:rPr lang="en-US" sz="1800">
                <a:latin typeface="Arial"/>
                <a:cs typeface="Arial"/>
              </a:rPr>
              <a:t>Verify whether the SP meets each of DESE’s expectations for the role. </a:t>
            </a:r>
          </a:p>
          <a:p>
            <a:pPr marL="0" indent="0">
              <a:lnSpc>
                <a:spcPct val="134000"/>
              </a:lnSpc>
              <a:spcBef>
                <a:spcPts val="500"/>
              </a:spcBef>
              <a:buNone/>
            </a:pPr>
            <a:endParaRPr lang="en-US" sz="1800"/>
          </a:p>
          <a:p>
            <a:pPr>
              <a:lnSpc>
                <a:spcPct val="114000"/>
              </a:lnSpc>
            </a:pPr>
            <a:endParaRPr lang="en-US" sz="1800"/>
          </a:p>
          <a:p>
            <a:pPr>
              <a:lnSpc>
                <a:spcPct val="114000"/>
              </a:lnSpc>
              <a:spcBef>
                <a:spcPts val="500"/>
              </a:spcBef>
            </a:pPr>
            <a:endParaRPr lang="en-US" sz="1800"/>
          </a:p>
        </p:txBody>
      </p:sp>
      <p:sp>
        <p:nvSpPr>
          <p:cNvPr id="4" name="Slide Number Placeholder 3">
            <a:extLst>
              <a:ext uri="{FF2B5EF4-FFF2-40B4-BE49-F238E27FC236}">
                <a16:creationId xmlns:a16="http://schemas.microsoft.com/office/drawing/2014/main" id="{7FD6990C-FDEF-574B-5F6E-2F1BD6D3F8AE}"/>
              </a:ext>
            </a:extLst>
          </p:cNvPr>
          <p:cNvSpPr>
            <a:spLocks noGrp="1"/>
          </p:cNvSpPr>
          <p:nvPr>
            <p:ph type="sldNum" sz="quarter" idx="12"/>
          </p:nvPr>
        </p:nvSpPr>
        <p:spPr/>
        <p:txBody>
          <a:bodyPr/>
          <a:lstStyle/>
          <a:p>
            <a:fld id="{68A8D22E-6BC5-9E47-900C-2BB94685D9F5}" type="slidenum">
              <a:rPr lang="en-US" smtClean="0"/>
              <a:t>33</a:t>
            </a:fld>
            <a:endParaRPr lang="en-US"/>
          </a:p>
        </p:txBody>
      </p:sp>
      <p:sp>
        <p:nvSpPr>
          <p:cNvPr id="10" name="TextBox 9">
            <a:extLst>
              <a:ext uri="{FF2B5EF4-FFF2-40B4-BE49-F238E27FC236}">
                <a16:creationId xmlns:a16="http://schemas.microsoft.com/office/drawing/2014/main" id="{83C4EF41-2484-B837-E5AD-7019152DFC03}"/>
              </a:ext>
            </a:extLst>
          </p:cNvPr>
          <p:cNvSpPr txBox="1"/>
          <p:nvPr/>
        </p:nvSpPr>
        <p:spPr>
          <a:xfrm>
            <a:off x="1965184" y="3538562"/>
            <a:ext cx="11270253" cy="423321"/>
          </a:xfrm>
          <a:prstGeom prst="rect">
            <a:avLst/>
          </a:prstGeom>
          <a:noFill/>
        </p:spPr>
        <p:txBody>
          <a:bodyPr wrap="square">
            <a:spAutoFit/>
          </a:bodyPr>
          <a:lstStyle/>
          <a:p>
            <a:pPr marL="0" marR="0" lvl="0" indent="0" algn="l" defTabSz="914400" rtl="0" eaLnBrk="1" fontAlgn="auto" latinLnBrk="0" hangingPunct="1">
              <a:lnSpc>
                <a:spcPct val="134000"/>
              </a:lnSpc>
              <a:spcBef>
                <a:spcPts val="500"/>
              </a:spcBef>
              <a:spcAft>
                <a:spcPts val="0"/>
              </a:spcAft>
              <a:buClrTx/>
              <a:buSzTx/>
              <a:buFont typeface="Arial" panose="020B0604020202020204" pitchFamily="34" charset="0"/>
              <a:buNone/>
              <a:tabLst/>
              <a:defRPr/>
            </a:pPr>
            <a:r>
              <a:rPr kumimoji="0" lang="en-US" i="0" u="none" strike="noStrike" kern="1200" cap="none" spc="0" normalizeH="0" baseline="0" noProof="0">
                <a:ln>
                  <a:noFill/>
                </a:ln>
                <a:solidFill>
                  <a:srgbClr val="1E4782"/>
                </a:solidFill>
                <a:effectLst/>
                <a:uLnTx/>
                <a:uFillTx/>
                <a:latin typeface="Arial"/>
                <a:ea typeface="+mn-ea"/>
                <a:cs typeface="Arial"/>
              </a:rPr>
              <a:t>If “no” is selected for one or more expectation, a set of attestations will appear.</a:t>
            </a:r>
          </a:p>
        </p:txBody>
      </p:sp>
      <p:pic>
        <p:nvPicPr>
          <p:cNvPr id="1026" name="Picture 2" descr="Picture">
            <a:extLst>
              <a:ext uri="{FF2B5EF4-FFF2-40B4-BE49-F238E27FC236}">
                <a16:creationId xmlns:a16="http://schemas.microsoft.com/office/drawing/2014/main" id="{C1281745-7068-32CB-F0A6-EE2EC46AF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3872" y="4071445"/>
            <a:ext cx="7381845" cy="1537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A829F5DC-2B27-5C15-7391-5F3A945E715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50527" y="2077550"/>
            <a:ext cx="7468537" cy="126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3F8AC71B-A25A-098D-381A-C09909072DCC}"/>
              </a:ext>
            </a:extLst>
          </p:cNvPr>
          <p:cNvSpPr txBox="1"/>
          <p:nvPr/>
        </p:nvSpPr>
        <p:spPr>
          <a:xfrm>
            <a:off x="2274896" y="4140208"/>
            <a:ext cx="6064725" cy="1323439"/>
          </a:xfrm>
          <a:prstGeom prst="rect">
            <a:avLst/>
          </a:prstGeom>
          <a:solidFill>
            <a:schemeClr val="bg1"/>
          </a:solidFill>
        </p:spPr>
        <p:txBody>
          <a:bodyPr wrap="square" rtlCol="0">
            <a:spAutoFit/>
          </a:bodyPr>
          <a:lstStyle/>
          <a:p>
            <a:r>
              <a:rPr lang="en-US" sz="800" b="1"/>
              <a:t>If no to any of the above:</a:t>
            </a:r>
          </a:p>
          <a:p>
            <a:endParaRPr lang="en-US" sz="800"/>
          </a:p>
          <a:p>
            <a:r>
              <a:rPr lang="en-US" sz="800"/>
              <a:t>The program attests it made attempts to find a supervising practitioner who fulfills all requirements of the role and was unable to do so.</a:t>
            </a:r>
          </a:p>
          <a:p>
            <a:endParaRPr lang="en-US" sz="800"/>
          </a:p>
          <a:p>
            <a:endParaRPr lang="en-US" sz="800"/>
          </a:p>
          <a:p>
            <a:r>
              <a:rPr lang="en-US" sz="800"/>
              <a:t>The program commits to directly supporting the candidate with additional resources or guidance to address the gap(s)</a:t>
            </a:r>
          </a:p>
          <a:p>
            <a:endParaRPr lang="en-US" sz="800"/>
          </a:p>
          <a:p>
            <a:endParaRPr lang="en-US" sz="800"/>
          </a:p>
          <a:p>
            <a:r>
              <a:rPr lang="en-US" sz="800"/>
              <a:t>The program has informed the candidate of the gap(s) and additional supports that will be provided to address them.</a:t>
            </a:r>
          </a:p>
          <a:p>
            <a:endParaRPr lang="en-US" sz="800"/>
          </a:p>
        </p:txBody>
      </p:sp>
      <p:sp>
        <p:nvSpPr>
          <p:cNvPr id="5" name="TextBox 4">
            <a:extLst>
              <a:ext uri="{FF2B5EF4-FFF2-40B4-BE49-F238E27FC236}">
                <a16:creationId xmlns:a16="http://schemas.microsoft.com/office/drawing/2014/main" id="{D53E174F-0D41-251A-5424-44CE04C7E352}"/>
              </a:ext>
            </a:extLst>
          </p:cNvPr>
          <p:cNvSpPr txBox="1"/>
          <p:nvPr/>
        </p:nvSpPr>
        <p:spPr>
          <a:xfrm>
            <a:off x="1246821" y="5718892"/>
            <a:ext cx="9475945" cy="646331"/>
          </a:xfrm>
          <a:prstGeom prst="rect">
            <a:avLst/>
          </a:prstGeom>
          <a:noFill/>
        </p:spPr>
        <p:txBody>
          <a:bodyPr wrap="square">
            <a:spAutoFit/>
          </a:bodyPr>
          <a:lstStyle/>
          <a:p>
            <a:pPr algn="ctr"/>
            <a:r>
              <a:rPr lang="en-US" b="1" dirty="0">
                <a:solidFill>
                  <a:srgbClr val="E97132"/>
                </a:solidFill>
                <a:latin typeface="Arial" panose="020B0604020202020204" pitchFamily="34" charset="0"/>
                <a:cs typeface="Arial" panose="020B0604020202020204" pitchFamily="34" charset="0"/>
              </a:rPr>
              <a:t>If a TC has two SPs, complete this section for BOTH. </a:t>
            </a:r>
            <a:r>
              <a:rPr lang="en-US" dirty="0">
                <a:solidFill>
                  <a:srgbClr val="E97132"/>
                </a:solidFill>
                <a:latin typeface="Arial" panose="020B0604020202020204" pitchFamily="34" charset="0"/>
                <a:cs typeface="Arial" panose="020B0604020202020204" pitchFamily="34" charset="0"/>
              </a:rPr>
              <a:t>If either does not meet an expectation, select “No” and provide any necessary details in the open response box.</a:t>
            </a:r>
          </a:p>
        </p:txBody>
      </p:sp>
    </p:spTree>
    <p:extLst>
      <p:ext uri="{BB962C8B-B14F-4D97-AF65-F5344CB8AC3E}">
        <p14:creationId xmlns:p14="http://schemas.microsoft.com/office/powerpoint/2010/main" val="285089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A754-8B20-3CBF-19F4-B73C04F9F348}"/>
              </a:ext>
            </a:extLst>
          </p:cNvPr>
          <p:cNvSpPr>
            <a:spLocks noGrp="1"/>
          </p:cNvSpPr>
          <p:nvPr>
            <p:ph type="title"/>
          </p:nvPr>
        </p:nvSpPr>
        <p:spPr/>
        <p:txBody>
          <a:bodyPr/>
          <a:lstStyle/>
          <a:p>
            <a:r>
              <a:rPr lang="en-US"/>
              <a:t>Check Cycle Status</a:t>
            </a:r>
          </a:p>
        </p:txBody>
      </p:sp>
      <p:sp>
        <p:nvSpPr>
          <p:cNvPr id="4" name="Slide Number Placeholder 3">
            <a:extLst>
              <a:ext uri="{FF2B5EF4-FFF2-40B4-BE49-F238E27FC236}">
                <a16:creationId xmlns:a16="http://schemas.microsoft.com/office/drawing/2014/main" id="{EC02100F-6244-31AB-3C97-258D517B079F}"/>
              </a:ext>
            </a:extLst>
          </p:cNvPr>
          <p:cNvSpPr>
            <a:spLocks noGrp="1"/>
          </p:cNvSpPr>
          <p:nvPr>
            <p:ph type="sldNum" sz="quarter" idx="12"/>
          </p:nvPr>
        </p:nvSpPr>
        <p:spPr/>
        <p:txBody>
          <a:bodyPr/>
          <a:lstStyle/>
          <a:p>
            <a:fld id="{68A8D22E-6BC5-9E47-900C-2BB94685D9F5}" type="slidenum">
              <a:rPr lang="en-US" smtClean="0"/>
              <a:t>34</a:t>
            </a:fld>
            <a:endParaRPr lang="en-US"/>
          </a:p>
        </p:txBody>
      </p:sp>
      <p:pic>
        <p:nvPicPr>
          <p:cNvPr id="6" name="Picture 5">
            <a:extLst>
              <a:ext uri="{FF2B5EF4-FFF2-40B4-BE49-F238E27FC236}">
                <a16:creationId xmlns:a16="http://schemas.microsoft.com/office/drawing/2014/main" id="{94B01A1B-B8BB-A411-7277-3387FD8E99CE}"/>
              </a:ext>
              <a:ext uri="{C183D7F6-B498-43B3-948B-1728B52AA6E4}">
                <adec:decorative xmlns:adec="http://schemas.microsoft.com/office/drawing/2017/decorative" val="1"/>
              </a:ext>
            </a:extLst>
          </p:cNvPr>
          <p:cNvPicPr>
            <a:picLocks noChangeAspect="1"/>
          </p:cNvPicPr>
          <p:nvPr/>
        </p:nvPicPr>
        <p:blipFill>
          <a:blip r:embed="rId3"/>
          <a:srcRect b="33776"/>
          <a:stretch>
            <a:fillRect/>
          </a:stretch>
        </p:blipFill>
        <p:spPr>
          <a:xfrm>
            <a:off x="2743776" y="1993443"/>
            <a:ext cx="6704447" cy="267352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6DEE7BA9-50B1-82B5-EF97-5F2B160FC64B}"/>
              </a:ext>
              <a:ext uri="{C183D7F6-B498-43B3-948B-1728B52AA6E4}">
                <adec:decorative xmlns:adec="http://schemas.microsoft.com/office/drawing/2017/decorative" val="1"/>
              </a:ext>
            </a:extLst>
          </p:cNvPr>
          <p:cNvSpPr/>
          <p:nvPr/>
        </p:nvSpPr>
        <p:spPr>
          <a:xfrm>
            <a:off x="2743776" y="2901038"/>
            <a:ext cx="6704446" cy="176593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AD0693-8746-A3D9-EA80-1A7EE2D4C6E8}"/>
              </a:ext>
              <a:ext uri="{C183D7F6-B498-43B3-948B-1728B52AA6E4}">
                <adec:decorative xmlns:adec="http://schemas.microsoft.com/office/drawing/2017/decorative" val="1"/>
              </a:ext>
            </a:extLst>
          </p:cNvPr>
          <p:cNvSpPr/>
          <p:nvPr/>
        </p:nvSpPr>
        <p:spPr>
          <a:xfrm>
            <a:off x="2743776" y="2561948"/>
            <a:ext cx="1015425" cy="33909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C03B468-9F03-E4AD-BC43-6A5089CA36A9}"/>
              </a:ext>
            </a:extLst>
          </p:cNvPr>
          <p:cNvSpPr txBox="1"/>
          <p:nvPr/>
        </p:nvSpPr>
        <p:spPr>
          <a:xfrm>
            <a:off x="1212834" y="4928236"/>
            <a:ext cx="9475945" cy="369332"/>
          </a:xfrm>
          <a:prstGeom prst="rect">
            <a:avLst/>
          </a:prstGeom>
          <a:noFill/>
        </p:spPr>
        <p:txBody>
          <a:bodyPr wrap="square">
            <a:spAutoFit/>
          </a:bodyPr>
          <a:lstStyle/>
          <a:p>
            <a:pPr algn="ctr"/>
            <a:r>
              <a:rPr lang="en-US" b="1">
                <a:solidFill>
                  <a:srgbClr val="E97132"/>
                </a:solidFill>
                <a:latin typeface="Arial" panose="020B0604020202020204" pitchFamily="34" charset="0"/>
                <a:cs typeface="Arial" panose="020B0604020202020204" pitchFamily="34" charset="0"/>
              </a:rPr>
              <a:t>Forms show up as incomplete for two reasons:</a:t>
            </a:r>
          </a:p>
        </p:txBody>
      </p:sp>
      <p:sp>
        <p:nvSpPr>
          <p:cNvPr id="9" name="TextBox 8">
            <a:extLst>
              <a:ext uri="{FF2B5EF4-FFF2-40B4-BE49-F238E27FC236}">
                <a16:creationId xmlns:a16="http://schemas.microsoft.com/office/drawing/2014/main" id="{55E7EC23-2067-47D4-DD23-7209AD5554B9}"/>
              </a:ext>
            </a:extLst>
          </p:cNvPr>
          <p:cNvSpPr txBox="1"/>
          <p:nvPr/>
        </p:nvSpPr>
        <p:spPr>
          <a:xfrm>
            <a:off x="3943926" y="5251401"/>
            <a:ext cx="8823384" cy="646331"/>
          </a:xfrm>
          <a:prstGeom prst="rect">
            <a:avLst/>
          </a:prstGeom>
          <a:noFill/>
        </p:spPr>
        <p:txBody>
          <a:bodyPr wrap="square">
            <a:spAutoFit/>
          </a:bodyPr>
          <a:lstStyle/>
          <a:p>
            <a:r>
              <a:rPr lang="en-US">
                <a:solidFill>
                  <a:srgbClr val="E97132"/>
                </a:solidFill>
                <a:latin typeface="Arial" panose="020B0604020202020204" pitchFamily="34" charset="0"/>
                <a:cs typeface="Arial" panose="020B0604020202020204" pitchFamily="34" charset="0"/>
              </a:rPr>
              <a:t>1) The form has not been started</a:t>
            </a:r>
          </a:p>
          <a:p>
            <a:r>
              <a:rPr lang="en-US">
                <a:solidFill>
                  <a:srgbClr val="E97132"/>
                </a:solidFill>
                <a:latin typeface="Arial" panose="020B0604020202020204" pitchFamily="34" charset="0"/>
                <a:cs typeface="Arial" panose="020B0604020202020204" pitchFamily="34" charset="0"/>
              </a:rPr>
              <a:t>2) One or more required fields are blank</a:t>
            </a:r>
          </a:p>
        </p:txBody>
      </p:sp>
    </p:spTree>
    <p:extLst>
      <p:ext uri="{BB962C8B-B14F-4D97-AF65-F5344CB8AC3E}">
        <p14:creationId xmlns:p14="http://schemas.microsoft.com/office/powerpoint/2010/main" val="184874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7D1CC-D2F3-06ED-D8F0-908BAC3A7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70043-E857-9661-BE2D-56A244AE8239}"/>
              </a:ext>
            </a:extLst>
          </p:cNvPr>
          <p:cNvSpPr>
            <a:spLocks noGrp="1"/>
          </p:cNvSpPr>
          <p:nvPr>
            <p:ph type="title"/>
          </p:nvPr>
        </p:nvSpPr>
        <p:spPr/>
        <p:txBody>
          <a:bodyPr/>
          <a:lstStyle/>
          <a:p>
            <a:r>
              <a:rPr lang="en-US"/>
              <a:t>End Cycle</a:t>
            </a:r>
          </a:p>
        </p:txBody>
      </p:sp>
      <p:sp>
        <p:nvSpPr>
          <p:cNvPr id="4" name="Slide Number Placeholder 3">
            <a:extLst>
              <a:ext uri="{FF2B5EF4-FFF2-40B4-BE49-F238E27FC236}">
                <a16:creationId xmlns:a16="http://schemas.microsoft.com/office/drawing/2014/main" id="{D4A71AD6-4A3B-3481-3C8E-CAB0D858E204}"/>
              </a:ext>
            </a:extLst>
          </p:cNvPr>
          <p:cNvSpPr>
            <a:spLocks noGrp="1"/>
          </p:cNvSpPr>
          <p:nvPr>
            <p:ph type="sldNum" sz="quarter" idx="12"/>
          </p:nvPr>
        </p:nvSpPr>
        <p:spPr/>
        <p:txBody>
          <a:bodyPr/>
          <a:lstStyle/>
          <a:p>
            <a:fld id="{68A8D22E-6BC5-9E47-900C-2BB94685D9F5}" type="slidenum">
              <a:rPr lang="en-US" smtClean="0"/>
              <a:t>35</a:t>
            </a:fld>
            <a:endParaRPr lang="en-US"/>
          </a:p>
        </p:txBody>
      </p:sp>
      <p:pic>
        <p:nvPicPr>
          <p:cNvPr id="6" name="Picture 5">
            <a:extLst>
              <a:ext uri="{FF2B5EF4-FFF2-40B4-BE49-F238E27FC236}">
                <a16:creationId xmlns:a16="http://schemas.microsoft.com/office/drawing/2014/main" id="{940268EE-029F-5493-82CE-B4C37A4F95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4905" y="1721305"/>
            <a:ext cx="6704447" cy="4037086"/>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0159BE76-9122-65E5-BC1E-18A55B079D9C}"/>
              </a:ext>
              <a:ext uri="{C183D7F6-B498-43B3-948B-1728B52AA6E4}">
                <adec:decorative xmlns:adec="http://schemas.microsoft.com/office/drawing/2017/decorative" val="1"/>
              </a:ext>
            </a:extLst>
          </p:cNvPr>
          <p:cNvSpPr/>
          <p:nvPr/>
        </p:nvSpPr>
        <p:spPr>
          <a:xfrm>
            <a:off x="1771417" y="4478839"/>
            <a:ext cx="1897613" cy="2874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E0D7F0E-EE07-B23A-6CD3-C8C4E416E2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57211" y="4896291"/>
            <a:ext cx="5612404" cy="358048"/>
          </a:xfrm>
          <a:prstGeom prst="rect">
            <a:avLst/>
          </a:prstGeom>
        </p:spPr>
      </p:pic>
      <p:sp>
        <p:nvSpPr>
          <p:cNvPr id="8" name="TextBox 7">
            <a:extLst>
              <a:ext uri="{FF2B5EF4-FFF2-40B4-BE49-F238E27FC236}">
                <a16:creationId xmlns:a16="http://schemas.microsoft.com/office/drawing/2014/main" id="{51C6B886-FF8B-56B6-E0AC-251023FFBF00}"/>
              </a:ext>
            </a:extLst>
          </p:cNvPr>
          <p:cNvSpPr txBox="1"/>
          <p:nvPr/>
        </p:nvSpPr>
        <p:spPr>
          <a:xfrm>
            <a:off x="2076042" y="5986687"/>
            <a:ext cx="10115958" cy="369332"/>
          </a:xfrm>
          <a:prstGeom prst="rect">
            <a:avLst/>
          </a:prstGeom>
          <a:noFill/>
        </p:spPr>
        <p:txBody>
          <a:bodyPr wrap="square">
            <a:spAutoFit/>
          </a:bodyPr>
          <a:lstStyle/>
          <a:p>
            <a:r>
              <a:rPr lang="en-US" b="1">
                <a:solidFill>
                  <a:srgbClr val="E97132"/>
                </a:solidFill>
                <a:latin typeface="Arial" panose="020B0604020202020204" pitchFamily="34" charset="0"/>
                <a:cs typeface="Arial" panose="020B0604020202020204" pitchFamily="34" charset="0"/>
              </a:rPr>
              <a:t>Once a cycle is closed, you must contact DESE if it needs to be reopened.</a:t>
            </a:r>
            <a:endParaRPr lang="en-US">
              <a:solidFill>
                <a:srgbClr val="E97132"/>
              </a:solidFill>
            </a:endParaRPr>
          </a:p>
        </p:txBody>
      </p:sp>
      <p:sp>
        <p:nvSpPr>
          <p:cNvPr id="3" name="Rectangle 2">
            <a:extLst>
              <a:ext uri="{FF2B5EF4-FFF2-40B4-BE49-F238E27FC236}">
                <a16:creationId xmlns:a16="http://schemas.microsoft.com/office/drawing/2014/main" id="{92593021-FDF9-750F-89DE-CB0AE99A6CFB}"/>
              </a:ext>
              <a:ext uri="{C183D7F6-B498-43B3-948B-1728B52AA6E4}">
                <adec:decorative xmlns:adec="http://schemas.microsoft.com/office/drawing/2017/decorative" val="1"/>
              </a:ext>
            </a:extLst>
          </p:cNvPr>
          <p:cNvSpPr/>
          <p:nvPr/>
        </p:nvSpPr>
        <p:spPr>
          <a:xfrm>
            <a:off x="2257211" y="4966867"/>
            <a:ext cx="5507915" cy="23292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037301-08D6-F3CE-AEA0-11D68A62E762}"/>
              </a:ext>
            </a:extLst>
          </p:cNvPr>
          <p:cNvSpPr txBox="1"/>
          <p:nvPr/>
        </p:nvSpPr>
        <p:spPr>
          <a:xfrm>
            <a:off x="8719091" y="2207002"/>
            <a:ext cx="3045497" cy="830997"/>
          </a:xfrm>
          <a:prstGeom prst="rect">
            <a:avLst/>
          </a:prstGeom>
          <a:noFill/>
        </p:spPr>
        <p:txBody>
          <a:bodyPr wrap="square">
            <a:spAutoFit/>
          </a:bodyPr>
          <a:lstStyle/>
          <a:p>
            <a:r>
              <a:rPr lang="en-US" sz="1600" b="1">
                <a:solidFill>
                  <a:srgbClr val="1E4782"/>
                </a:solidFill>
                <a:latin typeface="Arial" panose="020B0604020202020204" pitchFamily="34" charset="0"/>
                <a:cs typeface="Arial" panose="020B0604020202020204" pitchFamily="34" charset="0"/>
              </a:rPr>
              <a:t>“Exited the program”</a:t>
            </a:r>
            <a:r>
              <a:rPr lang="en-US" sz="1600">
                <a:solidFill>
                  <a:srgbClr val="1E4782"/>
                </a:solidFill>
                <a:latin typeface="Arial" panose="020B0604020202020204" pitchFamily="34" charset="0"/>
                <a:cs typeface="Arial" panose="020B0604020202020204" pitchFamily="34" charset="0"/>
              </a:rPr>
              <a:t> and </a:t>
            </a:r>
            <a:r>
              <a:rPr lang="en-US" sz="1600" b="1">
                <a:solidFill>
                  <a:srgbClr val="1E4782"/>
                </a:solidFill>
                <a:latin typeface="Arial" panose="020B0604020202020204" pitchFamily="34" charset="0"/>
                <a:cs typeface="Arial" panose="020B0604020202020204" pitchFamily="34" charset="0"/>
              </a:rPr>
              <a:t>“Cycle created in error”</a:t>
            </a:r>
            <a:r>
              <a:rPr lang="en-US" sz="1600">
                <a:solidFill>
                  <a:srgbClr val="1E4782"/>
                </a:solidFill>
                <a:latin typeface="Arial" panose="020B0604020202020204" pitchFamily="34" charset="0"/>
                <a:cs typeface="Arial" panose="020B0604020202020204" pitchFamily="34" charset="0"/>
              </a:rPr>
              <a:t> may be selected at any time.</a:t>
            </a:r>
          </a:p>
        </p:txBody>
      </p:sp>
      <p:sp>
        <p:nvSpPr>
          <p:cNvPr id="11" name="Rectangle 10">
            <a:extLst>
              <a:ext uri="{FF2B5EF4-FFF2-40B4-BE49-F238E27FC236}">
                <a16:creationId xmlns:a16="http://schemas.microsoft.com/office/drawing/2014/main" id="{A57878DE-7476-A56A-1389-C13E1FD6DF50}"/>
              </a:ext>
              <a:ext uri="{C183D7F6-B498-43B3-948B-1728B52AA6E4}">
                <adec:decorative xmlns:adec="http://schemas.microsoft.com/office/drawing/2017/decorative" val="1"/>
              </a:ext>
            </a:extLst>
          </p:cNvPr>
          <p:cNvSpPr/>
          <p:nvPr/>
        </p:nvSpPr>
        <p:spPr>
          <a:xfrm>
            <a:off x="1733324" y="3063975"/>
            <a:ext cx="1732444" cy="12848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F81A0E9-1F22-08C4-38E0-BF7B80D33EA5}"/>
              </a:ext>
            </a:extLst>
          </p:cNvPr>
          <p:cNvSpPr txBox="1"/>
          <p:nvPr/>
        </p:nvSpPr>
        <p:spPr>
          <a:xfrm>
            <a:off x="8719091" y="3266295"/>
            <a:ext cx="3045497" cy="830997"/>
          </a:xfrm>
          <a:prstGeom prst="rect">
            <a:avLst/>
          </a:prstGeom>
          <a:noFill/>
        </p:spPr>
        <p:txBody>
          <a:bodyPr wrap="square">
            <a:spAutoFit/>
          </a:bodyPr>
          <a:lstStyle/>
          <a:p>
            <a:r>
              <a:rPr lang="en-US" sz="1600" b="1">
                <a:solidFill>
                  <a:srgbClr val="1E4782"/>
                </a:solidFill>
                <a:latin typeface="Arial" panose="020B0604020202020204" pitchFamily="34" charset="0"/>
                <a:cs typeface="Arial" panose="020B0604020202020204" pitchFamily="34" charset="0"/>
              </a:rPr>
              <a:t>“Completed CAP” </a:t>
            </a:r>
            <a:r>
              <a:rPr lang="en-US" sz="1600">
                <a:solidFill>
                  <a:srgbClr val="1E4782"/>
                </a:solidFill>
                <a:latin typeface="Arial" panose="020B0604020202020204" pitchFamily="34" charset="0"/>
                <a:cs typeface="Arial" panose="020B0604020202020204" pitchFamily="34" charset="0"/>
              </a:rPr>
              <a:t>will only appear once all required forms are complete.</a:t>
            </a:r>
          </a:p>
        </p:txBody>
      </p:sp>
      <p:sp>
        <p:nvSpPr>
          <p:cNvPr id="14" name="TextBox 13">
            <a:extLst>
              <a:ext uri="{FF2B5EF4-FFF2-40B4-BE49-F238E27FC236}">
                <a16:creationId xmlns:a16="http://schemas.microsoft.com/office/drawing/2014/main" id="{277B60BD-97C2-1407-7C7F-8D065F381C3A}"/>
              </a:ext>
            </a:extLst>
          </p:cNvPr>
          <p:cNvSpPr txBox="1"/>
          <p:nvPr/>
        </p:nvSpPr>
        <p:spPr>
          <a:xfrm>
            <a:off x="8697254" y="4205729"/>
            <a:ext cx="3259217" cy="1323439"/>
          </a:xfrm>
          <a:prstGeom prst="rect">
            <a:avLst/>
          </a:prstGeom>
          <a:noFill/>
        </p:spPr>
        <p:txBody>
          <a:bodyPr wrap="square">
            <a:spAutoFit/>
          </a:bodyPr>
          <a:lstStyle/>
          <a:p>
            <a:r>
              <a:rPr lang="en-US" sz="1600">
                <a:solidFill>
                  <a:srgbClr val="1E4782"/>
                </a:solidFill>
                <a:latin typeface="Arial" panose="020B0604020202020204" pitchFamily="34" charset="0"/>
                <a:cs typeface="Arial" panose="020B0604020202020204" pitchFamily="34" charset="0"/>
              </a:rPr>
              <a:t>If you expect to see the “Complete” button but it is not available, review all cycle components to confirm what aspect is missing. </a:t>
            </a:r>
          </a:p>
        </p:txBody>
      </p:sp>
    </p:spTree>
    <p:extLst>
      <p:ext uri="{BB962C8B-B14F-4D97-AF65-F5344CB8AC3E}">
        <p14:creationId xmlns:p14="http://schemas.microsoft.com/office/powerpoint/2010/main" val="78386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3" grpId="0" animBg="1"/>
      <p:bldP spid="9" grpId="0"/>
      <p:bldP spid="1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7DA2F-3EC1-EAF4-B72F-9C1F2016E08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EC28440-6C82-CEF1-7E9B-B9AA4908D2F7}"/>
              </a:ext>
              <a:ext uri="{C183D7F6-B498-43B3-948B-1728B52AA6E4}">
                <adec:decorative xmlns:adec="http://schemas.microsoft.com/office/drawing/2017/decorative" val="1"/>
              </a:ext>
            </a:extLst>
          </p:cNvPr>
          <p:cNvSpPr txBox="1"/>
          <p:nvPr/>
        </p:nvSpPr>
        <p:spPr>
          <a:xfrm>
            <a:off x="4532403" y="0"/>
            <a:ext cx="5765840"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112006B0-7FA0-2A5E-AC91-233781D3E450}"/>
              </a:ext>
            </a:extLst>
          </p:cNvPr>
          <p:cNvSpPr>
            <a:spLocks noGrp="1"/>
          </p:cNvSpPr>
          <p:nvPr>
            <p:ph type="title"/>
          </p:nvPr>
        </p:nvSpPr>
        <p:spPr>
          <a:xfrm>
            <a:off x="519147" y="1776549"/>
            <a:ext cx="9639265" cy="1766454"/>
          </a:xfrm>
        </p:spPr>
        <p:txBody>
          <a:bodyPr/>
          <a:lstStyle/>
          <a:p>
            <a:r>
              <a:rPr lang="en-US"/>
              <a:t>Rubric Summary and Self-Assessment</a:t>
            </a:r>
          </a:p>
        </p:txBody>
      </p:sp>
      <p:sp>
        <p:nvSpPr>
          <p:cNvPr id="5" name="Slide Number Placeholder 4">
            <a:extLst>
              <a:ext uri="{FF2B5EF4-FFF2-40B4-BE49-F238E27FC236}">
                <a16:creationId xmlns:a16="http://schemas.microsoft.com/office/drawing/2014/main" id="{B47C43A4-E205-1B68-5FF0-B163E5678791}"/>
              </a:ext>
            </a:extLst>
          </p:cNvPr>
          <p:cNvSpPr>
            <a:spLocks noGrp="1"/>
          </p:cNvSpPr>
          <p:nvPr>
            <p:ph type="sldNum" sz="quarter" idx="12"/>
          </p:nvPr>
        </p:nvSpPr>
        <p:spPr/>
        <p:txBody>
          <a:bodyPr/>
          <a:lstStyle/>
          <a:p>
            <a:fld id="{68A8D22E-6BC5-9E47-900C-2BB94685D9F5}" type="slidenum">
              <a:rPr lang="en-US" smtClean="0"/>
              <a:t>36</a:t>
            </a:fld>
            <a:endParaRPr lang="en-US"/>
          </a:p>
        </p:txBody>
      </p:sp>
    </p:spTree>
    <p:extLst>
      <p:ext uri="{BB962C8B-B14F-4D97-AF65-F5344CB8AC3E}">
        <p14:creationId xmlns:p14="http://schemas.microsoft.com/office/powerpoint/2010/main" val="4081241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3C91D-881A-4E61-7C54-F09C50741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EA5681-2CA0-34DB-F310-6F28B8B08B14}"/>
              </a:ext>
            </a:extLst>
          </p:cNvPr>
          <p:cNvSpPr>
            <a:spLocks noGrp="1"/>
          </p:cNvSpPr>
          <p:nvPr>
            <p:ph type="title"/>
          </p:nvPr>
        </p:nvSpPr>
        <p:spPr/>
        <p:txBody>
          <a:bodyPr>
            <a:normAutofit/>
          </a:bodyPr>
          <a:lstStyle/>
          <a:p>
            <a:r>
              <a:rPr lang="en-US">
                <a:latin typeface="Arial"/>
                <a:cs typeface="Arial"/>
              </a:rPr>
              <a:t>Rubric Summary</a:t>
            </a:r>
            <a:endParaRPr lang="en-US"/>
          </a:p>
        </p:txBody>
      </p:sp>
      <p:sp>
        <p:nvSpPr>
          <p:cNvPr id="4" name="Slide Number Placeholder 3">
            <a:extLst>
              <a:ext uri="{FF2B5EF4-FFF2-40B4-BE49-F238E27FC236}">
                <a16:creationId xmlns:a16="http://schemas.microsoft.com/office/drawing/2014/main" id="{716CDDD4-47D9-3B85-5822-8039890C428D}"/>
              </a:ext>
            </a:extLst>
          </p:cNvPr>
          <p:cNvSpPr>
            <a:spLocks noGrp="1"/>
          </p:cNvSpPr>
          <p:nvPr>
            <p:ph type="sldNum" sz="quarter" idx="12"/>
          </p:nvPr>
        </p:nvSpPr>
        <p:spPr/>
        <p:txBody>
          <a:bodyPr/>
          <a:lstStyle/>
          <a:p>
            <a:fld id="{68A8D22E-6BC5-9E47-900C-2BB94685D9F5}" type="slidenum">
              <a:rPr lang="en-US" smtClean="0"/>
              <a:t>37</a:t>
            </a:fld>
            <a:endParaRPr lang="en-US"/>
          </a:p>
        </p:txBody>
      </p:sp>
      <p:pic>
        <p:nvPicPr>
          <p:cNvPr id="6" name="Picture 5">
            <a:extLst>
              <a:ext uri="{FF2B5EF4-FFF2-40B4-BE49-F238E27FC236}">
                <a16:creationId xmlns:a16="http://schemas.microsoft.com/office/drawing/2014/main" id="{49A4E3A7-7F55-2775-978C-A66E09A78A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09455" y="2113906"/>
            <a:ext cx="8373090" cy="3347226"/>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955AFDAE-9841-D3DD-244C-B6EFAECE2262}"/>
              </a:ext>
            </a:extLst>
          </p:cNvPr>
          <p:cNvSpPr txBox="1"/>
          <p:nvPr/>
        </p:nvSpPr>
        <p:spPr>
          <a:xfrm>
            <a:off x="715152" y="1551868"/>
            <a:ext cx="11113508" cy="369332"/>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The TC fills out the Rubric Summary.</a:t>
            </a:r>
          </a:p>
        </p:txBody>
      </p:sp>
      <p:sp>
        <p:nvSpPr>
          <p:cNvPr id="12" name="TextBox 11">
            <a:extLst>
              <a:ext uri="{FF2B5EF4-FFF2-40B4-BE49-F238E27FC236}">
                <a16:creationId xmlns:a16="http://schemas.microsoft.com/office/drawing/2014/main" id="{1F984693-85DD-DA80-15D0-50D4155ED434}"/>
              </a:ext>
            </a:extLst>
          </p:cNvPr>
          <p:cNvSpPr txBox="1"/>
          <p:nvPr/>
        </p:nvSpPr>
        <p:spPr>
          <a:xfrm>
            <a:off x="181670" y="5595817"/>
            <a:ext cx="11828660" cy="646331"/>
          </a:xfrm>
          <a:prstGeom prst="rect">
            <a:avLst/>
          </a:prstGeom>
          <a:noFill/>
        </p:spPr>
        <p:txBody>
          <a:bodyPr wrap="square">
            <a:spAutoFit/>
          </a:bodyPr>
          <a:lstStyle/>
          <a:p>
            <a:pPr algn="ctr"/>
            <a:r>
              <a:rPr lang="en-US" b="1">
                <a:solidFill>
                  <a:srgbClr val="E97132"/>
                </a:solidFill>
                <a:latin typeface="Arial" panose="020B0604020202020204" pitchFamily="34" charset="0"/>
                <a:cs typeface="Arial" panose="020B0604020202020204" pitchFamily="34" charset="0"/>
              </a:rPr>
              <a:t>The TC must click “Complete” on the last page of the Rubric Summary to access the Self-Assessment. </a:t>
            </a:r>
          </a:p>
          <a:p>
            <a:pPr algn="ctr"/>
            <a:r>
              <a:rPr lang="en-US">
                <a:solidFill>
                  <a:srgbClr val="E97132"/>
                </a:solidFill>
                <a:latin typeface="Arial" panose="020B0604020202020204" pitchFamily="34" charset="0"/>
                <a:cs typeface="Arial" panose="020B0604020202020204" pitchFamily="34" charset="0"/>
              </a:rPr>
              <a:t>If the Self-Assessment cannot be edited, advise the TC to return to the rubric to take this step.</a:t>
            </a:r>
          </a:p>
        </p:txBody>
      </p:sp>
      <p:sp>
        <p:nvSpPr>
          <p:cNvPr id="3" name="Rectangle 2">
            <a:extLst>
              <a:ext uri="{FF2B5EF4-FFF2-40B4-BE49-F238E27FC236}">
                <a16:creationId xmlns:a16="http://schemas.microsoft.com/office/drawing/2014/main" id="{4E1F9B13-69BE-5BFF-6472-E3EC3336D9E3}"/>
              </a:ext>
              <a:ext uri="{C183D7F6-B498-43B3-948B-1728B52AA6E4}">
                <adec:decorative xmlns:adec="http://schemas.microsoft.com/office/drawing/2017/decorative" val="1"/>
              </a:ext>
            </a:extLst>
          </p:cNvPr>
          <p:cNvSpPr/>
          <p:nvPr/>
        </p:nvSpPr>
        <p:spPr>
          <a:xfrm>
            <a:off x="1909455" y="2113906"/>
            <a:ext cx="3691245" cy="48959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578FB3-0F37-3809-2101-97029F247BBA}"/>
              </a:ext>
            </a:extLst>
          </p:cNvPr>
          <p:cNvSpPr txBox="1"/>
          <p:nvPr/>
        </p:nvSpPr>
        <p:spPr>
          <a:xfrm>
            <a:off x="5989396" y="2156538"/>
            <a:ext cx="4805025" cy="338554"/>
          </a:xfrm>
          <a:prstGeom prst="rect">
            <a:avLst/>
          </a:prstGeom>
          <a:noFill/>
        </p:spPr>
        <p:txBody>
          <a:bodyPr wrap="square">
            <a:spAutoFit/>
          </a:bodyPr>
          <a:lstStyle/>
          <a:p>
            <a:r>
              <a:rPr lang="en-US" sz="1600">
                <a:solidFill>
                  <a:srgbClr val="1E4782"/>
                </a:solidFill>
                <a:latin typeface="Arial" panose="020B0604020202020204" pitchFamily="34" charset="0"/>
                <a:cs typeface="Arial" panose="020B0604020202020204" pitchFamily="34" charset="0"/>
              </a:rPr>
              <a:t>Click through these tabs to rate each element</a:t>
            </a:r>
          </a:p>
        </p:txBody>
      </p:sp>
      <p:cxnSp>
        <p:nvCxnSpPr>
          <p:cNvPr id="8" name="Straight Arrow Connector 7">
            <a:extLst>
              <a:ext uri="{FF2B5EF4-FFF2-40B4-BE49-F238E27FC236}">
                <a16:creationId xmlns:a16="http://schemas.microsoft.com/office/drawing/2014/main" id="{BDF832E8-CEB0-8AF2-D4F0-DDA6085F1AB6}"/>
              </a:ext>
              <a:ext uri="{C183D7F6-B498-43B3-948B-1728B52AA6E4}">
                <adec:decorative xmlns:adec="http://schemas.microsoft.com/office/drawing/2017/decorative" val="1"/>
              </a:ext>
            </a:extLst>
          </p:cNvPr>
          <p:cNvCxnSpPr>
            <a:cxnSpLocks/>
          </p:cNvCxnSpPr>
          <p:nvPr/>
        </p:nvCxnSpPr>
        <p:spPr>
          <a:xfrm>
            <a:off x="5600700" y="2325815"/>
            <a:ext cx="348838"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532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600C2-3CFC-04D8-9A35-B7C43B5454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76EC45-D26A-6FFF-16F9-200D7EE81F37}"/>
              </a:ext>
            </a:extLst>
          </p:cNvPr>
          <p:cNvSpPr>
            <a:spLocks noGrp="1"/>
          </p:cNvSpPr>
          <p:nvPr>
            <p:ph type="title"/>
          </p:nvPr>
        </p:nvSpPr>
        <p:spPr/>
        <p:txBody>
          <a:bodyPr>
            <a:normAutofit/>
          </a:bodyPr>
          <a:lstStyle/>
          <a:p>
            <a:r>
              <a:rPr lang="en-US"/>
              <a:t>Self-Assessment</a:t>
            </a:r>
          </a:p>
        </p:txBody>
      </p:sp>
      <p:sp>
        <p:nvSpPr>
          <p:cNvPr id="4" name="Slide Number Placeholder 3">
            <a:extLst>
              <a:ext uri="{FF2B5EF4-FFF2-40B4-BE49-F238E27FC236}">
                <a16:creationId xmlns:a16="http://schemas.microsoft.com/office/drawing/2014/main" id="{E3C4CBFA-0993-5E6C-02EC-62D62489DBA1}"/>
              </a:ext>
            </a:extLst>
          </p:cNvPr>
          <p:cNvSpPr>
            <a:spLocks noGrp="1"/>
          </p:cNvSpPr>
          <p:nvPr>
            <p:ph type="sldNum" sz="quarter" idx="12"/>
          </p:nvPr>
        </p:nvSpPr>
        <p:spPr/>
        <p:txBody>
          <a:bodyPr/>
          <a:lstStyle/>
          <a:p>
            <a:fld id="{68A8D22E-6BC5-9E47-900C-2BB94685D9F5}" type="slidenum">
              <a:rPr lang="en-US" smtClean="0"/>
              <a:t>38</a:t>
            </a:fld>
            <a:endParaRPr lang="en-US"/>
          </a:p>
        </p:txBody>
      </p:sp>
      <p:pic>
        <p:nvPicPr>
          <p:cNvPr id="8" name="Picture 7">
            <a:extLst>
              <a:ext uri="{FF2B5EF4-FFF2-40B4-BE49-F238E27FC236}">
                <a16:creationId xmlns:a16="http://schemas.microsoft.com/office/drawing/2014/main" id="{89B63992-291F-A0EB-803B-0C49D9768EE2}"/>
              </a:ext>
              <a:ext uri="{C183D7F6-B498-43B3-948B-1728B52AA6E4}">
                <adec:decorative xmlns:adec="http://schemas.microsoft.com/office/drawing/2017/decorative" val="1"/>
              </a:ext>
            </a:extLst>
          </p:cNvPr>
          <p:cNvPicPr>
            <a:picLocks noChangeAspect="1"/>
          </p:cNvPicPr>
          <p:nvPr/>
        </p:nvPicPr>
        <p:blipFill>
          <a:blip r:embed="rId3"/>
          <a:srcRect b="37924"/>
          <a:stretch>
            <a:fillRect/>
          </a:stretch>
        </p:blipFill>
        <p:spPr>
          <a:xfrm>
            <a:off x="3228619" y="1977444"/>
            <a:ext cx="5131610" cy="1639307"/>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602B69E-B2D9-96EB-99AC-3A1601E0AFB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28619" y="4209263"/>
            <a:ext cx="5164882" cy="139978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048AC0BA-5BCC-96B3-BEDC-A9276329897C}"/>
              </a:ext>
              <a:ext uri="{C183D7F6-B498-43B3-948B-1728B52AA6E4}">
                <adec:decorative xmlns:adec="http://schemas.microsoft.com/office/drawing/2017/decorative" val="1"/>
              </a:ext>
            </a:extLst>
          </p:cNvPr>
          <p:cNvSpPr/>
          <p:nvPr/>
        </p:nvSpPr>
        <p:spPr>
          <a:xfrm>
            <a:off x="6812140" y="5325473"/>
            <a:ext cx="471837" cy="2010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D04B07-8C62-438D-39EA-CAA06D659430}"/>
              </a:ext>
              <a:ext uri="{C183D7F6-B498-43B3-948B-1728B52AA6E4}">
                <adec:decorative xmlns:adec="http://schemas.microsoft.com/office/drawing/2017/decorative" val="1"/>
              </a:ext>
            </a:extLst>
          </p:cNvPr>
          <p:cNvSpPr/>
          <p:nvPr/>
        </p:nvSpPr>
        <p:spPr>
          <a:xfrm>
            <a:off x="7320888" y="5325474"/>
            <a:ext cx="605400" cy="2010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5B0D31A-8E34-253F-953E-AE40AEE02D99}"/>
              </a:ext>
            </a:extLst>
          </p:cNvPr>
          <p:cNvSpPr txBox="1"/>
          <p:nvPr/>
        </p:nvSpPr>
        <p:spPr>
          <a:xfrm>
            <a:off x="3781954" y="1592364"/>
            <a:ext cx="11113508" cy="369332"/>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The TC fills out the Self-Assessment.</a:t>
            </a:r>
          </a:p>
        </p:txBody>
      </p:sp>
      <p:sp>
        <p:nvSpPr>
          <p:cNvPr id="3" name="TextBox 2">
            <a:extLst>
              <a:ext uri="{FF2B5EF4-FFF2-40B4-BE49-F238E27FC236}">
                <a16:creationId xmlns:a16="http://schemas.microsoft.com/office/drawing/2014/main" id="{D0561ECC-065E-64D8-E462-BD821D61BD89}"/>
              </a:ext>
            </a:extLst>
          </p:cNvPr>
          <p:cNvSpPr txBox="1"/>
          <p:nvPr/>
        </p:nvSpPr>
        <p:spPr>
          <a:xfrm>
            <a:off x="279886" y="5449190"/>
            <a:ext cx="11339961" cy="923330"/>
          </a:xfrm>
          <a:prstGeom prst="rect">
            <a:avLst/>
          </a:prstGeom>
          <a:noFill/>
        </p:spPr>
        <p:txBody>
          <a:bodyPr wrap="square">
            <a:spAutoFit/>
          </a:bodyPr>
          <a:lstStyle/>
          <a:p>
            <a:pPr algn="ctr"/>
            <a:endParaRPr lang="en-US" b="1">
              <a:solidFill>
                <a:srgbClr val="E97132"/>
              </a:solidFill>
              <a:latin typeface="Arial" panose="020B0604020202020204" pitchFamily="34" charset="0"/>
              <a:cs typeface="Arial" panose="020B0604020202020204" pitchFamily="34" charset="0"/>
            </a:endParaRPr>
          </a:p>
          <a:p>
            <a:pPr algn="ctr"/>
            <a:r>
              <a:rPr lang="en-US" b="1">
                <a:solidFill>
                  <a:srgbClr val="E97132"/>
                </a:solidFill>
                <a:latin typeface="Arial" panose="020B0604020202020204" pitchFamily="34" charset="0"/>
                <a:cs typeface="Arial" panose="020B0604020202020204" pitchFamily="34" charset="0"/>
              </a:rPr>
              <a:t>If the form is returned for edits, </a:t>
            </a:r>
            <a:r>
              <a:rPr lang="en-US">
                <a:solidFill>
                  <a:srgbClr val="E97132"/>
                </a:solidFill>
                <a:latin typeface="Arial" panose="020B0604020202020204" pitchFamily="34" charset="0"/>
                <a:cs typeface="Arial" panose="020B0604020202020204" pitchFamily="34" charset="0"/>
              </a:rPr>
              <a:t>the TC will need check the “Complete” box at the end of the Rubric Summary </a:t>
            </a:r>
            <a:r>
              <a:rPr lang="en-US" i="1">
                <a:solidFill>
                  <a:srgbClr val="E97132"/>
                </a:solidFill>
                <a:latin typeface="Arial" panose="020B0604020202020204" pitchFamily="34" charset="0"/>
                <a:cs typeface="Arial" panose="020B0604020202020204" pitchFamily="34" charset="0"/>
              </a:rPr>
              <a:t>again</a:t>
            </a:r>
            <a:r>
              <a:rPr lang="en-US">
                <a:solidFill>
                  <a:srgbClr val="E97132"/>
                </a:solidFill>
                <a:latin typeface="Arial" panose="020B0604020202020204" pitchFamily="34" charset="0"/>
                <a:cs typeface="Arial" panose="020B0604020202020204" pitchFamily="34" charset="0"/>
              </a:rPr>
              <a:t> before being able to revise text on the Self-Assessment. </a:t>
            </a:r>
            <a:r>
              <a:rPr lang="en-US" b="1">
                <a:solidFill>
                  <a:srgbClr val="E97132"/>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C558EEA6-DB9C-4ACA-BE8B-580697C2443C}"/>
              </a:ext>
            </a:extLst>
          </p:cNvPr>
          <p:cNvSpPr txBox="1"/>
          <p:nvPr/>
        </p:nvSpPr>
        <p:spPr>
          <a:xfrm>
            <a:off x="2885910" y="3839930"/>
            <a:ext cx="6133604" cy="369332"/>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The PS and SP then provide feedback in the final section.</a:t>
            </a:r>
            <a:endParaRPr lang="en-US"/>
          </a:p>
        </p:txBody>
      </p:sp>
    </p:spTree>
    <p:extLst>
      <p:ext uri="{BB962C8B-B14F-4D97-AF65-F5344CB8AC3E}">
        <p14:creationId xmlns:p14="http://schemas.microsoft.com/office/powerpoint/2010/main" val="302155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D9589-454E-C4C7-8A07-2DEB396A9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2F2AC-EABE-8D00-7051-15380CF22E1F}"/>
              </a:ext>
            </a:extLst>
          </p:cNvPr>
          <p:cNvSpPr>
            <a:spLocks noGrp="1"/>
          </p:cNvSpPr>
          <p:nvPr>
            <p:ph type="title"/>
          </p:nvPr>
        </p:nvSpPr>
        <p:spPr>
          <a:xfrm>
            <a:off x="173179" y="308699"/>
            <a:ext cx="11367180" cy="861002"/>
          </a:xfrm>
        </p:spPr>
        <p:txBody>
          <a:bodyPr>
            <a:normAutofit fontScale="90000"/>
          </a:bodyPr>
          <a:lstStyle/>
          <a:p>
            <a:r>
              <a:rPr lang="en-US">
                <a:latin typeface="Arial"/>
                <a:cs typeface="Arial"/>
              </a:rPr>
              <a:t>Professional Practice Goal and Implementation Plan</a:t>
            </a:r>
            <a:endParaRPr lang="en-US"/>
          </a:p>
        </p:txBody>
      </p:sp>
      <p:pic>
        <p:nvPicPr>
          <p:cNvPr id="7170" name="Picture 2" descr="Picture 79545873, Picture">
            <a:extLst>
              <a:ext uri="{FF2B5EF4-FFF2-40B4-BE49-F238E27FC236}">
                <a16:creationId xmlns:a16="http://schemas.microsoft.com/office/drawing/2014/main" id="{2061EAD0-E47F-D6B9-962E-F0A63F08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18" t="30000" r="263" b="7333"/>
          <a:stretch>
            <a:fillRect/>
          </a:stretch>
        </p:blipFill>
        <p:spPr bwMode="auto">
          <a:xfrm>
            <a:off x="573569" y="1687680"/>
            <a:ext cx="5086350" cy="4805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E5BE787-0961-972C-9BD7-22A350A2D691}"/>
              </a:ext>
            </a:extLst>
          </p:cNvPr>
          <p:cNvSpPr txBox="1"/>
          <p:nvPr/>
        </p:nvSpPr>
        <p:spPr>
          <a:xfrm>
            <a:off x="5856769" y="1604656"/>
            <a:ext cx="11113508" cy="338554"/>
          </a:xfrm>
          <a:prstGeom prst="rect">
            <a:avLst/>
          </a:prstGeom>
          <a:noFill/>
        </p:spPr>
        <p:txBody>
          <a:bodyPr wrap="square">
            <a:spAutoFit/>
          </a:bodyPr>
          <a:lstStyle/>
          <a:p>
            <a:r>
              <a:rPr lang="en-US" sz="1600">
                <a:solidFill>
                  <a:srgbClr val="1E4782"/>
                </a:solidFill>
                <a:latin typeface="Arial" panose="020B0604020202020204" pitchFamily="34" charset="0"/>
                <a:cs typeface="Arial" panose="020B0604020202020204" pitchFamily="34" charset="0"/>
              </a:rPr>
              <a:t>The triad completes this form together.</a:t>
            </a:r>
          </a:p>
        </p:txBody>
      </p:sp>
      <p:sp>
        <p:nvSpPr>
          <p:cNvPr id="3" name="Content Placeholder 2">
            <a:extLst>
              <a:ext uri="{FF2B5EF4-FFF2-40B4-BE49-F238E27FC236}">
                <a16:creationId xmlns:a16="http://schemas.microsoft.com/office/drawing/2014/main" id="{A92A2014-1C3A-80F3-1C5C-54398AEB80E6}"/>
              </a:ext>
            </a:extLst>
          </p:cNvPr>
          <p:cNvSpPr>
            <a:spLocks noGrp="1"/>
          </p:cNvSpPr>
          <p:nvPr>
            <p:ph idx="1"/>
          </p:nvPr>
        </p:nvSpPr>
        <p:spPr>
          <a:xfrm>
            <a:off x="6336137" y="1935645"/>
            <a:ext cx="5086350" cy="460422"/>
          </a:xfrm>
        </p:spPr>
        <p:txBody>
          <a:bodyPr vert="horz" lIns="91440" tIns="45720" rIns="91440" bIns="45720" rtlCol="0" anchor="t">
            <a:noAutofit/>
          </a:bodyPr>
          <a:lstStyle/>
          <a:p>
            <a:pPr marL="285750" indent="-285750">
              <a:lnSpc>
                <a:spcPct val="134000"/>
              </a:lnSpc>
              <a:spcBef>
                <a:spcPts val="500"/>
              </a:spcBef>
            </a:pPr>
            <a:r>
              <a:rPr lang="en-US" sz="1600">
                <a:ea typeface="Calibri"/>
              </a:rPr>
              <a:t>Finalized professional practice goal (TC)</a:t>
            </a:r>
            <a:endParaRPr lang="en-US" sz="1600"/>
          </a:p>
          <a:p>
            <a:pPr>
              <a:lnSpc>
                <a:spcPct val="114000"/>
              </a:lnSpc>
              <a:spcBef>
                <a:spcPts val="500"/>
              </a:spcBef>
            </a:pPr>
            <a:endParaRPr lang="en-US" sz="1600"/>
          </a:p>
        </p:txBody>
      </p:sp>
      <p:sp>
        <p:nvSpPr>
          <p:cNvPr id="4" name="Slide Number Placeholder 3">
            <a:extLst>
              <a:ext uri="{FF2B5EF4-FFF2-40B4-BE49-F238E27FC236}">
                <a16:creationId xmlns:a16="http://schemas.microsoft.com/office/drawing/2014/main" id="{237FF30C-4618-483A-0493-ED7E2FE262F5}"/>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39</a:t>
            </a:fld>
            <a:endParaRPr lang="en-US"/>
          </a:p>
        </p:txBody>
      </p:sp>
      <p:sp>
        <p:nvSpPr>
          <p:cNvPr id="8" name="Content Placeholder 2">
            <a:extLst>
              <a:ext uri="{FF2B5EF4-FFF2-40B4-BE49-F238E27FC236}">
                <a16:creationId xmlns:a16="http://schemas.microsoft.com/office/drawing/2014/main" id="{9E1659E4-55BB-4DCC-AFF2-572D1E7E0073}"/>
              </a:ext>
            </a:extLst>
          </p:cNvPr>
          <p:cNvSpPr txBox="1">
            <a:spLocks/>
          </p:cNvSpPr>
          <p:nvPr/>
        </p:nvSpPr>
        <p:spPr>
          <a:xfrm>
            <a:off x="6327173" y="2370986"/>
            <a:ext cx="5086350" cy="4604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34000"/>
              </a:lnSpc>
              <a:spcBef>
                <a:spcPts val="500"/>
              </a:spcBef>
            </a:pPr>
            <a:r>
              <a:rPr lang="en-US" sz="1600">
                <a:ea typeface="Calibri"/>
              </a:rPr>
              <a:t>Implementation plan (PS and SP)</a:t>
            </a:r>
          </a:p>
          <a:p>
            <a:pPr>
              <a:lnSpc>
                <a:spcPct val="114000"/>
              </a:lnSpc>
            </a:pPr>
            <a:endParaRPr lang="en-US" sz="1600"/>
          </a:p>
          <a:p>
            <a:pPr>
              <a:lnSpc>
                <a:spcPct val="114000"/>
              </a:lnSpc>
              <a:spcBef>
                <a:spcPts val="500"/>
              </a:spcBef>
            </a:pPr>
            <a:endParaRPr lang="en-US" sz="1600"/>
          </a:p>
        </p:txBody>
      </p:sp>
      <p:sp>
        <p:nvSpPr>
          <p:cNvPr id="9" name="Content Placeholder 2">
            <a:extLst>
              <a:ext uri="{FF2B5EF4-FFF2-40B4-BE49-F238E27FC236}">
                <a16:creationId xmlns:a16="http://schemas.microsoft.com/office/drawing/2014/main" id="{B8A7723C-B0FB-98B9-D9FB-6D68C154519B}"/>
              </a:ext>
            </a:extLst>
          </p:cNvPr>
          <p:cNvSpPr txBox="1">
            <a:spLocks/>
          </p:cNvSpPr>
          <p:nvPr/>
        </p:nvSpPr>
        <p:spPr>
          <a:xfrm>
            <a:off x="6327173" y="2840109"/>
            <a:ext cx="5086350" cy="4604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34000"/>
              </a:lnSpc>
              <a:spcBef>
                <a:spcPts val="500"/>
              </a:spcBef>
            </a:pPr>
            <a:r>
              <a:rPr lang="en-US" sz="1600">
                <a:ea typeface="Calibri"/>
              </a:rPr>
              <a:t>Measure of student learning plan (SP)</a:t>
            </a:r>
          </a:p>
          <a:p>
            <a:pPr marL="285750" indent="-285750">
              <a:lnSpc>
                <a:spcPct val="134000"/>
              </a:lnSpc>
              <a:spcBef>
                <a:spcPts val="500"/>
              </a:spcBef>
            </a:pPr>
            <a:r>
              <a:rPr lang="en-US" sz="1600">
                <a:ea typeface="Calibri"/>
              </a:rPr>
              <a:t>Student feedback plan (SP)</a:t>
            </a:r>
          </a:p>
          <a:p>
            <a:pPr marL="285750" indent="-285750">
              <a:lnSpc>
                <a:spcPct val="134000"/>
              </a:lnSpc>
              <a:spcBef>
                <a:spcPts val="500"/>
              </a:spcBef>
            </a:pPr>
            <a:endParaRPr lang="en-US" sz="1600">
              <a:ea typeface="Calibri"/>
            </a:endParaRPr>
          </a:p>
          <a:p>
            <a:pPr>
              <a:lnSpc>
                <a:spcPct val="114000"/>
              </a:lnSpc>
            </a:pPr>
            <a:endParaRPr lang="en-US" sz="1600"/>
          </a:p>
          <a:p>
            <a:pPr>
              <a:lnSpc>
                <a:spcPct val="114000"/>
              </a:lnSpc>
              <a:spcBef>
                <a:spcPts val="500"/>
              </a:spcBef>
            </a:pPr>
            <a:endParaRPr lang="en-US" sz="1600"/>
          </a:p>
        </p:txBody>
      </p:sp>
      <p:sp>
        <p:nvSpPr>
          <p:cNvPr id="12" name="TextBox 11">
            <a:extLst>
              <a:ext uri="{FF2B5EF4-FFF2-40B4-BE49-F238E27FC236}">
                <a16:creationId xmlns:a16="http://schemas.microsoft.com/office/drawing/2014/main" id="{31D243D3-64DF-D410-1D6F-458082100DEB}"/>
              </a:ext>
            </a:extLst>
          </p:cNvPr>
          <p:cNvSpPr txBox="1"/>
          <p:nvPr/>
        </p:nvSpPr>
        <p:spPr>
          <a:xfrm>
            <a:off x="5977079" y="3720636"/>
            <a:ext cx="5770421" cy="1376402"/>
          </a:xfrm>
          <a:prstGeom prst="rect">
            <a:avLst/>
          </a:prstGeom>
          <a:noFill/>
        </p:spPr>
        <p:txBody>
          <a:bodyPr wrap="square">
            <a:spAutoFit/>
          </a:bodyPr>
          <a:lstStyle/>
          <a:p>
            <a:pPr marL="0" indent="0">
              <a:lnSpc>
                <a:spcPct val="134000"/>
              </a:lnSpc>
              <a:spcBef>
                <a:spcPts val="500"/>
              </a:spcBef>
              <a:buFont typeface="Arial" panose="020B0604020202020204" pitchFamily="34" charset="0"/>
              <a:buNone/>
            </a:pPr>
            <a:r>
              <a:rPr lang="en-US" sz="1600" b="1">
                <a:solidFill>
                  <a:srgbClr val="E97132"/>
                </a:solidFill>
                <a:latin typeface="Arial" panose="020B0604020202020204" pitchFamily="34" charset="0"/>
                <a:ea typeface="Calibri"/>
                <a:cs typeface="Arial" panose="020B0604020202020204" pitchFamily="34" charset="0"/>
              </a:rPr>
              <a:t>This form is the plan for implementation. </a:t>
            </a:r>
            <a:r>
              <a:rPr lang="en-US" sz="1600">
                <a:solidFill>
                  <a:srgbClr val="E97132"/>
                </a:solidFill>
                <a:latin typeface="Arial" panose="020B0604020202020204" pitchFamily="34" charset="0"/>
                <a:ea typeface="Calibri"/>
                <a:cs typeface="Arial" panose="020B0604020202020204" pitchFamily="34" charset="0"/>
              </a:rPr>
              <a:t>Artifacts related to progress on the</a:t>
            </a:r>
            <a:r>
              <a:rPr lang="en-US" sz="1600" b="1">
                <a:solidFill>
                  <a:srgbClr val="E97132"/>
                </a:solidFill>
                <a:latin typeface="Arial" panose="020B0604020202020204" pitchFamily="34" charset="0"/>
                <a:ea typeface="Calibri"/>
                <a:cs typeface="Arial" panose="020B0604020202020204" pitchFamily="34" charset="0"/>
              </a:rPr>
              <a:t> </a:t>
            </a:r>
            <a:r>
              <a:rPr lang="en-US" sz="1600">
                <a:solidFill>
                  <a:srgbClr val="E97132"/>
                </a:solidFill>
                <a:latin typeface="Arial" panose="020B0604020202020204" pitchFamily="34" charset="0"/>
                <a:ea typeface="Calibri"/>
                <a:cs typeface="Arial" panose="020B0604020202020204" pitchFamily="34" charset="0"/>
              </a:rPr>
              <a:t>goal as well as results and reflections on the measure of student learning and student feedback should be uploaded as tagged evidence later in the cycle.</a:t>
            </a:r>
            <a:endParaRPr lang="en-US" sz="1600">
              <a:solidFill>
                <a:srgbClr val="E9713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81F88EA-8422-CD86-D7B4-2B6967A4839F}"/>
              </a:ext>
            </a:extLst>
          </p:cNvPr>
          <p:cNvSpPr txBox="1"/>
          <p:nvPr/>
        </p:nvSpPr>
        <p:spPr>
          <a:xfrm>
            <a:off x="5977080" y="5271736"/>
            <a:ext cx="5979392" cy="1046440"/>
          </a:xfrm>
          <a:prstGeom prst="rect">
            <a:avLst/>
          </a:prstGeom>
          <a:noFill/>
        </p:spPr>
        <p:txBody>
          <a:bodyPr wrap="square">
            <a:spAutoFit/>
          </a:bodyPr>
          <a:lstStyle/>
          <a:p>
            <a:pPr lvl="0">
              <a:lnSpc>
                <a:spcPct val="134000"/>
              </a:lnSpc>
              <a:spcBef>
                <a:spcPts val="500"/>
              </a:spcBef>
            </a:pPr>
            <a:r>
              <a:rPr lang="en-US" sz="1600" b="1">
                <a:solidFill>
                  <a:srgbClr val="E97132"/>
                </a:solidFill>
                <a:latin typeface="Arial" panose="020B0604020202020204" pitchFamily="34" charset="0"/>
                <a:cs typeface="Arial" panose="020B0604020202020204" pitchFamily="34" charset="0"/>
              </a:rPr>
              <a:t>The PS must mark the form as “Complete” </a:t>
            </a:r>
            <a:r>
              <a:rPr lang="en-US" sz="1600">
                <a:solidFill>
                  <a:srgbClr val="E97132"/>
                </a:solidFill>
                <a:latin typeface="Arial" panose="020B0604020202020204" pitchFamily="34" charset="0"/>
                <a:cs typeface="Arial" panose="020B0604020202020204" pitchFamily="34" charset="0"/>
              </a:rPr>
              <a:t>once all triad members have finished their sections. This button will appear at the bottom of the form. </a:t>
            </a:r>
            <a:endParaRPr lang="en-US" sz="1600" b="0">
              <a:solidFill>
                <a:srgbClr val="E9713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080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BADDC-6E49-AB83-210C-F5F87573F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055B4-ECAF-5E2E-8823-5A25EF9C9043}"/>
              </a:ext>
            </a:extLst>
          </p:cNvPr>
          <p:cNvSpPr>
            <a:spLocks noGrp="1"/>
          </p:cNvSpPr>
          <p:nvPr>
            <p:ph type="title"/>
          </p:nvPr>
        </p:nvSpPr>
        <p:spPr/>
        <p:txBody>
          <a:bodyPr>
            <a:normAutofit/>
          </a:bodyPr>
          <a:lstStyle/>
          <a:p>
            <a:r>
              <a:rPr lang="en-US">
                <a:latin typeface="Arial"/>
                <a:cs typeface="Arial"/>
              </a:rPr>
              <a:t>What is CAP?</a:t>
            </a:r>
            <a:endParaRPr lang="en-US"/>
          </a:p>
        </p:txBody>
      </p:sp>
      <p:sp>
        <p:nvSpPr>
          <p:cNvPr id="3" name="Content Placeholder 2">
            <a:extLst>
              <a:ext uri="{FF2B5EF4-FFF2-40B4-BE49-F238E27FC236}">
                <a16:creationId xmlns:a16="http://schemas.microsoft.com/office/drawing/2014/main" id="{19C4A064-CCEC-C705-642D-AC0E46538115}"/>
              </a:ext>
            </a:extLst>
          </p:cNvPr>
          <p:cNvSpPr>
            <a:spLocks noGrp="1"/>
          </p:cNvSpPr>
          <p:nvPr>
            <p:ph idx="1"/>
          </p:nvPr>
        </p:nvSpPr>
        <p:spPr>
          <a:xfrm>
            <a:off x="4411004" y="1815736"/>
            <a:ext cx="7408190" cy="4416134"/>
          </a:xfrm>
        </p:spPr>
        <p:txBody>
          <a:bodyPr vert="horz" lIns="91440" tIns="45720" rIns="91440" bIns="45720" rtlCol="0" anchor="t">
            <a:normAutofit fontScale="25000" lnSpcReduction="20000"/>
          </a:bodyPr>
          <a:lstStyle/>
          <a:p>
            <a:pPr marL="0" indent="0">
              <a:lnSpc>
                <a:spcPct val="134000"/>
              </a:lnSpc>
              <a:spcBef>
                <a:spcPts val="500"/>
              </a:spcBef>
              <a:buNone/>
            </a:pPr>
            <a:r>
              <a:rPr lang="en-US" sz="7200">
                <a:latin typeface="Arial"/>
                <a:cs typeface="Arial"/>
              </a:rPr>
              <a:t>The Candidate Assessment of Performance (CAP) is bridge from preparation to practice​.</a:t>
            </a:r>
          </a:p>
          <a:p>
            <a:pPr marL="0" indent="0">
              <a:lnSpc>
                <a:spcPct val="134000"/>
              </a:lnSpc>
              <a:spcBef>
                <a:spcPts val="500"/>
              </a:spcBef>
              <a:buNone/>
            </a:pPr>
            <a:endParaRPr lang="en-US" sz="2000">
              <a:latin typeface="Arial"/>
              <a:cs typeface="Arial"/>
            </a:endParaRPr>
          </a:p>
          <a:p>
            <a:pPr>
              <a:lnSpc>
                <a:spcPct val="134000"/>
              </a:lnSpc>
              <a:spcBef>
                <a:spcPts val="500"/>
              </a:spcBef>
            </a:pPr>
            <a:r>
              <a:rPr lang="en-US" sz="7200">
                <a:latin typeface="Arial"/>
                <a:cs typeface="Arial"/>
              </a:rPr>
              <a:t>​</a:t>
            </a:r>
            <a:r>
              <a:rPr lang="en-US" sz="7200" b="1">
                <a:latin typeface="Arial"/>
                <a:cs typeface="Arial"/>
              </a:rPr>
              <a:t>Measure teacher candidates’ practice </a:t>
            </a:r>
            <a:r>
              <a:rPr lang="en-US" sz="7200">
                <a:latin typeface="Arial"/>
                <a:cs typeface="Arial"/>
              </a:rPr>
              <a:t>on key elements as outlined in the Guidelines for the Professional Standards for Teachers (PSTs) and Guidelines for the Candidate Assessment of Performance​</a:t>
            </a:r>
          </a:p>
          <a:p>
            <a:pPr marL="0" indent="0">
              <a:lnSpc>
                <a:spcPct val="134000"/>
              </a:lnSpc>
              <a:spcBef>
                <a:spcPts val="500"/>
              </a:spcBef>
              <a:buNone/>
            </a:pPr>
            <a:endParaRPr lang="en-US" sz="2000">
              <a:latin typeface="Arial"/>
              <a:cs typeface="Arial"/>
            </a:endParaRPr>
          </a:p>
          <a:p>
            <a:pPr>
              <a:lnSpc>
                <a:spcPct val="134000"/>
              </a:lnSpc>
              <a:spcBef>
                <a:spcPts val="500"/>
              </a:spcBef>
            </a:pPr>
            <a:r>
              <a:rPr lang="en-US" sz="7200" b="1">
                <a:latin typeface="Arial"/>
                <a:cs typeface="Arial"/>
              </a:rPr>
              <a:t>Support teacher candidates to improve </a:t>
            </a:r>
            <a:r>
              <a:rPr lang="en-US" sz="7200">
                <a:latin typeface="Arial"/>
                <a:cs typeface="Arial"/>
              </a:rPr>
              <a:t>their practice through targeted feedback and performance evaluations</a:t>
            </a:r>
          </a:p>
          <a:p>
            <a:pPr marL="0" indent="0">
              <a:lnSpc>
                <a:spcPct val="134000"/>
              </a:lnSpc>
              <a:spcBef>
                <a:spcPts val="500"/>
              </a:spcBef>
              <a:buNone/>
            </a:pPr>
            <a:endParaRPr lang="en-US" sz="2000">
              <a:latin typeface="Arial"/>
              <a:cs typeface="Arial"/>
            </a:endParaRPr>
          </a:p>
          <a:p>
            <a:pPr>
              <a:lnSpc>
                <a:spcPct val="134000"/>
              </a:lnSpc>
              <a:spcBef>
                <a:spcPts val="500"/>
              </a:spcBef>
            </a:pPr>
            <a:r>
              <a:rPr lang="en-US" sz="7200" b="1">
                <a:latin typeface="Arial"/>
                <a:cs typeface="Arial"/>
              </a:rPr>
              <a:t>Ensure teacher candidates are ready </a:t>
            </a:r>
            <a:r>
              <a:rPr lang="en-US" sz="7200">
                <a:latin typeface="Arial"/>
                <a:cs typeface="Arial"/>
              </a:rPr>
              <a:t>to make a positive impact with students on day one.</a:t>
            </a:r>
          </a:p>
          <a:p>
            <a:pPr marL="0" indent="0">
              <a:lnSpc>
                <a:spcPct val="134000"/>
              </a:lnSpc>
              <a:spcBef>
                <a:spcPts val="500"/>
              </a:spcBef>
              <a:buNone/>
            </a:pPr>
            <a:endParaRPr lang="en-US" sz="2200">
              <a:latin typeface="Arial"/>
              <a:cs typeface="Arial"/>
            </a:endParaRPr>
          </a:p>
          <a:p>
            <a:pPr marL="0" indent="0">
              <a:lnSpc>
                <a:spcPct val="134000"/>
              </a:lnSpc>
              <a:spcBef>
                <a:spcPts val="500"/>
              </a:spcBef>
              <a:buNone/>
            </a:pPr>
            <a:r>
              <a:rPr lang="en-US" sz="2200">
                <a:latin typeface="Arial"/>
                <a:cs typeface="Arial"/>
              </a:rPr>
              <a:t>​</a:t>
            </a:r>
          </a:p>
          <a:p>
            <a:pPr marL="0" indent="0">
              <a:lnSpc>
                <a:spcPct val="134000"/>
              </a:lnSpc>
              <a:spcBef>
                <a:spcPts val="500"/>
              </a:spcBef>
              <a:buNone/>
            </a:pPr>
            <a:endParaRPr lang="en-US" sz="2200">
              <a:latin typeface="Arial"/>
              <a:cs typeface="Arial"/>
            </a:endParaRPr>
          </a:p>
          <a:p>
            <a:pPr marL="0" indent="0">
              <a:lnSpc>
                <a:spcPct val="134000"/>
              </a:lnSpc>
              <a:spcBef>
                <a:spcPts val="500"/>
              </a:spcBef>
              <a:buNone/>
            </a:pPr>
            <a:r>
              <a:rPr lang="en-US" sz="2200">
                <a:latin typeface="Arial"/>
                <a:cs typeface="Arial"/>
              </a:rPr>
              <a:t>​</a:t>
            </a:r>
            <a:endParaRPr lang="en-US" sz="1800"/>
          </a:p>
          <a:p>
            <a:pPr marL="0" indent="0">
              <a:lnSpc>
                <a:spcPct val="134000"/>
              </a:lnSpc>
              <a:spcBef>
                <a:spcPts val="500"/>
              </a:spcBef>
              <a:buNone/>
            </a:pPr>
            <a:endParaRPr lang="en-US" sz="1800"/>
          </a:p>
          <a:p>
            <a:pPr marL="0" indent="0">
              <a:lnSpc>
                <a:spcPct val="134000"/>
              </a:lnSpc>
              <a:spcBef>
                <a:spcPts val="500"/>
              </a:spcBef>
              <a:buNone/>
            </a:pPr>
            <a:endParaRPr lang="en-US" sz="1800" b="1"/>
          </a:p>
          <a:p>
            <a:pPr>
              <a:lnSpc>
                <a:spcPct val="114000"/>
              </a:lnSpc>
            </a:pPr>
            <a:endParaRPr lang="en-US" sz="1700"/>
          </a:p>
          <a:p>
            <a:pPr>
              <a:lnSpc>
                <a:spcPct val="114000"/>
              </a:lnSpc>
              <a:spcBef>
                <a:spcPts val="500"/>
              </a:spcBef>
            </a:pPr>
            <a:endParaRPr lang="en-US"/>
          </a:p>
        </p:txBody>
      </p:sp>
      <p:sp>
        <p:nvSpPr>
          <p:cNvPr id="4" name="Slide Number Placeholder 3">
            <a:extLst>
              <a:ext uri="{FF2B5EF4-FFF2-40B4-BE49-F238E27FC236}">
                <a16:creationId xmlns:a16="http://schemas.microsoft.com/office/drawing/2014/main" id="{09A5370F-720F-3A87-737C-FE70235DB43E}"/>
              </a:ext>
            </a:extLst>
          </p:cNvPr>
          <p:cNvSpPr>
            <a:spLocks noGrp="1"/>
          </p:cNvSpPr>
          <p:nvPr>
            <p:ph type="sldNum" sz="quarter" idx="12"/>
          </p:nvPr>
        </p:nvSpPr>
        <p:spPr/>
        <p:txBody>
          <a:bodyPr/>
          <a:lstStyle/>
          <a:p>
            <a:fld id="{68A8D22E-6BC5-9E47-900C-2BB94685D9F5}" type="slidenum">
              <a:rPr lang="en-US" smtClean="0"/>
              <a:t>4</a:t>
            </a:fld>
            <a:endParaRPr lang="en-US"/>
          </a:p>
        </p:txBody>
      </p:sp>
      <p:pic>
        <p:nvPicPr>
          <p:cNvPr id="5" name="Picture 4">
            <a:extLst>
              <a:ext uri="{FF2B5EF4-FFF2-40B4-BE49-F238E27FC236}">
                <a16:creationId xmlns:a16="http://schemas.microsoft.com/office/drawing/2014/main" id="{8CE63658-FD5F-EA75-A37B-BC186A2203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868" y="1815736"/>
            <a:ext cx="3550035" cy="4140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4679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1C304-317D-AF53-0922-CA6ADDDE5E1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D5F9B06-C06E-4E4E-310D-1AAC6437D83D}"/>
              </a:ext>
              <a:ext uri="{C183D7F6-B498-43B3-948B-1728B52AA6E4}">
                <adec:decorative xmlns:adec="http://schemas.microsoft.com/office/drawing/2017/decorative" val="1"/>
              </a:ext>
            </a:extLst>
          </p:cNvPr>
          <p:cNvSpPr txBox="1"/>
          <p:nvPr/>
        </p:nvSpPr>
        <p:spPr>
          <a:xfrm>
            <a:off x="4532403" y="0"/>
            <a:ext cx="5626009"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00628ECB-6DA0-2198-A050-67A9001C2271}"/>
              </a:ext>
            </a:extLst>
          </p:cNvPr>
          <p:cNvSpPr>
            <a:spLocks noGrp="1"/>
          </p:cNvSpPr>
          <p:nvPr>
            <p:ph type="title"/>
          </p:nvPr>
        </p:nvSpPr>
        <p:spPr>
          <a:xfrm>
            <a:off x="519147" y="1776549"/>
            <a:ext cx="9639265" cy="1766454"/>
          </a:xfrm>
        </p:spPr>
        <p:txBody>
          <a:bodyPr/>
          <a:lstStyle/>
          <a:p>
            <a:r>
              <a:rPr lang="en-US"/>
              <a:t>Three-Way Meetings</a:t>
            </a:r>
          </a:p>
        </p:txBody>
      </p:sp>
      <p:sp>
        <p:nvSpPr>
          <p:cNvPr id="5" name="Slide Number Placeholder 4">
            <a:extLst>
              <a:ext uri="{FF2B5EF4-FFF2-40B4-BE49-F238E27FC236}">
                <a16:creationId xmlns:a16="http://schemas.microsoft.com/office/drawing/2014/main" id="{9366E583-EF4F-4FF0-E44F-130A7FB0EEF6}"/>
              </a:ext>
            </a:extLst>
          </p:cNvPr>
          <p:cNvSpPr>
            <a:spLocks noGrp="1"/>
          </p:cNvSpPr>
          <p:nvPr>
            <p:ph type="sldNum" sz="quarter" idx="12"/>
          </p:nvPr>
        </p:nvSpPr>
        <p:spPr/>
        <p:txBody>
          <a:bodyPr/>
          <a:lstStyle/>
          <a:p>
            <a:fld id="{68A8D22E-6BC5-9E47-900C-2BB94685D9F5}" type="slidenum">
              <a:rPr lang="en-US" smtClean="0"/>
              <a:t>40</a:t>
            </a:fld>
            <a:endParaRPr lang="en-US"/>
          </a:p>
        </p:txBody>
      </p:sp>
    </p:spTree>
    <p:extLst>
      <p:ext uri="{BB962C8B-B14F-4D97-AF65-F5344CB8AC3E}">
        <p14:creationId xmlns:p14="http://schemas.microsoft.com/office/powerpoint/2010/main" val="2867830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F6CE-7277-77C6-D5F5-57EC1F61B02C}"/>
              </a:ext>
            </a:extLst>
          </p:cNvPr>
          <p:cNvSpPr>
            <a:spLocks noGrp="1"/>
          </p:cNvSpPr>
          <p:nvPr>
            <p:ph type="title"/>
          </p:nvPr>
        </p:nvSpPr>
        <p:spPr/>
        <p:txBody>
          <a:bodyPr/>
          <a:lstStyle/>
          <a:p>
            <a:r>
              <a:rPr lang="en-US"/>
              <a:t>Three-Way Meeting Dates</a:t>
            </a:r>
          </a:p>
        </p:txBody>
      </p:sp>
      <p:sp>
        <p:nvSpPr>
          <p:cNvPr id="4" name="Slide Number Placeholder 3">
            <a:extLst>
              <a:ext uri="{FF2B5EF4-FFF2-40B4-BE49-F238E27FC236}">
                <a16:creationId xmlns:a16="http://schemas.microsoft.com/office/drawing/2014/main" id="{D2DDBB49-FD9D-F32D-1598-30997183BF6D}"/>
              </a:ext>
            </a:extLst>
          </p:cNvPr>
          <p:cNvSpPr>
            <a:spLocks noGrp="1"/>
          </p:cNvSpPr>
          <p:nvPr>
            <p:ph type="sldNum" sz="quarter" idx="12"/>
          </p:nvPr>
        </p:nvSpPr>
        <p:spPr/>
        <p:txBody>
          <a:bodyPr/>
          <a:lstStyle/>
          <a:p>
            <a:fld id="{68A8D22E-6BC5-9E47-900C-2BB94685D9F5}" type="slidenum">
              <a:rPr lang="en-US" smtClean="0"/>
              <a:t>41</a:t>
            </a:fld>
            <a:endParaRPr lang="en-US"/>
          </a:p>
        </p:txBody>
      </p:sp>
      <p:pic>
        <p:nvPicPr>
          <p:cNvPr id="6" name="Picture 5">
            <a:extLst>
              <a:ext uri="{FF2B5EF4-FFF2-40B4-BE49-F238E27FC236}">
                <a16:creationId xmlns:a16="http://schemas.microsoft.com/office/drawing/2014/main" id="{0DCAB5F0-1424-69F7-4516-5829965430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04830" y="1716783"/>
            <a:ext cx="5782339" cy="422900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AECB06DC-127C-F394-3934-89C859487828}"/>
              </a:ext>
            </a:extLst>
          </p:cNvPr>
          <p:cNvSpPr txBox="1"/>
          <p:nvPr/>
        </p:nvSpPr>
        <p:spPr>
          <a:xfrm>
            <a:off x="2646005" y="6117646"/>
            <a:ext cx="11113508" cy="369332"/>
          </a:xfrm>
          <a:prstGeom prst="rect">
            <a:avLst/>
          </a:prstGeom>
          <a:noFill/>
        </p:spPr>
        <p:txBody>
          <a:bodyPr wrap="square">
            <a:spAutoFit/>
          </a:bodyPr>
          <a:lstStyle/>
          <a:p>
            <a:r>
              <a:rPr lang="en-US" b="1" dirty="0">
                <a:solidFill>
                  <a:srgbClr val="E97132"/>
                </a:solidFill>
                <a:latin typeface="Arial" panose="020B0604020202020204" pitchFamily="34" charset="0"/>
                <a:cs typeface="Arial" panose="020B0604020202020204" pitchFamily="34" charset="0"/>
              </a:rPr>
              <a:t>Three-way meeting dates are required, and notes are optional.</a:t>
            </a:r>
            <a:endParaRPr lang="en-US" dirty="0">
              <a:solidFill>
                <a:srgbClr val="E97132"/>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EB1A22D-F9E5-56B3-9789-11EB12321E44}"/>
              </a:ext>
              <a:ext uri="{C183D7F6-B498-43B3-948B-1728B52AA6E4}">
                <adec:decorative xmlns:adec="http://schemas.microsoft.com/office/drawing/2017/decorative" val="1"/>
              </a:ext>
            </a:extLst>
          </p:cNvPr>
          <p:cNvSpPr/>
          <p:nvPr/>
        </p:nvSpPr>
        <p:spPr>
          <a:xfrm>
            <a:off x="5582570" y="4743474"/>
            <a:ext cx="986671" cy="157389"/>
          </a:xfrm>
          <a:prstGeom prst="rect">
            <a:avLst/>
          </a:prstGeom>
          <a:noFill/>
          <a:ln w="38100">
            <a:solidFill>
              <a:srgbClr val="FFA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DB9754-35FB-2DAD-6105-862EA795947C}"/>
              </a:ext>
              <a:ext uri="{C183D7F6-B498-43B3-948B-1728B52AA6E4}">
                <adec:decorative xmlns:adec="http://schemas.microsoft.com/office/drawing/2017/decorative" val="1"/>
              </a:ext>
            </a:extLst>
          </p:cNvPr>
          <p:cNvSpPr/>
          <p:nvPr/>
        </p:nvSpPr>
        <p:spPr>
          <a:xfrm>
            <a:off x="5582569" y="3303695"/>
            <a:ext cx="986671" cy="157389"/>
          </a:xfrm>
          <a:prstGeom prst="rect">
            <a:avLst/>
          </a:prstGeom>
          <a:noFill/>
          <a:ln w="38100">
            <a:solidFill>
              <a:srgbClr val="FFA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F743A6-65B8-B959-E514-B382D36DB8FA}"/>
              </a:ext>
              <a:ext uri="{C183D7F6-B498-43B3-948B-1728B52AA6E4}">
                <adec:decorative xmlns:adec="http://schemas.microsoft.com/office/drawing/2017/decorative" val="1"/>
              </a:ext>
            </a:extLst>
          </p:cNvPr>
          <p:cNvSpPr/>
          <p:nvPr/>
        </p:nvSpPr>
        <p:spPr>
          <a:xfrm>
            <a:off x="5582568" y="1863916"/>
            <a:ext cx="986671" cy="157389"/>
          </a:xfrm>
          <a:prstGeom prst="rect">
            <a:avLst/>
          </a:prstGeom>
          <a:noFill/>
          <a:ln w="38100">
            <a:solidFill>
              <a:srgbClr val="FFA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54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63CAB-4FA7-C1FF-DAB4-A324A1DFB45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1492A2D-063A-49C7-D84E-25BCDACE3C6C}"/>
              </a:ext>
              <a:ext uri="{C183D7F6-B498-43B3-948B-1728B52AA6E4}">
                <adec:decorative xmlns:adec="http://schemas.microsoft.com/office/drawing/2017/decorative" val="1"/>
              </a:ext>
            </a:extLst>
          </p:cNvPr>
          <p:cNvSpPr txBox="1"/>
          <p:nvPr/>
        </p:nvSpPr>
        <p:spPr>
          <a:xfrm>
            <a:off x="4532403" y="0"/>
            <a:ext cx="5626009"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4611700F-50D4-184C-E36B-C9360D1B6912}"/>
              </a:ext>
            </a:extLst>
          </p:cNvPr>
          <p:cNvSpPr>
            <a:spLocks noGrp="1"/>
          </p:cNvSpPr>
          <p:nvPr>
            <p:ph type="title"/>
          </p:nvPr>
        </p:nvSpPr>
        <p:spPr>
          <a:xfrm>
            <a:off x="519147" y="1776549"/>
            <a:ext cx="9639265" cy="1766454"/>
          </a:xfrm>
        </p:spPr>
        <p:txBody>
          <a:bodyPr/>
          <a:lstStyle/>
          <a:p>
            <a:r>
              <a:rPr lang="en-US"/>
              <a:t>Observation Forms</a:t>
            </a:r>
          </a:p>
        </p:txBody>
      </p:sp>
      <p:sp>
        <p:nvSpPr>
          <p:cNvPr id="5" name="Slide Number Placeholder 4">
            <a:extLst>
              <a:ext uri="{FF2B5EF4-FFF2-40B4-BE49-F238E27FC236}">
                <a16:creationId xmlns:a16="http://schemas.microsoft.com/office/drawing/2014/main" id="{56DC3D01-4FCC-1A1C-A6C1-648C5AAFE7C7}"/>
              </a:ext>
            </a:extLst>
          </p:cNvPr>
          <p:cNvSpPr>
            <a:spLocks noGrp="1"/>
          </p:cNvSpPr>
          <p:nvPr>
            <p:ph type="sldNum" sz="quarter" idx="12"/>
          </p:nvPr>
        </p:nvSpPr>
        <p:spPr/>
        <p:txBody>
          <a:bodyPr/>
          <a:lstStyle/>
          <a:p>
            <a:fld id="{68A8D22E-6BC5-9E47-900C-2BB94685D9F5}" type="slidenum">
              <a:rPr lang="en-US" smtClean="0"/>
              <a:t>42</a:t>
            </a:fld>
            <a:endParaRPr lang="en-US"/>
          </a:p>
        </p:txBody>
      </p:sp>
    </p:spTree>
    <p:extLst>
      <p:ext uri="{BB962C8B-B14F-4D97-AF65-F5344CB8AC3E}">
        <p14:creationId xmlns:p14="http://schemas.microsoft.com/office/powerpoint/2010/main" val="3780655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0F31B-17D1-5861-A606-396223FD2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15E6D8-5395-440A-2482-35BB4E7762A6}"/>
              </a:ext>
            </a:extLst>
          </p:cNvPr>
          <p:cNvSpPr>
            <a:spLocks noGrp="1"/>
          </p:cNvSpPr>
          <p:nvPr>
            <p:ph type="title"/>
          </p:nvPr>
        </p:nvSpPr>
        <p:spPr>
          <a:xfrm>
            <a:off x="173179" y="308699"/>
            <a:ext cx="12010845" cy="861002"/>
          </a:xfrm>
        </p:spPr>
        <p:txBody>
          <a:bodyPr>
            <a:normAutofit/>
          </a:bodyPr>
          <a:lstStyle/>
          <a:p>
            <a:r>
              <a:rPr lang="en-US"/>
              <a:t>Individual vs. Joint Observations</a:t>
            </a:r>
          </a:p>
        </p:txBody>
      </p:sp>
      <p:sp>
        <p:nvSpPr>
          <p:cNvPr id="3" name="Content Placeholder 2">
            <a:extLst>
              <a:ext uri="{FF2B5EF4-FFF2-40B4-BE49-F238E27FC236}">
                <a16:creationId xmlns:a16="http://schemas.microsoft.com/office/drawing/2014/main" id="{23C8A845-41FE-D490-CEC1-474D21D2EE4C}"/>
              </a:ext>
            </a:extLst>
          </p:cNvPr>
          <p:cNvSpPr>
            <a:spLocks noGrp="1"/>
          </p:cNvSpPr>
          <p:nvPr>
            <p:ph idx="1"/>
          </p:nvPr>
        </p:nvSpPr>
        <p:spPr>
          <a:xfrm>
            <a:off x="2189189" y="1790645"/>
            <a:ext cx="11625777" cy="1195443"/>
          </a:xfrm>
        </p:spPr>
        <p:txBody>
          <a:bodyPr vert="horz" lIns="91440" tIns="45720" rIns="91440" bIns="45720" rtlCol="0" anchor="t">
            <a:noAutofit/>
          </a:bodyPr>
          <a:lstStyle/>
          <a:p>
            <a:pPr marL="0" indent="0" fontAlgn="base">
              <a:buNone/>
            </a:pPr>
            <a:r>
              <a:rPr lang="en-US" sz="1800" b="1"/>
              <a:t>Unannounced Observations</a:t>
            </a:r>
          </a:p>
          <a:p>
            <a:pPr fontAlgn="base"/>
            <a:r>
              <a:rPr lang="en-US" sz="1800"/>
              <a:t>SP required</a:t>
            </a:r>
          </a:p>
          <a:p>
            <a:pPr fontAlgn="base"/>
            <a:r>
              <a:rPr lang="en-US" sz="1800"/>
              <a:t>PS optional</a:t>
            </a:r>
          </a:p>
        </p:txBody>
      </p:sp>
      <p:sp>
        <p:nvSpPr>
          <p:cNvPr id="4" name="Slide Number Placeholder 3">
            <a:extLst>
              <a:ext uri="{FF2B5EF4-FFF2-40B4-BE49-F238E27FC236}">
                <a16:creationId xmlns:a16="http://schemas.microsoft.com/office/drawing/2014/main" id="{318035CB-903C-F4D7-F7EA-81E35276F67A}"/>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43</a:t>
            </a:fld>
            <a:endParaRPr lang="en-US"/>
          </a:p>
        </p:txBody>
      </p:sp>
      <p:sp>
        <p:nvSpPr>
          <p:cNvPr id="5" name="Content Placeholder 2">
            <a:extLst>
              <a:ext uri="{FF2B5EF4-FFF2-40B4-BE49-F238E27FC236}">
                <a16:creationId xmlns:a16="http://schemas.microsoft.com/office/drawing/2014/main" id="{61B56083-1460-05FA-35CB-DCAB3C56DA3E}"/>
              </a:ext>
            </a:extLst>
          </p:cNvPr>
          <p:cNvSpPr txBox="1">
            <a:spLocks/>
          </p:cNvSpPr>
          <p:nvPr/>
        </p:nvSpPr>
        <p:spPr>
          <a:xfrm>
            <a:off x="6096000" y="1790645"/>
            <a:ext cx="11625777" cy="1195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1800" b="1"/>
              <a:t>Announced Observations</a:t>
            </a:r>
          </a:p>
          <a:p>
            <a:pPr fontAlgn="base"/>
            <a:r>
              <a:rPr lang="en-US" sz="1800"/>
              <a:t>SP required</a:t>
            </a:r>
          </a:p>
          <a:p>
            <a:pPr fontAlgn="base"/>
            <a:r>
              <a:rPr lang="en-US" sz="1800"/>
              <a:t>PS required</a:t>
            </a:r>
            <a:endParaRPr lang="en-US" sz="3000"/>
          </a:p>
          <a:p>
            <a:pPr>
              <a:lnSpc>
                <a:spcPct val="114000"/>
              </a:lnSpc>
              <a:spcBef>
                <a:spcPts val="500"/>
              </a:spcBef>
            </a:pPr>
            <a:endParaRPr lang="en-US"/>
          </a:p>
        </p:txBody>
      </p:sp>
      <p:sp>
        <p:nvSpPr>
          <p:cNvPr id="10" name="Content Placeholder 2">
            <a:extLst>
              <a:ext uri="{FF2B5EF4-FFF2-40B4-BE49-F238E27FC236}">
                <a16:creationId xmlns:a16="http://schemas.microsoft.com/office/drawing/2014/main" id="{D80BA800-8CD4-17B9-A151-8B615C59C90A}"/>
              </a:ext>
            </a:extLst>
          </p:cNvPr>
          <p:cNvSpPr txBox="1">
            <a:spLocks/>
          </p:cNvSpPr>
          <p:nvPr/>
        </p:nvSpPr>
        <p:spPr>
          <a:xfrm>
            <a:off x="2189189" y="3237131"/>
            <a:ext cx="6255071" cy="1195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1800"/>
              <a:t>Observers are identified at the top of each observation form</a:t>
            </a:r>
          </a:p>
        </p:txBody>
      </p:sp>
      <p:sp>
        <p:nvSpPr>
          <p:cNvPr id="11" name="Content Placeholder 2">
            <a:extLst>
              <a:ext uri="{FF2B5EF4-FFF2-40B4-BE49-F238E27FC236}">
                <a16:creationId xmlns:a16="http://schemas.microsoft.com/office/drawing/2014/main" id="{31C4BCB9-28E3-3D04-AC95-BC1C1EA68DD2}"/>
              </a:ext>
            </a:extLst>
          </p:cNvPr>
          <p:cNvSpPr txBox="1">
            <a:spLocks/>
          </p:cNvSpPr>
          <p:nvPr/>
        </p:nvSpPr>
        <p:spPr>
          <a:xfrm>
            <a:off x="8575869" y="3607032"/>
            <a:ext cx="3226933" cy="10302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1600" b="1">
                <a:solidFill>
                  <a:srgbClr val="E97132"/>
                </a:solidFill>
              </a:rPr>
              <a:t>“Supervising practitioner only” </a:t>
            </a:r>
            <a:r>
              <a:rPr lang="en-US" sz="1600">
                <a:solidFill>
                  <a:srgbClr val="E97132"/>
                </a:solidFill>
              </a:rPr>
              <a:t>option is available in the SP view of the platform</a:t>
            </a:r>
          </a:p>
          <a:p>
            <a:pPr>
              <a:lnSpc>
                <a:spcPct val="114000"/>
              </a:lnSpc>
            </a:pPr>
            <a:endParaRPr lang="en-US" sz="1600">
              <a:solidFill>
                <a:srgbClr val="E97132"/>
              </a:solidFill>
            </a:endParaRPr>
          </a:p>
          <a:p>
            <a:pPr>
              <a:lnSpc>
                <a:spcPct val="114000"/>
              </a:lnSpc>
              <a:spcBef>
                <a:spcPts val="500"/>
              </a:spcBef>
            </a:pPr>
            <a:endParaRPr lang="en-US" sz="1600"/>
          </a:p>
        </p:txBody>
      </p:sp>
      <p:sp>
        <p:nvSpPr>
          <p:cNvPr id="7" name="Content Placeholder 2">
            <a:extLst>
              <a:ext uri="{FF2B5EF4-FFF2-40B4-BE49-F238E27FC236}">
                <a16:creationId xmlns:a16="http://schemas.microsoft.com/office/drawing/2014/main" id="{0EF0EB83-0B97-DD37-F31D-A0063AD6BABB}"/>
              </a:ext>
            </a:extLst>
          </p:cNvPr>
          <p:cNvSpPr txBox="1">
            <a:spLocks/>
          </p:cNvSpPr>
          <p:nvPr/>
        </p:nvSpPr>
        <p:spPr>
          <a:xfrm>
            <a:off x="365712" y="5068844"/>
            <a:ext cx="11625777" cy="17939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sz="1800" b="1">
                <a:solidFill>
                  <a:srgbClr val="E97132"/>
                </a:solidFill>
              </a:rPr>
              <a:t>All forms include a “PS Only” option for cases where a PS must enter information for an SP from a private school or out-of-state. In these cases, the SP must still be present for all observations.</a:t>
            </a:r>
            <a:endParaRPr lang="en-US" sz="2000" b="1">
              <a:solidFill>
                <a:srgbClr val="E97132"/>
              </a:solidFill>
              <a:ea typeface="Calibri"/>
            </a:endParaRPr>
          </a:p>
          <a:p>
            <a:pPr>
              <a:lnSpc>
                <a:spcPct val="114000"/>
              </a:lnSpc>
            </a:pPr>
            <a:endParaRPr lang="en-US" sz="3000">
              <a:solidFill>
                <a:srgbClr val="E97132"/>
              </a:solidFill>
            </a:endParaRPr>
          </a:p>
          <a:p>
            <a:pPr>
              <a:lnSpc>
                <a:spcPct val="114000"/>
              </a:lnSpc>
            </a:pPr>
            <a:endParaRPr lang="en-US" sz="3000">
              <a:solidFill>
                <a:srgbClr val="E97132"/>
              </a:solidFill>
            </a:endParaRPr>
          </a:p>
          <a:p>
            <a:pPr>
              <a:lnSpc>
                <a:spcPct val="114000"/>
              </a:lnSpc>
              <a:spcBef>
                <a:spcPts val="500"/>
              </a:spcBef>
            </a:pPr>
            <a:endParaRPr lang="en-US">
              <a:solidFill>
                <a:srgbClr val="E97132"/>
              </a:solidFill>
            </a:endParaRPr>
          </a:p>
        </p:txBody>
      </p:sp>
      <p:pic>
        <p:nvPicPr>
          <p:cNvPr id="9" name="Picture 8">
            <a:extLst>
              <a:ext uri="{FF2B5EF4-FFF2-40B4-BE49-F238E27FC236}">
                <a16:creationId xmlns:a16="http://schemas.microsoft.com/office/drawing/2014/main" id="{B40B5DD0-F8BF-4FA6-0B3E-89D1089FD8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89189" y="3668656"/>
            <a:ext cx="6255071" cy="82554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661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B4491-A4CE-7BF8-C398-E41D3BAEEA3B}"/>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234FA407-645A-595B-B1EC-F9EDDAE88349}"/>
              </a:ext>
            </a:extLst>
          </p:cNvPr>
          <p:cNvSpPr>
            <a:spLocks noGrp="1"/>
          </p:cNvSpPr>
          <p:nvPr>
            <p:ph type="title"/>
          </p:nvPr>
        </p:nvSpPr>
        <p:spPr>
          <a:xfrm>
            <a:off x="173179" y="308699"/>
            <a:ext cx="12010845" cy="861002"/>
          </a:xfrm>
        </p:spPr>
        <p:txBody>
          <a:bodyPr>
            <a:normAutofit/>
          </a:bodyPr>
          <a:lstStyle/>
          <a:p>
            <a:r>
              <a:rPr lang="en-US"/>
              <a:t>Individual vs. Joint Observations cont.</a:t>
            </a:r>
          </a:p>
        </p:txBody>
      </p:sp>
      <p:sp>
        <p:nvSpPr>
          <p:cNvPr id="3" name="Content Placeholder 2">
            <a:extLst>
              <a:ext uri="{FF2B5EF4-FFF2-40B4-BE49-F238E27FC236}">
                <a16:creationId xmlns:a16="http://schemas.microsoft.com/office/drawing/2014/main" id="{98375A2B-1D31-F9C4-2A92-8E9E5BC41BA4}"/>
              </a:ext>
            </a:extLst>
          </p:cNvPr>
          <p:cNvSpPr>
            <a:spLocks noGrp="1"/>
          </p:cNvSpPr>
          <p:nvPr>
            <p:ph idx="1"/>
          </p:nvPr>
        </p:nvSpPr>
        <p:spPr>
          <a:xfrm>
            <a:off x="558247" y="1776673"/>
            <a:ext cx="11625777" cy="466790"/>
          </a:xfrm>
        </p:spPr>
        <p:txBody>
          <a:bodyPr vert="horz" lIns="91440" tIns="45720" rIns="91440" bIns="45720" rtlCol="0" anchor="t">
            <a:noAutofit/>
          </a:bodyPr>
          <a:lstStyle/>
          <a:p>
            <a:pPr marL="0" indent="0" fontAlgn="base">
              <a:buNone/>
            </a:pPr>
            <a:r>
              <a:rPr lang="en-US" sz="1800"/>
              <a:t>The Observation Form layout changes based on who is completing the form.</a:t>
            </a:r>
          </a:p>
        </p:txBody>
      </p:sp>
      <p:sp>
        <p:nvSpPr>
          <p:cNvPr id="4" name="Slide Number Placeholder 3">
            <a:extLst>
              <a:ext uri="{FF2B5EF4-FFF2-40B4-BE49-F238E27FC236}">
                <a16:creationId xmlns:a16="http://schemas.microsoft.com/office/drawing/2014/main" id="{6EEE94D4-96A8-5329-8BDF-67918AF75C16}"/>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44</a:t>
            </a:fld>
            <a:endParaRPr lang="en-US"/>
          </a:p>
        </p:txBody>
      </p:sp>
      <p:sp>
        <p:nvSpPr>
          <p:cNvPr id="5" name="Content Placeholder 2">
            <a:extLst>
              <a:ext uri="{FF2B5EF4-FFF2-40B4-BE49-F238E27FC236}">
                <a16:creationId xmlns:a16="http://schemas.microsoft.com/office/drawing/2014/main" id="{E8F0DB34-F32F-38D1-4631-7C3128FD82B9}"/>
              </a:ext>
              <a:ext uri="{C183D7F6-B498-43B3-948B-1728B52AA6E4}">
                <adec:decorative xmlns:adec="http://schemas.microsoft.com/office/drawing/2017/decorative" val="1"/>
              </a:ext>
            </a:extLst>
          </p:cNvPr>
          <p:cNvSpPr txBox="1">
            <a:spLocks/>
          </p:cNvSpPr>
          <p:nvPr/>
        </p:nvSpPr>
        <p:spPr>
          <a:xfrm>
            <a:off x="683741" y="2222421"/>
            <a:ext cx="11625777" cy="1195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500"/>
              </a:spcBef>
              <a:buNone/>
            </a:pPr>
            <a:endParaRPr lang="en-US"/>
          </a:p>
        </p:txBody>
      </p:sp>
      <p:sp>
        <p:nvSpPr>
          <p:cNvPr id="10" name="Content Placeholder 2">
            <a:extLst>
              <a:ext uri="{FF2B5EF4-FFF2-40B4-BE49-F238E27FC236}">
                <a16:creationId xmlns:a16="http://schemas.microsoft.com/office/drawing/2014/main" id="{49D245FA-84B7-FFCC-89D7-27C8C4FA3575}"/>
              </a:ext>
            </a:extLst>
          </p:cNvPr>
          <p:cNvSpPr txBox="1">
            <a:spLocks/>
          </p:cNvSpPr>
          <p:nvPr/>
        </p:nvSpPr>
        <p:spPr>
          <a:xfrm>
            <a:off x="566224" y="2476269"/>
            <a:ext cx="3758642" cy="1195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1800" b="1"/>
              <a:t>Individual observation layout</a:t>
            </a:r>
          </a:p>
          <a:p>
            <a:pPr fontAlgn="base"/>
            <a:r>
              <a:rPr lang="en-US" sz="1800"/>
              <a:t>One box per question</a:t>
            </a:r>
          </a:p>
        </p:txBody>
      </p:sp>
      <p:sp>
        <p:nvSpPr>
          <p:cNvPr id="15" name="Content Placeholder 2">
            <a:extLst>
              <a:ext uri="{FF2B5EF4-FFF2-40B4-BE49-F238E27FC236}">
                <a16:creationId xmlns:a16="http://schemas.microsoft.com/office/drawing/2014/main" id="{6937D6D1-9A46-49EF-FFA7-74E6A80EAFB2}"/>
              </a:ext>
            </a:extLst>
          </p:cNvPr>
          <p:cNvSpPr txBox="1">
            <a:spLocks/>
          </p:cNvSpPr>
          <p:nvPr/>
        </p:nvSpPr>
        <p:spPr>
          <a:xfrm>
            <a:off x="558247" y="3948842"/>
            <a:ext cx="4013753" cy="1195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1800" b="1"/>
              <a:t>Joint observation layout</a:t>
            </a:r>
          </a:p>
          <a:p>
            <a:pPr fontAlgn="base"/>
            <a:r>
              <a:rPr lang="en-US" sz="1800"/>
              <a:t>Three boxes per question –        SP, PS, and Calibrated</a:t>
            </a:r>
          </a:p>
          <a:p>
            <a:pPr fontAlgn="base"/>
            <a:r>
              <a:rPr lang="en-US" sz="1800"/>
              <a:t>Only calibrated boxes are required and pre-populate into assessments</a:t>
            </a:r>
          </a:p>
        </p:txBody>
      </p:sp>
      <p:pic>
        <p:nvPicPr>
          <p:cNvPr id="17" name="Picture 16">
            <a:extLst>
              <a:ext uri="{FF2B5EF4-FFF2-40B4-BE49-F238E27FC236}">
                <a16:creationId xmlns:a16="http://schemas.microsoft.com/office/drawing/2014/main" id="{FB1B239E-935F-4F5B-4E8F-32FC73E659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6867" y="3948842"/>
            <a:ext cx="7090946" cy="1751314"/>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C043D653-9810-98D8-8F95-992D0DDB17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18121" y="2541046"/>
            <a:ext cx="7099692" cy="704631"/>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0" name="Straight Connector 19">
            <a:extLst>
              <a:ext uri="{FF2B5EF4-FFF2-40B4-BE49-F238E27FC236}">
                <a16:creationId xmlns:a16="http://schemas.microsoft.com/office/drawing/2014/main" id="{5DB41D39-963D-A3E0-4E96-8DA4F094F28F}"/>
              </a:ext>
              <a:ext uri="{C183D7F6-B498-43B3-948B-1728B52AA6E4}">
                <adec:decorative xmlns:adec="http://schemas.microsoft.com/office/drawing/2017/decorative" val="1"/>
              </a:ext>
            </a:extLst>
          </p:cNvPr>
          <p:cNvCxnSpPr>
            <a:cxnSpLocks/>
          </p:cNvCxnSpPr>
          <p:nvPr/>
        </p:nvCxnSpPr>
        <p:spPr>
          <a:xfrm>
            <a:off x="566224" y="3588585"/>
            <a:ext cx="11134072" cy="0"/>
          </a:xfrm>
          <a:prstGeom prst="line">
            <a:avLst/>
          </a:prstGeom>
          <a:ln w="6350">
            <a:solidFill>
              <a:srgbClr val="1E478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6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C2A27-1813-956A-8DEF-D818CEBD0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9722E-96C1-4E7C-015C-ECAB45098115}"/>
              </a:ext>
            </a:extLst>
          </p:cNvPr>
          <p:cNvSpPr>
            <a:spLocks noGrp="1"/>
          </p:cNvSpPr>
          <p:nvPr>
            <p:ph type="title"/>
          </p:nvPr>
        </p:nvSpPr>
        <p:spPr>
          <a:xfrm>
            <a:off x="173179" y="308699"/>
            <a:ext cx="12010845" cy="861002"/>
          </a:xfrm>
        </p:spPr>
        <p:txBody>
          <a:bodyPr>
            <a:normAutofit/>
          </a:bodyPr>
          <a:lstStyle/>
          <a:p>
            <a:r>
              <a:rPr lang="en-US" dirty="0"/>
              <a:t>Individual vs. Joint Observations cont. </a:t>
            </a:r>
          </a:p>
        </p:txBody>
      </p:sp>
      <p:sp>
        <p:nvSpPr>
          <p:cNvPr id="3" name="Content Placeholder 2">
            <a:extLst>
              <a:ext uri="{FF2B5EF4-FFF2-40B4-BE49-F238E27FC236}">
                <a16:creationId xmlns:a16="http://schemas.microsoft.com/office/drawing/2014/main" id="{225C5DC3-4EA3-77D8-71BA-1BA68356FFD9}"/>
              </a:ext>
            </a:extLst>
          </p:cNvPr>
          <p:cNvSpPr>
            <a:spLocks noGrp="1"/>
          </p:cNvSpPr>
          <p:nvPr>
            <p:ph idx="1"/>
          </p:nvPr>
        </p:nvSpPr>
        <p:spPr>
          <a:xfrm>
            <a:off x="558247" y="1838147"/>
            <a:ext cx="11625777" cy="1195443"/>
          </a:xfrm>
        </p:spPr>
        <p:txBody>
          <a:bodyPr vert="horz" lIns="91440" tIns="45720" rIns="91440" bIns="45720" rtlCol="0" anchor="t">
            <a:noAutofit/>
          </a:bodyPr>
          <a:lstStyle/>
          <a:p>
            <a:pPr marL="0" indent="0" fontAlgn="base">
              <a:buNone/>
            </a:pPr>
            <a:r>
              <a:rPr lang="en-US" sz="1800" b="1"/>
              <a:t>Avoid toggling between the individual and joint version of the form </a:t>
            </a:r>
          </a:p>
          <a:p>
            <a:pPr fontAlgn="base"/>
            <a:r>
              <a:rPr lang="en-US" sz="1800"/>
              <a:t>Switching back and forth between “PS/SP Only” and “Joint” modes is very likely to lead to data loss </a:t>
            </a:r>
          </a:p>
          <a:p>
            <a:pPr fontAlgn="base"/>
            <a:r>
              <a:rPr lang="en-US" sz="1800"/>
              <a:t>To prevent this, supervisors should decide who will complete each observation in advance</a:t>
            </a:r>
          </a:p>
        </p:txBody>
      </p:sp>
      <p:sp>
        <p:nvSpPr>
          <p:cNvPr id="4" name="Slide Number Placeholder 3">
            <a:extLst>
              <a:ext uri="{FF2B5EF4-FFF2-40B4-BE49-F238E27FC236}">
                <a16:creationId xmlns:a16="http://schemas.microsoft.com/office/drawing/2014/main" id="{092E9BD1-6695-8055-FFC9-8C57423F08CE}"/>
              </a:ext>
            </a:extLst>
          </p:cNvPr>
          <p:cNvSpPr>
            <a:spLocks noGrp="1"/>
          </p:cNvSpPr>
          <p:nvPr>
            <p:ph type="sldNum" sz="quarter" idx="12"/>
          </p:nvPr>
        </p:nvSpPr>
        <p:spPr/>
        <p:txBody>
          <a:bodyPr/>
          <a:lstStyle/>
          <a:p>
            <a:fld id="{68A8D22E-6BC5-9E47-900C-2BB94685D9F5}" type="slidenum">
              <a:rPr lang="en-US" smtClean="0"/>
              <a:t>45</a:t>
            </a:fld>
            <a:endParaRPr lang="en-US"/>
          </a:p>
        </p:txBody>
      </p:sp>
      <p:sp>
        <p:nvSpPr>
          <p:cNvPr id="6" name="Content Placeholder 2">
            <a:extLst>
              <a:ext uri="{FF2B5EF4-FFF2-40B4-BE49-F238E27FC236}">
                <a16:creationId xmlns:a16="http://schemas.microsoft.com/office/drawing/2014/main" id="{7171B0CE-25F7-5A7F-0860-83B757747191}"/>
              </a:ext>
            </a:extLst>
          </p:cNvPr>
          <p:cNvSpPr txBox="1">
            <a:spLocks/>
          </p:cNvSpPr>
          <p:nvPr/>
        </p:nvSpPr>
        <p:spPr>
          <a:xfrm>
            <a:off x="558247" y="3226689"/>
            <a:ext cx="10820954" cy="11954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800" b="1"/>
              <a:t>For joint observations, only one supervisor should enter text in the “calibrated” boxes</a:t>
            </a:r>
          </a:p>
          <a:p>
            <a:pPr fontAlgn="base"/>
            <a:r>
              <a:rPr lang="en-US" sz="1800"/>
              <a:t>These boxes reflect content from the last person who clicked “Save” </a:t>
            </a:r>
          </a:p>
          <a:p>
            <a:pPr fontAlgn="base"/>
            <a:r>
              <a:rPr lang="en-US" sz="1800"/>
              <a:t>To avoid accidentally overwriting work, only one supervisor should enter text into the “calibrated” boxes</a:t>
            </a:r>
          </a:p>
          <a:p>
            <a:pPr fontAlgn="base"/>
            <a:r>
              <a:rPr lang="en-US" sz="1800"/>
              <a:t>Supervisors should decide who will take this role ahead of time </a:t>
            </a:r>
          </a:p>
        </p:txBody>
      </p:sp>
    </p:spTree>
    <p:extLst>
      <p:ext uri="{BB962C8B-B14F-4D97-AF65-F5344CB8AC3E}">
        <p14:creationId xmlns:p14="http://schemas.microsoft.com/office/powerpoint/2010/main" val="105259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7A37A-7C09-A14F-43F2-25629E272D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24CF5-BE28-5A46-50F6-376AC9D09E72}"/>
              </a:ext>
            </a:extLst>
          </p:cNvPr>
          <p:cNvSpPr>
            <a:spLocks noGrp="1"/>
          </p:cNvSpPr>
          <p:nvPr>
            <p:ph type="title"/>
          </p:nvPr>
        </p:nvSpPr>
        <p:spPr>
          <a:xfrm>
            <a:off x="173179" y="308699"/>
            <a:ext cx="12010845" cy="861002"/>
          </a:xfrm>
        </p:spPr>
        <p:txBody>
          <a:bodyPr>
            <a:normAutofit/>
          </a:bodyPr>
          <a:lstStyle/>
          <a:p>
            <a:r>
              <a:rPr lang="en-US">
                <a:latin typeface="Arial"/>
                <a:cs typeface="Arial"/>
              </a:rPr>
              <a:t>Program Supervisor Modality</a:t>
            </a:r>
            <a:endParaRPr lang="en-US"/>
          </a:p>
        </p:txBody>
      </p:sp>
      <p:sp>
        <p:nvSpPr>
          <p:cNvPr id="3" name="Content Placeholder 2">
            <a:extLst>
              <a:ext uri="{FF2B5EF4-FFF2-40B4-BE49-F238E27FC236}">
                <a16:creationId xmlns:a16="http://schemas.microsoft.com/office/drawing/2014/main" id="{74FB79A0-3A6C-AF1B-18EF-A4D4B6C7A66B}"/>
              </a:ext>
            </a:extLst>
          </p:cNvPr>
          <p:cNvSpPr>
            <a:spLocks noGrp="1"/>
          </p:cNvSpPr>
          <p:nvPr>
            <p:ph idx="1"/>
          </p:nvPr>
        </p:nvSpPr>
        <p:spPr>
          <a:xfrm>
            <a:off x="331814" y="1847903"/>
            <a:ext cx="11625777" cy="1793931"/>
          </a:xfrm>
        </p:spPr>
        <p:txBody>
          <a:bodyPr vert="horz" lIns="91440" tIns="45720" rIns="91440" bIns="45720" rtlCol="0" anchor="t">
            <a:noAutofit/>
          </a:bodyPr>
          <a:lstStyle/>
          <a:p>
            <a:pPr>
              <a:buNone/>
            </a:pPr>
            <a:r>
              <a:rPr lang="en-US" sz="2000" b="1">
                <a:latin typeface="Arial"/>
                <a:cs typeface="Arial"/>
              </a:rPr>
              <a:t>On Announced Observation forms, the PS will indicate their modality</a:t>
            </a:r>
            <a:endParaRPr lang="en-US" sz="2000">
              <a:latin typeface="Arial"/>
              <a:cs typeface="Arial"/>
            </a:endParaRPr>
          </a:p>
          <a:p>
            <a:pPr>
              <a:buFont typeface="Arial"/>
              <a:buChar char="•"/>
            </a:pPr>
            <a:r>
              <a:rPr lang="en-US" sz="2000">
                <a:latin typeface="Arial"/>
                <a:cs typeface="Arial"/>
              </a:rPr>
              <a:t>The PS may conduct the Announced observations virtually if DESE pre-approval has been granted</a:t>
            </a:r>
          </a:p>
          <a:p>
            <a:pPr>
              <a:buFont typeface="Arial"/>
              <a:buChar char="•"/>
            </a:pPr>
            <a:r>
              <a:rPr lang="en-US" sz="2000">
                <a:latin typeface="Arial"/>
                <a:cs typeface="Arial"/>
              </a:rPr>
              <a:t>See the CAP Guidelines for further details on the approval process.</a:t>
            </a:r>
            <a:endParaRPr lang="en-US" sz="2000"/>
          </a:p>
          <a:p>
            <a:pPr marL="285750" indent="-285750">
              <a:lnSpc>
                <a:spcPct val="134000"/>
              </a:lnSpc>
              <a:spcBef>
                <a:spcPts val="500"/>
              </a:spcBef>
            </a:pPr>
            <a:endParaRPr lang="en-US" sz="2000">
              <a:ea typeface="Calibri"/>
            </a:endParaRPr>
          </a:p>
          <a:p>
            <a:pPr>
              <a:lnSpc>
                <a:spcPct val="114000"/>
              </a:lnSpc>
            </a:pPr>
            <a:endParaRPr lang="en-US" sz="3000"/>
          </a:p>
          <a:p>
            <a:pPr>
              <a:lnSpc>
                <a:spcPct val="114000"/>
              </a:lnSpc>
            </a:pPr>
            <a:endParaRPr lang="en-US" sz="3000"/>
          </a:p>
          <a:p>
            <a:pPr>
              <a:lnSpc>
                <a:spcPct val="114000"/>
              </a:lnSpc>
              <a:spcBef>
                <a:spcPts val="500"/>
              </a:spcBef>
            </a:pPr>
            <a:endParaRPr lang="en-US"/>
          </a:p>
        </p:txBody>
      </p:sp>
      <p:sp>
        <p:nvSpPr>
          <p:cNvPr id="4" name="Slide Number Placeholder 3">
            <a:extLst>
              <a:ext uri="{FF2B5EF4-FFF2-40B4-BE49-F238E27FC236}">
                <a16:creationId xmlns:a16="http://schemas.microsoft.com/office/drawing/2014/main" id="{C4CA41AC-7FA9-8C26-F724-0BAC4689F9D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46</a:t>
            </a:fld>
            <a:endParaRPr lang="en-US"/>
          </a:p>
        </p:txBody>
      </p:sp>
      <p:pic>
        <p:nvPicPr>
          <p:cNvPr id="2052" name="Picture 4" descr="Picture">
            <a:extLst>
              <a:ext uri="{FF2B5EF4-FFF2-40B4-BE49-F238E27FC236}">
                <a16:creationId xmlns:a16="http://schemas.microsoft.com/office/drawing/2014/main" id="{643AD396-FB5F-E06C-B5D5-CD8A03603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346" y="3429473"/>
            <a:ext cx="8088923" cy="2386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1CB4519B-25CB-DFCB-4D51-7AA50917889F}"/>
              </a:ext>
              <a:ext uri="{C183D7F6-B498-43B3-948B-1728B52AA6E4}">
                <adec:decorative xmlns:adec="http://schemas.microsoft.com/office/drawing/2017/decorative" val="1"/>
              </a:ext>
            </a:extLst>
          </p:cNvPr>
          <p:cNvSpPr/>
          <p:nvPr/>
        </p:nvSpPr>
        <p:spPr>
          <a:xfrm>
            <a:off x="5623797" y="4197712"/>
            <a:ext cx="1942508" cy="1752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79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2DD6E-F6B3-4591-F93D-27DD0FDE8047}"/>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6388C6D9-E38E-EE06-EA61-403783D32A42}"/>
              </a:ext>
              <a:ext uri="{C183D7F6-B498-43B3-948B-1728B52AA6E4}">
                <adec:decorative xmlns:adec="http://schemas.microsoft.com/office/drawing/2017/decorative" val="1"/>
              </a:ext>
            </a:extLst>
          </p:cNvPr>
          <p:cNvPicPr>
            <a:picLocks noChangeAspect="1"/>
          </p:cNvPicPr>
          <p:nvPr/>
        </p:nvPicPr>
        <p:blipFill>
          <a:blip r:embed="rId3"/>
          <a:srcRect t="50504" r="37119"/>
          <a:stretch>
            <a:fillRect/>
          </a:stretch>
        </p:blipFill>
        <p:spPr>
          <a:xfrm>
            <a:off x="7712496" y="4413501"/>
            <a:ext cx="4062256" cy="1778151"/>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F86B5310-AB14-6EB4-A953-29FE31153D4E}"/>
              </a:ext>
            </a:extLst>
          </p:cNvPr>
          <p:cNvSpPr>
            <a:spLocks noGrp="1"/>
          </p:cNvSpPr>
          <p:nvPr>
            <p:ph type="title"/>
          </p:nvPr>
        </p:nvSpPr>
        <p:spPr>
          <a:xfrm>
            <a:off x="173179" y="308699"/>
            <a:ext cx="12010845" cy="861002"/>
          </a:xfrm>
        </p:spPr>
        <p:txBody>
          <a:bodyPr>
            <a:normAutofit/>
          </a:bodyPr>
          <a:lstStyle/>
          <a:p>
            <a:r>
              <a:rPr lang="en-US">
                <a:latin typeface="Arial"/>
                <a:cs typeface="Arial"/>
              </a:rPr>
              <a:t>Required vs Optional Elements</a:t>
            </a:r>
            <a:endParaRPr lang="en-US"/>
          </a:p>
        </p:txBody>
      </p:sp>
      <p:sp>
        <p:nvSpPr>
          <p:cNvPr id="6" name="Content Placeholder 2">
            <a:extLst>
              <a:ext uri="{FF2B5EF4-FFF2-40B4-BE49-F238E27FC236}">
                <a16:creationId xmlns:a16="http://schemas.microsoft.com/office/drawing/2014/main" id="{09D4DC80-242B-4BC7-7CB1-F4F0DF28585B}"/>
              </a:ext>
            </a:extLst>
          </p:cNvPr>
          <p:cNvSpPr txBox="1">
            <a:spLocks/>
          </p:cNvSpPr>
          <p:nvPr/>
        </p:nvSpPr>
        <p:spPr>
          <a:xfrm>
            <a:off x="3696469" y="2174729"/>
            <a:ext cx="3736356" cy="1402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Font typeface="Arial" panose="020B0604020202020204" pitchFamily="34" charset="0"/>
              <a:buNone/>
            </a:pPr>
            <a:r>
              <a:rPr lang="en-US" sz="1600" b="1">
                <a:latin typeface="Arial"/>
                <a:ea typeface="Calibri"/>
                <a:cs typeface="Arial"/>
              </a:rPr>
              <a:t>Supervisors </a:t>
            </a:r>
            <a:r>
              <a:rPr lang="en-US" sz="1600" b="1" u="sng">
                <a:latin typeface="Arial"/>
                <a:ea typeface="Calibri"/>
                <a:cs typeface="Arial"/>
              </a:rPr>
              <a:t>must</a:t>
            </a:r>
            <a:r>
              <a:rPr lang="en-US" sz="1600" b="1">
                <a:latin typeface="Arial"/>
                <a:ea typeface="Calibri"/>
                <a:cs typeface="Arial"/>
              </a:rPr>
              <a:t> include observation evidence to complete.</a:t>
            </a:r>
          </a:p>
          <a:p>
            <a:pPr>
              <a:lnSpc>
                <a:spcPct val="114000"/>
              </a:lnSpc>
              <a:spcBef>
                <a:spcPts val="0"/>
              </a:spcBef>
            </a:pPr>
            <a:r>
              <a:rPr lang="en-US" sz="1600">
                <a:latin typeface="Arial"/>
                <a:ea typeface="Calibri"/>
                <a:cs typeface="Arial"/>
              </a:rPr>
              <a:t>Same three across all observations</a:t>
            </a:r>
          </a:p>
          <a:p>
            <a:pPr>
              <a:lnSpc>
                <a:spcPct val="114000"/>
              </a:lnSpc>
              <a:spcBef>
                <a:spcPts val="0"/>
              </a:spcBef>
            </a:pPr>
            <a:r>
              <a:rPr lang="en-US" sz="1600">
                <a:latin typeface="Arial"/>
                <a:ea typeface="Calibri"/>
                <a:cs typeface="Arial"/>
              </a:rPr>
              <a:t>Listed at the top of each form</a:t>
            </a:r>
          </a:p>
          <a:p>
            <a:pPr>
              <a:lnSpc>
                <a:spcPct val="114000"/>
              </a:lnSpc>
              <a:spcBef>
                <a:spcPts val="0"/>
              </a:spcBef>
            </a:pPr>
            <a:r>
              <a:rPr lang="en-US" sz="1600">
                <a:latin typeface="Arial"/>
                <a:ea typeface="Calibri"/>
                <a:cs typeface="Arial"/>
              </a:rPr>
              <a:t>Bolded and with asterisk* in tables</a:t>
            </a:r>
            <a:endParaRPr lang="en-US" sz="1600">
              <a:ea typeface="Calibri"/>
            </a:endParaRPr>
          </a:p>
        </p:txBody>
      </p:sp>
      <p:sp>
        <p:nvSpPr>
          <p:cNvPr id="3" name="Content Placeholder 2">
            <a:extLst>
              <a:ext uri="{FF2B5EF4-FFF2-40B4-BE49-F238E27FC236}">
                <a16:creationId xmlns:a16="http://schemas.microsoft.com/office/drawing/2014/main" id="{3E618FAE-1173-1AE6-867E-95DC2F132B22}"/>
              </a:ext>
            </a:extLst>
          </p:cNvPr>
          <p:cNvSpPr>
            <a:spLocks noGrp="1"/>
          </p:cNvSpPr>
          <p:nvPr>
            <p:ph idx="1"/>
          </p:nvPr>
        </p:nvSpPr>
        <p:spPr>
          <a:xfrm>
            <a:off x="3696469" y="4660331"/>
            <a:ext cx="3736356" cy="369333"/>
          </a:xfrm>
        </p:spPr>
        <p:txBody>
          <a:bodyPr vert="horz" lIns="91440" tIns="45720" rIns="91440" bIns="45720" rtlCol="0" anchor="t">
            <a:noAutofit/>
          </a:bodyPr>
          <a:lstStyle/>
          <a:p>
            <a:pPr marL="0" indent="0">
              <a:buNone/>
            </a:pPr>
            <a:r>
              <a:rPr lang="en-US" sz="1600" b="1">
                <a:latin typeface="Arial"/>
                <a:cs typeface="Arial"/>
              </a:rPr>
              <a:t>Supervisors </a:t>
            </a:r>
            <a:r>
              <a:rPr lang="en-US" sz="1600" b="1" u="sng">
                <a:latin typeface="Arial"/>
                <a:cs typeface="Arial"/>
              </a:rPr>
              <a:t>may</a:t>
            </a:r>
            <a:r>
              <a:rPr lang="en-US" sz="1600" b="1">
                <a:latin typeface="Arial"/>
                <a:cs typeface="Arial"/>
              </a:rPr>
              <a:t> include observation evidence, if collected.</a:t>
            </a:r>
            <a:endParaRPr lang="en-US" sz="1600" b="1"/>
          </a:p>
        </p:txBody>
      </p:sp>
      <p:sp>
        <p:nvSpPr>
          <p:cNvPr id="4" name="Slide Number Placeholder 3">
            <a:extLst>
              <a:ext uri="{FF2B5EF4-FFF2-40B4-BE49-F238E27FC236}">
                <a16:creationId xmlns:a16="http://schemas.microsoft.com/office/drawing/2014/main" id="{A5ADCDE3-36E8-CD42-CA8B-E2C6A1BD854A}"/>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47</a:t>
            </a:fld>
            <a:endParaRPr lang="en-US"/>
          </a:p>
        </p:txBody>
      </p:sp>
      <p:sp>
        <p:nvSpPr>
          <p:cNvPr id="7" name="TextBox 6">
            <a:extLst>
              <a:ext uri="{FF2B5EF4-FFF2-40B4-BE49-F238E27FC236}">
                <a16:creationId xmlns:a16="http://schemas.microsoft.com/office/drawing/2014/main" id="{244809FD-E1E6-D557-D1C5-874C5E1F4E24}"/>
              </a:ext>
              <a:ext uri="{C183D7F6-B498-43B3-948B-1728B52AA6E4}">
                <adec:decorative xmlns:adec="http://schemas.microsoft.com/office/drawing/2017/decorative" val="1"/>
              </a:ext>
            </a:extLst>
          </p:cNvPr>
          <p:cNvSpPr txBox="1"/>
          <p:nvPr/>
        </p:nvSpPr>
        <p:spPr>
          <a:xfrm>
            <a:off x="4646141" y="3842951"/>
            <a:ext cx="184731" cy="3693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C56DE179-BD58-65CE-034C-EAB9D7264A26}"/>
              </a:ext>
              <a:ext uri="{C183D7F6-B498-43B3-948B-1728B52AA6E4}">
                <adec:decorative xmlns:adec="http://schemas.microsoft.com/office/drawing/2017/decorative" val="1"/>
              </a:ext>
            </a:extLst>
          </p:cNvPr>
          <p:cNvPicPr>
            <a:picLocks noChangeAspect="1"/>
          </p:cNvPicPr>
          <p:nvPr/>
        </p:nvPicPr>
        <p:blipFill>
          <a:blip r:embed="rId3"/>
          <a:srcRect r="37119" b="48527"/>
          <a:stretch>
            <a:fillRect/>
          </a:stretch>
        </p:blipFill>
        <p:spPr>
          <a:xfrm>
            <a:off x="7712496" y="1993780"/>
            <a:ext cx="4062256" cy="1849172"/>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DDF72284-CAB1-5497-94F7-7325C89BF71F}"/>
              </a:ext>
              <a:ext uri="{C183D7F6-B498-43B3-948B-1728B52AA6E4}">
                <adec:decorative xmlns:adec="http://schemas.microsoft.com/office/drawing/2017/decorative" val="1"/>
              </a:ext>
            </a:extLst>
          </p:cNvPr>
          <p:cNvSpPr/>
          <p:nvPr/>
        </p:nvSpPr>
        <p:spPr>
          <a:xfrm>
            <a:off x="417248" y="2422786"/>
            <a:ext cx="2820672" cy="89968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EFB0C3-CC54-B894-7F76-D600715A478E}"/>
              </a:ext>
              <a:ext uri="{C183D7F6-B498-43B3-948B-1728B52AA6E4}">
                <adec:decorative xmlns:adec="http://schemas.microsoft.com/office/drawing/2017/decorative" val="1"/>
              </a:ext>
            </a:extLst>
          </p:cNvPr>
          <p:cNvSpPr txBox="1"/>
          <p:nvPr/>
        </p:nvSpPr>
        <p:spPr>
          <a:xfrm>
            <a:off x="504731" y="2468467"/>
            <a:ext cx="2733189" cy="830997"/>
          </a:xfrm>
          <a:prstGeom prst="rect">
            <a:avLst/>
          </a:prstGeom>
          <a:noFill/>
        </p:spPr>
        <p:txBody>
          <a:bodyPr wrap="square" numCol="1" rtlCol="0">
            <a:spAutoFit/>
          </a:bodyPr>
          <a:lstStyle/>
          <a:p>
            <a:r>
              <a:rPr lang="en-US" sz="1200" b="1">
                <a:latin typeface="Arial" panose="020B0604020202020204" pitchFamily="34" charset="0"/>
                <a:cs typeface="Arial" panose="020B0604020202020204" pitchFamily="34" charset="0"/>
              </a:rPr>
              <a:t>Required Elements:</a:t>
            </a:r>
          </a:p>
          <a:p>
            <a:pPr marL="285750" indent="-285750"/>
            <a:r>
              <a:rPr lang="en-US" sz="1200">
                <a:latin typeface="Arial" panose="020B0604020202020204" pitchFamily="34" charset="0"/>
                <a:ea typeface="Calibri"/>
                <a:cs typeface="Arial" panose="020B0604020202020204" pitchFamily="34" charset="0"/>
              </a:rPr>
              <a:t>I-A-1 Subject Matter Knowledge</a:t>
            </a:r>
          </a:p>
          <a:p>
            <a:pPr marL="285750" indent="-285750"/>
            <a:r>
              <a:rPr lang="en-US" sz="1200">
                <a:latin typeface="Arial" panose="020B0604020202020204" pitchFamily="34" charset="0"/>
                <a:ea typeface="Calibri"/>
                <a:cs typeface="Arial" panose="020B0604020202020204" pitchFamily="34" charset="0"/>
              </a:rPr>
              <a:t>II-A-1 High Expectations and Support</a:t>
            </a:r>
          </a:p>
          <a:p>
            <a:pPr marL="285750" indent="-285750"/>
            <a:r>
              <a:rPr lang="en-US" sz="1200">
                <a:latin typeface="Arial" panose="020B0604020202020204" pitchFamily="34" charset="0"/>
                <a:ea typeface="Calibri"/>
                <a:cs typeface="Arial" panose="020B0604020202020204" pitchFamily="34" charset="0"/>
              </a:rPr>
              <a:t>II-B-2 Safe Learning Environment </a:t>
            </a:r>
          </a:p>
        </p:txBody>
      </p:sp>
      <p:sp>
        <p:nvSpPr>
          <p:cNvPr id="17" name="Rectangle 16">
            <a:extLst>
              <a:ext uri="{FF2B5EF4-FFF2-40B4-BE49-F238E27FC236}">
                <a16:creationId xmlns:a16="http://schemas.microsoft.com/office/drawing/2014/main" id="{7A0E6EC2-8A42-7CE9-5434-A9A15E6A4D31}"/>
              </a:ext>
              <a:ext uri="{C183D7F6-B498-43B3-948B-1728B52AA6E4}">
                <adec:decorative xmlns:adec="http://schemas.microsoft.com/office/drawing/2017/decorative" val="1"/>
              </a:ext>
            </a:extLst>
          </p:cNvPr>
          <p:cNvSpPr/>
          <p:nvPr/>
        </p:nvSpPr>
        <p:spPr>
          <a:xfrm>
            <a:off x="441995" y="4355812"/>
            <a:ext cx="2830625" cy="107335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C08FE4-A5FC-11D8-8508-05DC07DCAF58}"/>
              </a:ext>
              <a:ext uri="{C183D7F6-B498-43B3-948B-1728B52AA6E4}">
                <adec:decorative xmlns:adec="http://schemas.microsoft.com/office/drawing/2017/decorative" val="1"/>
              </a:ext>
            </a:extLst>
          </p:cNvPr>
          <p:cNvSpPr txBox="1"/>
          <p:nvPr/>
        </p:nvSpPr>
        <p:spPr>
          <a:xfrm>
            <a:off x="672019" y="4413501"/>
            <a:ext cx="3881566" cy="1015663"/>
          </a:xfrm>
          <a:prstGeom prst="rect">
            <a:avLst/>
          </a:prstGeom>
          <a:noFill/>
        </p:spPr>
        <p:txBody>
          <a:bodyPr wrap="square" numCol="1" rtlCol="0">
            <a:spAutoFit/>
          </a:bodyPr>
          <a:lstStyle/>
          <a:p>
            <a:pPr>
              <a:spcBef>
                <a:spcPts val="1"/>
              </a:spcBef>
            </a:pPr>
            <a:r>
              <a:rPr lang="en-US" sz="1200" b="1">
                <a:latin typeface="Arial" panose="020B0604020202020204" pitchFamily="34" charset="0"/>
                <a:cs typeface="Arial" panose="020B0604020202020204" pitchFamily="34" charset="0"/>
              </a:rPr>
              <a:t>Optional  Elements:</a:t>
            </a:r>
          </a:p>
          <a:p>
            <a:pPr marL="285750" indent="-285750">
              <a:spcBef>
                <a:spcPts val="1"/>
              </a:spcBef>
            </a:pPr>
            <a:r>
              <a:rPr lang="en-US" sz="1200">
                <a:latin typeface="Arial" panose="020B0604020202020204" pitchFamily="34" charset="0"/>
                <a:ea typeface="Calibri"/>
                <a:cs typeface="Arial" panose="020B0604020202020204" pitchFamily="34" charset="0"/>
              </a:rPr>
              <a:t>I-C-2 Adjustments to Practice</a:t>
            </a:r>
          </a:p>
          <a:p>
            <a:pPr marL="285750" indent="-285750">
              <a:spcBef>
                <a:spcPts val="1"/>
              </a:spcBef>
            </a:pPr>
            <a:r>
              <a:rPr lang="en-US" sz="1200">
                <a:latin typeface="Arial" panose="020B0604020202020204" pitchFamily="34" charset="0"/>
                <a:ea typeface="Calibri"/>
                <a:cs typeface="Arial" panose="020B0604020202020204" pitchFamily="34" charset="0"/>
              </a:rPr>
              <a:t>II-A-3 Inclusive Instruction</a:t>
            </a:r>
          </a:p>
          <a:p>
            <a:pPr marL="285750" indent="-285750">
              <a:spcBef>
                <a:spcPts val="1"/>
              </a:spcBef>
            </a:pPr>
            <a:r>
              <a:rPr lang="en-US" sz="1200">
                <a:latin typeface="Arial" panose="020B0604020202020204" pitchFamily="34" charset="0"/>
                <a:ea typeface="Calibri"/>
                <a:cs typeface="Arial" panose="020B0604020202020204" pitchFamily="34" charset="0"/>
              </a:rPr>
              <a:t>III-C-1 Collab. on Student Learning</a:t>
            </a:r>
          </a:p>
          <a:p>
            <a:pPr marL="285750" indent="-285750">
              <a:spcBef>
                <a:spcPts val="1"/>
              </a:spcBef>
            </a:pPr>
            <a:r>
              <a:rPr lang="en-US" sz="1200">
                <a:latin typeface="Arial" panose="020B0604020202020204" pitchFamily="34" charset="0"/>
                <a:ea typeface="Calibri"/>
                <a:cs typeface="Arial" panose="020B0604020202020204" pitchFamily="34" charset="0"/>
              </a:rPr>
              <a:t>IV-A-1 Reflective Practice</a:t>
            </a:r>
            <a:endParaRPr lang="en-US"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4D023EE-9721-D92B-C8D0-E8D45EC330D6}"/>
              </a:ext>
              <a:ext uri="{C183D7F6-B498-43B3-948B-1728B52AA6E4}">
                <adec:decorative xmlns:adec="http://schemas.microsoft.com/office/drawing/2017/decorative" val="1"/>
              </a:ext>
            </a:extLst>
          </p:cNvPr>
          <p:cNvSpPr/>
          <p:nvPr/>
        </p:nvSpPr>
        <p:spPr>
          <a:xfrm>
            <a:off x="9200863" y="4720300"/>
            <a:ext cx="882937" cy="201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06ACC1-26B8-78B9-CF68-7EEAFF7F6662}"/>
              </a:ext>
              <a:ext uri="{C183D7F6-B498-43B3-948B-1728B52AA6E4}">
                <adec:decorative xmlns:adec="http://schemas.microsoft.com/office/drawing/2017/decorative" val="1"/>
              </a:ext>
            </a:extLst>
          </p:cNvPr>
          <p:cNvSpPr/>
          <p:nvPr/>
        </p:nvSpPr>
        <p:spPr>
          <a:xfrm>
            <a:off x="9123778" y="2283866"/>
            <a:ext cx="960022" cy="2233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CFA2B41-91AB-15E4-8A33-57962261C29F}"/>
              </a:ext>
              <a:ext uri="{C183D7F6-B498-43B3-948B-1728B52AA6E4}">
                <adec:decorative xmlns:adec="http://schemas.microsoft.com/office/drawing/2017/decorative" val="1"/>
              </a:ext>
            </a:extLst>
          </p:cNvPr>
          <p:cNvCxnSpPr>
            <a:cxnSpLocks/>
          </p:cNvCxnSpPr>
          <p:nvPr/>
        </p:nvCxnSpPr>
        <p:spPr>
          <a:xfrm>
            <a:off x="504731" y="4038881"/>
            <a:ext cx="11134072" cy="0"/>
          </a:xfrm>
          <a:prstGeom prst="line">
            <a:avLst/>
          </a:prstGeom>
          <a:ln w="6350">
            <a:solidFill>
              <a:srgbClr val="1E478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74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p"/>
      <p:bldP spid="5" grpId="0" animBg="1"/>
      <p:bldP spid="8" grpId="0"/>
      <p:bldP spid="17" grpId="0" animBg="1"/>
      <p:bldP spid="9" grpId="0"/>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23F32-5277-0501-7575-B789AEFBB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A489B8-066D-7675-C9B0-6BBD1F5217E5}"/>
              </a:ext>
            </a:extLst>
          </p:cNvPr>
          <p:cNvSpPr>
            <a:spLocks noGrp="1"/>
          </p:cNvSpPr>
          <p:nvPr>
            <p:ph type="title"/>
          </p:nvPr>
        </p:nvSpPr>
        <p:spPr>
          <a:xfrm>
            <a:off x="173179" y="308699"/>
            <a:ext cx="12010845" cy="861002"/>
          </a:xfrm>
        </p:spPr>
        <p:txBody>
          <a:bodyPr>
            <a:normAutofit/>
          </a:bodyPr>
          <a:lstStyle/>
          <a:p>
            <a:r>
              <a:rPr lang="en-US">
                <a:latin typeface="Arial"/>
                <a:cs typeface="Arial"/>
              </a:rPr>
              <a:t>Active vs. Synthesized Evidence</a:t>
            </a:r>
            <a:endParaRPr lang="en-US"/>
          </a:p>
        </p:txBody>
      </p:sp>
      <p:sp>
        <p:nvSpPr>
          <p:cNvPr id="4" name="Slide Number Placeholder 3">
            <a:extLst>
              <a:ext uri="{FF2B5EF4-FFF2-40B4-BE49-F238E27FC236}">
                <a16:creationId xmlns:a16="http://schemas.microsoft.com/office/drawing/2014/main" id="{2E2043ED-147F-E2C1-C4E0-6E66BD2DED0B}"/>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48</a:t>
            </a:fld>
            <a:endParaRPr lang="en-US"/>
          </a:p>
        </p:txBody>
      </p:sp>
      <p:sp>
        <p:nvSpPr>
          <p:cNvPr id="11" name="Text Placeholder 4">
            <a:extLst>
              <a:ext uri="{FF2B5EF4-FFF2-40B4-BE49-F238E27FC236}">
                <a16:creationId xmlns:a16="http://schemas.microsoft.com/office/drawing/2014/main" id="{EAC33426-41A7-D437-098C-DC9D5F1B8CD0}"/>
              </a:ext>
            </a:extLst>
          </p:cNvPr>
          <p:cNvSpPr txBox="1">
            <a:spLocks/>
          </p:cNvSpPr>
          <p:nvPr/>
        </p:nvSpPr>
        <p:spPr>
          <a:xfrm>
            <a:off x="330680" y="2006268"/>
            <a:ext cx="5183188" cy="82391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Arial"/>
                <a:cs typeface="Arial"/>
              </a:rPr>
              <a:t>Active Evidence Collection</a:t>
            </a:r>
          </a:p>
        </p:txBody>
      </p:sp>
      <p:sp>
        <p:nvSpPr>
          <p:cNvPr id="13" name="TextBox 12">
            <a:extLst>
              <a:ext uri="{FF2B5EF4-FFF2-40B4-BE49-F238E27FC236}">
                <a16:creationId xmlns:a16="http://schemas.microsoft.com/office/drawing/2014/main" id="{FA61994B-F25D-52B2-74B7-D4A37876DC03}"/>
              </a:ext>
            </a:extLst>
          </p:cNvPr>
          <p:cNvSpPr txBox="1"/>
          <p:nvPr/>
        </p:nvSpPr>
        <p:spPr>
          <a:xfrm>
            <a:off x="365143" y="2416121"/>
            <a:ext cx="4553937" cy="2056782"/>
          </a:xfrm>
          <a:prstGeom prst="rect">
            <a:avLst/>
          </a:prstGeom>
          <a:noFill/>
        </p:spPr>
        <p:txBody>
          <a:bodyPr wrap="square" lIns="91440" tIns="45720" rIns="91440" bIns="45720" anchor="t">
            <a:spAutoFit/>
          </a:bodyPr>
          <a:lstStyle/>
          <a:p>
            <a:pPr marL="285750" indent="-285750" fontAlgn="base">
              <a:lnSpc>
                <a:spcPct val="114000"/>
              </a:lnSpc>
              <a:spcBef>
                <a:spcPts val="500"/>
              </a:spcBef>
              <a:buFont typeface="Arial"/>
              <a:buChar char="•"/>
            </a:pPr>
            <a:r>
              <a:rPr lang="en-US">
                <a:solidFill>
                  <a:srgbClr val="1E4782"/>
                </a:solidFill>
                <a:latin typeface="Arial"/>
                <a:cs typeface="Arial"/>
              </a:rPr>
              <a:t>Not included in the platform as there is no autosave and notes could be lost during the observation</a:t>
            </a:r>
            <a:endParaRPr lang="en-US">
              <a:solidFill>
                <a:srgbClr val="1E4782"/>
              </a:solidFill>
              <a:latin typeface="Arial" panose="020B0604020202020204" pitchFamily="34" charset="0"/>
              <a:cs typeface="Arial" panose="020B0604020202020204" pitchFamily="34" charset="0"/>
            </a:endParaRPr>
          </a:p>
          <a:p>
            <a:pPr marL="285750" indent="-285750">
              <a:lnSpc>
                <a:spcPct val="113999"/>
              </a:lnSpc>
              <a:spcBef>
                <a:spcPts val="500"/>
              </a:spcBef>
              <a:buFont typeface="Arial"/>
              <a:buChar char="•"/>
            </a:pPr>
            <a:r>
              <a:rPr lang="en-US">
                <a:solidFill>
                  <a:srgbClr val="1E4782"/>
                </a:solidFill>
                <a:latin typeface="Arial"/>
                <a:cs typeface="Arial"/>
              </a:rPr>
              <a:t>Supervisors should take these low-inference notes in another document </a:t>
            </a:r>
            <a:endParaRPr lang="en-US">
              <a:solidFill>
                <a:srgbClr val="1E4782"/>
              </a:solidFill>
              <a:latin typeface="Arial" panose="020B0604020202020204" pitchFamily="34" charset="0"/>
              <a:cs typeface="Arial" panose="020B0604020202020204" pitchFamily="34" charset="0"/>
            </a:endParaRPr>
          </a:p>
          <a:p>
            <a:pPr marL="285750" indent="-285750" fontAlgn="base">
              <a:lnSpc>
                <a:spcPct val="114000"/>
              </a:lnSpc>
              <a:spcBef>
                <a:spcPts val="500"/>
              </a:spcBef>
              <a:buFont typeface="Arial" panose="020B0604020202020204" pitchFamily="34" charset="0"/>
              <a:buChar char="•"/>
            </a:pPr>
            <a:endParaRPr lang="en-US" sz="1600">
              <a:solidFill>
                <a:srgbClr val="1E4782"/>
              </a:solidFill>
              <a:latin typeface="Arial" panose="020B0604020202020204" pitchFamily="34" charset="0"/>
              <a:cs typeface="Arial" panose="020B0604020202020204" pitchFamily="34" charset="0"/>
            </a:endParaRPr>
          </a:p>
        </p:txBody>
      </p:sp>
      <p:sp>
        <p:nvSpPr>
          <p:cNvPr id="20" name="Text Placeholder 4">
            <a:extLst>
              <a:ext uri="{FF2B5EF4-FFF2-40B4-BE49-F238E27FC236}">
                <a16:creationId xmlns:a16="http://schemas.microsoft.com/office/drawing/2014/main" id="{36CF2181-C8E9-EAD9-0A13-4D451BE7F5EB}"/>
              </a:ext>
            </a:extLst>
          </p:cNvPr>
          <p:cNvSpPr txBox="1">
            <a:spLocks/>
          </p:cNvSpPr>
          <p:nvPr/>
        </p:nvSpPr>
        <p:spPr>
          <a:xfrm>
            <a:off x="301926" y="4364154"/>
            <a:ext cx="5183188" cy="82391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Arial"/>
                <a:cs typeface="Arial"/>
              </a:rPr>
              <a:t>Synthesized Evidence</a:t>
            </a:r>
          </a:p>
        </p:txBody>
      </p:sp>
      <p:sp>
        <p:nvSpPr>
          <p:cNvPr id="21" name="TextBox 20">
            <a:extLst>
              <a:ext uri="{FF2B5EF4-FFF2-40B4-BE49-F238E27FC236}">
                <a16:creationId xmlns:a16="http://schemas.microsoft.com/office/drawing/2014/main" id="{F2C316A6-384A-3D0D-CE80-9B8A52623352}"/>
              </a:ext>
            </a:extLst>
          </p:cNvPr>
          <p:cNvSpPr txBox="1"/>
          <p:nvPr/>
        </p:nvSpPr>
        <p:spPr>
          <a:xfrm>
            <a:off x="336389" y="4774007"/>
            <a:ext cx="4712087" cy="1425198"/>
          </a:xfrm>
          <a:prstGeom prst="rect">
            <a:avLst/>
          </a:prstGeom>
          <a:noFill/>
        </p:spPr>
        <p:txBody>
          <a:bodyPr wrap="square" lIns="91440" tIns="45720" rIns="91440" bIns="45720" anchor="t">
            <a:spAutoFit/>
          </a:bodyPr>
          <a:lstStyle/>
          <a:p>
            <a:pPr marL="285750" indent="-285750" fontAlgn="base">
              <a:lnSpc>
                <a:spcPct val="114000"/>
              </a:lnSpc>
              <a:spcBef>
                <a:spcPts val="500"/>
              </a:spcBef>
              <a:buFont typeface="Arial"/>
              <a:buChar char="•"/>
            </a:pPr>
            <a:r>
              <a:rPr lang="en-US">
                <a:solidFill>
                  <a:srgbClr val="1E4782"/>
                </a:solidFill>
                <a:latin typeface="Arial"/>
                <a:cs typeface="Arial"/>
              </a:rPr>
              <a:t>Included in the platform</a:t>
            </a:r>
            <a:endParaRPr lang="en-US"/>
          </a:p>
          <a:p>
            <a:pPr marL="285750" indent="-285750">
              <a:lnSpc>
                <a:spcPct val="113999"/>
              </a:lnSpc>
              <a:spcBef>
                <a:spcPts val="500"/>
              </a:spcBef>
              <a:buFont typeface="Arial"/>
              <a:buChar char="•"/>
            </a:pPr>
            <a:r>
              <a:rPr lang="en-US">
                <a:solidFill>
                  <a:srgbClr val="1E4782"/>
                </a:solidFill>
                <a:latin typeface="Arial"/>
                <a:cs typeface="Arial"/>
              </a:rPr>
              <a:t>Supervisors paste or type key evidence for each element into these boxes</a:t>
            </a:r>
            <a:endParaRPr lang="en-US"/>
          </a:p>
          <a:p>
            <a:pPr marL="285750" indent="-285750" fontAlgn="base">
              <a:lnSpc>
                <a:spcPct val="114000"/>
              </a:lnSpc>
              <a:spcBef>
                <a:spcPts val="500"/>
              </a:spcBef>
              <a:buFont typeface="Arial" panose="020B0604020202020204" pitchFamily="34" charset="0"/>
              <a:buChar char="•"/>
            </a:pPr>
            <a:endParaRPr lang="en-US" sz="1600">
              <a:solidFill>
                <a:srgbClr val="1E478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BA5594F-56B8-624D-2B52-378BE48A6D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73461" y="2033616"/>
            <a:ext cx="5877770" cy="3988410"/>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90E83E3F-E04F-6411-549F-1A20812BB3E1}"/>
              </a:ext>
              <a:ext uri="{C183D7F6-B498-43B3-948B-1728B52AA6E4}">
                <adec:decorative xmlns:adec="http://schemas.microsoft.com/office/drawing/2017/decorative" val="1"/>
              </a:ext>
            </a:extLst>
          </p:cNvPr>
          <p:cNvSpPr/>
          <p:nvPr/>
        </p:nvSpPr>
        <p:spPr>
          <a:xfrm>
            <a:off x="6779409" y="2367482"/>
            <a:ext cx="743806" cy="111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547A7E-729D-E356-A9C0-249CECDFBB96}"/>
              </a:ext>
              <a:ext uri="{C183D7F6-B498-43B3-948B-1728B52AA6E4}">
                <adec:decorative xmlns:adec="http://schemas.microsoft.com/office/drawing/2017/decorative" val="1"/>
              </a:ext>
            </a:extLst>
          </p:cNvPr>
          <p:cNvSpPr/>
          <p:nvPr/>
        </p:nvSpPr>
        <p:spPr>
          <a:xfrm>
            <a:off x="6779409" y="4379154"/>
            <a:ext cx="743806" cy="111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21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BEDF0-AE72-1F8E-C8F2-8BDAB263B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140F4-3EC6-0EF8-1410-C1CBC931104E}"/>
              </a:ext>
            </a:extLst>
          </p:cNvPr>
          <p:cNvSpPr>
            <a:spLocks noGrp="1"/>
          </p:cNvSpPr>
          <p:nvPr>
            <p:ph type="title"/>
          </p:nvPr>
        </p:nvSpPr>
        <p:spPr>
          <a:xfrm>
            <a:off x="173179" y="308699"/>
            <a:ext cx="12010845" cy="861002"/>
          </a:xfrm>
        </p:spPr>
        <p:txBody>
          <a:bodyPr>
            <a:normAutofit/>
          </a:bodyPr>
          <a:lstStyle/>
          <a:p>
            <a:r>
              <a:rPr lang="en-US">
                <a:latin typeface="Arial"/>
                <a:cs typeface="Arial"/>
              </a:rPr>
              <a:t>Actionable Feedback</a:t>
            </a:r>
            <a:endParaRPr lang="en-US"/>
          </a:p>
        </p:txBody>
      </p:sp>
      <p:sp>
        <p:nvSpPr>
          <p:cNvPr id="4" name="Slide Number Placeholder 3">
            <a:extLst>
              <a:ext uri="{FF2B5EF4-FFF2-40B4-BE49-F238E27FC236}">
                <a16:creationId xmlns:a16="http://schemas.microsoft.com/office/drawing/2014/main" id="{8F5CA919-3045-8B4D-30E7-ED8974B16C0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49</a:t>
            </a:fld>
            <a:endParaRPr lang="en-US"/>
          </a:p>
        </p:txBody>
      </p:sp>
      <p:sp>
        <p:nvSpPr>
          <p:cNvPr id="11" name="Text Placeholder 4">
            <a:extLst>
              <a:ext uri="{FF2B5EF4-FFF2-40B4-BE49-F238E27FC236}">
                <a16:creationId xmlns:a16="http://schemas.microsoft.com/office/drawing/2014/main" id="{473BCF06-E32C-436D-A441-0B8F5B4F4887}"/>
              </a:ext>
            </a:extLst>
          </p:cNvPr>
          <p:cNvSpPr txBox="1">
            <a:spLocks/>
          </p:cNvSpPr>
          <p:nvPr/>
        </p:nvSpPr>
        <p:spPr>
          <a:xfrm>
            <a:off x="330680" y="1832096"/>
            <a:ext cx="10775980" cy="35137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Arial"/>
                <a:cs typeface="Arial"/>
              </a:rPr>
              <a:t>Feedback provided at the end of each observation form includes:</a:t>
            </a:r>
          </a:p>
        </p:txBody>
      </p:sp>
      <p:sp>
        <p:nvSpPr>
          <p:cNvPr id="13" name="TextBox 12">
            <a:extLst>
              <a:ext uri="{FF2B5EF4-FFF2-40B4-BE49-F238E27FC236}">
                <a16:creationId xmlns:a16="http://schemas.microsoft.com/office/drawing/2014/main" id="{E3E8F7E8-9012-B047-9153-BF19F4036D1B}"/>
              </a:ext>
            </a:extLst>
          </p:cNvPr>
          <p:cNvSpPr txBox="1"/>
          <p:nvPr/>
        </p:nvSpPr>
        <p:spPr>
          <a:xfrm>
            <a:off x="472286" y="2183467"/>
            <a:ext cx="11987031" cy="381771"/>
          </a:xfrm>
          <a:prstGeom prst="rect">
            <a:avLst/>
          </a:prstGeom>
          <a:noFill/>
        </p:spPr>
        <p:txBody>
          <a:bodyPr wrap="square" lIns="91440" tIns="45720" rIns="91440" bIns="45720" anchor="t">
            <a:spAutoFit/>
          </a:bodyPr>
          <a:lstStyle/>
          <a:p>
            <a:pPr marL="285750" indent="-285750">
              <a:lnSpc>
                <a:spcPct val="113999"/>
              </a:lnSpc>
              <a:spcBef>
                <a:spcPts val="500"/>
              </a:spcBef>
              <a:buFont typeface="Arial" panose="020B0604020202020204" pitchFamily="34" charset="0"/>
              <a:buChar char="•"/>
            </a:pPr>
            <a:r>
              <a:rPr lang="en-US">
                <a:solidFill>
                  <a:srgbClr val="1E4782"/>
                </a:solidFill>
                <a:latin typeface="Arial"/>
                <a:cs typeface="Arial"/>
              </a:rPr>
              <a:t>Judgements about what is going well and what can be improved</a:t>
            </a:r>
            <a:endParaRPr lang="en-US">
              <a:solidFill>
                <a:srgbClr val="1E4782"/>
              </a:solidFill>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9AB6EE22-D037-D1B9-E1E7-50230FE0F93E}"/>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65" t="51766" r="3653" b="1731"/>
          <a:stretch>
            <a:fillRect/>
          </a:stretch>
        </p:blipFill>
        <p:spPr bwMode="auto">
          <a:xfrm>
            <a:off x="6096000" y="3014033"/>
            <a:ext cx="5377613" cy="2276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a:extLst>
              <a:ext uri="{FF2B5EF4-FFF2-40B4-BE49-F238E27FC236}">
                <a16:creationId xmlns:a16="http://schemas.microsoft.com/office/drawing/2014/main" id="{88F9BF9A-E712-AEF5-D3FF-8EA61C9C82EF}"/>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23" t="3978" r="3995" b="45275"/>
          <a:stretch>
            <a:fillRect/>
          </a:stretch>
        </p:blipFill>
        <p:spPr bwMode="auto">
          <a:xfrm>
            <a:off x="798274" y="3014033"/>
            <a:ext cx="4927926" cy="2276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53F6C54C-FBD7-3A6D-52B9-26AD88D5B5D2}"/>
              </a:ext>
              <a:ext uri="{C183D7F6-B498-43B3-948B-1728B52AA6E4}">
                <adec:decorative xmlns:adec="http://schemas.microsoft.com/office/drawing/2017/decorative" val="1"/>
              </a:ext>
            </a:extLst>
          </p:cNvPr>
          <p:cNvSpPr/>
          <p:nvPr/>
        </p:nvSpPr>
        <p:spPr>
          <a:xfrm>
            <a:off x="880110" y="4750643"/>
            <a:ext cx="1896255" cy="469806"/>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432E34-94F2-26CD-4E4F-2B74FB55734F}"/>
              </a:ext>
              <a:ext uri="{C183D7F6-B498-43B3-948B-1728B52AA6E4}">
                <adec:decorative xmlns:adec="http://schemas.microsoft.com/office/drawing/2017/decorative" val="1"/>
              </a:ext>
            </a:extLst>
          </p:cNvPr>
          <p:cNvSpPr/>
          <p:nvPr/>
        </p:nvSpPr>
        <p:spPr>
          <a:xfrm>
            <a:off x="6178122" y="4692088"/>
            <a:ext cx="2059419" cy="523623"/>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9263A0-60E6-8EF0-CE10-C1702C375206}"/>
              </a:ext>
              <a:ext uri="{C183D7F6-B498-43B3-948B-1728B52AA6E4}">
                <adec:decorative xmlns:adec="http://schemas.microsoft.com/office/drawing/2017/decorative" val="1"/>
              </a:ext>
            </a:extLst>
          </p:cNvPr>
          <p:cNvSpPr/>
          <p:nvPr/>
        </p:nvSpPr>
        <p:spPr>
          <a:xfrm>
            <a:off x="880110" y="3255375"/>
            <a:ext cx="1896255" cy="1495267"/>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4039B0C-40B7-2013-4DCD-EC50A7EBEAA7}"/>
              </a:ext>
              <a:ext uri="{C183D7F6-B498-43B3-948B-1728B52AA6E4}">
                <adec:decorative xmlns:adec="http://schemas.microsoft.com/office/drawing/2017/decorative" val="1"/>
              </a:ext>
            </a:extLst>
          </p:cNvPr>
          <p:cNvSpPr/>
          <p:nvPr/>
        </p:nvSpPr>
        <p:spPr>
          <a:xfrm>
            <a:off x="6178122" y="3096719"/>
            <a:ext cx="2059419" cy="1595369"/>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7CA3D45-9E52-58A9-54C3-0E8931BE3EB3}"/>
              </a:ext>
            </a:extLst>
          </p:cNvPr>
          <p:cNvSpPr txBox="1"/>
          <p:nvPr/>
        </p:nvSpPr>
        <p:spPr>
          <a:xfrm>
            <a:off x="472285" y="2540319"/>
            <a:ext cx="11987031" cy="381771"/>
          </a:xfrm>
          <a:prstGeom prst="rect">
            <a:avLst/>
          </a:prstGeom>
          <a:noFill/>
        </p:spPr>
        <p:txBody>
          <a:bodyPr wrap="square" lIns="91440" tIns="45720" rIns="91440" bIns="45720" anchor="t">
            <a:spAutoFit/>
          </a:bodyPr>
          <a:lstStyle/>
          <a:p>
            <a:pPr marL="285750" indent="-285750">
              <a:lnSpc>
                <a:spcPct val="113999"/>
              </a:lnSpc>
              <a:spcBef>
                <a:spcPts val="500"/>
              </a:spcBef>
              <a:buFont typeface="Arial"/>
              <a:buChar char="•"/>
            </a:pPr>
            <a:r>
              <a:rPr lang="en-US">
                <a:solidFill>
                  <a:srgbClr val="1E4782"/>
                </a:solidFill>
                <a:latin typeface="Arial"/>
                <a:cs typeface="Arial"/>
              </a:rPr>
              <a:t>Strategies, recommendations, or resources to reinforce or improve practice in these areas</a:t>
            </a:r>
          </a:p>
        </p:txBody>
      </p:sp>
      <p:sp>
        <p:nvSpPr>
          <p:cNvPr id="10" name="TextBox 9">
            <a:extLst>
              <a:ext uri="{FF2B5EF4-FFF2-40B4-BE49-F238E27FC236}">
                <a16:creationId xmlns:a16="http://schemas.microsoft.com/office/drawing/2014/main" id="{BB179678-68F2-D21A-1AA6-699B5F59557B}"/>
              </a:ext>
            </a:extLst>
          </p:cNvPr>
          <p:cNvSpPr txBox="1"/>
          <p:nvPr/>
        </p:nvSpPr>
        <p:spPr>
          <a:xfrm>
            <a:off x="472285" y="5532291"/>
            <a:ext cx="11484186" cy="646331"/>
          </a:xfrm>
          <a:prstGeom prst="rect">
            <a:avLst/>
          </a:prstGeom>
          <a:noFill/>
        </p:spPr>
        <p:txBody>
          <a:bodyPr wrap="square">
            <a:spAutoFit/>
          </a:bodyPr>
          <a:lstStyle/>
          <a:p>
            <a:pPr marL="0" indent="0">
              <a:buFont typeface="Arial" panose="020B0604020202020204" pitchFamily="34" charset="0"/>
              <a:buNone/>
            </a:pPr>
            <a:r>
              <a:rPr lang="en-US" b="1">
                <a:solidFill>
                  <a:srgbClr val="E97132"/>
                </a:solidFill>
              </a:rPr>
              <a:t>The information in this section of the form may be tied to individual elements or multiple elements.</a:t>
            </a:r>
            <a:r>
              <a:rPr lang="en-US">
                <a:solidFill>
                  <a:srgbClr val="E97132"/>
                </a:solidFill>
              </a:rPr>
              <a:t>  </a:t>
            </a:r>
          </a:p>
          <a:p>
            <a:pPr marL="0" indent="0">
              <a:buFont typeface="Arial" panose="020B0604020202020204" pitchFamily="34" charset="0"/>
              <a:buNone/>
            </a:pPr>
            <a:r>
              <a:rPr lang="en-US">
                <a:solidFill>
                  <a:srgbClr val="E97132"/>
                </a:solidFill>
              </a:rPr>
              <a:t>Regardless, all feedback should be clear, constructive, and actionable.</a:t>
            </a:r>
          </a:p>
        </p:txBody>
      </p:sp>
    </p:spTree>
    <p:extLst>
      <p:ext uri="{BB962C8B-B14F-4D97-AF65-F5344CB8AC3E}">
        <p14:creationId xmlns:p14="http://schemas.microsoft.com/office/powerpoint/2010/main" val="168708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8" grpId="0" animBg="1"/>
      <p:bldP spid="3" grpId="0" animBg="1"/>
      <p:bldP spid="5" grpId="0" animBg="1"/>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BC6AC-88AC-D437-F6B7-E37CFFF3A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7B0866-97F1-2347-197F-4BBDDD981394}"/>
              </a:ext>
            </a:extLst>
          </p:cNvPr>
          <p:cNvSpPr>
            <a:spLocks noGrp="1"/>
          </p:cNvSpPr>
          <p:nvPr>
            <p:ph type="title"/>
          </p:nvPr>
        </p:nvSpPr>
        <p:spPr/>
        <p:txBody>
          <a:bodyPr>
            <a:normAutofit/>
          </a:bodyPr>
          <a:lstStyle/>
          <a:p>
            <a:r>
              <a:rPr lang="en-US">
                <a:latin typeface="Arial"/>
                <a:cs typeface="Arial"/>
              </a:rPr>
              <a:t>2024 CAP Guidelines – Key Changes</a:t>
            </a:r>
            <a:endParaRPr lang="en-US"/>
          </a:p>
        </p:txBody>
      </p:sp>
      <p:sp>
        <p:nvSpPr>
          <p:cNvPr id="3" name="Content Placeholder 2">
            <a:extLst>
              <a:ext uri="{FF2B5EF4-FFF2-40B4-BE49-F238E27FC236}">
                <a16:creationId xmlns:a16="http://schemas.microsoft.com/office/drawing/2014/main" id="{84FE9A4A-96A6-BB66-4E8B-8CC4FF82B60C}"/>
              </a:ext>
            </a:extLst>
          </p:cNvPr>
          <p:cNvSpPr>
            <a:spLocks noGrp="1"/>
          </p:cNvSpPr>
          <p:nvPr>
            <p:ph idx="1"/>
          </p:nvPr>
        </p:nvSpPr>
        <p:spPr>
          <a:xfrm>
            <a:off x="4443738" y="1704130"/>
            <a:ext cx="7499476" cy="861003"/>
          </a:xfrm>
        </p:spPr>
        <p:txBody>
          <a:bodyPr vert="horz" lIns="91440" tIns="45720" rIns="91440" bIns="45720" rtlCol="0" anchor="t">
            <a:normAutofit/>
          </a:bodyPr>
          <a:lstStyle/>
          <a:p>
            <a:pPr marL="0" indent="0">
              <a:lnSpc>
                <a:spcPct val="134000"/>
              </a:lnSpc>
              <a:spcBef>
                <a:spcPts val="500"/>
              </a:spcBef>
              <a:buNone/>
            </a:pPr>
            <a:r>
              <a:rPr lang="en-US" sz="1600" b="1">
                <a:latin typeface="Arial"/>
                <a:cs typeface="Arial"/>
              </a:rPr>
              <a:t>Updated Essential Elements</a:t>
            </a:r>
          </a:p>
          <a:p>
            <a:pPr>
              <a:lnSpc>
                <a:spcPct val="100000"/>
              </a:lnSpc>
              <a:spcBef>
                <a:spcPts val="500"/>
              </a:spcBef>
            </a:pPr>
            <a:r>
              <a:rPr lang="en-US" sz="1600">
                <a:latin typeface="Arial"/>
                <a:cs typeface="Arial"/>
              </a:rPr>
              <a:t>Aligned with the updated Standards for Effective Teaching Practice</a:t>
            </a:r>
          </a:p>
          <a:p>
            <a:pPr>
              <a:lnSpc>
                <a:spcPct val="114000"/>
              </a:lnSpc>
            </a:pPr>
            <a:endParaRPr lang="en-US" sz="1600"/>
          </a:p>
          <a:p>
            <a:pPr>
              <a:lnSpc>
                <a:spcPct val="114000"/>
              </a:lnSpc>
              <a:spcBef>
                <a:spcPts val="500"/>
              </a:spcBef>
            </a:pPr>
            <a:endParaRPr lang="en-US" sz="1600"/>
          </a:p>
        </p:txBody>
      </p:sp>
      <p:sp>
        <p:nvSpPr>
          <p:cNvPr id="4" name="Slide Number Placeholder 3">
            <a:extLst>
              <a:ext uri="{FF2B5EF4-FFF2-40B4-BE49-F238E27FC236}">
                <a16:creationId xmlns:a16="http://schemas.microsoft.com/office/drawing/2014/main" id="{B974F6DA-B033-8BB6-8465-E5DD50D52D75}"/>
              </a:ext>
            </a:extLst>
          </p:cNvPr>
          <p:cNvSpPr>
            <a:spLocks noGrp="1"/>
          </p:cNvSpPr>
          <p:nvPr>
            <p:ph type="sldNum" sz="quarter" idx="12"/>
          </p:nvPr>
        </p:nvSpPr>
        <p:spPr/>
        <p:txBody>
          <a:bodyPr/>
          <a:lstStyle/>
          <a:p>
            <a:fld id="{68A8D22E-6BC5-9E47-900C-2BB94685D9F5}" type="slidenum">
              <a:rPr lang="en-US" smtClean="0"/>
              <a:t>5</a:t>
            </a:fld>
            <a:endParaRPr lang="en-US"/>
          </a:p>
        </p:txBody>
      </p:sp>
      <p:pic>
        <p:nvPicPr>
          <p:cNvPr id="6" name="Picture 5">
            <a:extLst>
              <a:ext uri="{FF2B5EF4-FFF2-40B4-BE49-F238E27FC236}">
                <a16:creationId xmlns:a16="http://schemas.microsoft.com/office/drawing/2014/main" id="{BFA4A4BB-1DA2-ABFB-68CF-945FE9CC87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868" y="1815736"/>
            <a:ext cx="3550035" cy="4140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2">
            <a:extLst>
              <a:ext uri="{FF2B5EF4-FFF2-40B4-BE49-F238E27FC236}">
                <a16:creationId xmlns:a16="http://schemas.microsoft.com/office/drawing/2014/main" id="{5B73B912-7FCE-90B7-97B7-39D8D5C7723A}"/>
              </a:ext>
            </a:extLst>
          </p:cNvPr>
          <p:cNvSpPr txBox="1">
            <a:spLocks/>
          </p:cNvSpPr>
          <p:nvPr/>
        </p:nvSpPr>
        <p:spPr>
          <a:xfrm>
            <a:off x="4435273" y="4233112"/>
            <a:ext cx="7499476" cy="17235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4000"/>
              </a:lnSpc>
              <a:buFont typeface="Arial" panose="020B0604020202020204" pitchFamily="34" charset="0"/>
              <a:buNone/>
            </a:pPr>
            <a:r>
              <a:rPr lang="en-US" sz="1600" b="1">
                <a:latin typeface="Arial"/>
                <a:cs typeface="Arial"/>
              </a:rPr>
              <a:t>Confirmation of supervising practitioner qualifications</a:t>
            </a:r>
          </a:p>
          <a:p>
            <a:pPr>
              <a:lnSpc>
                <a:spcPct val="100000"/>
              </a:lnSpc>
            </a:pPr>
            <a:r>
              <a:rPr lang="en-US" sz="1600">
                <a:latin typeface="Arial"/>
                <a:cs typeface="Arial"/>
              </a:rPr>
              <a:t>SOs must verify whether SPs meet DESE’s expectations</a:t>
            </a:r>
          </a:p>
          <a:p>
            <a:pPr>
              <a:lnSpc>
                <a:spcPct val="100000"/>
              </a:lnSpc>
            </a:pPr>
            <a:r>
              <a:rPr lang="en-US" sz="1600">
                <a:latin typeface="Arial"/>
                <a:cs typeface="Arial"/>
              </a:rPr>
              <a:t>If not, SOs must attest that attempts were made to find a qualified SP and that additional supports with be provided to the candidate</a:t>
            </a:r>
          </a:p>
          <a:p>
            <a:pPr marL="0" indent="0">
              <a:lnSpc>
                <a:spcPct val="114000"/>
              </a:lnSpc>
              <a:buFont typeface="Arial" panose="020B0604020202020204" pitchFamily="34" charset="0"/>
              <a:buNone/>
            </a:pPr>
            <a:endParaRPr lang="en-US" sz="1600"/>
          </a:p>
          <a:p>
            <a:pPr>
              <a:lnSpc>
                <a:spcPct val="114000"/>
              </a:lnSpc>
            </a:pPr>
            <a:endParaRPr lang="en-US" sz="1600"/>
          </a:p>
          <a:p>
            <a:pPr>
              <a:lnSpc>
                <a:spcPct val="114000"/>
              </a:lnSpc>
            </a:pPr>
            <a:endParaRPr lang="en-US" sz="1600"/>
          </a:p>
          <a:p>
            <a:pPr>
              <a:lnSpc>
                <a:spcPct val="114000"/>
              </a:lnSpc>
              <a:spcBef>
                <a:spcPts val="500"/>
              </a:spcBef>
            </a:pPr>
            <a:endParaRPr lang="en-US" sz="1600"/>
          </a:p>
        </p:txBody>
      </p:sp>
      <p:sp>
        <p:nvSpPr>
          <p:cNvPr id="7" name="Content Placeholder 2">
            <a:extLst>
              <a:ext uri="{FF2B5EF4-FFF2-40B4-BE49-F238E27FC236}">
                <a16:creationId xmlns:a16="http://schemas.microsoft.com/office/drawing/2014/main" id="{F3264059-ADE9-1DA1-3A82-55C3BD93997B}"/>
              </a:ext>
            </a:extLst>
          </p:cNvPr>
          <p:cNvSpPr txBox="1">
            <a:spLocks/>
          </p:cNvSpPr>
          <p:nvPr/>
        </p:nvSpPr>
        <p:spPr>
          <a:xfrm>
            <a:off x="4442618" y="2571583"/>
            <a:ext cx="7729513" cy="19328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4000"/>
              </a:lnSpc>
              <a:spcBef>
                <a:spcPts val="500"/>
              </a:spcBef>
              <a:buFont typeface="Arial" panose="020B0604020202020204" pitchFamily="34" charset="0"/>
              <a:buNone/>
            </a:pPr>
            <a:r>
              <a:rPr lang="en-US" sz="1600" b="1">
                <a:latin typeface="Arial"/>
                <a:cs typeface="Arial"/>
              </a:rPr>
              <a:t>Revised expectations for evidence collection</a:t>
            </a:r>
          </a:p>
          <a:p>
            <a:pPr>
              <a:lnSpc>
                <a:spcPct val="100000"/>
              </a:lnSpc>
            </a:pPr>
            <a:r>
              <a:rPr lang="en-US" sz="1600">
                <a:latin typeface="Arial"/>
                <a:cs typeface="Arial"/>
              </a:rPr>
              <a:t>Each category of evidence must be used at least once</a:t>
            </a:r>
          </a:p>
          <a:p>
            <a:pPr>
              <a:lnSpc>
                <a:spcPct val="100000"/>
              </a:lnSpc>
            </a:pPr>
            <a:r>
              <a:rPr lang="en-US" sz="1600">
                <a:latin typeface="Arial"/>
                <a:cs typeface="Arial"/>
              </a:rPr>
              <a:t>Each Essential Element must be demonstrated by at least two categories</a:t>
            </a:r>
          </a:p>
          <a:p>
            <a:pPr>
              <a:lnSpc>
                <a:spcPct val="100000"/>
              </a:lnSpc>
            </a:pPr>
            <a:r>
              <a:rPr lang="en-US" sz="1600">
                <a:latin typeface="Arial"/>
                <a:cs typeface="Arial"/>
              </a:rPr>
              <a:t>Observations must be one of two categories for I-A-1, II-A-1, and II-B-2</a:t>
            </a:r>
          </a:p>
          <a:p>
            <a:pPr>
              <a:lnSpc>
                <a:spcPct val="114000"/>
              </a:lnSpc>
              <a:spcBef>
                <a:spcPts val="500"/>
              </a:spcBef>
            </a:pPr>
            <a:endParaRPr lang="en-US" sz="1600"/>
          </a:p>
        </p:txBody>
      </p:sp>
      <p:sp>
        <p:nvSpPr>
          <p:cNvPr id="9" name="TextBox 8">
            <a:extLst>
              <a:ext uri="{FF2B5EF4-FFF2-40B4-BE49-F238E27FC236}">
                <a16:creationId xmlns:a16="http://schemas.microsoft.com/office/drawing/2014/main" id="{54CFC675-5087-6A6E-9ADC-CFBB67F96C8A}"/>
              </a:ext>
            </a:extLst>
          </p:cNvPr>
          <p:cNvSpPr txBox="1"/>
          <p:nvPr/>
        </p:nvSpPr>
        <p:spPr>
          <a:xfrm>
            <a:off x="4424257" y="5847748"/>
            <a:ext cx="7221394" cy="584775"/>
          </a:xfrm>
          <a:prstGeom prst="rect">
            <a:avLst/>
          </a:prstGeom>
          <a:noFill/>
        </p:spPr>
        <p:txBody>
          <a:bodyPr wrap="square">
            <a:spAutoFit/>
          </a:bodyPr>
          <a:lstStyle/>
          <a:p>
            <a:r>
              <a:rPr lang="en-US" sz="1600" b="1">
                <a:solidFill>
                  <a:srgbClr val="E97132"/>
                </a:solidFill>
                <a:latin typeface="Arial" panose="020B0604020202020204" pitchFamily="34" charset="0"/>
                <a:cs typeface="Arial" panose="020B0604020202020204" pitchFamily="34" charset="0"/>
              </a:rPr>
              <a:t>The CAP Guidelines and CAP Implementation Handbook should be consulted for details about each step of the CAP cycle. </a:t>
            </a:r>
          </a:p>
        </p:txBody>
      </p:sp>
    </p:spTree>
    <p:extLst>
      <p:ext uri="{BB962C8B-B14F-4D97-AF65-F5344CB8AC3E}">
        <p14:creationId xmlns:p14="http://schemas.microsoft.com/office/powerpoint/2010/main" val="269503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58F93-B1FB-F90D-A005-87D5BCB5B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70EB5-128E-5B20-213A-988EC651985A}"/>
              </a:ext>
            </a:extLst>
          </p:cNvPr>
          <p:cNvSpPr>
            <a:spLocks noGrp="1"/>
          </p:cNvSpPr>
          <p:nvPr>
            <p:ph type="title"/>
          </p:nvPr>
        </p:nvSpPr>
        <p:spPr>
          <a:xfrm>
            <a:off x="173179" y="308699"/>
            <a:ext cx="12010845" cy="861002"/>
          </a:xfrm>
        </p:spPr>
        <p:txBody>
          <a:bodyPr>
            <a:normAutofit/>
          </a:bodyPr>
          <a:lstStyle/>
          <a:p>
            <a:r>
              <a:rPr lang="en-US">
                <a:latin typeface="Arial"/>
                <a:cs typeface="Arial"/>
              </a:rPr>
              <a:t>Early Literacy Form</a:t>
            </a:r>
            <a:endParaRPr lang="en-US"/>
          </a:p>
        </p:txBody>
      </p:sp>
      <p:sp>
        <p:nvSpPr>
          <p:cNvPr id="4" name="Slide Number Placeholder 3">
            <a:extLst>
              <a:ext uri="{FF2B5EF4-FFF2-40B4-BE49-F238E27FC236}">
                <a16:creationId xmlns:a16="http://schemas.microsoft.com/office/drawing/2014/main" id="{E9911CEA-E953-F3DF-3B63-3D2BDB2B9FFF}"/>
              </a:ext>
            </a:extLst>
          </p:cNvPr>
          <p:cNvSpPr>
            <a:spLocks noGrp="1"/>
          </p:cNvSpPr>
          <p:nvPr>
            <p:ph type="sldNum" sz="quarter" idx="12"/>
          </p:nvPr>
        </p:nvSpPr>
        <p:spPr/>
        <p:txBody>
          <a:bodyPr/>
          <a:lstStyle/>
          <a:p>
            <a:fld id="{68A8D22E-6BC5-9E47-900C-2BB94685D9F5}" type="slidenum">
              <a:rPr lang="en-US" smtClean="0"/>
              <a:t>50</a:t>
            </a:fld>
            <a:endParaRPr lang="en-US"/>
          </a:p>
        </p:txBody>
      </p:sp>
      <p:sp>
        <p:nvSpPr>
          <p:cNvPr id="8" name="Content Placeholder 2">
            <a:extLst>
              <a:ext uri="{FF2B5EF4-FFF2-40B4-BE49-F238E27FC236}">
                <a16:creationId xmlns:a16="http://schemas.microsoft.com/office/drawing/2014/main" id="{8DEDFD95-7853-6505-4791-81D85C7413D8}"/>
              </a:ext>
            </a:extLst>
          </p:cNvPr>
          <p:cNvSpPr>
            <a:spLocks noGrp="1"/>
          </p:cNvSpPr>
          <p:nvPr>
            <p:ph idx="1"/>
          </p:nvPr>
        </p:nvSpPr>
        <p:spPr>
          <a:xfrm>
            <a:off x="1298775" y="1735685"/>
            <a:ext cx="9594450" cy="632806"/>
          </a:xfrm>
        </p:spPr>
        <p:txBody>
          <a:bodyPr vert="horz" lIns="91440" tIns="45720" rIns="91440" bIns="45720" rtlCol="0" anchor="t">
            <a:noAutofit/>
          </a:bodyPr>
          <a:lstStyle/>
          <a:p>
            <a:pPr marL="0" indent="0" algn="ctr">
              <a:lnSpc>
                <a:spcPct val="134000"/>
              </a:lnSpc>
              <a:spcBef>
                <a:spcPts val="500"/>
              </a:spcBef>
              <a:buNone/>
            </a:pPr>
            <a:r>
              <a:rPr lang="en-US" sz="1800">
                <a:latin typeface="Arial"/>
                <a:cs typeface="Arial"/>
              </a:rPr>
              <a:t>The Early Literacy Form is automatically embedded at the top of Announced Observation 2 for all Early Childhood, Elementary, and Moderate Disabilities PK-2/PK-8 candidates</a:t>
            </a:r>
            <a:endParaRPr lang="en-US" sz="1800"/>
          </a:p>
          <a:p>
            <a:pPr marL="285750" indent="-285750" algn="ctr">
              <a:lnSpc>
                <a:spcPct val="134000"/>
              </a:lnSpc>
              <a:spcBef>
                <a:spcPts val="500"/>
              </a:spcBef>
            </a:pPr>
            <a:endParaRPr lang="en-US" sz="2000">
              <a:ea typeface="Calibri"/>
            </a:endParaRPr>
          </a:p>
          <a:p>
            <a:pPr algn="ctr">
              <a:lnSpc>
                <a:spcPct val="114000"/>
              </a:lnSpc>
            </a:pPr>
            <a:endParaRPr lang="en-US" sz="3000"/>
          </a:p>
          <a:p>
            <a:pPr algn="ctr">
              <a:lnSpc>
                <a:spcPct val="114000"/>
              </a:lnSpc>
            </a:pPr>
            <a:endParaRPr lang="en-US" sz="3000"/>
          </a:p>
          <a:p>
            <a:pPr algn="ctr">
              <a:lnSpc>
                <a:spcPct val="114000"/>
              </a:lnSpc>
              <a:spcBef>
                <a:spcPts val="500"/>
              </a:spcBef>
            </a:pPr>
            <a:endParaRPr lang="en-US"/>
          </a:p>
        </p:txBody>
      </p:sp>
      <p:pic>
        <p:nvPicPr>
          <p:cNvPr id="11" name="Picture 10">
            <a:extLst>
              <a:ext uri="{FF2B5EF4-FFF2-40B4-BE49-F238E27FC236}">
                <a16:creationId xmlns:a16="http://schemas.microsoft.com/office/drawing/2014/main" id="{13E55D88-2730-2240-F2AF-E690F5DAE6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81832" y="2743583"/>
            <a:ext cx="4767448" cy="3491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19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E1AE4-AC22-E658-6C35-CEFCEA4BF38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5F48C2C-0B98-C3DE-492A-AF6C852D52C6}"/>
              </a:ext>
              <a:ext uri="{C183D7F6-B498-43B3-948B-1728B52AA6E4}">
                <adec:decorative xmlns:adec="http://schemas.microsoft.com/office/drawing/2017/decorative" val="1"/>
              </a:ext>
            </a:extLst>
          </p:cNvPr>
          <p:cNvPicPr>
            <a:picLocks noChangeAspect="1"/>
          </p:cNvPicPr>
          <p:nvPr/>
        </p:nvPicPr>
        <p:blipFill>
          <a:blip r:embed="rId3"/>
          <a:srcRect b="49882"/>
          <a:stretch>
            <a:fillRect/>
          </a:stretch>
        </p:blipFill>
        <p:spPr>
          <a:xfrm>
            <a:off x="6612676" y="5106465"/>
            <a:ext cx="4577030" cy="1556546"/>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A2F2CC4-FEC2-06DA-69F3-2FD07C62E497}"/>
              </a:ext>
            </a:extLst>
          </p:cNvPr>
          <p:cNvSpPr>
            <a:spLocks noGrp="1"/>
          </p:cNvSpPr>
          <p:nvPr>
            <p:ph type="title"/>
          </p:nvPr>
        </p:nvSpPr>
        <p:spPr>
          <a:xfrm>
            <a:off x="173179" y="308699"/>
            <a:ext cx="12010845" cy="861002"/>
          </a:xfrm>
        </p:spPr>
        <p:txBody>
          <a:bodyPr>
            <a:normAutofit/>
          </a:bodyPr>
          <a:lstStyle/>
          <a:p>
            <a:r>
              <a:rPr lang="en-US">
                <a:latin typeface="Arial"/>
                <a:cs typeface="Arial"/>
              </a:rPr>
              <a:t>Early Literacy Look-Fors</a:t>
            </a:r>
            <a:endParaRPr lang="en-US"/>
          </a:p>
        </p:txBody>
      </p:sp>
      <p:sp>
        <p:nvSpPr>
          <p:cNvPr id="4" name="Slide Number Placeholder 3">
            <a:extLst>
              <a:ext uri="{FF2B5EF4-FFF2-40B4-BE49-F238E27FC236}">
                <a16:creationId xmlns:a16="http://schemas.microsoft.com/office/drawing/2014/main" id="{31FAE694-5BF2-7E78-D6D8-A3DC580C16AE}"/>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51</a:t>
            </a:fld>
            <a:endParaRPr lang="en-US"/>
          </a:p>
        </p:txBody>
      </p:sp>
      <p:sp>
        <p:nvSpPr>
          <p:cNvPr id="13" name="TextBox 12">
            <a:extLst>
              <a:ext uri="{FF2B5EF4-FFF2-40B4-BE49-F238E27FC236}">
                <a16:creationId xmlns:a16="http://schemas.microsoft.com/office/drawing/2014/main" id="{CF84586B-89D4-04FD-438C-CFA1A1402865}"/>
              </a:ext>
            </a:extLst>
          </p:cNvPr>
          <p:cNvSpPr txBox="1"/>
          <p:nvPr/>
        </p:nvSpPr>
        <p:spPr>
          <a:xfrm>
            <a:off x="511834" y="1343029"/>
            <a:ext cx="6422993" cy="1425198"/>
          </a:xfrm>
          <a:prstGeom prst="rect">
            <a:avLst/>
          </a:prstGeom>
          <a:noFill/>
        </p:spPr>
        <p:txBody>
          <a:bodyPr wrap="square" lIns="91440" tIns="45720" rIns="91440" bIns="45720" anchor="t">
            <a:spAutoFit/>
          </a:bodyPr>
          <a:lstStyle/>
          <a:p>
            <a:pPr>
              <a:lnSpc>
                <a:spcPct val="113999"/>
              </a:lnSpc>
              <a:spcBef>
                <a:spcPts val="500"/>
              </a:spcBef>
            </a:pPr>
            <a:endParaRPr lang="en-US" b="1">
              <a:solidFill>
                <a:srgbClr val="1E4782"/>
              </a:solidFill>
              <a:latin typeface="Arial"/>
              <a:ea typeface="+mn-lt"/>
              <a:cs typeface="Arial"/>
            </a:endParaRPr>
          </a:p>
          <a:p>
            <a:pPr>
              <a:lnSpc>
                <a:spcPct val="113999"/>
              </a:lnSpc>
              <a:spcBef>
                <a:spcPts val="500"/>
              </a:spcBef>
              <a:buFont typeface="Arial"/>
            </a:pPr>
            <a:r>
              <a:rPr lang="en-US" b="1">
                <a:solidFill>
                  <a:srgbClr val="1E4782"/>
                </a:solidFill>
                <a:latin typeface="Arial"/>
                <a:ea typeface="+mn-lt"/>
                <a:cs typeface="Arial"/>
              </a:rPr>
              <a:t>During Announced Observation 2, supervisors for candidates in early literacy programs will:</a:t>
            </a:r>
            <a:endParaRPr lang="en-US" b="1">
              <a:solidFill>
                <a:srgbClr val="1E4782"/>
              </a:solidFill>
              <a:latin typeface="Arial"/>
              <a:cs typeface="Arial"/>
            </a:endParaRPr>
          </a:p>
          <a:p>
            <a:pPr marL="285750" indent="-285750" fontAlgn="base">
              <a:lnSpc>
                <a:spcPct val="114000"/>
              </a:lnSpc>
              <a:spcBef>
                <a:spcPts val="500"/>
              </a:spcBef>
              <a:buFont typeface="Arial" panose="020B0604020202020204" pitchFamily="34" charset="0"/>
              <a:buChar char="•"/>
            </a:pPr>
            <a:endParaRPr lang="en-US" sz="1600">
              <a:solidFill>
                <a:srgbClr val="1E478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C622BF2-2F52-2FC0-A3AA-B615B41B6472}"/>
              </a:ext>
            </a:extLst>
          </p:cNvPr>
          <p:cNvSpPr txBox="1"/>
          <p:nvPr/>
        </p:nvSpPr>
        <p:spPr>
          <a:xfrm>
            <a:off x="511834" y="2467155"/>
            <a:ext cx="5287993" cy="6975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4000"/>
              </a:lnSpc>
              <a:buFont typeface="Arial,Sans-Serif"/>
              <a:buChar char="•"/>
            </a:pPr>
            <a:r>
              <a:rPr lang="en-US">
                <a:solidFill>
                  <a:srgbClr val="1E4782"/>
                </a:solidFill>
                <a:latin typeface="Arial"/>
                <a:cs typeface="Arial"/>
              </a:rPr>
              <a:t>Select the Look-For grade band that aligns with the candidate’s practicum placement grade</a:t>
            </a:r>
          </a:p>
        </p:txBody>
      </p:sp>
      <p:sp>
        <p:nvSpPr>
          <p:cNvPr id="6" name="TextBox 5">
            <a:extLst>
              <a:ext uri="{FF2B5EF4-FFF2-40B4-BE49-F238E27FC236}">
                <a16:creationId xmlns:a16="http://schemas.microsoft.com/office/drawing/2014/main" id="{8AAF08BB-3778-C190-2624-B9BA6C6704E5}"/>
              </a:ext>
            </a:extLst>
          </p:cNvPr>
          <p:cNvSpPr txBox="1"/>
          <p:nvPr/>
        </p:nvSpPr>
        <p:spPr>
          <a:xfrm>
            <a:off x="495318" y="3223828"/>
            <a:ext cx="4468483" cy="6975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4000"/>
              </a:lnSpc>
              <a:buFont typeface="Arial,Sans-Serif"/>
              <a:buChar char="•"/>
            </a:pPr>
            <a:r>
              <a:rPr lang="en-US">
                <a:solidFill>
                  <a:srgbClr val="1E4782"/>
                </a:solidFill>
                <a:latin typeface="Arial"/>
                <a:cs typeface="Arial"/>
              </a:rPr>
              <a:t>Record evidence of the Look Fors at the top of the form.</a:t>
            </a:r>
            <a:r>
              <a:rPr lang="en-US">
                <a:latin typeface="Arial"/>
                <a:cs typeface="Arial"/>
              </a:rPr>
              <a:t>​​</a:t>
            </a:r>
          </a:p>
        </p:txBody>
      </p:sp>
      <p:sp>
        <p:nvSpPr>
          <p:cNvPr id="7" name="TextBox 6">
            <a:extLst>
              <a:ext uri="{FF2B5EF4-FFF2-40B4-BE49-F238E27FC236}">
                <a16:creationId xmlns:a16="http://schemas.microsoft.com/office/drawing/2014/main" id="{698ECE7C-3314-CC52-142C-2079CD1B930A}"/>
              </a:ext>
            </a:extLst>
          </p:cNvPr>
          <p:cNvSpPr txBox="1"/>
          <p:nvPr/>
        </p:nvSpPr>
        <p:spPr>
          <a:xfrm>
            <a:off x="511834" y="3976777"/>
            <a:ext cx="5057954" cy="10133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4000"/>
              </a:lnSpc>
              <a:buFont typeface="Arial"/>
              <a:buChar char="•"/>
            </a:pPr>
            <a:r>
              <a:rPr lang="en-US">
                <a:solidFill>
                  <a:srgbClr val="1E4782"/>
                </a:solidFill>
                <a:latin typeface="Arial"/>
              </a:rPr>
              <a:t>Incorporate these notes into the synthesized evidence for the three required focus elements and actionable feedback</a:t>
            </a:r>
            <a:endParaRPr lang="en-US">
              <a:latin typeface="Arial"/>
              <a:cs typeface="Arial"/>
            </a:endParaRPr>
          </a:p>
        </p:txBody>
      </p:sp>
      <p:sp>
        <p:nvSpPr>
          <p:cNvPr id="3" name="Content Placeholder 2">
            <a:extLst>
              <a:ext uri="{FF2B5EF4-FFF2-40B4-BE49-F238E27FC236}">
                <a16:creationId xmlns:a16="http://schemas.microsoft.com/office/drawing/2014/main" id="{011C58C3-DB7C-1655-E909-84D134F7A982}"/>
              </a:ext>
            </a:extLst>
          </p:cNvPr>
          <p:cNvSpPr txBox="1">
            <a:spLocks/>
          </p:cNvSpPr>
          <p:nvPr/>
        </p:nvSpPr>
        <p:spPr>
          <a:xfrm>
            <a:off x="173179" y="5045517"/>
            <a:ext cx="6187328" cy="1126014"/>
          </a:xfrm>
          <a:prstGeom prst="rect">
            <a:avLst/>
          </a:prstGeom>
        </p:spPr>
        <p:txBody>
          <a:bodyPr vert="horz" lIns="91440" tIns="45720" rIns="91440" bIns="45720" rtlCol="0" anchor="t">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4000"/>
              </a:lnSpc>
              <a:spcBef>
                <a:spcPts val="500"/>
              </a:spcBef>
              <a:buNone/>
            </a:pPr>
            <a:r>
              <a:rPr lang="en-US" sz="1800" b="1">
                <a:solidFill>
                  <a:srgbClr val="E97132"/>
                </a:solidFill>
                <a:latin typeface="Arial"/>
                <a:cs typeface="Arial"/>
              </a:rPr>
              <a:t>The Look-Fors do not show up in the Formative and Summative Assessment Forms. Given this, it is crucial that early literacy is included in synthesized evidence.</a:t>
            </a:r>
            <a:endParaRPr lang="en-US" sz="2000">
              <a:solidFill>
                <a:srgbClr val="E97132"/>
              </a:solidFill>
              <a:ea typeface="Calibri"/>
            </a:endParaRPr>
          </a:p>
          <a:p>
            <a:pPr marL="0" indent="0">
              <a:lnSpc>
                <a:spcPct val="114000"/>
              </a:lnSpc>
              <a:spcBef>
                <a:spcPts val="500"/>
              </a:spcBef>
              <a:buNone/>
            </a:pPr>
            <a:endParaRPr lang="en-US"/>
          </a:p>
        </p:txBody>
      </p:sp>
      <p:pic>
        <p:nvPicPr>
          <p:cNvPr id="3074" name="Picture 2">
            <a:extLst>
              <a:ext uri="{FF2B5EF4-FFF2-40B4-BE49-F238E27FC236}">
                <a16:creationId xmlns:a16="http://schemas.microsoft.com/office/drawing/2014/main" id="{6D31C74D-E593-6FA1-F6DA-72953B73EF56}"/>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5490"/>
          <a:stretch>
            <a:fillRect/>
          </a:stretch>
        </p:blipFill>
        <p:spPr bwMode="auto">
          <a:xfrm>
            <a:off x="6650121" y="1517866"/>
            <a:ext cx="4502141" cy="409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a:extLst>
              <a:ext uri="{FF2B5EF4-FFF2-40B4-BE49-F238E27FC236}">
                <a16:creationId xmlns:a16="http://schemas.microsoft.com/office/drawing/2014/main" id="{C244F46E-D249-61C8-0F2D-D7ECD326D86C}"/>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98" b="62933"/>
          <a:stretch>
            <a:fillRect/>
          </a:stretch>
        </p:blipFill>
        <p:spPr bwMode="auto">
          <a:xfrm>
            <a:off x="6622214" y="2146452"/>
            <a:ext cx="4502141" cy="2769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B3B7679C-FFAF-07B3-1D92-F81AA0BAD584}"/>
              </a:ext>
              <a:ext uri="{C183D7F6-B498-43B3-948B-1728B52AA6E4}">
                <adec:decorative xmlns:adec="http://schemas.microsoft.com/office/drawing/2017/decorative" val="1"/>
              </a:ext>
            </a:extLst>
          </p:cNvPr>
          <p:cNvSpPr/>
          <p:nvPr/>
        </p:nvSpPr>
        <p:spPr>
          <a:xfrm>
            <a:off x="7660681" y="5340134"/>
            <a:ext cx="658859" cy="1912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36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8A1F1B-1FDE-7D1A-E258-5AAFC372AB37}"/>
              </a:ext>
              <a:ext uri="{C183D7F6-B498-43B3-948B-1728B52AA6E4}">
                <adec:decorative xmlns:adec="http://schemas.microsoft.com/office/drawing/2017/decorative" val="1"/>
              </a:ext>
            </a:extLst>
          </p:cNvPr>
          <p:cNvSpPr/>
          <p:nvPr/>
        </p:nvSpPr>
        <p:spPr>
          <a:xfrm>
            <a:off x="4675545" y="3371887"/>
            <a:ext cx="2830625" cy="107335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AD337-CA1E-FBEB-C1E2-4A4BF5EB5F6A}"/>
              </a:ext>
            </a:extLst>
          </p:cNvPr>
          <p:cNvSpPr>
            <a:spLocks noGrp="1"/>
          </p:cNvSpPr>
          <p:nvPr>
            <p:ph type="title"/>
          </p:nvPr>
        </p:nvSpPr>
        <p:spPr/>
        <p:txBody>
          <a:bodyPr/>
          <a:lstStyle/>
          <a:p>
            <a:r>
              <a:rPr lang="en-US"/>
              <a:t>Sharing Observations with the TC</a:t>
            </a:r>
          </a:p>
        </p:txBody>
      </p:sp>
      <p:sp>
        <p:nvSpPr>
          <p:cNvPr id="4" name="Slide Number Placeholder 3">
            <a:extLst>
              <a:ext uri="{FF2B5EF4-FFF2-40B4-BE49-F238E27FC236}">
                <a16:creationId xmlns:a16="http://schemas.microsoft.com/office/drawing/2014/main" id="{71806426-4748-1DEA-F678-3137C3A86B55}"/>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52</a:t>
            </a:fld>
            <a:endParaRPr lang="en-US"/>
          </a:p>
        </p:txBody>
      </p:sp>
      <p:pic>
        <p:nvPicPr>
          <p:cNvPr id="6" name="Graphic 5">
            <a:extLst>
              <a:ext uri="{FF2B5EF4-FFF2-40B4-BE49-F238E27FC236}">
                <a16:creationId xmlns:a16="http://schemas.microsoft.com/office/drawing/2014/main" id="{394C9724-9790-F8E0-97E5-D1C91777F7D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3826" y="3451364"/>
            <a:ext cx="914400" cy="914400"/>
          </a:xfrm>
          <a:prstGeom prst="rect">
            <a:avLst/>
          </a:prstGeom>
        </p:spPr>
      </p:pic>
      <p:sp>
        <p:nvSpPr>
          <p:cNvPr id="7" name="TextBox 6">
            <a:extLst>
              <a:ext uri="{FF2B5EF4-FFF2-40B4-BE49-F238E27FC236}">
                <a16:creationId xmlns:a16="http://schemas.microsoft.com/office/drawing/2014/main" id="{090831FA-4E42-F9DF-AB07-594AFC29C705}"/>
              </a:ext>
            </a:extLst>
          </p:cNvPr>
          <p:cNvSpPr txBox="1"/>
          <p:nvPr/>
        </p:nvSpPr>
        <p:spPr>
          <a:xfrm>
            <a:off x="848522" y="1792642"/>
            <a:ext cx="11292239" cy="1141595"/>
          </a:xfrm>
          <a:prstGeom prst="rect">
            <a:avLst/>
          </a:prstGeom>
          <a:noFill/>
        </p:spPr>
        <p:txBody>
          <a:bodyPr wrap="square" lIns="91440" tIns="45720" rIns="91440" bIns="45720" anchor="t">
            <a:spAutoFit/>
          </a:bodyPr>
          <a:lstStyle/>
          <a:p>
            <a:pPr fontAlgn="base">
              <a:lnSpc>
                <a:spcPct val="114000"/>
              </a:lnSpc>
              <a:spcBef>
                <a:spcPts val="500"/>
              </a:spcBef>
            </a:pPr>
            <a:r>
              <a:rPr lang="en-US" b="1">
                <a:solidFill>
                  <a:srgbClr val="1E4782"/>
                </a:solidFill>
                <a:latin typeface="Arial"/>
                <a:ea typeface="+mn-lt"/>
                <a:cs typeface="Arial"/>
              </a:rPr>
              <a:t>The TC will only be able to view observation forms once supervisors select “Complete”</a:t>
            </a:r>
          </a:p>
          <a:p>
            <a:pPr marL="285750" indent="-285750" fontAlgn="base">
              <a:lnSpc>
                <a:spcPct val="114000"/>
              </a:lnSpc>
              <a:spcBef>
                <a:spcPts val="500"/>
              </a:spcBef>
              <a:buFont typeface="Arial" panose="020B0604020202020204" pitchFamily="34" charset="0"/>
              <a:buChar char="•"/>
            </a:pPr>
            <a:r>
              <a:rPr lang="en-US">
                <a:solidFill>
                  <a:srgbClr val="1E4782"/>
                </a:solidFill>
                <a:latin typeface="Arial"/>
                <a:ea typeface="+mn-lt"/>
                <a:cs typeface="Arial"/>
              </a:rPr>
              <a:t>This button appears at the bottom of the form once all required components are filled in</a:t>
            </a:r>
          </a:p>
          <a:p>
            <a:pPr marL="285750" indent="-285750" fontAlgn="base">
              <a:lnSpc>
                <a:spcPct val="114000"/>
              </a:lnSpc>
              <a:spcBef>
                <a:spcPts val="500"/>
              </a:spcBef>
              <a:buFont typeface="Arial" panose="020B0604020202020204" pitchFamily="34" charset="0"/>
              <a:buChar char="•"/>
            </a:pPr>
            <a:r>
              <a:rPr lang="en-US">
                <a:solidFill>
                  <a:srgbClr val="1E4782"/>
                </a:solidFill>
                <a:latin typeface="Arial"/>
                <a:ea typeface="+mn-lt"/>
                <a:cs typeface="Arial"/>
              </a:rPr>
              <a:t>If conducting a joint observation, both the SP and PS must select “Complete</a:t>
            </a:r>
          </a:p>
        </p:txBody>
      </p:sp>
      <p:sp>
        <p:nvSpPr>
          <p:cNvPr id="8" name="TextBox 7">
            <a:extLst>
              <a:ext uri="{FF2B5EF4-FFF2-40B4-BE49-F238E27FC236}">
                <a16:creationId xmlns:a16="http://schemas.microsoft.com/office/drawing/2014/main" id="{9D6E7B50-2B28-FB42-0F5B-09A617131F0F}"/>
              </a:ext>
              <a:ext uri="{C183D7F6-B498-43B3-948B-1728B52AA6E4}">
                <adec:decorative xmlns:adec="http://schemas.microsoft.com/office/drawing/2017/decorative" val="1"/>
              </a:ext>
            </a:extLst>
          </p:cNvPr>
          <p:cNvSpPr txBox="1"/>
          <p:nvPr/>
        </p:nvSpPr>
        <p:spPr>
          <a:xfrm>
            <a:off x="5602301" y="3637303"/>
            <a:ext cx="11292239" cy="542521"/>
          </a:xfrm>
          <a:prstGeom prst="rect">
            <a:avLst/>
          </a:prstGeom>
          <a:noFill/>
        </p:spPr>
        <p:txBody>
          <a:bodyPr wrap="square" lIns="91440" tIns="45720" rIns="91440" bIns="45720" anchor="t">
            <a:spAutoFit/>
          </a:bodyPr>
          <a:lstStyle/>
          <a:p>
            <a:pPr fontAlgn="base">
              <a:lnSpc>
                <a:spcPct val="114000"/>
              </a:lnSpc>
              <a:spcBef>
                <a:spcPts val="500"/>
              </a:spcBef>
            </a:pPr>
            <a:r>
              <a:rPr lang="en-US" sz="2800">
                <a:solidFill>
                  <a:srgbClr val="1E4782"/>
                </a:solidFill>
                <a:latin typeface="Arial"/>
                <a:ea typeface="+mn-lt"/>
                <a:cs typeface="Arial"/>
              </a:rPr>
              <a:t>Complete</a:t>
            </a:r>
          </a:p>
        </p:txBody>
      </p:sp>
      <p:sp>
        <p:nvSpPr>
          <p:cNvPr id="11" name="TextBox 10">
            <a:extLst>
              <a:ext uri="{FF2B5EF4-FFF2-40B4-BE49-F238E27FC236}">
                <a16:creationId xmlns:a16="http://schemas.microsoft.com/office/drawing/2014/main" id="{94B49264-716A-7977-70DB-2230D7133FBD}"/>
              </a:ext>
            </a:extLst>
          </p:cNvPr>
          <p:cNvSpPr txBox="1"/>
          <p:nvPr/>
        </p:nvSpPr>
        <p:spPr>
          <a:xfrm>
            <a:off x="951299" y="5123265"/>
            <a:ext cx="9941492" cy="1061509"/>
          </a:xfrm>
          <a:prstGeom prst="rect">
            <a:avLst/>
          </a:prstGeom>
          <a:noFill/>
        </p:spPr>
        <p:txBody>
          <a:bodyPr wrap="square">
            <a:spAutoFit/>
          </a:bodyPr>
          <a:lstStyle/>
          <a:p>
            <a:pPr algn="l" rtl="0" fontAlgn="base">
              <a:lnSpc>
                <a:spcPts val="2625"/>
              </a:lnSpc>
            </a:pPr>
            <a:r>
              <a:rPr lang="en-US" b="1">
                <a:solidFill>
                  <a:srgbClr val="1E4782"/>
                </a:solidFill>
                <a:latin typeface="Segoe UI" panose="020B0502040204020203" pitchFamily="34" charset="0"/>
              </a:rPr>
              <a:t>The </a:t>
            </a:r>
            <a:r>
              <a:rPr lang="en-US" b="1" i="0" u="none" strike="noStrike">
                <a:solidFill>
                  <a:srgbClr val="1E4782"/>
                </a:solidFill>
                <a:effectLst/>
                <a:latin typeface="Segoe UI" panose="020B0502040204020203" pitchFamily="34" charset="0"/>
              </a:rPr>
              <a:t>CM and PS can unlock </a:t>
            </a:r>
            <a:r>
              <a:rPr lang="en-US" b="1">
                <a:solidFill>
                  <a:srgbClr val="1E4782"/>
                </a:solidFill>
                <a:latin typeface="Segoe UI" panose="020B0502040204020203" pitchFamily="34" charset="0"/>
              </a:rPr>
              <a:t>c</a:t>
            </a:r>
            <a:r>
              <a:rPr lang="en-US" b="1" i="0" u="none" strike="noStrike">
                <a:solidFill>
                  <a:srgbClr val="1E4782"/>
                </a:solidFill>
                <a:effectLst/>
                <a:latin typeface="Segoe UI" panose="020B0502040204020203" pitchFamily="34" charset="0"/>
              </a:rPr>
              <a:t>ompleted forms if an error is made by clicking “Edit</a:t>
            </a:r>
            <a:r>
              <a:rPr lang="en-US" b="1">
                <a:solidFill>
                  <a:srgbClr val="101D35"/>
                </a:solidFill>
                <a:latin typeface="Segoe UI" panose="020B0502040204020203" pitchFamily="34" charset="0"/>
              </a:rPr>
              <a:t>”</a:t>
            </a:r>
          </a:p>
          <a:p>
            <a:pPr marL="285750" indent="-285750" fontAlgn="base">
              <a:lnSpc>
                <a:spcPts val="2625"/>
              </a:lnSpc>
              <a:buFont typeface="Arial" panose="020B0604020202020204" pitchFamily="34" charset="0"/>
              <a:buChar char="•"/>
            </a:pPr>
            <a:r>
              <a:rPr lang="en-US">
                <a:solidFill>
                  <a:srgbClr val="1E4782"/>
                </a:solidFill>
                <a:latin typeface="Arial"/>
                <a:ea typeface="+mn-lt"/>
                <a:cs typeface="Arial"/>
              </a:rPr>
              <a:t>The “Edit” button will only appear once both supervisors have marked the form “Complete”</a:t>
            </a:r>
          </a:p>
          <a:p>
            <a:pPr algn="l" rtl="0" fontAlgn="base">
              <a:lnSpc>
                <a:spcPts val="2625"/>
              </a:lnSpc>
            </a:pPr>
            <a:endParaRPr lang="en-US" b="1">
              <a:solidFill>
                <a:srgbClr val="101D35"/>
              </a:solidFill>
              <a:latin typeface="Segoe UI" panose="020B0502040204020203" pitchFamily="34" charset="0"/>
            </a:endParaRPr>
          </a:p>
        </p:txBody>
      </p:sp>
    </p:spTree>
    <p:extLst>
      <p:ext uri="{BB962C8B-B14F-4D97-AF65-F5344CB8AC3E}">
        <p14:creationId xmlns:p14="http://schemas.microsoft.com/office/powerpoint/2010/main" val="17847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1E390-10E9-9CBF-2F8D-D630FC89712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E748782-0B5F-5B1C-519D-E2E1EFD7CBB1}"/>
              </a:ext>
              <a:ext uri="{C183D7F6-B498-43B3-948B-1728B52AA6E4}">
                <adec:decorative xmlns:adec="http://schemas.microsoft.com/office/drawing/2017/decorative" val="1"/>
              </a:ext>
            </a:extLst>
          </p:cNvPr>
          <p:cNvSpPr txBox="1"/>
          <p:nvPr/>
        </p:nvSpPr>
        <p:spPr>
          <a:xfrm>
            <a:off x="4532403" y="0"/>
            <a:ext cx="5626009"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C9D2B795-C3EB-2F52-B67B-D94F343B8A64}"/>
              </a:ext>
            </a:extLst>
          </p:cNvPr>
          <p:cNvSpPr>
            <a:spLocks noGrp="1"/>
          </p:cNvSpPr>
          <p:nvPr>
            <p:ph type="title"/>
          </p:nvPr>
        </p:nvSpPr>
        <p:spPr>
          <a:xfrm>
            <a:off x="519147" y="1776549"/>
            <a:ext cx="9639265" cy="1766454"/>
          </a:xfrm>
        </p:spPr>
        <p:txBody>
          <a:bodyPr/>
          <a:lstStyle/>
          <a:p>
            <a:r>
              <a:rPr lang="en-US"/>
              <a:t>Evidence Uploads</a:t>
            </a:r>
          </a:p>
        </p:txBody>
      </p:sp>
      <p:sp>
        <p:nvSpPr>
          <p:cNvPr id="5" name="Slide Number Placeholder 4">
            <a:extLst>
              <a:ext uri="{FF2B5EF4-FFF2-40B4-BE49-F238E27FC236}">
                <a16:creationId xmlns:a16="http://schemas.microsoft.com/office/drawing/2014/main" id="{38F4BECD-7346-B24D-3252-D6E8354AAFFB}"/>
              </a:ext>
            </a:extLst>
          </p:cNvPr>
          <p:cNvSpPr>
            <a:spLocks noGrp="1"/>
          </p:cNvSpPr>
          <p:nvPr>
            <p:ph type="sldNum" sz="quarter" idx="12"/>
          </p:nvPr>
        </p:nvSpPr>
        <p:spPr/>
        <p:txBody>
          <a:bodyPr/>
          <a:lstStyle/>
          <a:p>
            <a:fld id="{68A8D22E-6BC5-9E47-900C-2BB94685D9F5}" type="slidenum">
              <a:rPr lang="en-US" smtClean="0"/>
              <a:t>53</a:t>
            </a:fld>
            <a:endParaRPr lang="en-US"/>
          </a:p>
        </p:txBody>
      </p:sp>
    </p:spTree>
    <p:extLst>
      <p:ext uri="{BB962C8B-B14F-4D97-AF65-F5344CB8AC3E}">
        <p14:creationId xmlns:p14="http://schemas.microsoft.com/office/powerpoint/2010/main" val="304045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19C14-70B4-6EB6-3347-8AA0AE5E17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6452D-2C93-20EA-0513-D6311FD1477B}"/>
              </a:ext>
            </a:extLst>
          </p:cNvPr>
          <p:cNvSpPr>
            <a:spLocks noGrp="1"/>
          </p:cNvSpPr>
          <p:nvPr>
            <p:ph type="title"/>
          </p:nvPr>
        </p:nvSpPr>
        <p:spPr/>
        <p:txBody>
          <a:bodyPr>
            <a:normAutofit/>
          </a:bodyPr>
          <a:lstStyle/>
          <a:p>
            <a:r>
              <a:rPr lang="en-US"/>
              <a:t>Adding Other Forms of Evidence</a:t>
            </a:r>
          </a:p>
        </p:txBody>
      </p:sp>
      <p:sp>
        <p:nvSpPr>
          <p:cNvPr id="4" name="Slide Number Placeholder 3">
            <a:extLst>
              <a:ext uri="{FF2B5EF4-FFF2-40B4-BE49-F238E27FC236}">
                <a16:creationId xmlns:a16="http://schemas.microsoft.com/office/drawing/2014/main" id="{3564D74B-3520-D546-6BC7-7612B336C2A2}"/>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54</a:t>
            </a:fld>
            <a:endParaRPr lang="en-US"/>
          </a:p>
        </p:txBody>
      </p:sp>
      <p:sp>
        <p:nvSpPr>
          <p:cNvPr id="7" name="TextBox 6">
            <a:extLst>
              <a:ext uri="{FF2B5EF4-FFF2-40B4-BE49-F238E27FC236}">
                <a16:creationId xmlns:a16="http://schemas.microsoft.com/office/drawing/2014/main" id="{FA32401D-C613-4C35-BF4A-B1EB82AB86A6}"/>
              </a:ext>
            </a:extLst>
          </p:cNvPr>
          <p:cNvSpPr txBox="1"/>
          <p:nvPr/>
        </p:nvSpPr>
        <p:spPr>
          <a:xfrm>
            <a:off x="485801" y="2321042"/>
            <a:ext cx="6408056" cy="369332"/>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This can include, but is not limited to:</a:t>
            </a:r>
          </a:p>
        </p:txBody>
      </p:sp>
      <p:sp>
        <p:nvSpPr>
          <p:cNvPr id="6" name="TextBox 5">
            <a:extLst>
              <a:ext uri="{FF2B5EF4-FFF2-40B4-BE49-F238E27FC236}">
                <a16:creationId xmlns:a16="http://schemas.microsoft.com/office/drawing/2014/main" id="{1D27353C-A702-3A75-8BCC-2744E5FA8BB7}"/>
              </a:ext>
            </a:extLst>
          </p:cNvPr>
          <p:cNvSpPr txBox="1"/>
          <p:nvPr/>
        </p:nvSpPr>
        <p:spPr>
          <a:xfrm>
            <a:off x="528850" y="1715153"/>
            <a:ext cx="10921621" cy="369332"/>
          </a:xfrm>
          <a:prstGeom prst="rect">
            <a:avLst/>
          </a:prstGeom>
          <a:noFill/>
        </p:spPr>
        <p:txBody>
          <a:bodyPr wrap="square">
            <a:spAutoFit/>
          </a:bodyPr>
          <a:lstStyle/>
          <a:p>
            <a:r>
              <a:rPr lang="en-US" b="1">
                <a:solidFill>
                  <a:srgbClr val="1E4782"/>
                </a:solidFill>
                <a:latin typeface="Arial" panose="020B0604020202020204" pitchFamily="34" charset="0"/>
                <a:cs typeface="Arial" panose="020B0604020202020204" pitchFamily="34" charset="0"/>
              </a:rPr>
              <a:t>The CM, PS, SP, and TC can all upload evidence. </a:t>
            </a:r>
          </a:p>
        </p:txBody>
      </p:sp>
      <p:sp>
        <p:nvSpPr>
          <p:cNvPr id="5" name="TextBox 4">
            <a:extLst>
              <a:ext uri="{FF2B5EF4-FFF2-40B4-BE49-F238E27FC236}">
                <a16:creationId xmlns:a16="http://schemas.microsoft.com/office/drawing/2014/main" id="{ABDB828C-6F85-8747-337D-B0BCAFA8EB40}"/>
              </a:ext>
            </a:extLst>
          </p:cNvPr>
          <p:cNvSpPr txBox="1"/>
          <p:nvPr/>
        </p:nvSpPr>
        <p:spPr>
          <a:xfrm>
            <a:off x="1617013" y="2786082"/>
            <a:ext cx="11119759" cy="338554"/>
          </a:xfrm>
          <a:prstGeom prst="rect">
            <a:avLst/>
          </a:prstGeom>
          <a:noFill/>
        </p:spPr>
        <p:txBody>
          <a:bodyPr wrap="square">
            <a:spAutoFit/>
          </a:bodyPr>
          <a:lstStyle/>
          <a:p>
            <a:r>
              <a:rPr lang="en-US" sz="1600" b="1">
                <a:solidFill>
                  <a:srgbClr val="1E4782"/>
                </a:solidFill>
                <a:latin typeface="Arial" panose="020B0604020202020204" pitchFamily="34" charset="0"/>
                <a:cs typeface="Arial" panose="020B0604020202020204" pitchFamily="34" charset="0"/>
              </a:rPr>
              <a:t>Candidate artifacts </a:t>
            </a:r>
            <a:r>
              <a:rPr lang="en-US" sz="1600">
                <a:solidFill>
                  <a:srgbClr val="1E4782"/>
                </a:solidFill>
                <a:latin typeface="Arial" panose="020B0604020202020204" pitchFamily="34" charset="0"/>
                <a:cs typeface="Arial" panose="020B0604020202020204" pitchFamily="34" charset="0"/>
              </a:rPr>
              <a:t>- lesson adaptations, student work, family collaboration or feedback, reflection logs </a:t>
            </a:r>
          </a:p>
        </p:txBody>
      </p:sp>
      <p:sp>
        <p:nvSpPr>
          <p:cNvPr id="9" name="TextBox 8">
            <a:extLst>
              <a:ext uri="{FF2B5EF4-FFF2-40B4-BE49-F238E27FC236}">
                <a16:creationId xmlns:a16="http://schemas.microsoft.com/office/drawing/2014/main" id="{78BB6D5D-A1C1-3F00-0A5F-93051BA6DDD6}"/>
              </a:ext>
            </a:extLst>
          </p:cNvPr>
          <p:cNvSpPr txBox="1"/>
          <p:nvPr/>
        </p:nvSpPr>
        <p:spPr>
          <a:xfrm>
            <a:off x="1617013" y="3324332"/>
            <a:ext cx="10574987" cy="584775"/>
          </a:xfrm>
          <a:prstGeom prst="rect">
            <a:avLst/>
          </a:prstGeom>
          <a:noFill/>
        </p:spPr>
        <p:txBody>
          <a:bodyPr wrap="square">
            <a:spAutoFit/>
          </a:bodyPr>
          <a:lstStyle/>
          <a:p>
            <a:r>
              <a:rPr lang="en-US" sz="1600" b="1" dirty="0">
                <a:solidFill>
                  <a:srgbClr val="1E4782"/>
                </a:solidFill>
                <a:latin typeface="Arial" panose="020B0604020202020204" pitchFamily="34" charset="0"/>
                <a:cs typeface="Arial" panose="020B0604020202020204" pitchFamily="34" charset="0"/>
              </a:rPr>
              <a:t>Measures of student learning - </a:t>
            </a:r>
            <a:r>
              <a:rPr lang="en-US" sz="1600" dirty="0">
                <a:solidFill>
                  <a:srgbClr val="1E4782"/>
                </a:solidFill>
                <a:latin typeface="Arial" panose="020B0604020202020204" pitchFamily="34" charset="0"/>
                <a:cs typeface="Arial" panose="020B0604020202020204" pitchFamily="34" charset="0"/>
              </a:rPr>
              <a:t>raw or summarized exit tickets, assignments, tests, and candidate reflections (may upload optional Measure of Student Learning Form)</a:t>
            </a:r>
          </a:p>
        </p:txBody>
      </p:sp>
      <p:sp>
        <p:nvSpPr>
          <p:cNvPr id="11" name="TextBox 10">
            <a:extLst>
              <a:ext uri="{FF2B5EF4-FFF2-40B4-BE49-F238E27FC236}">
                <a16:creationId xmlns:a16="http://schemas.microsoft.com/office/drawing/2014/main" id="{11552FF0-74A7-A695-5110-EABED9A1E58D}"/>
              </a:ext>
            </a:extLst>
          </p:cNvPr>
          <p:cNvSpPr txBox="1"/>
          <p:nvPr/>
        </p:nvSpPr>
        <p:spPr>
          <a:xfrm>
            <a:off x="1617013" y="4095088"/>
            <a:ext cx="10921620" cy="584775"/>
          </a:xfrm>
          <a:prstGeom prst="rect">
            <a:avLst/>
          </a:prstGeom>
          <a:noFill/>
        </p:spPr>
        <p:txBody>
          <a:bodyPr wrap="square">
            <a:spAutoFit/>
          </a:bodyPr>
          <a:lstStyle/>
          <a:p>
            <a:r>
              <a:rPr lang="en-US" sz="1600" b="1" dirty="0">
                <a:solidFill>
                  <a:srgbClr val="1E4782"/>
                </a:solidFill>
                <a:latin typeface="Arial" panose="020B0604020202020204" pitchFamily="34" charset="0"/>
                <a:cs typeface="Arial" panose="020B0604020202020204" pitchFamily="34" charset="0"/>
              </a:rPr>
              <a:t>Student feedback </a:t>
            </a:r>
            <a:r>
              <a:rPr lang="en-US" sz="1600" dirty="0">
                <a:solidFill>
                  <a:srgbClr val="1E4782"/>
                </a:solidFill>
                <a:latin typeface="Arial" panose="020B0604020202020204" pitchFamily="34" charset="0"/>
                <a:cs typeface="Arial" panose="020B0604020202020204" pitchFamily="34" charset="0"/>
              </a:rPr>
              <a:t>- raw or summarized student surveys or discussion notes</a:t>
            </a:r>
          </a:p>
          <a:p>
            <a:r>
              <a:rPr lang="en-US" sz="1600" dirty="0">
                <a:solidFill>
                  <a:srgbClr val="1E4782"/>
                </a:solidFill>
                <a:latin typeface="Arial" panose="020B0604020202020204" pitchFamily="34" charset="0"/>
                <a:cs typeface="Arial" panose="020B0604020202020204" pitchFamily="34" charset="0"/>
              </a:rPr>
              <a:t>(should include the required Candidate Reflection on Student Feedback Form)</a:t>
            </a:r>
          </a:p>
        </p:txBody>
      </p:sp>
      <p:sp>
        <p:nvSpPr>
          <p:cNvPr id="13" name="TextBox 12">
            <a:extLst>
              <a:ext uri="{FF2B5EF4-FFF2-40B4-BE49-F238E27FC236}">
                <a16:creationId xmlns:a16="http://schemas.microsoft.com/office/drawing/2014/main" id="{6F7F909D-1FC3-F05F-DEE7-5ACE7DAD207B}"/>
              </a:ext>
            </a:extLst>
          </p:cNvPr>
          <p:cNvSpPr txBox="1"/>
          <p:nvPr/>
        </p:nvSpPr>
        <p:spPr>
          <a:xfrm>
            <a:off x="1586433" y="4844175"/>
            <a:ext cx="10199850" cy="338554"/>
          </a:xfrm>
          <a:prstGeom prst="rect">
            <a:avLst/>
          </a:prstGeom>
          <a:noFill/>
        </p:spPr>
        <p:txBody>
          <a:bodyPr wrap="square">
            <a:spAutoFit/>
          </a:bodyPr>
          <a:lstStyle/>
          <a:p>
            <a:r>
              <a:rPr lang="en-US" sz="1600" b="1" dirty="0">
                <a:solidFill>
                  <a:srgbClr val="1E4782"/>
                </a:solidFill>
                <a:latin typeface="Arial" panose="020B0604020202020204" pitchFamily="34" charset="0"/>
                <a:cs typeface="Arial" panose="020B0604020202020204" pitchFamily="34" charset="0"/>
              </a:rPr>
              <a:t>Additional observation forms</a:t>
            </a:r>
            <a:r>
              <a:rPr lang="en-US" sz="1600" dirty="0">
                <a:solidFill>
                  <a:srgbClr val="1E4782"/>
                </a:solidFill>
                <a:latin typeface="Arial" panose="020B0604020202020204" pitchFamily="34" charset="0"/>
                <a:cs typeface="Arial" panose="020B0604020202020204" pitchFamily="34" charset="0"/>
              </a:rPr>
              <a:t> - from split practicum SPs, fifth observations</a:t>
            </a:r>
          </a:p>
        </p:txBody>
      </p:sp>
      <p:sp>
        <p:nvSpPr>
          <p:cNvPr id="15" name="TextBox 14">
            <a:extLst>
              <a:ext uri="{FF2B5EF4-FFF2-40B4-BE49-F238E27FC236}">
                <a16:creationId xmlns:a16="http://schemas.microsoft.com/office/drawing/2014/main" id="{50C35576-AAB4-952E-FF01-E16B45D9B0D2}"/>
              </a:ext>
            </a:extLst>
          </p:cNvPr>
          <p:cNvSpPr txBox="1"/>
          <p:nvPr/>
        </p:nvSpPr>
        <p:spPr>
          <a:xfrm>
            <a:off x="1586433" y="5417679"/>
            <a:ext cx="10019413" cy="338554"/>
          </a:xfrm>
          <a:prstGeom prst="rect">
            <a:avLst/>
          </a:prstGeom>
          <a:noFill/>
        </p:spPr>
        <p:txBody>
          <a:bodyPr wrap="square">
            <a:spAutoFit/>
          </a:bodyPr>
          <a:lstStyle/>
          <a:p>
            <a:r>
              <a:rPr lang="en-US" sz="1600" b="1" dirty="0">
                <a:solidFill>
                  <a:srgbClr val="1E4782"/>
                </a:solidFill>
                <a:latin typeface="Arial" panose="020B0604020202020204" pitchFamily="34" charset="0"/>
                <a:cs typeface="Arial" panose="020B0604020202020204" pitchFamily="34" charset="0"/>
              </a:rPr>
              <a:t>Professional practice goal </a:t>
            </a:r>
            <a:r>
              <a:rPr lang="en-US" sz="1600" dirty="0">
                <a:solidFill>
                  <a:srgbClr val="1E4782"/>
                </a:solidFill>
                <a:latin typeface="Arial" panose="020B0604020202020204" pitchFamily="34" charset="0"/>
                <a:cs typeface="Arial" panose="020B0604020202020204" pitchFamily="34" charset="0"/>
              </a:rPr>
              <a:t>– materials will vary based on goal and benchmarks</a:t>
            </a:r>
          </a:p>
        </p:txBody>
      </p:sp>
      <p:pic>
        <p:nvPicPr>
          <p:cNvPr id="17" name="Graphic 16">
            <a:extLst>
              <a:ext uri="{FF2B5EF4-FFF2-40B4-BE49-F238E27FC236}">
                <a16:creationId xmlns:a16="http://schemas.microsoft.com/office/drawing/2014/main" id="{9BD7A919-9769-FB5D-D993-C7FD328CDCE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5910" y="2717357"/>
            <a:ext cx="466578" cy="466578"/>
          </a:xfrm>
          <a:prstGeom prst="rect">
            <a:avLst/>
          </a:prstGeom>
        </p:spPr>
      </p:pic>
      <p:pic>
        <p:nvPicPr>
          <p:cNvPr id="19" name="Graphic 18">
            <a:extLst>
              <a:ext uri="{FF2B5EF4-FFF2-40B4-BE49-F238E27FC236}">
                <a16:creationId xmlns:a16="http://schemas.microsoft.com/office/drawing/2014/main" id="{DBCDD4F7-F68D-29AE-4559-EE4B77988E6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2615" y="5417679"/>
            <a:ext cx="466578" cy="466578"/>
          </a:xfrm>
          <a:prstGeom prst="rect">
            <a:avLst/>
          </a:prstGeom>
        </p:spPr>
      </p:pic>
      <p:pic>
        <p:nvPicPr>
          <p:cNvPr id="21" name="Graphic 20">
            <a:extLst>
              <a:ext uri="{FF2B5EF4-FFF2-40B4-BE49-F238E27FC236}">
                <a16:creationId xmlns:a16="http://schemas.microsoft.com/office/drawing/2014/main" id="{C5489614-69D7-0ED1-817C-AFCDAF85CE3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331" y="4780163"/>
            <a:ext cx="466578" cy="466578"/>
          </a:xfrm>
          <a:prstGeom prst="rect">
            <a:avLst/>
          </a:prstGeom>
        </p:spPr>
      </p:pic>
      <p:pic>
        <p:nvPicPr>
          <p:cNvPr id="23" name="Graphic 22">
            <a:extLst>
              <a:ext uri="{FF2B5EF4-FFF2-40B4-BE49-F238E27FC236}">
                <a16:creationId xmlns:a16="http://schemas.microsoft.com/office/drawing/2014/main" id="{89207092-4DAE-FA34-318F-14FE20C24ECC}"/>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5910" y="3375352"/>
            <a:ext cx="466578" cy="466578"/>
          </a:xfrm>
          <a:prstGeom prst="rect">
            <a:avLst/>
          </a:prstGeom>
        </p:spPr>
      </p:pic>
      <p:pic>
        <p:nvPicPr>
          <p:cNvPr id="25" name="Graphic 24">
            <a:extLst>
              <a:ext uri="{FF2B5EF4-FFF2-40B4-BE49-F238E27FC236}">
                <a16:creationId xmlns:a16="http://schemas.microsoft.com/office/drawing/2014/main" id="{64F17E4F-8AA1-09D3-0CCC-84192202783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6559" y="4125298"/>
            <a:ext cx="466578" cy="466578"/>
          </a:xfrm>
          <a:prstGeom prst="rect">
            <a:avLst/>
          </a:prstGeom>
        </p:spPr>
      </p:pic>
    </p:spTree>
    <p:extLst>
      <p:ext uri="{BB962C8B-B14F-4D97-AF65-F5344CB8AC3E}">
        <p14:creationId xmlns:p14="http://schemas.microsoft.com/office/powerpoint/2010/main" val="266343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9" grpId="0"/>
      <p:bldP spid="11" grpId="0"/>
      <p:bldP spid="13"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9F0C-40B5-700C-8D2F-DD7E0532440D}"/>
              </a:ext>
            </a:extLst>
          </p:cNvPr>
          <p:cNvSpPr>
            <a:spLocks noGrp="1"/>
          </p:cNvSpPr>
          <p:nvPr>
            <p:ph type="title"/>
          </p:nvPr>
        </p:nvSpPr>
        <p:spPr/>
        <p:txBody>
          <a:bodyPr/>
          <a:lstStyle/>
          <a:p>
            <a:r>
              <a:rPr lang="en-US"/>
              <a:t>File Sizes and Formats</a:t>
            </a:r>
          </a:p>
        </p:txBody>
      </p:sp>
      <p:sp>
        <p:nvSpPr>
          <p:cNvPr id="4" name="Slide Number Placeholder 3">
            <a:extLst>
              <a:ext uri="{FF2B5EF4-FFF2-40B4-BE49-F238E27FC236}">
                <a16:creationId xmlns:a16="http://schemas.microsoft.com/office/drawing/2014/main" id="{4873761B-0D04-5263-A762-25098717C954}"/>
              </a:ext>
            </a:extLst>
          </p:cNvPr>
          <p:cNvSpPr>
            <a:spLocks noGrp="1"/>
          </p:cNvSpPr>
          <p:nvPr>
            <p:ph type="sldNum" sz="quarter" idx="12"/>
          </p:nvPr>
        </p:nvSpPr>
        <p:spPr/>
        <p:txBody>
          <a:bodyPr/>
          <a:lstStyle/>
          <a:p>
            <a:fld id="{68A8D22E-6BC5-9E47-900C-2BB94685D9F5}" type="slidenum">
              <a:rPr lang="en-US" smtClean="0"/>
              <a:t>55</a:t>
            </a:fld>
            <a:endParaRPr lang="en-US"/>
          </a:p>
        </p:txBody>
      </p:sp>
      <p:sp>
        <p:nvSpPr>
          <p:cNvPr id="8" name="TextBox 7">
            <a:extLst>
              <a:ext uri="{FF2B5EF4-FFF2-40B4-BE49-F238E27FC236}">
                <a16:creationId xmlns:a16="http://schemas.microsoft.com/office/drawing/2014/main" id="{E99A427E-B984-5211-9761-7F19D3BC0EB2}"/>
              </a:ext>
            </a:extLst>
          </p:cNvPr>
          <p:cNvSpPr txBox="1"/>
          <p:nvPr/>
        </p:nvSpPr>
        <p:spPr>
          <a:xfrm>
            <a:off x="379565" y="1768792"/>
            <a:ext cx="11432869" cy="923330"/>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The maximum amount of data space for each cycle is 100 MB. Once reached, additional files cannot be added.</a:t>
            </a:r>
          </a:p>
          <a:p>
            <a:endParaRPr lang="en-US">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Formats allowed: .doc(x), .</a:t>
            </a:r>
            <a:r>
              <a:rPr lang="en-US" err="1">
                <a:solidFill>
                  <a:srgbClr val="1E4782"/>
                </a:solidFill>
                <a:latin typeface="Arial" panose="020B0604020202020204" pitchFamily="34" charset="0"/>
                <a:cs typeface="Arial" panose="020B0604020202020204" pitchFamily="34" charset="0"/>
              </a:rPr>
              <a:t>xls</a:t>
            </a:r>
            <a:r>
              <a:rPr lang="en-US">
                <a:solidFill>
                  <a:srgbClr val="1E4782"/>
                </a:solidFill>
                <a:latin typeface="Arial" panose="020B0604020202020204" pitchFamily="34" charset="0"/>
                <a:cs typeface="Arial" panose="020B0604020202020204" pitchFamily="34" charset="0"/>
              </a:rPr>
              <a:t>(x), .ppt(x) .pdf, .jpg, .</a:t>
            </a:r>
            <a:r>
              <a:rPr lang="en-US" err="1">
                <a:solidFill>
                  <a:srgbClr val="1E4782"/>
                </a:solidFill>
                <a:latin typeface="Arial" panose="020B0604020202020204" pitchFamily="34" charset="0"/>
                <a:cs typeface="Arial" panose="020B0604020202020204" pitchFamily="34" charset="0"/>
              </a:rPr>
              <a:t>png</a:t>
            </a:r>
            <a:r>
              <a:rPr lang="en-US">
                <a:solidFill>
                  <a:srgbClr val="1E4782"/>
                </a:solidFill>
                <a:latin typeface="Arial" panose="020B0604020202020204" pitchFamily="34" charset="0"/>
                <a:cs typeface="Arial" panose="020B0604020202020204" pitchFamily="34" charset="0"/>
              </a:rPr>
              <a:t>, .bmp, .gif, .mp3, .wav.  </a:t>
            </a:r>
          </a:p>
        </p:txBody>
      </p:sp>
      <p:sp>
        <p:nvSpPr>
          <p:cNvPr id="9" name="AutoShape 2">
            <a:extLst>
              <a:ext uri="{FF2B5EF4-FFF2-40B4-BE49-F238E27FC236}">
                <a16:creationId xmlns:a16="http://schemas.microsoft.com/office/drawing/2014/main" id="{354BEE3D-A46C-5C5D-A542-BA66C6170D86}"/>
              </a:ext>
              <a:ext uri="{C183D7F6-B498-43B3-948B-1728B52AA6E4}">
                <adec:decorative xmlns:adec="http://schemas.microsoft.com/office/drawing/2017/decorative" val="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a:extLst>
              <a:ext uri="{FF2B5EF4-FFF2-40B4-BE49-F238E27FC236}">
                <a16:creationId xmlns:a16="http://schemas.microsoft.com/office/drawing/2014/main" id="{35A27529-2A4F-1E54-5787-DBD9D450F46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234" y="2913684"/>
            <a:ext cx="4890732" cy="3579191"/>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3087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4747-8B65-4DE2-9793-4B191FCAD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7AD145-BCC6-A54C-4783-F4BE404FEF3B}"/>
              </a:ext>
            </a:extLst>
          </p:cNvPr>
          <p:cNvSpPr>
            <a:spLocks noGrp="1"/>
          </p:cNvSpPr>
          <p:nvPr>
            <p:ph type="title"/>
          </p:nvPr>
        </p:nvSpPr>
        <p:spPr/>
        <p:txBody>
          <a:bodyPr>
            <a:normAutofit/>
          </a:bodyPr>
          <a:lstStyle/>
          <a:p>
            <a:r>
              <a:rPr lang="en-US"/>
              <a:t>Tagging Evidence</a:t>
            </a:r>
          </a:p>
        </p:txBody>
      </p:sp>
      <p:sp>
        <p:nvSpPr>
          <p:cNvPr id="4" name="Slide Number Placeholder 3">
            <a:extLst>
              <a:ext uri="{FF2B5EF4-FFF2-40B4-BE49-F238E27FC236}">
                <a16:creationId xmlns:a16="http://schemas.microsoft.com/office/drawing/2014/main" id="{BFC7208C-4B44-E3E4-058F-F34E66027FD9}"/>
              </a:ext>
            </a:extLst>
          </p:cNvPr>
          <p:cNvSpPr>
            <a:spLocks noGrp="1"/>
          </p:cNvSpPr>
          <p:nvPr>
            <p:ph type="sldNum" sz="quarter" idx="12"/>
          </p:nvPr>
        </p:nvSpPr>
        <p:spPr/>
        <p:txBody>
          <a:bodyPr/>
          <a:lstStyle/>
          <a:p>
            <a:fld id="{68A8D22E-6BC5-9E47-900C-2BB94685D9F5}" type="slidenum">
              <a:rPr lang="en-US" smtClean="0"/>
              <a:t>56</a:t>
            </a:fld>
            <a:endParaRPr lang="en-US"/>
          </a:p>
        </p:txBody>
      </p:sp>
      <p:pic>
        <p:nvPicPr>
          <p:cNvPr id="10" name="Picture 9">
            <a:extLst>
              <a:ext uri="{FF2B5EF4-FFF2-40B4-BE49-F238E27FC236}">
                <a16:creationId xmlns:a16="http://schemas.microsoft.com/office/drawing/2014/main" id="{065D6F6C-70FD-FC5E-0832-889306FA0E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04753" y="1695356"/>
            <a:ext cx="9379370" cy="4464144"/>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3A0BB411-9D74-73EB-3FBA-748553FD8A10}"/>
              </a:ext>
              <a:ext uri="{C183D7F6-B498-43B3-948B-1728B52AA6E4}">
                <adec:decorative xmlns:adec="http://schemas.microsoft.com/office/drawing/2017/decorative" val="1"/>
              </a:ext>
            </a:extLst>
          </p:cNvPr>
          <p:cNvSpPr/>
          <p:nvPr/>
        </p:nvSpPr>
        <p:spPr>
          <a:xfrm>
            <a:off x="1612899" y="3179795"/>
            <a:ext cx="9074347" cy="1036606"/>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9B048B-0C28-D1E4-D5CD-8700B895D9FE}"/>
              </a:ext>
              <a:ext uri="{C183D7F6-B498-43B3-948B-1728B52AA6E4}">
                <adec:decorative xmlns:adec="http://schemas.microsoft.com/office/drawing/2017/decorative" val="1"/>
              </a:ext>
            </a:extLst>
          </p:cNvPr>
          <p:cNvSpPr/>
          <p:nvPr/>
        </p:nvSpPr>
        <p:spPr>
          <a:xfrm>
            <a:off x="1612899" y="4360894"/>
            <a:ext cx="9074347" cy="1339945"/>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30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ADCB6-302A-D1CD-D643-A02DFF7A110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8BAAAB3-D20E-D610-91A7-64583F086D6B}"/>
              </a:ext>
              <a:ext uri="{C183D7F6-B498-43B3-948B-1728B52AA6E4}">
                <adec:decorative xmlns:adec="http://schemas.microsoft.com/office/drawing/2017/decorative" val="1"/>
              </a:ext>
            </a:extLst>
          </p:cNvPr>
          <p:cNvSpPr txBox="1"/>
          <p:nvPr/>
        </p:nvSpPr>
        <p:spPr>
          <a:xfrm>
            <a:off x="4532403" y="0"/>
            <a:ext cx="5626009"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9C9B9873-1BFB-F76E-A97C-1E679765D915}"/>
              </a:ext>
            </a:extLst>
          </p:cNvPr>
          <p:cNvSpPr>
            <a:spLocks noGrp="1"/>
          </p:cNvSpPr>
          <p:nvPr>
            <p:ph type="title"/>
          </p:nvPr>
        </p:nvSpPr>
        <p:spPr>
          <a:xfrm>
            <a:off x="519147" y="1776549"/>
            <a:ext cx="9639265" cy="1766454"/>
          </a:xfrm>
        </p:spPr>
        <p:txBody>
          <a:bodyPr/>
          <a:lstStyle/>
          <a:p>
            <a:r>
              <a:rPr lang="en-US"/>
              <a:t>Formative Assessment</a:t>
            </a:r>
          </a:p>
        </p:txBody>
      </p:sp>
      <p:sp>
        <p:nvSpPr>
          <p:cNvPr id="5" name="Slide Number Placeholder 4">
            <a:extLst>
              <a:ext uri="{FF2B5EF4-FFF2-40B4-BE49-F238E27FC236}">
                <a16:creationId xmlns:a16="http://schemas.microsoft.com/office/drawing/2014/main" id="{2EFA6D60-C84B-1188-2E5C-81008B78815C}"/>
              </a:ext>
            </a:extLst>
          </p:cNvPr>
          <p:cNvSpPr>
            <a:spLocks noGrp="1"/>
          </p:cNvSpPr>
          <p:nvPr>
            <p:ph type="sldNum" sz="quarter" idx="12"/>
          </p:nvPr>
        </p:nvSpPr>
        <p:spPr/>
        <p:txBody>
          <a:bodyPr/>
          <a:lstStyle/>
          <a:p>
            <a:fld id="{68A8D22E-6BC5-9E47-900C-2BB94685D9F5}" type="slidenum">
              <a:rPr lang="en-US" smtClean="0"/>
              <a:t>57</a:t>
            </a:fld>
            <a:endParaRPr lang="en-US"/>
          </a:p>
        </p:txBody>
      </p:sp>
    </p:spTree>
    <p:extLst>
      <p:ext uri="{BB962C8B-B14F-4D97-AF65-F5344CB8AC3E}">
        <p14:creationId xmlns:p14="http://schemas.microsoft.com/office/powerpoint/2010/main" val="2491571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EADC3-2F5A-9A1B-2AFA-9EE87C485A88}"/>
              </a:ext>
            </a:extLst>
          </p:cNvPr>
          <p:cNvSpPr>
            <a:spLocks noGrp="1"/>
          </p:cNvSpPr>
          <p:nvPr>
            <p:ph type="title"/>
          </p:nvPr>
        </p:nvSpPr>
        <p:spPr/>
        <p:txBody>
          <a:bodyPr>
            <a:normAutofit/>
          </a:bodyPr>
          <a:lstStyle/>
          <a:p>
            <a:r>
              <a:rPr lang="en-US"/>
              <a:t>Layout for Each Element</a:t>
            </a:r>
          </a:p>
        </p:txBody>
      </p:sp>
      <p:sp>
        <p:nvSpPr>
          <p:cNvPr id="4" name="Slide Number Placeholder 3">
            <a:extLst>
              <a:ext uri="{FF2B5EF4-FFF2-40B4-BE49-F238E27FC236}">
                <a16:creationId xmlns:a16="http://schemas.microsoft.com/office/drawing/2014/main" id="{84021660-420F-E27F-F45B-162375014735}"/>
              </a:ext>
            </a:extLst>
          </p:cNvPr>
          <p:cNvSpPr>
            <a:spLocks noGrp="1"/>
          </p:cNvSpPr>
          <p:nvPr>
            <p:ph type="sldNum" sz="quarter" idx="12"/>
          </p:nvPr>
        </p:nvSpPr>
        <p:spPr/>
        <p:txBody>
          <a:bodyPr/>
          <a:lstStyle/>
          <a:p>
            <a:fld id="{68A8D22E-6BC5-9E47-900C-2BB94685D9F5}" type="slidenum">
              <a:rPr lang="en-US" smtClean="0"/>
              <a:t>58</a:t>
            </a:fld>
            <a:endParaRPr lang="en-US"/>
          </a:p>
        </p:txBody>
      </p:sp>
      <p:pic>
        <p:nvPicPr>
          <p:cNvPr id="6" name="Picture 5">
            <a:extLst>
              <a:ext uri="{FF2B5EF4-FFF2-40B4-BE49-F238E27FC236}">
                <a16:creationId xmlns:a16="http://schemas.microsoft.com/office/drawing/2014/main" id="{FA60DC08-D732-A3E1-66B4-920D941F57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7077" y="1714444"/>
            <a:ext cx="7591672" cy="443975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64A19A14-021E-C9A9-A526-DBB6536EC834}"/>
              </a:ext>
              <a:ext uri="{C183D7F6-B498-43B3-948B-1728B52AA6E4}">
                <adec:decorative xmlns:adec="http://schemas.microsoft.com/office/drawing/2017/decorative" val="1"/>
              </a:ext>
            </a:extLst>
          </p:cNvPr>
          <p:cNvSpPr/>
          <p:nvPr/>
        </p:nvSpPr>
        <p:spPr>
          <a:xfrm>
            <a:off x="807078" y="1885826"/>
            <a:ext cx="7591672" cy="861002"/>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191BD0-27A4-732C-CB49-0205A9D68797}"/>
              </a:ext>
              <a:ext uri="{C183D7F6-B498-43B3-948B-1728B52AA6E4}">
                <adec:decorative xmlns:adec="http://schemas.microsoft.com/office/drawing/2017/decorative" val="1"/>
              </a:ext>
            </a:extLst>
          </p:cNvPr>
          <p:cNvSpPr/>
          <p:nvPr/>
        </p:nvSpPr>
        <p:spPr>
          <a:xfrm>
            <a:off x="807077" y="2832518"/>
            <a:ext cx="7591672" cy="1484717"/>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1787BB-89AA-43FD-978C-139B0E5FAA22}"/>
              </a:ext>
              <a:ext uri="{C183D7F6-B498-43B3-948B-1728B52AA6E4}">
                <adec:decorative xmlns:adec="http://schemas.microsoft.com/office/drawing/2017/decorative" val="1"/>
              </a:ext>
            </a:extLst>
          </p:cNvPr>
          <p:cNvSpPr/>
          <p:nvPr/>
        </p:nvSpPr>
        <p:spPr>
          <a:xfrm>
            <a:off x="807077" y="4407587"/>
            <a:ext cx="7591672" cy="1538683"/>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6193464-E01E-017A-B1D5-DA083C11A9E8}"/>
              </a:ext>
            </a:extLst>
          </p:cNvPr>
          <p:cNvSpPr txBox="1"/>
          <p:nvPr/>
        </p:nvSpPr>
        <p:spPr>
          <a:xfrm>
            <a:off x="8781846" y="1957646"/>
            <a:ext cx="2603076"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Element-specific proficiency descriptors</a:t>
            </a:r>
          </a:p>
          <a:p>
            <a:r>
              <a:rPr lang="en-US" sz="1600">
                <a:solidFill>
                  <a:srgbClr val="1E4782"/>
                </a:solidFill>
                <a:latin typeface="Arial" panose="020B0604020202020204" pitchFamily="34" charset="0"/>
                <a:cs typeface="Arial" panose="020B0604020202020204" pitchFamily="34" charset="0"/>
              </a:rPr>
              <a:t>For reference</a:t>
            </a:r>
          </a:p>
        </p:txBody>
      </p:sp>
      <p:sp>
        <p:nvSpPr>
          <p:cNvPr id="12" name="TextBox 11">
            <a:extLst>
              <a:ext uri="{FF2B5EF4-FFF2-40B4-BE49-F238E27FC236}">
                <a16:creationId xmlns:a16="http://schemas.microsoft.com/office/drawing/2014/main" id="{9E918B03-45A6-0145-585D-61B98AB901EC}"/>
              </a:ext>
            </a:extLst>
          </p:cNvPr>
          <p:cNvSpPr txBox="1"/>
          <p:nvPr/>
        </p:nvSpPr>
        <p:spPr>
          <a:xfrm>
            <a:off x="8781846" y="3040674"/>
            <a:ext cx="2603076" cy="1077218"/>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Available evidence </a:t>
            </a:r>
            <a:r>
              <a:rPr lang="en-US" sz="1600">
                <a:solidFill>
                  <a:srgbClr val="1E4782"/>
                </a:solidFill>
                <a:latin typeface="Arial" panose="020B0604020202020204" pitchFamily="34" charset="0"/>
                <a:cs typeface="Arial" panose="020B0604020202020204" pitchFamily="34" charset="0"/>
              </a:rPr>
              <a:t>Automatically populated from observation forms and tagged evidence</a:t>
            </a:r>
          </a:p>
        </p:txBody>
      </p:sp>
      <p:sp>
        <p:nvSpPr>
          <p:cNvPr id="13" name="TextBox 12">
            <a:extLst>
              <a:ext uri="{FF2B5EF4-FFF2-40B4-BE49-F238E27FC236}">
                <a16:creationId xmlns:a16="http://schemas.microsoft.com/office/drawing/2014/main" id="{1820B932-AA79-2A72-5766-805C947DE238}"/>
              </a:ext>
            </a:extLst>
          </p:cNvPr>
          <p:cNvSpPr txBox="1"/>
          <p:nvPr/>
        </p:nvSpPr>
        <p:spPr>
          <a:xfrm>
            <a:off x="8781846" y="4407587"/>
            <a:ext cx="2847777"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Ratings and rationale </a:t>
            </a:r>
            <a:r>
              <a:rPr lang="en-US" sz="1600">
                <a:solidFill>
                  <a:srgbClr val="1E4782"/>
                </a:solidFill>
                <a:latin typeface="Arial" panose="020B0604020202020204" pitchFamily="34" charset="0"/>
                <a:cs typeface="Arial" panose="020B0604020202020204" pitchFamily="34" charset="0"/>
              </a:rPr>
              <a:t>Entered by PS/SP             after calibration</a:t>
            </a:r>
          </a:p>
        </p:txBody>
      </p:sp>
      <p:sp>
        <p:nvSpPr>
          <p:cNvPr id="14" name="TextBox 13">
            <a:extLst>
              <a:ext uri="{FF2B5EF4-FFF2-40B4-BE49-F238E27FC236}">
                <a16:creationId xmlns:a16="http://schemas.microsoft.com/office/drawing/2014/main" id="{F0E3B115-A3F7-5D0D-6499-88106E91B0E5}"/>
              </a:ext>
            </a:extLst>
          </p:cNvPr>
          <p:cNvSpPr txBox="1"/>
          <p:nvPr/>
        </p:nvSpPr>
        <p:spPr>
          <a:xfrm>
            <a:off x="8781846" y="5427288"/>
            <a:ext cx="2847777"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Save button</a:t>
            </a:r>
          </a:p>
          <a:p>
            <a:r>
              <a:rPr lang="en-US" sz="1600">
                <a:solidFill>
                  <a:srgbClr val="1E4782"/>
                </a:solidFill>
                <a:latin typeface="Arial" panose="020B0604020202020204" pitchFamily="34" charset="0"/>
                <a:cs typeface="Arial" panose="020B0604020202020204" pitchFamily="34" charset="0"/>
              </a:rPr>
              <a:t>Click after each element to save progress</a:t>
            </a:r>
          </a:p>
        </p:txBody>
      </p:sp>
      <p:cxnSp>
        <p:nvCxnSpPr>
          <p:cNvPr id="16" name="Straight Arrow Connector 15">
            <a:extLst>
              <a:ext uri="{FF2B5EF4-FFF2-40B4-BE49-F238E27FC236}">
                <a16:creationId xmlns:a16="http://schemas.microsoft.com/office/drawing/2014/main" id="{DAA0B06E-78F5-609A-362A-C30CC5E319A8}"/>
              </a:ext>
              <a:ext uri="{C183D7F6-B498-43B3-948B-1728B52AA6E4}">
                <adec:decorative xmlns:adec="http://schemas.microsoft.com/office/drawing/2017/decorative" val="1"/>
              </a:ext>
            </a:extLst>
          </p:cNvPr>
          <p:cNvCxnSpPr/>
          <p:nvPr/>
        </p:nvCxnSpPr>
        <p:spPr>
          <a:xfrm>
            <a:off x="8398749" y="2105187"/>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1E56C5D-09CF-C118-BD0A-731639DD533F}"/>
              </a:ext>
              <a:ext uri="{C183D7F6-B498-43B3-948B-1728B52AA6E4}">
                <adec:decorative xmlns:adec="http://schemas.microsoft.com/office/drawing/2017/decorative" val="1"/>
              </a:ext>
            </a:extLst>
          </p:cNvPr>
          <p:cNvCxnSpPr/>
          <p:nvPr/>
        </p:nvCxnSpPr>
        <p:spPr>
          <a:xfrm>
            <a:off x="8398748" y="3268741"/>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552C590-AA51-59A2-97A3-C7350E7D7063}"/>
              </a:ext>
              <a:ext uri="{C183D7F6-B498-43B3-948B-1728B52AA6E4}">
                <adec:decorative xmlns:adec="http://schemas.microsoft.com/office/drawing/2017/decorative" val="1"/>
              </a:ext>
            </a:extLst>
          </p:cNvPr>
          <p:cNvCxnSpPr/>
          <p:nvPr/>
        </p:nvCxnSpPr>
        <p:spPr>
          <a:xfrm>
            <a:off x="8398748" y="4569875"/>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583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P spid="12" grpId="0"/>
      <p:bldP spid="13"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8598C-4D04-7164-AB97-8D220EBECF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E2979C-F6B9-A5A0-DFFE-FB94EC8A46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7077" y="1608477"/>
            <a:ext cx="7591671" cy="4337793"/>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6B0A9007-B8B1-178C-5CEC-9467F438309A}"/>
              </a:ext>
            </a:extLst>
          </p:cNvPr>
          <p:cNvSpPr>
            <a:spLocks noGrp="1"/>
          </p:cNvSpPr>
          <p:nvPr>
            <p:ph type="title"/>
          </p:nvPr>
        </p:nvSpPr>
        <p:spPr/>
        <p:txBody>
          <a:bodyPr>
            <a:normAutofit/>
          </a:bodyPr>
          <a:lstStyle/>
          <a:p>
            <a:r>
              <a:rPr lang="en-US"/>
              <a:t>Layout for Overarching Feedback</a:t>
            </a:r>
          </a:p>
        </p:txBody>
      </p:sp>
      <p:sp>
        <p:nvSpPr>
          <p:cNvPr id="4" name="Slide Number Placeholder 3">
            <a:extLst>
              <a:ext uri="{FF2B5EF4-FFF2-40B4-BE49-F238E27FC236}">
                <a16:creationId xmlns:a16="http://schemas.microsoft.com/office/drawing/2014/main" id="{5C6539AE-1759-64B3-1798-3F410DDE1C0D}"/>
              </a:ext>
            </a:extLst>
          </p:cNvPr>
          <p:cNvSpPr>
            <a:spLocks noGrp="1"/>
          </p:cNvSpPr>
          <p:nvPr>
            <p:ph type="sldNum" sz="quarter" idx="12"/>
          </p:nvPr>
        </p:nvSpPr>
        <p:spPr/>
        <p:txBody>
          <a:bodyPr/>
          <a:lstStyle/>
          <a:p>
            <a:fld id="{68A8D22E-6BC5-9E47-900C-2BB94685D9F5}" type="slidenum">
              <a:rPr lang="en-US" smtClean="0"/>
              <a:t>59</a:t>
            </a:fld>
            <a:endParaRPr lang="en-US"/>
          </a:p>
        </p:txBody>
      </p:sp>
      <p:sp>
        <p:nvSpPr>
          <p:cNvPr id="7" name="Rectangle 6">
            <a:extLst>
              <a:ext uri="{FF2B5EF4-FFF2-40B4-BE49-F238E27FC236}">
                <a16:creationId xmlns:a16="http://schemas.microsoft.com/office/drawing/2014/main" id="{C0F26008-DF17-D9BE-0B7D-11787A73CBC4}"/>
              </a:ext>
              <a:ext uri="{C183D7F6-B498-43B3-948B-1728B52AA6E4}">
                <adec:decorative xmlns:adec="http://schemas.microsoft.com/office/drawing/2017/decorative" val="1"/>
              </a:ext>
            </a:extLst>
          </p:cNvPr>
          <p:cNvSpPr/>
          <p:nvPr/>
        </p:nvSpPr>
        <p:spPr>
          <a:xfrm>
            <a:off x="807078" y="1729749"/>
            <a:ext cx="7591672" cy="1017079"/>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9C5187-BBB3-6C40-EF93-CE04442F5DC5}"/>
              </a:ext>
              <a:ext uri="{C183D7F6-B498-43B3-948B-1728B52AA6E4}">
                <adec:decorative xmlns:adec="http://schemas.microsoft.com/office/drawing/2017/decorative" val="1"/>
              </a:ext>
            </a:extLst>
          </p:cNvPr>
          <p:cNvSpPr/>
          <p:nvPr/>
        </p:nvSpPr>
        <p:spPr>
          <a:xfrm>
            <a:off x="807075" y="2769472"/>
            <a:ext cx="7591672" cy="1341702"/>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B1E9AE-C88A-79F4-F55F-28B60D920046}"/>
              </a:ext>
              <a:ext uri="{C183D7F6-B498-43B3-948B-1728B52AA6E4}">
                <adec:decorative xmlns:adec="http://schemas.microsoft.com/office/drawing/2017/decorative" val="1"/>
              </a:ext>
            </a:extLst>
          </p:cNvPr>
          <p:cNvSpPr/>
          <p:nvPr/>
        </p:nvSpPr>
        <p:spPr>
          <a:xfrm>
            <a:off x="807075" y="4237947"/>
            <a:ext cx="7591672" cy="1341701"/>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D4DC683-F03C-D69C-8C3A-253C995C6DA6}"/>
              </a:ext>
            </a:extLst>
          </p:cNvPr>
          <p:cNvSpPr txBox="1"/>
          <p:nvPr/>
        </p:nvSpPr>
        <p:spPr>
          <a:xfrm>
            <a:off x="8781846" y="1793731"/>
            <a:ext cx="2603076" cy="1077218"/>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Summary of Formative Assessment ratings</a:t>
            </a:r>
          </a:p>
          <a:p>
            <a:r>
              <a:rPr lang="en-US" sz="1600">
                <a:solidFill>
                  <a:srgbClr val="1E4782"/>
                </a:solidFill>
                <a:latin typeface="Arial" panose="020B0604020202020204" pitchFamily="34" charset="0"/>
                <a:cs typeface="Arial" panose="020B0604020202020204" pitchFamily="34" charset="0"/>
              </a:rPr>
              <a:t>Automatically populated from selections above</a:t>
            </a:r>
          </a:p>
        </p:txBody>
      </p:sp>
      <p:sp>
        <p:nvSpPr>
          <p:cNvPr id="12" name="TextBox 11">
            <a:extLst>
              <a:ext uri="{FF2B5EF4-FFF2-40B4-BE49-F238E27FC236}">
                <a16:creationId xmlns:a16="http://schemas.microsoft.com/office/drawing/2014/main" id="{8171C665-0C70-0176-FA91-D44AD953EDF6}"/>
              </a:ext>
            </a:extLst>
          </p:cNvPr>
          <p:cNvSpPr txBox="1"/>
          <p:nvPr/>
        </p:nvSpPr>
        <p:spPr>
          <a:xfrm>
            <a:off x="8781846" y="3234370"/>
            <a:ext cx="2603076"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Area(s) of strength</a:t>
            </a:r>
          </a:p>
          <a:p>
            <a:r>
              <a:rPr lang="en-US" sz="1600">
                <a:solidFill>
                  <a:srgbClr val="1E4782"/>
                </a:solidFill>
                <a:latin typeface="Arial" panose="020B0604020202020204" pitchFamily="34" charset="0"/>
                <a:cs typeface="Arial" panose="020B0604020202020204" pitchFamily="34" charset="0"/>
              </a:rPr>
              <a:t>Entered by PS/SP             after calibration</a:t>
            </a:r>
          </a:p>
        </p:txBody>
      </p:sp>
      <p:sp>
        <p:nvSpPr>
          <p:cNvPr id="13" name="TextBox 12">
            <a:extLst>
              <a:ext uri="{FF2B5EF4-FFF2-40B4-BE49-F238E27FC236}">
                <a16:creationId xmlns:a16="http://schemas.microsoft.com/office/drawing/2014/main" id="{033CDA3B-F778-6438-7D76-E9C938AA80DE}"/>
              </a:ext>
            </a:extLst>
          </p:cNvPr>
          <p:cNvSpPr txBox="1"/>
          <p:nvPr/>
        </p:nvSpPr>
        <p:spPr>
          <a:xfrm>
            <a:off x="8781846" y="4407587"/>
            <a:ext cx="2847777"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Area(s) for growth</a:t>
            </a:r>
          </a:p>
          <a:p>
            <a:r>
              <a:rPr lang="en-US" sz="1600">
                <a:solidFill>
                  <a:srgbClr val="1E4782"/>
                </a:solidFill>
                <a:latin typeface="Arial" panose="020B0604020202020204" pitchFamily="34" charset="0"/>
                <a:cs typeface="Arial" panose="020B0604020202020204" pitchFamily="34" charset="0"/>
              </a:rPr>
              <a:t>Entered by PS/SP             after calibration</a:t>
            </a:r>
          </a:p>
        </p:txBody>
      </p:sp>
      <p:sp>
        <p:nvSpPr>
          <p:cNvPr id="14" name="TextBox 13">
            <a:extLst>
              <a:ext uri="{FF2B5EF4-FFF2-40B4-BE49-F238E27FC236}">
                <a16:creationId xmlns:a16="http://schemas.microsoft.com/office/drawing/2014/main" id="{086A7E64-1D4C-60AC-784F-F741841D1DD0}"/>
              </a:ext>
            </a:extLst>
          </p:cNvPr>
          <p:cNvSpPr txBox="1"/>
          <p:nvPr/>
        </p:nvSpPr>
        <p:spPr>
          <a:xfrm>
            <a:off x="8781846" y="5530771"/>
            <a:ext cx="2847777"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Complete button</a:t>
            </a:r>
          </a:p>
          <a:p>
            <a:r>
              <a:rPr lang="en-US" sz="1600">
                <a:solidFill>
                  <a:srgbClr val="1E4782"/>
                </a:solidFill>
                <a:latin typeface="Arial" panose="020B0604020202020204" pitchFamily="34" charset="0"/>
                <a:cs typeface="Arial" panose="020B0604020202020204" pitchFamily="34" charset="0"/>
              </a:rPr>
              <a:t>Will only appear once all required components entered</a:t>
            </a:r>
          </a:p>
        </p:txBody>
      </p:sp>
      <p:cxnSp>
        <p:nvCxnSpPr>
          <p:cNvPr id="16" name="Straight Arrow Connector 15">
            <a:extLst>
              <a:ext uri="{FF2B5EF4-FFF2-40B4-BE49-F238E27FC236}">
                <a16:creationId xmlns:a16="http://schemas.microsoft.com/office/drawing/2014/main" id="{6ED62DAA-86CD-6F58-A6BE-FAFD6D5ED4FD}"/>
              </a:ext>
              <a:ext uri="{C183D7F6-B498-43B3-948B-1728B52AA6E4}">
                <adec:decorative xmlns:adec="http://schemas.microsoft.com/office/drawing/2017/decorative" val="1"/>
              </a:ext>
            </a:extLst>
          </p:cNvPr>
          <p:cNvCxnSpPr/>
          <p:nvPr/>
        </p:nvCxnSpPr>
        <p:spPr>
          <a:xfrm>
            <a:off x="8398748" y="1943262"/>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1D7803A-FECD-670B-41F7-CD9458E70419}"/>
              </a:ext>
              <a:ext uri="{C183D7F6-B498-43B3-948B-1728B52AA6E4}">
                <adec:decorative xmlns:adec="http://schemas.microsoft.com/office/drawing/2017/decorative" val="1"/>
              </a:ext>
            </a:extLst>
          </p:cNvPr>
          <p:cNvCxnSpPr/>
          <p:nvPr/>
        </p:nvCxnSpPr>
        <p:spPr>
          <a:xfrm>
            <a:off x="8398748" y="3392566"/>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DF15725-173E-DA5C-4F01-89FFCE620261}"/>
              </a:ext>
              <a:ext uri="{C183D7F6-B498-43B3-948B-1728B52AA6E4}">
                <adec:decorative xmlns:adec="http://schemas.microsoft.com/office/drawing/2017/decorative" val="1"/>
              </a:ext>
            </a:extLst>
          </p:cNvPr>
          <p:cNvCxnSpPr/>
          <p:nvPr/>
        </p:nvCxnSpPr>
        <p:spPr>
          <a:xfrm>
            <a:off x="8398748" y="4569875"/>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22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8F4FE-F9B7-9F88-84A0-996FDAB6F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937E5B-16D0-0788-3767-5D328C74FCDF}"/>
              </a:ext>
            </a:extLst>
          </p:cNvPr>
          <p:cNvSpPr>
            <a:spLocks noGrp="1"/>
          </p:cNvSpPr>
          <p:nvPr>
            <p:ph type="title"/>
          </p:nvPr>
        </p:nvSpPr>
        <p:spPr/>
        <p:txBody>
          <a:bodyPr>
            <a:normAutofit/>
          </a:bodyPr>
          <a:lstStyle/>
          <a:p>
            <a:r>
              <a:rPr lang="en-US">
                <a:latin typeface="Arial"/>
                <a:cs typeface="Arial"/>
              </a:rPr>
              <a:t>What is the CAP Online Platform?</a:t>
            </a:r>
            <a:endParaRPr lang="en-US"/>
          </a:p>
        </p:txBody>
      </p:sp>
      <p:sp>
        <p:nvSpPr>
          <p:cNvPr id="4" name="Slide Number Placeholder 3">
            <a:extLst>
              <a:ext uri="{FF2B5EF4-FFF2-40B4-BE49-F238E27FC236}">
                <a16:creationId xmlns:a16="http://schemas.microsoft.com/office/drawing/2014/main" id="{6A0EF7A8-DE95-0642-7A23-68F1E0E76353}"/>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6</a:t>
            </a:fld>
            <a:endParaRPr lang="en-US"/>
          </a:p>
        </p:txBody>
      </p:sp>
      <p:sp>
        <p:nvSpPr>
          <p:cNvPr id="7" name="TextBox 6">
            <a:extLst>
              <a:ext uri="{FF2B5EF4-FFF2-40B4-BE49-F238E27FC236}">
                <a16:creationId xmlns:a16="http://schemas.microsoft.com/office/drawing/2014/main" id="{78695CCE-E0D4-14BC-042C-5B8BAFF1AD04}"/>
              </a:ext>
            </a:extLst>
          </p:cNvPr>
          <p:cNvSpPr txBox="1"/>
          <p:nvPr/>
        </p:nvSpPr>
        <p:spPr>
          <a:xfrm>
            <a:off x="743076" y="2186801"/>
            <a:ext cx="7213210" cy="2484398"/>
          </a:xfrm>
          <a:prstGeom prst="rect">
            <a:avLst/>
          </a:prstGeom>
          <a:noFill/>
        </p:spPr>
        <p:txBody>
          <a:bodyPr wrap="square">
            <a:spAutoFit/>
          </a:bodyPr>
          <a:lstStyle/>
          <a:p>
            <a:pPr>
              <a:lnSpc>
                <a:spcPct val="113000"/>
              </a:lnSpc>
              <a:spcBef>
                <a:spcPts val="500"/>
              </a:spcBef>
            </a:pPr>
            <a:r>
              <a:rPr lang="en-US" sz="2200" b="1">
                <a:solidFill>
                  <a:srgbClr val="1E4782"/>
                </a:solidFill>
                <a:latin typeface="Arial" panose="020B0604020202020204" pitchFamily="34" charset="0"/>
                <a:cs typeface="Arial" panose="020B0604020202020204" pitchFamily="34" charset="0"/>
              </a:rPr>
              <a:t>Virtual system for implementing CAP </a:t>
            </a:r>
            <a:r>
              <a:rPr lang="en-US" sz="2200">
                <a:solidFill>
                  <a:srgbClr val="1E4782"/>
                </a:solidFill>
                <a:latin typeface="Arial" panose="020B0604020202020204" pitchFamily="34" charset="0"/>
                <a:cs typeface="Arial" panose="020B0604020202020204" pitchFamily="34" charset="0"/>
              </a:rPr>
              <a:t>as outlined in the CAP Guidelines and Implementation Handbook​.</a:t>
            </a:r>
          </a:p>
          <a:p>
            <a:pPr>
              <a:lnSpc>
                <a:spcPct val="113000"/>
              </a:lnSpc>
              <a:spcBef>
                <a:spcPts val="500"/>
              </a:spcBef>
            </a:pPr>
            <a:endParaRPr lang="en-US" sz="2200">
              <a:solidFill>
                <a:srgbClr val="1E4782"/>
              </a:solidFill>
              <a:latin typeface="Arial" panose="020B0604020202020204" pitchFamily="34" charset="0"/>
              <a:cs typeface="Arial" panose="020B0604020202020204" pitchFamily="34" charset="0"/>
            </a:endParaRPr>
          </a:p>
          <a:p>
            <a:pPr>
              <a:lnSpc>
                <a:spcPct val="113000"/>
              </a:lnSpc>
              <a:spcBef>
                <a:spcPts val="500"/>
              </a:spcBef>
            </a:pPr>
            <a:r>
              <a:rPr lang="en-US" sz="2200">
                <a:solidFill>
                  <a:srgbClr val="1E4782"/>
                </a:solidFill>
                <a:latin typeface="Arial" panose="020B0604020202020204" pitchFamily="34" charset="0"/>
                <a:cs typeface="Arial" panose="020B0604020202020204" pitchFamily="34" charset="0"/>
              </a:rPr>
              <a:t>Allows sponsoring organizations (SOs), program supervisors (PSs), supervising practitioners (PSs), and teacher candidates (TCs) to complete all forms online.​</a:t>
            </a:r>
          </a:p>
        </p:txBody>
      </p:sp>
      <p:pic>
        <p:nvPicPr>
          <p:cNvPr id="16" name="Picture 15">
            <a:extLst>
              <a:ext uri="{FF2B5EF4-FFF2-40B4-BE49-F238E27FC236}">
                <a16:creationId xmlns:a16="http://schemas.microsoft.com/office/drawing/2014/main" id="{A1C85EA4-7B10-4B1B-F2E5-35BBB4DE593D}"/>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b="45978"/>
          <a:stretch>
            <a:fillRect/>
          </a:stretch>
        </p:blipFill>
        <p:spPr>
          <a:xfrm>
            <a:off x="4726746" y="1845156"/>
            <a:ext cx="9059616" cy="4894214"/>
          </a:xfrm>
          <a:prstGeom prst="rect">
            <a:avLst/>
          </a:prstGeom>
        </p:spPr>
      </p:pic>
    </p:spTree>
    <p:extLst>
      <p:ext uri="{BB962C8B-B14F-4D97-AF65-F5344CB8AC3E}">
        <p14:creationId xmlns:p14="http://schemas.microsoft.com/office/powerpoint/2010/main" val="580176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5E22B-0EDA-4EC1-DF75-0F964D557CE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749929A-B4F9-95A0-C1A7-B11F135886BD}"/>
              </a:ext>
              <a:ext uri="{C183D7F6-B498-43B3-948B-1728B52AA6E4}">
                <adec:decorative xmlns:adec="http://schemas.microsoft.com/office/drawing/2017/decorative" val="1"/>
              </a:ext>
            </a:extLst>
          </p:cNvPr>
          <p:cNvSpPr/>
          <p:nvPr/>
        </p:nvSpPr>
        <p:spPr>
          <a:xfrm>
            <a:off x="4658611" y="3414220"/>
            <a:ext cx="2830625" cy="107335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63FFC-6E4F-7165-284E-32F2527B79A6}"/>
              </a:ext>
            </a:extLst>
          </p:cNvPr>
          <p:cNvSpPr>
            <a:spLocks noGrp="1"/>
          </p:cNvSpPr>
          <p:nvPr>
            <p:ph type="title"/>
          </p:nvPr>
        </p:nvSpPr>
        <p:spPr/>
        <p:txBody>
          <a:bodyPr>
            <a:normAutofit/>
          </a:bodyPr>
          <a:lstStyle/>
          <a:p>
            <a:r>
              <a:rPr lang="en-US"/>
              <a:t>Closing the Formative Assessment</a:t>
            </a:r>
          </a:p>
        </p:txBody>
      </p:sp>
      <p:sp>
        <p:nvSpPr>
          <p:cNvPr id="4" name="Slide Number Placeholder 3">
            <a:extLst>
              <a:ext uri="{FF2B5EF4-FFF2-40B4-BE49-F238E27FC236}">
                <a16:creationId xmlns:a16="http://schemas.microsoft.com/office/drawing/2014/main" id="{682AC04D-0634-A380-34B9-A7094A52442D}"/>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60</a:t>
            </a:fld>
            <a:endParaRPr lang="en-US"/>
          </a:p>
        </p:txBody>
      </p:sp>
      <p:pic>
        <p:nvPicPr>
          <p:cNvPr id="6" name="Graphic 5">
            <a:extLst>
              <a:ext uri="{FF2B5EF4-FFF2-40B4-BE49-F238E27FC236}">
                <a16:creationId xmlns:a16="http://schemas.microsoft.com/office/drawing/2014/main" id="{5A91D75B-EFCD-6D98-ECE9-27B5E239816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6892" y="3493697"/>
            <a:ext cx="914400" cy="914400"/>
          </a:xfrm>
          <a:prstGeom prst="rect">
            <a:avLst/>
          </a:prstGeom>
        </p:spPr>
      </p:pic>
      <p:sp>
        <p:nvSpPr>
          <p:cNvPr id="7" name="TextBox 6">
            <a:extLst>
              <a:ext uri="{FF2B5EF4-FFF2-40B4-BE49-F238E27FC236}">
                <a16:creationId xmlns:a16="http://schemas.microsoft.com/office/drawing/2014/main" id="{062B2143-8ED0-B35A-6599-80E110582F59}"/>
              </a:ext>
            </a:extLst>
          </p:cNvPr>
          <p:cNvSpPr txBox="1"/>
          <p:nvPr/>
        </p:nvSpPr>
        <p:spPr>
          <a:xfrm>
            <a:off x="831588" y="1834975"/>
            <a:ext cx="11292239" cy="1141595"/>
          </a:xfrm>
          <a:prstGeom prst="rect">
            <a:avLst/>
          </a:prstGeom>
          <a:noFill/>
        </p:spPr>
        <p:txBody>
          <a:bodyPr wrap="square" lIns="91440" tIns="45720" rIns="91440" bIns="45720" anchor="t">
            <a:spAutoFit/>
          </a:bodyPr>
          <a:lstStyle/>
          <a:p>
            <a:pPr fontAlgn="base">
              <a:lnSpc>
                <a:spcPct val="114000"/>
              </a:lnSpc>
              <a:spcBef>
                <a:spcPts val="500"/>
              </a:spcBef>
            </a:pPr>
            <a:r>
              <a:rPr lang="en-US" b="1">
                <a:solidFill>
                  <a:srgbClr val="1E4782"/>
                </a:solidFill>
                <a:latin typeface="Arial"/>
                <a:ea typeface="+mn-lt"/>
                <a:cs typeface="Arial"/>
              </a:rPr>
              <a:t>The TC will only be able to view assessment forms once supervisors select “Complete”</a:t>
            </a:r>
          </a:p>
          <a:p>
            <a:pPr marL="285750" indent="-285750" fontAlgn="base">
              <a:lnSpc>
                <a:spcPct val="114000"/>
              </a:lnSpc>
              <a:spcBef>
                <a:spcPts val="500"/>
              </a:spcBef>
              <a:buFont typeface="Arial" panose="020B0604020202020204" pitchFamily="34" charset="0"/>
              <a:buChar char="•"/>
            </a:pPr>
            <a:r>
              <a:rPr lang="en-US">
                <a:solidFill>
                  <a:srgbClr val="1E4782"/>
                </a:solidFill>
                <a:latin typeface="Arial"/>
                <a:ea typeface="+mn-lt"/>
                <a:cs typeface="Arial"/>
              </a:rPr>
              <a:t>This button appears at the bottom of the form once all required components are filled in</a:t>
            </a:r>
          </a:p>
          <a:p>
            <a:pPr marL="285750" indent="-285750" fontAlgn="base">
              <a:lnSpc>
                <a:spcPct val="114000"/>
              </a:lnSpc>
              <a:spcBef>
                <a:spcPts val="500"/>
              </a:spcBef>
              <a:buFont typeface="Arial" panose="020B0604020202020204" pitchFamily="34" charset="0"/>
              <a:buChar char="•"/>
            </a:pPr>
            <a:r>
              <a:rPr lang="en-US">
                <a:solidFill>
                  <a:srgbClr val="1E4782"/>
                </a:solidFill>
                <a:latin typeface="Arial"/>
                <a:ea typeface="+mn-lt"/>
                <a:cs typeface="Arial"/>
              </a:rPr>
              <a:t>If conducting a joint observation, both the SP and PS must select “Complete</a:t>
            </a:r>
          </a:p>
        </p:txBody>
      </p:sp>
      <p:sp>
        <p:nvSpPr>
          <p:cNvPr id="8" name="TextBox 7">
            <a:extLst>
              <a:ext uri="{FF2B5EF4-FFF2-40B4-BE49-F238E27FC236}">
                <a16:creationId xmlns:a16="http://schemas.microsoft.com/office/drawing/2014/main" id="{C0A95AF6-5857-A1A5-5845-466E301DCB4C}"/>
              </a:ext>
              <a:ext uri="{C183D7F6-B498-43B3-948B-1728B52AA6E4}">
                <adec:decorative xmlns:adec="http://schemas.microsoft.com/office/drawing/2017/decorative" val="1"/>
              </a:ext>
            </a:extLst>
          </p:cNvPr>
          <p:cNvSpPr txBox="1"/>
          <p:nvPr/>
        </p:nvSpPr>
        <p:spPr>
          <a:xfrm>
            <a:off x="5585367" y="3679636"/>
            <a:ext cx="11292239" cy="542521"/>
          </a:xfrm>
          <a:prstGeom prst="rect">
            <a:avLst/>
          </a:prstGeom>
          <a:noFill/>
        </p:spPr>
        <p:txBody>
          <a:bodyPr wrap="square" lIns="91440" tIns="45720" rIns="91440" bIns="45720" anchor="t">
            <a:spAutoFit/>
          </a:bodyPr>
          <a:lstStyle/>
          <a:p>
            <a:pPr fontAlgn="base">
              <a:lnSpc>
                <a:spcPct val="114000"/>
              </a:lnSpc>
              <a:spcBef>
                <a:spcPts val="500"/>
              </a:spcBef>
            </a:pPr>
            <a:r>
              <a:rPr lang="en-US" sz="2800">
                <a:solidFill>
                  <a:srgbClr val="1E4782"/>
                </a:solidFill>
                <a:latin typeface="Arial"/>
                <a:ea typeface="+mn-lt"/>
                <a:cs typeface="Arial"/>
              </a:rPr>
              <a:t>Complete</a:t>
            </a:r>
          </a:p>
        </p:txBody>
      </p:sp>
      <p:sp>
        <p:nvSpPr>
          <p:cNvPr id="11" name="TextBox 10">
            <a:extLst>
              <a:ext uri="{FF2B5EF4-FFF2-40B4-BE49-F238E27FC236}">
                <a16:creationId xmlns:a16="http://schemas.microsoft.com/office/drawing/2014/main" id="{1F5DE074-7482-785C-61A3-A6C92E339F1B}"/>
              </a:ext>
            </a:extLst>
          </p:cNvPr>
          <p:cNvSpPr txBox="1"/>
          <p:nvPr/>
        </p:nvSpPr>
        <p:spPr>
          <a:xfrm>
            <a:off x="934365" y="5165598"/>
            <a:ext cx="10550668" cy="1061509"/>
          </a:xfrm>
          <a:prstGeom prst="rect">
            <a:avLst/>
          </a:prstGeom>
          <a:noFill/>
        </p:spPr>
        <p:txBody>
          <a:bodyPr wrap="square">
            <a:spAutoFit/>
          </a:bodyPr>
          <a:lstStyle/>
          <a:p>
            <a:pPr algn="l" rtl="0" fontAlgn="base">
              <a:lnSpc>
                <a:spcPts val="2625"/>
              </a:lnSpc>
            </a:pPr>
            <a:r>
              <a:rPr lang="en-US" b="1">
                <a:solidFill>
                  <a:srgbClr val="1E4782"/>
                </a:solidFill>
                <a:latin typeface="Segoe UI" panose="020B0502040204020203" pitchFamily="34" charset="0"/>
              </a:rPr>
              <a:t>The </a:t>
            </a:r>
            <a:r>
              <a:rPr lang="en-US" b="1" i="0" u="none" strike="noStrike">
                <a:solidFill>
                  <a:srgbClr val="1E4782"/>
                </a:solidFill>
                <a:effectLst/>
                <a:latin typeface="Segoe UI" panose="020B0502040204020203" pitchFamily="34" charset="0"/>
              </a:rPr>
              <a:t>CM and PS can unlock </a:t>
            </a:r>
            <a:r>
              <a:rPr lang="en-US" b="1">
                <a:solidFill>
                  <a:srgbClr val="1E4782"/>
                </a:solidFill>
                <a:latin typeface="Segoe UI" panose="020B0502040204020203" pitchFamily="34" charset="0"/>
              </a:rPr>
              <a:t>c</a:t>
            </a:r>
            <a:r>
              <a:rPr lang="en-US" b="1" i="0" u="none" strike="noStrike">
                <a:solidFill>
                  <a:srgbClr val="1E4782"/>
                </a:solidFill>
                <a:effectLst/>
                <a:latin typeface="Segoe UI" panose="020B0502040204020203" pitchFamily="34" charset="0"/>
              </a:rPr>
              <a:t>ompleted assessment forms if an error is made by clicking “Edit</a:t>
            </a:r>
            <a:r>
              <a:rPr lang="en-US" b="1">
                <a:solidFill>
                  <a:srgbClr val="101D35"/>
                </a:solidFill>
                <a:latin typeface="Segoe UI" panose="020B0502040204020203" pitchFamily="34" charset="0"/>
              </a:rPr>
              <a:t>”</a:t>
            </a:r>
          </a:p>
          <a:p>
            <a:pPr marL="285750" indent="-285750" fontAlgn="base">
              <a:lnSpc>
                <a:spcPts val="2625"/>
              </a:lnSpc>
              <a:buFont typeface="Arial" panose="020B0604020202020204" pitchFamily="34" charset="0"/>
              <a:buChar char="•"/>
            </a:pPr>
            <a:r>
              <a:rPr lang="en-US">
                <a:solidFill>
                  <a:srgbClr val="1E4782"/>
                </a:solidFill>
                <a:latin typeface="Arial"/>
                <a:ea typeface="+mn-lt"/>
                <a:cs typeface="Arial"/>
              </a:rPr>
              <a:t>The “Edit” button will only appear once both supervisors have marked the form “Complete”</a:t>
            </a:r>
          </a:p>
          <a:p>
            <a:pPr algn="l" rtl="0" fontAlgn="base">
              <a:lnSpc>
                <a:spcPts val="2625"/>
              </a:lnSpc>
            </a:pPr>
            <a:endParaRPr lang="en-US" b="1">
              <a:solidFill>
                <a:srgbClr val="101D35"/>
              </a:solidFill>
              <a:latin typeface="Segoe UI" panose="020B0502040204020203" pitchFamily="34" charset="0"/>
            </a:endParaRPr>
          </a:p>
        </p:txBody>
      </p:sp>
    </p:spTree>
    <p:extLst>
      <p:ext uri="{BB962C8B-B14F-4D97-AF65-F5344CB8AC3E}">
        <p14:creationId xmlns:p14="http://schemas.microsoft.com/office/powerpoint/2010/main" val="18520789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B58FC-1864-10A4-616B-61FBEAC82EC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8C369A3-B0C8-081C-934B-83F4C07EA361}"/>
              </a:ext>
              <a:ext uri="{C183D7F6-B498-43B3-948B-1728B52AA6E4}">
                <adec:decorative xmlns:adec="http://schemas.microsoft.com/office/drawing/2017/decorative" val="1"/>
              </a:ext>
            </a:extLst>
          </p:cNvPr>
          <p:cNvSpPr txBox="1"/>
          <p:nvPr/>
        </p:nvSpPr>
        <p:spPr>
          <a:xfrm>
            <a:off x="4555149" y="0"/>
            <a:ext cx="5626009"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DB5F77AC-A14F-470D-3B94-257873E7A441}"/>
              </a:ext>
            </a:extLst>
          </p:cNvPr>
          <p:cNvSpPr>
            <a:spLocks noGrp="1"/>
          </p:cNvSpPr>
          <p:nvPr>
            <p:ph type="title"/>
          </p:nvPr>
        </p:nvSpPr>
        <p:spPr>
          <a:xfrm>
            <a:off x="519147" y="1776549"/>
            <a:ext cx="9639265" cy="1766454"/>
          </a:xfrm>
        </p:spPr>
        <p:txBody>
          <a:bodyPr/>
          <a:lstStyle/>
          <a:p>
            <a:r>
              <a:rPr lang="en-US"/>
              <a:t>Summative Assessment</a:t>
            </a:r>
          </a:p>
        </p:txBody>
      </p:sp>
      <p:sp>
        <p:nvSpPr>
          <p:cNvPr id="5" name="Slide Number Placeholder 4">
            <a:extLst>
              <a:ext uri="{FF2B5EF4-FFF2-40B4-BE49-F238E27FC236}">
                <a16:creationId xmlns:a16="http://schemas.microsoft.com/office/drawing/2014/main" id="{430CCEE2-484A-613A-24D0-7D987D0AE06B}"/>
              </a:ext>
            </a:extLst>
          </p:cNvPr>
          <p:cNvSpPr>
            <a:spLocks noGrp="1"/>
          </p:cNvSpPr>
          <p:nvPr>
            <p:ph type="sldNum" sz="quarter" idx="12"/>
          </p:nvPr>
        </p:nvSpPr>
        <p:spPr/>
        <p:txBody>
          <a:bodyPr/>
          <a:lstStyle/>
          <a:p>
            <a:fld id="{68A8D22E-6BC5-9E47-900C-2BB94685D9F5}" type="slidenum">
              <a:rPr lang="en-US" smtClean="0"/>
              <a:t>61</a:t>
            </a:fld>
            <a:endParaRPr lang="en-US"/>
          </a:p>
        </p:txBody>
      </p:sp>
    </p:spTree>
    <p:extLst>
      <p:ext uri="{BB962C8B-B14F-4D97-AF65-F5344CB8AC3E}">
        <p14:creationId xmlns:p14="http://schemas.microsoft.com/office/powerpoint/2010/main" val="798641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AA8CA-E4A5-128F-EF13-FF90863DFF3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D5007E-DEE6-643E-F4AF-EB507F83CC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7076" y="1567558"/>
            <a:ext cx="7591671" cy="4652266"/>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F6C74FF1-1CBF-5B7B-C020-E8F2CC942219}"/>
              </a:ext>
            </a:extLst>
          </p:cNvPr>
          <p:cNvSpPr>
            <a:spLocks noGrp="1"/>
          </p:cNvSpPr>
          <p:nvPr>
            <p:ph type="title"/>
          </p:nvPr>
        </p:nvSpPr>
        <p:spPr/>
        <p:txBody>
          <a:bodyPr>
            <a:normAutofit/>
          </a:bodyPr>
          <a:lstStyle/>
          <a:p>
            <a:r>
              <a:rPr lang="en-US" dirty="0"/>
              <a:t>Layout for Each Element </a:t>
            </a:r>
          </a:p>
        </p:txBody>
      </p:sp>
      <p:sp>
        <p:nvSpPr>
          <p:cNvPr id="4" name="Slide Number Placeholder 3">
            <a:extLst>
              <a:ext uri="{FF2B5EF4-FFF2-40B4-BE49-F238E27FC236}">
                <a16:creationId xmlns:a16="http://schemas.microsoft.com/office/drawing/2014/main" id="{401F1730-EB43-DECB-A4B4-D60F54FA03C0}"/>
              </a:ext>
            </a:extLst>
          </p:cNvPr>
          <p:cNvSpPr>
            <a:spLocks noGrp="1"/>
          </p:cNvSpPr>
          <p:nvPr>
            <p:ph type="sldNum" sz="quarter" idx="12"/>
          </p:nvPr>
        </p:nvSpPr>
        <p:spPr/>
        <p:txBody>
          <a:bodyPr/>
          <a:lstStyle/>
          <a:p>
            <a:fld id="{68A8D22E-6BC5-9E47-900C-2BB94685D9F5}" type="slidenum">
              <a:rPr lang="en-US" smtClean="0"/>
              <a:t>62</a:t>
            </a:fld>
            <a:endParaRPr lang="en-US"/>
          </a:p>
        </p:txBody>
      </p:sp>
      <p:sp>
        <p:nvSpPr>
          <p:cNvPr id="7" name="Rectangle 6">
            <a:extLst>
              <a:ext uri="{FF2B5EF4-FFF2-40B4-BE49-F238E27FC236}">
                <a16:creationId xmlns:a16="http://schemas.microsoft.com/office/drawing/2014/main" id="{1966F148-E744-A869-0EE1-CC99DFB1C54D}"/>
              </a:ext>
              <a:ext uri="{C183D7F6-B498-43B3-948B-1728B52AA6E4}">
                <adec:decorative xmlns:adec="http://schemas.microsoft.com/office/drawing/2017/decorative" val="1"/>
              </a:ext>
            </a:extLst>
          </p:cNvPr>
          <p:cNvSpPr/>
          <p:nvPr/>
        </p:nvSpPr>
        <p:spPr>
          <a:xfrm>
            <a:off x="807074" y="1737189"/>
            <a:ext cx="7591672" cy="733645"/>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7C31E2-43E7-B5E1-F49F-5497736DCC9A}"/>
              </a:ext>
              <a:ext uri="{C183D7F6-B498-43B3-948B-1728B52AA6E4}">
                <adec:decorative xmlns:adec="http://schemas.microsoft.com/office/drawing/2017/decorative" val="1"/>
              </a:ext>
            </a:extLst>
          </p:cNvPr>
          <p:cNvSpPr/>
          <p:nvPr/>
        </p:nvSpPr>
        <p:spPr>
          <a:xfrm>
            <a:off x="807074" y="3823071"/>
            <a:ext cx="7591672" cy="1520003"/>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001647E-EC19-5775-173F-E3681BD498E3}"/>
              </a:ext>
              <a:ext uri="{C183D7F6-B498-43B3-948B-1728B52AA6E4}">
                <adec:decorative xmlns:adec="http://schemas.microsoft.com/office/drawing/2017/decorative" val="1"/>
              </a:ext>
            </a:extLst>
          </p:cNvPr>
          <p:cNvSpPr/>
          <p:nvPr/>
        </p:nvSpPr>
        <p:spPr>
          <a:xfrm>
            <a:off x="807074" y="2523786"/>
            <a:ext cx="7591672" cy="648039"/>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AA4A178-7EFE-F261-9ED2-F9394BEA4ACD}"/>
              </a:ext>
            </a:extLst>
          </p:cNvPr>
          <p:cNvSpPr txBox="1"/>
          <p:nvPr/>
        </p:nvSpPr>
        <p:spPr>
          <a:xfrm>
            <a:off x="8810413" y="1443930"/>
            <a:ext cx="2603076"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Element-specific proficiency descriptors</a:t>
            </a:r>
          </a:p>
          <a:p>
            <a:r>
              <a:rPr lang="en-US" sz="1600">
                <a:solidFill>
                  <a:srgbClr val="1E4782"/>
                </a:solidFill>
                <a:latin typeface="Arial" panose="020B0604020202020204" pitchFamily="34" charset="0"/>
                <a:cs typeface="Arial" panose="020B0604020202020204" pitchFamily="34" charset="0"/>
              </a:rPr>
              <a:t>For reference</a:t>
            </a:r>
          </a:p>
        </p:txBody>
      </p:sp>
      <p:sp>
        <p:nvSpPr>
          <p:cNvPr id="12" name="TextBox 11">
            <a:extLst>
              <a:ext uri="{FF2B5EF4-FFF2-40B4-BE49-F238E27FC236}">
                <a16:creationId xmlns:a16="http://schemas.microsoft.com/office/drawing/2014/main" id="{17812ED5-3771-425B-A8FD-FB67F139CBEB}"/>
              </a:ext>
            </a:extLst>
          </p:cNvPr>
          <p:cNvSpPr txBox="1"/>
          <p:nvPr/>
        </p:nvSpPr>
        <p:spPr>
          <a:xfrm>
            <a:off x="8793965" y="4203131"/>
            <a:ext cx="2603076" cy="1077218"/>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Available evidence </a:t>
            </a:r>
            <a:r>
              <a:rPr lang="en-US" sz="1600">
                <a:solidFill>
                  <a:srgbClr val="1E4782"/>
                </a:solidFill>
                <a:latin typeface="Arial" panose="020B0604020202020204" pitchFamily="34" charset="0"/>
                <a:cs typeface="Arial" panose="020B0604020202020204" pitchFamily="34" charset="0"/>
              </a:rPr>
              <a:t>Automatically populated from observation forms and tagged evidence</a:t>
            </a:r>
          </a:p>
        </p:txBody>
      </p:sp>
      <p:sp>
        <p:nvSpPr>
          <p:cNvPr id="13" name="TextBox 12">
            <a:extLst>
              <a:ext uri="{FF2B5EF4-FFF2-40B4-BE49-F238E27FC236}">
                <a16:creationId xmlns:a16="http://schemas.microsoft.com/office/drawing/2014/main" id="{A7CFF2AE-2783-6148-10F2-347459FB8AE6}"/>
              </a:ext>
            </a:extLst>
          </p:cNvPr>
          <p:cNvSpPr txBox="1"/>
          <p:nvPr/>
        </p:nvSpPr>
        <p:spPr>
          <a:xfrm>
            <a:off x="8810413" y="2351782"/>
            <a:ext cx="2835656" cy="1077218"/>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Summative ratings and readiness threshold</a:t>
            </a:r>
          </a:p>
          <a:p>
            <a:r>
              <a:rPr lang="en-US" sz="1600">
                <a:solidFill>
                  <a:srgbClr val="1E4782"/>
                </a:solidFill>
                <a:latin typeface="Arial" panose="020B0604020202020204" pitchFamily="34" charset="0"/>
                <a:cs typeface="Arial" panose="020B0604020202020204" pitchFamily="34" charset="0"/>
              </a:rPr>
              <a:t>Entered by PS/SP             after calibration</a:t>
            </a:r>
          </a:p>
        </p:txBody>
      </p:sp>
      <p:sp>
        <p:nvSpPr>
          <p:cNvPr id="14" name="TextBox 13">
            <a:extLst>
              <a:ext uri="{FF2B5EF4-FFF2-40B4-BE49-F238E27FC236}">
                <a16:creationId xmlns:a16="http://schemas.microsoft.com/office/drawing/2014/main" id="{5473D4CB-C25D-3C87-AAD9-AC8F469FDB7C}"/>
              </a:ext>
            </a:extLst>
          </p:cNvPr>
          <p:cNvSpPr txBox="1"/>
          <p:nvPr/>
        </p:nvSpPr>
        <p:spPr>
          <a:xfrm>
            <a:off x="8781842" y="6043121"/>
            <a:ext cx="2847777" cy="584775"/>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Save button</a:t>
            </a:r>
          </a:p>
          <a:p>
            <a:r>
              <a:rPr lang="en-US" sz="1600">
                <a:solidFill>
                  <a:srgbClr val="1E4782"/>
                </a:solidFill>
                <a:latin typeface="Arial" panose="020B0604020202020204" pitchFamily="34" charset="0"/>
                <a:cs typeface="Arial" panose="020B0604020202020204" pitchFamily="34" charset="0"/>
              </a:rPr>
              <a:t>Click to save progress</a:t>
            </a:r>
          </a:p>
        </p:txBody>
      </p:sp>
      <p:cxnSp>
        <p:nvCxnSpPr>
          <p:cNvPr id="16" name="Straight Arrow Connector 15">
            <a:extLst>
              <a:ext uri="{FF2B5EF4-FFF2-40B4-BE49-F238E27FC236}">
                <a16:creationId xmlns:a16="http://schemas.microsoft.com/office/drawing/2014/main" id="{D4869165-BE61-DE36-121E-21B62788285A}"/>
              </a:ext>
              <a:ext uri="{C183D7F6-B498-43B3-948B-1728B52AA6E4}">
                <adec:decorative xmlns:adec="http://schemas.microsoft.com/office/drawing/2017/decorative" val="1"/>
              </a:ext>
            </a:extLst>
          </p:cNvPr>
          <p:cNvCxnSpPr/>
          <p:nvPr/>
        </p:nvCxnSpPr>
        <p:spPr>
          <a:xfrm>
            <a:off x="8398745" y="1857537"/>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3857BA9-74C1-536B-A770-519A81C172ED}"/>
              </a:ext>
              <a:ext uri="{C183D7F6-B498-43B3-948B-1728B52AA6E4}">
                <adec:decorative xmlns:adec="http://schemas.microsoft.com/office/drawing/2017/decorative" val="1"/>
              </a:ext>
            </a:extLst>
          </p:cNvPr>
          <p:cNvCxnSpPr/>
          <p:nvPr/>
        </p:nvCxnSpPr>
        <p:spPr>
          <a:xfrm>
            <a:off x="8398745" y="2760068"/>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F0BD30A-DC99-0097-79F8-A8A9AA8D8CBC}"/>
              </a:ext>
              <a:ext uri="{C183D7F6-B498-43B3-948B-1728B52AA6E4}">
                <adec:decorative xmlns:adec="http://schemas.microsoft.com/office/drawing/2017/decorative" val="1"/>
              </a:ext>
            </a:extLst>
          </p:cNvPr>
          <p:cNvCxnSpPr/>
          <p:nvPr/>
        </p:nvCxnSpPr>
        <p:spPr>
          <a:xfrm>
            <a:off x="8427316" y="4583072"/>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B32359B4-01B2-C5AC-AE80-3CD2254F8F45}"/>
              </a:ext>
              <a:ext uri="{C183D7F6-B498-43B3-948B-1728B52AA6E4}">
                <adec:decorative xmlns:adec="http://schemas.microsoft.com/office/drawing/2017/decorative" val="1"/>
              </a:ext>
            </a:extLst>
          </p:cNvPr>
          <p:cNvSpPr/>
          <p:nvPr/>
        </p:nvSpPr>
        <p:spPr>
          <a:xfrm>
            <a:off x="807074" y="5409410"/>
            <a:ext cx="7591672" cy="461600"/>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FA51959-B14C-0A05-C544-0C1B58778FFC}"/>
              </a:ext>
            </a:extLst>
          </p:cNvPr>
          <p:cNvSpPr txBox="1"/>
          <p:nvPr/>
        </p:nvSpPr>
        <p:spPr>
          <a:xfrm>
            <a:off x="8793965" y="5392850"/>
            <a:ext cx="2847777" cy="584775"/>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Rationale</a:t>
            </a:r>
          </a:p>
          <a:p>
            <a:r>
              <a:rPr lang="en-US" sz="1600">
                <a:solidFill>
                  <a:srgbClr val="1E4782"/>
                </a:solidFill>
                <a:latin typeface="Arial" panose="020B0604020202020204" pitchFamily="34" charset="0"/>
                <a:cs typeface="Arial" panose="020B0604020202020204" pitchFamily="34" charset="0"/>
              </a:rPr>
              <a:t>Entered by PS/SP</a:t>
            </a:r>
          </a:p>
        </p:txBody>
      </p:sp>
      <p:cxnSp>
        <p:nvCxnSpPr>
          <p:cNvPr id="19" name="Straight Arrow Connector 18">
            <a:extLst>
              <a:ext uri="{FF2B5EF4-FFF2-40B4-BE49-F238E27FC236}">
                <a16:creationId xmlns:a16="http://schemas.microsoft.com/office/drawing/2014/main" id="{90EB5CB4-DA3A-4E3B-C328-3283F5E90255}"/>
              </a:ext>
              <a:ext uri="{C183D7F6-B498-43B3-948B-1728B52AA6E4}">
                <adec:decorative xmlns:adec="http://schemas.microsoft.com/office/drawing/2017/decorative" val="1"/>
              </a:ext>
            </a:extLst>
          </p:cNvPr>
          <p:cNvCxnSpPr/>
          <p:nvPr/>
        </p:nvCxnSpPr>
        <p:spPr>
          <a:xfrm>
            <a:off x="8398745" y="5541113"/>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57C2772A-992E-E31D-D3F4-207A16281899}"/>
              </a:ext>
              <a:ext uri="{C183D7F6-B498-43B3-948B-1728B52AA6E4}">
                <adec:decorative xmlns:adec="http://schemas.microsoft.com/office/drawing/2017/decorative" val="1"/>
              </a:ext>
            </a:extLst>
          </p:cNvPr>
          <p:cNvSpPr/>
          <p:nvPr/>
        </p:nvSpPr>
        <p:spPr>
          <a:xfrm>
            <a:off x="819197" y="3369864"/>
            <a:ext cx="7579548" cy="453208"/>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CF723D70-61EB-B5AF-6FF0-B02C0DFC7033}"/>
              </a:ext>
              <a:ext uri="{C183D7F6-B498-43B3-948B-1728B52AA6E4}">
                <adec:decorative xmlns:adec="http://schemas.microsoft.com/office/drawing/2017/decorative" val="1"/>
              </a:ext>
            </a:extLst>
          </p:cNvPr>
          <p:cNvCxnSpPr>
            <a:cxnSpLocks/>
          </p:cNvCxnSpPr>
          <p:nvPr/>
        </p:nvCxnSpPr>
        <p:spPr>
          <a:xfrm>
            <a:off x="8410868" y="3709649"/>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A4EC88F-853E-83F9-1C5D-CBE6D2624761}"/>
              </a:ext>
            </a:extLst>
          </p:cNvPr>
          <p:cNvSpPr txBox="1"/>
          <p:nvPr/>
        </p:nvSpPr>
        <p:spPr>
          <a:xfrm>
            <a:off x="8781842" y="3505855"/>
            <a:ext cx="2970206" cy="584775"/>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Categories of evidence used </a:t>
            </a:r>
            <a:r>
              <a:rPr lang="en-US" sz="1600">
                <a:solidFill>
                  <a:srgbClr val="1E4782"/>
                </a:solidFill>
                <a:latin typeface="Arial" panose="020B0604020202020204" pitchFamily="34" charset="0"/>
                <a:cs typeface="Arial" panose="020B0604020202020204" pitchFamily="34" charset="0"/>
              </a:rPr>
              <a:t>to support selected ratings</a:t>
            </a:r>
          </a:p>
        </p:txBody>
      </p:sp>
    </p:spTree>
    <p:extLst>
      <p:ext uri="{BB962C8B-B14F-4D97-AF65-F5344CB8AC3E}">
        <p14:creationId xmlns:p14="http://schemas.microsoft.com/office/powerpoint/2010/main" val="158096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P spid="12" grpId="0"/>
      <p:bldP spid="13" grpId="0"/>
      <p:bldP spid="14" grpId="0"/>
      <p:bldP spid="8" grpId="0" animBg="1"/>
      <p:bldP spid="15" grpId="0"/>
      <p:bldP spid="3" grpId="0" animBg="1"/>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68B63-0D67-910E-8550-15BBC7244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0FCF2C-4339-E3AC-10AC-1E14D6C8395E}"/>
              </a:ext>
            </a:extLst>
          </p:cNvPr>
          <p:cNvSpPr>
            <a:spLocks noGrp="1"/>
          </p:cNvSpPr>
          <p:nvPr>
            <p:ph type="title"/>
          </p:nvPr>
        </p:nvSpPr>
        <p:spPr>
          <a:xfrm>
            <a:off x="173179" y="308699"/>
            <a:ext cx="12010845" cy="861002"/>
          </a:xfrm>
        </p:spPr>
        <p:txBody>
          <a:bodyPr>
            <a:normAutofit/>
          </a:bodyPr>
          <a:lstStyle/>
          <a:p>
            <a:r>
              <a:rPr lang="en-US">
                <a:latin typeface="Arial"/>
                <a:cs typeface="Arial"/>
              </a:rPr>
              <a:t>Evidence Categories</a:t>
            </a:r>
            <a:endParaRPr lang="en-US"/>
          </a:p>
        </p:txBody>
      </p:sp>
      <p:sp>
        <p:nvSpPr>
          <p:cNvPr id="4" name="Slide Number Placeholder 3">
            <a:extLst>
              <a:ext uri="{FF2B5EF4-FFF2-40B4-BE49-F238E27FC236}">
                <a16:creationId xmlns:a16="http://schemas.microsoft.com/office/drawing/2014/main" id="{61D64E7C-D1C0-E2CB-9970-8474AAC2D1EF}"/>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63</a:t>
            </a:fld>
            <a:endParaRPr lang="en-US"/>
          </a:p>
        </p:txBody>
      </p:sp>
      <p:sp>
        <p:nvSpPr>
          <p:cNvPr id="11" name="TextBox 10">
            <a:extLst>
              <a:ext uri="{FF2B5EF4-FFF2-40B4-BE49-F238E27FC236}">
                <a16:creationId xmlns:a16="http://schemas.microsoft.com/office/drawing/2014/main" id="{7BBA699D-3064-1D3C-F66E-E54DA3C69B79}"/>
              </a:ext>
            </a:extLst>
          </p:cNvPr>
          <p:cNvSpPr txBox="1"/>
          <p:nvPr/>
        </p:nvSpPr>
        <p:spPr>
          <a:xfrm>
            <a:off x="948664" y="2057719"/>
            <a:ext cx="11150401" cy="381771"/>
          </a:xfrm>
          <a:prstGeom prst="rect">
            <a:avLst/>
          </a:prstGeom>
          <a:noFill/>
        </p:spPr>
        <p:txBody>
          <a:bodyPr wrap="square" lIns="91440" tIns="45720" rIns="91440" bIns="45720" anchor="t">
            <a:spAutoFit/>
          </a:bodyPr>
          <a:lstStyle/>
          <a:p>
            <a:pPr>
              <a:lnSpc>
                <a:spcPct val="113999"/>
              </a:lnSpc>
              <a:spcBef>
                <a:spcPts val="500"/>
              </a:spcBef>
              <a:buFont typeface="Arial"/>
            </a:pPr>
            <a:r>
              <a:rPr lang="en-US" b="1">
                <a:solidFill>
                  <a:srgbClr val="1E4782"/>
                </a:solidFill>
                <a:latin typeface="Arial"/>
                <a:ea typeface="+mn-lt"/>
                <a:cs typeface="Arial"/>
              </a:rPr>
              <a:t>Supervisors must ensure these evidence expectations are met across elements: </a:t>
            </a:r>
            <a:endParaRPr lang="en-US" sz="1600">
              <a:solidFill>
                <a:srgbClr val="1E478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DAFA8FE-9842-FF89-998D-8BE5F5EE36FA}"/>
              </a:ext>
            </a:extLst>
          </p:cNvPr>
          <p:cNvSpPr txBox="1"/>
          <p:nvPr/>
        </p:nvSpPr>
        <p:spPr>
          <a:xfrm>
            <a:off x="1551863" y="2583007"/>
            <a:ext cx="11341001" cy="1477328"/>
          </a:xfrm>
          <a:prstGeom prst="rect">
            <a:avLst/>
          </a:prstGeom>
          <a:noFill/>
        </p:spPr>
        <p:txBody>
          <a:bodyPr wrap="square">
            <a:spAutoFit/>
          </a:bodyPr>
          <a:lstStyle/>
          <a:p>
            <a:r>
              <a:rPr lang="en-US">
                <a:solidFill>
                  <a:srgbClr val="1E4782"/>
                </a:solidFill>
                <a:latin typeface="Arial" panose="020B0604020202020204" pitchFamily="34" charset="0"/>
                <a:cs typeface="Arial" panose="020B0604020202020204" pitchFamily="34" charset="0"/>
              </a:rPr>
              <a:t>Each category of evidence must be used to support the rating for at least one Essential Element </a:t>
            </a:r>
          </a:p>
          <a:p>
            <a:endParaRPr lang="en-US">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The rating for each Essential Element must be supported by two categories of evidence.</a:t>
            </a:r>
          </a:p>
          <a:p>
            <a:endParaRPr lang="en-US">
              <a:solidFill>
                <a:srgbClr val="1E4782"/>
              </a:solidFill>
              <a:latin typeface="Arial" panose="020B0604020202020204" pitchFamily="34" charset="0"/>
              <a:cs typeface="Arial" panose="020B0604020202020204" pitchFamily="34" charset="0"/>
            </a:endParaRPr>
          </a:p>
          <a:p>
            <a:r>
              <a:rPr lang="en-US">
                <a:solidFill>
                  <a:srgbClr val="1E4782"/>
                </a:solidFill>
                <a:latin typeface="Arial" panose="020B0604020202020204" pitchFamily="34" charset="0"/>
                <a:cs typeface="Arial" panose="020B0604020202020204" pitchFamily="34" charset="0"/>
              </a:rPr>
              <a:t>For Elements I-A-1, II-A-1, and II-B-2, observations must be used as one category of evidence</a:t>
            </a:r>
          </a:p>
        </p:txBody>
      </p:sp>
      <p:pic>
        <p:nvPicPr>
          <p:cNvPr id="13" name="Graphic 12">
            <a:extLst>
              <a:ext uri="{FF2B5EF4-FFF2-40B4-BE49-F238E27FC236}">
                <a16:creationId xmlns:a16="http://schemas.microsoft.com/office/drawing/2014/main" id="{4BF164B0-D33F-BBB4-6898-C74AFF0B19F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665" y="2436690"/>
            <a:ext cx="654099" cy="654099"/>
          </a:xfrm>
          <a:prstGeom prst="rect">
            <a:avLst/>
          </a:prstGeom>
        </p:spPr>
      </p:pic>
      <p:pic>
        <p:nvPicPr>
          <p:cNvPr id="16" name="Graphic 15">
            <a:extLst>
              <a:ext uri="{FF2B5EF4-FFF2-40B4-BE49-F238E27FC236}">
                <a16:creationId xmlns:a16="http://schemas.microsoft.com/office/drawing/2014/main" id="{27D245AE-9A47-0713-0FBE-B129ED6717F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664" y="2994621"/>
            <a:ext cx="654099" cy="654099"/>
          </a:xfrm>
          <a:prstGeom prst="rect">
            <a:avLst/>
          </a:prstGeom>
        </p:spPr>
      </p:pic>
      <p:pic>
        <p:nvPicPr>
          <p:cNvPr id="17" name="Graphic 16">
            <a:extLst>
              <a:ext uri="{FF2B5EF4-FFF2-40B4-BE49-F238E27FC236}">
                <a16:creationId xmlns:a16="http://schemas.microsoft.com/office/drawing/2014/main" id="{FA934073-FAB1-2664-176A-95387E2057B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664" y="3527478"/>
            <a:ext cx="654099" cy="654099"/>
          </a:xfrm>
          <a:prstGeom prst="rect">
            <a:avLst/>
          </a:prstGeom>
        </p:spPr>
      </p:pic>
      <p:sp>
        <p:nvSpPr>
          <p:cNvPr id="5" name="TextBox 4">
            <a:extLst>
              <a:ext uri="{FF2B5EF4-FFF2-40B4-BE49-F238E27FC236}">
                <a16:creationId xmlns:a16="http://schemas.microsoft.com/office/drawing/2014/main" id="{9E3216ED-588C-1028-8855-73B1889085CC}"/>
              </a:ext>
            </a:extLst>
          </p:cNvPr>
          <p:cNvSpPr txBox="1"/>
          <p:nvPr/>
        </p:nvSpPr>
        <p:spPr>
          <a:xfrm>
            <a:off x="913431" y="4471949"/>
            <a:ext cx="1034227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a:solidFill>
                  <a:srgbClr val="E97132"/>
                </a:solidFill>
                <a:effectLst/>
                <a:latin typeface="Arial" panose="020B0604020202020204" pitchFamily="34" charset="0"/>
                <a:cs typeface="Arial" panose="020B0604020202020204" pitchFamily="34" charset="0"/>
              </a:rPr>
              <a:t>The platform does </a:t>
            </a:r>
            <a:r>
              <a:rPr lang="en-US" sz="1800" b="1" i="0" strike="noStrike" kern="1200">
                <a:solidFill>
                  <a:srgbClr val="E97132"/>
                </a:solidFill>
                <a:effectLst/>
                <a:latin typeface="Arial" panose="020B0604020202020204" pitchFamily="34" charset="0"/>
                <a:cs typeface="Arial" panose="020B0604020202020204" pitchFamily="34" charset="0"/>
              </a:rPr>
              <a:t>NOT</a:t>
            </a:r>
            <a:r>
              <a:rPr lang="en-US" sz="1800" b="1" i="0" u="none" strike="noStrike" kern="1200">
                <a:solidFill>
                  <a:srgbClr val="E97132"/>
                </a:solidFill>
                <a:effectLst/>
                <a:latin typeface="Arial" panose="020B0604020202020204" pitchFamily="34" charset="0"/>
                <a:cs typeface="Arial" panose="020B0604020202020204" pitchFamily="34" charset="0"/>
              </a:rPr>
              <a:t> automatically check for this</a:t>
            </a:r>
            <a:r>
              <a:rPr lang="en-US" b="1">
                <a:solidFill>
                  <a:srgbClr val="E97132"/>
                </a:solidFill>
                <a:latin typeface="Arial" panose="020B0604020202020204" pitchFamily="34" charset="0"/>
                <a:cs typeface="Arial" panose="020B0604020202020204" pitchFamily="34" charset="0"/>
              </a:rPr>
              <a:t>, and cycles may be completed without all evidence requirements met.</a:t>
            </a:r>
            <a:r>
              <a:rPr lang="en-US" sz="1800" b="1" i="0" u="none" strike="noStrike" kern="1200">
                <a:solidFill>
                  <a:srgbClr val="E97132"/>
                </a:solidFill>
                <a:effectLst/>
                <a:latin typeface="Arial" panose="020B0604020202020204" pitchFamily="34" charset="0"/>
                <a:cs typeface="Arial" panose="020B0604020202020204" pitchFamily="34" charset="0"/>
              </a:rPr>
              <a:t> </a:t>
            </a:r>
            <a:r>
              <a:rPr lang="en-US" sz="1800" i="0" u="none" strike="noStrike" kern="1200">
                <a:solidFill>
                  <a:srgbClr val="E97132"/>
                </a:solidFill>
                <a:effectLst/>
                <a:latin typeface="Arial" panose="020B0604020202020204" pitchFamily="34" charset="0"/>
                <a:ea typeface="+mn-lt"/>
                <a:cs typeface="Arial" panose="020B0604020202020204" pitchFamily="34" charset="0"/>
              </a:rPr>
              <a:t>S</a:t>
            </a:r>
            <a:r>
              <a:rPr lang="en-US" b="0">
                <a:solidFill>
                  <a:srgbClr val="E97132"/>
                </a:solidFill>
                <a:latin typeface="Arial" panose="020B0604020202020204" pitchFamily="34" charset="0"/>
                <a:ea typeface="+mn-lt"/>
                <a:cs typeface="Arial" panose="020B0604020202020204" pitchFamily="34" charset="0"/>
              </a:rPr>
              <a:t>ponsoring organizations must have systems in place to ensure these expectations are met for every candidate.</a:t>
            </a:r>
          </a:p>
        </p:txBody>
      </p:sp>
    </p:spTree>
    <p:extLst>
      <p:ext uri="{BB962C8B-B14F-4D97-AF65-F5344CB8AC3E}">
        <p14:creationId xmlns:p14="http://schemas.microsoft.com/office/powerpoint/2010/main" val="329964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DD60C-07FA-2A65-0207-65F46F74165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6A9898D-7078-F881-C976-4898694E0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7076" y="1944813"/>
            <a:ext cx="7579321" cy="289860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9C6D1594-6857-DF39-2F1D-05F32972BDF8}"/>
              </a:ext>
            </a:extLst>
          </p:cNvPr>
          <p:cNvSpPr>
            <a:spLocks noGrp="1"/>
          </p:cNvSpPr>
          <p:nvPr>
            <p:ph type="title"/>
          </p:nvPr>
        </p:nvSpPr>
        <p:spPr/>
        <p:txBody>
          <a:bodyPr>
            <a:normAutofit/>
          </a:bodyPr>
          <a:lstStyle/>
          <a:p>
            <a:r>
              <a:rPr lang="en-US" dirty="0"/>
              <a:t>Layout for Overarching Feedback </a:t>
            </a:r>
          </a:p>
        </p:txBody>
      </p:sp>
      <p:sp>
        <p:nvSpPr>
          <p:cNvPr id="4" name="Slide Number Placeholder 3">
            <a:extLst>
              <a:ext uri="{FF2B5EF4-FFF2-40B4-BE49-F238E27FC236}">
                <a16:creationId xmlns:a16="http://schemas.microsoft.com/office/drawing/2014/main" id="{E2EBA363-4F56-7F9E-11A8-76B5448FA011}"/>
              </a:ext>
            </a:extLst>
          </p:cNvPr>
          <p:cNvSpPr>
            <a:spLocks noGrp="1"/>
          </p:cNvSpPr>
          <p:nvPr>
            <p:ph type="sldNum" sz="quarter" idx="12"/>
          </p:nvPr>
        </p:nvSpPr>
        <p:spPr/>
        <p:txBody>
          <a:bodyPr/>
          <a:lstStyle/>
          <a:p>
            <a:fld id="{68A8D22E-6BC5-9E47-900C-2BB94685D9F5}" type="slidenum">
              <a:rPr lang="en-US" smtClean="0"/>
              <a:t>64</a:t>
            </a:fld>
            <a:endParaRPr lang="en-US"/>
          </a:p>
        </p:txBody>
      </p:sp>
      <p:sp>
        <p:nvSpPr>
          <p:cNvPr id="9" name="Rectangle 8">
            <a:extLst>
              <a:ext uri="{FF2B5EF4-FFF2-40B4-BE49-F238E27FC236}">
                <a16:creationId xmlns:a16="http://schemas.microsoft.com/office/drawing/2014/main" id="{9C6AACF0-9344-674C-5225-C1A14C1E9DB0}"/>
              </a:ext>
              <a:ext uri="{C183D7F6-B498-43B3-948B-1728B52AA6E4}">
                <adec:decorative xmlns:adec="http://schemas.microsoft.com/office/drawing/2017/decorative" val="1"/>
              </a:ext>
            </a:extLst>
          </p:cNvPr>
          <p:cNvSpPr/>
          <p:nvPr/>
        </p:nvSpPr>
        <p:spPr>
          <a:xfrm>
            <a:off x="807076" y="2096616"/>
            <a:ext cx="7591672" cy="1077217"/>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0382AE-0B67-FB3D-7138-D6C2F9EAAFC2}"/>
              </a:ext>
              <a:ext uri="{C183D7F6-B498-43B3-948B-1728B52AA6E4}">
                <adec:decorative xmlns:adec="http://schemas.microsoft.com/office/drawing/2017/decorative" val="1"/>
              </a:ext>
            </a:extLst>
          </p:cNvPr>
          <p:cNvSpPr/>
          <p:nvPr/>
        </p:nvSpPr>
        <p:spPr>
          <a:xfrm>
            <a:off x="807076" y="3281343"/>
            <a:ext cx="7591672" cy="886332"/>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7D275E5-6ED3-0D91-00F3-E14EA8934686}"/>
              </a:ext>
              <a:ext uri="{C183D7F6-B498-43B3-948B-1728B52AA6E4}">
                <adec:decorative xmlns:adec="http://schemas.microsoft.com/office/drawing/2017/decorative" val="1"/>
              </a:ext>
            </a:extLst>
          </p:cNvPr>
          <p:cNvCxnSpPr/>
          <p:nvPr/>
        </p:nvCxnSpPr>
        <p:spPr>
          <a:xfrm>
            <a:off x="8387969" y="2219487"/>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65DA11-E29C-6186-B8B3-11B613F36C42}"/>
              </a:ext>
              <a:ext uri="{C183D7F6-B498-43B3-948B-1728B52AA6E4}">
                <adec:decorative xmlns:adec="http://schemas.microsoft.com/office/drawing/2017/decorative" val="1"/>
              </a:ext>
            </a:extLst>
          </p:cNvPr>
          <p:cNvCxnSpPr/>
          <p:nvPr/>
        </p:nvCxnSpPr>
        <p:spPr>
          <a:xfrm>
            <a:off x="8386395" y="3394116"/>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D45C6A2-EE97-0B7A-2995-68E7FEB80224}"/>
              </a:ext>
              <a:ext uri="{C183D7F6-B498-43B3-948B-1728B52AA6E4}">
                <adec:decorative xmlns:adec="http://schemas.microsoft.com/office/drawing/2017/decorative" val="1"/>
              </a:ext>
            </a:extLst>
          </p:cNvPr>
          <p:cNvCxnSpPr/>
          <p:nvPr/>
        </p:nvCxnSpPr>
        <p:spPr>
          <a:xfrm>
            <a:off x="8386396" y="4445037"/>
            <a:ext cx="383097" cy="0"/>
          </a:xfrm>
          <a:prstGeom prst="straightConnector1">
            <a:avLst/>
          </a:prstGeom>
          <a:ln w="38100">
            <a:solidFill>
              <a:srgbClr val="EFBC49"/>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72AB8DF8-E568-3748-22CF-53BA4D5D18C1}"/>
              </a:ext>
              <a:ext uri="{C183D7F6-B498-43B3-948B-1728B52AA6E4}">
                <adec:decorative xmlns:adec="http://schemas.microsoft.com/office/drawing/2017/decorative" val="1"/>
              </a:ext>
            </a:extLst>
          </p:cNvPr>
          <p:cNvSpPr/>
          <p:nvPr/>
        </p:nvSpPr>
        <p:spPr>
          <a:xfrm>
            <a:off x="794725" y="4275185"/>
            <a:ext cx="7591672" cy="305854"/>
          </a:xfrm>
          <a:prstGeom prst="rect">
            <a:avLst/>
          </a:prstGeom>
          <a:noFill/>
          <a:ln w="38100">
            <a:solidFill>
              <a:srgbClr val="EFB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D384038-6D07-C0F0-2933-C1472F042BED}"/>
              </a:ext>
            </a:extLst>
          </p:cNvPr>
          <p:cNvSpPr txBox="1"/>
          <p:nvPr/>
        </p:nvSpPr>
        <p:spPr>
          <a:xfrm>
            <a:off x="8781848" y="2012384"/>
            <a:ext cx="2603076" cy="1077218"/>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Summary of ratings and thresholds met</a:t>
            </a:r>
          </a:p>
          <a:p>
            <a:r>
              <a:rPr lang="en-US" sz="1600">
                <a:solidFill>
                  <a:srgbClr val="1E4782"/>
                </a:solidFill>
                <a:latin typeface="Arial" panose="020B0604020202020204" pitchFamily="34" charset="0"/>
                <a:cs typeface="Arial" panose="020B0604020202020204" pitchFamily="34" charset="0"/>
              </a:rPr>
              <a:t>Automatically populated from selections above</a:t>
            </a:r>
          </a:p>
        </p:txBody>
      </p:sp>
      <p:sp>
        <p:nvSpPr>
          <p:cNvPr id="20" name="TextBox 19">
            <a:extLst>
              <a:ext uri="{FF2B5EF4-FFF2-40B4-BE49-F238E27FC236}">
                <a16:creationId xmlns:a16="http://schemas.microsoft.com/office/drawing/2014/main" id="{6991B8EF-5887-B51C-8B33-CE5A241A502B}"/>
              </a:ext>
            </a:extLst>
          </p:cNvPr>
          <p:cNvSpPr txBox="1"/>
          <p:nvPr/>
        </p:nvSpPr>
        <p:spPr>
          <a:xfrm>
            <a:off x="8781848" y="3215898"/>
            <a:ext cx="2847777" cy="1077218"/>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Evidence-based feedback and recommended goal</a:t>
            </a:r>
          </a:p>
          <a:p>
            <a:r>
              <a:rPr lang="en-US" sz="1600">
                <a:solidFill>
                  <a:srgbClr val="1E4782"/>
                </a:solidFill>
                <a:latin typeface="Arial" panose="020B0604020202020204" pitchFamily="34" charset="0"/>
                <a:cs typeface="Arial" panose="020B0604020202020204" pitchFamily="34" charset="0"/>
              </a:rPr>
              <a:t>Entered by PS/SP             after calibration</a:t>
            </a:r>
          </a:p>
        </p:txBody>
      </p:sp>
      <p:sp>
        <p:nvSpPr>
          <p:cNvPr id="21" name="TextBox 20">
            <a:extLst>
              <a:ext uri="{FF2B5EF4-FFF2-40B4-BE49-F238E27FC236}">
                <a16:creationId xmlns:a16="http://schemas.microsoft.com/office/drawing/2014/main" id="{E30DA734-1CCB-7707-583E-1B799CF7EDC7}"/>
              </a:ext>
            </a:extLst>
          </p:cNvPr>
          <p:cNvSpPr txBox="1"/>
          <p:nvPr/>
        </p:nvSpPr>
        <p:spPr>
          <a:xfrm>
            <a:off x="8781848" y="5262841"/>
            <a:ext cx="2847777"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Complete button</a:t>
            </a:r>
          </a:p>
          <a:p>
            <a:r>
              <a:rPr lang="en-US" sz="1600">
                <a:solidFill>
                  <a:srgbClr val="1E4782"/>
                </a:solidFill>
                <a:latin typeface="Arial" panose="020B0604020202020204" pitchFamily="34" charset="0"/>
                <a:cs typeface="Arial" panose="020B0604020202020204" pitchFamily="34" charset="0"/>
              </a:rPr>
              <a:t>Will only appear once all required components entered</a:t>
            </a:r>
          </a:p>
        </p:txBody>
      </p:sp>
      <p:sp>
        <p:nvSpPr>
          <p:cNvPr id="22" name="TextBox 21">
            <a:extLst>
              <a:ext uri="{FF2B5EF4-FFF2-40B4-BE49-F238E27FC236}">
                <a16:creationId xmlns:a16="http://schemas.microsoft.com/office/drawing/2014/main" id="{3BADA200-B252-F519-43E7-7B5E0245BF96}"/>
              </a:ext>
            </a:extLst>
          </p:cNvPr>
          <p:cNvSpPr txBox="1"/>
          <p:nvPr/>
        </p:nvSpPr>
        <p:spPr>
          <a:xfrm>
            <a:off x="8781847" y="4349253"/>
            <a:ext cx="3174624" cy="830997"/>
          </a:xfrm>
          <a:prstGeom prst="rect">
            <a:avLst/>
          </a:prstGeom>
          <a:noFill/>
        </p:spPr>
        <p:txBody>
          <a:bodyPr wrap="square" rtlCol="0">
            <a:spAutoFit/>
          </a:bodyPr>
          <a:lstStyle/>
          <a:p>
            <a:r>
              <a:rPr lang="en-US" sz="1600" b="1">
                <a:solidFill>
                  <a:srgbClr val="1E4782"/>
                </a:solidFill>
                <a:latin typeface="Arial" panose="020B0604020202020204" pitchFamily="34" charset="0"/>
                <a:cs typeface="Arial" panose="020B0604020202020204" pitchFamily="34" charset="0"/>
              </a:rPr>
              <a:t>Ready to teach determination</a:t>
            </a:r>
          </a:p>
          <a:p>
            <a:r>
              <a:rPr lang="en-US" sz="1600">
                <a:solidFill>
                  <a:srgbClr val="1E4782"/>
                </a:solidFill>
                <a:latin typeface="Arial" panose="020B0604020202020204" pitchFamily="34" charset="0"/>
                <a:cs typeface="Arial" panose="020B0604020202020204" pitchFamily="34" charset="0"/>
              </a:rPr>
              <a:t>Entered by PS/SP </a:t>
            </a:r>
          </a:p>
          <a:p>
            <a:r>
              <a:rPr lang="en-US" sz="1600">
                <a:solidFill>
                  <a:srgbClr val="1E4782"/>
                </a:solidFill>
                <a:latin typeface="Arial" panose="020B0604020202020204" pitchFamily="34" charset="0"/>
                <a:cs typeface="Arial" panose="020B0604020202020204" pitchFamily="34" charset="0"/>
              </a:rPr>
              <a:t>after calibration</a:t>
            </a:r>
          </a:p>
        </p:txBody>
      </p:sp>
      <p:sp>
        <p:nvSpPr>
          <p:cNvPr id="5" name="TextBox 4">
            <a:extLst>
              <a:ext uri="{FF2B5EF4-FFF2-40B4-BE49-F238E27FC236}">
                <a16:creationId xmlns:a16="http://schemas.microsoft.com/office/drawing/2014/main" id="{56191B27-CB29-AEA6-0262-7A1861AA6DDD}"/>
              </a:ext>
            </a:extLst>
          </p:cNvPr>
          <p:cNvSpPr txBox="1"/>
          <p:nvPr/>
        </p:nvSpPr>
        <p:spPr>
          <a:xfrm>
            <a:off x="782372" y="5295366"/>
            <a:ext cx="7604023" cy="646331"/>
          </a:xfrm>
          <a:prstGeom prst="rect">
            <a:avLst/>
          </a:prstGeom>
          <a:noFill/>
        </p:spPr>
        <p:txBody>
          <a:bodyPr wrap="square">
            <a:spAutoFit/>
          </a:bodyPr>
          <a:lstStyle/>
          <a:p>
            <a:pPr marL="0" indent="0">
              <a:buFont typeface="Arial" panose="020B0604020202020204" pitchFamily="34" charset="0"/>
              <a:buNone/>
            </a:pPr>
            <a:r>
              <a:rPr lang="en-US" b="1">
                <a:solidFill>
                  <a:srgbClr val="E97132"/>
                </a:solidFill>
              </a:rPr>
              <a:t>Make sure the SP selects “Complete” before they leave for the summer! </a:t>
            </a:r>
            <a:r>
              <a:rPr lang="en-US">
                <a:solidFill>
                  <a:srgbClr val="E97132"/>
                </a:solidFill>
              </a:rPr>
              <a:t>There is currently no way to over-ride this necessary step to end the cycle.</a:t>
            </a:r>
          </a:p>
        </p:txBody>
      </p:sp>
    </p:spTree>
    <p:extLst>
      <p:ext uri="{BB962C8B-B14F-4D97-AF65-F5344CB8AC3E}">
        <p14:creationId xmlns:p14="http://schemas.microsoft.com/office/powerpoint/2010/main" val="382511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9" grpId="0"/>
      <p:bldP spid="20" grpId="0"/>
      <p:bldP spid="21" grpId="0"/>
      <p:bldP spid="22"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50B5C-5677-5405-D0DB-83CD212C25C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A386EB4-5336-0422-082B-F53F4283AF6A}"/>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61E190D5-E529-390D-2B37-021059F30DEE}"/>
              </a:ext>
            </a:extLst>
          </p:cNvPr>
          <p:cNvSpPr>
            <a:spLocks noGrp="1"/>
          </p:cNvSpPr>
          <p:nvPr>
            <p:ph type="title"/>
          </p:nvPr>
        </p:nvSpPr>
        <p:spPr>
          <a:xfrm>
            <a:off x="519148" y="1789546"/>
            <a:ext cx="9113224" cy="1766454"/>
          </a:xfrm>
        </p:spPr>
        <p:txBody>
          <a:bodyPr/>
          <a:lstStyle/>
          <a:p>
            <a:r>
              <a:rPr lang="en-US"/>
              <a:t>Reports</a:t>
            </a:r>
          </a:p>
        </p:txBody>
      </p:sp>
      <p:sp>
        <p:nvSpPr>
          <p:cNvPr id="5" name="Slide Number Placeholder 4">
            <a:extLst>
              <a:ext uri="{FF2B5EF4-FFF2-40B4-BE49-F238E27FC236}">
                <a16:creationId xmlns:a16="http://schemas.microsoft.com/office/drawing/2014/main" id="{BF46F268-6F1D-00C8-31E6-C84ECF05EBC4}"/>
              </a:ext>
            </a:extLst>
          </p:cNvPr>
          <p:cNvSpPr>
            <a:spLocks noGrp="1"/>
          </p:cNvSpPr>
          <p:nvPr>
            <p:ph type="sldNum" sz="quarter" idx="12"/>
          </p:nvPr>
        </p:nvSpPr>
        <p:spPr/>
        <p:txBody>
          <a:bodyPr/>
          <a:lstStyle/>
          <a:p>
            <a:fld id="{68A8D22E-6BC5-9E47-900C-2BB94685D9F5}" type="slidenum">
              <a:rPr lang="en-US" smtClean="0"/>
              <a:t>65</a:t>
            </a:fld>
            <a:endParaRPr lang="en-US"/>
          </a:p>
        </p:txBody>
      </p:sp>
    </p:spTree>
    <p:extLst>
      <p:ext uri="{BB962C8B-B14F-4D97-AF65-F5344CB8AC3E}">
        <p14:creationId xmlns:p14="http://schemas.microsoft.com/office/powerpoint/2010/main" val="12581254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EB0FA-7B79-A342-26CD-4781C7F55A6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5134A84-74C3-B6C3-7725-D64D08686FB4}"/>
              </a:ext>
              <a:ext uri="{C183D7F6-B498-43B3-948B-1728B52AA6E4}">
                <adec:decorative xmlns:adec="http://schemas.microsoft.com/office/drawing/2017/decorative" val="1"/>
              </a:ext>
            </a:extLst>
          </p:cNvPr>
          <p:cNvSpPr/>
          <p:nvPr/>
        </p:nvSpPr>
        <p:spPr>
          <a:xfrm>
            <a:off x="3093028" y="3880617"/>
            <a:ext cx="5448300" cy="202669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0D148D-C913-D252-F9F7-925567EEF2E7}"/>
              </a:ext>
            </a:extLst>
          </p:cNvPr>
          <p:cNvSpPr>
            <a:spLocks noGrp="1"/>
          </p:cNvSpPr>
          <p:nvPr>
            <p:ph type="title"/>
          </p:nvPr>
        </p:nvSpPr>
        <p:spPr>
          <a:xfrm>
            <a:off x="173179" y="308699"/>
            <a:ext cx="12010845" cy="861002"/>
          </a:xfrm>
        </p:spPr>
        <p:txBody>
          <a:bodyPr>
            <a:normAutofit/>
          </a:bodyPr>
          <a:lstStyle/>
          <a:p>
            <a:r>
              <a:rPr lang="en-US">
                <a:latin typeface="Arial"/>
                <a:cs typeface="Arial"/>
              </a:rPr>
              <a:t>Reports – Annual Reports</a:t>
            </a:r>
            <a:endParaRPr lang="en-US"/>
          </a:p>
        </p:txBody>
      </p:sp>
      <p:sp>
        <p:nvSpPr>
          <p:cNvPr id="4" name="Slide Number Placeholder 3">
            <a:extLst>
              <a:ext uri="{FF2B5EF4-FFF2-40B4-BE49-F238E27FC236}">
                <a16:creationId xmlns:a16="http://schemas.microsoft.com/office/drawing/2014/main" id="{9D2C75D8-5B82-9380-E644-6314F91941FA}"/>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66</a:t>
            </a:fld>
            <a:endParaRPr lang="en-US"/>
          </a:p>
        </p:txBody>
      </p:sp>
      <p:sp>
        <p:nvSpPr>
          <p:cNvPr id="11" name="TextBox 10">
            <a:extLst>
              <a:ext uri="{FF2B5EF4-FFF2-40B4-BE49-F238E27FC236}">
                <a16:creationId xmlns:a16="http://schemas.microsoft.com/office/drawing/2014/main" id="{839C74AC-8146-DE71-75DF-ED93300265C3}"/>
              </a:ext>
            </a:extLst>
          </p:cNvPr>
          <p:cNvSpPr txBox="1"/>
          <p:nvPr/>
        </p:nvSpPr>
        <p:spPr>
          <a:xfrm>
            <a:off x="520799" y="1928075"/>
            <a:ext cx="11150401" cy="1521507"/>
          </a:xfrm>
          <a:prstGeom prst="rect">
            <a:avLst/>
          </a:prstGeom>
          <a:noFill/>
        </p:spPr>
        <p:txBody>
          <a:bodyPr wrap="square" lIns="91440" tIns="45720" rIns="91440" bIns="45720" anchor="t">
            <a:spAutoFit/>
          </a:bodyPr>
          <a:lstStyle/>
          <a:p>
            <a:pPr>
              <a:lnSpc>
                <a:spcPct val="113999"/>
              </a:lnSpc>
              <a:spcBef>
                <a:spcPts val="500"/>
              </a:spcBef>
              <a:buFont typeface="Arial"/>
            </a:pPr>
            <a:r>
              <a:rPr lang="en-US" b="1">
                <a:solidFill>
                  <a:srgbClr val="1E4782"/>
                </a:solidFill>
                <a:latin typeface="Arial"/>
                <a:ea typeface="+mn-lt"/>
                <a:cs typeface="Arial"/>
              </a:rPr>
              <a:t>Sponsoring organizations will have the option to download reports for all cycles completed:</a:t>
            </a:r>
          </a:p>
          <a:p>
            <a:pPr marL="285750" indent="-285750">
              <a:lnSpc>
                <a:spcPct val="113999"/>
              </a:lnSpc>
              <a:spcBef>
                <a:spcPts val="500"/>
              </a:spcBef>
              <a:buFont typeface="Arial" panose="020B0604020202020204" pitchFamily="34" charset="0"/>
              <a:buChar char="•"/>
            </a:pPr>
            <a:r>
              <a:rPr lang="en-US">
                <a:solidFill>
                  <a:srgbClr val="1E4782"/>
                </a:solidFill>
                <a:latin typeface="Arial"/>
                <a:ea typeface="+mn-lt"/>
                <a:cs typeface="Arial"/>
              </a:rPr>
              <a:t>In a one-year-period </a:t>
            </a:r>
          </a:p>
          <a:p>
            <a:pPr marL="285750" indent="-285750">
              <a:lnSpc>
                <a:spcPct val="113999"/>
              </a:lnSpc>
              <a:spcBef>
                <a:spcPts val="500"/>
              </a:spcBef>
              <a:buFont typeface="Arial" panose="020B0604020202020204" pitchFamily="34" charset="0"/>
              <a:buChar char="•"/>
            </a:pPr>
            <a:r>
              <a:rPr lang="en-US">
                <a:solidFill>
                  <a:srgbClr val="1E4782"/>
                </a:solidFill>
                <a:latin typeface="Arial"/>
                <a:ea typeface="+mn-lt"/>
                <a:cs typeface="Arial"/>
              </a:rPr>
              <a:t>Before August 31</a:t>
            </a:r>
            <a:r>
              <a:rPr lang="en-US" baseline="30000">
                <a:solidFill>
                  <a:srgbClr val="1E4782"/>
                </a:solidFill>
                <a:latin typeface="Arial"/>
                <a:ea typeface="+mn-lt"/>
                <a:cs typeface="Arial"/>
              </a:rPr>
              <a:t>st</a:t>
            </a:r>
            <a:r>
              <a:rPr lang="en-US">
                <a:solidFill>
                  <a:srgbClr val="1E4782"/>
                </a:solidFill>
                <a:latin typeface="Arial"/>
                <a:ea typeface="+mn-lt"/>
                <a:cs typeface="Arial"/>
              </a:rPr>
              <a:t>, 2025 (pre 2024 CAP Guidelines implementation)</a:t>
            </a:r>
          </a:p>
          <a:p>
            <a:pPr marL="285750" indent="-285750">
              <a:lnSpc>
                <a:spcPct val="113999"/>
              </a:lnSpc>
              <a:spcBef>
                <a:spcPts val="500"/>
              </a:spcBef>
              <a:buFont typeface="Arial" panose="020B0604020202020204" pitchFamily="34" charset="0"/>
              <a:buChar char="•"/>
            </a:pPr>
            <a:r>
              <a:rPr lang="en-US">
                <a:solidFill>
                  <a:srgbClr val="1E4782"/>
                </a:solidFill>
                <a:latin typeface="Arial"/>
                <a:ea typeface="+mn-lt"/>
                <a:cs typeface="Arial"/>
              </a:rPr>
              <a:t>After September 1st, 2025 (post 2024 CAP Guidelines implementation for all programs and candidates)</a:t>
            </a:r>
          </a:p>
        </p:txBody>
      </p:sp>
      <p:pic>
        <p:nvPicPr>
          <p:cNvPr id="6" name="Picture 5">
            <a:extLst>
              <a:ext uri="{FF2B5EF4-FFF2-40B4-BE49-F238E27FC236}">
                <a16:creationId xmlns:a16="http://schemas.microsoft.com/office/drawing/2014/main" id="{3424EF4B-94E7-1B3A-68D4-E915DDE01C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84494" y="3958236"/>
            <a:ext cx="4486901" cy="1695687"/>
          </a:xfrm>
          <a:prstGeom prst="rect">
            <a:avLst/>
          </a:prstGeom>
        </p:spPr>
      </p:pic>
      <p:sp>
        <p:nvSpPr>
          <p:cNvPr id="8" name="Rectangle: Rounded Corners 7">
            <a:extLst>
              <a:ext uri="{FF2B5EF4-FFF2-40B4-BE49-F238E27FC236}">
                <a16:creationId xmlns:a16="http://schemas.microsoft.com/office/drawing/2014/main" id="{97C82B2B-4661-419E-B06B-DDCA9C862DCE}"/>
              </a:ext>
              <a:ext uri="{C183D7F6-B498-43B3-948B-1728B52AA6E4}">
                <adec:decorative xmlns:adec="http://schemas.microsoft.com/office/drawing/2017/decorative" val="1"/>
              </a:ext>
            </a:extLst>
          </p:cNvPr>
          <p:cNvSpPr/>
          <p:nvPr/>
        </p:nvSpPr>
        <p:spPr>
          <a:xfrm>
            <a:off x="5791199" y="4685480"/>
            <a:ext cx="2524126" cy="968443"/>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469103-359D-3F0A-07E2-74660AD565EB}"/>
              </a:ext>
              <a:ext uri="{C183D7F6-B498-43B3-948B-1728B52AA6E4}">
                <adec:decorative xmlns:adec="http://schemas.microsoft.com/office/drawing/2017/decorative" val="1"/>
              </a:ext>
            </a:extLst>
          </p:cNvPr>
          <p:cNvSpPr txBox="1"/>
          <p:nvPr/>
        </p:nvSpPr>
        <p:spPr>
          <a:xfrm>
            <a:off x="5817177" y="4734318"/>
            <a:ext cx="2498147" cy="861774"/>
          </a:xfrm>
          <a:prstGeom prst="rect">
            <a:avLst/>
          </a:prstGeom>
          <a:noFill/>
        </p:spPr>
        <p:txBody>
          <a:bodyPr wrap="square" rtlCol="0">
            <a:spAutoFit/>
          </a:bodyPr>
          <a:lstStyle/>
          <a:p>
            <a:r>
              <a:rPr lang="en-US" sz="1000">
                <a:solidFill>
                  <a:srgbClr val="5E666D"/>
                </a:solidFill>
              </a:rPr>
              <a:t>All cycles prior to 2024 CAP Guidelines</a:t>
            </a:r>
          </a:p>
          <a:p>
            <a:r>
              <a:rPr lang="en-US" sz="1000">
                <a:solidFill>
                  <a:srgbClr val="5E666D"/>
                </a:solidFill>
              </a:rPr>
              <a:t>All cycles using 2024 CAP Guidelines</a:t>
            </a:r>
          </a:p>
          <a:p>
            <a:r>
              <a:rPr lang="en-US" sz="1000">
                <a:solidFill>
                  <a:srgbClr val="5E666D"/>
                </a:solidFill>
              </a:rPr>
              <a:t>2022-2023</a:t>
            </a:r>
          </a:p>
          <a:p>
            <a:r>
              <a:rPr lang="en-US" sz="1000">
                <a:solidFill>
                  <a:srgbClr val="5E666D"/>
                </a:solidFill>
              </a:rPr>
              <a:t>2023-2024</a:t>
            </a:r>
          </a:p>
          <a:p>
            <a:r>
              <a:rPr lang="en-US" sz="1000">
                <a:solidFill>
                  <a:srgbClr val="5E666D"/>
                </a:solidFill>
              </a:rPr>
              <a:t>2024-2025</a:t>
            </a:r>
          </a:p>
        </p:txBody>
      </p:sp>
      <p:pic>
        <p:nvPicPr>
          <p:cNvPr id="12" name="Picture 11">
            <a:extLst>
              <a:ext uri="{FF2B5EF4-FFF2-40B4-BE49-F238E27FC236}">
                <a16:creationId xmlns:a16="http://schemas.microsoft.com/office/drawing/2014/main" id="{71BE6CA6-314B-DC97-4FC4-C68CC6AD22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92189" y="4761919"/>
            <a:ext cx="142895" cy="133369"/>
          </a:xfrm>
          <a:prstGeom prst="rect">
            <a:avLst/>
          </a:prstGeom>
        </p:spPr>
      </p:pic>
    </p:spTree>
    <p:extLst>
      <p:ext uri="{BB962C8B-B14F-4D97-AF65-F5344CB8AC3E}">
        <p14:creationId xmlns:p14="http://schemas.microsoft.com/office/powerpoint/2010/main" val="18429523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004B-F815-F476-F7F8-98A0E39CE4E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64030C0-55B9-3C5B-CE20-11C10F3E55C2}"/>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B553AF5E-5A53-8432-09AE-EB89E2E088C0}"/>
              </a:ext>
            </a:extLst>
          </p:cNvPr>
          <p:cNvSpPr>
            <a:spLocks noGrp="1"/>
          </p:cNvSpPr>
          <p:nvPr>
            <p:ph type="title"/>
          </p:nvPr>
        </p:nvSpPr>
        <p:spPr>
          <a:xfrm>
            <a:off x="519148" y="1789546"/>
            <a:ext cx="9113224" cy="1766454"/>
          </a:xfrm>
        </p:spPr>
        <p:txBody>
          <a:bodyPr/>
          <a:lstStyle/>
          <a:p>
            <a:r>
              <a:rPr lang="en-US"/>
              <a:t>Troubleshooting</a:t>
            </a:r>
          </a:p>
        </p:txBody>
      </p:sp>
      <p:sp>
        <p:nvSpPr>
          <p:cNvPr id="5" name="Slide Number Placeholder 4">
            <a:extLst>
              <a:ext uri="{FF2B5EF4-FFF2-40B4-BE49-F238E27FC236}">
                <a16:creationId xmlns:a16="http://schemas.microsoft.com/office/drawing/2014/main" id="{AEBD15F8-F1D1-74C5-7232-99BC5604B28D}"/>
              </a:ext>
            </a:extLst>
          </p:cNvPr>
          <p:cNvSpPr>
            <a:spLocks noGrp="1"/>
          </p:cNvSpPr>
          <p:nvPr>
            <p:ph type="sldNum" sz="quarter" idx="12"/>
          </p:nvPr>
        </p:nvSpPr>
        <p:spPr/>
        <p:txBody>
          <a:bodyPr/>
          <a:lstStyle/>
          <a:p>
            <a:fld id="{68A8D22E-6BC5-9E47-900C-2BB94685D9F5}" type="slidenum">
              <a:rPr lang="en-US" smtClean="0"/>
              <a:t>67</a:t>
            </a:fld>
            <a:endParaRPr lang="en-US"/>
          </a:p>
        </p:txBody>
      </p:sp>
    </p:spTree>
    <p:extLst>
      <p:ext uri="{BB962C8B-B14F-4D97-AF65-F5344CB8AC3E}">
        <p14:creationId xmlns:p14="http://schemas.microsoft.com/office/powerpoint/2010/main" val="30944810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B561-D4D3-DC25-6B9D-68BBA9361753}"/>
              </a:ext>
            </a:extLst>
          </p:cNvPr>
          <p:cNvSpPr>
            <a:spLocks noGrp="1"/>
          </p:cNvSpPr>
          <p:nvPr>
            <p:ph type="title"/>
          </p:nvPr>
        </p:nvSpPr>
        <p:spPr/>
        <p:txBody>
          <a:bodyPr/>
          <a:lstStyle/>
          <a:p>
            <a:r>
              <a:rPr lang="en-US"/>
              <a:t>Common Challenges - Starting Cycle</a:t>
            </a:r>
          </a:p>
        </p:txBody>
      </p:sp>
      <p:sp>
        <p:nvSpPr>
          <p:cNvPr id="4" name="Slide Number Placeholder 3">
            <a:extLst>
              <a:ext uri="{FF2B5EF4-FFF2-40B4-BE49-F238E27FC236}">
                <a16:creationId xmlns:a16="http://schemas.microsoft.com/office/drawing/2014/main" id="{943530D1-D3AB-C66D-10AB-847C3F26BF8F}"/>
              </a:ext>
            </a:extLst>
          </p:cNvPr>
          <p:cNvSpPr>
            <a:spLocks noGrp="1"/>
          </p:cNvSpPr>
          <p:nvPr>
            <p:ph type="sldNum" sz="quarter" idx="12"/>
          </p:nvPr>
        </p:nvSpPr>
        <p:spPr/>
        <p:txBody>
          <a:bodyPr/>
          <a:lstStyle/>
          <a:p>
            <a:fld id="{68A8D22E-6BC5-9E47-900C-2BB94685D9F5}" type="slidenum">
              <a:rPr lang="en-US" smtClean="0"/>
              <a:t>68</a:t>
            </a:fld>
            <a:endParaRPr lang="en-US"/>
          </a:p>
        </p:txBody>
      </p:sp>
      <p:graphicFrame>
        <p:nvGraphicFramePr>
          <p:cNvPr id="5" name="Table 4">
            <a:extLst>
              <a:ext uri="{FF2B5EF4-FFF2-40B4-BE49-F238E27FC236}">
                <a16:creationId xmlns:a16="http://schemas.microsoft.com/office/drawing/2014/main" id="{A155E116-663E-019B-34FB-0AA37A082EBD}"/>
              </a:ext>
            </a:extLst>
          </p:cNvPr>
          <p:cNvGraphicFramePr>
            <a:graphicFrameLocks noGrp="1"/>
          </p:cNvGraphicFramePr>
          <p:nvPr>
            <p:extLst>
              <p:ext uri="{D42A27DB-BD31-4B8C-83A1-F6EECF244321}">
                <p14:modId xmlns:p14="http://schemas.microsoft.com/office/powerpoint/2010/main" val="2785736110"/>
              </p:ext>
            </p:extLst>
          </p:nvPr>
        </p:nvGraphicFramePr>
        <p:xfrm>
          <a:off x="427179" y="1762125"/>
          <a:ext cx="11117262" cy="3566795"/>
        </p:xfrm>
        <a:graphic>
          <a:graphicData uri="http://schemas.openxmlformats.org/drawingml/2006/table">
            <a:tbl>
              <a:tblPr firstRow="1"/>
              <a:tblGrid>
                <a:gridCol w="4135296">
                  <a:extLst>
                    <a:ext uri="{9D8B030D-6E8A-4147-A177-3AD203B41FA5}">
                      <a16:colId xmlns:a16="http://schemas.microsoft.com/office/drawing/2014/main" val="2409409067"/>
                    </a:ext>
                  </a:extLst>
                </a:gridCol>
                <a:gridCol w="6981966">
                  <a:extLst>
                    <a:ext uri="{9D8B030D-6E8A-4147-A177-3AD203B41FA5}">
                      <a16:colId xmlns:a16="http://schemas.microsoft.com/office/drawing/2014/main" val="2347217366"/>
                    </a:ext>
                  </a:extLst>
                </a:gridCol>
              </a:tblGrid>
              <a:tr h="498475">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Problems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Solutions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extLst>
                  <a:ext uri="{0D108BD9-81ED-4DB2-BD59-A6C34878D82A}">
                    <a16:rowId xmlns:a16="http://schemas.microsoft.com/office/drawing/2014/main" val="349209173"/>
                  </a:ext>
                </a:extLst>
              </a:tr>
              <a:tr h="444794">
                <a:tc>
                  <a:txBody>
                    <a:bodyPr/>
                    <a:lstStyle/>
                    <a:p>
                      <a:pPr algn="l" rtl="0" fontAlgn="base">
                        <a:lnSpc>
                          <a:spcPts val="1950"/>
                        </a:lnSpc>
                        <a:buNone/>
                      </a:pPr>
                      <a:r>
                        <a:rPr lang="en-US" b="0" i="0">
                          <a:solidFill>
                            <a:srgbClr val="203B6A"/>
                          </a:solidFill>
                          <a:effectLst/>
                          <a:latin typeface="Segoe UI" panose="020B0502040204020203" pitchFamily="34" charset="0"/>
                        </a:rPr>
                        <a:t>I can’t find the TC, SP, or PS I need</a:t>
                      </a:r>
                      <a:endParaRPr lang="en-US" b="0" i="0">
                        <a:solidFill>
                          <a:srgbClr val="203B6A"/>
                        </a:solidFill>
                        <a:effectLs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Font typeface="Arial" panose="020B0604020202020204" pitchFamily="34" charset="0"/>
                        <a:buNone/>
                      </a:pPr>
                      <a:r>
                        <a:rPr lang="en-US" b="0" i="0">
                          <a:solidFill>
                            <a:srgbClr val="203B6A"/>
                          </a:solidFill>
                          <a:effectLst/>
                          <a:latin typeface="Segoe UI" panose="020B0502040204020203" pitchFamily="34" charset="0"/>
                        </a:rPr>
                        <a:t>TC: Confirm the candidate is enrolled in Early ID.</a:t>
                      </a:r>
                      <a:endParaRPr lang="en-US" b="0" i="0">
                        <a:solidFill>
                          <a:srgbClr val="203B6A"/>
                        </a:solidFill>
                        <a:effectLst/>
                        <a:latin typeface="Arial" panose="020B0604020202020204" pitchFamily="34" charset="0"/>
                      </a:endParaRPr>
                    </a:p>
                    <a:p>
                      <a:pPr algn="l" rtl="0" fontAlgn="base">
                        <a:lnSpc>
                          <a:spcPts val="1950"/>
                        </a:lnSpc>
                        <a:buFont typeface="Arial" panose="020B0604020202020204" pitchFamily="34" charset="0"/>
                        <a:buNone/>
                      </a:pPr>
                      <a:r>
                        <a:rPr lang="en-US" b="0" i="0">
                          <a:solidFill>
                            <a:srgbClr val="203B6A"/>
                          </a:solidFill>
                          <a:effectLst/>
                          <a:latin typeface="Segoe UI" panose="020B0502040204020203" pitchFamily="34" charset="0"/>
                        </a:rPr>
                        <a:t>PS: Confirm individual is assigned PS role​ in DA</a:t>
                      </a:r>
                    </a:p>
                    <a:p>
                      <a:pPr marL="0" marR="0" lvl="0" indent="0" algn="l" defTabSz="914400" rtl="0" eaLnBrk="1" fontAlgn="base" latinLnBrk="0" hangingPunct="1">
                        <a:lnSpc>
                          <a:spcPts val="1950"/>
                        </a:lnSpc>
                        <a:spcBef>
                          <a:spcPts val="0"/>
                        </a:spcBef>
                        <a:spcAft>
                          <a:spcPts val="0"/>
                        </a:spcAft>
                        <a:buClrTx/>
                        <a:buSzTx/>
                        <a:buFont typeface="Arial" panose="020B0604020202020204" pitchFamily="34" charset="0"/>
                        <a:buNone/>
                        <a:tabLst/>
                        <a:defRPr/>
                      </a:pPr>
                      <a:r>
                        <a:rPr lang="en-US" b="0" i="0">
                          <a:solidFill>
                            <a:srgbClr val="203B6A"/>
                          </a:solidFill>
                          <a:effectLst/>
                          <a:latin typeface="Segoe UI" panose="020B0502040204020203" pitchFamily="34" charset="0"/>
                        </a:rPr>
                        <a:t>SP: Confirm the MEPID is correct​</a:t>
                      </a:r>
                      <a:endParaRPr lang="en-US" b="0" i="0">
                        <a:solidFill>
                          <a:srgbClr val="203B6A"/>
                        </a:solidFill>
                        <a:effectLst/>
                        <a:latin typeface="Arial" panose="020B060402020202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775854180"/>
                  </a:ext>
                </a:extLst>
              </a:tr>
              <a:tr h="520700">
                <a:tc>
                  <a:txBody>
                    <a:bodyPr/>
                    <a:lstStyle/>
                    <a:p>
                      <a:pPr algn="l" rtl="0" fontAlgn="base">
                        <a:lnSpc>
                          <a:spcPts val="1950"/>
                        </a:lnSpc>
                        <a:buNone/>
                      </a:pPr>
                      <a:r>
                        <a:rPr lang="en-US" b="0" i="0">
                          <a:solidFill>
                            <a:srgbClr val="203B6A"/>
                          </a:solidFill>
                          <a:effectLst/>
                          <a:latin typeface="Segoe UI" panose="020B0502040204020203" pitchFamily="34" charset="0"/>
                        </a:rPr>
                        <a:t>I </a:t>
                      </a:r>
                      <a:r>
                        <a:rPr lang="en-US" b="0" i="1">
                          <a:solidFill>
                            <a:srgbClr val="203B6A"/>
                          </a:solidFill>
                          <a:effectLst/>
                          <a:latin typeface="Segoe UI" panose="020B0502040204020203" pitchFamily="34" charset="0"/>
                        </a:rPr>
                        <a:t>still</a:t>
                      </a:r>
                      <a:r>
                        <a:rPr lang="en-US" b="1" i="0">
                          <a:solidFill>
                            <a:srgbClr val="203B6A"/>
                          </a:solidFill>
                          <a:effectLst/>
                          <a:latin typeface="Segoe UI" panose="020B0502040204020203" pitchFamily="34" charset="0"/>
                        </a:rPr>
                        <a:t> </a:t>
                      </a:r>
                      <a:r>
                        <a:rPr lang="en-US" b="0" i="0">
                          <a:solidFill>
                            <a:srgbClr val="203B6A"/>
                          </a:solidFill>
                          <a:effectLst/>
                          <a:latin typeface="Segoe UI" panose="020B0502040204020203" pitchFamily="34" charset="0"/>
                        </a:rPr>
                        <a:t>can’t find the SP with the correct MEPID</a:t>
                      </a:r>
                      <a:endParaRPr lang="en-US" b="0" i="0">
                        <a:solidFill>
                          <a:srgbClr val="203B6A"/>
                        </a:solidFill>
                        <a:effectLs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Font typeface="Arial" panose="020B0604020202020204" pitchFamily="34" charset="0"/>
                        <a:buNone/>
                      </a:pPr>
                      <a:r>
                        <a:rPr lang="en-US" b="0" i="0">
                          <a:solidFill>
                            <a:srgbClr val="203B6A"/>
                          </a:solidFill>
                          <a:effectLst/>
                          <a:latin typeface="Segoe UI" panose="020B0502040204020203" pitchFamily="34" charset="0"/>
                        </a:rPr>
                        <a:t>The platform pulls SP data from a point in time data capture via EPIMs reporting. Anyone who has been reported in the system as on leave, exited, or recently moved to another school may not appear immediately. In the meantime, start cycle with the SPs as “Out of State” ​</a:t>
                      </a:r>
                      <a:endParaRPr lang="en-US" b="0" i="0">
                        <a:solidFill>
                          <a:srgbClr val="203B6A"/>
                        </a:solidFill>
                        <a:effectLst/>
                        <a:latin typeface="Arial" panose="020B060402020202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728347240"/>
                  </a:ext>
                </a:extLst>
              </a:tr>
              <a:tr h="520700">
                <a:tc>
                  <a:txBody>
                    <a:bodyPr/>
                    <a:lstStyle/>
                    <a:p>
                      <a:pPr algn="l" rtl="0" fontAlgn="base">
                        <a:lnSpc>
                          <a:spcPts val="1950"/>
                        </a:lnSpc>
                        <a:buNone/>
                      </a:pPr>
                      <a:r>
                        <a:rPr lang="en-US" b="0" i="0">
                          <a:solidFill>
                            <a:srgbClr val="203B6A"/>
                          </a:solidFill>
                          <a:effectLst/>
                          <a:latin typeface="Segoe UI" panose="020B0502040204020203" pitchFamily="34" charset="0"/>
                        </a:rPr>
                        <a:t>A candidate has a split practicum with two SPs</a:t>
                      </a:r>
                      <a:endParaRPr lang="en-US" b="0" i="0">
                        <a:solidFill>
                          <a:srgbClr val="203B6A"/>
                        </a:solidFill>
                        <a:effectLs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Font typeface="Arial" panose="020B0604020202020204" pitchFamily="34" charset="0"/>
                        <a:buNone/>
                      </a:pPr>
                      <a:r>
                        <a:rPr lang="en-US" b="0" i="0" dirty="0">
                          <a:solidFill>
                            <a:srgbClr val="203B6A"/>
                          </a:solidFill>
                          <a:effectLst/>
                          <a:latin typeface="Segoe UI" panose="020B0502040204020203" pitchFamily="34" charset="0"/>
                        </a:rPr>
                        <a:t>Do NOT create two CAP cycles. Instead, “Add” a second SP on the CAP Form. Communication needs to be clear about which SP will complete each part of the process. </a:t>
                      </a:r>
                      <a:endParaRPr lang="en-US" b="0" i="0" dirty="0">
                        <a:solidFill>
                          <a:srgbClr val="203B6A"/>
                        </a:solidFill>
                        <a:effectLst/>
                        <a:latin typeface="Arial" panose="020B060402020202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125527882"/>
                  </a:ext>
                </a:extLst>
              </a:tr>
            </a:tbl>
          </a:graphicData>
        </a:graphic>
      </p:graphicFrame>
    </p:spTree>
    <p:extLst>
      <p:ext uri="{BB962C8B-B14F-4D97-AF65-F5344CB8AC3E}">
        <p14:creationId xmlns:p14="http://schemas.microsoft.com/office/powerpoint/2010/main" val="11221234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62117-3EB1-79B3-2EC3-4C427D3264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1D5B8-35E2-4884-F21E-837664F33BF0}"/>
              </a:ext>
            </a:extLst>
          </p:cNvPr>
          <p:cNvSpPr>
            <a:spLocks noGrp="1"/>
          </p:cNvSpPr>
          <p:nvPr>
            <p:ph type="title"/>
          </p:nvPr>
        </p:nvSpPr>
        <p:spPr/>
        <p:txBody>
          <a:bodyPr>
            <a:normAutofit/>
          </a:bodyPr>
          <a:lstStyle/>
          <a:p>
            <a:r>
              <a:rPr lang="en-US"/>
              <a:t>Common Challenges - Logging In</a:t>
            </a:r>
          </a:p>
        </p:txBody>
      </p:sp>
      <p:sp>
        <p:nvSpPr>
          <p:cNvPr id="4" name="Slide Number Placeholder 3">
            <a:extLst>
              <a:ext uri="{FF2B5EF4-FFF2-40B4-BE49-F238E27FC236}">
                <a16:creationId xmlns:a16="http://schemas.microsoft.com/office/drawing/2014/main" id="{3DBD9512-C498-73CF-9BCE-95068827B851}"/>
              </a:ext>
            </a:extLst>
          </p:cNvPr>
          <p:cNvSpPr>
            <a:spLocks noGrp="1"/>
          </p:cNvSpPr>
          <p:nvPr>
            <p:ph type="sldNum" sz="quarter" idx="12"/>
          </p:nvPr>
        </p:nvSpPr>
        <p:spPr/>
        <p:txBody>
          <a:bodyPr/>
          <a:lstStyle/>
          <a:p>
            <a:fld id="{68A8D22E-6BC5-9E47-900C-2BB94685D9F5}" type="slidenum">
              <a:rPr lang="en-US" smtClean="0"/>
              <a:t>69</a:t>
            </a:fld>
            <a:endParaRPr lang="en-US"/>
          </a:p>
        </p:txBody>
      </p:sp>
      <p:graphicFrame>
        <p:nvGraphicFramePr>
          <p:cNvPr id="5" name="Table 4">
            <a:extLst>
              <a:ext uri="{FF2B5EF4-FFF2-40B4-BE49-F238E27FC236}">
                <a16:creationId xmlns:a16="http://schemas.microsoft.com/office/drawing/2014/main" id="{6E0EAA9C-B21D-78F7-82BB-B88ACA3DA9D0}"/>
              </a:ext>
            </a:extLst>
          </p:cNvPr>
          <p:cNvGraphicFramePr>
            <a:graphicFrameLocks noGrp="1"/>
          </p:cNvGraphicFramePr>
          <p:nvPr>
            <p:extLst>
              <p:ext uri="{D42A27DB-BD31-4B8C-83A1-F6EECF244321}">
                <p14:modId xmlns:p14="http://schemas.microsoft.com/office/powerpoint/2010/main" val="369780911"/>
              </p:ext>
            </p:extLst>
          </p:nvPr>
        </p:nvGraphicFramePr>
        <p:xfrm>
          <a:off x="427179" y="1762125"/>
          <a:ext cx="11117262" cy="2967355"/>
        </p:xfrm>
        <a:graphic>
          <a:graphicData uri="http://schemas.openxmlformats.org/drawingml/2006/table">
            <a:tbl>
              <a:tblPr firstRow="1"/>
              <a:tblGrid>
                <a:gridCol w="4144821">
                  <a:extLst>
                    <a:ext uri="{9D8B030D-6E8A-4147-A177-3AD203B41FA5}">
                      <a16:colId xmlns:a16="http://schemas.microsoft.com/office/drawing/2014/main" val="2409409067"/>
                    </a:ext>
                  </a:extLst>
                </a:gridCol>
                <a:gridCol w="6972441">
                  <a:extLst>
                    <a:ext uri="{9D8B030D-6E8A-4147-A177-3AD203B41FA5}">
                      <a16:colId xmlns:a16="http://schemas.microsoft.com/office/drawing/2014/main" val="2347217366"/>
                    </a:ext>
                  </a:extLst>
                </a:gridCol>
              </a:tblGrid>
              <a:tr h="498475">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Problems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Solutions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extLst>
                  <a:ext uri="{0D108BD9-81ED-4DB2-BD59-A6C34878D82A}">
                    <a16:rowId xmlns:a16="http://schemas.microsoft.com/office/drawing/2014/main" val="349209173"/>
                  </a:ext>
                </a:extLst>
              </a:tr>
              <a:tr h="518454">
                <a:tc>
                  <a:txBody>
                    <a:bodyPr/>
                    <a:lstStyle/>
                    <a:p>
                      <a:pPr algn="l" rtl="0" fontAlgn="base">
                        <a:lnSpc>
                          <a:spcPts val="1950"/>
                        </a:lnSpc>
                        <a:buNone/>
                      </a:pPr>
                      <a:r>
                        <a:rPr lang="en-US" b="0" i="0">
                          <a:solidFill>
                            <a:srgbClr val="203B6A"/>
                          </a:solidFill>
                          <a:effectLst/>
                          <a:latin typeface="Segoe UI" panose="020B0502040204020203" pitchFamily="34" charset="0"/>
                        </a:rPr>
                        <a:t>The TC doesn’t see the link to the CAP Online Platform on their ELAR home page.</a:t>
                      </a:r>
                      <a:endParaRPr lang="en-US" b="0" i="0">
                        <a:solidFill>
                          <a:srgbClr val="203B6A"/>
                        </a:solidFill>
                        <a:effectLs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None/>
                      </a:pPr>
                      <a:r>
                        <a:rPr lang="en-US" b="0" i="0">
                          <a:solidFill>
                            <a:srgbClr val="203B6A"/>
                          </a:solidFill>
                          <a:effectLst/>
                          <a:latin typeface="Segoe UI" panose="020B0502040204020203" pitchFamily="34" charset="0"/>
                        </a:rPr>
                        <a:t>This link only becomes accessible  after the TC is added to a CAP cycle.​</a:t>
                      </a:r>
                      <a:endParaRPr lang="en-US" b="0" i="0">
                        <a:solidFill>
                          <a:srgbClr val="203B6A"/>
                        </a:solidFill>
                        <a:effectLs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775854180"/>
                  </a:ext>
                </a:extLst>
              </a:tr>
              <a:tr h="520700">
                <a:tc>
                  <a:txBody>
                    <a:bodyPr/>
                    <a:lstStyle/>
                    <a:p>
                      <a:pPr algn="l" rtl="0" fontAlgn="base">
                        <a:lnSpc>
                          <a:spcPts val="1950"/>
                        </a:lnSpc>
                        <a:buNone/>
                      </a:pPr>
                      <a:r>
                        <a:rPr lang="en-US" b="0" i="0">
                          <a:solidFill>
                            <a:srgbClr val="203B6A"/>
                          </a:solidFill>
                          <a:effectLst/>
                          <a:latin typeface="Segoe UI" panose="020B0502040204020203" pitchFamily="34" charset="0"/>
                        </a:rPr>
                        <a:t>The SP can get into their account but doesn’t see the CAP cycle information. ​</a:t>
                      </a:r>
                      <a:endParaRPr lang="en-US" b="0" i="0">
                        <a:solidFill>
                          <a:srgbClr val="203B6A"/>
                        </a:solidFill>
                        <a:effectLs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None/>
                      </a:pPr>
                      <a:r>
                        <a:rPr lang="en-US" b="0" i="0" dirty="0">
                          <a:solidFill>
                            <a:srgbClr val="203B6A"/>
                          </a:solidFill>
                          <a:effectLst/>
                          <a:latin typeface="Segoe UI" panose="020B0502040204020203" pitchFamily="34" charset="0"/>
                        </a:rPr>
                        <a:t>The SP has likely logged in under his or her personal ELAR account. Tell them to try again with the CAP specific information received via an autogenerated email. If they did not receive this information, it is likely because their email was entered incorrectly or there is a district firewall. Check the built-in platform correspondence history and share the username with the SP. ​</a:t>
                      </a:r>
                      <a:endParaRPr lang="en-US" b="0" i="0" dirty="0">
                        <a:solidFill>
                          <a:srgbClr val="203B6A"/>
                        </a:solidFill>
                        <a:effectLs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728347240"/>
                  </a:ext>
                </a:extLst>
              </a:tr>
            </a:tbl>
          </a:graphicData>
        </a:graphic>
      </p:graphicFrame>
    </p:spTree>
    <p:extLst>
      <p:ext uri="{BB962C8B-B14F-4D97-AF65-F5344CB8AC3E}">
        <p14:creationId xmlns:p14="http://schemas.microsoft.com/office/powerpoint/2010/main" val="2743791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335F-DDC8-0233-CCD2-66D4E2A61FF8}"/>
              </a:ext>
            </a:extLst>
          </p:cNvPr>
          <p:cNvSpPr>
            <a:spLocks noGrp="1"/>
          </p:cNvSpPr>
          <p:nvPr>
            <p:ph type="title"/>
          </p:nvPr>
        </p:nvSpPr>
        <p:spPr/>
        <p:txBody>
          <a:bodyPr/>
          <a:lstStyle/>
          <a:p>
            <a:r>
              <a:rPr lang="en-US"/>
              <a:t>Why use the CAP Online Platform?</a:t>
            </a:r>
          </a:p>
        </p:txBody>
      </p:sp>
      <p:sp>
        <p:nvSpPr>
          <p:cNvPr id="4" name="Slide Number Placeholder 3">
            <a:extLst>
              <a:ext uri="{FF2B5EF4-FFF2-40B4-BE49-F238E27FC236}">
                <a16:creationId xmlns:a16="http://schemas.microsoft.com/office/drawing/2014/main" id="{74CD5201-F472-D321-6D5A-42AA35EFACF5}"/>
              </a:ext>
            </a:extLst>
          </p:cNvPr>
          <p:cNvSpPr>
            <a:spLocks noGrp="1"/>
          </p:cNvSpPr>
          <p:nvPr>
            <p:ph type="sldNum" sz="quarter" idx="12"/>
          </p:nvPr>
        </p:nvSpPr>
        <p:spPr/>
        <p:txBody>
          <a:bodyPr/>
          <a:lstStyle/>
          <a:p>
            <a:fld id="{68A8D22E-6BC5-9E47-900C-2BB94685D9F5}" type="slidenum">
              <a:rPr lang="en-US" smtClean="0"/>
              <a:t>7</a:t>
            </a:fld>
            <a:endParaRPr lang="en-US"/>
          </a:p>
        </p:txBody>
      </p:sp>
      <p:sp>
        <p:nvSpPr>
          <p:cNvPr id="8" name="TextBox 7">
            <a:extLst>
              <a:ext uri="{FF2B5EF4-FFF2-40B4-BE49-F238E27FC236}">
                <a16:creationId xmlns:a16="http://schemas.microsoft.com/office/drawing/2014/main" id="{ADE0EFB8-9F17-A482-C7AD-4936D09274E8}"/>
              </a:ext>
            </a:extLst>
          </p:cNvPr>
          <p:cNvSpPr txBox="1"/>
          <p:nvPr/>
        </p:nvSpPr>
        <p:spPr>
          <a:xfrm>
            <a:off x="692558" y="1577949"/>
            <a:ext cx="10321871" cy="4154984"/>
          </a:xfrm>
          <a:prstGeom prst="rect">
            <a:avLst/>
          </a:prstGeom>
          <a:noFill/>
        </p:spPr>
        <p:txBody>
          <a:bodyPr wrap="square">
            <a:spAutoFit/>
          </a:bodyPr>
          <a:lstStyle/>
          <a:p>
            <a:r>
              <a:rPr lang="en-US" sz="2400" dirty="0">
                <a:solidFill>
                  <a:srgbClr val="1E4782"/>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ü"/>
            </a:pPr>
            <a:r>
              <a:rPr lang="en-US" sz="2400" dirty="0">
                <a:solidFill>
                  <a:srgbClr val="1E4782"/>
                </a:solidFill>
                <a:latin typeface="Arial" panose="020B0604020202020204" pitchFamily="34" charset="0"/>
                <a:cs typeface="Arial" panose="020B0604020202020204" pitchFamily="34" charset="0"/>
              </a:rPr>
              <a:t>Alignment to paper-based forms</a:t>
            </a:r>
          </a:p>
          <a:p>
            <a:pPr marL="285750" indent="-285750">
              <a:buFont typeface="Wingdings" panose="05000000000000000000" pitchFamily="2" charset="2"/>
              <a:buChar char="ü"/>
            </a:pPr>
            <a:endParaRPr lang="en-US" sz="2400" dirty="0">
              <a:solidFill>
                <a:srgbClr val="1E478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2400" dirty="0">
                <a:solidFill>
                  <a:srgbClr val="1E4782"/>
                </a:solidFill>
                <a:latin typeface="Arial" panose="020B0604020202020204" pitchFamily="34" charset="0"/>
                <a:cs typeface="Arial" panose="020B0604020202020204" pitchFamily="34" charset="0"/>
              </a:rPr>
              <a:t>Streamlined CAP process and triad communication</a:t>
            </a:r>
          </a:p>
          <a:p>
            <a:pPr marL="285750" indent="-285750">
              <a:buFont typeface="Wingdings" panose="05000000000000000000" pitchFamily="2" charset="2"/>
              <a:buChar char="ü"/>
            </a:pPr>
            <a:endParaRPr lang="en-US" sz="2400" dirty="0">
              <a:solidFill>
                <a:srgbClr val="1E478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2400" dirty="0">
                <a:solidFill>
                  <a:srgbClr val="1E4782"/>
                </a:solidFill>
                <a:latin typeface="Arial" panose="020B0604020202020204" pitchFamily="34" charset="0"/>
                <a:cs typeface="Arial" panose="020B0604020202020204" pitchFamily="34" charset="0"/>
              </a:rPr>
              <a:t>Ability to track candidate progress through each step of the cycle ​</a:t>
            </a:r>
          </a:p>
          <a:p>
            <a:pPr marL="285750" indent="-285750">
              <a:buFont typeface="Wingdings" panose="05000000000000000000" pitchFamily="2" charset="2"/>
              <a:buChar char="ü"/>
            </a:pPr>
            <a:endParaRPr lang="en-US" sz="2400" dirty="0">
              <a:solidFill>
                <a:srgbClr val="1E478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2400" dirty="0">
                <a:solidFill>
                  <a:srgbClr val="1E4782"/>
                </a:solidFill>
                <a:latin typeface="Arial" panose="020B0604020202020204" pitchFamily="34" charset="0"/>
                <a:cs typeface="Arial" panose="020B0604020202020204" pitchFamily="34" charset="0"/>
              </a:rPr>
              <a:t>Accounts linked to Security Portal/ELAR​</a:t>
            </a:r>
          </a:p>
          <a:p>
            <a:endParaRPr lang="en-US" sz="2400" dirty="0">
              <a:solidFill>
                <a:srgbClr val="1E478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2400" dirty="0">
                <a:solidFill>
                  <a:srgbClr val="1E4782"/>
                </a:solidFill>
                <a:latin typeface="Arial" panose="020B0604020202020204" pitchFamily="34" charset="0"/>
                <a:cs typeface="Arial" panose="020B0604020202020204" pitchFamily="34" charset="0"/>
              </a:rPr>
              <a:t>Quick, complete, and accurate CAP data reporting into EDWIN​</a:t>
            </a:r>
          </a:p>
          <a:p>
            <a:endParaRPr lang="en-US" sz="2400" dirty="0">
              <a:solidFill>
                <a:srgbClr val="1E47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0153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E0ED6-242C-B209-C48E-B69166457A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D8A3F-5C4B-6EFA-1577-9BF977559624}"/>
              </a:ext>
            </a:extLst>
          </p:cNvPr>
          <p:cNvSpPr>
            <a:spLocks noGrp="1"/>
          </p:cNvSpPr>
          <p:nvPr>
            <p:ph type="title"/>
          </p:nvPr>
        </p:nvSpPr>
        <p:spPr/>
        <p:txBody>
          <a:bodyPr>
            <a:normAutofit fontScale="90000"/>
          </a:bodyPr>
          <a:lstStyle/>
          <a:p>
            <a:r>
              <a:rPr lang="en-US"/>
              <a:t>Common Challenges - Completing Forms</a:t>
            </a:r>
          </a:p>
        </p:txBody>
      </p:sp>
      <p:sp>
        <p:nvSpPr>
          <p:cNvPr id="4" name="Slide Number Placeholder 3">
            <a:extLst>
              <a:ext uri="{FF2B5EF4-FFF2-40B4-BE49-F238E27FC236}">
                <a16:creationId xmlns:a16="http://schemas.microsoft.com/office/drawing/2014/main" id="{9B0F0439-45BB-FDC2-4B8A-027F91A80923}"/>
              </a:ext>
            </a:extLst>
          </p:cNvPr>
          <p:cNvSpPr>
            <a:spLocks noGrp="1"/>
          </p:cNvSpPr>
          <p:nvPr>
            <p:ph type="sldNum" sz="quarter" idx="12"/>
          </p:nvPr>
        </p:nvSpPr>
        <p:spPr/>
        <p:txBody>
          <a:bodyPr/>
          <a:lstStyle/>
          <a:p>
            <a:fld id="{68A8D22E-6BC5-9E47-900C-2BB94685D9F5}" type="slidenum">
              <a:rPr lang="en-US" smtClean="0"/>
              <a:t>70</a:t>
            </a:fld>
            <a:endParaRPr lang="en-US"/>
          </a:p>
        </p:txBody>
      </p:sp>
      <p:graphicFrame>
        <p:nvGraphicFramePr>
          <p:cNvPr id="5" name="Table 4">
            <a:extLst>
              <a:ext uri="{FF2B5EF4-FFF2-40B4-BE49-F238E27FC236}">
                <a16:creationId xmlns:a16="http://schemas.microsoft.com/office/drawing/2014/main" id="{F264F587-9D12-744D-3D84-BB4DBD0E11BE}"/>
              </a:ext>
            </a:extLst>
          </p:cNvPr>
          <p:cNvGraphicFramePr>
            <a:graphicFrameLocks noGrp="1"/>
          </p:cNvGraphicFramePr>
          <p:nvPr>
            <p:extLst>
              <p:ext uri="{D42A27DB-BD31-4B8C-83A1-F6EECF244321}">
                <p14:modId xmlns:p14="http://schemas.microsoft.com/office/powerpoint/2010/main" val="323195025"/>
              </p:ext>
            </p:extLst>
          </p:nvPr>
        </p:nvGraphicFramePr>
        <p:xfrm>
          <a:off x="427179" y="1762125"/>
          <a:ext cx="11117262" cy="4582795"/>
        </p:xfrm>
        <a:graphic>
          <a:graphicData uri="http://schemas.openxmlformats.org/drawingml/2006/table">
            <a:tbl>
              <a:tblPr firstRow="1"/>
              <a:tblGrid>
                <a:gridCol w="3659046">
                  <a:extLst>
                    <a:ext uri="{9D8B030D-6E8A-4147-A177-3AD203B41FA5}">
                      <a16:colId xmlns:a16="http://schemas.microsoft.com/office/drawing/2014/main" val="2409409067"/>
                    </a:ext>
                  </a:extLst>
                </a:gridCol>
                <a:gridCol w="7458216">
                  <a:extLst>
                    <a:ext uri="{9D8B030D-6E8A-4147-A177-3AD203B41FA5}">
                      <a16:colId xmlns:a16="http://schemas.microsoft.com/office/drawing/2014/main" val="2347217366"/>
                    </a:ext>
                  </a:extLst>
                </a:gridCol>
              </a:tblGrid>
              <a:tr h="498475">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Problems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Solutions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extLst>
                  <a:ext uri="{0D108BD9-81ED-4DB2-BD59-A6C34878D82A}">
                    <a16:rowId xmlns:a16="http://schemas.microsoft.com/office/drawing/2014/main" val="349209173"/>
                  </a:ext>
                </a:extLst>
              </a:tr>
              <a:tr h="444794">
                <a:tc>
                  <a:txBody>
                    <a:bodyPr/>
                    <a:lstStyle/>
                    <a:p>
                      <a:pPr algn="l" rtl="0" fontAlgn="base">
                        <a:lnSpc>
                          <a:spcPts val="1950"/>
                        </a:lnSpc>
                        <a:buNone/>
                      </a:pPr>
                      <a:r>
                        <a:rPr lang="en-US" b="0" i="0">
                          <a:solidFill>
                            <a:srgbClr val="203B6A"/>
                          </a:solidFill>
                          <a:effectLst/>
                          <a:latin typeface="Segoe UI" panose="020B0502040204020203" pitchFamily="34" charset="0"/>
                        </a:rPr>
                        <a:t>The TC cannot write in the Self-Assessment ​</a:t>
                      </a:r>
                      <a:endParaRPr lang="en-US" b="0" i="0">
                        <a:solidFill>
                          <a:srgbClr val="203B6A"/>
                        </a:solidFill>
                        <a:effectLs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Font typeface="Arial" panose="020B0604020202020204" pitchFamily="34" charset="0"/>
                        <a:buNone/>
                      </a:pPr>
                      <a:r>
                        <a:rPr lang="en-US" b="0" i="0">
                          <a:solidFill>
                            <a:srgbClr val="203B6A"/>
                          </a:solidFill>
                          <a:effectLst/>
                          <a:latin typeface="Segoe UI" panose="020B0502040204020203" pitchFamily="34" charset="0"/>
                        </a:rPr>
                        <a:t>The Self-Assessment form does not become editable until the TC has entered all Rubric Summary ratings and clicked “Complete.” ​</a:t>
                      </a:r>
                      <a:endParaRPr lang="en-US" b="0" i="0">
                        <a:solidFill>
                          <a:srgbClr val="203B6A"/>
                        </a:solidFill>
                        <a:effectLst/>
                        <a:latin typeface="Arial" panose="020B060402020202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411581918"/>
                  </a:ext>
                </a:extLst>
              </a:tr>
              <a:tr h="444794">
                <a:tc>
                  <a:txBody>
                    <a:bodyPr/>
                    <a:lstStyle/>
                    <a:p>
                      <a:pPr algn="l" rtl="0" fontAlgn="base">
                        <a:lnSpc>
                          <a:spcPts val="1950"/>
                        </a:lnSpc>
                        <a:buNone/>
                      </a:pPr>
                      <a:r>
                        <a:rPr lang="en-US" b="0" i="0">
                          <a:solidFill>
                            <a:srgbClr val="203B6A"/>
                          </a:solidFill>
                          <a:effectLst/>
                          <a:latin typeface="Segoe UI" panose="020B0502040204020203" pitchFamily="34" charset="0"/>
                        </a:rPr>
                        <a:t>Information was entered and then disappeared from an observation form</a:t>
                      </a:r>
                      <a:endParaRPr lang="en-US" b="0" i="0">
                        <a:solidFill>
                          <a:srgbClr val="203B6A"/>
                        </a:solidFill>
                        <a:effectLs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Font typeface="Arial" panose="020B0604020202020204" pitchFamily="34" charset="0"/>
                        <a:buNone/>
                      </a:pPr>
                      <a:r>
                        <a:rPr lang="en-US" b="0" i="0">
                          <a:solidFill>
                            <a:srgbClr val="203B6A"/>
                          </a:solidFill>
                          <a:effectLst/>
                          <a:latin typeface="Segoe UI" panose="020B0502040204020203" pitchFamily="34" charset="0"/>
                        </a:rPr>
                        <a:t>This could be for one of three reasons:</a:t>
                      </a:r>
                      <a:endParaRPr lang="en-US" b="0" i="0">
                        <a:solidFill>
                          <a:srgbClr val="203B6A"/>
                        </a:solidFill>
                        <a:effectLst/>
                        <a:latin typeface="Arial" panose="020B0604020202020204" pitchFamily="34" charset="0"/>
                      </a:endParaRPr>
                    </a:p>
                    <a:p>
                      <a:pPr marL="285750" marR="0" lvl="0" indent="-285750" algn="l" defTabSz="914400" rtl="0" eaLnBrk="1" fontAlgn="base" latinLnBrk="0" hangingPunct="1">
                        <a:lnSpc>
                          <a:spcPts val="1950"/>
                        </a:lnSpc>
                        <a:spcBef>
                          <a:spcPts val="0"/>
                        </a:spcBef>
                        <a:spcAft>
                          <a:spcPts val="0"/>
                        </a:spcAft>
                        <a:buClrTx/>
                        <a:buSzTx/>
                        <a:buFont typeface="Arial" panose="020B0604020202020204" pitchFamily="34" charset="0"/>
                        <a:buChar char="•"/>
                        <a:tabLst/>
                        <a:defRPr/>
                      </a:pPr>
                      <a:r>
                        <a:rPr lang="en-US" b="0" i="0">
                          <a:solidFill>
                            <a:srgbClr val="203B6A"/>
                          </a:solidFill>
                          <a:effectLst/>
                          <a:latin typeface="Segoe UI" panose="020B0502040204020203" pitchFamily="34" charset="0"/>
                        </a:rPr>
                        <a:t>The browser timed out while the SP/PS was typing (advise frequent saving) ​</a:t>
                      </a:r>
                      <a:endParaRPr lang="en-US" b="0" i="0">
                        <a:solidFill>
                          <a:srgbClr val="203B6A"/>
                        </a:solidFill>
                        <a:effectLst/>
                        <a:latin typeface="Arial" panose="020B0604020202020204" pitchFamily="34" charset="0"/>
                      </a:endParaRPr>
                    </a:p>
                    <a:p>
                      <a:pPr marL="285750" indent="-285750" algn="l" rtl="0" fontAlgn="base">
                        <a:lnSpc>
                          <a:spcPts val="1950"/>
                        </a:lnSpc>
                        <a:buFont typeface="Arial" panose="020B0604020202020204" pitchFamily="34" charset="0"/>
                        <a:buChar char="•"/>
                      </a:pPr>
                      <a:r>
                        <a:rPr lang="en-US" b="0" i="0">
                          <a:solidFill>
                            <a:srgbClr val="203B6A"/>
                          </a:solidFill>
                          <a:effectLst/>
                          <a:latin typeface="Segoe UI" panose="020B0502040204020203" pitchFamily="34" charset="0"/>
                        </a:rPr>
                        <a:t>The SP/PS accidentally saved over each other’s information (advise clear communication about who will enter information in each field)</a:t>
                      </a:r>
                      <a:endParaRPr lang="en-US" b="0" i="0">
                        <a:solidFill>
                          <a:srgbClr val="203B6A"/>
                        </a:solidFill>
                        <a:effectLst/>
                        <a:latin typeface="Arial" panose="020B0604020202020204" pitchFamily="34" charset="0"/>
                      </a:endParaRPr>
                    </a:p>
                    <a:p>
                      <a:pPr marL="285750" indent="-285750" algn="l" rtl="0" fontAlgn="base">
                        <a:lnSpc>
                          <a:spcPts val="1950"/>
                        </a:lnSpc>
                        <a:buFont typeface="Arial" panose="020B0604020202020204" pitchFamily="34" charset="0"/>
                        <a:buChar char="•"/>
                      </a:pPr>
                      <a:r>
                        <a:rPr lang="en-US" b="0" i="0">
                          <a:solidFill>
                            <a:srgbClr val="203B6A"/>
                          </a:solidFill>
                          <a:effectLst/>
                          <a:latin typeface="Segoe UI" panose="020B0502040204020203" pitchFamily="34" charset="0"/>
                        </a:rPr>
                        <a:t>The SP/PS toggled back and forth between the individual and joint versions of the form (advise option is only changed once at the start)</a:t>
                      </a:r>
                      <a:endParaRPr lang="en-US" b="0" i="0">
                        <a:solidFill>
                          <a:srgbClr val="203B6A"/>
                        </a:solidFill>
                        <a:effectLst/>
                        <a:latin typeface="Arial" panose="020B060402020202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775854180"/>
                  </a:ext>
                </a:extLst>
              </a:tr>
              <a:tr h="520700">
                <a:tc>
                  <a:txBody>
                    <a:bodyPr/>
                    <a:lstStyle/>
                    <a:p>
                      <a:pPr algn="l" rtl="0" fontAlgn="base">
                        <a:lnSpc>
                          <a:spcPts val="1950"/>
                        </a:lnSpc>
                        <a:buNone/>
                      </a:pPr>
                      <a:r>
                        <a:rPr lang="en-US" b="0" i="0">
                          <a:solidFill>
                            <a:srgbClr val="203B6A"/>
                          </a:solidFill>
                          <a:effectLst/>
                          <a:latin typeface="Segoe UI" panose="020B0502040204020203" pitchFamily="34" charset="0"/>
                        </a:rPr>
                        <a:t>The “Complete” button isn’t showing up on an observation or assessment form​</a:t>
                      </a:r>
                      <a:endParaRPr lang="en-US" b="0" i="0">
                        <a:solidFill>
                          <a:srgbClr val="203B6A"/>
                        </a:solidFill>
                        <a:effectLs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Font typeface="Arial" panose="020B0604020202020204" pitchFamily="34" charset="0"/>
                        <a:buNone/>
                      </a:pPr>
                      <a:r>
                        <a:rPr lang="en-US" b="0" i="0" dirty="0">
                          <a:solidFill>
                            <a:srgbClr val="203B6A"/>
                          </a:solidFill>
                          <a:effectLst/>
                          <a:latin typeface="Segoe UI" panose="020B0502040204020203" pitchFamily="34" charset="0"/>
                        </a:rPr>
                        <a:t>One or more required component is not fulfilled. Review the form to ensure information is entered for all required fields (bold with an asterisk).</a:t>
                      </a:r>
                      <a:endParaRPr lang="en-US" b="0" i="0" dirty="0">
                        <a:solidFill>
                          <a:srgbClr val="203B6A"/>
                        </a:solidFill>
                        <a:effectLst/>
                        <a:latin typeface="Arial" panose="020B0604020202020204" pitchFamily="34" charset="0"/>
                      </a:endParaRPr>
                    </a:p>
                    <a:p>
                      <a:pPr algn="l" rtl="0" fontAlgn="base">
                        <a:lnSpc>
                          <a:spcPts val="1950"/>
                        </a:lnSpc>
                        <a:buFont typeface="Arial" panose="020B0604020202020204" pitchFamily="34" charset="0"/>
                        <a:buNone/>
                      </a:pPr>
                      <a:endParaRPr lang="en-US" b="0" i="0" dirty="0">
                        <a:solidFill>
                          <a:srgbClr val="203B6A"/>
                        </a:solidFill>
                        <a:effectLst/>
                        <a:latin typeface="Segoe UI" panose="020B0502040204020203" pitchFamily="34" charset="0"/>
                      </a:endParaRPr>
                    </a:p>
                    <a:p>
                      <a:pPr algn="l" rtl="0" fontAlgn="base">
                        <a:lnSpc>
                          <a:spcPts val="1950"/>
                        </a:lnSpc>
                        <a:buFont typeface="Arial" panose="020B0604020202020204" pitchFamily="34" charset="0"/>
                        <a:buNone/>
                      </a:pPr>
                      <a:r>
                        <a:rPr lang="en-US" b="0" i="0" dirty="0">
                          <a:solidFill>
                            <a:srgbClr val="203B6A"/>
                          </a:solidFill>
                          <a:effectLst/>
                          <a:latin typeface="Segoe UI" panose="020B0502040204020203" pitchFamily="34" charset="0"/>
                        </a:rPr>
                        <a:t>For forms the SP and PS complete together (joint observations, assessments), both supervisors must mark the form as “Complete”.​</a:t>
                      </a:r>
                      <a:endParaRPr lang="en-US" b="0" i="0" dirty="0">
                        <a:solidFill>
                          <a:srgbClr val="203B6A"/>
                        </a:solidFill>
                        <a:effectLst/>
                        <a:latin typeface="Arial" panose="020B060402020202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728347240"/>
                  </a:ext>
                </a:extLst>
              </a:tr>
            </a:tbl>
          </a:graphicData>
        </a:graphic>
      </p:graphicFrame>
    </p:spTree>
    <p:extLst>
      <p:ext uri="{BB962C8B-B14F-4D97-AF65-F5344CB8AC3E}">
        <p14:creationId xmlns:p14="http://schemas.microsoft.com/office/powerpoint/2010/main" val="13884578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4A978-D281-2DF8-7796-1ACF90200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03839B-261F-DCD8-4339-3CCE2C2450C3}"/>
              </a:ext>
            </a:extLst>
          </p:cNvPr>
          <p:cNvSpPr>
            <a:spLocks noGrp="1"/>
          </p:cNvSpPr>
          <p:nvPr>
            <p:ph type="title"/>
          </p:nvPr>
        </p:nvSpPr>
        <p:spPr/>
        <p:txBody>
          <a:bodyPr/>
          <a:lstStyle/>
          <a:p>
            <a:r>
              <a:rPr lang="en-US"/>
              <a:t>Common Challenges – Ending Cycle</a:t>
            </a:r>
          </a:p>
        </p:txBody>
      </p:sp>
      <p:sp>
        <p:nvSpPr>
          <p:cNvPr id="4" name="Slide Number Placeholder 3">
            <a:extLst>
              <a:ext uri="{FF2B5EF4-FFF2-40B4-BE49-F238E27FC236}">
                <a16:creationId xmlns:a16="http://schemas.microsoft.com/office/drawing/2014/main" id="{EEA2A290-B5FA-EFFA-2D82-C8D22515AFC3}"/>
              </a:ext>
            </a:extLst>
          </p:cNvPr>
          <p:cNvSpPr>
            <a:spLocks noGrp="1"/>
          </p:cNvSpPr>
          <p:nvPr>
            <p:ph type="sldNum" sz="quarter" idx="12"/>
          </p:nvPr>
        </p:nvSpPr>
        <p:spPr/>
        <p:txBody>
          <a:bodyPr/>
          <a:lstStyle/>
          <a:p>
            <a:fld id="{68A8D22E-6BC5-9E47-900C-2BB94685D9F5}" type="slidenum">
              <a:rPr lang="en-US" smtClean="0"/>
              <a:t>71</a:t>
            </a:fld>
            <a:endParaRPr lang="en-US"/>
          </a:p>
        </p:txBody>
      </p:sp>
      <p:graphicFrame>
        <p:nvGraphicFramePr>
          <p:cNvPr id="5" name="Table 4">
            <a:extLst>
              <a:ext uri="{FF2B5EF4-FFF2-40B4-BE49-F238E27FC236}">
                <a16:creationId xmlns:a16="http://schemas.microsoft.com/office/drawing/2014/main" id="{1EB10744-74B0-E077-B2B5-2E92D65501C7}"/>
              </a:ext>
            </a:extLst>
          </p:cNvPr>
          <p:cNvGraphicFramePr>
            <a:graphicFrameLocks noGrp="1"/>
          </p:cNvGraphicFramePr>
          <p:nvPr>
            <p:extLst>
              <p:ext uri="{D42A27DB-BD31-4B8C-83A1-F6EECF244321}">
                <p14:modId xmlns:p14="http://schemas.microsoft.com/office/powerpoint/2010/main" val="510201143"/>
              </p:ext>
            </p:extLst>
          </p:nvPr>
        </p:nvGraphicFramePr>
        <p:xfrm>
          <a:off x="427179" y="1762125"/>
          <a:ext cx="11117262" cy="2113915"/>
        </p:xfrm>
        <a:graphic>
          <a:graphicData uri="http://schemas.openxmlformats.org/drawingml/2006/table">
            <a:tbl>
              <a:tblPr firstRow="1"/>
              <a:tblGrid>
                <a:gridCol w="5148261">
                  <a:extLst>
                    <a:ext uri="{9D8B030D-6E8A-4147-A177-3AD203B41FA5}">
                      <a16:colId xmlns:a16="http://schemas.microsoft.com/office/drawing/2014/main" val="2409409067"/>
                    </a:ext>
                  </a:extLst>
                </a:gridCol>
                <a:gridCol w="5969001">
                  <a:extLst>
                    <a:ext uri="{9D8B030D-6E8A-4147-A177-3AD203B41FA5}">
                      <a16:colId xmlns:a16="http://schemas.microsoft.com/office/drawing/2014/main" val="2347217366"/>
                    </a:ext>
                  </a:extLst>
                </a:gridCol>
              </a:tblGrid>
              <a:tr h="498475">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Problems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tc>
                  <a:txBody>
                    <a:bodyPr/>
                    <a:lstStyle/>
                    <a:p>
                      <a:pPr algn="ctr" fontAlgn="base">
                        <a:lnSpc>
                          <a:spcPts val="2175"/>
                        </a:lnSpc>
                        <a:buNone/>
                      </a:pPr>
                      <a:r>
                        <a:rPr lang="en-US" sz="1500" b="1" i="0">
                          <a:solidFill>
                            <a:srgbClr val="FFFFFF"/>
                          </a:solidFill>
                          <a:effectLst/>
                          <a:latin typeface="Arial" panose="020B0604020202020204" pitchFamily="34" charset="0"/>
                          <a:cs typeface="Arial" panose="020B0604020202020204" pitchFamily="34" charset="0"/>
                        </a:rPr>
                        <a:t>Solutions</a:t>
                      </a:r>
                    </a:p>
                  </a:txBody>
                  <a:tcPr marL="74931" marR="74931" marT="37465" marB="37465"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7285" cap="flat" cmpd="sng" algn="ctr">
                      <a:solidFill>
                        <a:srgbClr val="FFFFFF"/>
                      </a:solidFill>
                      <a:prstDash val="solid"/>
                      <a:round/>
                      <a:headEnd type="none" w="med" len="med"/>
                      <a:tailEnd type="none" w="med" len="med"/>
                    </a:lnB>
                    <a:solidFill>
                      <a:srgbClr val="203B6A"/>
                    </a:solidFill>
                  </a:tcPr>
                </a:tc>
                <a:extLst>
                  <a:ext uri="{0D108BD9-81ED-4DB2-BD59-A6C34878D82A}">
                    <a16:rowId xmlns:a16="http://schemas.microsoft.com/office/drawing/2014/main" val="349209173"/>
                  </a:ext>
                </a:extLst>
              </a:tr>
              <a:tr h="444794">
                <a:tc>
                  <a:txBody>
                    <a:bodyPr/>
                    <a:lstStyle/>
                    <a:p>
                      <a:pPr algn="l" rtl="0" fontAlgn="base">
                        <a:lnSpc>
                          <a:spcPts val="1950"/>
                        </a:lnSpc>
                        <a:buNone/>
                      </a:pPr>
                      <a:r>
                        <a:rPr lang="en-US" b="0" i="0">
                          <a:solidFill>
                            <a:srgbClr val="203B6A"/>
                          </a:solidFill>
                          <a:effectLst/>
                          <a:latin typeface="Segoe UI" panose="020B0502040204020203" pitchFamily="34" charset="0"/>
                        </a:rPr>
                        <a:t>I can’t complete a cycle. ​</a:t>
                      </a:r>
                      <a:endParaRPr lang="en-US" b="0" i="0">
                        <a:solidFill>
                          <a:srgbClr val="203B6A"/>
                        </a:solidFill>
                        <a:effectLs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algn="l" rtl="0" fontAlgn="base">
                        <a:lnSpc>
                          <a:spcPts val="1950"/>
                        </a:lnSpc>
                        <a:buFont typeface="Arial" panose="020B0604020202020204" pitchFamily="34" charset="0"/>
                        <a:buNone/>
                      </a:pPr>
                      <a:r>
                        <a:rPr lang="en-US" b="0" i="0" dirty="0">
                          <a:solidFill>
                            <a:srgbClr val="203B6A"/>
                          </a:solidFill>
                          <a:effectLst/>
                          <a:latin typeface="Segoe UI" panose="020B0502040204020203" pitchFamily="34" charset="0"/>
                        </a:rPr>
                        <a:t>If the option to complete a cycle does not appear after everything is complete, it could be that you missed one of the steps. Review the status section at the bottom of the CAP Form to see any incomplete forms. Then, click into any forms listed to ensure all required fields have text. In many cases, a Three-Way Meeting date is missing.</a:t>
                      </a:r>
                      <a:endParaRPr lang="en-US" b="0" i="0" dirty="0">
                        <a:solidFill>
                          <a:srgbClr val="203B6A"/>
                        </a:solidFill>
                        <a:effectLst/>
                        <a:latin typeface="Arial" panose="020B060402020202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7285"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775854180"/>
                  </a:ext>
                </a:extLst>
              </a:tr>
            </a:tbl>
          </a:graphicData>
        </a:graphic>
      </p:graphicFrame>
    </p:spTree>
    <p:extLst>
      <p:ext uri="{BB962C8B-B14F-4D97-AF65-F5344CB8AC3E}">
        <p14:creationId xmlns:p14="http://schemas.microsoft.com/office/powerpoint/2010/main" val="1587274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F4802-74B0-CB36-A6C2-8CB3D6F5FFB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BF8B671-77A4-29D7-EED6-95E11D5853B3}"/>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BBF8BE18-86BE-AA4D-2190-AAE87FA03D41}"/>
              </a:ext>
            </a:extLst>
          </p:cNvPr>
          <p:cNvSpPr>
            <a:spLocks noGrp="1"/>
          </p:cNvSpPr>
          <p:nvPr>
            <p:ph type="title"/>
          </p:nvPr>
        </p:nvSpPr>
        <p:spPr>
          <a:xfrm>
            <a:off x="633448" y="1789546"/>
            <a:ext cx="9113224" cy="1766454"/>
          </a:xfrm>
        </p:spPr>
        <p:txBody>
          <a:bodyPr/>
          <a:lstStyle/>
          <a:p>
            <a:r>
              <a:rPr lang="en-US"/>
              <a:t>Available Resources</a:t>
            </a:r>
          </a:p>
        </p:txBody>
      </p:sp>
      <p:sp>
        <p:nvSpPr>
          <p:cNvPr id="5" name="Slide Number Placeholder 4">
            <a:extLst>
              <a:ext uri="{FF2B5EF4-FFF2-40B4-BE49-F238E27FC236}">
                <a16:creationId xmlns:a16="http://schemas.microsoft.com/office/drawing/2014/main" id="{3B1503EE-CDDC-C8B8-368D-3C90095BE703}"/>
              </a:ext>
            </a:extLst>
          </p:cNvPr>
          <p:cNvSpPr>
            <a:spLocks noGrp="1"/>
          </p:cNvSpPr>
          <p:nvPr>
            <p:ph type="sldNum" sz="quarter" idx="12"/>
          </p:nvPr>
        </p:nvSpPr>
        <p:spPr/>
        <p:txBody>
          <a:bodyPr/>
          <a:lstStyle/>
          <a:p>
            <a:fld id="{68A8D22E-6BC5-9E47-900C-2BB94685D9F5}" type="slidenum">
              <a:rPr lang="en-US" smtClean="0"/>
              <a:t>72</a:t>
            </a:fld>
            <a:endParaRPr lang="en-US"/>
          </a:p>
        </p:txBody>
      </p:sp>
    </p:spTree>
    <p:extLst>
      <p:ext uri="{BB962C8B-B14F-4D97-AF65-F5344CB8AC3E}">
        <p14:creationId xmlns:p14="http://schemas.microsoft.com/office/powerpoint/2010/main" val="4095093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65AC2-906C-C865-162C-2A6871BA58AE}"/>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pPr/>
              <a:t>73</a:t>
            </a:fld>
            <a:endParaRPr lang="en-US"/>
          </a:p>
        </p:txBody>
      </p:sp>
      <p:sp>
        <p:nvSpPr>
          <p:cNvPr id="5" name="Title 4">
            <a:extLst>
              <a:ext uri="{FF2B5EF4-FFF2-40B4-BE49-F238E27FC236}">
                <a16:creationId xmlns:a16="http://schemas.microsoft.com/office/drawing/2014/main" id="{66CE46B5-2B44-F3BD-E4C6-805895D45C08}"/>
              </a:ext>
            </a:extLst>
          </p:cNvPr>
          <p:cNvSpPr>
            <a:spLocks noGrp="1"/>
          </p:cNvSpPr>
          <p:nvPr>
            <p:ph type="title" idx="4294967295"/>
          </p:nvPr>
        </p:nvSpPr>
        <p:spPr>
          <a:xfrm>
            <a:off x="173180" y="-861002"/>
            <a:ext cx="10515600" cy="861002"/>
          </a:xfrm>
        </p:spPr>
        <p:txBody>
          <a:bodyPr vert="horz" lIns="91440" tIns="45720" rIns="91440" bIns="45720" rtlCol="0" anchor="b">
            <a:normAutofit/>
          </a:bodyPr>
          <a:lstStyle/>
          <a:p>
            <a:r>
              <a:rPr lang="en-US" dirty="0"/>
              <a:t>Resources</a:t>
            </a:r>
          </a:p>
        </p:txBody>
      </p:sp>
      <p:sp>
        <p:nvSpPr>
          <p:cNvPr id="9" name="TextBox 8">
            <a:extLst>
              <a:ext uri="{FF2B5EF4-FFF2-40B4-BE49-F238E27FC236}">
                <a16:creationId xmlns:a16="http://schemas.microsoft.com/office/drawing/2014/main" id="{7968C935-214F-86B0-71F7-5CFEAEB0912F}"/>
              </a:ext>
            </a:extLst>
          </p:cNvPr>
          <p:cNvSpPr txBox="1"/>
          <p:nvPr/>
        </p:nvSpPr>
        <p:spPr>
          <a:xfrm>
            <a:off x="3452002" y="232182"/>
            <a:ext cx="6422993" cy="1109406"/>
          </a:xfrm>
          <a:prstGeom prst="rect">
            <a:avLst/>
          </a:prstGeom>
          <a:noFill/>
        </p:spPr>
        <p:txBody>
          <a:bodyPr wrap="square" lIns="91440" tIns="45720" rIns="91440" bIns="45720" anchor="t">
            <a:spAutoFit/>
          </a:bodyPr>
          <a:lstStyle/>
          <a:p>
            <a:pPr>
              <a:lnSpc>
                <a:spcPct val="113999"/>
              </a:lnSpc>
              <a:spcBef>
                <a:spcPts val="500"/>
              </a:spcBef>
            </a:pPr>
            <a:endParaRPr lang="en-US" b="1">
              <a:solidFill>
                <a:srgbClr val="1E4782"/>
              </a:solidFill>
              <a:latin typeface="Arial"/>
              <a:ea typeface="+mn-lt"/>
              <a:cs typeface="Arial"/>
            </a:endParaRPr>
          </a:p>
          <a:p>
            <a:pPr>
              <a:lnSpc>
                <a:spcPct val="113999"/>
              </a:lnSpc>
              <a:spcBef>
                <a:spcPts val="500"/>
              </a:spcBef>
              <a:buFont typeface="Arial"/>
            </a:pPr>
            <a:r>
              <a:rPr lang="en-US" b="1">
                <a:solidFill>
                  <a:srgbClr val="1E4782"/>
                </a:solidFill>
                <a:latin typeface="Arial"/>
                <a:ea typeface="+mn-lt"/>
                <a:cs typeface="Arial"/>
              </a:rPr>
              <a:t>CAP Guidelines Webpage</a:t>
            </a:r>
            <a:endParaRPr lang="en-US" b="1">
              <a:solidFill>
                <a:srgbClr val="1E4782"/>
              </a:solidFill>
              <a:latin typeface="Arial"/>
              <a:cs typeface="Arial"/>
            </a:endParaRPr>
          </a:p>
          <a:p>
            <a:pPr marL="285750" indent="-285750" fontAlgn="base">
              <a:lnSpc>
                <a:spcPct val="114000"/>
              </a:lnSpc>
              <a:spcBef>
                <a:spcPts val="500"/>
              </a:spcBef>
              <a:buFont typeface="Arial" panose="020B0604020202020204" pitchFamily="34" charset="0"/>
              <a:buChar char="•"/>
            </a:pPr>
            <a:endParaRPr lang="en-US" sz="1600">
              <a:solidFill>
                <a:srgbClr val="1E478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E756943-5360-0AD0-D49A-D75EB5ADFC4E}"/>
              </a:ext>
            </a:extLst>
          </p:cNvPr>
          <p:cNvSpPr txBox="1"/>
          <p:nvPr/>
        </p:nvSpPr>
        <p:spPr>
          <a:xfrm>
            <a:off x="3452002" y="959817"/>
            <a:ext cx="6152373" cy="19607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4000"/>
              </a:lnSpc>
              <a:buFontTx/>
              <a:buChar char="-"/>
            </a:pPr>
            <a:r>
              <a:rPr lang="en-US">
                <a:solidFill>
                  <a:srgbClr val="1E4782"/>
                </a:solidFill>
                <a:latin typeface="Arial"/>
                <a:cs typeface="Arial"/>
              </a:rPr>
              <a:t>Guidelines</a:t>
            </a:r>
          </a:p>
          <a:p>
            <a:pPr marL="285750" indent="-285750">
              <a:lnSpc>
                <a:spcPct val="114000"/>
              </a:lnSpc>
              <a:buFontTx/>
              <a:buChar char="-"/>
            </a:pPr>
            <a:r>
              <a:rPr lang="en-US">
                <a:solidFill>
                  <a:srgbClr val="1E4782"/>
                </a:solidFill>
                <a:latin typeface="Arial"/>
                <a:cs typeface="Arial"/>
              </a:rPr>
              <a:t>Implementation handbook</a:t>
            </a:r>
          </a:p>
          <a:p>
            <a:pPr marL="285750" indent="-285750">
              <a:lnSpc>
                <a:spcPct val="114000"/>
              </a:lnSpc>
              <a:buFontTx/>
              <a:buChar char="-"/>
            </a:pPr>
            <a:r>
              <a:rPr lang="en-US">
                <a:solidFill>
                  <a:srgbClr val="1E4782"/>
                </a:solidFill>
                <a:latin typeface="Arial"/>
                <a:cs typeface="Arial"/>
              </a:rPr>
              <a:t>Quick reference guides</a:t>
            </a:r>
          </a:p>
          <a:p>
            <a:pPr marL="285750" indent="-285750">
              <a:lnSpc>
                <a:spcPct val="114000"/>
              </a:lnSpc>
              <a:buFontTx/>
              <a:buChar char="-"/>
            </a:pPr>
            <a:r>
              <a:rPr lang="en-US">
                <a:solidFill>
                  <a:srgbClr val="1E4782"/>
                </a:solidFill>
                <a:latin typeface="Arial"/>
                <a:cs typeface="Arial"/>
              </a:rPr>
              <a:t>Videos for users, and more!</a:t>
            </a:r>
          </a:p>
          <a:p>
            <a:pPr marL="285750" indent="-285750">
              <a:lnSpc>
                <a:spcPct val="114000"/>
              </a:lnSpc>
              <a:buFontTx/>
              <a:buChar char="-"/>
            </a:pPr>
            <a:r>
              <a:rPr lang="en-US">
                <a:solidFill>
                  <a:srgbClr val="1E4782"/>
                </a:solidFill>
                <a:latin typeface="Arial"/>
                <a:cs typeface="Arial"/>
              </a:rPr>
              <a:t>Required and optional forms</a:t>
            </a:r>
          </a:p>
          <a:p>
            <a:pPr marL="285750" indent="-285750">
              <a:lnSpc>
                <a:spcPct val="114000"/>
              </a:lnSpc>
              <a:buFontTx/>
              <a:buChar char="-"/>
            </a:pPr>
            <a:endParaRPr lang="en-US">
              <a:solidFill>
                <a:srgbClr val="1E4782"/>
              </a:solidFill>
              <a:latin typeface="Arial"/>
              <a:cs typeface="Arial"/>
            </a:endParaRPr>
          </a:p>
        </p:txBody>
      </p:sp>
      <p:sp>
        <p:nvSpPr>
          <p:cNvPr id="11" name="TextBox 10">
            <a:extLst>
              <a:ext uri="{FF2B5EF4-FFF2-40B4-BE49-F238E27FC236}">
                <a16:creationId xmlns:a16="http://schemas.microsoft.com/office/drawing/2014/main" id="{131C9336-D527-C24D-9E87-B5E2984CE378}"/>
              </a:ext>
            </a:extLst>
          </p:cNvPr>
          <p:cNvSpPr txBox="1"/>
          <p:nvPr/>
        </p:nvSpPr>
        <p:spPr>
          <a:xfrm>
            <a:off x="3531831" y="2480888"/>
            <a:ext cx="6422993" cy="1109406"/>
          </a:xfrm>
          <a:prstGeom prst="rect">
            <a:avLst/>
          </a:prstGeom>
          <a:noFill/>
        </p:spPr>
        <p:txBody>
          <a:bodyPr wrap="square" lIns="91440" tIns="45720" rIns="91440" bIns="45720" anchor="t">
            <a:spAutoFit/>
          </a:bodyPr>
          <a:lstStyle/>
          <a:p>
            <a:pPr>
              <a:lnSpc>
                <a:spcPct val="113999"/>
              </a:lnSpc>
              <a:spcBef>
                <a:spcPts val="500"/>
              </a:spcBef>
            </a:pPr>
            <a:endParaRPr lang="en-US" b="1">
              <a:solidFill>
                <a:srgbClr val="1E4782"/>
              </a:solidFill>
              <a:latin typeface="Arial"/>
              <a:ea typeface="+mn-lt"/>
              <a:cs typeface="Arial"/>
            </a:endParaRPr>
          </a:p>
          <a:p>
            <a:pPr>
              <a:lnSpc>
                <a:spcPct val="113999"/>
              </a:lnSpc>
              <a:spcBef>
                <a:spcPts val="500"/>
              </a:spcBef>
              <a:buFont typeface="Arial"/>
            </a:pPr>
            <a:r>
              <a:rPr lang="en-US" b="1">
                <a:solidFill>
                  <a:srgbClr val="1E4782"/>
                </a:solidFill>
                <a:latin typeface="Arial"/>
                <a:ea typeface="+mn-lt"/>
                <a:cs typeface="Arial"/>
              </a:rPr>
              <a:t>CAP Online Platform Webpage</a:t>
            </a:r>
            <a:endParaRPr lang="en-US" b="1">
              <a:solidFill>
                <a:srgbClr val="1E4782"/>
              </a:solidFill>
              <a:latin typeface="Arial"/>
              <a:cs typeface="Arial"/>
            </a:endParaRPr>
          </a:p>
          <a:p>
            <a:pPr marL="285750" indent="-285750" fontAlgn="base">
              <a:lnSpc>
                <a:spcPct val="114000"/>
              </a:lnSpc>
              <a:spcBef>
                <a:spcPts val="500"/>
              </a:spcBef>
              <a:buFont typeface="Arial" panose="020B0604020202020204" pitchFamily="34" charset="0"/>
              <a:buChar char="•"/>
            </a:pPr>
            <a:endParaRPr lang="en-US" sz="1600">
              <a:solidFill>
                <a:srgbClr val="1E4782"/>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543A609-3A3C-5367-47DF-A0E222E0C92A}"/>
              </a:ext>
            </a:extLst>
          </p:cNvPr>
          <p:cNvSpPr txBox="1"/>
          <p:nvPr/>
        </p:nvSpPr>
        <p:spPr>
          <a:xfrm>
            <a:off x="3452002" y="3229444"/>
            <a:ext cx="3834623" cy="10133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4000"/>
              </a:lnSpc>
              <a:buFontTx/>
              <a:buChar char="-"/>
            </a:pPr>
            <a:r>
              <a:rPr lang="en-US">
                <a:solidFill>
                  <a:srgbClr val="1E4782"/>
                </a:solidFill>
                <a:latin typeface="Arial"/>
                <a:cs typeface="Arial"/>
              </a:rPr>
              <a:t>User guides for each role</a:t>
            </a:r>
          </a:p>
          <a:p>
            <a:pPr marL="285750" indent="-285750">
              <a:lnSpc>
                <a:spcPct val="114000"/>
              </a:lnSpc>
              <a:buFontTx/>
              <a:buChar char="-"/>
            </a:pPr>
            <a:r>
              <a:rPr lang="en-US">
                <a:solidFill>
                  <a:srgbClr val="1E4782"/>
                </a:solidFill>
                <a:latin typeface="Arial"/>
                <a:cs typeface="Arial"/>
              </a:rPr>
              <a:t>Quick reference guides</a:t>
            </a:r>
          </a:p>
          <a:p>
            <a:pPr marL="285750" indent="-285750">
              <a:lnSpc>
                <a:spcPct val="114000"/>
              </a:lnSpc>
              <a:buFontTx/>
              <a:buChar char="-"/>
            </a:pPr>
            <a:r>
              <a:rPr lang="en-US">
                <a:solidFill>
                  <a:srgbClr val="1E4782"/>
                </a:solidFill>
                <a:latin typeface="Arial"/>
                <a:cs typeface="Arial"/>
              </a:rPr>
              <a:t>FAQs</a:t>
            </a:r>
          </a:p>
        </p:txBody>
      </p:sp>
      <p:pic>
        <p:nvPicPr>
          <p:cNvPr id="4" name="Picture 3">
            <a:extLst>
              <a:ext uri="{FF2B5EF4-FFF2-40B4-BE49-F238E27FC236}">
                <a16:creationId xmlns:a16="http://schemas.microsoft.com/office/drawing/2014/main" id="{6051DB64-0597-E912-9DDC-A0C9A8042A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09328" y="818239"/>
            <a:ext cx="3124583" cy="1357401"/>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8AD430A-07A5-3A6A-9EDF-99332BAFF9D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09328" y="2448969"/>
            <a:ext cx="3124583" cy="1790666"/>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9BE2C45-0391-A8A4-C200-F1896507AB5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09328" y="4512964"/>
            <a:ext cx="3154334" cy="1635321"/>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2078C18-F35D-1878-0FA0-725A17B5614D}"/>
              </a:ext>
            </a:extLst>
          </p:cNvPr>
          <p:cNvSpPr txBox="1"/>
          <p:nvPr/>
        </p:nvSpPr>
        <p:spPr>
          <a:xfrm>
            <a:off x="3452001" y="4380812"/>
            <a:ext cx="5287993" cy="17931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000"/>
              </a:lnSpc>
            </a:pPr>
            <a:r>
              <a:rPr lang="en-US" b="1">
                <a:solidFill>
                  <a:srgbClr val="1E4782"/>
                </a:solidFill>
                <a:latin typeface="Arial"/>
                <a:cs typeface="Arial"/>
              </a:rPr>
              <a:t>CAP Online Platform Office Hours</a:t>
            </a:r>
          </a:p>
          <a:p>
            <a:pPr fontAlgn="base"/>
            <a:r>
              <a:rPr lang="en-US">
                <a:solidFill>
                  <a:srgbClr val="1E4782"/>
                </a:solidFill>
              </a:rPr>
              <a:t>Please register at least 15 min prior</a:t>
            </a:r>
          </a:p>
          <a:p>
            <a:pPr marL="285750" indent="-285750" fontAlgn="base">
              <a:buFontTx/>
              <a:buChar char="-"/>
            </a:pPr>
            <a:r>
              <a:rPr lang="en-US">
                <a:solidFill>
                  <a:srgbClr val="1E4782"/>
                </a:solidFill>
              </a:rPr>
              <a:t>September 8</a:t>
            </a:r>
            <a:r>
              <a:rPr lang="en-US" baseline="30000">
                <a:solidFill>
                  <a:srgbClr val="1E4782"/>
                </a:solidFill>
              </a:rPr>
              <a:t>th</a:t>
            </a:r>
            <a:r>
              <a:rPr lang="en-US">
                <a:solidFill>
                  <a:srgbClr val="1E4782"/>
                </a:solidFill>
              </a:rPr>
              <a:t>, 3-4pm </a:t>
            </a:r>
          </a:p>
          <a:p>
            <a:pPr marL="285750" indent="-285750" fontAlgn="base">
              <a:buFontTx/>
              <a:buChar char="-"/>
            </a:pPr>
            <a:r>
              <a:rPr lang="en-US">
                <a:solidFill>
                  <a:srgbClr val="1E4782"/>
                </a:solidFill>
              </a:rPr>
              <a:t>September 16</a:t>
            </a:r>
            <a:r>
              <a:rPr lang="en-US" baseline="30000">
                <a:solidFill>
                  <a:srgbClr val="1E4782"/>
                </a:solidFill>
              </a:rPr>
              <a:t>th</a:t>
            </a:r>
            <a:r>
              <a:rPr lang="en-US">
                <a:solidFill>
                  <a:srgbClr val="1E4782"/>
                </a:solidFill>
              </a:rPr>
              <a:t>, 9-10am </a:t>
            </a:r>
          </a:p>
          <a:p>
            <a:pPr marL="285750" indent="-285750" fontAlgn="base">
              <a:buFontTx/>
              <a:buChar char="-"/>
            </a:pPr>
            <a:r>
              <a:rPr lang="en-US">
                <a:solidFill>
                  <a:srgbClr val="1E4782"/>
                </a:solidFill>
              </a:rPr>
              <a:t>September 23</a:t>
            </a:r>
            <a:r>
              <a:rPr lang="en-US" baseline="30000">
                <a:solidFill>
                  <a:srgbClr val="1E4782"/>
                </a:solidFill>
              </a:rPr>
              <a:t>rd</a:t>
            </a:r>
            <a:r>
              <a:rPr lang="en-US">
                <a:solidFill>
                  <a:srgbClr val="1E4782"/>
                </a:solidFill>
              </a:rPr>
              <a:t>, 2:30-3:30pm </a:t>
            </a:r>
          </a:p>
          <a:p>
            <a:pPr marL="285750" indent="-285750" fontAlgn="base">
              <a:buFontTx/>
              <a:buChar char="-"/>
            </a:pPr>
            <a:r>
              <a:rPr lang="en-US">
                <a:solidFill>
                  <a:srgbClr val="1E4782"/>
                </a:solidFill>
              </a:rPr>
              <a:t>September 29</a:t>
            </a:r>
            <a:r>
              <a:rPr lang="en-US" baseline="30000">
                <a:solidFill>
                  <a:srgbClr val="1E4782"/>
                </a:solidFill>
              </a:rPr>
              <a:t>th</a:t>
            </a:r>
            <a:r>
              <a:rPr lang="en-US">
                <a:solidFill>
                  <a:srgbClr val="1E4782"/>
                </a:solidFill>
              </a:rPr>
              <a:t>, 3-4pm </a:t>
            </a:r>
          </a:p>
        </p:txBody>
      </p:sp>
    </p:spTree>
    <p:extLst>
      <p:ext uri="{BB962C8B-B14F-4D97-AF65-F5344CB8AC3E}">
        <p14:creationId xmlns:p14="http://schemas.microsoft.com/office/powerpoint/2010/main" val="274323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7F7A-26DE-FA82-38DB-89E3C4AA7B5E}"/>
              </a:ext>
            </a:extLst>
          </p:cNvPr>
          <p:cNvSpPr>
            <a:spLocks noGrp="1"/>
          </p:cNvSpPr>
          <p:nvPr>
            <p:ph type="ctrTitle"/>
          </p:nvPr>
        </p:nvSpPr>
        <p:spPr>
          <a:xfrm>
            <a:off x="2933700" y="1377519"/>
            <a:ext cx="10079182" cy="2560638"/>
          </a:xfrm>
        </p:spPr>
        <p:txBody>
          <a:bodyPr/>
          <a:lstStyle/>
          <a:p>
            <a:r>
              <a:rPr lang="en-US"/>
              <a:t>Thank You</a:t>
            </a:r>
          </a:p>
        </p:txBody>
      </p:sp>
    </p:spTree>
    <p:extLst>
      <p:ext uri="{BB962C8B-B14F-4D97-AF65-F5344CB8AC3E}">
        <p14:creationId xmlns:p14="http://schemas.microsoft.com/office/powerpoint/2010/main" val="272361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B8B83-334F-E9CA-29C5-C433303CF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425D3-CDBA-FE9B-1196-372B63195807}"/>
              </a:ext>
            </a:extLst>
          </p:cNvPr>
          <p:cNvSpPr>
            <a:spLocks noGrp="1"/>
          </p:cNvSpPr>
          <p:nvPr>
            <p:ph type="title"/>
          </p:nvPr>
        </p:nvSpPr>
        <p:spPr/>
        <p:txBody>
          <a:bodyPr/>
          <a:lstStyle/>
          <a:p>
            <a:r>
              <a:rPr lang="en-US"/>
              <a:t>Future of the CAP Online Platform</a:t>
            </a:r>
          </a:p>
        </p:txBody>
      </p:sp>
      <p:sp>
        <p:nvSpPr>
          <p:cNvPr id="4" name="Slide Number Placeholder 3">
            <a:extLst>
              <a:ext uri="{FF2B5EF4-FFF2-40B4-BE49-F238E27FC236}">
                <a16:creationId xmlns:a16="http://schemas.microsoft.com/office/drawing/2014/main" id="{83F23912-226B-A527-352A-C924307BEF18}"/>
              </a:ext>
            </a:extLst>
          </p:cNvPr>
          <p:cNvSpPr>
            <a:spLocks noGrp="1"/>
          </p:cNvSpPr>
          <p:nvPr>
            <p:ph type="sldNum" sz="quarter" idx="12"/>
          </p:nvPr>
        </p:nvSpPr>
        <p:spPr/>
        <p:txBody>
          <a:bodyPr/>
          <a:lstStyle/>
          <a:p>
            <a:fld id="{68A8D22E-6BC5-9E47-900C-2BB94685D9F5}" type="slidenum">
              <a:rPr lang="en-US" smtClean="0"/>
              <a:t>8</a:t>
            </a:fld>
            <a:endParaRPr lang="en-US"/>
          </a:p>
        </p:txBody>
      </p:sp>
      <p:sp>
        <p:nvSpPr>
          <p:cNvPr id="8" name="TextBox 7">
            <a:extLst>
              <a:ext uri="{FF2B5EF4-FFF2-40B4-BE49-F238E27FC236}">
                <a16:creationId xmlns:a16="http://schemas.microsoft.com/office/drawing/2014/main" id="{A8A977ED-9834-F704-5783-4B2CD3F59A6D}"/>
              </a:ext>
            </a:extLst>
          </p:cNvPr>
          <p:cNvSpPr txBox="1"/>
          <p:nvPr/>
        </p:nvSpPr>
        <p:spPr>
          <a:xfrm>
            <a:off x="692558" y="1753796"/>
            <a:ext cx="10748872" cy="1938992"/>
          </a:xfrm>
          <a:prstGeom prst="rect">
            <a:avLst/>
          </a:prstGeom>
          <a:noFill/>
        </p:spPr>
        <p:txBody>
          <a:bodyPr wrap="square">
            <a:spAutoFit/>
          </a:bodyPr>
          <a:lstStyle/>
          <a:p>
            <a:r>
              <a:rPr lang="en-US" sz="2400">
                <a:solidFill>
                  <a:srgbClr val="1E4782"/>
                </a:solidFill>
                <a:latin typeface="Arial" panose="020B0604020202020204" pitchFamily="34" charset="0"/>
                <a:cs typeface="Arial" panose="020B0604020202020204" pitchFamily="34" charset="0"/>
              </a:rPr>
              <a:t>​</a:t>
            </a:r>
          </a:p>
          <a:p>
            <a:r>
              <a:rPr lang="en-US" sz="2400" b="1">
                <a:solidFill>
                  <a:srgbClr val="1E4782"/>
                </a:solidFill>
                <a:latin typeface="Arial" panose="020B0604020202020204" pitchFamily="34" charset="0"/>
                <a:cs typeface="Arial" panose="020B0604020202020204" pitchFamily="34" charset="0"/>
              </a:rPr>
              <a:t>SY2025-26</a:t>
            </a:r>
            <a:r>
              <a:rPr lang="en-US" sz="2400">
                <a:solidFill>
                  <a:srgbClr val="1E4782"/>
                </a:solidFill>
                <a:latin typeface="Arial" panose="020B0604020202020204" pitchFamily="34" charset="0"/>
                <a:cs typeface="Arial" panose="020B0604020202020204" pitchFamily="34" charset="0"/>
              </a:rPr>
              <a:t> - Full CAP cycle functionality and DESE support</a:t>
            </a:r>
          </a:p>
          <a:p>
            <a:endParaRPr lang="en-US" sz="2400">
              <a:solidFill>
                <a:srgbClr val="1E4782"/>
              </a:solidFill>
              <a:latin typeface="Arial" panose="020B0604020202020204" pitchFamily="34" charset="0"/>
              <a:cs typeface="Arial" panose="020B0604020202020204" pitchFamily="34" charset="0"/>
            </a:endParaRPr>
          </a:p>
          <a:p>
            <a:r>
              <a:rPr lang="en-US" sz="2400" b="1">
                <a:solidFill>
                  <a:srgbClr val="1E4782"/>
                </a:solidFill>
                <a:latin typeface="Arial" panose="020B0604020202020204" pitchFamily="34" charset="0"/>
                <a:cs typeface="Arial" panose="020B0604020202020204" pitchFamily="34" charset="0"/>
              </a:rPr>
              <a:t>SY2026-27 and beyond </a:t>
            </a:r>
            <a:r>
              <a:rPr lang="en-US" sz="2400">
                <a:solidFill>
                  <a:srgbClr val="1E4782"/>
                </a:solidFill>
                <a:latin typeface="Arial" panose="020B0604020202020204" pitchFamily="34" charset="0"/>
                <a:cs typeface="Arial" panose="020B0604020202020204" pitchFamily="34" charset="0"/>
              </a:rPr>
              <a:t>- CAP data reporting functionality and support only</a:t>
            </a:r>
          </a:p>
          <a:p>
            <a:endParaRPr lang="en-US" sz="2400">
              <a:solidFill>
                <a:srgbClr val="1E47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911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A366-706B-F3C4-D570-280178C88FE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359D5BD-27E2-EA12-70B9-9CFD08A289BE}"/>
              </a:ext>
              <a:ext uri="{C183D7F6-B498-43B3-948B-1728B52AA6E4}">
                <adec:decorative xmlns:adec="http://schemas.microsoft.com/office/drawing/2017/decorative" val="1"/>
              </a:ext>
            </a:extLst>
          </p:cNvPr>
          <p:cNvSpPr txBox="1"/>
          <p:nvPr/>
        </p:nvSpPr>
        <p:spPr>
          <a:xfrm>
            <a:off x="4689566" y="0"/>
            <a:ext cx="5199017" cy="6858000"/>
          </a:xfrm>
          <a:prstGeom prst="rect">
            <a:avLst/>
          </a:prstGeom>
          <a:solidFill>
            <a:srgbClr val="2F76B6"/>
          </a:solidFill>
        </p:spPr>
        <p:txBody>
          <a:bodyPr wrap="square" rtlCol="0">
            <a:spAutoFit/>
          </a:bodyPr>
          <a:lstStyle/>
          <a:p>
            <a:endParaRPr lang="en-US"/>
          </a:p>
        </p:txBody>
      </p:sp>
      <p:sp>
        <p:nvSpPr>
          <p:cNvPr id="2" name="Title 1">
            <a:extLst>
              <a:ext uri="{FF2B5EF4-FFF2-40B4-BE49-F238E27FC236}">
                <a16:creationId xmlns:a16="http://schemas.microsoft.com/office/drawing/2014/main" id="{15B0E8AC-A932-9F97-D062-D13006593EE7}"/>
              </a:ext>
            </a:extLst>
          </p:cNvPr>
          <p:cNvSpPr>
            <a:spLocks noGrp="1"/>
          </p:cNvSpPr>
          <p:nvPr>
            <p:ph type="title"/>
          </p:nvPr>
        </p:nvSpPr>
        <p:spPr>
          <a:xfrm>
            <a:off x="519148" y="1776549"/>
            <a:ext cx="9113224" cy="1766454"/>
          </a:xfrm>
        </p:spPr>
        <p:txBody>
          <a:bodyPr/>
          <a:lstStyle/>
          <a:p>
            <a:r>
              <a:rPr lang="en-US"/>
              <a:t>Roles and Responsibilities</a:t>
            </a:r>
          </a:p>
        </p:txBody>
      </p:sp>
      <p:sp>
        <p:nvSpPr>
          <p:cNvPr id="5" name="Slide Number Placeholder 4">
            <a:extLst>
              <a:ext uri="{FF2B5EF4-FFF2-40B4-BE49-F238E27FC236}">
                <a16:creationId xmlns:a16="http://schemas.microsoft.com/office/drawing/2014/main" id="{6B19F4A8-28CC-44D0-9F16-2994F78E7652}"/>
              </a:ext>
            </a:extLst>
          </p:cNvPr>
          <p:cNvSpPr>
            <a:spLocks noGrp="1"/>
          </p:cNvSpPr>
          <p:nvPr>
            <p:ph type="sldNum" sz="quarter" idx="12"/>
          </p:nvPr>
        </p:nvSpPr>
        <p:spPr/>
        <p:txBody>
          <a:bodyPr/>
          <a:lstStyle/>
          <a:p>
            <a:fld id="{68A8D22E-6BC5-9E47-900C-2BB94685D9F5}" type="slidenum">
              <a:rPr lang="en-US" smtClean="0"/>
              <a:t>9</a:t>
            </a:fld>
            <a:endParaRPr lang="en-US"/>
          </a:p>
        </p:txBody>
      </p:sp>
    </p:spTree>
    <p:extLst>
      <p:ext uri="{BB962C8B-B14F-4D97-AF65-F5344CB8AC3E}">
        <p14:creationId xmlns:p14="http://schemas.microsoft.com/office/powerpoint/2010/main" val="339472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SE PowerPoint Template 2025" id="{47C86A72-610D-4CED-B99C-6226507FEAF5}" vid="{6ADBFCAF-3756-45CD-AB54-C9AD9A3C82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9bc02a0-1bd8-43ac-9b2b-ec81f331de42" xsi:nil="true"/>
    <lcf76f155ced4ddcb4097134ff3c332f xmlns="3beec907-3983-4d0d-9c11-a26ecbded5c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AC9A441823FF46A5944143566D3EE1" ma:contentTypeVersion="17" ma:contentTypeDescription="Create a new document." ma:contentTypeScope="" ma:versionID="942d5f8c6315068cb1584d7d75aeb76c">
  <xsd:schema xmlns:xsd="http://www.w3.org/2001/XMLSchema" xmlns:xs="http://www.w3.org/2001/XMLSchema" xmlns:p="http://schemas.microsoft.com/office/2006/metadata/properties" xmlns:ns2="3beec907-3983-4d0d-9c11-a26ecbded5c3" xmlns:ns3="09bc02a0-1bd8-43ac-9b2b-ec81f331de42" targetNamespace="http://schemas.microsoft.com/office/2006/metadata/properties" ma:root="true" ma:fieldsID="46304b257c546d069a8fad42c7588813" ns2:_="" ns3:_="">
    <xsd:import namespace="3beec907-3983-4d0d-9c11-a26ecbded5c3"/>
    <xsd:import namespace="09bc02a0-1bd8-43ac-9b2b-ec81f331de4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ec907-3983-4d0d-9c11-a26ecbded5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bc02a0-1bd8-43ac-9b2b-ec81f331de4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814ff74-9b60-407f-9a54-265f8b440b79}" ma:internalName="TaxCatchAll" ma:showField="CatchAllData" ma:web="09bc02a0-1bd8-43ac-9b2b-ec81f331de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98D21F-1B6C-4306-9254-F6E9DAD8DCB1}">
  <ds:schemaRefs>
    <ds:schemaRef ds:uri="http://schemas.microsoft.com/sharepoint/v3/contenttype/forms"/>
  </ds:schemaRefs>
</ds:datastoreItem>
</file>

<file path=customXml/itemProps2.xml><?xml version="1.0" encoding="utf-8"?>
<ds:datastoreItem xmlns:ds="http://schemas.openxmlformats.org/officeDocument/2006/customXml" ds:itemID="{9D494D0F-5B2D-44F5-A6E4-06E511D698B6}">
  <ds:schemaRefs>
    <ds:schemaRef ds:uri="http://schemas.microsoft.com/office/infopath/2007/PartnerControls"/>
    <ds:schemaRef ds:uri="http://www.w3.org/XML/1998/namespace"/>
    <ds:schemaRef ds:uri="http://schemas.microsoft.com/office/2006/metadata/properties"/>
    <ds:schemaRef ds:uri="http://purl.org/dc/terms/"/>
    <ds:schemaRef ds:uri="http://purl.org/dc/elements/1.1/"/>
    <ds:schemaRef ds:uri="http://schemas.microsoft.com/office/2006/documentManagement/types"/>
    <ds:schemaRef ds:uri="http://purl.org/dc/dcmitype/"/>
    <ds:schemaRef ds:uri="http://schemas.openxmlformats.org/package/2006/metadata/core-properties"/>
    <ds:schemaRef ds:uri="09bc02a0-1bd8-43ac-9b2b-ec81f331de42"/>
    <ds:schemaRef ds:uri="3beec907-3983-4d0d-9c11-a26ecbded5c3"/>
  </ds:schemaRefs>
</ds:datastoreItem>
</file>

<file path=customXml/itemProps3.xml><?xml version="1.0" encoding="utf-8"?>
<ds:datastoreItem xmlns:ds="http://schemas.openxmlformats.org/officeDocument/2006/customXml" ds:itemID="{1D5BE295-B660-4727-93AE-544AB3DAC662}">
  <ds:schemaRefs>
    <ds:schemaRef ds:uri="09bc02a0-1bd8-43ac-9b2b-ec81f331de42"/>
    <ds:schemaRef ds:uri="3beec907-3983-4d0d-9c11-a26ecbded5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DESE PowerPoint Template 2025</Template>
  <TotalTime>7</TotalTime>
  <Words>11841</Words>
  <Application>Microsoft Office PowerPoint</Application>
  <PresentationFormat>Widescreen</PresentationFormat>
  <Paragraphs>1049</Paragraphs>
  <Slides>74</Slides>
  <Notes>74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Arial,Sans-Serif</vt:lpstr>
      <vt:lpstr>Aptos</vt:lpstr>
      <vt:lpstr>Arial</vt:lpstr>
      <vt:lpstr>Calibri</vt:lpstr>
      <vt:lpstr>Segoe UI</vt:lpstr>
      <vt:lpstr>Times New Roman</vt:lpstr>
      <vt:lpstr>Wingdings</vt:lpstr>
      <vt:lpstr>Office Theme</vt:lpstr>
      <vt:lpstr>CAP Online Platform   CAP Manager Training  2025-26</vt:lpstr>
      <vt:lpstr>Agenda</vt:lpstr>
      <vt:lpstr>Overview of the CAP Online Platform</vt:lpstr>
      <vt:lpstr>What is CAP?</vt:lpstr>
      <vt:lpstr>2024 CAP Guidelines – Key Changes</vt:lpstr>
      <vt:lpstr>What is the CAP Online Platform?</vt:lpstr>
      <vt:lpstr>Why use the CAP Online Platform?</vt:lpstr>
      <vt:lpstr>Future of the CAP Online Platform</vt:lpstr>
      <vt:lpstr>Roles and Responsibilities</vt:lpstr>
      <vt:lpstr>CAP Manager Role</vt:lpstr>
      <vt:lpstr>CAP Cycle Responsibilities</vt:lpstr>
      <vt:lpstr>Creating Accounts</vt:lpstr>
      <vt:lpstr>Account Creation by Role</vt:lpstr>
      <vt:lpstr>Logging In</vt:lpstr>
      <vt:lpstr>Logging In </vt:lpstr>
      <vt:lpstr>If the SP Does Not Receive Username</vt:lpstr>
      <vt:lpstr>Entering the CAP Online Platform</vt:lpstr>
      <vt:lpstr>Navigating the Platform</vt:lpstr>
      <vt:lpstr>CAP Manager Home Page</vt:lpstr>
      <vt:lpstr>Cycle Pages</vt:lpstr>
      <vt:lpstr>Things to Know</vt:lpstr>
      <vt:lpstr>Starting a Cycle</vt:lpstr>
      <vt:lpstr>Start Cycle</vt:lpstr>
      <vt:lpstr>Teacher Candidate Search</vt:lpstr>
      <vt:lpstr>Cycle Start Date</vt:lpstr>
      <vt:lpstr>Assign a Program Supervisor</vt:lpstr>
      <vt:lpstr>Assign a Supervising Practitioner</vt:lpstr>
      <vt:lpstr>Private or Out-of-State Supervising Practitioners</vt:lpstr>
      <vt:lpstr>Verify Cycle Information</vt:lpstr>
      <vt:lpstr>CAP Form</vt:lpstr>
      <vt:lpstr>Changing the Program Supervisor</vt:lpstr>
      <vt:lpstr>Change or Add a Supervising Practitioner</vt:lpstr>
      <vt:lpstr>Supervising Practitioner Qualifications</vt:lpstr>
      <vt:lpstr>Check Cycle Status</vt:lpstr>
      <vt:lpstr>End Cycle</vt:lpstr>
      <vt:lpstr>Rubric Summary and Self-Assessment</vt:lpstr>
      <vt:lpstr>Rubric Summary</vt:lpstr>
      <vt:lpstr>Self-Assessment</vt:lpstr>
      <vt:lpstr>Professional Practice Goal and Implementation Plan</vt:lpstr>
      <vt:lpstr>Three-Way Meetings</vt:lpstr>
      <vt:lpstr>Three-Way Meeting Dates</vt:lpstr>
      <vt:lpstr>Observation Forms</vt:lpstr>
      <vt:lpstr>Individual vs. Joint Observations</vt:lpstr>
      <vt:lpstr>Individual vs. Joint Observations cont.</vt:lpstr>
      <vt:lpstr>Individual vs. Joint Observations cont. </vt:lpstr>
      <vt:lpstr>Program Supervisor Modality</vt:lpstr>
      <vt:lpstr>Required vs Optional Elements</vt:lpstr>
      <vt:lpstr>Active vs. Synthesized Evidence</vt:lpstr>
      <vt:lpstr>Actionable Feedback</vt:lpstr>
      <vt:lpstr>Early Literacy Form</vt:lpstr>
      <vt:lpstr>Early Literacy Look-Fors</vt:lpstr>
      <vt:lpstr>Sharing Observations with the TC</vt:lpstr>
      <vt:lpstr>Evidence Uploads</vt:lpstr>
      <vt:lpstr>Adding Other Forms of Evidence</vt:lpstr>
      <vt:lpstr>File Sizes and Formats</vt:lpstr>
      <vt:lpstr>Tagging Evidence</vt:lpstr>
      <vt:lpstr>Formative Assessment</vt:lpstr>
      <vt:lpstr>Layout for Each Element</vt:lpstr>
      <vt:lpstr>Layout for Overarching Feedback</vt:lpstr>
      <vt:lpstr>Closing the Formative Assessment</vt:lpstr>
      <vt:lpstr>Summative Assessment</vt:lpstr>
      <vt:lpstr>Layout for Each Element </vt:lpstr>
      <vt:lpstr>Evidence Categories</vt:lpstr>
      <vt:lpstr>Layout for Overarching Feedback </vt:lpstr>
      <vt:lpstr>Reports</vt:lpstr>
      <vt:lpstr>Reports – Annual Reports</vt:lpstr>
      <vt:lpstr>Troubleshooting</vt:lpstr>
      <vt:lpstr>Common Challenges - Starting Cycle</vt:lpstr>
      <vt:lpstr>Common Challenges - Logging In</vt:lpstr>
      <vt:lpstr>Common Challenges - Completing Forms</vt:lpstr>
      <vt:lpstr>Common Challenges – Ending Cycle</vt:lpstr>
      <vt:lpstr>Available Resources</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 Manager Training Slides</dc:title>
  <dc:creator>DESE</dc:creator>
  <cp:lastModifiedBy>Zou, Dong (EOE)</cp:lastModifiedBy>
  <cp:revision>4</cp:revision>
  <dcterms:created xsi:type="dcterms:W3CDTF">2025-07-14T19:25:45Z</dcterms:created>
  <dcterms:modified xsi:type="dcterms:W3CDTF">2025-08-28T03:42:58Z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Aug 27 2025 12:00AM</vt:lpwstr>
  </property>
</Properties>
</file>