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61"/>
  </p:notesMasterIdLst>
  <p:sldIdLst>
    <p:sldId id="273" r:id="rId5"/>
    <p:sldId id="265" r:id="rId6"/>
    <p:sldId id="274" r:id="rId7"/>
    <p:sldId id="275" r:id="rId8"/>
    <p:sldId id="300" r:id="rId9"/>
    <p:sldId id="364" r:id="rId10"/>
    <p:sldId id="360" r:id="rId11"/>
    <p:sldId id="363" r:id="rId12"/>
    <p:sldId id="361" r:id="rId13"/>
    <p:sldId id="306" r:id="rId14"/>
    <p:sldId id="305" r:id="rId15"/>
    <p:sldId id="308" r:id="rId16"/>
    <p:sldId id="303" r:id="rId17"/>
    <p:sldId id="365" r:id="rId18"/>
    <p:sldId id="307" r:id="rId19"/>
    <p:sldId id="367" r:id="rId20"/>
    <p:sldId id="309" r:id="rId21"/>
    <p:sldId id="310" r:id="rId22"/>
    <p:sldId id="311" r:id="rId23"/>
    <p:sldId id="338" r:id="rId24"/>
    <p:sldId id="324" r:id="rId25"/>
    <p:sldId id="322" r:id="rId26"/>
    <p:sldId id="323" r:id="rId27"/>
    <p:sldId id="328" r:id="rId28"/>
    <p:sldId id="291" r:id="rId29"/>
    <p:sldId id="329" r:id="rId30"/>
    <p:sldId id="283" r:id="rId31"/>
    <p:sldId id="330" r:id="rId32"/>
    <p:sldId id="331" r:id="rId33"/>
    <p:sldId id="332" r:id="rId34"/>
    <p:sldId id="333" r:id="rId35"/>
    <p:sldId id="334" r:id="rId36"/>
    <p:sldId id="335" r:id="rId37"/>
    <p:sldId id="285" r:id="rId38"/>
    <p:sldId id="286" r:id="rId39"/>
    <p:sldId id="287" r:id="rId40"/>
    <p:sldId id="288" r:id="rId41"/>
    <p:sldId id="289" r:id="rId42"/>
    <p:sldId id="336" r:id="rId43"/>
    <p:sldId id="337" r:id="rId44"/>
    <p:sldId id="342" r:id="rId45"/>
    <p:sldId id="341" r:id="rId46"/>
    <p:sldId id="344" r:id="rId47"/>
    <p:sldId id="340" r:id="rId48"/>
    <p:sldId id="350" r:id="rId49"/>
    <p:sldId id="352" r:id="rId50"/>
    <p:sldId id="351" r:id="rId51"/>
    <p:sldId id="353" r:id="rId52"/>
    <p:sldId id="354" r:id="rId53"/>
    <p:sldId id="294" r:id="rId54"/>
    <p:sldId id="355" r:id="rId55"/>
    <p:sldId id="356" r:id="rId56"/>
    <p:sldId id="366" r:id="rId57"/>
    <p:sldId id="348" r:id="rId58"/>
    <p:sldId id="368" r:id="rId59"/>
    <p:sldId id="359" r:id="rId6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C6CD306-81AD-BC7D-16A2-05D9847175B0}" name="Woo, Lauren (DESE)" initials="WL" userId="S::lauren.woo@mass.gov::891b1bf9-83ca-4481-960c-a0625b521a43" providerId="AD"/>
  <p188:author id="{5A41D926-7703-53DF-8F97-AA4209C04D15}" name="Chin, Kenzie (DESE)" initials="KC" userId="S::Kenzie.Chin@mass.gov::0341b3cf-276f-4be2-a74f-0005ba9ba63b" providerId="AD"/>
  <p188:author id="{3F602C5C-ED15-FC16-4B03-46E9ADDE3930}" name="Christo, Dimitri D. (DESE)" initials="CDD(" userId="S::dimitri.d.christo@mass.gov::f6874029-da51-4205-b36d-b8ddc7839279" providerId="AD"/>
  <p188:author id="{7961FF5F-6533-BF5A-5B4D-A8A6AEABBD13}" name="Cruz, Jenny (DESE)" initials="CJ" userId="S::jenny.cruz@mass.gov::9acc5e5d-1e16-45d5-8416-f07c61d324d0" providerId="AD"/>
  <p188:author id="{5A000CCB-B5B8-5A50-39E4-442699DF2FA6}" name="Chin, Kenzie (DESE)" initials="CK" userId="S::kenzie.chin@mass.gov::0341b3cf-276f-4be2-a74f-0005ba9ba63b" providerId="AD"/>
  <p188:author id="{FEA9FCCD-BB31-A11F-ECC4-78E3D2C2691C}" name="Sagov, Sadye M (DESE)" initials="S(" userId="S::sadye.m.sagov@mass.gov::4aaf61df-7a31-4800-bcab-734ca7f6eb6d" providerId="AD"/>
  <p188:author id="{9CA43CE2-546B-A27E-FF66-ADBBE95484C9}" name="Sahni, Amrita D. (DESE)" initials="AS" userId="S::Amrita.D.Sahni@mass.gov::6313d7e8-2463-49dd-9257-e9ab299d51d0"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D3D3D"/>
    <a:srgbClr val="F3F3F3"/>
    <a:srgbClr val="1E4782"/>
    <a:srgbClr val="E97132"/>
    <a:srgbClr val="FFFFFF"/>
    <a:srgbClr val="FFC000"/>
    <a:srgbClr val="FFD44B"/>
    <a:srgbClr val="FFE07D"/>
    <a:srgbClr val="DCEAF7"/>
    <a:srgbClr val="FAC03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4BA0E78-9781-48D5-936E-620741EAED43}" v="4" dt="2025-08-22T18:25:28.444"/>
    <p1510:client id="{79DEFCCE-8240-6241-F55D-0D28CFA8FF22}" v="18" dt="2025-08-21T18:40:49.884"/>
    <p1510:client id="{E2A8F4D9-E1CB-47D0-80C7-30598E8D3EF7}" v="1124" dt="2025-08-21T19:00:41.12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2" d="100"/>
          <a:sy n="102" d="100"/>
        </p:scale>
        <p:origin x="918"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viewProps" Target="viewProps.xml"/><Relationship Id="rId68"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microsoft.com/office/2016/11/relationships/changesInfo" Target="changesInfos/changesInfo1.xml"/><Relationship Id="rId5" Type="http://schemas.openxmlformats.org/officeDocument/2006/relationships/slide" Target="slides/slide1.xml"/><Relationship Id="rId61" Type="http://schemas.openxmlformats.org/officeDocument/2006/relationships/notesMaster" Target="notesMasters/notesMaster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microsoft.com/office/2015/10/relationships/revisionInfo" Target="revisionInfo.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gov, Sadye M (DESE)" userId="S::sadye.m.sagov@mass.gov::4aaf61df-7a31-4800-bcab-734ca7f6eb6d" providerId="AD" clId="Web-{205047FE-2CFD-045D-2ABF-ED0EB900506E}"/>
    <pc:docChg chg="modSld">
      <pc:chgData name="Sagov, Sadye M (DESE)" userId="S::sadye.m.sagov@mass.gov::4aaf61df-7a31-4800-bcab-734ca7f6eb6d" providerId="AD" clId="Web-{205047FE-2CFD-045D-2ABF-ED0EB900506E}" dt="2025-07-29T13:29:03.830" v="136"/>
      <pc:docMkLst>
        <pc:docMk/>
      </pc:docMkLst>
      <pc:sldChg chg="modNotes">
        <pc:chgData name="Sagov, Sadye M (DESE)" userId="S::sadye.m.sagov@mass.gov::4aaf61df-7a31-4800-bcab-734ca7f6eb6d" providerId="AD" clId="Web-{205047FE-2CFD-045D-2ABF-ED0EB900506E}" dt="2025-07-29T13:29:03.830" v="136"/>
        <pc:sldMkLst>
          <pc:docMk/>
          <pc:sldMk cId="250319922" sldId="288"/>
        </pc:sldMkLst>
      </pc:sldChg>
      <pc:sldChg chg="modNotes">
        <pc:chgData name="Sagov, Sadye M (DESE)" userId="S::sadye.m.sagov@mass.gov::4aaf61df-7a31-4800-bcab-734ca7f6eb6d" providerId="AD" clId="Web-{205047FE-2CFD-045D-2ABF-ED0EB900506E}" dt="2025-07-29T13:27:59.735" v="66"/>
        <pc:sldMkLst>
          <pc:docMk/>
          <pc:sldMk cId="3634362459" sldId="289"/>
        </pc:sldMkLst>
      </pc:sldChg>
    </pc:docChg>
  </pc:docChgLst>
  <pc:docChgLst>
    <pc:chgData name="Chin, Kenzie (DESE)" userId="S::kenzie.chin@mass.gov::0341b3cf-276f-4be2-a74f-0005ba9ba63b" providerId="AD" clId="Web-{9636F0A0-C205-1213-44E9-64028145D6BC}"/>
    <pc:docChg chg="modSld">
      <pc:chgData name="Chin, Kenzie (DESE)" userId="S::kenzie.chin@mass.gov::0341b3cf-276f-4be2-a74f-0005ba9ba63b" providerId="AD" clId="Web-{9636F0A0-C205-1213-44E9-64028145D6BC}" dt="2025-08-20T15:06:40.911" v="9"/>
      <pc:docMkLst>
        <pc:docMk/>
      </pc:docMkLst>
      <pc:sldChg chg="modNotes">
        <pc:chgData name="Chin, Kenzie (DESE)" userId="S::kenzie.chin@mass.gov::0341b3cf-276f-4be2-a74f-0005ba9ba63b" providerId="AD" clId="Web-{9636F0A0-C205-1213-44E9-64028145D6BC}" dt="2025-08-20T15:06:40.911" v="9"/>
        <pc:sldMkLst>
          <pc:docMk/>
          <pc:sldMk cId="4136860691" sldId="281"/>
        </pc:sldMkLst>
      </pc:sldChg>
      <pc:sldChg chg="modSp">
        <pc:chgData name="Chin, Kenzie (DESE)" userId="S::kenzie.chin@mass.gov::0341b3cf-276f-4be2-a74f-0005ba9ba63b" providerId="AD" clId="Web-{9636F0A0-C205-1213-44E9-64028145D6BC}" dt="2025-08-20T15:05:02.722" v="8" actId="1076"/>
        <pc:sldMkLst>
          <pc:docMk/>
          <pc:sldMk cId="2695036348" sldId="298"/>
        </pc:sldMkLst>
      </pc:sldChg>
    </pc:docChg>
  </pc:docChgLst>
  <pc:docChgLst>
    <pc:chgData name="Sagov, Sadye M (DESE)" userId="S::sadye.m.sagov@mass.gov::4aaf61df-7a31-4800-bcab-734ca7f6eb6d" providerId="AD" clId="Web-{8A006CA2-DD4B-07E3-81AE-DAD6C7F57BC7}"/>
    <pc:docChg chg="modSld">
      <pc:chgData name="Sagov, Sadye M (DESE)" userId="S::sadye.m.sagov@mass.gov::4aaf61df-7a31-4800-bcab-734ca7f6eb6d" providerId="AD" clId="Web-{8A006CA2-DD4B-07E3-81AE-DAD6C7F57BC7}" dt="2025-07-15T16:24:55.821" v="198" actId="20577"/>
      <pc:docMkLst>
        <pc:docMk/>
      </pc:docMkLst>
      <pc:sldChg chg="delSp">
        <pc:chgData name="Sagov, Sadye M (DESE)" userId="S::sadye.m.sagov@mass.gov::4aaf61df-7a31-4800-bcab-734ca7f6eb6d" providerId="AD" clId="Web-{8A006CA2-DD4B-07E3-81AE-DAD6C7F57BC7}" dt="2025-07-15T16:16:16.917" v="0"/>
        <pc:sldMkLst>
          <pc:docMk/>
          <pc:sldMk cId="250319922" sldId="288"/>
        </pc:sldMkLst>
      </pc:sldChg>
      <pc:sldChg chg="addSp modSp">
        <pc:chgData name="Sagov, Sadye M (DESE)" userId="S::sadye.m.sagov@mass.gov::4aaf61df-7a31-4800-bcab-734ca7f6eb6d" providerId="AD" clId="Web-{8A006CA2-DD4B-07E3-81AE-DAD6C7F57BC7}" dt="2025-07-15T16:24:55.821" v="198" actId="20577"/>
        <pc:sldMkLst>
          <pc:docMk/>
          <pc:sldMk cId="3634362459" sldId="289"/>
        </pc:sldMkLst>
      </pc:sldChg>
    </pc:docChg>
  </pc:docChgLst>
  <pc:docChgLst>
    <pc:chgData name="Sagov, Sadye M (DESE)" userId="S::sadye.m.sagov@mass.gov::4aaf61df-7a31-4800-bcab-734ca7f6eb6d" providerId="AD" clId="Web-{C5F878B2-4F23-27C6-30BA-69FE8B6F6ABC}"/>
    <pc:docChg chg="addSld delSld modSld">
      <pc:chgData name="Sagov, Sadye M (DESE)" userId="S::sadye.m.sagov@mass.gov::4aaf61df-7a31-4800-bcab-734ca7f6eb6d" providerId="AD" clId="Web-{C5F878B2-4F23-27C6-30BA-69FE8B6F6ABC}" dt="2025-07-15T14:46:23.923" v="1456" actId="14100"/>
      <pc:docMkLst>
        <pc:docMk/>
      </pc:docMkLst>
      <pc:sldChg chg="modNotes">
        <pc:chgData name="Sagov, Sadye M (DESE)" userId="S::sadye.m.sagov@mass.gov::4aaf61df-7a31-4800-bcab-734ca7f6eb6d" providerId="AD" clId="Web-{C5F878B2-4F23-27C6-30BA-69FE8B6F6ABC}" dt="2025-07-15T13:42:48.603" v="367"/>
        <pc:sldMkLst>
          <pc:docMk/>
          <pc:sldMk cId="622025582" sldId="265"/>
        </pc:sldMkLst>
      </pc:sldChg>
      <pc:sldChg chg="addSp delSp modSp add replId modNotes">
        <pc:chgData name="Sagov, Sadye M (DESE)" userId="S::sadye.m.sagov@mass.gov::4aaf61df-7a31-4800-bcab-734ca7f6eb6d" providerId="AD" clId="Web-{C5F878B2-4F23-27C6-30BA-69FE8B6F6ABC}" dt="2025-07-15T13:49:37.640" v="483"/>
        <pc:sldMkLst>
          <pc:docMk/>
          <pc:sldMk cId="3707138107" sldId="280"/>
        </pc:sldMkLst>
      </pc:sldChg>
      <pc:sldChg chg="delSp modSp add replId">
        <pc:chgData name="Sagov, Sadye M (DESE)" userId="S::sadye.m.sagov@mass.gov::4aaf61df-7a31-4800-bcab-734ca7f6eb6d" providerId="AD" clId="Web-{C5F878B2-4F23-27C6-30BA-69FE8B6F6ABC}" dt="2025-07-15T13:48:23.077" v="474" actId="20577"/>
        <pc:sldMkLst>
          <pc:docMk/>
          <pc:sldMk cId="4136860691" sldId="281"/>
        </pc:sldMkLst>
      </pc:sldChg>
      <pc:sldChg chg="addSp modSp add replId modNotes">
        <pc:chgData name="Sagov, Sadye M (DESE)" userId="S::sadye.m.sagov@mass.gov::4aaf61df-7a31-4800-bcab-734ca7f6eb6d" providerId="AD" clId="Web-{C5F878B2-4F23-27C6-30BA-69FE8B6F6ABC}" dt="2025-07-15T13:59:58.008" v="699"/>
        <pc:sldMkLst>
          <pc:docMk/>
          <pc:sldMk cId="2850898695" sldId="282"/>
        </pc:sldMkLst>
      </pc:sldChg>
      <pc:sldChg chg="addSp modSp add replId modNotes">
        <pc:chgData name="Sagov, Sadye M (DESE)" userId="S::sadye.m.sagov@mass.gov::4aaf61df-7a31-4800-bcab-734ca7f6eb6d" providerId="AD" clId="Web-{C5F878B2-4F23-27C6-30BA-69FE8B6F6ABC}" dt="2025-07-15T14:00:27.728" v="702"/>
        <pc:sldMkLst>
          <pc:docMk/>
          <pc:sldMk cId="2430807568" sldId="283"/>
        </pc:sldMkLst>
      </pc:sldChg>
      <pc:sldChg chg="modSp add replId modNotes">
        <pc:chgData name="Sagov, Sadye M (DESE)" userId="S::sadye.m.sagov@mass.gov::4aaf61df-7a31-4800-bcab-734ca7f6eb6d" providerId="AD" clId="Web-{C5F878B2-4F23-27C6-30BA-69FE8B6F6ABC}" dt="2025-07-15T14:10:33.846" v="781" actId="20577"/>
        <pc:sldMkLst>
          <pc:docMk/>
          <pc:sldMk cId="416579407" sldId="284"/>
        </pc:sldMkLst>
      </pc:sldChg>
      <pc:sldChg chg="add del replId">
        <pc:chgData name="Sagov, Sadye M (DESE)" userId="S::sadye.m.sagov@mass.gov::4aaf61df-7a31-4800-bcab-734ca7f6eb6d" providerId="AD" clId="Web-{C5F878B2-4F23-27C6-30BA-69FE8B6F6ABC}" dt="2025-07-15T13:58:17.085" v="660"/>
        <pc:sldMkLst>
          <pc:docMk/>
          <pc:sldMk cId="4271565147" sldId="284"/>
        </pc:sldMkLst>
      </pc:sldChg>
      <pc:sldChg chg="modSp add replId">
        <pc:chgData name="Sagov, Sadye M (DESE)" userId="S::sadye.m.sagov@mass.gov::4aaf61df-7a31-4800-bcab-734ca7f6eb6d" providerId="AD" clId="Web-{C5F878B2-4F23-27C6-30BA-69FE8B6F6ABC}" dt="2025-07-15T14:13:56.505" v="929" actId="20577"/>
        <pc:sldMkLst>
          <pc:docMk/>
          <pc:sldMk cId="1597404442" sldId="285"/>
        </pc:sldMkLst>
      </pc:sldChg>
      <pc:sldChg chg="addSp delSp modSp add replId">
        <pc:chgData name="Sagov, Sadye M (DESE)" userId="S::sadye.m.sagov@mass.gov::4aaf61df-7a31-4800-bcab-734ca7f6eb6d" providerId="AD" clId="Web-{C5F878B2-4F23-27C6-30BA-69FE8B6F6ABC}" dt="2025-07-15T14:23:14.403" v="1198" actId="20577"/>
        <pc:sldMkLst>
          <pc:docMk/>
          <pc:sldMk cId="1311214319" sldId="286"/>
        </pc:sldMkLst>
      </pc:sldChg>
      <pc:sldChg chg="delSp modSp add replId">
        <pc:chgData name="Sagov, Sadye M (DESE)" userId="S::sadye.m.sagov@mass.gov::4aaf61df-7a31-4800-bcab-734ca7f6eb6d" providerId="AD" clId="Web-{C5F878B2-4F23-27C6-30BA-69FE8B6F6ABC}" dt="2025-07-15T14:26:40.547" v="1307"/>
        <pc:sldMkLst>
          <pc:docMk/>
          <pc:sldMk cId="1687084627" sldId="287"/>
        </pc:sldMkLst>
      </pc:sldChg>
      <pc:sldChg chg="addSp delSp modSp add replId">
        <pc:chgData name="Sagov, Sadye M (DESE)" userId="S::sadye.m.sagov@mass.gov::4aaf61df-7a31-4800-bcab-734ca7f6eb6d" providerId="AD" clId="Web-{C5F878B2-4F23-27C6-30BA-69FE8B6F6ABC}" dt="2025-07-15T14:46:23.923" v="1456" actId="14100"/>
        <pc:sldMkLst>
          <pc:docMk/>
          <pc:sldMk cId="250319922" sldId="288"/>
        </pc:sldMkLst>
      </pc:sldChg>
      <pc:sldChg chg="add replId">
        <pc:chgData name="Sagov, Sadye M (DESE)" userId="S::sadye.m.sagov@mass.gov::4aaf61df-7a31-4800-bcab-734ca7f6eb6d" providerId="AD" clId="Web-{C5F878B2-4F23-27C6-30BA-69FE8B6F6ABC}" dt="2025-07-15T14:46:02.142" v="1454"/>
        <pc:sldMkLst>
          <pc:docMk/>
          <pc:sldMk cId="3634362459" sldId="289"/>
        </pc:sldMkLst>
      </pc:sldChg>
    </pc:docChg>
  </pc:docChgLst>
  <pc:docChgLst>
    <pc:chgData name="Sagov, Sadye M (DESE)" userId="S::sadye.m.sagov@mass.gov::4aaf61df-7a31-4800-bcab-734ca7f6eb6d" providerId="AD" clId="Web-{72FC4D57-9BC5-6934-7E82-3B70B2BE758F}"/>
    <pc:docChg chg="modSld">
      <pc:chgData name="Sagov, Sadye M (DESE)" userId="S::sadye.m.sagov@mass.gov::4aaf61df-7a31-4800-bcab-734ca7f6eb6d" providerId="AD" clId="Web-{72FC4D57-9BC5-6934-7E82-3B70B2BE758F}" dt="2025-08-08T13:41:14.172" v="3" actId="20577"/>
      <pc:docMkLst>
        <pc:docMk/>
      </pc:docMkLst>
      <pc:sldChg chg="modSp">
        <pc:chgData name="Sagov, Sadye M (DESE)" userId="S::sadye.m.sagov@mass.gov::4aaf61df-7a31-4800-bcab-734ca7f6eb6d" providerId="AD" clId="Web-{72FC4D57-9BC5-6934-7E82-3B70B2BE758F}" dt="2025-08-08T13:41:14.172" v="3" actId="20577"/>
        <pc:sldMkLst>
          <pc:docMk/>
          <pc:sldMk cId="2850898695" sldId="282"/>
        </pc:sldMkLst>
      </pc:sldChg>
    </pc:docChg>
  </pc:docChgLst>
  <pc:docChgLst>
    <pc:chgData name="Sagov, Sadye M (DESE)" userId="4aaf61df-7a31-4800-bcab-734ca7f6eb6d" providerId="ADAL" clId="{B9326426-AD63-442C-BD9C-84841A98FFB2}"/>
    <pc:docChg chg="undo redo custSel addSld delSld modSld sldOrd">
      <pc:chgData name="Sagov, Sadye M (DESE)" userId="4aaf61df-7a31-4800-bcab-734ca7f6eb6d" providerId="ADAL" clId="{B9326426-AD63-442C-BD9C-84841A98FFB2}" dt="2025-07-17T15:54:24.992" v="20632" actId="20577"/>
      <pc:docMkLst>
        <pc:docMk/>
      </pc:docMkLst>
      <pc:sldChg chg="modSp mod modNotesTx">
        <pc:chgData name="Sagov, Sadye M (DESE)" userId="4aaf61df-7a31-4800-bcab-734ca7f6eb6d" providerId="ADAL" clId="{B9326426-AD63-442C-BD9C-84841A98FFB2}" dt="2025-07-16T18:51:08.513" v="18602" actId="1076"/>
        <pc:sldMkLst>
          <pc:docMk/>
          <pc:sldMk cId="2636106827" sldId="256"/>
        </pc:sldMkLst>
      </pc:sldChg>
      <pc:sldChg chg="del">
        <pc:chgData name="Sagov, Sadye M (DESE)" userId="4aaf61df-7a31-4800-bcab-734ca7f6eb6d" providerId="ADAL" clId="{B9326426-AD63-442C-BD9C-84841A98FFB2}" dt="2025-07-15T19:14:23.918" v="1612" actId="47"/>
        <pc:sldMkLst>
          <pc:docMk/>
          <pc:sldMk cId="376160154" sldId="258"/>
        </pc:sldMkLst>
      </pc:sldChg>
      <pc:sldChg chg="del">
        <pc:chgData name="Sagov, Sadye M (DESE)" userId="4aaf61df-7a31-4800-bcab-734ca7f6eb6d" providerId="ADAL" clId="{B9326426-AD63-442C-BD9C-84841A98FFB2}" dt="2025-07-15T19:07:16.979" v="1558" actId="47"/>
        <pc:sldMkLst>
          <pc:docMk/>
          <pc:sldMk cId="4276125588" sldId="259"/>
        </pc:sldMkLst>
      </pc:sldChg>
      <pc:sldChg chg="addSp delSp modSp mod ord modAnim modNotesTx">
        <pc:chgData name="Sagov, Sadye M (DESE)" userId="4aaf61df-7a31-4800-bcab-734ca7f6eb6d" providerId="ADAL" clId="{B9326426-AD63-442C-BD9C-84841A98FFB2}" dt="2025-07-17T15:54:01.332" v="20629"/>
        <pc:sldMkLst>
          <pc:docMk/>
          <pc:sldMk cId="2743236530" sldId="260"/>
        </pc:sldMkLst>
      </pc:sldChg>
      <pc:sldChg chg="del">
        <pc:chgData name="Sagov, Sadye M (DESE)" userId="4aaf61df-7a31-4800-bcab-734ca7f6eb6d" providerId="ADAL" clId="{B9326426-AD63-442C-BD9C-84841A98FFB2}" dt="2025-07-15T19:14:28.656" v="1613" actId="47"/>
        <pc:sldMkLst>
          <pc:docMk/>
          <pc:sldMk cId="277452908" sldId="262"/>
        </pc:sldMkLst>
      </pc:sldChg>
      <pc:sldChg chg="del">
        <pc:chgData name="Sagov, Sadye M (DESE)" userId="4aaf61df-7a31-4800-bcab-734ca7f6eb6d" providerId="ADAL" clId="{B9326426-AD63-442C-BD9C-84841A98FFB2}" dt="2025-07-15T19:07:14.341" v="1556" actId="47"/>
        <pc:sldMkLst>
          <pc:docMk/>
          <pc:sldMk cId="988073151" sldId="264"/>
        </pc:sldMkLst>
      </pc:sldChg>
      <pc:sldChg chg="modSp mod modNotesTx">
        <pc:chgData name="Sagov, Sadye M (DESE)" userId="4aaf61df-7a31-4800-bcab-734ca7f6eb6d" providerId="ADAL" clId="{B9326426-AD63-442C-BD9C-84841A98FFB2}" dt="2025-07-16T14:34:57.576" v="4320" actId="20577"/>
        <pc:sldMkLst>
          <pc:docMk/>
          <pc:sldMk cId="622025582" sldId="265"/>
        </pc:sldMkLst>
      </pc:sldChg>
      <pc:sldChg chg="del">
        <pc:chgData name="Sagov, Sadye M (DESE)" userId="4aaf61df-7a31-4800-bcab-734ca7f6eb6d" providerId="ADAL" clId="{B9326426-AD63-442C-BD9C-84841A98FFB2}" dt="2025-07-15T19:14:31.486" v="1614" actId="47"/>
        <pc:sldMkLst>
          <pc:docMk/>
          <pc:sldMk cId="2997190277" sldId="266"/>
        </pc:sldMkLst>
      </pc:sldChg>
      <pc:sldChg chg="del">
        <pc:chgData name="Sagov, Sadye M (DESE)" userId="4aaf61df-7a31-4800-bcab-734ca7f6eb6d" providerId="ADAL" clId="{B9326426-AD63-442C-BD9C-84841A98FFB2}" dt="2025-07-15T19:07:15.527" v="1557" actId="47"/>
        <pc:sldMkLst>
          <pc:docMk/>
          <pc:sldMk cId="3852230194" sldId="270"/>
        </pc:sldMkLst>
      </pc:sldChg>
      <pc:sldChg chg="modSp mod modNotesTx">
        <pc:chgData name="Sagov, Sadye M (DESE)" userId="4aaf61df-7a31-4800-bcab-734ca7f6eb6d" providerId="ADAL" clId="{B9326426-AD63-442C-BD9C-84841A98FFB2}" dt="2025-07-16T18:50:18.825" v="18561" actId="20577"/>
        <pc:sldMkLst>
          <pc:docMk/>
          <pc:sldMk cId="1179312423" sldId="271"/>
        </pc:sldMkLst>
      </pc:sldChg>
      <pc:sldChg chg="modNotesTx">
        <pc:chgData name="Sagov, Sadye M (DESE)" userId="4aaf61df-7a31-4800-bcab-734ca7f6eb6d" providerId="ADAL" clId="{B9326426-AD63-442C-BD9C-84841A98FFB2}" dt="2025-07-16T14:30:22.006" v="3435" actId="20577"/>
        <pc:sldMkLst>
          <pc:docMk/>
          <pc:sldMk cId="3020294096" sldId="273"/>
        </pc:sldMkLst>
      </pc:sldChg>
      <pc:sldChg chg="modNotesTx">
        <pc:chgData name="Sagov, Sadye M (DESE)" userId="4aaf61df-7a31-4800-bcab-734ca7f6eb6d" providerId="ADAL" clId="{B9326426-AD63-442C-BD9C-84841A98FFB2}" dt="2025-07-16T14:38:06.512" v="4916" actId="20577"/>
        <pc:sldMkLst>
          <pc:docMk/>
          <pc:sldMk cId="3039911511" sldId="274"/>
        </pc:sldMkLst>
      </pc:sldChg>
      <pc:sldChg chg="addSp modSp mod modAnim modNotesTx">
        <pc:chgData name="Sagov, Sadye M (DESE)" userId="4aaf61df-7a31-4800-bcab-734ca7f6eb6d" providerId="ADAL" clId="{B9326426-AD63-442C-BD9C-84841A98FFB2}" dt="2025-07-16T14:53:01.367" v="5772" actId="20577"/>
        <pc:sldMkLst>
          <pc:docMk/>
          <pc:sldMk cId="3134679353" sldId="275"/>
        </pc:sldMkLst>
      </pc:sldChg>
      <pc:sldChg chg="modNotesTx">
        <pc:chgData name="Sagov, Sadye M (DESE)" userId="4aaf61df-7a31-4800-bcab-734ca7f6eb6d" providerId="ADAL" clId="{B9326426-AD63-442C-BD9C-84841A98FFB2}" dt="2025-07-16T14:57:17.854" v="6171" actId="20577"/>
        <pc:sldMkLst>
          <pc:docMk/>
          <pc:sldMk cId="3830319621" sldId="276"/>
        </pc:sldMkLst>
      </pc:sldChg>
      <pc:sldChg chg="addSp delSp modSp mod modNotesTx">
        <pc:chgData name="Sagov, Sadye M (DESE)" userId="4aaf61df-7a31-4800-bcab-734ca7f6eb6d" providerId="ADAL" clId="{B9326426-AD63-442C-BD9C-84841A98FFB2}" dt="2025-07-16T18:47:09.570" v="18054" actId="20577"/>
        <pc:sldMkLst>
          <pc:docMk/>
          <pc:sldMk cId="3811175456" sldId="278"/>
        </pc:sldMkLst>
      </pc:sldChg>
      <pc:sldChg chg="modSp mod modNotesTx">
        <pc:chgData name="Sagov, Sadye M (DESE)" userId="4aaf61df-7a31-4800-bcab-734ca7f6eb6d" providerId="ADAL" clId="{B9326426-AD63-442C-BD9C-84841A98FFB2}" dt="2025-07-17T15:54:24.992" v="20632" actId="20577"/>
        <pc:sldMkLst>
          <pc:docMk/>
          <pc:sldMk cId="2730705756" sldId="279"/>
        </pc:sldMkLst>
      </pc:sldChg>
      <pc:sldChg chg="addSp delSp modSp mod modNotesTx">
        <pc:chgData name="Sagov, Sadye M (DESE)" userId="4aaf61df-7a31-4800-bcab-734ca7f6eb6d" providerId="ADAL" clId="{B9326426-AD63-442C-BD9C-84841A98FFB2}" dt="2025-07-16T15:08:24.613" v="7615" actId="20577"/>
        <pc:sldMkLst>
          <pc:docMk/>
          <pc:sldMk cId="3707138107" sldId="280"/>
        </pc:sldMkLst>
      </pc:sldChg>
      <pc:sldChg chg="modNotesTx">
        <pc:chgData name="Sagov, Sadye M (DESE)" userId="4aaf61df-7a31-4800-bcab-734ca7f6eb6d" providerId="ADAL" clId="{B9326426-AD63-442C-BD9C-84841A98FFB2}" dt="2025-07-16T15:08:49.110" v="7678" actId="20577"/>
        <pc:sldMkLst>
          <pc:docMk/>
          <pc:sldMk cId="4136860691" sldId="281"/>
        </pc:sldMkLst>
      </pc:sldChg>
      <pc:sldChg chg="addSp delSp modSp mod modAnim modNotesTx">
        <pc:chgData name="Sagov, Sadye M (DESE)" userId="4aaf61df-7a31-4800-bcab-734ca7f6eb6d" providerId="ADAL" clId="{B9326426-AD63-442C-BD9C-84841A98FFB2}" dt="2025-07-17T15:44:54.456" v="20493"/>
        <pc:sldMkLst>
          <pc:docMk/>
          <pc:sldMk cId="2850898695" sldId="282"/>
        </pc:sldMkLst>
      </pc:sldChg>
      <pc:sldChg chg="addSp delSp modSp mod modAnim modNotesTx">
        <pc:chgData name="Sagov, Sadye M (DESE)" userId="4aaf61df-7a31-4800-bcab-734ca7f6eb6d" providerId="ADAL" clId="{B9326426-AD63-442C-BD9C-84841A98FFB2}" dt="2025-07-17T15:47:40.554" v="20581" actId="20577"/>
        <pc:sldMkLst>
          <pc:docMk/>
          <pc:sldMk cId="2430807568" sldId="283"/>
        </pc:sldMkLst>
      </pc:sldChg>
      <pc:sldChg chg="addSp delSp modSp mod modNotesTx">
        <pc:chgData name="Sagov, Sadye M (DESE)" userId="4aaf61df-7a31-4800-bcab-734ca7f6eb6d" providerId="ADAL" clId="{B9326426-AD63-442C-BD9C-84841A98FFB2}" dt="2025-07-17T14:28:00.493" v="18632" actId="166"/>
        <pc:sldMkLst>
          <pc:docMk/>
          <pc:sldMk cId="416579407" sldId="284"/>
        </pc:sldMkLst>
      </pc:sldChg>
      <pc:sldChg chg="addSp delSp modSp mod modAnim modNotesTx">
        <pc:chgData name="Sagov, Sadye M (DESE)" userId="4aaf61df-7a31-4800-bcab-734ca7f6eb6d" providerId="ADAL" clId="{B9326426-AD63-442C-BD9C-84841A98FFB2}" dt="2025-07-17T15:48:28.127" v="20590" actId="20577"/>
        <pc:sldMkLst>
          <pc:docMk/>
          <pc:sldMk cId="1597404442" sldId="285"/>
        </pc:sldMkLst>
      </pc:sldChg>
      <pc:sldChg chg="addSp delSp modSp mod modAnim modNotesTx">
        <pc:chgData name="Sagov, Sadye M (DESE)" userId="4aaf61df-7a31-4800-bcab-734ca7f6eb6d" providerId="ADAL" clId="{B9326426-AD63-442C-BD9C-84841A98FFB2}" dt="2025-07-17T15:49:26.781" v="20602"/>
        <pc:sldMkLst>
          <pc:docMk/>
          <pc:sldMk cId="1311214319" sldId="286"/>
        </pc:sldMkLst>
      </pc:sldChg>
      <pc:sldChg chg="addSp delSp modSp mod modNotesTx">
        <pc:chgData name="Sagov, Sadye M (DESE)" userId="4aaf61df-7a31-4800-bcab-734ca7f6eb6d" providerId="ADAL" clId="{B9326426-AD63-442C-BD9C-84841A98FFB2}" dt="2025-07-17T15:49:53.261" v="20607" actId="20577"/>
        <pc:sldMkLst>
          <pc:docMk/>
          <pc:sldMk cId="1687084627" sldId="287"/>
        </pc:sldMkLst>
      </pc:sldChg>
      <pc:sldChg chg="addSp delSp modSp mod modNotesTx">
        <pc:chgData name="Sagov, Sadye M (DESE)" userId="4aaf61df-7a31-4800-bcab-734ca7f6eb6d" providerId="ADAL" clId="{B9326426-AD63-442C-BD9C-84841A98FFB2}" dt="2025-07-16T17:54:42.322" v="11783" actId="20577"/>
        <pc:sldMkLst>
          <pc:docMk/>
          <pc:sldMk cId="250319922" sldId="288"/>
        </pc:sldMkLst>
      </pc:sldChg>
      <pc:sldChg chg="addSp delSp modSp mod modAnim modNotesTx">
        <pc:chgData name="Sagov, Sadye M (DESE)" userId="4aaf61df-7a31-4800-bcab-734ca7f6eb6d" providerId="ADAL" clId="{B9326426-AD63-442C-BD9C-84841A98FFB2}" dt="2025-07-17T15:52:02.624" v="20627"/>
        <pc:sldMkLst>
          <pc:docMk/>
          <pc:sldMk cId="3634362459" sldId="289"/>
        </pc:sldMkLst>
      </pc:sldChg>
      <pc:sldChg chg="add del">
        <pc:chgData name="Sagov, Sadye M (DESE)" userId="4aaf61df-7a31-4800-bcab-734ca7f6eb6d" providerId="ADAL" clId="{B9326426-AD63-442C-BD9C-84841A98FFB2}" dt="2025-07-16T18:06:55.432" v="12932" actId="47"/>
        <pc:sldMkLst>
          <pc:docMk/>
          <pc:sldMk cId="3757542930" sldId="290"/>
        </pc:sldMkLst>
      </pc:sldChg>
      <pc:sldChg chg="addSp delSp modSp add mod modNotesTx">
        <pc:chgData name="Sagov, Sadye M (DESE)" userId="4aaf61df-7a31-4800-bcab-734ca7f6eb6d" providerId="ADAL" clId="{B9326426-AD63-442C-BD9C-84841A98FFB2}" dt="2025-07-17T15:45:55.307" v="20559" actId="1076"/>
        <pc:sldMkLst>
          <pc:docMk/>
          <pc:sldMk cId="3745321875" sldId="291"/>
        </pc:sldMkLst>
      </pc:sldChg>
      <pc:sldChg chg="addSp delSp modSp add mod modAnim modNotesTx">
        <pc:chgData name="Sagov, Sadye M (DESE)" userId="4aaf61df-7a31-4800-bcab-734ca7f6eb6d" providerId="ADAL" clId="{B9326426-AD63-442C-BD9C-84841A98FFB2}" dt="2025-07-17T15:33:18.992" v="20358" actId="478"/>
        <pc:sldMkLst>
          <pc:docMk/>
          <pc:sldMk cId="3936719280" sldId="292"/>
        </pc:sldMkLst>
      </pc:sldChg>
      <pc:sldChg chg="addSp delSp modSp add del mod">
        <pc:chgData name="Sagov, Sadye M (DESE)" userId="4aaf61df-7a31-4800-bcab-734ca7f6eb6d" providerId="ADAL" clId="{B9326426-AD63-442C-BD9C-84841A98FFB2}" dt="2025-07-16T18:10:50.431" v="13108" actId="47"/>
        <pc:sldMkLst>
          <pc:docMk/>
          <pc:sldMk cId="1498367642" sldId="293"/>
        </pc:sldMkLst>
      </pc:sldChg>
      <pc:sldChg chg="addSp delSp modSp add mod modNotesTx">
        <pc:chgData name="Sagov, Sadye M (DESE)" userId="4aaf61df-7a31-4800-bcab-734ca7f6eb6d" providerId="ADAL" clId="{B9326426-AD63-442C-BD9C-84841A98FFB2}" dt="2025-07-17T15:33:56.595" v="20361" actId="478"/>
        <pc:sldMkLst>
          <pc:docMk/>
          <pc:sldMk cId="3299642772" sldId="294"/>
        </pc:sldMkLst>
      </pc:sldChg>
      <pc:sldChg chg="addSp delSp modSp add mod modNotesTx">
        <pc:chgData name="Sagov, Sadye M (DESE)" userId="4aaf61df-7a31-4800-bcab-734ca7f6eb6d" providerId="ADAL" clId="{B9326426-AD63-442C-BD9C-84841A98FFB2}" dt="2025-07-17T15:33:59.964" v="20362" actId="478"/>
        <pc:sldMkLst>
          <pc:docMk/>
          <pc:sldMk cId="2274209869" sldId="295"/>
        </pc:sldMkLst>
      </pc:sldChg>
      <pc:sldChg chg="addSp delSp modSp add mod delAnim modAnim modNotesTx">
        <pc:chgData name="Sagov, Sadye M (DESE)" userId="4aaf61df-7a31-4800-bcab-734ca7f6eb6d" providerId="ADAL" clId="{B9326426-AD63-442C-BD9C-84841A98FFB2}" dt="2025-07-17T15:44:07.778" v="20492" actId="478"/>
        <pc:sldMkLst>
          <pc:docMk/>
          <pc:sldMk cId="1842952395" sldId="296"/>
        </pc:sldMkLst>
      </pc:sldChg>
    </pc:docChg>
  </pc:docChgLst>
  <pc:docChgLst>
    <pc:chgData name="Chin, Kenzie (DESE)" userId="0341b3cf-276f-4be2-a74f-0005ba9ba63b" providerId="ADAL" clId="{346694D0-70F1-4DC7-A924-39E7FF047A60}"/>
    <pc:docChg chg="undo custSel modSld">
      <pc:chgData name="Chin, Kenzie (DESE)" userId="0341b3cf-276f-4be2-a74f-0005ba9ba63b" providerId="ADAL" clId="{346694D0-70F1-4DC7-A924-39E7FF047A60}" dt="2025-08-21T18:24:28.843" v="136" actId="14100"/>
      <pc:docMkLst>
        <pc:docMk/>
      </pc:docMkLst>
      <pc:sldChg chg="modNotesTx">
        <pc:chgData name="Chin, Kenzie (DESE)" userId="0341b3cf-276f-4be2-a74f-0005ba9ba63b" providerId="ADAL" clId="{346694D0-70F1-4DC7-A924-39E7FF047A60}" dt="2025-08-21T18:02:28.879" v="0" actId="20577"/>
        <pc:sldMkLst>
          <pc:docMk/>
          <pc:sldMk cId="3039911511" sldId="274"/>
        </pc:sldMkLst>
      </pc:sldChg>
      <pc:sldChg chg="modNotesTx">
        <pc:chgData name="Chin, Kenzie (DESE)" userId="0341b3cf-276f-4be2-a74f-0005ba9ba63b" providerId="ADAL" clId="{346694D0-70F1-4DC7-A924-39E7FF047A60}" dt="2025-08-21T18:03:47.009" v="126" actId="20577"/>
        <pc:sldMkLst>
          <pc:docMk/>
          <pc:sldMk cId="3134679353" sldId="275"/>
        </pc:sldMkLst>
      </pc:sldChg>
      <pc:sldChg chg="modNotesTx">
        <pc:chgData name="Chin, Kenzie (DESE)" userId="0341b3cf-276f-4be2-a74f-0005ba9ba63b" providerId="ADAL" clId="{346694D0-70F1-4DC7-A924-39E7FF047A60}" dt="2025-08-21T18:04:27.582" v="132" actId="20577"/>
        <pc:sldMkLst>
          <pc:docMk/>
          <pc:sldMk cId="580176080" sldId="300"/>
        </pc:sldMkLst>
      </pc:sldChg>
      <pc:sldChg chg="modSp mod">
        <pc:chgData name="Chin, Kenzie (DESE)" userId="0341b3cf-276f-4be2-a74f-0005ba9ba63b" providerId="ADAL" clId="{346694D0-70F1-4DC7-A924-39E7FF047A60}" dt="2025-08-21T18:24:28.843" v="136" actId="14100"/>
        <pc:sldMkLst>
          <pc:docMk/>
          <pc:sldMk cId="2766619781" sldId="333"/>
        </pc:sldMkLst>
        <pc:spChg chg="mod">
          <ac:chgData name="Chin, Kenzie (DESE)" userId="0341b3cf-276f-4be2-a74f-0005ba9ba63b" providerId="ADAL" clId="{346694D0-70F1-4DC7-A924-39E7FF047A60}" dt="2025-08-21T18:24:28.843" v="136" actId="14100"/>
          <ac:spMkLst>
            <pc:docMk/>
            <pc:sldMk cId="2766619781" sldId="333"/>
            <ac:spMk id="6" creationId="{6BA55F5F-306C-5C4D-56F6-8216E6644254}"/>
          </ac:spMkLst>
        </pc:spChg>
        <pc:spChg chg="mod">
          <ac:chgData name="Chin, Kenzie (DESE)" userId="0341b3cf-276f-4be2-a74f-0005ba9ba63b" providerId="ADAL" clId="{346694D0-70F1-4DC7-A924-39E7FF047A60}" dt="2025-08-21T18:24:28.843" v="136" actId="14100"/>
          <ac:spMkLst>
            <pc:docMk/>
            <pc:sldMk cId="2766619781" sldId="333"/>
            <ac:spMk id="8" creationId="{3BE901D1-009B-5E18-B5EF-9F17C8DF46B4}"/>
          </ac:spMkLst>
        </pc:spChg>
        <pc:picChg chg="mod">
          <ac:chgData name="Chin, Kenzie (DESE)" userId="0341b3cf-276f-4be2-a74f-0005ba9ba63b" providerId="ADAL" clId="{346694D0-70F1-4DC7-A924-39E7FF047A60}" dt="2025-08-21T18:24:28.843" v="136" actId="14100"/>
          <ac:picMkLst>
            <pc:docMk/>
            <pc:sldMk cId="2766619781" sldId="333"/>
            <ac:picMk id="9" creationId="{B40B5DD0-F8BF-4FA6-0B3E-89D1089FD870}"/>
          </ac:picMkLst>
        </pc:picChg>
      </pc:sldChg>
    </pc:docChg>
  </pc:docChgLst>
  <pc:docChgLst>
    <pc:chgData name="Sagov, Sadye M (DESE)" userId="4aaf61df-7a31-4800-bcab-734ca7f6eb6d" providerId="ADAL" clId="{F9D1EBAE-8AEE-4D76-A497-CF98436DDB0C}"/>
    <pc:docChg chg="undo redo custSel addSld delSld modSld sldOrd">
      <pc:chgData name="Sagov, Sadye M (DESE)" userId="4aaf61df-7a31-4800-bcab-734ca7f6eb6d" providerId="ADAL" clId="{F9D1EBAE-8AEE-4D76-A497-CF98436DDB0C}" dt="2025-08-20T19:56:43.250" v="58375" actId="20577"/>
      <pc:docMkLst>
        <pc:docMk/>
      </pc:docMkLst>
      <pc:sldChg chg="delSp modSp mod delAnim modNotesTx">
        <pc:chgData name="Sagov, Sadye M (DESE)" userId="4aaf61df-7a31-4800-bcab-734ca7f6eb6d" providerId="ADAL" clId="{F9D1EBAE-8AEE-4D76-A497-CF98436DDB0C}" dt="2025-08-20T19:17:11.600" v="57864" actId="20577"/>
        <pc:sldMkLst>
          <pc:docMk/>
          <pc:sldMk cId="2743236530" sldId="260"/>
        </pc:sldMkLst>
      </pc:sldChg>
      <pc:sldChg chg="modSp mod modNotesTx">
        <pc:chgData name="Sagov, Sadye M (DESE)" userId="4aaf61df-7a31-4800-bcab-734ca7f6eb6d" providerId="ADAL" clId="{F9D1EBAE-8AEE-4D76-A497-CF98436DDB0C}" dt="2025-08-20T19:10:27.263" v="56842" actId="20577"/>
        <pc:sldMkLst>
          <pc:docMk/>
          <pc:sldMk cId="622025582" sldId="265"/>
        </pc:sldMkLst>
        <pc:spChg chg="mod">
          <ac:chgData name="Sagov, Sadye M (DESE)" userId="4aaf61df-7a31-4800-bcab-734ca7f6eb6d" providerId="ADAL" clId="{F9D1EBAE-8AEE-4D76-A497-CF98436DDB0C}" dt="2025-08-19T20:11:41.743" v="27294" actId="20577"/>
          <ac:spMkLst>
            <pc:docMk/>
            <pc:sldMk cId="622025582" sldId="265"/>
            <ac:spMk id="3" creationId="{5279E949-9ECC-2ED6-F19A-C93B664972E3}"/>
          </ac:spMkLst>
        </pc:spChg>
      </pc:sldChg>
      <pc:sldChg chg="add del modNotesTx">
        <pc:chgData name="Sagov, Sadye M (DESE)" userId="4aaf61df-7a31-4800-bcab-734ca7f6eb6d" providerId="ADAL" clId="{F9D1EBAE-8AEE-4D76-A497-CF98436DDB0C}" dt="2025-08-19T20:08:38.666" v="26982" actId="47"/>
        <pc:sldMkLst>
          <pc:docMk/>
          <pc:sldMk cId="1179312423" sldId="271"/>
        </pc:sldMkLst>
      </pc:sldChg>
      <pc:sldChg chg="modSp mod modNotesTx">
        <pc:chgData name="Sagov, Sadye M (DESE)" userId="4aaf61df-7a31-4800-bcab-734ca7f6eb6d" providerId="ADAL" clId="{F9D1EBAE-8AEE-4D76-A497-CF98436DDB0C}" dt="2025-08-20T19:56:43.250" v="58375" actId="20577"/>
        <pc:sldMkLst>
          <pc:docMk/>
          <pc:sldMk cId="3020294096" sldId="273"/>
        </pc:sldMkLst>
        <pc:spChg chg="mod">
          <ac:chgData name="Sagov, Sadye M (DESE)" userId="4aaf61df-7a31-4800-bcab-734ca7f6eb6d" providerId="ADAL" clId="{F9D1EBAE-8AEE-4D76-A497-CF98436DDB0C}" dt="2025-08-19T16:56:28.187" v="24487" actId="20577"/>
          <ac:spMkLst>
            <pc:docMk/>
            <pc:sldMk cId="3020294096" sldId="273"/>
            <ac:spMk id="2" creationId="{4D39343F-50D0-0C1F-1054-ED68C4E3849D}"/>
          </ac:spMkLst>
        </pc:spChg>
      </pc:sldChg>
      <pc:sldChg chg="modNotesTx">
        <pc:chgData name="Sagov, Sadye M (DESE)" userId="4aaf61df-7a31-4800-bcab-734ca7f6eb6d" providerId="ADAL" clId="{F9D1EBAE-8AEE-4D76-A497-CF98436DDB0C}" dt="2025-08-19T20:16:14.692" v="28220" actId="5793"/>
        <pc:sldMkLst>
          <pc:docMk/>
          <pc:sldMk cId="3039911511" sldId="274"/>
        </pc:sldMkLst>
      </pc:sldChg>
      <pc:sldChg chg="modSp mod modNotesTx">
        <pc:chgData name="Sagov, Sadye M (DESE)" userId="4aaf61df-7a31-4800-bcab-734ca7f6eb6d" providerId="ADAL" clId="{F9D1EBAE-8AEE-4D76-A497-CF98436DDB0C}" dt="2025-08-19T20:20:38.705" v="28447" actId="114"/>
        <pc:sldMkLst>
          <pc:docMk/>
          <pc:sldMk cId="3134679353" sldId="275"/>
        </pc:sldMkLst>
        <pc:spChg chg="mod">
          <ac:chgData name="Sagov, Sadye M (DESE)" userId="4aaf61df-7a31-4800-bcab-734ca7f6eb6d" providerId="ADAL" clId="{F9D1EBAE-8AEE-4D76-A497-CF98436DDB0C}" dt="2025-08-19T20:17:12.341" v="28233" actId="255"/>
          <ac:spMkLst>
            <pc:docMk/>
            <pc:sldMk cId="3134679353" sldId="275"/>
            <ac:spMk id="3" creationId="{19C4A064-CCEC-C705-642D-AC0E46538115}"/>
          </ac:spMkLst>
        </pc:spChg>
      </pc:sldChg>
      <pc:sldChg chg="modSp mod modNotesTx">
        <pc:chgData name="Sagov, Sadye M (DESE)" userId="4aaf61df-7a31-4800-bcab-734ca7f6eb6d" providerId="ADAL" clId="{F9D1EBAE-8AEE-4D76-A497-CF98436DDB0C}" dt="2025-08-20T13:10:08.775" v="32667" actId="20577"/>
        <pc:sldMkLst>
          <pc:docMk/>
          <pc:sldMk cId="3830319621" sldId="276"/>
        </pc:sldMkLst>
      </pc:sldChg>
      <pc:sldChg chg="modSp mod modNotesTx">
        <pc:chgData name="Sagov, Sadye M (DESE)" userId="4aaf61df-7a31-4800-bcab-734ca7f6eb6d" providerId="ADAL" clId="{F9D1EBAE-8AEE-4D76-A497-CF98436DDB0C}" dt="2025-08-20T19:04:50.189" v="56127" actId="20577"/>
        <pc:sldMkLst>
          <pc:docMk/>
          <pc:sldMk cId="1258125469" sldId="277"/>
        </pc:sldMkLst>
      </pc:sldChg>
      <pc:sldChg chg="add modNotesTx">
        <pc:chgData name="Sagov, Sadye M (DESE)" userId="4aaf61df-7a31-4800-bcab-734ca7f6eb6d" providerId="ADAL" clId="{F9D1EBAE-8AEE-4D76-A497-CF98436DDB0C}" dt="2025-08-20T19:19:43.406" v="58128" actId="20577"/>
        <pc:sldMkLst>
          <pc:docMk/>
          <pc:sldMk cId="3811175456" sldId="278"/>
        </pc:sldMkLst>
      </pc:sldChg>
      <pc:sldChg chg="add del modNotesTx">
        <pc:chgData name="Sagov, Sadye M (DESE)" userId="4aaf61df-7a31-4800-bcab-734ca7f6eb6d" providerId="ADAL" clId="{F9D1EBAE-8AEE-4D76-A497-CF98436DDB0C}" dt="2025-08-20T19:18:48.370" v="58026" actId="47"/>
        <pc:sldMkLst>
          <pc:docMk/>
          <pc:sldMk cId="2730705756" sldId="279"/>
        </pc:sldMkLst>
      </pc:sldChg>
      <pc:sldChg chg="del">
        <pc:chgData name="Sagov, Sadye M (DESE)" userId="4aaf61df-7a31-4800-bcab-734ca7f6eb6d" providerId="ADAL" clId="{F9D1EBAE-8AEE-4D76-A497-CF98436DDB0C}" dt="2025-08-15T16:00:48.741" v="4288" actId="47"/>
        <pc:sldMkLst>
          <pc:docMk/>
          <pc:sldMk cId="3707138107" sldId="280"/>
        </pc:sldMkLst>
      </pc:sldChg>
      <pc:sldChg chg="addSp modSp mod ord modAnim modNotesTx">
        <pc:chgData name="Sagov, Sadye M (DESE)" userId="4aaf61df-7a31-4800-bcab-734ca7f6eb6d" providerId="ADAL" clId="{F9D1EBAE-8AEE-4D76-A497-CF98436DDB0C}" dt="2025-08-20T13:05:25.009" v="32463"/>
        <pc:sldMkLst>
          <pc:docMk/>
          <pc:sldMk cId="4136860691" sldId="281"/>
        </pc:sldMkLst>
      </pc:sldChg>
      <pc:sldChg chg="addSp delSp modSp mod delAnim modAnim modNotesTx">
        <pc:chgData name="Sagov, Sadye M (DESE)" userId="4aaf61df-7a31-4800-bcab-734ca7f6eb6d" providerId="ADAL" clId="{F9D1EBAE-8AEE-4D76-A497-CF98436DDB0C}" dt="2025-08-20T19:21:48.536" v="58154" actId="20577"/>
        <pc:sldMkLst>
          <pc:docMk/>
          <pc:sldMk cId="2850898695" sldId="282"/>
        </pc:sldMkLst>
      </pc:sldChg>
      <pc:sldChg chg="addSp delSp modSp mod delAnim modAnim modNotesTx">
        <pc:chgData name="Sagov, Sadye M (DESE)" userId="4aaf61df-7a31-4800-bcab-734ca7f6eb6d" providerId="ADAL" clId="{F9D1EBAE-8AEE-4D76-A497-CF98436DDB0C}" dt="2025-08-20T16:06:34.995" v="45217"/>
        <pc:sldMkLst>
          <pc:docMk/>
          <pc:sldMk cId="2430807568" sldId="283"/>
        </pc:sldMkLst>
        <pc:spChg chg="mod">
          <ac:chgData name="Sagov, Sadye M (DESE)" userId="4aaf61df-7a31-4800-bcab-734ca7f6eb6d" providerId="ADAL" clId="{F9D1EBAE-8AEE-4D76-A497-CF98436DDB0C}" dt="2025-08-18T16:30:47.529" v="13939" actId="20577"/>
          <ac:spMkLst>
            <pc:docMk/>
            <pc:sldMk cId="2430807568" sldId="283"/>
            <ac:spMk id="2" creationId="{8352F2AC-EABE-8D00-7051-15380CF22E1F}"/>
          </ac:spMkLst>
        </pc:spChg>
        <pc:spChg chg="mod">
          <ac:chgData name="Sagov, Sadye M (DESE)" userId="4aaf61df-7a31-4800-bcab-734ca7f6eb6d" providerId="ADAL" clId="{F9D1EBAE-8AEE-4D76-A497-CF98436DDB0C}" dt="2025-08-20T16:03:59.666" v="45068" actId="1076"/>
          <ac:spMkLst>
            <pc:docMk/>
            <pc:sldMk cId="2430807568" sldId="283"/>
            <ac:spMk id="3" creationId="{A92A2014-1C3A-80F3-1C5C-54398AEB80E6}"/>
          </ac:spMkLst>
        </pc:spChg>
        <pc:spChg chg="add mod">
          <ac:chgData name="Sagov, Sadye M (DESE)" userId="4aaf61df-7a31-4800-bcab-734ca7f6eb6d" providerId="ADAL" clId="{F9D1EBAE-8AEE-4D76-A497-CF98436DDB0C}" dt="2025-08-20T16:03:52.192" v="45067" actId="255"/>
          <ac:spMkLst>
            <pc:docMk/>
            <pc:sldMk cId="2430807568" sldId="283"/>
            <ac:spMk id="5" creationId="{9E5BE787-0961-972C-9BD7-22A350A2D691}"/>
          </ac:spMkLst>
        </pc:spChg>
        <pc:spChg chg="add mod">
          <ac:chgData name="Sagov, Sadye M (DESE)" userId="4aaf61df-7a31-4800-bcab-734ca7f6eb6d" providerId="ADAL" clId="{F9D1EBAE-8AEE-4D76-A497-CF98436DDB0C}" dt="2025-08-20T16:03:59.666" v="45068" actId="1076"/>
          <ac:spMkLst>
            <pc:docMk/>
            <pc:sldMk cId="2430807568" sldId="283"/>
            <ac:spMk id="8" creationId="{9E1659E4-55BB-4DCC-AFF2-572D1E7E0073}"/>
          </ac:spMkLst>
        </pc:spChg>
        <pc:spChg chg="add mod">
          <ac:chgData name="Sagov, Sadye M (DESE)" userId="4aaf61df-7a31-4800-bcab-734ca7f6eb6d" providerId="ADAL" clId="{F9D1EBAE-8AEE-4D76-A497-CF98436DDB0C}" dt="2025-08-20T16:03:59.666" v="45068" actId="1076"/>
          <ac:spMkLst>
            <pc:docMk/>
            <pc:sldMk cId="2430807568" sldId="283"/>
            <ac:spMk id="9" creationId="{B8A7723C-B0FB-98B9-D9FB-6D68C154519B}"/>
          </ac:spMkLst>
        </pc:spChg>
        <pc:spChg chg="add mod">
          <ac:chgData name="Sagov, Sadye M (DESE)" userId="4aaf61df-7a31-4800-bcab-734ca7f6eb6d" providerId="ADAL" clId="{F9D1EBAE-8AEE-4D76-A497-CF98436DDB0C}" dt="2025-08-20T16:04:06.700" v="45070" actId="14100"/>
          <ac:spMkLst>
            <pc:docMk/>
            <pc:sldMk cId="2430807568" sldId="283"/>
            <ac:spMk id="12" creationId="{31D243D3-64DF-D410-1D6F-458082100DEB}"/>
          </ac:spMkLst>
        </pc:spChg>
        <pc:spChg chg="add mod">
          <ac:chgData name="Sagov, Sadye M (DESE)" userId="4aaf61df-7a31-4800-bcab-734ca7f6eb6d" providerId="ADAL" clId="{F9D1EBAE-8AEE-4D76-A497-CF98436DDB0C}" dt="2025-08-20T16:04:59.693" v="45157" actId="20577"/>
          <ac:spMkLst>
            <pc:docMk/>
            <pc:sldMk cId="2430807568" sldId="283"/>
            <ac:spMk id="14" creationId="{C81F88EA-8422-CD86-D7B4-2B6967A4839F}"/>
          </ac:spMkLst>
        </pc:spChg>
        <pc:picChg chg="mod">
          <ac:chgData name="Sagov, Sadye M (DESE)" userId="4aaf61df-7a31-4800-bcab-734ca7f6eb6d" providerId="ADAL" clId="{F9D1EBAE-8AEE-4D76-A497-CF98436DDB0C}" dt="2025-08-20T16:00:29.922" v="44726" actId="1076"/>
          <ac:picMkLst>
            <pc:docMk/>
            <pc:sldMk cId="2430807568" sldId="283"/>
            <ac:picMk id="7170" creationId="{2061EAD0-E47F-D6B9-962E-F0A63F087558}"/>
          </ac:picMkLst>
        </pc:picChg>
      </pc:sldChg>
      <pc:sldChg chg="modSp mod modNotesTx">
        <pc:chgData name="Sagov, Sadye M (DESE)" userId="4aaf61df-7a31-4800-bcab-734ca7f6eb6d" providerId="ADAL" clId="{F9D1EBAE-8AEE-4D76-A497-CF98436DDB0C}" dt="2025-08-20T17:00:14.146" v="46880" actId="20577"/>
        <pc:sldMkLst>
          <pc:docMk/>
          <pc:sldMk cId="416579407" sldId="284"/>
        </pc:sldMkLst>
      </pc:sldChg>
      <pc:sldChg chg="addSp delSp modSp mod addAnim delAnim modAnim modNotesTx">
        <pc:chgData name="Sagov, Sadye M (DESE)" userId="4aaf61df-7a31-4800-bcab-734ca7f6eb6d" providerId="ADAL" clId="{F9D1EBAE-8AEE-4D76-A497-CF98436DDB0C}" dt="2025-08-20T17:07:32.052" v="47709" actId="115"/>
        <pc:sldMkLst>
          <pc:docMk/>
          <pc:sldMk cId="1597404442" sldId="285"/>
        </pc:sldMkLst>
        <pc:spChg chg="mod">
          <ac:chgData name="Sagov, Sadye M (DESE)" userId="4aaf61df-7a31-4800-bcab-734ca7f6eb6d" providerId="ADAL" clId="{F9D1EBAE-8AEE-4D76-A497-CF98436DDB0C}" dt="2025-08-18T18:55:50.534" v="16384" actId="20577"/>
          <ac:spMkLst>
            <pc:docMk/>
            <pc:sldMk cId="1597404442" sldId="285"/>
            <ac:spMk id="2" creationId="{F86B5310-AB14-6EB4-A953-29FE31153D4E}"/>
          </ac:spMkLst>
        </pc:spChg>
        <pc:spChg chg="mod">
          <ac:chgData name="Sagov, Sadye M (DESE)" userId="4aaf61df-7a31-4800-bcab-734ca7f6eb6d" providerId="ADAL" clId="{F9D1EBAE-8AEE-4D76-A497-CF98436DDB0C}" dt="2025-08-18T19:19:40.750" v="16878" actId="1076"/>
          <ac:spMkLst>
            <pc:docMk/>
            <pc:sldMk cId="1597404442" sldId="285"/>
            <ac:spMk id="3" creationId="{3E618FAE-1173-1AE6-867E-95DC2F132B22}"/>
          </ac:spMkLst>
        </pc:spChg>
        <pc:spChg chg="add mod">
          <ac:chgData name="Sagov, Sadye M (DESE)" userId="4aaf61df-7a31-4800-bcab-734ca7f6eb6d" providerId="ADAL" clId="{F9D1EBAE-8AEE-4D76-A497-CF98436DDB0C}" dt="2025-08-18T19:13:22.762" v="16794" actId="1076"/>
          <ac:spMkLst>
            <pc:docMk/>
            <pc:sldMk cId="1597404442" sldId="285"/>
            <ac:spMk id="5" creationId="{DDF72284-CAB1-5497-94F7-7325C89BF71F}"/>
          </ac:spMkLst>
        </pc:spChg>
        <pc:spChg chg="mod">
          <ac:chgData name="Sagov, Sadye M (DESE)" userId="4aaf61df-7a31-4800-bcab-734ca7f6eb6d" providerId="ADAL" clId="{F9D1EBAE-8AEE-4D76-A497-CF98436DDB0C}" dt="2025-08-18T19:15:46.323" v="16852" actId="1076"/>
          <ac:spMkLst>
            <pc:docMk/>
            <pc:sldMk cId="1597404442" sldId="285"/>
            <ac:spMk id="6" creationId="{09D4DC80-242B-4BC7-7CB1-F4F0DF28585B}"/>
          </ac:spMkLst>
        </pc:spChg>
        <pc:spChg chg="mod ord">
          <ac:chgData name="Sagov, Sadye M (DESE)" userId="4aaf61df-7a31-4800-bcab-734ca7f6eb6d" providerId="ADAL" clId="{F9D1EBAE-8AEE-4D76-A497-CF98436DDB0C}" dt="2025-08-18T19:13:22.762" v="16794" actId="1076"/>
          <ac:spMkLst>
            <pc:docMk/>
            <pc:sldMk cId="1597404442" sldId="285"/>
            <ac:spMk id="8" creationId="{C8EFB0C3-CC54-B894-7F76-D600715A478E}"/>
          </ac:spMkLst>
        </pc:spChg>
        <pc:spChg chg="mod ord">
          <ac:chgData name="Sagov, Sadye M (DESE)" userId="4aaf61df-7a31-4800-bcab-734ca7f6eb6d" providerId="ADAL" clId="{F9D1EBAE-8AEE-4D76-A497-CF98436DDB0C}" dt="2025-08-18T19:19:40.750" v="16878" actId="1076"/>
          <ac:spMkLst>
            <pc:docMk/>
            <pc:sldMk cId="1597404442" sldId="285"/>
            <ac:spMk id="9" creationId="{8AC08FE4-A5FC-11D8-8508-05DC07DCAF58}"/>
          </ac:spMkLst>
        </pc:spChg>
        <pc:spChg chg="add del mod ord">
          <ac:chgData name="Sagov, Sadye M (DESE)" userId="4aaf61df-7a31-4800-bcab-734ca7f6eb6d" providerId="ADAL" clId="{F9D1EBAE-8AEE-4D76-A497-CF98436DDB0C}" dt="2025-08-18T19:19:49.818" v="16880" actId="1076"/>
          <ac:spMkLst>
            <pc:docMk/>
            <pc:sldMk cId="1597404442" sldId="285"/>
            <ac:spMk id="14" creationId="{64D023EE-9721-D92B-C8D0-E8D45EC330D6}"/>
          </ac:spMkLst>
        </pc:spChg>
        <pc:spChg chg="mod ord">
          <ac:chgData name="Sagov, Sadye M (DESE)" userId="4aaf61df-7a31-4800-bcab-734ca7f6eb6d" providerId="ADAL" clId="{F9D1EBAE-8AEE-4D76-A497-CF98436DDB0C}" dt="2025-08-18T19:12:17.674" v="16786" actId="14100"/>
          <ac:spMkLst>
            <pc:docMk/>
            <pc:sldMk cId="1597404442" sldId="285"/>
            <ac:spMk id="15" creationId="{4506ACC1-26B8-78B9-CF68-7EEAFF7F6662}"/>
          </ac:spMkLst>
        </pc:spChg>
        <pc:spChg chg="add mod">
          <ac:chgData name="Sagov, Sadye M (DESE)" userId="4aaf61df-7a31-4800-bcab-734ca7f6eb6d" providerId="ADAL" clId="{F9D1EBAE-8AEE-4D76-A497-CF98436DDB0C}" dt="2025-08-18T19:19:40.750" v="16878" actId="1076"/>
          <ac:spMkLst>
            <pc:docMk/>
            <pc:sldMk cId="1597404442" sldId="285"/>
            <ac:spMk id="17" creationId="{7A0E6EC2-8A42-7CE9-5434-A9A15E6A4D31}"/>
          </ac:spMkLst>
        </pc:spChg>
        <pc:picChg chg="mod modCrop">
          <ac:chgData name="Sagov, Sadye M (DESE)" userId="4aaf61df-7a31-4800-bcab-734ca7f6eb6d" providerId="ADAL" clId="{F9D1EBAE-8AEE-4D76-A497-CF98436DDB0C}" dt="2025-08-18T19:17:56.829" v="16866" actId="732"/>
          <ac:picMkLst>
            <pc:docMk/>
            <pc:sldMk cId="1597404442" sldId="285"/>
            <ac:picMk id="12" creationId="{C56DE179-BD58-65CE-034C-EAB9D7264A26}"/>
          </ac:picMkLst>
        </pc:picChg>
        <pc:picChg chg="add mod ord modCrop">
          <ac:chgData name="Sagov, Sadye M (DESE)" userId="4aaf61df-7a31-4800-bcab-734ca7f6eb6d" providerId="ADAL" clId="{F9D1EBAE-8AEE-4D76-A497-CF98436DDB0C}" dt="2025-08-18T19:19:46.240" v="16879" actId="167"/>
          <ac:picMkLst>
            <pc:docMk/>
            <pc:sldMk cId="1597404442" sldId="285"/>
            <ac:picMk id="19" creationId="{6388C6D9-E38E-EE06-EA61-403783D32A42}"/>
          </ac:picMkLst>
        </pc:picChg>
        <pc:cxnChg chg="add mod">
          <ac:chgData name="Sagov, Sadye M (DESE)" userId="4aaf61df-7a31-4800-bcab-734ca7f6eb6d" providerId="ADAL" clId="{F9D1EBAE-8AEE-4D76-A497-CF98436DDB0C}" dt="2025-08-18T19:19:32.482" v="16877" actId="1076"/>
          <ac:cxnSpMkLst>
            <pc:docMk/>
            <pc:sldMk cId="1597404442" sldId="285"/>
            <ac:cxnSpMk id="20" creationId="{7CFA2B41-91AB-15E4-8A33-57962261C29F}"/>
          </ac:cxnSpMkLst>
        </pc:cxnChg>
      </pc:sldChg>
      <pc:sldChg chg="modSp mod modNotesTx">
        <pc:chgData name="Sagov, Sadye M (DESE)" userId="4aaf61df-7a31-4800-bcab-734ca7f6eb6d" providerId="ADAL" clId="{F9D1EBAE-8AEE-4D76-A497-CF98436DDB0C}" dt="2025-08-20T17:11:36.542" v="48244" actId="20577"/>
        <pc:sldMkLst>
          <pc:docMk/>
          <pc:sldMk cId="1311214319" sldId="286"/>
        </pc:sldMkLst>
        <pc:spChg chg="mod">
          <ac:chgData name="Sagov, Sadye M (DESE)" userId="4aaf61df-7a31-4800-bcab-734ca7f6eb6d" providerId="ADAL" clId="{F9D1EBAE-8AEE-4D76-A497-CF98436DDB0C}" dt="2025-08-20T17:07:50.389" v="47720" actId="20577"/>
          <ac:spMkLst>
            <pc:docMk/>
            <pc:sldMk cId="1311214319" sldId="286"/>
            <ac:spMk id="2" creationId="{89A489B8-066D-7675-C9B0-6BBD1F5217E5}"/>
          </ac:spMkLst>
        </pc:spChg>
        <pc:spChg chg="mod">
          <ac:chgData name="Sagov, Sadye M (DESE)" userId="4aaf61df-7a31-4800-bcab-734ca7f6eb6d" providerId="ADAL" clId="{F9D1EBAE-8AEE-4D76-A497-CF98436DDB0C}" dt="2025-08-18T19:20:58.579" v="16939" actId="20577"/>
          <ac:spMkLst>
            <pc:docMk/>
            <pc:sldMk cId="1311214319" sldId="286"/>
            <ac:spMk id="13" creationId="{FA61994B-F25D-52B2-74B7-D4A37876DC03}"/>
          </ac:spMkLst>
        </pc:spChg>
        <pc:spChg chg="mod">
          <ac:chgData name="Sagov, Sadye M (DESE)" userId="4aaf61df-7a31-4800-bcab-734ca7f6eb6d" providerId="ADAL" clId="{F9D1EBAE-8AEE-4D76-A497-CF98436DDB0C}" dt="2025-08-20T17:08:30.861" v="47740" actId="20577"/>
          <ac:spMkLst>
            <pc:docMk/>
            <pc:sldMk cId="1311214319" sldId="286"/>
            <ac:spMk id="21" creationId="{F2C316A6-384A-3D0D-CE80-9B8A52623352}"/>
          </ac:spMkLst>
        </pc:spChg>
      </pc:sldChg>
      <pc:sldChg chg="addSp delSp modSp mod addAnim delAnim modAnim modNotesTx">
        <pc:chgData name="Sagov, Sadye M (DESE)" userId="4aaf61df-7a31-4800-bcab-734ca7f6eb6d" providerId="ADAL" clId="{F9D1EBAE-8AEE-4D76-A497-CF98436DDB0C}" dt="2025-08-20T17:20:04.709" v="48786"/>
        <pc:sldMkLst>
          <pc:docMk/>
          <pc:sldMk cId="1687084627" sldId="287"/>
        </pc:sldMkLst>
        <pc:spChg chg="mod">
          <ac:chgData name="Sagov, Sadye M (DESE)" userId="4aaf61df-7a31-4800-bcab-734ca7f6eb6d" providerId="ADAL" clId="{F9D1EBAE-8AEE-4D76-A497-CF98436DDB0C}" dt="2025-08-18T19:23:21.815" v="16941" actId="20577"/>
          <ac:spMkLst>
            <pc:docMk/>
            <pc:sldMk cId="1687084627" sldId="287"/>
            <ac:spMk id="2" creationId="{F19140F4-3EC6-0EF8-1410-C1CBC931104E}"/>
          </ac:spMkLst>
        </pc:spChg>
        <pc:spChg chg="add del mod">
          <ac:chgData name="Sagov, Sadye M (DESE)" userId="4aaf61df-7a31-4800-bcab-734ca7f6eb6d" providerId="ADAL" clId="{F9D1EBAE-8AEE-4D76-A497-CF98436DDB0C}" dt="2025-08-20T17:18:22.679" v="48734" actId="1076"/>
          <ac:spMkLst>
            <pc:docMk/>
            <pc:sldMk cId="1687084627" sldId="287"/>
            <ac:spMk id="3" creationId="{699263A0-60E6-8EF0-CE10-C1702C375206}"/>
          </ac:spMkLst>
        </pc:spChg>
        <pc:spChg chg="mod">
          <ac:chgData name="Sagov, Sadye M (DESE)" userId="4aaf61df-7a31-4800-bcab-734ca7f6eb6d" providerId="ADAL" clId="{F9D1EBAE-8AEE-4D76-A497-CF98436DDB0C}" dt="2025-08-20T17:18:22.679" v="48734" actId="1076"/>
          <ac:spMkLst>
            <pc:docMk/>
            <pc:sldMk cId="1687084627" sldId="287"/>
            <ac:spMk id="5" creationId="{34039B0C-40B7-2013-4DCD-EC50A7EBEAA7}"/>
          </ac:spMkLst>
        </pc:spChg>
        <pc:spChg chg="mod">
          <ac:chgData name="Sagov, Sadye M (DESE)" userId="4aaf61df-7a31-4800-bcab-734ca7f6eb6d" providerId="ADAL" clId="{F9D1EBAE-8AEE-4D76-A497-CF98436DDB0C}" dt="2025-08-20T17:17:11.216" v="48697" actId="1076"/>
          <ac:spMkLst>
            <pc:docMk/>
            <pc:sldMk cId="1687084627" sldId="287"/>
            <ac:spMk id="6" creationId="{57CA3D45-9E52-58A9-54C3-0E8931BE3EB3}"/>
          </ac:spMkLst>
        </pc:spChg>
        <pc:spChg chg="mod">
          <ac:chgData name="Sagov, Sadye M (DESE)" userId="4aaf61df-7a31-4800-bcab-734ca7f6eb6d" providerId="ADAL" clId="{F9D1EBAE-8AEE-4D76-A497-CF98436DDB0C}" dt="2025-08-20T17:18:22.679" v="48734" actId="1076"/>
          <ac:spMkLst>
            <pc:docMk/>
            <pc:sldMk cId="1687084627" sldId="287"/>
            <ac:spMk id="7" creationId="{53F6C54C-FBD7-3A6D-52B9-26AD88D5B5D2}"/>
          </ac:spMkLst>
        </pc:spChg>
        <pc:spChg chg="mod">
          <ac:chgData name="Sagov, Sadye M (DESE)" userId="4aaf61df-7a31-4800-bcab-734ca7f6eb6d" providerId="ADAL" clId="{F9D1EBAE-8AEE-4D76-A497-CF98436DDB0C}" dt="2025-08-20T17:18:22.679" v="48734" actId="1076"/>
          <ac:spMkLst>
            <pc:docMk/>
            <pc:sldMk cId="1687084627" sldId="287"/>
            <ac:spMk id="8" creationId="{6D432E34-94F2-26CD-4E4F-2B74FB55734F}"/>
          </ac:spMkLst>
        </pc:spChg>
        <pc:spChg chg="add mod">
          <ac:chgData name="Sagov, Sadye M (DESE)" userId="4aaf61df-7a31-4800-bcab-734ca7f6eb6d" providerId="ADAL" clId="{F9D1EBAE-8AEE-4D76-A497-CF98436DDB0C}" dt="2025-08-20T17:18:26.050" v="48735" actId="1076"/>
          <ac:spMkLst>
            <pc:docMk/>
            <pc:sldMk cId="1687084627" sldId="287"/>
            <ac:spMk id="10" creationId="{BB179678-68F2-D21A-1AA6-699B5F59557B}"/>
          </ac:spMkLst>
        </pc:spChg>
        <pc:spChg chg="mod">
          <ac:chgData name="Sagov, Sadye M (DESE)" userId="4aaf61df-7a31-4800-bcab-734ca7f6eb6d" providerId="ADAL" clId="{F9D1EBAE-8AEE-4D76-A497-CF98436DDB0C}" dt="2025-08-20T17:17:11.216" v="48697" actId="1076"/>
          <ac:spMkLst>
            <pc:docMk/>
            <pc:sldMk cId="1687084627" sldId="287"/>
            <ac:spMk id="11" creationId="{473BCF06-E32C-436D-A441-0B8F5B4F4887}"/>
          </ac:spMkLst>
        </pc:spChg>
        <pc:spChg chg="mod">
          <ac:chgData name="Sagov, Sadye M (DESE)" userId="4aaf61df-7a31-4800-bcab-734ca7f6eb6d" providerId="ADAL" clId="{F9D1EBAE-8AEE-4D76-A497-CF98436DDB0C}" dt="2025-08-20T17:17:11.216" v="48697" actId="1076"/>
          <ac:spMkLst>
            <pc:docMk/>
            <pc:sldMk cId="1687084627" sldId="287"/>
            <ac:spMk id="13" creationId="{E3E8F7E8-9012-B047-9153-BF19F4036D1B}"/>
          </ac:spMkLst>
        </pc:spChg>
        <pc:picChg chg="mod">
          <ac:chgData name="Sagov, Sadye M (DESE)" userId="4aaf61df-7a31-4800-bcab-734ca7f6eb6d" providerId="ADAL" clId="{F9D1EBAE-8AEE-4D76-A497-CF98436DDB0C}" dt="2025-08-20T17:18:22.679" v="48734" actId="1076"/>
          <ac:picMkLst>
            <pc:docMk/>
            <pc:sldMk cId="1687084627" sldId="287"/>
            <ac:picMk id="4098" creationId="{9AB6EE22-D037-D1B9-E1E7-50230FE0F93E}"/>
          </ac:picMkLst>
        </pc:picChg>
        <pc:picChg chg="mod">
          <ac:chgData name="Sagov, Sadye M (DESE)" userId="4aaf61df-7a31-4800-bcab-734ca7f6eb6d" providerId="ADAL" clId="{F9D1EBAE-8AEE-4D76-A497-CF98436DDB0C}" dt="2025-08-20T17:18:22.679" v="48734" actId="1076"/>
          <ac:picMkLst>
            <pc:docMk/>
            <pc:sldMk cId="1687084627" sldId="287"/>
            <ac:picMk id="4100" creationId="{88F9BF9A-E712-AEF5-D3FF-8EA61C9C82EF}"/>
          </ac:picMkLst>
        </pc:picChg>
      </pc:sldChg>
      <pc:sldChg chg="modSp mod">
        <pc:chgData name="Sagov, Sadye M (DESE)" userId="4aaf61df-7a31-4800-bcab-734ca7f6eb6d" providerId="ADAL" clId="{F9D1EBAE-8AEE-4D76-A497-CF98436DDB0C}" dt="2025-08-20T17:20:21.352" v="48787" actId="1076"/>
        <pc:sldMkLst>
          <pc:docMk/>
          <pc:sldMk cId="250319922" sldId="288"/>
        </pc:sldMkLst>
        <pc:spChg chg="mod">
          <ac:chgData name="Sagov, Sadye M (DESE)" userId="4aaf61df-7a31-4800-bcab-734ca7f6eb6d" providerId="ADAL" clId="{F9D1EBAE-8AEE-4D76-A497-CF98436DDB0C}" dt="2025-08-18T19:23:33.799" v="16942" actId="20577"/>
          <ac:spMkLst>
            <pc:docMk/>
            <pc:sldMk cId="250319922" sldId="288"/>
            <ac:spMk id="2" creationId="{55B70EB5-128E-5B20-213A-988EC651985A}"/>
          </ac:spMkLst>
        </pc:spChg>
        <pc:spChg chg="mod">
          <ac:chgData name="Sagov, Sadye M (DESE)" userId="4aaf61df-7a31-4800-bcab-734ca7f6eb6d" providerId="ADAL" clId="{F9D1EBAE-8AEE-4D76-A497-CF98436DDB0C}" dt="2025-08-20T17:19:11.678" v="48777" actId="1076"/>
          <ac:spMkLst>
            <pc:docMk/>
            <pc:sldMk cId="250319922" sldId="288"/>
            <ac:spMk id="8" creationId="{8DEDFD95-7853-6505-4791-81D85C7413D8}"/>
          </ac:spMkLst>
        </pc:spChg>
        <pc:picChg chg="mod">
          <ac:chgData name="Sagov, Sadye M (DESE)" userId="4aaf61df-7a31-4800-bcab-734ca7f6eb6d" providerId="ADAL" clId="{F9D1EBAE-8AEE-4D76-A497-CF98436DDB0C}" dt="2025-08-20T17:20:21.352" v="48787" actId="1076"/>
          <ac:picMkLst>
            <pc:docMk/>
            <pc:sldMk cId="250319922" sldId="288"/>
            <ac:picMk id="11" creationId="{13E55D88-2730-2240-F2AF-E690F5DAE63D}"/>
          </ac:picMkLst>
        </pc:picChg>
      </pc:sldChg>
      <pc:sldChg chg="modSp mod modNotesTx">
        <pc:chgData name="Sagov, Sadye M (DESE)" userId="4aaf61df-7a31-4800-bcab-734ca7f6eb6d" providerId="ADAL" clId="{F9D1EBAE-8AEE-4D76-A497-CF98436DDB0C}" dt="2025-08-20T17:21:46.967" v="48917" actId="20577"/>
        <pc:sldMkLst>
          <pc:docMk/>
          <pc:sldMk cId="3634362459" sldId="289"/>
        </pc:sldMkLst>
        <pc:spChg chg="mod">
          <ac:chgData name="Sagov, Sadye M (DESE)" userId="4aaf61df-7a31-4800-bcab-734ca7f6eb6d" providerId="ADAL" clId="{F9D1EBAE-8AEE-4D76-A497-CF98436DDB0C}" dt="2025-08-18T19:23:38.065" v="16944" actId="27636"/>
          <ac:spMkLst>
            <pc:docMk/>
            <pc:sldMk cId="3634362459" sldId="289"/>
            <ac:spMk id="2" creationId="{AA2F2CC4-FEC2-06DA-69F3-2FD07C62E497}"/>
          </ac:spMkLst>
        </pc:spChg>
        <pc:spChg chg="mod">
          <ac:chgData name="Sagov, Sadye M (DESE)" userId="4aaf61df-7a31-4800-bcab-734ca7f6eb6d" providerId="ADAL" clId="{F9D1EBAE-8AEE-4D76-A497-CF98436DDB0C}" dt="2025-08-20T17:21:34.914" v="48909" actId="1076"/>
          <ac:spMkLst>
            <pc:docMk/>
            <pc:sldMk cId="3634362459" sldId="289"/>
            <ac:spMk id="3" creationId="{011C58C3-DB7C-1655-E909-84D134F7A982}"/>
          </ac:spMkLst>
        </pc:spChg>
      </pc:sldChg>
      <pc:sldChg chg="addSp delSp modSp mod delAnim modAnim modNotesTx">
        <pc:chgData name="Sagov, Sadye M (DESE)" userId="4aaf61df-7a31-4800-bcab-734ca7f6eb6d" providerId="ADAL" clId="{F9D1EBAE-8AEE-4D76-A497-CF98436DDB0C}" dt="2025-08-20T15:49:51.766" v="44239"/>
        <pc:sldMkLst>
          <pc:docMk/>
          <pc:sldMk cId="3745321875" sldId="291"/>
        </pc:sldMkLst>
        <pc:spChg chg="mod">
          <ac:chgData name="Sagov, Sadye M (DESE)" userId="4aaf61df-7a31-4800-bcab-734ca7f6eb6d" providerId="ADAL" clId="{F9D1EBAE-8AEE-4D76-A497-CF98436DDB0C}" dt="2025-08-18T16:22:16.273" v="13612" actId="20577"/>
          <ac:spMkLst>
            <pc:docMk/>
            <pc:sldMk cId="3745321875" sldId="291"/>
            <ac:spMk id="2" creationId="{95EA5681-2CA0-34DB-F310-6F28B8B08B14}"/>
          </ac:spMkLst>
        </pc:spChg>
        <pc:spChg chg="add mod">
          <ac:chgData name="Sagov, Sadye M (DESE)" userId="4aaf61df-7a31-4800-bcab-734ca7f6eb6d" providerId="ADAL" clId="{F9D1EBAE-8AEE-4D76-A497-CF98436DDB0C}" dt="2025-08-20T15:36:50.584" v="43361" actId="14100"/>
          <ac:spMkLst>
            <pc:docMk/>
            <pc:sldMk cId="3745321875" sldId="291"/>
            <ac:spMk id="3" creationId="{4E1F9B13-69BE-5BFF-6472-E3EC3336D9E3}"/>
          </ac:spMkLst>
        </pc:spChg>
        <pc:spChg chg="add mod">
          <ac:chgData name="Sagov, Sadye M (DESE)" userId="4aaf61df-7a31-4800-bcab-734ca7f6eb6d" providerId="ADAL" clId="{F9D1EBAE-8AEE-4D76-A497-CF98436DDB0C}" dt="2025-08-20T15:38:38.785" v="43452" actId="20577"/>
          <ac:spMkLst>
            <pc:docMk/>
            <pc:sldMk cId="3745321875" sldId="291"/>
            <ac:spMk id="7" creationId="{69578FB3-0F37-3809-2101-97029F247BBA}"/>
          </ac:spMkLst>
        </pc:spChg>
        <pc:spChg chg="add mod">
          <ac:chgData name="Sagov, Sadye M (DESE)" userId="4aaf61df-7a31-4800-bcab-734ca7f6eb6d" providerId="ADAL" clId="{F9D1EBAE-8AEE-4D76-A497-CF98436DDB0C}" dt="2025-08-18T16:39:54.083" v="14151" actId="113"/>
          <ac:spMkLst>
            <pc:docMk/>
            <pc:sldMk cId="3745321875" sldId="291"/>
            <ac:spMk id="9" creationId="{955AFDAE-9841-D3DD-244C-B6EFAECE2262}"/>
          </ac:spMkLst>
        </pc:spChg>
        <pc:spChg chg="add mod">
          <ac:chgData name="Sagov, Sadye M (DESE)" userId="4aaf61df-7a31-4800-bcab-734ca7f6eb6d" providerId="ADAL" clId="{F9D1EBAE-8AEE-4D76-A497-CF98436DDB0C}" dt="2025-08-20T15:39:35.329" v="43486" actId="20577"/>
          <ac:spMkLst>
            <pc:docMk/>
            <pc:sldMk cId="3745321875" sldId="291"/>
            <ac:spMk id="12" creationId="{1F984693-85DD-DA80-15D0-50D4155ED434}"/>
          </ac:spMkLst>
        </pc:spChg>
        <pc:picChg chg="mod">
          <ac:chgData name="Sagov, Sadye M (DESE)" userId="4aaf61df-7a31-4800-bcab-734ca7f6eb6d" providerId="ADAL" clId="{F9D1EBAE-8AEE-4D76-A497-CF98436DDB0C}" dt="2025-08-18T16:41:38.864" v="14234" actId="14100"/>
          <ac:picMkLst>
            <pc:docMk/>
            <pc:sldMk cId="3745321875" sldId="291"/>
            <ac:picMk id="6" creationId="{49A4E3A7-7F55-2775-978C-A66E09A78A0D}"/>
          </ac:picMkLst>
        </pc:picChg>
        <pc:cxnChg chg="add mod">
          <ac:chgData name="Sagov, Sadye M (DESE)" userId="4aaf61df-7a31-4800-bcab-734ca7f6eb6d" providerId="ADAL" clId="{F9D1EBAE-8AEE-4D76-A497-CF98436DDB0C}" dt="2025-08-20T15:38:31.303" v="43443" actId="14100"/>
          <ac:cxnSpMkLst>
            <pc:docMk/>
            <pc:sldMk cId="3745321875" sldId="291"/>
            <ac:cxnSpMk id="8" creationId="{BDF832E8-CEB0-8AF2-D4F0-DDA6085F1AB6}"/>
          </ac:cxnSpMkLst>
        </pc:cxnChg>
      </pc:sldChg>
      <pc:sldChg chg="addSp delSp modSp del mod ord delAnim modNotesTx">
        <pc:chgData name="Sagov, Sadye M (DESE)" userId="4aaf61df-7a31-4800-bcab-734ca7f6eb6d" providerId="ADAL" clId="{F9D1EBAE-8AEE-4D76-A497-CF98436DDB0C}" dt="2025-08-20T18:53:54.222" v="54473" actId="47"/>
        <pc:sldMkLst>
          <pc:docMk/>
          <pc:sldMk cId="3936719280" sldId="292"/>
        </pc:sldMkLst>
      </pc:sldChg>
      <pc:sldChg chg="addSp modSp mod ord modAnim modNotesTx">
        <pc:chgData name="Sagov, Sadye M (DESE)" userId="4aaf61df-7a31-4800-bcab-734ca7f6eb6d" providerId="ADAL" clId="{F9D1EBAE-8AEE-4D76-A497-CF98436DDB0C}" dt="2025-08-20T18:55:31.827" v="54724" actId="20577"/>
        <pc:sldMkLst>
          <pc:docMk/>
          <pc:sldMk cId="3299642772" sldId="294"/>
        </pc:sldMkLst>
        <pc:spChg chg="mod">
          <ac:chgData name="Sagov, Sadye M (DESE)" userId="4aaf61df-7a31-4800-bcab-734ca7f6eb6d" providerId="ADAL" clId="{F9D1EBAE-8AEE-4D76-A497-CF98436DDB0C}" dt="2025-08-19T14:13:59.797" v="19661" actId="20577"/>
          <ac:spMkLst>
            <pc:docMk/>
            <pc:sldMk cId="3299642772" sldId="294"/>
            <ac:spMk id="2" creationId="{670FCF2C-4339-E3AC-10AC-1E14D6C8395E}"/>
          </ac:spMkLst>
        </pc:spChg>
        <pc:spChg chg="add mod">
          <ac:chgData name="Sagov, Sadye M (DESE)" userId="4aaf61df-7a31-4800-bcab-734ca7f6eb6d" providerId="ADAL" clId="{F9D1EBAE-8AEE-4D76-A497-CF98436DDB0C}" dt="2025-08-20T18:43:56.665" v="53876" actId="1076"/>
          <ac:spMkLst>
            <pc:docMk/>
            <pc:sldMk cId="3299642772" sldId="294"/>
            <ac:spMk id="5" creationId="{9E3216ED-588C-1028-8855-73B1889085CC}"/>
          </ac:spMkLst>
        </pc:spChg>
        <pc:spChg chg="mod">
          <ac:chgData name="Sagov, Sadye M (DESE)" userId="4aaf61df-7a31-4800-bcab-734ca7f6eb6d" providerId="ADAL" clId="{F9D1EBAE-8AEE-4D76-A497-CF98436DDB0C}" dt="2025-08-20T18:43:56.665" v="53876" actId="1076"/>
          <ac:spMkLst>
            <pc:docMk/>
            <pc:sldMk cId="3299642772" sldId="294"/>
            <ac:spMk id="8" creationId="{4DAFA8FE-9842-FF89-998D-8BE5F5EE36FA}"/>
          </ac:spMkLst>
        </pc:spChg>
        <pc:spChg chg="mod">
          <ac:chgData name="Sagov, Sadye M (DESE)" userId="4aaf61df-7a31-4800-bcab-734ca7f6eb6d" providerId="ADAL" clId="{F9D1EBAE-8AEE-4D76-A497-CF98436DDB0C}" dt="2025-08-20T18:43:56.665" v="53876" actId="1076"/>
          <ac:spMkLst>
            <pc:docMk/>
            <pc:sldMk cId="3299642772" sldId="294"/>
            <ac:spMk id="11" creationId="{7BBA699D-3064-1D3C-F66E-E54DA3C69B79}"/>
          </ac:spMkLst>
        </pc:spChg>
        <pc:picChg chg="mod">
          <ac:chgData name="Sagov, Sadye M (DESE)" userId="4aaf61df-7a31-4800-bcab-734ca7f6eb6d" providerId="ADAL" clId="{F9D1EBAE-8AEE-4D76-A497-CF98436DDB0C}" dt="2025-08-20T18:43:56.665" v="53876" actId="1076"/>
          <ac:picMkLst>
            <pc:docMk/>
            <pc:sldMk cId="3299642772" sldId="294"/>
            <ac:picMk id="13" creationId="{4BF164B0-D33F-BBB4-6898-C74AFF0B19F5}"/>
          </ac:picMkLst>
        </pc:picChg>
        <pc:picChg chg="mod">
          <ac:chgData name="Sagov, Sadye M (DESE)" userId="4aaf61df-7a31-4800-bcab-734ca7f6eb6d" providerId="ADAL" clId="{F9D1EBAE-8AEE-4D76-A497-CF98436DDB0C}" dt="2025-08-20T18:43:56.665" v="53876" actId="1076"/>
          <ac:picMkLst>
            <pc:docMk/>
            <pc:sldMk cId="3299642772" sldId="294"/>
            <ac:picMk id="16" creationId="{27D245AE-9A47-0713-0FBE-B129ED6717F1}"/>
          </ac:picMkLst>
        </pc:picChg>
        <pc:picChg chg="mod">
          <ac:chgData name="Sagov, Sadye M (DESE)" userId="4aaf61df-7a31-4800-bcab-734ca7f6eb6d" providerId="ADAL" clId="{F9D1EBAE-8AEE-4D76-A497-CF98436DDB0C}" dt="2025-08-20T18:43:56.665" v="53876" actId="1076"/>
          <ac:picMkLst>
            <pc:docMk/>
            <pc:sldMk cId="3299642772" sldId="294"/>
            <ac:picMk id="17" creationId="{FA934073-FAB1-2664-176A-95387E2057B1}"/>
          </ac:picMkLst>
        </pc:picChg>
      </pc:sldChg>
      <pc:sldChg chg="add del">
        <pc:chgData name="Sagov, Sadye M (DESE)" userId="4aaf61df-7a31-4800-bcab-734ca7f6eb6d" providerId="ADAL" clId="{F9D1EBAE-8AEE-4D76-A497-CF98436DDB0C}" dt="2025-08-19T16:45:15.766" v="24418" actId="47"/>
        <pc:sldMkLst>
          <pc:docMk/>
          <pc:sldMk cId="2274209869" sldId="295"/>
        </pc:sldMkLst>
      </pc:sldChg>
      <pc:sldChg chg="modSp add del mod ord modNotesTx">
        <pc:chgData name="Sagov, Sadye M (DESE)" userId="4aaf61df-7a31-4800-bcab-734ca7f6eb6d" providerId="ADAL" clId="{F9D1EBAE-8AEE-4D76-A497-CF98436DDB0C}" dt="2025-08-20T19:08:22.133" v="56695" actId="20577"/>
        <pc:sldMkLst>
          <pc:docMk/>
          <pc:sldMk cId="1842952395" sldId="296"/>
        </pc:sldMkLst>
      </pc:sldChg>
      <pc:sldChg chg="del">
        <pc:chgData name="Sagov, Sadye M (DESE)" userId="4aaf61df-7a31-4800-bcab-734ca7f6eb6d" providerId="ADAL" clId="{F9D1EBAE-8AEE-4D76-A497-CF98436DDB0C}" dt="2025-08-15T16:19:46.982" v="5819" actId="47"/>
        <pc:sldMkLst>
          <pc:docMk/>
          <pc:sldMk cId="3891808327" sldId="297"/>
        </pc:sldMkLst>
      </pc:sldChg>
      <pc:sldChg chg="addSp modSp mod ord modAnim modNotesTx">
        <pc:chgData name="Sagov, Sadye M (DESE)" userId="4aaf61df-7a31-4800-bcab-734ca7f6eb6d" providerId="ADAL" clId="{F9D1EBAE-8AEE-4D76-A497-CF98436DDB0C}" dt="2025-08-20T15:30:15.242" v="42894" actId="20577"/>
        <pc:sldMkLst>
          <pc:docMk/>
          <pc:sldMk cId="2695036348" sldId="298"/>
        </pc:sldMkLst>
      </pc:sldChg>
      <pc:sldChg chg="del">
        <pc:chgData name="Sagov, Sadye M (DESE)" userId="4aaf61df-7a31-4800-bcab-734ca7f6eb6d" providerId="ADAL" clId="{F9D1EBAE-8AEE-4D76-A497-CF98436DDB0C}" dt="2025-08-15T14:51:30.194" v="102" actId="47"/>
        <pc:sldMkLst>
          <pc:docMk/>
          <pc:sldMk cId="740928277" sldId="299"/>
        </pc:sldMkLst>
      </pc:sldChg>
      <pc:sldChg chg="addSp delSp modSp mod modNotesTx">
        <pc:chgData name="Sagov, Sadye M (DESE)" userId="4aaf61df-7a31-4800-bcab-734ca7f6eb6d" providerId="ADAL" clId="{F9D1EBAE-8AEE-4D76-A497-CF98436DDB0C}" dt="2025-08-19T20:27:47.556" v="29330" actId="20577"/>
        <pc:sldMkLst>
          <pc:docMk/>
          <pc:sldMk cId="580176080" sldId="300"/>
        </pc:sldMkLst>
        <pc:spChg chg="add mod">
          <ac:chgData name="Sagov, Sadye M (DESE)" userId="4aaf61df-7a31-4800-bcab-734ca7f6eb6d" providerId="ADAL" clId="{F9D1EBAE-8AEE-4D76-A497-CF98436DDB0C}" dt="2025-08-15T14:49:57.550" v="100" actId="1076"/>
          <ac:spMkLst>
            <pc:docMk/>
            <pc:sldMk cId="580176080" sldId="300"/>
            <ac:spMk id="7" creationId="{78695CCE-E0D4-14BC-042C-5B8BAFF1AD04}"/>
          </ac:spMkLst>
        </pc:spChg>
        <pc:picChg chg="add mod modCrop">
          <ac:chgData name="Sagov, Sadye M (DESE)" userId="4aaf61df-7a31-4800-bcab-734ca7f6eb6d" providerId="ADAL" clId="{F9D1EBAE-8AEE-4D76-A497-CF98436DDB0C}" dt="2025-08-15T14:49:53.452" v="99" actId="1076"/>
          <ac:picMkLst>
            <pc:docMk/>
            <pc:sldMk cId="580176080" sldId="300"/>
            <ac:picMk id="16" creationId="{A1C85EA4-7B10-4B1B-F2E5-35BBB4DE593D}"/>
          </ac:picMkLst>
        </pc:picChg>
      </pc:sldChg>
      <pc:sldChg chg="delSp modSp add del mod modNotesTx">
        <pc:chgData name="Sagov, Sadye M (DESE)" userId="4aaf61df-7a31-4800-bcab-734ca7f6eb6d" providerId="ADAL" clId="{F9D1EBAE-8AEE-4D76-A497-CF98436DDB0C}" dt="2025-08-19T20:34:34.271" v="29971" actId="2696"/>
        <pc:sldMkLst>
          <pc:docMk/>
          <pc:sldMk cId="3207015315" sldId="301"/>
        </pc:sldMkLst>
      </pc:sldChg>
      <pc:sldChg chg="addSp delSp modSp add mod ord modAnim modNotesTx">
        <pc:chgData name="Sagov, Sadye M (DESE)" userId="4aaf61df-7a31-4800-bcab-734ca7f6eb6d" providerId="ADAL" clId="{F9D1EBAE-8AEE-4D76-A497-CF98436DDB0C}" dt="2025-08-20T13:14:35.567" v="33136" actId="20577"/>
        <pc:sldMkLst>
          <pc:docMk/>
          <pc:sldMk cId="2755817442" sldId="302"/>
        </pc:sldMkLst>
      </pc:sldChg>
      <pc:sldChg chg="addSp delSp modSp add mod delAnim modAnim modNotesTx">
        <pc:chgData name="Sagov, Sadye M (DESE)" userId="4aaf61df-7a31-4800-bcab-734ca7f6eb6d" providerId="ADAL" clId="{F9D1EBAE-8AEE-4D76-A497-CF98436DDB0C}" dt="2025-08-20T13:17:32.915" v="33446" actId="20577"/>
        <pc:sldMkLst>
          <pc:docMk/>
          <pc:sldMk cId="3168281962" sldId="303"/>
        </pc:sldMkLst>
        <pc:spChg chg="mod">
          <ac:chgData name="Sagov, Sadye M (DESE)" userId="4aaf61df-7a31-4800-bcab-734ca7f6eb6d" providerId="ADAL" clId="{F9D1EBAE-8AEE-4D76-A497-CF98436DDB0C}" dt="2025-08-15T15:04:50.869" v="1096" actId="20577"/>
          <ac:spMkLst>
            <pc:docMk/>
            <pc:sldMk cId="3168281962" sldId="303"/>
            <ac:spMk id="2" creationId="{374B89F3-49DA-7580-31A1-765D9EB5389E}"/>
          </ac:spMkLst>
        </pc:spChg>
      </pc:sldChg>
      <pc:sldChg chg="addSp delSp modSp add mod delAnim modAnim modNotesTx">
        <pc:chgData name="Sagov, Sadye M (DESE)" userId="4aaf61df-7a31-4800-bcab-734ca7f6eb6d" providerId="ADAL" clId="{F9D1EBAE-8AEE-4D76-A497-CF98436DDB0C}" dt="2025-08-20T13:21:05.148" v="33864" actId="20577"/>
        <pc:sldMkLst>
          <pc:docMk/>
          <pc:sldMk cId="3874368923" sldId="304"/>
        </pc:sldMkLst>
      </pc:sldChg>
      <pc:sldChg chg="addSp delSp modSp new mod ord modNotesTx">
        <pc:chgData name="Sagov, Sadye M (DESE)" userId="4aaf61df-7a31-4800-bcab-734ca7f6eb6d" providerId="ADAL" clId="{F9D1EBAE-8AEE-4D76-A497-CF98436DDB0C}" dt="2025-08-20T13:09:19.173" v="32592" actId="20577"/>
        <pc:sldMkLst>
          <pc:docMk/>
          <pc:sldMk cId="1882813253" sldId="305"/>
        </pc:sldMkLst>
        <pc:spChg chg="mod">
          <ac:chgData name="Sagov, Sadye M (DESE)" userId="4aaf61df-7a31-4800-bcab-734ca7f6eb6d" providerId="ADAL" clId="{F9D1EBAE-8AEE-4D76-A497-CF98436DDB0C}" dt="2025-08-15T16:04:23.112" v="4437" actId="20577"/>
          <ac:spMkLst>
            <pc:docMk/>
            <pc:sldMk cId="1882813253" sldId="305"/>
            <ac:spMk id="2" creationId="{152427BA-A31A-504A-0DA0-00A1B21CE9BF}"/>
          </ac:spMkLst>
        </pc:spChg>
        <pc:spChg chg="add mod">
          <ac:chgData name="Sagov, Sadye M (DESE)" userId="4aaf61df-7a31-4800-bcab-734ca7f6eb6d" providerId="ADAL" clId="{F9D1EBAE-8AEE-4D76-A497-CF98436DDB0C}" dt="2025-08-15T15:44:34.892" v="3421" actId="14100"/>
          <ac:spMkLst>
            <pc:docMk/>
            <pc:sldMk cId="1882813253" sldId="305"/>
            <ac:spMk id="6" creationId="{886165E1-164C-2F45-5AAF-083C5BA530F6}"/>
          </ac:spMkLst>
        </pc:spChg>
        <pc:spChg chg="add mod ord">
          <ac:chgData name="Sagov, Sadye M (DESE)" userId="4aaf61df-7a31-4800-bcab-734ca7f6eb6d" providerId="ADAL" clId="{F9D1EBAE-8AEE-4D76-A497-CF98436DDB0C}" dt="2025-08-15T16:10:13.285" v="5347" actId="1076"/>
          <ac:spMkLst>
            <pc:docMk/>
            <pc:sldMk cId="1882813253" sldId="305"/>
            <ac:spMk id="7" creationId="{89CD6A8D-FE41-0AB2-504A-81693D9DA39F}"/>
          </ac:spMkLst>
        </pc:spChg>
        <pc:graphicFrameChg chg="add mod modGraphic">
          <ac:chgData name="Sagov, Sadye M (DESE)" userId="4aaf61df-7a31-4800-bcab-734ca7f6eb6d" providerId="ADAL" clId="{F9D1EBAE-8AEE-4D76-A497-CF98436DDB0C}" dt="2025-08-15T16:10:20.730" v="5348" actId="14734"/>
          <ac:graphicFrameMkLst>
            <pc:docMk/>
            <pc:sldMk cId="1882813253" sldId="305"/>
            <ac:graphicFrameMk id="5" creationId="{F350F4BF-C8DA-BC06-D2FC-13F6ABF56521}"/>
          </ac:graphicFrameMkLst>
        </pc:graphicFrameChg>
      </pc:sldChg>
      <pc:sldChg chg="modSp add mod ord modNotesTx">
        <pc:chgData name="Sagov, Sadye M (DESE)" userId="4aaf61df-7a31-4800-bcab-734ca7f6eb6d" providerId="ADAL" clId="{F9D1EBAE-8AEE-4D76-A497-CF98436DDB0C}" dt="2025-08-20T13:03:03.167" v="32404" actId="20577"/>
        <pc:sldMkLst>
          <pc:docMk/>
          <pc:sldMk cId="339472528" sldId="306"/>
        </pc:sldMkLst>
        <pc:spChg chg="mod">
          <ac:chgData name="Sagov, Sadye M (DESE)" userId="4aaf61df-7a31-4800-bcab-734ca7f6eb6d" providerId="ADAL" clId="{F9D1EBAE-8AEE-4D76-A497-CF98436DDB0C}" dt="2025-08-15T16:18:55.177" v="5780" actId="20577"/>
          <ac:spMkLst>
            <pc:docMk/>
            <pc:sldMk cId="339472528" sldId="306"/>
            <ac:spMk id="2" creationId="{15B0E8AC-A932-9F97-D062-D13006593EE7}"/>
          </ac:spMkLst>
        </pc:spChg>
      </pc:sldChg>
      <pc:sldChg chg="addSp delSp modSp new mod modNotesTx">
        <pc:chgData name="Sagov, Sadye M (DESE)" userId="4aaf61df-7a31-4800-bcab-734ca7f6eb6d" providerId="ADAL" clId="{F9D1EBAE-8AEE-4D76-A497-CF98436DDB0C}" dt="2025-08-20T13:22:26.999" v="34088" actId="20577"/>
        <pc:sldMkLst>
          <pc:docMk/>
          <pc:sldMk cId="1007514260" sldId="307"/>
        </pc:sldMkLst>
        <pc:spChg chg="mod">
          <ac:chgData name="Sagov, Sadye M (DESE)" userId="4aaf61df-7a31-4800-bcab-734ca7f6eb6d" providerId="ADAL" clId="{F9D1EBAE-8AEE-4D76-A497-CF98436DDB0C}" dt="2025-08-15T16:12:12.404" v="5385" actId="20577"/>
          <ac:spMkLst>
            <pc:docMk/>
            <pc:sldMk cId="1007514260" sldId="307"/>
            <ac:spMk id="2" creationId="{ACC3D010-1BA3-AB47-2684-3B8DCE4960C1}"/>
          </ac:spMkLst>
        </pc:spChg>
        <pc:spChg chg="add mod ord">
          <ac:chgData name="Sagov, Sadye M (DESE)" userId="4aaf61df-7a31-4800-bcab-734ca7f6eb6d" providerId="ADAL" clId="{F9D1EBAE-8AEE-4D76-A497-CF98436DDB0C}" dt="2025-08-15T16:15:28.060" v="5392" actId="14100"/>
          <ac:spMkLst>
            <pc:docMk/>
            <pc:sldMk cId="1007514260" sldId="307"/>
            <ac:spMk id="7" creationId="{31C5911B-86B0-3B85-E643-E84F68005DC9}"/>
          </ac:spMkLst>
        </pc:spChg>
        <pc:picChg chg="add mod">
          <ac:chgData name="Sagov, Sadye M (DESE)" userId="4aaf61df-7a31-4800-bcab-734ca7f6eb6d" providerId="ADAL" clId="{F9D1EBAE-8AEE-4D76-A497-CF98436DDB0C}" dt="2025-08-15T16:14:58.968" v="5388" actId="1076"/>
          <ac:picMkLst>
            <pc:docMk/>
            <pc:sldMk cId="1007514260" sldId="307"/>
            <ac:picMk id="6" creationId="{3A584784-DF41-2498-A8A8-91031AFABE71}"/>
          </ac:picMkLst>
        </pc:picChg>
        <pc:picChg chg="add mod ord">
          <ac:chgData name="Sagov, Sadye M (DESE)" userId="4aaf61df-7a31-4800-bcab-734ca7f6eb6d" providerId="ADAL" clId="{F9D1EBAE-8AEE-4D76-A497-CF98436DDB0C}" dt="2025-08-15T16:16:47.376" v="5412" actId="14100"/>
          <ac:picMkLst>
            <pc:docMk/>
            <pc:sldMk cId="1007514260" sldId="307"/>
            <ac:picMk id="9" creationId="{5450B3EC-F923-A0CA-4BDA-23FA6C6ADBE2}"/>
          </ac:picMkLst>
        </pc:picChg>
        <pc:picChg chg="add del mod ord">
          <ac:chgData name="Sagov, Sadye M (DESE)" userId="4aaf61df-7a31-4800-bcab-734ca7f6eb6d" providerId="ADAL" clId="{F9D1EBAE-8AEE-4D76-A497-CF98436DDB0C}" dt="2025-08-15T16:16:27.447" v="5407" actId="1076"/>
          <ac:picMkLst>
            <pc:docMk/>
            <pc:sldMk cId="1007514260" sldId="307"/>
            <ac:picMk id="10" creationId="{FA96A3B5-C265-7A9A-A058-9DB7A88A004F}"/>
          </ac:picMkLst>
        </pc:picChg>
      </pc:sldChg>
      <pc:sldChg chg="modSp add mod ord modNotesTx">
        <pc:chgData name="Sagov, Sadye M (DESE)" userId="4aaf61df-7a31-4800-bcab-734ca7f6eb6d" providerId="ADAL" clId="{F9D1EBAE-8AEE-4D76-A497-CF98436DDB0C}" dt="2025-08-20T13:14:59.536" v="33194" actId="20577"/>
        <pc:sldMkLst>
          <pc:docMk/>
          <pc:sldMk cId="3665275335" sldId="308"/>
        </pc:sldMkLst>
        <pc:spChg chg="mod">
          <ac:chgData name="Sagov, Sadye M (DESE)" userId="4aaf61df-7a31-4800-bcab-734ca7f6eb6d" providerId="ADAL" clId="{F9D1EBAE-8AEE-4D76-A497-CF98436DDB0C}" dt="2025-08-15T16:19:29.380" v="5815" actId="20577"/>
          <ac:spMkLst>
            <pc:docMk/>
            <pc:sldMk cId="3665275335" sldId="308"/>
            <ac:spMk id="2" creationId="{2C53FE9A-7FEA-64BB-50EA-13BEB647E9C5}"/>
          </ac:spMkLst>
        </pc:spChg>
      </pc:sldChg>
      <pc:sldChg chg="modSp add mod ord modNotesTx">
        <pc:chgData name="Sagov, Sadye M (DESE)" userId="4aaf61df-7a31-4800-bcab-734ca7f6eb6d" providerId="ADAL" clId="{F9D1EBAE-8AEE-4D76-A497-CF98436DDB0C}" dt="2025-08-20T13:22:47.968" v="34175" actId="20577"/>
        <pc:sldMkLst>
          <pc:docMk/>
          <pc:sldMk cId="3119399140" sldId="309"/>
        </pc:sldMkLst>
        <pc:spChg chg="mod">
          <ac:chgData name="Sagov, Sadye M (DESE)" userId="4aaf61df-7a31-4800-bcab-734ca7f6eb6d" providerId="ADAL" clId="{F9D1EBAE-8AEE-4D76-A497-CF98436DDB0C}" dt="2025-08-15T16:23:05.074" v="6395" actId="20577"/>
          <ac:spMkLst>
            <pc:docMk/>
            <pc:sldMk cId="3119399140" sldId="309"/>
            <ac:spMk id="2" creationId="{ECBD9A87-112C-6A62-250E-EC065FD53FA4}"/>
          </ac:spMkLst>
        </pc:spChg>
      </pc:sldChg>
      <pc:sldChg chg="addSp delSp modSp new mod delAnim modAnim modNotesTx">
        <pc:chgData name="Sagov, Sadye M (DESE)" userId="4aaf61df-7a31-4800-bcab-734ca7f6eb6d" providerId="ADAL" clId="{F9D1EBAE-8AEE-4D76-A497-CF98436DDB0C}" dt="2025-08-20T14:00:12.395" v="36486" actId="208"/>
        <pc:sldMkLst>
          <pc:docMk/>
          <pc:sldMk cId="2838137023" sldId="310"/>
        </pc:sldMkLst>
        <pc:spChg chg="mod">
          <ac:chgData name="Sagov, Sadye M (DESE)" userId="4aaf61df-7a31-4800-bcab-734ca7f6eb6d" providerId="ADAL" clId="{F9D1EBAE-8AEE-4D76-A497-CF98436DDB0C}" dt="2025-08-15T16:33:20.128" v="6432" actId="20577"/>
          <ac:spMkLst>
            <pc:docMk/>
            <pc:sldMk cId="2838137023" sldId="310"/>
            <ac:spMk id="2" creationId="{EA4D4F41-FACF-6C7A-62A7-A7D9124DC9A1}"/>
          </ac:spMkLst>
        </pc:spChg>
        <pc:spChg chg="add mod">
          <ac:chgData name="Sagov, Sadye M (DESE)" userId="4aaf61df-7a31-4800-bcab-734ca7f6eb6d" providerId="ADAL" clId="{F9D1EBAE-8AEE-4D76-A497-CF98436DDB0C}" dt="2025-08-20T13:37:13.229" v="34905" actId="1037"/>
          <ac:spMkLst>
            <pc:docMk/>
            <pc:sldMk cId="2838137023" sldId="310"/>
            <ac:spMk id="5" creationId="{70149CC7-665C-93C9-3520-F743E86F0889}"/>
          </ac:spMkLst>
        </pc:spChg>
        <pc:spChg chg="add mod">
          <ac:chgData name="Sagov, Sadye M (DESE)" userId="4aaf61df-7a31-4800-bcab-734ca7f6eb6d" providerId="ADAL" clId="{F9D1EBAE-8AEE-4D76-A497-CF98436DDB0C}" dt="2025-08-20T13:38:40.214" v="34912" actId="1076"/>
          <ac:spMkLst>
            <pc:docMk/>
            <pc:sldMk cId="2838137023" sldId="310"/>
            <ac:spMk id="7" creationId="{58B9117D-C4FC-8651-FC2B-2DF020DB7652}"/>
          </ac:spMkLst>
        </pc:spChg>
        <pc:spChg chg="add mod">
          <ac:chgData name="Sagov, Sadye M (DESE)" userId="4aaf61df-7a31-4800-bcab-734ca7f6eb6d" providerId="ADAL" clId="{F9D1EBAE-8AEE-4D76-A497-CF98436DDB0C}" dt="2025-08-20T13:39:25.667" v="34921" actId="14100"/>
          <ac:spMkLst>
            <pc:docMk/>
            <pc:sldMk cId="2838137023" sldId="310"/>
            <ac:spMk id="8" creationId="{B5F105D9-8558-F6C4-FE0C-B3D74883A646}"/>
          </ac:spMkLst>
        </pc:spChg>
        <pc:spChg chg="add mod">
          <ac:chgData name="Sagov, Sadye M (DESE)" userId="4aaf61df-7a31-4800-bcab-734ca7f6eb6d" providerId="ADAL" clId="{F9D1EBAE-8AEE-4D76-A497-CF98436DDB0C}" dt="2025-08-20T13:37:13.229" v="34905" actId="1037"/>
          <ac:spMkLst>
            <pc:docMk/>
            <pc:sldMk cId="2838137023" sldId="310"/>
            <ac:spMk id="9" creationId="{DB4BB2CF-B1A3-8F49-61AC-4AC753622CFD}"/>
          </ac:spMkLst>
        </pc:spChg>
        <pc:spChg chg="add mod">
          <ac:chgData name="Sagov, Sadye M (DESE)" userId="4aaf61df-7a31-4800-bcab-734ca7f6eb6d" providerId="ADAL" clId="{F9D1EBAE-8AEE-4D76-A497-CF98436DDB0C}" dt="2025-08-20T13:38:44.100" v="34913" actId="1076"/>
          <ac:spMkLst>
            <pc:docMk/>
            <pc:sldMk cId="2838137023" sldId="310"/>
            <ac:spMk id="13" creationId="{CB7648C3-CCCD-6D62-2800-560A6047A5A2}"/>
          </ac:spMkLst>
        </pc:spChg>
        <pc:spChg chg="add mod">
          <ac:chgData name="Sagov, Sadye M (DESE)" userId="4aaf61df-7a31-4800-bcab-734ca7f6eb6d" providerId="ADAL" clId="{F9D1EBAE-8AEE-4D76-A497-CF98436DDB0C}" dt="2025-08-20T13:37:13.229" v="34905" actId="1037"/>
          <ac:spMkLst>
            <pc:docMk/>
            <pc:sldMk cId="2838137023" sldId="310"/>
            <ac:spMk id="14" creationId="{3B17901D-4706-3C0F-5F27-C04A9187181A}"/>
          </ac:spMkLst>
        </pc:spChg>
        <pc:spChg chg="add mod">
          <ac:chgData name="Sagov, Sadye M (DESE)" userId="4aaf61df-7a31-4800-bcab-734ca7f6eb6d" providerId="ADAL" clId="{F9D1EBAE-8AEE-4D76-A497-CF98436DDB0C}" dt="2025-08-20T13:36:29.935" v="34881" actId="1076"/>
          <ac:spMkLst>
            <pc:docMk/>
            <pc:sldMk cId="2838137023" sldId="310"/>
            <ac:spMk id="16" creationId="{76D78269-0476-AB74-8F86-AC08C4DBB4EA}"/>
          </ac:spMkLst>
        </pc:spChg>
        <pc:spChg chg="add mod">
          <ac:chgData name="Sagov, Sadye M (DESE)" userId="4aaf61df-7a31-4800-bcab-734ca7f6eb6d" providerId="ADAL" clId="{F9D1EBAE-8AEE-4D76-A497-CF98436DDB0C}" dt="2025-08-20T13:37:13.229" v="34905" actId="1037"/>
          <ac:spMkLst>
            <pc:docMk/>
            <pc:sldMk cId="2838137023" sldId="310"/>
            <ac:spMk id="17" creationId="{C19F3AB5-319A-7771-FF72-F62FAAA8B6D1}"/>
          </ac:spMkLst>
        </pc:spChg>
        <pc:spChg chg="add mod">
          <ac:chgData name="Sagov, Sadye M (DESE)" userId="4aaf61df-7a31-4800-bcab-734ca7f6eb6d" providerId="ADAL" clId="{F9D1EBAE-8AEE-4D76-A497-CF98436DDB0C}" dt="2025-08-20T13:36:22.773" v="34880" actId="1076"/>
          <ac:spMkLst>
            <pc:docMk/>
            <pc:sldMk cId="2838137023" sldId="310"/>
            <ac:spMk id="18" creationId="{D861E6C2-46DF-357D-7CEC-35519DE119D7}"/>
          </ac:spMkLst>
        </pc:spChg>
        <pc:spChg chg="add mod">
          <ac:chgData name="Sagov, Sadye M (DESE)" userId="4aaf61df-7a31-4800-bcab-734ca7f6eb6d" providerId="ADAL" clId="{F9D1EBAE-8AEE-4D76-A497-CF98436DDB0C}" dt="2025-08-20T13:37:13.229" v="34905" actId="1037"/>
          <ac:spMkLst>
            <pc:docMk/>
            <pc:sldMk cId="2838137023" sldId="310"/>
            <ac:spMk id="38" creationId="{9C67B3D0-6A7F-0B01-0008-56DECD9E7A02}"/>
          </ac:spMkLst>
        </pc:spChg>
        <pc:picChg chg="add mod">
          <ac:chgData name="Sagov, Sadye M (DESE)" userId="4aaf61df-7a31-4800-bcab-734ca7f6eb6d" providerId="ADAL" clId="{F9D1EBAE-8AEE-4D76-A497-CF98436DDB0C}" dt="2025-08-20T13:39:04.082" v="34918" actId="1076"/>
          <ac:picMkLst>
            <pc:docMk/>
            <pc:sldMk cId="2838137023" sldId="310"/>
            <ac:picMk id="6" creationId="{74C3AA3E-43BB-0ADB-89A3-C525E9E5A68D}"/>
          </ac:picMkLst>
        </pc:picChg>
        <pc:cxnChg chg="add mod">
          <ac:chgData name="Sagov, Sadye M (DESE)" userId="4aaf61df-7a31-4800-bcab-734ca7f6eb6d" providerId="ADAL" clId="{F9D1EBAE-8AEE-4D76-A497-CF98436DDB0C}" dt="2025-08-20T14:00:12.395" v="36486" actId="208"/>
          <ac:cxnSpMkLst>
            <pc:docMk/>
            <pc:sldMk cId="2838137023" sldId="310"/>
            <ac:cxnSpMk id="28" creationId="{7E123A1C-5F08-DD03-538D-9FB6E2C3BAE8}"/>
          </ac:cxnSpMkLst>
        </pc:cxnChg>
        <pc:cxnChg chg="add mod">
          <ac:chgData name="Sagov, Sadye M (DESE)" userId="4aaf61df-7a31-4800-bcab-734ca7f6eb6d" providerId="ADAL" clId="{F9D1EBAE-8AEE-4D76-A497-CF98436DDB0C}" dt="2025-08-20T14:00:12.395" v="36486" actId="208"/>
          <ac:cxnSpMkLst>
            <pc:docMk/>
            <pc:sldMk cId="2838137023" sldId="310"/>
            <ac:cxnSpMk id="29" creationId="{33909240-81D9-4EBB-230A-2E7B8BF0A10C}"/>
          </ac:cxnSpMkLst>
        </pc:cxnChg>
        <pc:cxnChg chg="add mod">
          <ac:chgData name="Sagov, Sadye M (DESE)" userId="4aaf61df-7a31-4800-bcab-734ca7f6eb6d" providerId="ADAL" clId="{F9D1EBAE-8AEE-4D76-A497-CF98436DDB0C}" dt="2025-08-20T14:00:12.395" v="36486" actId="208"/>
          <ac:cxnSpMkLst>
            <pc:docMk/>
            <pc:sldMk cId="2838137023" sldId="310"/>
            <ac:cxnSpMk id="34" creationId="{8198CD4D-7561-7780-C601-C5C78B415B9F}"/>
          </ac:cxnSpMkLst>
        </pc:cxnChg>
        <pc:cxnChg chg="add mod">
          <ac:chgData name="Sagov, Sadye M (DESE)" userId="4aaf61df-7a31-4800-bcab-734ca7f6eb6d" providerId="ADAL" clId="{F9D1EBAE-8AEE-4D76-A497-CF98436DDB0C}" dt="2025-08-20T14:00:12.395" v="36486" actId="208"/>
          <ac:cxnSpMkLst>
            <pc:docMk/>
            <pc:sldMk cId="2838137023" sldId="310"/>
            <ac:cxnSpMk id="36" creationId="{CB8E2737-76E9-843D-B5D7-ACFA690A23CC}"/>
          </ac:cxnSpMkLst>
        </pc:cxnChg>
      </pc:sldChg>
      <pc:sldChg chg="addSp delSp modSp add mod modAnim modNotesTx">
        <pc:chgData name="Sagov, Sadye M (DESE)" userId="4aaf61df-7a31-4800-bcab-734ca7f6eb6d" providerId="ADAL" clId="{F9D1EBAE-8AEE-4D76-A497-CF98436DDB0C}" dt="2025-08-20T19:20:53.858" v="58131" actId="1076"/>
        <pc:sldMkLst>
          <pc:docMk/>
          <pc:sldMk cId="3229992391" sldId="311"/>
        </pc:sldMkLst>
        <pc:spChg chg="mod">
          <ac:chgData name="Sagov, Sadye M (DESE)" userId="4aaf61df-7a31-4800-bcab-734ca7f6eb6d" providerId="ADAL" clId="{F9D1EBAE-8AEE-4D76-A497-CF98436DDB0C}" dt="2025-08-15T16:33:07.650" v="6419" actId="20577"/>
          <ac:spMkLst>
            <pc:docMk/>
            <pc:sldMk cId="3229992391" sldId="311"/>
            <ac:spMk id="2" creationId="{9F45F458-0769-C0F9-1F8D-9DCA0DE45B84}"/>
          </ac:spMkLst>
        </pc:spChg>
        <pc:spChg chg="add mod">
          <ac:chgData name="Sagov, Sadye M (DESE)" userId="4aaf61df-7a31-4800-bcab-734ca7f6eb6d" providerId="ADAL" clId="{F9D1EBAE-8AEE-4D76-A497-CF98436DDB0C}" dt="2025-08-20T19:20:53.858" v="58131" actId="1076"/>
          <ac:spMkLst>
            <pc:docMk/>
            <pc:sldMk cId="3229992391" sldId="311"/>
            <ac:spMk id="9" creationId="{A341F8F0-34A6-4B70-E447-D8B0D08E33B2}"/>
          </ac:spMkLst>
        </pc:spChg>
        <pc:spChg chg="add mod">
          <ac:chgData name="Sagov, Sadye M (DESE)" userId="4aaf61df-7a31-4800-bcab-734ca7f6eb6d" providerId="ADAL" clId="{F9D1EBAE-8AEE-4D76-A497-CF98436DDB0C}" dt="2025-08-20T19:20:48.499" v="58130" actId="1076"/>
          <ac:spMkLst>
            <pc:docMk/>
            <pc:sldMk cId="3229992391" sldId="311"/>
            <ac:spMk id="10" creationId="{B0F67835-D450-E387-8352-824227D9D40A}"/>
          </ac:spMkLst>
        </pc:spChg>
        <pc:picChg chg="add mod">
          <ac:chgData name="Sagov, Sadye M (DESE)" userId="4aaf61df-7a31-4800-bcab-734ca7f6eb6d" providerId="ADAL" clId="{F9D1EBAE-8AEE-4D76-A497-CF98436DDB0C}" dt="2025-08-20T19:20:48.499" v="58130" actId="1076"/>
          <ac:picMkLst>
            <pc:docMk/>
            <pc:sldMk cId="3229992391" sldId="311"/>
            <ac:picMk id="6" creationId="{B5B60F7C-BBCF-3E89-3D06-A4FD117D8D69}"/>
          </ac:picMkLst>
        </pc:picChg>
        <pc:picChg chg="add mod">
          <ac:chgData name="Sagov, Sadye M (DESE)" userId="4aaf61df-7a31-4800-bcab-734ca7f6eb6d" providerId="ADAL" clId="{F9D1EBAE-8AEE-4D76-A497-CF98436DDB0C}" dt="2025-08-20T19:20:48.499" v="58130" actId="1076"/>
          <ac:picMkLst>
            <pc:docMk/>
            <pc:sldMk cId="3229992391" sldId="311"/>
            <ac:picMk id="8" creationId="{5F3939E0-F5CC-ECBC-FBE5-61BDEE254A85}"/>
          </ac:picMkLst>
        </pc:picChg>
      </pc:sldChg>
      <pc:sldChg chg="modSp add mod modNotesTx">
        <pc:chgData name="Sagov, Sadye M (DESE)" userId="4aaf61df-7a31-4800-bcab-734ca7f6eb6d" providerId="ADAL" clId="{F9D1EBAE-8AEE-4D76-A497-CF98436DDB0C}" dt="2025-08-20T13:48:42.208" v="36070" actId="20577"/>
        <pc:sldMkLst>
          <pc:docMk/>
          <pc:sldMk cId="3036239314" sldId="312"/>
        </pc:sldMkLst>
      </pc:sldChg>
      <pc:sldChg chg="delSp modSp add mod delAnim modAnim modNotesTx">
        <pc:chgData name="Sagov, Sadye M (DESE)" userId="4aaf61df-7a31-4800-bcab-734ca7f6eb6d" providerId="ADAL" clId="{F9D1EBAE-8AEE-4D76-A497-CF98436DDB0C}" dt="2025-08-20T13:59:31.924" v="36481" actId="208"/>
        <pc:sldMkLst>
          <pc:docMk/>
          <pc:sldMk cId="60127418" sldId="313"/>
        </pc:sldMkLst>
      </pc:sldChg>
      <pc:sldChg chg="addSp delSp modSp new mod modAnim modNotesTx">
        <pc:chgData name="Sagov, Sadye M (DESE)" userId="4aaf61df-7a31-4800-bcab-734ca7f6eb6d" providerId="ADAL" clId="{F9D1EBAE-8AEE-4D76-A497-CF98436DDB0C}" dt="2025-08-20T14:02:28.429" v="36511" actId="20577"/>
        <pc:sldMkLst>
          <pc:docMk/>
          <pc:sldMk cId="2277347444" sldId="314"/>
        </pc:sldMkLst>
      </pc:sldChg>
      <pc:sldChg chg="addSp delSp modSp add mod modNotesTx">
        <pc:chgData name="Sagov, Sadye M (DESE)" userId="4aaf61df-7a31-4800-bcab-734ca7f6eb6d" providerId="ADAL" clId="{F9D1EBAE-8AEE-4D76-A497-CF98436DDB0C}" dt="2025-08-20T13:59:41.006" v="36482" actId="208"/>
        <pc:sldMkLst>
          <pc:docMk/>
          <pc:sldMk cId="388223126" sldId="315"/>
        </pc:sldMkLst>
      </pc:sldChg>
      <pc:sldChg chg="addSp delSp modSp add mod modAnim modNotesTx">
        <pc:chgData name="Sagov, Sadye M (DESE)" userId="4aaf61df-7a31-4800-bcab-734ca7f6eb6d" providerId="ADAL" clId="{F9D1EBAE-8AEE-4D76-A497-CF98436DDB0C}" dt="2025-08-20T14:05:40.152" v="36595" actId="14100"/>
        <pc:sldMkLst>
          <pc:docMk/>
          <pc:sldMk cId="2936754916" sldId="316"/>
        </pc:sldMkLst>
      </pc:sldChg>
      <pc:sldChg chg="addSp delSp modSp new mod delAnim modAnim modNotesTx">
        <pc:chgData name="Sagov, Sadye M (DESE)" userId="4aaf61df-7a31-4800-bcab-734ca7f6eb6d" providerId="ADAL" clId="{F9D1EBAE-8AEE-4D76-A497-CF98436DDB0C}" dt="2025-08-20T14:32:12.976" v="38627"/>
        <pc:sldMkLst>
          <pc:docMk/>
          <pc:sldMk cId="2532938265" sldId="317"/>
        </pc:sldMkLst>
      </pc:sldChg>
      <pc:sldChg chg="addSp delSp modSp add mod ord delAnim modAnim modNotesTx">
        <pc:chgData name="Sagov, Sadye M (DESE)" userId="4aaf61df-7a31-4800-bcab-734ca7f6eb6d" providerId="ADAL" clId="{F9D1EBAE-8AEE-4D76-A497-CF98436DDB0C}" dt="2025-08-20T14:40:01.359" v="39033" actId="20577"/>
        <pc:sldMkLst>
          <pc:docMk/>
          <pc:sldMk cId="710157088" sldId="318"/>
        </pc:sldMkLst>
      </pc:sldChg>
      <pc:sldChg chg="addSp delSp modSp add mod ord delAnim modAnim modNotesTx">
        <pc:chgData name="Sagov, Sadye M (DESE)" userId="4aaf61df-7a31-4800-bcab-734ca7f6eb6d" providerId="ADAL" clId="{F9D1EBAE-8AEE-4D76-A497-CF98436DDB0C}" dt="2025-08-20T14:35:53.348" v="38907"/>
        <pc:sldMkLst>
          <pc:docMk/>
          <pc:sldMk cId="3231767942" sldId="319"/>
        </pc:sldMkLst>
      </pc:sldChg>
      <pc:sldChg chg="addSp delSp modSp add mod ord delAnim modAnim modNotesTx">
        <pc:chgData name="Sagov, Sadye M (DESE)" userId="4aaf61df-7a31-4800-bcab-734ca7f6eb6d" providerId="ADAL" clId="{F9D1EBAE-8AEE-4D76-A497-CF98436DDB0C}" dt="2025-08-20T14:52:01.558" v="39478" actId="478"/>
        <pc:sldMkLst>
          <pc:docMk/>
          <pc:sldMk cId="608885283" sldId="320"/>
        </pc:sldMkLst>
      </pc:sldChg>
      <pc:sldChg chg="modSp add del mod ord">
        <pc:chgData name="Sagov, Sadye M (DESE)" userId="4aaf61df-7a31-4800-bcab-734ca7f6eb6d" providerId="ADAL" clId="{F9D1EBAE-8AEE-4D76-A497-CF98436DDB0C}" dt="2025-08-18T16:15:21.244" v="13467" actId="47"/>
        <pc:sldMkLst>
          <pc:docMk/>
          <pc:sldMk cId="1879530127" sldId="321"/>
        </pc:sldMkLst>
      </pc:sldChg>
      <pc:sldChg chg="addSp delSp modSp add mod delAnim modAnim modNotesTx">
        <pc:chgData name="Sagov, Sadye M (DESE)" userId="4aaf61df-7a31-4800-bcab-734ca7f6eb6d" providerId="ADAL" clId="{F9D1EBAE-8AEE-4D76-A497-CF98436DDB0C}" dt="2025-08-20T14:42:05.393" v="39270" actId="20577"/>
        <pc:sldMkLst>
          <pc:docMk/>
          <pc:sldMk cId="2394229450" sldId="322"/>
        </pc:sldMkLst>
        <pc:spChg chg="mod">
          <ac:chgData name="Sagov, Sadye M (DESE)" userId="4aaf61df-7a31-4800-bcab-734ca7f6eb6d" providerId="ADAL" clId="{F9D1EBAE-8AEE-4D76-A497-CF98436DDB0C}" dt="2025-08-18T15:48:53.763" v="12070" actId="20577"/>
          <ac:spMkLst>
            <pc:docMk/>
            <pc:sldMk cId="2394229450" sldId="322"/>
            <ac:spMk id="2" creationId="{361042F8-6858-376E-82D7-8B83506D240D}"/>
          </ac:spMkLst>
        </pc:spChg>
        <pc:picChg chg="add mod">
          <ac:chgData name="Sagov, Sadye M (DESE)" userId="4aaf61df-7a31-4800-bcab-734ca7f6eb6d" providerId="ADAL" clId="{F9D1EBAE-8AEE-4D76-A497-CF98436DDB0C}" dt="2025-08-18T15:52:20.876" v="12081" actId="1076"/>
          <ac:picMkLst>
            <pc:docMk/>
            <pc:sldMk cId="2394229450" sldId="322"/>
            <ac:picMk id="5" creationId="{B588C361-8438-C47D-52F2-796F2EC53672}"/>
          </ac:picMkLst>
        </pc:picChg>
      </pc:sldChg>
      <pc:sldChg chg="addSp delSp modSp new mod modAnim modNotesTx">
        <pc:chgData name="Sagov, Sadye M (DESE)" userId="4aaf61df-7a31-4800-bcab-734ca7f6eb6d" providerId="ADAL" clId="{F9D1EBAE-8AEE-4D76-A497-CF98436DDB0C}" dt="2025-08-20T15:25:22.390" v="42418"/>
        <pc:sldMkLst>
          <pc:docMk/>
          <pc:sldMk cId="1848743662" sldId="323"/>
        </pc:sldMkLst>
        <pc:spChg chg="mod">
          <ac:chgData name="Sagov, Sadye M (DESE)" userId="4aaf61df-7a31-4800-bcab-734ca7f6eb6d" providerId="ADAL" clId="{F9D1EBAE-8AEE-4D76-A497-CF98436DDB0C}" dt="2025-08-18T16:09:06.933" v="13158" actId="20577"/>
          <ac:spMkLst>
            <pc:docMk/>
            <pc:sldMk cId="1848743662" sldId="323"/>
            <ac:spMk id="2" creationId="{F1B4A754-8B20-3CBF-19F4-B73C04F9F348}"/>
          </ac:spMkLst>
        </pc:spChg>
        <pc:spChg chg="add mod">
          <ac:chgData name="Sagov, Sadye M (DESE)" userId="4aaf61df-7a31-4800-bcab-734ca7f6eb6d" providerId="ADAL" clId="{F9D1EBAE-8AEE-4D76-A497-CF98436DDB0C}" dt="2025-08-20T15:12:45.273" v="41721" actId="1076"/>
          <ac:spMkLst>
            <pc:docMk/>
            <pc:sldMk cId="1848743662" sldId="323"/>
            <ac:spMk id="3" creationId="{A8AD0693-8746-A3D9-EA80-1A7EE2D4C6E8}"/>
          </ac:spMkLst>
        </pc:spChg>
        <pc:spChg chg="add mod">
          <ac:chgData name="Sagov, Sadye M (DESE)" userId="4aaf61df-7a31-4800-bcab-734ca7f6eb6d" providerId="ADAL" clId="{F9D1EBAE-8AEE-4D76-A497-CF98436DDB0C}" dt="2025-08-20T15:12:45.273" v="41721" actId="1076"/>
          <ac:spMkLst>
            <pc:docMk/>
            <pc:sldMk cId="1848743662" sldId="323"/>
            <ac:spMk id="5" creationId="{DC03B468-9F03-E4AD-BC43-6A5089CA36A9}"/>
          </ac:spMkLst>
        </pc:spChg>
        <pc:spChg chg="add mod">
          <ac:chgData name="Sagov, Sadye M (DESE)" userId="4aaf61df-7a31-4800-bcab-734ca7f6eb6d" providerId="ADAL" clId="{F9D1EBAE-8AEE-4D76-A497-CF98436DDB0C}" dt="2025-08-20T15:12:45.273" v="41721" actId="1076"/>
          <ac:spMkLst>
            <pc:docMk/>
            <pc:sldMk cId="1848743662" sldId="323"/>
            <ac:spMk id="7" creationId="{6DEE7BA9-50B1-82B5-EF97-5F2B160FC64B}"/>
          </ac:spMkLst>
        </pc:spChg>
        <pc:spChg chg="add mod">
          <ac:chgData name="Sagov, Sadye M (DESE)" userId="4aaf61df-7a31-4800-bcab-734ca7f6eb6d" providerId="ADAL" clId="{F9D1EBAE-8AEE-4D76-A497-CF98436DDB0C}" dt="2025-08-20T15:12:45.273" v="41721" actId="1076"/>
          <ac:spMkLst>
            <pc:docMk/>
            <pc:sldMk cId="1848743662" sldId="323"/>
            <ac:spMk id="9" creationId="{55E7EC23-2067-47D4-DD23-7209AD5554B9}"/>
          </ac:spMkLst>
        </pc:spChg>
        <pc:picChg chg="add mod modCrop">
          <ac:chgData name="Sagov, Sadye M (DESE)" userId="4aaf61df-7a31-4800-bcab-734ca7f6eb6d" providerId="ADAL" clId="{F9D1EBAE-8AEE-4D76-A497-CF98436DDB0C}" dt="2025-08-20T15:12:45.273" v="41721" actId="1076"/>
          <ac:picMkLst>
            <pc:docMk/>
            <pc:sldMk cId="1848743662" sldId="323"/>
            <ac:picMk id="6" creationId="{94B01A1B-B8BB-A411-7277-3387FD8E99CE}"/>
          </ac:picMkLst>
        </pc:picChg>
      </pc:sldChg>
      <pc:sldChg chg="modSp add mod ord modNotesTx">
        <pc:chgData name="Sagov, Sadye M (DESE)" userId="4aaf61df-7a31-4800-bcab-734ca7f6eb6d" providerId="ADAL" clId="{F9D1EBAE-8AEE-4D76-A497-CF98436DDB0C}" dt="2025-08-20T14:53:44.399" v="39831" actId="20577"/>
        <pc:sldMkLst>
          <pc:docMk/>
          <pc:sldMk cId="3883215469" sldId="324"/>
        </pc:sldMkLst>
        <pc:spChg chg="mod">
          <ac:chgData name="Sagov, Sadye M (DESE)" userId="4aaf61df-7a31-4800-bcab-734ca7f6eb6d" providerId="ADAL" clId="{F9D1EBAE-8AEE-4D76-A497-CF98436DDB0C}" dt="2025-08-18T16:15:10.938" v="13465" actId="20577"/>
          <ac:spMkLst>
            <pc:docMk/>
            <pc:sldMk cId="3883215469" sldId="324"/>
            <ac:spMk id="2" creationId="{A6FF4B15-8BAC-BE5E-4C5A-F578BFCBD99D}"/>
          </ac:spMkLst>
        </pc:spChg>
      </pc:sldChg>
      <pc:sldChg chg="modSp add del mod ord">
        <pc:chgData name="Sagov, Sadye M (DESE)" userId="4aaf61df-7a31-4800-bcab-734ca7f6eb6d" providerId="ADAL" clId="{F9D1EBAE-8AEE-4D76-A497-CF98436DDB0C}" dt="2025-08-18T16:15:16.816" v="13466" actId="47"/>
        <pc:sldMkLst>
          <pc:docMk/>
          <pc:sldMk cId="2808760204" sldId="325"/>
        </pc:sldMkLst>
      </pc:sldChg>
      <pc:sldChg chg="modSp add del mod">
        <pc:chgData name="Sagov, Sadye M (DESE)" userId="4aaf61df-7a31-4800-bcab-734ca7f6eb6d" providerId="ADAL" clId="{F9D1EBAE-8AEE-4D76-A497-CF98436DDB0C}" dt="2025-08-18T16:11:28.619" v="13283" actId="47"/>
        <pc:sldMkLst>
          <pc:docMk/>
          <pc:sldMk cId="2966058298" sldId="326"/>
        </pc:sldMkLst>
      </pc:sldChg>
      <pc:sldChg chg="addSp delSp modSp add mod delAnim modAnim modNotesTx">
        <pc:chgData name="Sagov, Sadye M (DESE)" userId="4aaf61df-7a31-4800-bcab-734ca7f6eb6d" providerId="ADAL" clId="{F9D1EBAE-8AEE-4D76-A497-CF98436DDB0C}" dt="2025-08-20T15:25:05.261" v="42416" actId="27107"/>
        <pc:sldMkLst>
          <pc:docMk/>
          <pc:sldMk cId="783867365" sldId="327"/>
        </pc:sldMkLst>
      </pc:sldChg>
      <pc:sldChg chg="modSp add mod ord modNotesTx">
        <pc:chgData name="Sagov, Sadye M (DESE)" userId="4aaf61df-7a31-4800-bcab-734ca7f6eb6d" providerId="ADAL" clId="{F9D1EBAE-8AEE-4D76-A497-CF98436DDB0C}" dt="2025-08-20T15:34:28.450" v="43145" actId="20577"/>
        <pc:sldMkLst>
          <pc:docMk/>
          <pc:sldMk cId="4081241560" sldId="328"/>
        </pc:sldMkLst>
        <pc:spChg chg="mod">
          <ac:chgData name="Sagov, Sadye M (DESE)" userId="4aaf61df-7a31-4800-bcab-734ca7f6eb6d" providerId="ADAL" clId="{F9D1EBAE-8AEE-4D76-A497-CF98436DDB0C}" dt="2025-08-18T16:16:25.973" v="13517" actId="14100"/>
          <ac:spMkLst>
            <pc:docMk/>
            <pc:sldMk cId="4081241560" sldId="328"/>
            <ac:spMk id="2" creationId="{112006B0-7FA0-2A5E-AC91-233781D3E450}"/>
          </ac:spMkLst>
        </pc:spChg>
        <pc:spChg chg="mod">
          <ac:chgData name="Sagov, Sadye M (DESE)" userId="4aaf61df-7a31-4800-bcab-734ca7f6eb6d" providerId="ADAL" clId="{F9D1EBAE-8AEE-4D76-A497-CF98436DDB0C}" dt="2025-08-18T16:16:28.514" v="13518" actId="14100"/>
          <ac:spMkLst>
            <pc:docMk/>
            <pc:sldMk cId="4081241560" sldId="328"/>
            <ac:spMk id="10" creationId="{5EC28440-6C82-CEF1-7E9B-B9AA4908D2F7}"/>
          </ac:spMkLst>
        </pc:spChg>
      </pc:sldChg>
      <pc:sldChg chg="addSp delSp modSp add mod delAnim modAnim modNotesTx">
        <pc:chgData name="Sagov, Sadye M (DESE)" userId="4aaf61df-7a31-4800-bcab-734ca7f6eb6d" providerId="ADAL" clId="{F9D1EBAE-8AEE-4D76-A497-CF98436DDB0C}" dt="2025-08-20T15:52:32.289" v="44272" actId="1076"/>
        <pc:sldMkLst>
          <pc:docMk/>
          <pc:sldMk cId="3021554689" sldId="329"/>
        </pc:sldMkLst>
        <pc:spChg chg="mod">
          <ac:chgData name="Sagov, Sadye M (DESE)" userId="4aaf61df-7a31-4800-bcab-734ca7f6eb6d" providerId="ADAL" clId="{F9D1EBAE-8AEE-4D76-A497-CF98436DDB0C}" dt="2025-08-18T16:22:07.721" v="13602" actId="20577"/>
          <ac:spMkLst>
            <pc:docMk/>
            <pc:sldMk cId="3021554689" sldId="329"/>
            <ac:spMk id="2" creationId="{AB76EC45-D26A-6FFF-16F9-200D7EE81F37}"/>
          </ac:spMkLst>
        </pc:spChg>
        <pc:spChg chg="add mod">
          <ac:chgData name="Sagov, Sadye M (DESE)" userId="4aaf61df-7a31-4800-bcab-734ca7f6eb6d" providerId="ADAL" clId="{F9D1EBAE-8AEE-4D76-A497-CF98436DDB0C}" dt="2025-08-20T15:52:32.289" v="44272" actId="1076"/>
          <ac:spMkLst>
            <pc:docMk/>
            <pc:sldMk cId="3021554689" sldId="329"/>
            <ac:spMk id="3" creationId="{D0561ECC-065E-64D8-E462-BD821D61BD89}"/>
          </ac:spMkLst>
        </pc:spChg>
        <pc:spChg chg="add mod">
          <ac:chgData name="Sagov, Sadye M (DESE)" userId="4aaf61df-7a31-4800-bcab-734ca7f6eb6d" providerId="ADAL" clId="{F9D1EBAE-8AEE-4D76-A497-CF98436DDB0C}" dt="2025-08-20T15:51:04.898" v="44258" actId="1076"/>
          <ac:spMkLst>
            <pc:docMk/>
            <pc:sldMk cId="3021554689" sldId="329"/>
            <ac:spMk id="7" creationId="{C558EEA6-DB9C-4ACA-BE8B-580697C2443C}"/>
          </ac:spMkLst>
        </pc:spChg>
        <pc:spChg chg="add mod">
          <ac:chgData name="Sagov, Sadye M (DESE)" userId="4aaf61df-7a31-4800-bcab-734ca7f6eb6d" providerId="ADAL" clId="{F9D1EBAE-8AEE-4D76-A497-CF98436DDB0C}" dt="2025-08-20T15:51:21.832" v="44263" actId="14100"/>
          <ac:spMkLst>
            <pc:docMk/>
            <pc:sldMk cId="3021554689" sldId="329"/>
            <ac:spMk id="13" creationId="{048AC0BA-5BCC-96B3-BEDC-A9276329897C}"/>
          </ac:spMkLst>
        </pc:spChg>
        <pc:spChg chg="add mod">
          <ac:chgData name="Sagov, Sadye M (DESE)" userId="4aaf61df-7a31-4800-bcab-734ca7f6eb6d" providerId="ADAL" clId="{F9D1EBAE-8AEE-4D76-A497-CF98436DDB0C}" dt="2025-08-20T15:51:32.422" v="44267" actId="14100"/>
          <ac:spMkLst>
            <pc:docMk/>
            <pc:sldMk cId="3021554689" sldId="329"/>
            <ac:spMk id="14" creationId="{6AD04B07-8C62-438D-39EA-CAA06D659430}"/>
          </ac:spMkLst>
        </pc:spChg>
        <pc:spChg chg="add mod">
          <ac:chgData name="Sagov, Sadye M (DESE)" userId="4aaf61df-7a31-4800-bcab-734ca7f6eb6d" providerId="ADAL" clId="{F9D1EBAE-8AEE-4D76-A497-CF98436DDB0C}" dt="2025-08-20T15:50:42.489" v="44247" actId="1076"/>
          <ac:spMkLst>
            <pc:docMk/>
            <pc:sldMk cId="3021554689" sldId="329"/>
            <ac:spMk id="15" creationId="{35B0D31A-8E34-253F-953E-AE40AEE02D99}"/>
          </ac:spMkLst>
        </pc:spChg>
        <pc:picChg chg="add mod modCrop">
          <ac:chgData name="Sagov, Sadye M (DESE)" userId="4aaf61df-7a31-4800-bcab-734ca7f6eb6d" providerId="ADAL" clId="{F9D1EBAE-8AEE-4D76-A497-CF98436DDB0C}" dt="2025-08-20T15:51:01.362" v="44257" actId="1076"/>
          <ac:picMkLst>
            <pc:docMk/>
            <pc:sldMk cId="3021554689" sldId="329"/>
            <ac:picMk id="8" creationId="{89B63992-291F-A0EB-803B-0C49D9768EE2}"/>
          </ac:picMkLst>
        </pc:picChg>
        <pc:picChg chg="add mod">
          <ac:chgData name="Sagov, Sadye M (DESE)" userId="4aaf61df-7a31-4800-bcab-734ca7f6eb6d" providerId="ADAL" clId="{F9D1EBAE-8AEE-4D76-A497-CF98436DDB0C}" dt="2025-08-20T15:51:10.980" v="44260" actId="14100"/>
          <ac:picMkLst>
            <pc:docMk/>
            <pc:sldMk cId="3021554689" sldId="329"/>
            <ac:picMk id="12" creationId="{A602B69E-B2D9-96EB-99AC-3A1601E0AFB2}"/>
          </ac:picMkLst>
        </pc:picChg>
      </pc:sldChg>
      <pc:sldChg chg="modSp add del mod ord modNotesTx">
        <pc:chgData name="Sagov, Sadye M (DESE)" userId="4aaf61df-7a31-4800-bcab-734ca7f6eb6d" providerId="ADAL" clId="{F9D1EBAE-8AEE-4D76-A497-CF98436DDB0C}" dt="2025-08-20T16:07:25.872" v="45285" actId="20577"/>
        <pc:sldMkLst>
          <pc:docMk/>
          <pc:sldMk cId="2867830787" sldId="330"/>
        </pc:sldMkLst>
        <pc:spChg chg="mod">
          <ac:chgData name="Sagov, Sadye M (DESE)" userId="4aaf61df-7a31-4800-bcab-734ca7f6eb6d" providerId="ADAL" clId="{F9D1EBAE-8AEE-4D76-A497-CF98436DDB0C}" dt="2025-08-18T16:31:59.383" v="13968" actId="20577"/>
          <ac:spMkLst>
            <pc:docMk/>
            <pc:sldMk cId="2867830787" sldId="330"/>
            <ac:spMk id="2" creationId="{00628ECB-6DA0-2198-A050-67A9001C2271}"/>
          </ac:spMkLst>
        </pc:spChg>
      </pc:sldChg>
      <pc:sldChg chg="addSp delSp modSp new mod modAnim modNotesTx">
        <pc:chgData name="Sagov, Sadye M (DESE)" userId="4aaf61df-7a31-4800-bcab-734ca7f6eb6d" providerId="ADAL" clId="{F9D1EBAE-8AEE-4D76-A497-CF98436DDB0C}" dt="2025-08-20T16:09:37.439" v="45551" actId="20577"/>
        <pc:sldMkLst>
          <pc:docMk/>
          <pc:sldMk cId="3186546192" sldId="331"/>
        </pc:sldMkLst>
        <pc:spChg chg="mod">
          <ac:chgData name="Sagov, Sadye M (DESE)" userId="4aaf61df-7a31-4800-bcab-734ca7f6eb6d" providerId="ADAL" clId="{F9D1EBAE-8AEE-4D76-A497-CF98436DDB0C}" dt="2025-08-20T16:09:37.439" v="45551" actId="20577"/>
          <ac:spMkLst>
            <pc:docMk/>
            <pc:sldMk cId="3186546192" sldId="331"/>
            <ac:spMk id="2" creationId="{C689F6CE-7277-77C6-D5F5-57EC1F61B02C}"/>
          </ac:spMkLst>
        </pc:spChg>
        <pc:spChg chg="add mod">
          <ac:chgData name="Sagov, Sadye M (DESE)" userId="4aaf61df-7a31-4800-bcab-734ca7f6eb6d" providerId="ADAL" clId="{F9D1EBAE-8AEE-4D76-A497-CF98436DDB0C}" dt="2025-08-18T16:34:15.619" v="14080" actId="1076"/>
          <ac:spMkLst>
            <pc:docMk/>
            <pc:sldMk cId="3186546192" sldId="331"/>
            <ac:spMk id="7" creationId="{AECB06DC-127C-F394-3934-89C859487828}"/>
          </ac:spMkLst>
        </pc:spChg>
        <pc:spChg chg="add mod">
          <ac:chgData name="Sagov, Sadye M (DESE)" userId="4aaf61df-7a31-4800-bcab-734ca7f6eb6d" providerId="ADAL" clId="{F9D1EBAE-8AEE-4D76-A497-CF98436DDB0C}" dt="2025-08-18T16:36:53.461" v="14089" actId="14100"/>
          <ac:spMkLst>
            <pc:docMk/>
            <pc:sldMk cId="3186546192" sldId="331"/>
            <ac:spMk id="8" creationId="{9EB1A22D-F9E5-56B3-9789-11EB12321E44}"/>
          </ac:spMkLst>
        </pc:spChg>
        <pc:spChg chg="add mod">
          <ac:chgData name="Sagov, Sadye M (DESE)" userId="4aaf61df-7a31-4800-bcab-734ca7f6eb6d" providerId="ADAL" clId="{F9D1EBAE-8AEE-4D76-A497-CF98436DDB0C}" dt="2025-08-18T16:36:48.056" v="14087" actId="14100"/>
          <ac:spMkLst>
            <pc:docMk/>
            <pc:sldMk cId="3186546192" sldId="331"/>
            <ac:spMk id="9" creationId="{FADB9754-35FB-2DAD-6105-862EA795947C}"/>
          </ac:spMkLst>
        </pc:spChg>
        <pc:spChg chg="add mod">
          <ac:chgData name="Sagov, Sadye M (DESE)" userId="4aaf61df-7a31-4800-bcab-734ca7f6eb6d" providerId="ADAL" clId="{F9D1EBAE-8AEE-4D76-A497-CF98436DDB0C}" dt="2025-08-18T16:37:00.542" v="14090" actId="1076"/>
          <ac:spMkLst>
            <pc:docMk/>
            <pc:sldMk cId="3186546192" sldId="331"/>
            <ac:spMk id="10" creationId="{0DF743A6-65B8-B959-E514-B382D36DB8FA}"/>
          </ac:spMkLst>
        </pc:spChg>
        <pc:picChg chg="add mod">
          <ac:chgData name="Sagov, Sadye M (DESE)" userId="4aaf61df-7a31-4800-bcab-734ca7f6eb6d" providerId="ADAL" clId="{F9D1EBAE-8AEE-4D76-A497-CF98436DDB0C}" dt="2025-08-18T16:33:19.083" v="13999" actId="1582"/>
          <ac:picMkLst>
            <pc:docMk/>
            <pc:sldMk cId="3186546192" sldId="331"/>
            <ac:picMk id="6" creationId="{0DCAB5F0-1424-69F7-4516-58299654300A}"/>
          </ac:picMkLst>
        </pc:picChg>
      </pc:sldChg>
      <pc:sldChg chg="modSp add mod ord modNotesTx">
        <pc:chgData name="Sagov, Sadye M (DESE)" userId="4aaf61df-7a31-4800-bcab-734ca7f6eb6d" providerId="ADAL" clId="{F9D1EBAE-8AEE-4D76-A497-CF98436DDB0C}" dt="2025-08-20T16:44:55.688" v="45662" actId="20577"/>
        <pc:sldMkLst>
          <pc:docMk/>
          <pc:sldMk cId="3780655406" sldId="332"/>
        </pc:sldMkLst>
        <pc:spChg chg="mod">
          <ac:chgData name="Sagov, Sadye M (DESE)" userId="4aaf61df-7a31-4800-bcab-734ca7f6eb6d" providerId="ADAL" clId="{F9D1EBAE-8AEE-4D76-A497-CF98436DDB0C}" dt="2025-08-18T16:44:32.583" v="14422" actId="20577"/>
          <ac:spMkLst>
            <pc:docMk/>
            <pc:sldMk cId="3780655406" sldId="332"/>
            <ac:spMk id="2" creationId="{4611700F-50D4-184C-E36B-C9360D1B6912}"/>
          </ac:spMkLst>
        </pc:spChg>
      </pc:sldChg>
      <pc:sldChg chg="addSp delSp modSp add mod ord modAnim modNotesTx">
        <pc:chgData name="Sagov, Sadye M (DESE)" userId="4aaf61df-7a31-4800-bcab-734ca7f6eb6d" providerId="ADAL" clId="{F9D1EBAE-8AEE-4D76-A497-CF98436DDB0C}" dt="2025-08-20T16:53:30.351" v="46279" actId="20577"/>
        <pc:sldMkLst>
          <pc:docMk/>
          <pc:sldMk cId="2766619781" sldId="333"/>
        </pc:sldMkLst>
        <pc:spChg chg="mod">
          <ac:chgData name="Sagov, Sadye M (DESE)" userId="4aaf61df-7a31-4800-bcab-734ca7f6eb6d" providerId="ADAL" clId="{F9D1EBAE-8AEE-4D76-A497-CF98436DDB0C}" dt="2025-08-18T18:36:36.654" v="15337" actId="27636"/>
          <ac:spMkLst>
            <pc:docMk/>
            <pc:sldMk cId="2766619781" sldId="333"/>
            <ac:spMk id="2" creationId="{6E15E6D8-5395-440A-2482-35BB4E7762A6}"/>
          </ac:spMkLst>
        </pc:spChg>
        <pc:spChg chg="mod">
          <ac:chgData name="Sagov, Sadye M (DESE)" userId="4aaf61df-7a31-4800-bcab-734ca7f6eb6d" providerId="ADAL" clId="{F9D1EBAE-8AEE-4D76-A497-CF98436DDB0C}" dt="2025-08-18T18:21:30.073" v="14601" actId="14100"/>
          <ac:spMkLst>
            <pc:docMk/>
            <pc:sldMk cId="2766619781" sldId="333"/>
            <ac:spMk id="3" creationId="{23C8A845-41FE-D490-CEC1-474D21D2EE4C}"/>
          </ac:spMkLst>
        </pc:spChg>
        <pc:spChg chg="add mod">
          <ac:chgData name="Sagov, Sadye M (DESE)" userId="4aaf61df-7a31-4800-bcab-734ca7f6eb6d" providerId="ADAL" clId="{F9D1EBAE-8AEE-4D76-A497-CF98436DDB0C}" dt="2025-08-18T18:21:26.051" v="14600" actId="14100"/>
          <ac:spMkLst>
            <pc:docMk/>
            <pc:sldMk cId="2766619781" sldId="333"/>
            <ac:spMk id="5" creationId="{61B56083-1460-05FA-35CB-DCAB3C56DA3E}"/>
          </ac:spMkLst>
        </pc:spChg>
        <pc:spChg chg="add mod">
          <ac:chgData name="Sagov, Sadye M (DESE)" userId="4aaf61df-7a31-4800-bcab-734ca7f6eb6d" providerId="ADAL" clId="{F9D1EBAE-8AEE-4D76-A497-CF98436DDB0C}" dt="2025-08-20T16:47:19.544" v="45728" actId="14100"/>
          <ac:spMkLst>
            <pc:docMk/>
            <pc:sldMk cId="2766619781" sldId="333"/>
            <ac:spMk id="10" creationId="{D80BA800-8CD4-17B9-A151-8B615C59C90A}"/>
          </ac:spMkLst>
        </pc:spChg>
        <pc:picChg chg="add mod">
          <ac:chgData name="Sagov, Sadye M (DESE)" userId="4aaf61df-7a31-4800-bcab-734ca7f6eb6d" providerId="ADAL" clId="{F9D1EBAE-8AEE-4D76-A497-CF98436DDB0C}" dt="2025-08-18T18:27:39.286" v="14785" actId="1076"/>
          <ac:picMkLst>
            <pc:docMk/>
            <pc:sldMk cId="2766619781" sldId="333"/>
            <ac:picMk id="9" creationId="{B40B5DD0-F8BF-4FA6-0B3E-89D1089FD870}"/>
          </ac:picMkLst>
        </pc:picChg>
      </pc:sldChg>
      <pc:sldChg chg="addSp delSp modSp add mod modAnim modNotesTx">
        <pc:chgData name="Sagov, Sadye M (DESE)" userId="4aaf61df-7a31-4800-bcab-734ca7f6eb6d" providerId="ADAL" clId="{F9D1EBAE-8AEE-4D76-A497-CF98436DDB0C}" dt="2025-08-20T16:54:58.373" v="46417" actId="313"/>
        <pc:sldMkLst>
          <pc:docMk/>
          <pc:sldMk cId="1841682819" sldId="334"/>
        </pc:sldMkLst>
        <pc:spChg chg="mod">
          <ac:chgData name="Sagov, Sadye M (DESE)" userId="4aaf61df-7a31-4800-bcab-734ca7f6eb6d" providerId="ADAL" clId="{F9D1EBAE-8AEE-4D76-A497-CF98436DDB0C}" dt="2025-08-18T18:48:06.376" v="15843" actId="1076"/>
          <ac:spMkLst>
            <pc:docMk/>
            <pc:sldMk cId="1841682819" sldId="334"/>
            <ac:spMk id="3" creationId="{98375A2B-1D31-F9C4-2A92-8E9E5BC41BA4}"/>
          </ac:spMkLst>
        </pc:spChg>
        <pc:spChg chg="mod">
          <ac:chgData name="Sagov, Sadye M (DESE)" userId="4aaf61df-7a31-4800-bcab-734ca7f6eb6d" providerId="ADAL" clId="{F9D1EBAE-8AEE-4D76-A497-CF98436DDB0C}" dt="2025-08-18T18:36:27.382" v="15323" actId="1076"/>
          <ac:spMkLst>
            <pc:docMk/>
            <pc:sldMk cId="1841682819" sldId="334"/>
            <ac:spMk id="5" creationId="{E8F0DB34-F32F-38D1-4631-7C3128FD82B9}"/>
          </ac:spMkLst>
        </pc:spChg>
        <pc:spChg chg="mod">
          <ac:chgData name="Sagov, Sadye M (DESE)" userId="4aaf61df-7a31-4800-bcab-734ca7f6eb6d" providerId="ADAL" clId="{F9D1EBAE-8AEE-4D76-A497-CF98436DDB0C}" dt="2025-08-18T18:45:37.760" v="15820" actId="1076"/>
          <ac:spMkLst>
            <pc:docMk/>
            <pc:sldMk cId="1841682819" sldId="334"/>
            <ac:spMk id="10" creationId="{49D245FA-84B7-FFCC-89D7-27C8C4FA3575}"/>
          </ac:spMkLst>
        </pc:spChg>
        <pc:spChg chg="add mod">
          <ac:chgData name="Sagov, Sadye M (DESE)" userId="4aaf61df-7a31-4800-bcab-734ca7f6eb6d" providerId="ADAL" clId="{F9D1EBAE-8AEE-4D76-A497-CF98436DDB0C}" dt="2025-08-18T18:37:04.329" v="15360" actId="20577"/>
          <ac:spMkLst>
            <pc:docMk/>
            <pc:sldMk cId="1841682819" sldId="334"/>
            <ac:spMk id="14" creationId="{234FA407-645A-595B-B1EC-F9EDDAE88349}"/>
          </ac:spMkLst>
        </pc:spChg>
        <pc:spChg chg="add mod">
          <ac:chgData name="Sagov, Sadye M (DESE)" userId="4aaf61df-7a31-4800-bcab-734ca7f6eb6d" providerId="ADAL" clId="{F9D1EBAE-8AEE-4D76-A497-CF98436DDB0C}" dt="2025-08-18T18:44:59.553" v="15816" actId="20577"/>
          <ac:spMkLst>
            <pc:docMk/>
            <pc:sldMk cId="1841682819" sldId="334"/>
            <ac:spMk id="15" creationId="{6937D6D1-9A46-49EF-FFA7-74E6A80EAFB2}"/>
          </ac:spMkLst>
        </pc:spChg>
        <pc:picChg chg="add mod">
          <ac:chgData name="Sagov, Sadye M (DESE)" userId="4aaf61df-7a31-4800-bcab-734ca7f6eb6d" providerId="ADAL" clId="{F9D1EBAE-8AEE-4D76-A497-CF98436DDB0C}" dt="2025-08-18T18:45:07.580" v="15818" actId="14100"/>
          <ac:picMkLst>
            <pc:docMk/>
            <pc:sldMk cId="1841682819" sldId="334"/>
            <ac:picMk id="17" creationId="{FB1B239E-935F-4F5B-4E8F-32FC73E659AF}"/>
          </ac:picMkLst>
        </pc:picChg>
        <pc:picChg chg="add mod">
          <ac:chgData name="Sagov, Sadye M (DESE)" userId="4aaf61df-7a31-4800-bcab-734ca7f6eb6d" providerId="ADAL" clId="{F9D1EBAE-8AEE-4D76-A497-CF98436DDB0C}" dt="2025-08-18T18:47:40.795" v="15834" actId="1076"/>
          <ac:picMkLst>
            <pc:docMk/>
            <pc:sldMk cId="1841682819" sldId="334"/>
            <ac:picMk id="19" creationId="{C043D653-9810-98D8-8F95-992D0DDB17E4}"/>
          </ac:picMkLst>
        </pc:picChg>
        <pc:cxnChg chg="add mod">
          <ac:chgData name="Sagov, Sadye M (DESE)" userId="4aaf61df-7a31-4800-bcab-734ca7f6eb6d" providerId="ADAL" clId="{F9D1EBAE-8AEE-4D76-A497-CF98436DDB0C}" dt="2025-08-18T18:47:26.224" v="15831" actId="1076"/>
          <ac:cxnSpMkLst>
            <pc:docMk/>
            <pc:sldMk cId="1841682819" sldId="334"/>
            <ac:cxnSpMk id="20" creationId="{5DB41D39-963D-A3E0-4E96-8DA4F094F28F}"/>
          </ac:cxnSpMkLst>
        </pc:cxnChg>
      </pc:sldChg>
      <pc:sldChg chg="addSp delSp modSp add mod ord modAnim modNotesTx">
        <pc:chgData name="Sagov, Sadye M (DESE)" userId="4aaf61df-7a31-4800-bcab-734ca7f6eb6d" providerId="ADAL" clId="{F9D1EBAE-8AEE-4D76-A497-CF98436DDB0C}" dt="2025-08-20T16:58:45.898" v="46797" actId="20577"/>
        <pc:sldMkLst>
          <pc:docMk/>
          <pc:sldMk cId="1052595891" sldId="335"/>
        </pc:sldMkLst>
        <pc:spChg chg="mod">
          <ac:chgData name="Sagov, Sadye M (DESE)" userId="4aaf61df-7a31-4800-bcab-734ca7f6eb6d" providerId="ADAL" clId="{F9D1EBAE-8AEE-4D76-A497-CF98436DDB0C}" dt="2025-08-18T18:51:24.499" v="16090" actId="20577"/>
          <ac:spMkLst>
            <pc:docMk/>
            <pc:sldMk cId="1052595891" sldId="335"/>
            <ac:spMk id="2" creationId="{FF99722E-96C1-4E7C-015C-ECAB45098115}"/>
          </ac:spMkLst>
        </pc:spChg>
        <pc:spChg chg="mod">
          <ac:chgData name="Sagov, Sadye M (DESE)" userId="4aaf61df-7a31-4800-bcab-734ca7f6eb6d" providerId="ADAL" clId="{F9D1EBAE-8AEE-4D76-A497-CF98436DDB0C}" dt="2025-08-20T16:57:44.505" v="46686" actId="20577"/>
          <ac:spMkLst>
            <pc:docMk/>
            <pc:sldMk cId="1052595891" sldId="335"/>
            <ac:spMk id="3" creationId="{225C5DC3-4EA3-77D8-71BA-1BA68356FFD9}"/>
          </ac:spMkLst>
        </pc:spChg>
        <pc:spChg chg="add mod">
          <ac:chgData name="Sagov, Sadye M (DESE)" userId="4aaf61df-7a31-4800-bcab-734ca7f6eb6d" providerId="ADAL" clId="{F9D1EBAE-8AEE-4D76-A497-CF98436DDB0C}" dt="2025-08-20T16:58:45.898" v="46797" actId="20577"/>
          <ac:spMkLst>
            <pc:docMk/>
            <pc:sldMk cId="1052595891" sldId="335"/>
            <ac:spMk id="6" creationId="{7171B0CE-25F7-5A7F-0860-83B757747191}"/>
          </ac:spMkLst>
        </pc:spChg>
      </pc:sldChg>
      <pc:sldChg chg="addSp delSp modSp new mod modAnim modNotesTx">
        <pc:chgData name="Sagov, Sadye M (DESE)" userId="4aaf61df-7a31-4800-bcab-734ca7f6eb6d" providerId="ADAL" clId="{F9D1EBAE-8AEE-4D76-A497-CF98436DDB0C}" dt="2025-08-20T17:22:57.153" v="48929"/>
        <pc:sldMkLst>
          <pc:docMk/>
          <pc:sldMk cId="1784739129" sldId="336"/>
        </pc:sldMkLst>
        <pc:spChg chg="mod">
          <ac:chgData name="Sagov, Sadye M (DESE)" userId="4aaf61df-7a31-4800-bcab-734ca7f6eb6d" providerId="ADAL" clId="{F9D1EBAE-8AEE-4D76-A497-CF98436DDB0C}" dt="2025-08-18T19:25:02.576" v="17027" actId="20577"/>
          <ac:spMkLst>
            <pc:docMk/>
            <pc:sldMk cId="1784739129" sldId="336"/>
            <ac:spMk id="2" creationId="{192AD337-CA1E-FBEB-C1E2-4A4BF5EB5F6A}"/>
          </ac:spMkLst>
        </pc:spChg>
        <pc:spChg chg="add mod">
          <ac:chgData name="Sagov, Sadye M (DESE)" userId="4aaf61df-7a31-4800-bcab-734ca7f6eb6d" providerId="ADAL" clId="{F9D1EBAE-8AEE-4D76-A497-CF98436DDB0C}" dt="2025-08-19T13:29:05.338" v="17803" actId="20577"/>
          <ac:spMkLst>
            <pc:docMk/>
            <pc:sldMk cId="1784739129" sldId="336"/>
            <ac:spMk id="7" creationId="{090831FA-4E42-F9DF-AB07-594AFC29C705}"/>
          </ac:spMkLst>
        </pc:spChg>
        <pc:spChg chg="add mod">
          <ac:chgData name="Sagov, Sadye M (DESE)" userId="4aaf61df-7a31-4800-bcab-734ca7f6eb6d" providerId="ADAL" clId="{F9D1EBAE-8AEE-4D76-A497-CF98436DDB0C}" dt="2025-08-19T13:29:25.167" v="17809" actId="1076"/>
          <ac:spMkLst>
            <pc:docMk/>
            <pc:sldMk cId="1784739129" sldId="336"/>
            <ac:spMk id="8" creationId="{9D6E7B50-2B28-FB42-0F5B-09A617131F0F}"/>
          </ac:spMkLst>
        </pc:spChg>
        <pc:spChg chg="add mod ord">
          <ac:chgData name="Sagov, Sadye M (DESE)" userId="4aaf61df-7a31-4800-bcab-734ca7f6eb6d" providerId="ADAL" clId="{F9D1EBAE-8AEE-4D76-A497-CF98436DDB0C}" dt="2025-08-19T13:29:25.167" v="17809" actId="1076"/>
          <ac:spMkLst>
            <pc:docMk/>
            <pc:sldMk cId="1784739129" sldId="336"/>
            <ac:spMk id="9" creationId="{A98A1F1B-1FDE-7D1A-E258-5AAFC372AB37}"/>
          </ac:spMkLst>
        </pc:spChg>
        <pc:spChg chg="add mod">
          <ac:chgData name="Sagov, Sadye M (DESE)" userId="4aaf61df-7a31-4800-bcab-734ca7f6eb6d" providerId="ADAL" clId="{F9D1EBAE-8AEE-4D76-A497-CF98436DDB0C}" dt="2025-08-19T13:29:30.499" v="17811" actId="1076"/>
          <ac:spMkLst>
            <pc:docMk/>
            <pc:sldMk cId="1784739129" sldId="336"/>
            <ac:spMk id="11" creationId="{94B49264-716A-7977-70DB-2230D7133FBD}"/>
          </ac:spMkLst>
        </pc:spChg>
        <pc:picChg chg="add mod">
          <ac:chgData name="Sagov, Sadye M (DESE)" userId="4aaf61df-7a31-4800-bcab-734ca7f6eb6d" providerId="ADAL" clId="{F9D1EBAE-8AEE-4D76-A497-CF98436DDB0C}" dt="2025-08-19T13:29:25.167" v="17809" actId="1076"/>
          <ac:picMkLst>
            <pc:docMk/>
            <pc:sldMk cId="1784739129" sldId="336"/>
            <ac:picMk id="6" creationId="{394C9724-9790-F8E0-97E5-D1C91777F7D1}"/>
          </ac:picMkLst>
        </pc:picChg>
      </pc:sldChg>
      <pc:sldChg chg="modSp add mod modNotesTx">
        <pc:chgData name="Sagov, Sadye M (DESE)" userId="4aaf61df-7a31-4800-bcab-734ca7f6eb6d" providerId="ADAL" clId="{F9D1EBAE-8AEE-4D76-A497-CF98436DDB0C}" dt="2025-08-20T17:24:42.259" v="49115" actId="20577"/>
        <pc:sldMkLst>
          <pc:docMk/>
          <pc:sldMk cId="304045301" sldId="337"/>
        </pc:sldMkLst>
        <pc:spChg chg="mod">
          <ac:chgData name="Sagov, Sadye M (DESE)" userId="4aaf61df-7a31-4800-bcab-734ca7f6eb6d" providerId="ADAL" clId="{F9D1EBAE-8AEE-4D76-A497-CF98436DDB0C}" dt="2025-08-19T13:33:59.900" v="17968" actId="20577"/>
          <ac:spMkLst>
            <pc:docMk/>
            <pc:sldMk cId="304045301" sldId="337"/>
            <ac:spMk id="2" creationId="{C9D2B795-C3EB-2F52-B67B-D94F343B8A64}"/>
          </ac:spMkLst>
        </pc:spChg>
      </pc:sldChg>
      <pc:sldChg chg="add del">
        <pc:chgData name="Sagov, Sadye M (DESE)" userId="4aaf61df-7a31-4800-bcab-734ca7f6eb6d" providerId="ADAL" clId="{F9D1EBAE-8AEE-4D76-A497-CF98436DDB0C}" dt="2025-08-19T13:23:58.145" v="17530" actId="47"/>
        <pc:sldMkLst>
          <pc:docMk/>
          <pc:sldMk cId="737975349" sldId="338"/>
        </pc:sldMkLst>
      </pc:sldChg>
      <pc:sldChg chg="addSp delSp modSp add mod ord delAnim modAnim modNotesTx">
        <pc:chgData name="Sagov, Sadye M (DESE)" userId="4aaf61df-7a31-4800-bcab-734ca7f6eb6d" providerId="ADAL" clId="{F9D1EBAE-8AEE-4D76-A497-CF98436DDB0C}" dt="2025-08-20T13:50:15.261" v="36108" actId="20577"/>
        <pc:sldMkLst>
          <pc:docMk/>
          <pc:sldMk cId="2379165962" sldId="338"/>
        </pc:sldMkLst>
        <pc:spChg chg="mod">
          <ac:chgData name="Sagov, Sadye M (DESE)" userId="4aaf61df-7a31-4800-bcab-734ca7f6eb6d" providerId="ADAL" clId="{F9D1EBAE-8AEE-4D76-A497-CF98436DDB0C}" dt="2025-08-19T16:42:59.808" v="24281" actId="20577"/>
          <ac:spMkLst>
            <pc:docMk/>
            <pc:sldMk cId="2379165962" sldId="338"/>
            <ac:spMk id="2" creationId="{652A308C-3B9D-117B-699D-E2292BE99786}"/>
          </ac:spMkLst>
        </pc:spChg>
        <pc:spChg chg="add mod">
          <ac:chgData name="Sagov, Sadye M (DESE)" userId="4aaf61df-7a31-4800-bcab-734ca7f6eb6d" providerId="ADAL" clId="{F9D1EBAE-8AEE-4D76-A497-CF98436DDB0C}" dt="2025-08-20T13:50:04.564" v="36106" actId="1076"/>
          <ac:spMkLst>
            <pc:docMk/>
            <pc:sldMk cId="2379165962" sldId="338"/>
            <ac:spMk id="3" creationId="{1EAC1BF5-1476-F555-58D2-CD5D030D1AC2}"/>
          </ac:spMkLst>
        </pc:spChg>
        <pc:spChg chg="add mod">
          <ac:chgData name="Sagov, Sadye M (DESE)" userId="4aaf61df-7a31-4800-bcab-734ca7f6eb6d" providerId="ADAL" clId="{F9D1EBAE-8AEE-4D76-A497-CF98436DDB0C}" dt="2025-08-20T13:50:15.261" v="36108" actId="20577"/>
          <ac:spMkLst>
            <pc:docMk/>
            <pc:sldMk cId="2379165962" sldId="338"/>
            <ac:spMk id="6" creationId="{C9998F51-DD24-EC61-350D-332D92B53C14}"/>
          </ac:spMkLst>
        </pc:spChg>
        <pc:spChg chg="add mod">
          <ac:chgData name="Sagov, Sadye M (DESE)" userId="4aaf61df-7a31-4800-bcab-734ca7f6eb6d" providerId="ADAL" clId="{F9D1EBAE-8AEE-4D76-A497-CF98436DDB0C}" dt="2025-08-20T13:49:56.554" v="36104" actId="1076"/>
          <ac:spMkLst>
            <pc:docMk/>
            <pc:sldMk cId="2379165962" sldId="338"/>
            <ac:spMk id="9" creationId="{A1695800-BFF4-9503-1B98-427A0FAE240F}"/>
          </ac:spMkLst>
        </pc:spChg>
        <pc:picChg chg="add mod modCrop">
          <ac:chgData name="Sagov, Sadye M (DESE)" userId="4aaf61df-7a31-4800-bcab-734ca7f6eb6d" providerId="ADAL" clId="{F9D1EBAE-8AEE-4D76-A497-CF98436DDB0C}" dt="2025-08-20T13:50:00.738" v="36105" actId="1076"/>
          <ac:picMkLst>
            <pc:docMk/>
            <pc:sldMk cId="2379165962" sldId="338"/>
            <ac:picMk id="7" creationId="{1148FA7D-5811-29DA-4722-587DBFFAFE55}"/>
          </ac:picMkLst>
        </pc:picChg>
      </pc:sldChg>
      <pc:sldChg chg="modSp add del mod modNotesTx">
        <pc:chgData name="Sagov, Sadye M (DESE)" userId="4aaf61df-7a31-4800-bcab-734ca7f6eb6d" providerId="ADAL" clId="{F9D1EBAE-8AEE-4D76-A497-CF98436DDB0C}" dt="2025-08-19T15:52:53.792" v="20733" actId="47"/>
        <pc:sldMkLst>
          <pc:docMk/>
          <pc:sldMk cId="3676026257" sldId="339"/>
        </pc:sldMkLst>
      </pc:sldChg>
      <pc:sldChg chg="modSp add mod modNotesTx">
        <pc:chgData name="Sagov, Sadye M (DESE)" userId="4aaf61df-7a31-4800-bcab-734ca7f6eb6d" providerId="ADAL" clId="{F9D1EBAE-8AEE-4D76-A497-CF98436DDB0C}" dt="2025-08-20T18:13:45.167" v="49967" actId="20577"/>
        <pc:sldMkLst>
          <pc:docMk/>
          <pc:sldMk cId="2491571536" sldId="340"/>
        </pc:sldMkLst>
        <pc:spChg chg="mod">
          <ac:chgData name="Sagov, Sadye M (DESE)" userId="4aaf61df-7a31-4800-bcab-734ca7f6eb6d" providerId="ADAL" clId="{F9D1EBAE-8AEE-4D76-A497-CF98436DDB0C}" dt="2025-08-19T15:42:27.325" v="20253" actId="20577"/>
          <ac:spMkLst>
            <pc:docMk/>
            <pc:sldMk cId="2491571536" sldId="340"/>
            <ac:spMk id="2" creationId="{9C9B9873-1BFB-F76E-A97C-1E679765D915}"/>
          </ac:spMkLst>
        </pc:spChg>
      </pc:sldChg>
      <pc:sldChg chg="addSp delSp modSp new mod ord modNotesTx">
        <pc:chgData name="Sagov, Sadye M (DESE)" userId="4aaf61df-7a31-4800-bcab-734ca7f6eb6d" providerId="ADAL" clId="{F9D1EBAE-8AEE-4D76-A497-CF98436DDB0C}" dt="2025-08-20T17:28:34.597" v="49466" actId="20577"/>
        <pc:sldMkLst>
          <pc:docMk/>
          <pc:sldMk cId="4083087503" sldId="341"/>
        </pc:sldMkLst>
        <pc:spChg chg="mod">
          <ac:chgData name="Sagov, Sadye M (DESE)" userId="4aaf61df-7a31-4800-bcab-734ca7f6eb6d" providerId="ADAL" clId="{F9D1EBAE-8AEE-4D76-A497-CF98436DDB0C}" dt="2025-08-19T13:36:19.060" v="18017" actId="20577"/>
          <ac:spMkLst>
            <pc:docMk/>
            <pc:sldMk cId="4083087503" sldId="341"/>
            <ac:spMk id="2" creationId="{3DA49F0C-40B5-700C-8D2F-DD7E0532440D}"/>
          </ac:spMkLst>
        </pc:spChg>
        <pc:spChg chg="add del mod">
          <ac:chgData name="Sagov, Sadye M (DESE)" userId="4aaf61df-7a31-4800-bcab-734ca7f6eb6d" providerId="ADAL" clId="{F9D1EBAE-8AEE-4D76-A497-CF98436DDB0C}" dt="2025-08-19T13:58:55.900" v="19476" actId="478"/>
          <ac:spMkLst>
            <pc:docMk/>
            <pc:sldMk cId="4083087503" sldId="341"/>
            <ac:spMk id="8" creationId="{E99A427E-B984-5211-9761-7F19D3BC0EB2}"/>
          </ac:spMkLst>
        </pc:spChg>
        <pc:spChg chg="add del mod">
          <ac:chgData name="Sagov, Sadye M (DESE)" userId="4aaf61df-7a31-4800-bcab-734ca7f6eb6d" providerId="ADAL" clId="{F9D1EBAE-8AEE-4D76-A497-CF98436DDB0C}" dt="2025-08-19T13:58:55.900" v="19476" actId="478"/>
          <ac:spMkLst>
            <pc:docMk/>
            <pc:sldMk cId="4083087503" sldId="341"/>
            <ac:spMk id="9" creationId="{354BEE3D-A46C-5C5D-A542-BA66C6170D86}"/>
          </ac:spMkLst>
        </pc:spChg>
        <pc:picChg chg="add mod">
          <ac:chgData name="Sagov, Sadye M (DESE)" userId="4aaf61df-7a31-4800-bcab-734ca7f6eb6d" providerId="ADAL" clId="{F9D1EBAE-8AEE-4D76-A497-CF98436DDB0C}" dt="2025-08-19T14:02:17.780" v="19490" actId="1076"/>
          <ac:picMkLst>
            <pc:docMk/>
            <pc:sldMk cId="4083087503" sldId="341"/>
            <ac:picMk id="3076" creationId="{35A27529-2A4F-1E54-5787-DBD9D450F465}"/>
          </ac:picMkLst>
        </pc:picChg>
      </pc:sldChg>
      <pc:sldChg chg="addSp delSp modSp add mod ord modAnim modNotesTx">
        <pc:chgData name="Sagov, Sadye M (DESE)" userId="4aaf61df-7a31-4800-bcab-734ca7f6eb6d" providerId="ADAL" clId="{F9D1EBAE-8AEE-4D76-A497-CF98436DDB0C}" dt="2025-08-20T17:27:12.921" v="49257"/>
        <pc:sldMkLst>
          <pc:docMk/>
          <pc:sldMk cId="2663434801" sldId="342"/>
        </pc:sldMkLst>
        <pc:spChg chg="mod">
          <ac:chgData name="Sagov, Sadye M (DESE)" userId="4aaf61df-7a31-4800-bcab-734ca7f6eb6d" providerId="ADAL" clId="{F9D1EBAE-8AEE-4D76-A497-CF98436DDB0C}" dt="2025-08-19T14:03:04.205" v="19550" actId="20577"/>
          <ac:spMkLst>
            <pc:docMk/>
            <pc:sldMk cId="2663434801" sldId="342"/>
            <ac:spMk id="2" creationId="{3856452D-2C93-20EA-0513-D6311FD1477B}"/>
          </ac:spMkLst>
        </pc:spChg>
        <pc:spChg chg="add mod">
          <ac:chgData name="Sagov, Sadye M (DESE)" userId="4aaf61df-7a31-4800-bcab-734ca7f6eb6d" providerId="ADAL" clId="{F9D1EBAE-8AEE-4D76-A497-CF98436DDB0C}" dt="2025-08-19T13:54:24.147" v="19198" actId="20577"/>
          <ac:spMkLst>
            <pc:docMk/>
            <pc:sldMk cId="2663434801" sldId="342"/>
            <ac:spMk id="5" creationId="{ABDB828C-6F85-8747-337D-B0BCAFA8EB40}"/>
          </ac:spMkLst>
        </pc:spChg>
        <pc:spChg chg="mod">
          <ac:chgData name="Sagov, Sadye M (DESE)" userId="4aaf61df-7a31-4800-bcab-734ca7f6eb6d" providerId="ADAL" clId="{F9D1EBAE-8AEE-4D76-A497-CF98436DDB0C}" dt="2025-08-20T17:26:13.807" v="49241" actId="20577"/>
          <ac:spMkLst>
            <pc:docMk/>
            <pc:sldMk cId="2663434801" sldId="342"/>
            <ac:spMk id="6" creationId="{1D27353C-A702-3A75-8BCC-2744E5FA8BB7}"/>
          </ac:spMkLst>
        </pc:spChg>
        <pc:spChg chg="add mod">
          <ac:chgData name="Sagov, Sadye M (DESE)" userId="4aaf61df-7a31-4800-bcab-734ca7f6eb6d" providerId="ADAL" clId="{F9D1EBAE-8AEE-4D76-A497-CF98436DDB0C}" dt="2025-08-20T17:26:20.086" v="49243" actId="1076"/>
          <ac:spMkLst>
            <pc:docMk/>
            <pc:sldMk cId="2663434801" sldId="342"/>
            <ac:spMk id="7" creationId="{FA32401D-C613-4C35-BF4A-B1EB82AB86A6}"/>
          </ac:spMkLst>
        </pc:spChg>
        <pc:spChg chg="add mod">
          <ac:chgData name="Sagov, Sadye M (DESE)" userId="4aaf61df-7a31-4800-bcab-734ca7f6eb6d" providerId="ADAL" clId="{F9D1EBAE-8AEE-4D76-A497-CF98436DDB0C}" dt="2025-08-19T13:55:15.872" v="19289" actId="20577"/>
          <ac:spMkLst>
            <pc:docMk/>
            <pc:sldMk cId="2663434801" sldId="342"/>
            <ac:spMk id="9" creationId="{78BB6D5D-A1C1-3F00-0A5F-93051BA6DDD6}"/>
          </ac:spMkLst>
        </pc:spChg>
        <pc:spChg chg="add mod">
          <ac:chgData name="Sagov, Sadye M (DESE)" userId="4aaf61df-7a31-4800-bcab-734ca7f6eb6d" providerId="ADAL" clId="{F9D1EBAE-8AEE-4D76-A497-CF98436DDB0C}" dt="2025-08-19T13:55:23.115" v="19320" actId="20577"/>
          <ac:spMkLst>
            <pc:docMk/>
            <pc:sldMk cId="2663434801" sldId="342"/>
            <ac:spMk id="11" creationId="{11552FF0-74A7-A695-5110-EABED9A1E58D}"/>
          </ac:spMkLst>
        </pc:spChg>
        <pc:spChg chg="add mod">
          <ac:chgData name="Sagov, Sadye M (DESE)" userId="4aaf61df-7a31-4800-bcab-734ca7f6eb6d" providerId="ADAL" clId="{F9D1EBAE-8AEE-4D76-A497-CF98436DDB0C}" dt="2025-08-19T13:55:42.121" v="19328" actId="20577"/>
          <ac:spMkLst>
            <pc:docMk/>
            <pc:sldMk cId="2663434801" sldId="342"/>
            <ac:spMk id="13" creationId="{6F7F909D-1FC3-F05F-DEE7-5ACE7DAD207B}"/>
          </ac:spMkLst>
        </pc:spChg>
        <pc:spChg chg="add mod">
          <ac:chgData name="Sagov, Sadye M (DESE)" userId="4aaf61df-7a31-4800-bcab-734ca7f6eb6d" providerId="ADAL" clId="{F9D1EBAE-8AEE-4D76-A497-CF98436DDB0C}" dt="2025-08-19T13:56:45.542" v="19415" actId="20577"/>
          <ac:spMkLst>
            <pc:docMk/>
            <pc:sldMk cId="2663434801" sldId="342"/>
            <ac:spMk id="15" creationId="{50C35576-AAB4-952E-FF01-E16B45D9B0D2}"/>
          </ac:spMkLst>
        </pc:spChg>
        <pc:picChg chg="add mod">
          <ac:chgData name="Sagov, Sadye M (DESE)" userId="4aaf61df-7a31-4800-bcab-734ca7f6eb6d" providerId="ADAL" clId="{F9D1EBAE-8AEE-4D76-A497-CF98436DDB0C}" dt="2025-08-19T13:50:02.941" v="18968" actId="207"/>
          <ac:picMkLst>
            <pc:docMk/>
            <pc:sldMk cId="2663434801" sldId="342"/>
            <ac:picMk id="17" creationId="{9BD7A919-9769-FB5D-D993-C7FD328CDCE7}"/>
          </ac:picMkLst>
        </pc:picChg>
        <pc:picChg chg="add mod">
          <ac:chgData name="Sagov, Sadye M (DESE)" userId="4aaf61df-7a31-4800-bcab-734ca7f6eb6d" providerId="ADAL" clId="{F9D1EBAE-8AEE-4D76-A497-CF98436DDB0C}" dt="2025-08-19T13:50:18.969" v="18970" actId="1076"/>
          <ac:picMkLst>
            <pc:docMk/>
            <pc:sldMk cId="2663434801" sldId="342"/>
            <ac:picMk id="19" creationId="{DBCDD4F7-F68D-29AE-4559-EE4B77988E60}"/>
          </ac:picMkLst>
        </pc:picChg>
        <pc:picChg chg="add mod">
          <ac:chgData name="Sagov, Sadye M (DESE)" userId="4aaf61df-7a31-4800-bcab-734ca7f6eb6d" providerId="ADAL" clId="{F9D1EBAE-8AEE-4D76-A497-CF98436DDB0C}" dt="2025-08-19T13:50:25.858" v="18971" actId="1076"/>
          <ac:picMkLst>
            <pc:docMk/>
            <pc:sldMk cId="2663434801" sldId="342"/>
            <ac:picMk id="21" creationId="{C5489614-69D7-0ED1-817C-AFCDAF85CE34}"/>
          </ac:picMkLst>
        </pc:picChg>
        <pc:picChg chg="add mod">
          <ac:chgData name="Sagov, Sadye M (DESE)" userId="4aaf61df-7a31-4800-bcab-734ca7f6eb6d" providerId="ADAL" clId="{F9D1EBAE-8AEE-4D76-A497-CF98436DDB0C}" dt="2025-08-19T13:50:34.840" v="18973" actId="1076"/>
          <ac:picMkLst>
            <pc:docMk/>
            <pc:sldMk cId="2663434801" sldId="342"/>
            <ac:picMk id="23" creationId="{89207092-4DAE-FA34-318F-14FE20C24ECC}"/>
          </ac:picMkLst>
        </pc:picChg>
        <pc:picChg chg="add mod">
          <ac:chgData name="Sagov, Sadye M (DESE)" userId="4aaf61df-7a31-4800-bcab-734ca7f6eb6d" providerId="ADAL" clId="{F9D1EBAE-8AEE-4D76-A497-CF98436DDB0C}" dt="2025-08-19T13:50:29.442" v="18972" actId="1076"/>
          <ac:picMkLst>
            <pc:docMk/>
            <pc:sldMk cId="2663434801" sldId="342"/>
            <ac:picMk id="25" creationId="{64F17E4F-8AA1-09D3-0CCC-841922027832}"/>
          </ac:picMkLst>
        </pc:picChg>
      </pc:sldChg>
      <pc:sldChg chg="addSp delSp modSp add del mod delAnim modAnim">
        <pc:chgData name="Sagov, Sadye M (DESE)" userId="4aaf61df-7a31-4800-bcab-734ca7f6eb6d" providerId="ADAL" clId="{F9D1EBAE-8AEE-4D76-A497-CF98436DDB0C}" dt="2025-08-19T14:11:13.610" v="19623" actId="47"/>
        <pc:sldMkLst>
          <pc:docMk/>
          <pc:sldMk cId="3690218799" sldId="343"/>
        </pc:sldMkLst>
      </pc:sldChg>
      <pc:sldChg chg="add modAnim modNotesTx">
        <pc:chgData name="Sagov, Sadye M (DESE)" userId="4aaf61df-7a31-4800-bcab-734ca7f6eb6d" providerId="ADAL" clId="{F9D1EBAE-8AEE-4D76-A497-CF98436DDB0C}" dt="2025-08-20T18:10:33.979" v="49593"/>
        <pc:sldMkLst>
          <pc:docMk/>
          <pc:sldMk cId="4193301708" sldId="344"/>
        </pc:sldMkLst>
      </pc:sldChg>
      <pc:sldChg chg="modSp add mod modNotesTx">
        <pc:chgData name="Sagov, Sadye M (DESE)" userId="4aaf61df-7a31-4800-bcab-734ca7f6eb6d" providerId="ADAL" clId="{F9D1EBAE-8AEE-4D76-A497-CF98436DDB0C}" dt="2025-08-20T19:15:15.126" v="57459" actId="20577"/>
        <pc:sldMkLst>
          <pc:docMk/>
          <pc:sldMk cId="4095093307" sldId="345"/>
        </pc:sldMkLst>
      </pc:sldChg>
      <pc:sldChg chg="addSp delSp modSp new mod">
        <pc:chgData name="Sagov, Sadye M (DESE)" userId="4aaf61df-7a31-4800-bcab-734ca7f6eb6d" providerId="ADAL" clId="{F9D1EBAE-8AEE-4D76-A497-CF98436DDB0C}" dt="2025-08-19T16:29:40.312" v="22885" actId="14734"/>
        <pc:sldMkLst>
          <pc:docMk/>
          <pc:sldMk cId="1122123487" sldId="346"/>
        </pc:sldMkLst>
      </pc:sldChg>
      <pc:sldChg chg="modSp add mod">
        <pc:chgData name="Sagov, Sadye M (DESE)" userId="4aaf61df-7a31-4800-bcab-734ca7f6eb6d" providerId="ADAL" clId="{F9D1EBAE-8AEE-4D76-A497-CF98436DDB0C}" dt="2025-08-19T16:29:45.505" v="22886" actId="14734"/>
        <pc:sldMkLst>
          <pc:docMk/>
          <pc:sldMk cId="2743791449" sldId="347"/>
        </pc:sldMkLst>
      </pc:sldChg>
      <pc:sldChg chg="modSp add mod">
        <pc:chgData name="Sagov, Sadye M (DESE)" userId="4aaf61df-7a31-4800-bcab-734ca7f6eb6d" providerId="ADAL" clId="{F9D1EBAE-8AEE-4D76-A497-CF98436DDB0C}" dt="2025-08-19T16:32:17.694" v="23068" actId="20577"/>
        <pc:sldMkLst>
          <pc:docMk/>
          <pc:sldMk cId="1388457807" sldId="348"/>
        </pc:sldMkLst>
        <pc:spChg chg="mod">
          <ac:chgData name="Sagov, Sadye M (DESE)" userId="4aaf61df-7a31-4800-bcab-734ca7f6eb6d" providerId="ADAL" clId="{F9D1EBAE-8AEE-4D76-A497-CF98436DDB0C}" dt="2025-08-19T16:24:34.498" v="22321" actId="20577"/>
          <ac:spMkLst>
            <pc:docMk/>
            <pc:sldMk cId="1388457807" sldId="348"/>
            <ac:spMk id="2" creationId="{B9DD8A3F-5C4B-6EFA-1577-9BF977559624}"/>
          </ac:spMkLst>
        </pc:spChg>
        <pc:graphicFrameChg chg="mod modGraphic">
          <ac:chgData name="Sagov, Sadye M (DESE)" userId="4aaf61df-7a31-4800-bcab-734ca7f6eb6d" providerId="ADAL" clId="{F9D1EBAE-8AEE-4D76-A497-CF98436DDB0C}" dt="2025-08-19T16:32:17.694" v="23068" actId="20577"/>
          <ac:graphicFrameMkLst>
            <pc:docMk/>
            <pc:sldMk cId="1388457807" sldId="348"/>
            <ac:graphicFrameMk id="5" creationId="{F264F587-9D12-744D-3D84-BB4DBD0E11BE}"/>
          </ac:graphicFrameMkLst>
        </pc:graphicFrameChg>
      </pc:sldChg>
      <pc:sldChg chg="modSp add mod">
        <pc:chgData name="Sagov, Sadye M (DESE)" userId="4aaf61df-7a31-4800-bcab-734ca7f6eb6d" providerId="ADAL" clId="{F9D1EBAE-8AEE-4D76-A497-CF98436DDB0C}" dt="2025-08-20T19:14:32.628" v="57438" actId="20577"/>
        <pc:sldMkLst>
          <pc:docMk/>
          <pc:sldMk cId="1587274118" sldId="349"/>
        </pc:sldMkLst>
      </pc:sldChg>
      <pc:sldChg chg="addSp delSp modSp new mod modAnim modNotesTx">
        <pc:chgData name="Sagov, Sadye M (DESE)" userId="4aaf61df-7a31-4800-bcab-734ca7f6eb6d" providerId="ADAL" clId="{F9D1EBAE-8AEE-4D76-A497-CF98436DDB0C}" dt="2025-08-20T18:22:51.409" v="51397"/>
        <pc:sldMkLst>
          <pc:docMk/>
          <pc:sldMk cId="2155838803" sldId="350"/>
        </pc:sldMkLst>
        <pc:spChg chg="mod">
          <ac:chgData name="Sagov, Sadye M (DESE)" userId="4aaf61df-7a31-4800-bcab-734ca7f6eb6d" providerId="ADAL" clId="{F9D1EBAE-8AEE-4D76-A497-CF98436DDB0C}" dt="2025-08-19T15:43:19.204" v="20304" actId="20577"/>
          <ac:spMkLst>
            <pc:docMk/>
            <pc:sldMk cId="2155838803" sldId="350"/>
            <ac:spMk id="2" creationId="{C64EADC3-2F5A-9A1B-2AFA-9EE87C485A88}"/>
          </ac:spMkLst>
        </pc:spChg>
        <pc:spChg chg="add mod">
          <ac:chgData name="Sagov, Sadye M (DESE)" userId="4aaf61df-7a31-4800-bcab-734ca7f6eb6d" providerId="ADAL" clId="{F9D1EBAE-8AEE-4D76-A497-CF98436DDB0C}" dt="2025-08-19T15:48:00.764" v="20503" actId="1076"/>
          <ac:spMkLst>
            <pc:docMk/>
            <pc:sldMk cId="2155838803" sldId="350"/>
            <ac:spMk id="7" creationId="{64A19A14-021E-C9A9-A526-DBB6536EC834}"/>
          </ac:spMkLst>
        </pc:spChg>
        <pc:spChg chg="add mod">
          <ac:chgData name="Sagov, Sadye M (DESE)" userId="4aaf61df-7a31-4800-bcab-734ca7f6eb6d" providerId="ADAL" clId="{F9D1EBAE-8AEE-4D76-A497-CF98436DDB0C}" dt="2025-08-19T15:48:00.764" v="20503" actId="1076"/>
          <ac:spMkLst>
            <pc:docMk/>
            <pc:sldMk cId="2155838803" sldId="350"/>
            <ac:spMk id="9" creationId="{69191BD0-27A4-732C-CB49-0205A9D68797}"/>
          </ac:spMkLst>
        </pc:spChg>
        <pc:spChg chg="add mod">
          <ac:chgData name="Sagov, Sadye M (DESE)" userId="4aaf61df-7a31-4800-bcab-734ca7f6eb6d" providerId="ADAL" clId="{F9D1EBAE-8AEE-4D76-A497-CF98436DDB0C}" dt="2025-08-19T15:48:00.764" v="20503" actId="1076"/>
          <ac:spMkLst>
            <pc:docMk/>
            <pc:sldMk cId="2155838803" sldId="350"/>
            <ac:spMk id="10" creationId="{3F1787BB-89AA-43FD-978C-139B0E5FAA22}"/>
          </ac:spMkLst>
        </pc:spChg>
        <pc:spChg chg="add mod">
          <ac:chgData name="Sagov, Sadye M (DESE)" userId="4aaf61df-7a31-4800-bcab-734ca7f6eb6d" providerId="ADAL" clId="{F9D1EBAE-8AEE-4D76-A497-CF98436DDB0C}" dt="2025-08-19T15:50:30.393" v="20711" actId="1076"/>
          <ac:spMkLst>
            <pc:docMk/>
            <pc:sldMk cId="2155838803" sldId="350"/>
            <ac:spMk id="11" creationId="{96193464-E01E-017A-B1D5-DA083C11A9E8}"/>
          </ac:spMkLst>
        </pc:spChg>
        <pc:spChg chg="add mod">
          <ac:chgData name="Sagov, Sadye M (DESE)" userId="4aaf61df-7a31-4800-bcab-734ca7f6eb6d" providerId="ADAL" clId="{F9D1EBAE-8AEE-4D76-A497-CF98436DDB0C}" dt="2025-08-19T15:55:50.971" v="20854" actId="1076"/>
          <ac:spMkLst>
            <pc:docMk/>
            <pc:sldMk cId="2155838803" sldId="350"/>
            <ac:spMk id="12" creationId="{9E918B03-45A6-0145-585D-61B98AB901EC}"/>
          </ac:spMkLst>
        </pc:spChg>
        <pc:spChg chg="add mod">
          <ac:chgData name="Sagov, Sadye M (DESE)" userId="4aaf61df-7a31-4800-bcab-734ca7f6eb6d" providerId="ADAL" clId="{F9D1EBAE-8AEE-4D76-A497-CF98436DDB0C}" dt="2025-08-19T15:50:03.022" v="20690" actId="20577"/>
          <ac:spMkLst>
            <pc:docMk/>
            <pc:sldMk cId="2155838803" sldId="350"/>
            <ac:spMk id="13" creationId="{1820B932-AA79-2A72-5766-805C947DE238}"/>
          </ac:spMkLst>
        </pc:spChg>
        <pc:spChg chg="add mod">
          <ac:chgData name="Sagov, Sadye M (DESE)" userId="4aaf61df-7a31-4800-bcab-734ca7f6eb6d" providerId="ADAL" clId="{F9D1EBAE-8AEE-4D76-A497-CF98436DDB0C}" dt="2025-08-19T15:50:23.404" v="20709" actId="1076"/>
          <ac:spMkLst>
            <pc:docMk/>
            <pc:sldMk cId="2155838803" sldId="350"/>
            <ac:spMk id="14" creationId="{F0E3B115-A3F7-5D0D-6499-88106E91B0E5}"/>
          </ac:spMkLst>
        </pc:spChg>
        <pc:picChg chg="add mod">
          <ac:chgData name="Sagov, Sadye M (DESE)" userId="4aaf61df-7a31-4800-bcab-734ca7f6eb6d" providerId="ADAL" clId="{F9D1EBAE-8AEE-4D76-A497-CF98436DDB0C}" dt="2025-08-19T15:48:00.764" v="20503" actId="1076"/>
          <ac:picMkLst>
            <pc:docMk/>
            <pc:sldMk cId="2155838803" sldId="350"/>
            <ac:picMk id="6" creationId="{FA60DC08-D732-A3E1-66B4-920D941F57A8}"/>
          </ac:picMkLst>
        </pc:picChg>
        <pc:cxnChg chg="add mod">
          <ac:chgData name="Sagov, Sadye M (DESE)" userId="4aaf61df-7a31-4800-bcab-734ca7f6eb6d" providerId="ADAL" clId="{F9D1EBAE-8AEE-4D76-A497-CF98436DDB0C}" dt="2025-08-19T15:51:10.836" v="20716" actId="1076"/>
          <ac:cxnSpMkLst>
            <pc:docMk/>
            <pc:sldMk cId="2155838803" sldId="350"/>
            <ac:cxnSpMk id="16" creationId="{DAA0B06E-78F5-609A-362A-C30CC5E319A8}"/>
          </ac:cxnSpMkLst>
        </pc:cxnChg>
        <pc:cxnChg chg="add mod">
          <ac:chgData name="Sagov, Sadye M (DESE)" userId="4aaf61df-7a31-4800-bcab-734ca7f6eb6d" providerId="ADAL" clId="{F9D1EBAE-8AEE-4D76-A497-CF98436DDB0C}" dt="2025-08-19T15:55:54.001" v="20855" actId="1076"/>
          <ac:cxnSpMkLst>
            <pc:docMk/>
            <pc:sldMk cId="2155838803" sldId="350"/>
            <ac:cxnSpMk id="17" creationId="{D1E56C5D-09CF-C118-BD0A-731639DD533F}"/>
          </ac:cxnSpMkLst>
        </pc:cxnChg>
        <pc:cxnChg chg="add mod">
          <ac:chgData name="Sagov, Sadye M (DESE)" userId="4aaf61df-7a31-4800-bcab-734ca7f6eb6d" providerId="ADAL" clId="{F9D1EBAE-8AEE-4D76-A497-CF98436DDB0C}" dt="2025-08-19T15:51:25.347" v="20721" actId="1076"/>
          <ac:cxnSpMkLst>
            <pc:docMk/>
            <pc:sldMk cId="2155838803" sldId="350"/>
            <ac:cxnSpMk id="18" creationId="{D552C590-AA51-59A2-97A3-C7350E7D7063}"/>
          </ac:cxnSpMkLst>
        </pc:cxnChg>
      </pc:sldChg>
      <pc:sldChg chg="modSp add mod modAnim modNotesTx">
        <pc:chgData name="Sagov, Sadye M (DESE)" userId="4aaf61df-7a31-4800-bcab-734ca7f6eb6d" providerId="ADAL" clId="{F9D1EBAE-8AEE-4D76-A497-CF98436DDB0C}" dt="2025-08-20T18:30:25.161" v="52235"/>
        <pc:sldMkLst>
          <pc:docMk/>
          <pc:sldMk cId="1852078904" sldId="351"/>
        </pc:sldMkLst>
        <pc:spChg chg="mod">
          <ac:chgData name="Sagov, Sadye M (DESE)" userId="4aaf61df-7a31-4800-bcab-734ca7f6eb6d" providerId="ADAL" clId="{F9D1EBAE-8AEE-4D76-A497-CF98436DDB0C}" dt="2025-08-19T16:13:18.607" v="21475" actId="27636"/>
          <ac:spMkLst>
            <pc:docMk/>
            <pc:sldMk cId="1852078904" sldId="351"/>
            <ac:spMk id="2" creationId="{3D863FFC-6E4F-7165-284E-32F2527B79A6}"/>
          </ac:spMkLst>
        </pc:spChg>
        <pc:spChg chg="mod">
          <ac:chgData name="Sagov, Sadye M (DESE)" userId="4aaf61df-7a31-4800-bcab-734ca7f6eb6d" providerId="ADAL" clId="{F9D1EBAE-8AEE-4D76-A497-CF98436DDB0C}" dt="2025-08-19T16:14:00.447" v="21523" actId="20577"/>
          <ac:spMkLst>
            <pc:docMk/>
            <pc:sldMk cId="1852078904" sldId="351"/>
            <ac:spMk id="7" creationId="{062B2143-8ED0-B35A-6599-80E110582F59}"/>
          </ac:spMkLst>
        </pc:spChg>
        <pc:spChg chg="mod">
          <ac:chgData name="Sagov, Sadye M (DESE)" userId="4aaf61df-7a31-4800-bcab-734ca7f6eb6d" providerId="ADAL" clId="{F9D1EBAE-8AEE-4D76-A497-CF98436DDB0C}" dt="2025-08-19T16:14:07.387" v="21535" actId="14100"/>
          <ac:spMkLst>
            <pc:docMk/>
            <pc:sldMk cId="1852078904" sldId="351"/>
            <ac:spMk id="11" creationId="{1F5DE074-7482-785C-61A3-A6C92E339F1B}"/>
          </ac:spMkLst>
        </pc:spChg>
      </pc:sldChg>
      <pc:sldChg chg="addSp delSp modSp add mod modAnim modNotesTx">
        <pc:chgData name="Sagov, Sadye M (DESE)" userId="4aaf61df-7a31-4800-bcab-734ca7f6eb6d" providerId="ADAL" clId="{F9D1EBAE-8AEE-4D76-A497-CF98436DDB0C}" dt="2025-08-20T18:28:20.640" v="52032"/>
        <pc:sldMkLst>
          <pc:docMk/>
          <pc:sldMk cId="3832232611" sldId="352"/>
        </pc:sldMkLst>
        <pc:spChg chg="mod">
          <ac:chgData name="Sagov, Sadye M (DESE)" userId="4aaf61df-7a31-4800-bcab-734ca7f6eb6d" providerId="ADAL" clId="{F9D1EBAE-8AEE-4D76-A497-CF98436DDB0C}" dt="2025-08-19T15:53:38.998" v="20754" actId="20577"/>
          <ac:spMkLst>
            <pc:docMk/>
            <pc:sldMk cId="3832232611" sldId="352"/>
            <ac:spMk id="2" creationId="{6B0A9007-B8B1-178C-5CEC-9467F438309A}"/>
          </ac:spMkLst>
        </pc:spChg>
        <pc:spChg chg="mod">
          <ac:chgData name="Sagov, Sadye M (DESE)" userId="4aaf61df-7a31-4800-bcab-734ca7f6eb6d" providerId="ADAL" clId="{F9D1EBAE-8AEE-4D76-A497-CF98436DDB0C}" dt="2025-08-19T15:54:50.215" v="20760" actId="14100"/>
          <ac:spMkLst>
            <pc:docMk/>
            <pc:sldMk cId="3832232611" sldId="352"/>
            <ac:spMk id="7" creationId="{C0F26008-DF17-D9BE-0B7D-11787A73CBC4}"/>
          </ac:spMkLst>
        </pc:spChg>
        <pc:spChg chg="mod">
          <ac:chgData name="Sagov, Sadye M (DESE)" userId="4aaf61df-7a31-4800-bcab-734ca7f6eb6d" providerId="ADAL" clId="{F9D1EBAE-8AEE-4D76-A497-CF98436DDB0C}" dt="2025-08-20T18:26:26.844" v="51762" actId="14100"/>
          <ac:spMkLst>
            <pc:docMk/>
            <pc:sldMk cId="3832232611" sldId="352"/>
            <ac:spMk id="9" creationId="{419C5187-BBB3-6C40-EF93-CE04442F5DC5}"/>
          </ac:spMkLst>
        </pc:spChg>
        <pc:spChg chg="mod">
          <ac:chgData name="Sagov, Sadye M (DESE)" userId="4aaf61df-7a31-4800-bcab-734ca7f6eb6d" providerId="ADAL" clId="{F9D1EBAE-8AEE-4D76-A497-CF98436DDB0C}" dt="2025-08-20T18:26:33.351" v="51764" actId="14100"/>
          <ac:spMkLst>
            <pc:docMk/>
            <pc:sldMk cId="3832232611" sldId="352"/>
            <ac:spMk id="10" creationId="{6FB1E9AE-C88A-79F4-F55F-28B60D920046}"/>
          </ac:spMkLst>
        </pc:spChg>
        <pc:spChg chg="mod">
          <ac:chgData name="Sagov, Sadye M (DESE)" userId="4aaf61df-7a31-4800-bcab-734ca7f6eb6d" providerId="ADAL" clId="{F9D1EBAE-8AEE-4D76-A497-CF98436DDB0C}" dt="2025-08-19T15:56:47.640" v="20926" actId="20577"/>
          <ac:spMkLst>
            <pc:docMk/>
            <pc:sldMk cId="3832232611" sldId="352"/>
            <ac:spMk id="11" creationId="{ED4DC683-F03C-D69C-8C3A-253C995C6DA6}"/>
          </ac:spMkLst>
        </pc:spChg>
        <pc:spChg chg="mod">
          <ac:chgData name="Sagov, Sadye M (DESE)" userId="4aaf61df-7a31-4800-bcab-734ca7f6eb6d" providerId="ADAL" clId="{F9D1EBAE-8AEE-4D76-A497-CF98436DDB0C}" dt="2025-08-19T15:57:13.860" v="20954" actId="20577"/>
          <ac:spMkLst>
            <pc:docMk/>
            <pc:sldMk cId="3832232611" sldId="352"/>
            <ac:spMk id="12" creationId="{8171C665-0C70-0176-FA91-D44AD953EDF6}"/>
          </ac:spMkLst>
        </pc:spChg>
        <pc:spChg chg="mod">
          <ac:chgData name="Sagov, Sadye M (DESE)" userId="4aaf61df-7a31-4800-bcab-734ca7f6eb6d" providerId="ADAL" clId="{F9D1EBAE-8AEE-4D76-A497-CF98436DDB0C}" dt="2025-08-19T15:57:10.217" v="20952" actId="20577"/>
          <ac:spMkLst>
            <pc:docMk/>
            <pc:sldMk cId="3832232611" sldId="352"/>
            <ac:spMk id="13" creationId="{033CDA3B-F778-6438-7D76-E9C938AA80DE}"/>
          </ac:spMkLst>
        </pc:spChg>
        <pc:spChg chg="mod">
          <ac:chgData name="Sagov, Sadye M (DESE)" userId="4aaf61df-7a31-4800-bcab-734ca7f6eb6d" providerId="ADAL" clId="{F9D1EBAE-8AEE-4D76-A497-CF98436DDB0C}" dt="2025-08-19T16:06:36.004" v="21246" actId="20577"/>
          <ac:spMkLst>
            <pc:docMk/>
            <pc:sldMk cId="3832232611" sldId="352"/>
            <ac:spMk id="14" creationId="{086A7E64-1D4C-60AC-784F-F741841D1DD0}"/>
          </ac:spMkLst>
        </pc:spChg>
        <pc:picChg chg="add mod ord">
          <ac:chgData name="Sagov, Sadye M (DESE)" userId="4aaf61df-7a31-4800-bcab-734ca7f6eb6d" providerId="ADAL" clId="{F9D1EBAE-8AEE-4D76-A497-CF98436DDB0C}" dt="2025-08-19T15:57:26.769" v="20956" actId="14100"/>
          <ac:picMkLst>
            <pc:docMk/>
            <pc:sldMk cId="3832232611" sldId="352"/>
            <ac:picMk id="5" creationId="{34E2979C-F6B9-A5A0-DFFE-FB94EC8A4622}"/>
          </ac:picMkLst>
        </pc:picChg>
        <pc:cxnChg chg="mod">
          <ac:chgData name="Sagov, Sadye M (DESE)" userId="4aaf61df-7a31-4800-bcab-734ca7f6eb6d" providerId="ADAL" clId="{F9D1EBAE-8AEE-4D76-A497-CF98436DDB0C}" dt="2025-08-19T15:56:22.319" v="20884" actId="1076"/>
          <ac:cxnSpMkLst>
            <pc:docMk/>
            <pc:sldMk cId="3832232611" sldId="352"/>
            <ac:cxnSpMk id="16" creationId="{6ED62DAA-86CD-6F58-A6BE-FAFD6D5ED4FD}"/>
          </ac:cxnSpMkLst>
        </pc:cxnChg>
      </pc:sldChg>
      <pc:sldChg chg="modSp add mod modNotesTx">
        <pc:chgData name="Sagov, Sadye M (DESE)" userId="4aaf61df-7a31-4800-bcab-734ca7f6eb6d" providerId="ADAL" clId="{F9D1EBAE-8AEE-4D76-A497-CF98436DDB0C}" dt="2025-08-20T18:31:05.967" v="52316" actId="20577"/>
        <pc:sldMkLst>
          <pc:docMk/>
          <pc:sldMk cId="798641792" sldId="353"/>
        </pc:sldMkLst>
        <pc:spChg chg="mod">
          <ac:chgData name="Sagov, Sadye M (DESE)" userId="4aaf61df-7a31-4800-bcab-734ca7f6eb6d" providerId="ADAL" clId="{F9D1EBAE-8AEE-4D76-A497-CF98436DDB0C}" dt="2025-08-19T15:58:04.324" v="20969" actId="20577"/>
          <ac:spMkLst>
            <pc:docMk/>
            <pc:sldMk cId="798641792" sldId="353"/>
            <ac:spMk id="2" creationId="{DB5F77AC-A14F-470D-3B94-257873E7A441}"/>
          </ac:spMkLst>
        </pc:spChg>
      </pc:sldChg>
      <pc:sldChg chg="addSp delSp modSp add mod modAnim modNotesTx">
        <pc:chgData name="Sagov, Sadye M (DESE)" userId="4aaf61df-7a31-4800-bcab-734ca7f6eb6d" providerId="ADAL" clId="{F9D1EBAE-8AEE-4D76-A497-CF98436DDB0C}" dt="2025-08-20T18:53:49.733" v="54472" actId="20577"/>
        <pc:sldMkLst>
          <pc:docMk/>
          <pc:sldMk cId="1580960177" sldId="354"/>
        </pc:sldMkLst>
        <pc:spChg chg="add mod">
          <ac:chgData name="Sagov, Sadye M (DESE)" userId="4aaf61df-7a31-4800-bcab-734ca7f6eb6d" providerId="ADAL" clId="{F9D1EBAE-8AEE-4D76-A497-CF98436DDB0C}" dt="2025-08-20T18:48:24.358" v="53981" actId="14100"/>
          <ac:spMkLst>
            <pc:docMk/>
            <pc:sldMk cId="1580960177" sldId="354"/>
            <ac:spMk id="3" creationId="{57C2772A-992E-E31D-D3F4-207A16281899}"/>
          </ac:spMkLst>
        </pc:spChg>
        <pc:spChg chg="mod">
          <ac:chgData name="Sagov, Sadye M (DESE)" userId="4aaf61df-7a31-4800-bcab-734ca7f6eb6d" providerId="ADAL" clId="{F9D1EBAE-8AEE-4D76-A497-CF98436DDB0C}" dt="2025-08-19T16:00:01.136" v="20981" actId="14100"/>
          <ac:spMkLst>
            <pc:docMk/>
            <pc:sldMk cId="1580960177" sldId="354"/>
            <ac:spMk id="7" creationId="{1966F148-E744-A869-0EE1-CC99DFB1C54D}"/>
          </ac:spMkLst>
        </pc:spChg>
        <pc:spChg chg="add mod">
          <ac:chgData name="Sagov, Sadye M (DESE)" userId="4aaf61df-7a31-4800-bcab-734ca7f6eb6d" providerId="ADAL" clId="{F9D1EBAE-8AEE-4D76-A497-CF98436DDB0C}" dt="2025-08-19T16:01:05.504" v="20988" actId="14100"/>
          <ac:spMkLst>
            <pc:docMk/>
            <pc:sldMk cId="1580960177" sldId="354"/>
            <ac:spMk id="8" creationId="{B32359B4-01B2-C5AC-AE80-3CD2254F8F45}"/>
          </ac:spMkLst>
        </pc:spChg>
        <pc:spChg chg="mod">
          <ac:chgData name="Sagov, Sadye M (DESE)" userId="4aaf61df-7a31-4800-bcab-734ca7f6eb6d" providerId="ADAL" clId="{F9D1EBAE-8AEE-4D76-A497-CF98436DDB0C}" dt="2025-08-20T18:46:56.307" v="53961" actId="14100"/>
          <ac:spMkLst>
            <pc:docMk/>
            <pc:sldMk cId="1580960177" sldId="354"/>
            <ac:spMk id="9" creationId="{D47C31E2-43E7-B5E1-F49F-5497736DCC9A}"/>
          </ac:spMkLst>
        </pc:spChg>
        <pc:spChg chg="mod">
          <ac:chgData name="Sagov, Sadye M (DESE)" userId="4aaf61df-7a31-4800-bcab-734ca7f6eb6d" providerId="ADAL" clId="{F9D1EBAE-8AEE-4D76-A497-CF98436DDB0C}" dt="2025-08-19T16:00:45.344" v="20985" actId="14100"/>
          <ac:spMkLst>
            <pc:docMk/>
            <pc:sldMk cId="1580960177" sldId="354"/>
            <ac:spMk id="10" creationId="{7001647E-EC19-5775-173F-E3681BD498E3}"/>
          </ac:spMkLst>
        </pc:spChg>
        <pc:spChg chg="mod">
          <ac:chgData name="Sagov, Sadye M (DESE)" userId="4aaf61df-7a31-4800-bcab-734ca7f6eb6d" providerId="ADAL" clId="{F9D1EBAE-8AEE-4D76-A497-CF98436DDB0C}" dt="2025-08-20T18:49:58.609" v="54059" actId="1076"/>
          <ac:spMkLst>
            <pc:docMk/>
            <pc:sldMk cId="1580960177" sldId="354"/>
            <ac:spMk id="11" creationId="{9AA4A178-7EFE-F261-9ED2-F9394BEA4ACD}"/>
          </ac:spMkLst>
        </pc:spChg>
        <pc:spChg chg="mod">
          <ac:chgData name="Sagov, Sadye M (DESE)" userId="4aaf61df-7a31-4800-bcab-734ca7f6eb6d" providerId="ADAL" clId="{F9D1EBAE-8AEE-4D76-A497-CF98436DDB0C}" dt="2025-08-20T18:50:10.338" v="54062" actId="1076"/>
          <ac:spMkLst>
            <pc:docMk/>
            <pc:sldMk cId="1580960177" sldId="354"/>
            <ac:spMk id="12" creationId="{17812ED5-3771-425B-A8FD-FB67F139CBEB}"/>
          </ac:spMkLst>
        </pc:spChg>
        <pc:spChg chg="mod">
          <ac:chgData name="Sagov, Sadye M (DESE)" userId="4aaf61df-7a31-4800-bcab-734ca7f6eb6d" providerId="ADAL" clId="{F9D1EBAE-8AEE-4D76-A497-CF98436DDB0C}" dt="2025-08-20T18:50:01.526" v="54060" actId="1076"/>
          <ac:spMkLst>
            <pc:docMk/>
            <pc:sldMk cId="1580960177" sldId="354"/>
            <ac:spMk id="13" creationId="{A7CFF2AE-2783-6148-10F2-347459FB8AE6}"/>
          </ac:spMkLst>
        </pc:spChg>
        <pc:spChg chg="mod">
          <ac:chgData name="Sagov, Sadye M (DESE)" userId="4aaf61df-7a31-4800-bcab-734ca7f6eb6d" providerId="ADAL" clId="{F9D1EBAE-8AEE-4D76-A497-CF98436DDB0C}" dt="2025-08-20T18:47:36.815" v="53974" actId="1076"/>
          <ac:spMkLst>
            <pc:docMk/>
            <pc:sldMk cId="1580960177" sldId="354"/>
            <ac:spMk id="14" creationId="{5473D4CB-C25D-3C87-AAD9-AC8F469FDB7C}"/>
          </ac:spMkLst>
        </pc:spChg>
        <pc:spChg chg="add mod">
          <ac:chgData name="Sagov, Sadye M (DESE)" userId="4aaf61df-7a31-4800-bcab-734ca7f6eb6d" providerId="ADAL" clId="{F9D1EBAE-8AEE-4D76-A497-CF98436DDB0C}" dt="2025-08-20T18:50:15.275" v="54063" actId="1076"/>
          <ac:spMkLst>
            <pc:docMk/>
            <pc:sldMk cId="1580960177" sldId="354"/>
            <ac:spMk id="15" creationId="{3FA51959-B14C-0A05-C544-0C1B58778FFC}"/>
          </ac:spMkLst>
        </pc:spChg>
        <pc:spChg chg="add mod">
          <ac:chgData name="Sagov, Sadye M (DESE)" userId="4aaf61df-7a31-4800-bcab-734ca7f6eb6d" providerId="ADAL" clId="{F9D1EBAE-8AEE-4D76-A497-CF98436DDB0C}" dt="2025-08-20T18:50:05.460" v="54061" actId="1076"/>
          <ac:spMkLst>
            <pc:docMk/>
            <pc:sldMk cId="1580960177" sldId="354"/>
            <ac:spMk id="20" creationId="{1A4EC88F-853E-83F9-1C5D-CBE6D2624761}"/>
          </ac:spMkLst>
        </pc:spChg>
        <pc:picChg chg="add mod ord">
          <ac:chgData name="Sagov, Sadye M (DESE)" userId="4aaf61df-7a31-4800-bcab-734ca7f6eb6d" providerId="ADAL" clId="{F9D1EBAE-8AEE-4D76-A497-CF98436DDB0C}" dt="2025-08-19T15:59:53.664" v="20979" actId="1076"/>
          <ac:picMkLst>
            <pc:docMk/>
            <pc:sldMk cId="1580960177" sldId="354"/>
            <ac:picMk id="5" creationId="{C2D5007E-DEE6-643E-F4AF-EB507F83CC82}"/>
          </ac:picMkLst>
        </pc:picChg>
        <pc:cxnChg chg="add mod">
          <ac:chgData name="Sagov, Sadye M (DESE)" userId="4aaf61df-7a31-4800-bcab-734ca7f6eb6d" providerId="ADAL" clId="{F9D1EBAE-8AEE-4D76-A497-CF98436DDB0C}" dt="2025-08-20T18:49:52.300" v="54058" actId="1076"/>
          <ac:cxnSpMkLst>
            <pc:docMk/>
            <pc:sldMk cId="1580960177" sldId="354"/>
            <ac:cxnSpMk id="6" creationId="{CF723D70-61EB-B5AF-6FF0-B02C0DFC7033}"/>
          </ac:cxnSpMkLst>
        </pc:cxnChg>
        <pc:cxnChg chg="mod">
          <ac:chgData name="Sagov, Sadye M (DESE)" userId="4aaf61df-7a31-4800-bcab-734ca7f6eb6d" providerId="ADAL" clId="{F9D1EBAE-8AEE-4D76-A497-CF98436DDB0C}" dt="2025-08-19T16:02:58.009" v="21080" actId="1076"/>
          <ac:cxnSpMkLst>
            <pc:docMk/>
            <pc:sldMk cId="1580960177" sldId="354"/>
            <ac:cxnSpMk id="16" creationId="{D4869165-BE61-DE36-121E-21B62788285A}"/>
          </ac:cxnSpMkLst>
        </pc:cxnChg>
        <pc:cxnChg chg="mod">
          <ac:chgData name="Sagov, Sadye M (DESE)" userId="4aaf61df-7a31-4800-bcab-734ca7f6eb6d" providerId="ADAL" clId="{F9D1EBAE-8AEE-4D76-A497-CF98436DDB0C}" dt="2025-08-19T16:03:03.385" v="21082" actId="1076"/>
          <ac:cxnSpMkLst>
            <pc:docMk/>
            <pc:sldMk cId="1580960177" sldId="354"/>
            <ac:cxnSpMk id="17" creationId="{13857BA9-74C1-536B-A770-519A81C172ED}"/>
          </ac:cxnSpMkLst>
        </pc:cxnChg>
        <pc:cxnChg chg="mod">
          <ac:chgData name="Sagov, Sadye M (DESE)" userId="4aaf61df-7a31-4800-bcab-734ca7f6eb6d" providerId="ADAL" clId="{F9D1EBAE-8AEE-4D76-A497-CF98436DDB0C}" dt="2025-08-20T18:47:57.650" v="53976" actId="1076"/>
          <ac:cxnSpMkLst>
            <pc:docMk/>
            <pc:sldMk cId="1580960177" sldId="354"/>
            <ac:cxnSpMk id="18" creationId="{4F0BD30A-DC99-0097-79F8-A8A9AA8D8CBC}"/>
          </ac:cxnSpMkLst>
        </pc:cxnChg>
        <pc:cxnChg chg="add mod">
          <ac:chgData name="Sagov, Sadye M (DESE)" userId="4aaf61df-7a31-4800-bcab-734ca7f6eb6d" providerId="ADAL" clId="{F9D1EBAE-8AEE-4D76-A497-CF98436DDB0C}" dt="2025-08-19T16:03:21.246" v="21087" actId="1076"/>
          <ac:cxnSpMkLst>
            <pc:docMk/>
            <pc:sldMk cId="1580960177" sldId="354"/>
            <ac:cxnSpMk id="19" creationId="{90EB5CB4-DA3A-4E3B-C328-3283F5E90255}"/>
          </ac:cxnSpMkLst>
        </pc:cxnChg>
      </pc:sldChg>
      <pc:sldChg chg="addSp delSp modSp add mod delAnim modAnim modNotesTx">
        <pc:chgData name="Sagov, Sadye M (DESE)" userId="4aaf61df-7a31-4800-bcab-734ca7f6eb6d" providerId="ADAL" clId="{F9D1EBAE-8AEE-4D76-A497-CF98436DDB0C}" dt="2025-08-20T19:04:07.786" v="56063" actId="20577"/>
        <pc:sldMkLst>
          <pc:docMk/>
          <pc:sldMk cId="3825114519" sldId="355"/>
        </pc:sldMkLst>
        <pc:spChg chg="add mod">
          <ac:chgData name="Sagov, Sadye M (DESE)" userId="4aaf61df-7a31-4800-bcab-734ca7f6eb6d" providerId="ADAL" clId="{F9D1EBAE-8AEE-4D76-A497-CF98436DDB0C}" dt="2025-08-20T19:03:33.811" v="56055" actId="1076"/>
          <ac:spMkLst>
            <pc:docMk/>
            <pc:sldMk cId="3825114519" sldId="355"/>
            <ac:spMk id="5" creationId="{56191B27-CB29-AEA6-0262-7A1861AA6DDD}"/>
          </ac:spMkLst>
        </pc:spChg>
        <pc:spChg chg="mod">
          <ac:chgData name="Sagov, Sadye M (DESE)" userId="4aaf61df-7a31-4800-bcab-734ca7f6eb6d" providerId="ADAL" clId="{F9D1EBAE-8AEE-4D76-A497-CF98436DDB0C}" dt="2025-08-20T19:03:12.063" v="56052" actId="1076"/>
          <ac:spMkLst>
            <pc:docMk/>
            <pc:sldMk cId="3825114519" sldId="355"/>
            <ac:spMk id="9" creationId="{9C6AACF0-9344-674C-5225-C1A14C1E9DB0}"/>
          </ac:spMkLst>
        </pc:spChg>
        <pc:spChg chg="mod">
          <ac:chgData name="Sagov, Sadye M (DESE)" userId="4aaf61df-7a31-4800-bcab-734ca7f6eb6d" providerId="ADAL" clId="{F9D1EBAE-8AEE-4D76-A497-CF98436DDB0C}" dt="2025-08-20T19:03:12.063" v="56052" actId="1076"/>
          <ac:spMkLst>
            <pc:docMk/>
            <pc:sldMk cId="3825114519" sldId="355"/>
            <ac:spMk id="10" creationId="{B20382AE-0B67-FB3D-7138-D6C2F9EAAFC2}"/>
          </ac:spMkLst>
        </pc:spChg>
        <pc:spChg chg="add mod">
          <ac:chgData name="Sagov, Sadye M (DESE)" userId="4aaf61df-7a31-4800-bcab-734ca7f6eb6d" providerId="ADAL" clId="{F9D1EBAE-8AEE-4D76-A497-CF98436DDB0C}" dt="2025-08-20T19:03:12.063" v="56052" actId="1076"/>
          <ac:spMkLst>
            <pc:docMk/>
            <pc:sldMk cId="3825114519" sldId="355"/>
            <ac:spMk id="15" creationId="{72AB8DF8-E568-3748-22CF-53BA4D5D18C1}"/>
          </ac:spMkLst>
        </pc:spChg>
        <pc:spChg chg="add mod">
          <ac:chgData name="Sagov, Sadye M (DESE)" userId="4aaf61df-7a31-4800-bcab-734ca7f6eb6d" providerId="ADAL" clId="{F9D1EBAE-8AEE-4D76-A497-CF98436DDB0C}" dt="2025-08-20T19:03:12.063" v="56052" actId="1076"/>
          <ac:spMkLst>
            <pc:docMk/>
            <pc:sldMk cId="3825114519" sldId="355"/>
            <ac:spMk id="19" creationId="{4D384038-6D07-C0F0-2933-C1472F042BED}"/>
          </ac:spMkLst>
        </pc:spChg>
        <pc:spChg chg="add mod">
          <ac:chgData name="Sagov, Sadye M (DESE)" userId="4aaf61df-7a31-4800-bcab-734ca7f6eb6d" providerId="ADAL" clId="{F9D1EBAE-8AEE-4D76-A497-CF98436DDB0C}" dt="2025-08-20T19:03:12.063" v="56052" actId="1076"/>
          <ac:spMkLst>
            <pc:docMk/>
            <pc:sldMk cId="3825114519" sldId="355"/>
            <ac:spMk id="20" creationId="{6991B8EF-5887-B51C-8B33-CE5A241A502B}"/>
          </ac:spMkLst>
        </pc:spChg>
        <pc:spChg chg="add mod">
          <ac:chgData name="Sagov, Sadye M (DESE)" userId="4aaf61df-7a31-4800-bcab-734ca7f6eb6d" providerId="ADAL" clId="{F9D1EBAE-8AEE-4D76-A497-CF98436DDB0C}" dt="2025-08-20T19:03:12.063" v="56052" actId="1076"/>
          <ac:spMkLst>
            <pc:docMk/>
            <pc:sldMk cId="3825114519" sldId="355"/>
            <ac:spMk id="21" creationId="{E30DA734-1CCB-7707-583E-1B799CF7EDC7}"/>
          </ac:spMkLst>
        </pc:spChg>
        <pc:spChg chg="add mod">
          <ac:chgData name="Sagov, Sadye M (DESE)" userId="4aaf61df-7a31-4800-bcab-734ca7f6eb6d" providerId="ADAL" clId="{F9D1EBAE-8AEE-4D76-A497-CF98436DDB0C}" dt="2025-08-20T19:03:12.063" v="56052" actId="1076"/>
          <ac:spMkLst>
            <pc:docMk/>
            <pc:sldMk cId="3825114519" sldId="355"/>
            <ac:spMk id="22" creationId="{3BADA200-B252-F519-43E7-7B5E0245BF96}"/>
          </ac:spMkLst>
        </pc:spChg>
        <pc:picChg chg="add mod ord">
          <ac:chgData name="Sagov, Sadye M (DESE)" userId="4aaf61df-7a31-4800-bcab-734ca7f6eb6d" providerId="ADAL" clId="{F9D1EBAE-8AEE-4D76-A497-CF98436DDB0C}" dt="2025-08-20T19:03:12.063" v="56052" actId="1076"/>
          <ac:picMkLst>
            <pc:docMk/>
            <pc:sldMk cId="3825114519" sldId="355"/>
            <ac:picMk id="6" creationId="{66A9898D-7078-F881-C976-4898694E05A2}"/>
          </ac:picMkLst>
        </pc:picChg>
        <pc:cxnChg chg="mod">
          <ac:chgData name="Sagov, Sadye M (DESE)" userId="4aaf61df-7a31-4800-bcab-734ca7f6eb6d" providerId="ADAL" clId="{F9D1EBAE-8AEE-4D76-A497-CF98436DDB0C}" dt="2025-08-20T19:03:12.063" v="56052" actId="1076"/>
          <ac:cxnSpMkLst>
            <pc:docMk/>
            <pc:sldMk cId="3825114519" sldId="355"/>
            <ac:cxnSpMk id="16" creationId="{37D275E5-6ED3-0D91-00F3-E14EA8934686}"/>
          </ac:cxnSpMkLst>
        </pc:cxnChg>
        <pc:cxnChg chg="mod">
          <ac:chgData name="Sagov, Sadye M (DESE)" userId="4aaf61df-7a31-4800-bcab-734ca7f6eb6d" providerId="ADAL" clId="{F9D1EBAE-8AEE-4D76-A497-CF98436DDB0C}" dt="2025-08-19T16:10:29.962" v="21380" actId="1076"/>
          <ac:cxnSpMkLst>
            <pc:docMk/>
            <pc:sldMk cId="3825114519" sldId="355"/>
            <ac:cxnSpMk id="17" creationId="{8765DA11-E29C-6186-B8B3-11B613F36C42}"/>
          </ac:cxnSpMkLst>
        </pc:cxnChg>
        <pc:cxnChg chg="mod">
          <ac:chgData name="Sagov, Sadye M (DESE)" userId="4aaf61df-7a31-4800-bcab-734ca7f6eb6d" providerId="ADAL" clId="{F9D1EBAE-8AEE-4D76-A497-CF98436DDB0C}" dt="2025-08-19T16:10:16.182" v="21376" actId="1076"/>
          <ac:cxnSpMkLst>
            <pc:docMk/>
            <pc:sldMk cId="3825114519" sldId="355"/>
            <ac:cxnSpMk id="18" creationId="{5D45C6A2-EE97-0B7A-2995-68E7FEB80224}"/>
          </ac:cxnSpMkLst>
        </pc:cxnChg>
      </pc:sldChg>
      <pc:sldChg chg="modSp add del mod">
        <pc:chgData name="Sagov, Sadye M (DESE)" userId="4aaf61df-7a31-4800-bcab-734ca7f6eb6d" providerId="ADAL" clId="{F9D1EBAE-8AEE-4D76-A497-CF98436DDB0C}" dt="2025-08-19T16:14:10.143" v="21536" actId="47"/>
        <pc:sldMkLst>
          <pc:docMk/>
          <pc:sldMk cId="70460750" sldId="356"/>
        </pc:sldMkLst>
      </pc:sldChg>
      <pc:sldChg chg="add modNotesTx">
        <pc:chgData name="Sagov, Sadye M (DESE)" userId="4aaf61df-7a31-4800-bcab-734ca7f6eb6d" providerId="ADAL" clId="{F9D1EBAE-8AEE-4D76-A497-CF98436DDB0C}" dt="2025-08-20T19:12:00.386" v="57068" actId="20577"/>
        <pc:sldMkLst>
          <pc:docMk/>
          <pc:sldMk cId="3094481085" sldId="356"/>
        </pc:sldMkLst>
      </pc:sldChg>
      <pc:sldChg chg="modSp add del mod ord modNotesTx">
        <pc:chgData name="Sagov, Sadye M (DESE)" userId="4aaf61df-7a31-4800-bcab-734ca7f6eb6d" providerId="ADAL" clId="{F9D1EBAE-8AEE-4D76-A497-CF98436DDB0C}" dt="2025-08-19T20:47:53.317" v="31668" actId="47"/>
        <pc:sldMkLst>
          <pc:docMk/>
          <pc:sldMk cId="1122358952" sldId="357"/>
        </pc:sldMkLst>
      </pc:sldChg>
      <pc:sldChg chg="add del">
        <pc:chgData name="Sagov, Sadye M (DESE)" userId="4aaf61df-7a31-4800-bcab-734ca7f6eb6d" providerId="ADAL" clId="{F9D1EBAE-8AEE-4D76-A497-CF98436DDB0C}" dt="2025-08-19T20:08:44.782" v="26983" actId="47"/>
        <pc:sldMkLst>
          <pc:docMk/>
          <pc:sldMk cId="2660834382" sldId="358"/>
        </pc:sldMkLst>
      </pc:sldChg>
      <pc:sldChg chg="add modNotesTx">
        <pc:chgData name="Sagov, Sadye M (DESE)" userId="4aaf61df-7a31-4800-bcab-734ca7f6eb6d" providerId="ADAL" clId="{F9D1EBAE-8AEE-4D76-A497-CF98436DDB0C}" dt="2025-08-20T19:18:32.964" v="58024" actId="20577"/>
        <pc:sldMkLst>
          <pc:docMk/>
          <pc:sldMk cId="2723611426" sldId="359"/>
        </pc:sldMkLst>
      </pc:sldChg>
      <pc:sldChg chg="modSp add mod modNotesTx">
        <pc:chgData name="Sagov, Sadye M (DESE)" userId="4aaf61df-7a31-4800-bcab-734ca7f6eb6d" providerId="ADAL" clId="{F9D1EBAE-8AEE-4D76-A497-CF98436DDB0C}" dt="2025-08-20T13:58:21.843" v="36479" actId="14100"/>
        <pc:sldMkLst>
          <pc:docMk/>
          <pc:sldMk cId="2343911565" sldId="360"/>
        </pc:sldMkLst>
        <pc:spChg chg="mod">
          <ac:chgData name="Sagov, Sadye M (DESE)" userId="4aaf61df-7a31-4800-bcab-734ca7f6eb6d" providerId="ADAL" clId="{F9D1EBAE-8AEE-4D76-A497-CF98436DDB0C}" dt="2025-08-19T20:35:01.017" v="30007" actId="20577"/>
          <ac:spMkLst>
            <pc:docMk/>
            <pc:sldMk cId="2343911565" sldId="360"/>
            <ac:spMk id="2" creationId="{538425D3-CDBA-FE9B-1196-372B63195807}"/>
          </ac:spMkLst>
        </pc:spChg>
      </pc:sldChg>
      <pc:sldChg chg="delSp new del mod">
        <pc:chgData name="Sagov, Sadye M (DESE)" userId="4aaf61df-7a31-4800-bcab-734ca7f6eb6d" providerId="ADAL" clId="{F9D1EBAE-8AEE-4D76-A497-CF98436DDB0C}" dt="2025-08-20T19:32:55.542" v="58158" actId="47"/>
        <pc:sldMkLst>
          <pc:docMk/>
          <pc:sldMk cId="2028131149" sldId="361"/>
        </pc:sldMkLst>
      </pc:sldChg>
    </pc:docChg>
  </pc:docChgLst>
  <pc:docChgLst>
    <pc:chgData name="Sagov, Sadye M (DESE)" userId="S::sadye.m.sagov@mass.gov::4aaf61df-7a31-4800-bcab-734ca7f6eb6d" providerId="AD" clId="Web-{6E8FDBE8-1E83-1BDC-E878-D79370CA278C}"/>
    <pc:docChg chg="modSld">
      <pc:chgData name="Sagov, Sadye M (DESE)" userId="S::sadye.m.sagov@mass.gov::4aaf61df-7a31-4800-bcab-734ca7f6eb6d" providerId="AD" clId="Web-{6E8FDBE8-1E83-1BDC-E878-D79370CA278C}" dt="2025-07-14T20:44:53.895" v="33" actId="20577"/>
      <pc:docMkLst>
        <pc:docMk/>
      </pc:docMkLst>
      <pc:sldChg chg="modSp">
        <pc:chgData name="Sagov, Sadye M (DESE)" userId="S::sadye.m.sagov@mass.gov::4aaf61df-7a31-4800-bcab-734ca7f6eb6d" providerId="AD" clId="Web-{6E8FDBE8-1E83-1BDC-E878-D79370CA278C}" dt="2025-07-14T20:44:38.567" v="14" actId="20577"/>
        <pc:sldMkLst>
          <pc:docMk/>
          <pc:sldMk cId="3039911511" sldId="274"/>
        </pc:sldMkLst>
      </pc:sldChg>
      <pc:sldChg chg="modSp">
        <pc:chgData name="Sagov, Sadye M (DESE)" userId="S::sadye.m.sagov@mass.gov::4aaf61df-7a31-4800-bcab-734ca7f6eb6d" providerId="AD" clId="Web-{6E8FDBE8-1E83-1BDC-E878-D79370CA278C}" dt="2025-07-14T20:44:53.895" v="33" actId="20577"/>
        <pc:sldMkLst>
          <pc:docMk/>
          <pc:sldMk cId="3134679353" sldId="275"/>
        </pc:sldMkLst>
      </pc:sldChg>
    </pc:docChg>
  </pc:docChgLst>
  <pc:docChgLst>
    <pc:chgData name="Sagov, Sadye M (DESE)" userId="4aaf61df-7a31-4800-bcab-734ca7f6eb6d" providerId="ADAL" clId="{47CB2625-A750-4757-A3AB-734F001C91B9}"/>
    <pc:docChg chg="undo redo custSel addSld modSld">
      <pc:chgData name="Sagov, Sadye M (DESE)" userId="4aaf61df-7a31-4800-bcab-734ca7f6eb6d" providerId="ADAL" clId="{47CB2625-A750-4757-A3AB-734F001C91B9}" dt="2025-08-12T19:22:45.188" v="887" actId="20577"/>
      <pc:docMkLst>
        <pc:docMk/>
      </pc:docMkLst>
      <pc:sldChg chg="modSp mod modNotesTx">
        <pc:chgData name="Sagov, Sadye M (DESE)" userId="4aaf61df-7a31-4800-bcab-734ca7f6eb6d" providerId="ADAL" clId="{47CB2625-A750-4757-A3AB-734F001C91B9}" dt="2025-08-12T19:02:43.029" v="240" actId="20577"/>
        <pc:sldMkLst>
          <pc:docMk/>
          <pc:sldMk cId="622025582" sldId="265"/>
        </pc:sldMkLst>
        <pc:spChg chg="mod">
          <ac:chgData name="Sagov, Sadye M (DESE)" userId="4aaf61df-7a31-4800-bcab-734ca7f6eb6d" providerId="ADAL" clId="{47CB2625-A750-4757-A3AB-734F001C91B9}" dt="2025-08-12T19:02:43.029" v="240" actId="20577"/>
          <ac:spMkLst>
            <pc:docMk/>
            <pc:sldMk cId="622025582" sldId="265"/>
            <ac:spMk id="3" creationId="{5279E949-9ECC-2ED6-F19A-C93B664972E3}"/>
          </ac:spMkLst>
        </pc:spChg>
      </pc:sldChg>
      <pc:sldChg chg="modSp mod modNotesTx">
        <pc:chgData name="Sagov, Sadye M (DESE)" userId="4aaf61df-7a31-4800-bcab-734ca7f6eb6d" providerId="ADAL" clId="{47CB2625-A750-4757-A3AB-734F001C91B9}" dt="2025-08-12T19:22:45.188" v="887" actId="20577"/>
        <pc:sldMkLst>
          <pc:docMk/>
          <pc:sldMk cId="3020294096" sldId="273"/>
        </pc:sldMkLst>
        <pc:spChg chg="mod">
          <ac:chgData name="Sagov, Sadye M (DESE)" userId="4aaf61df-7a31-4800-bcab-734ca7f6eb6d" providerId="ADAL" clId="{47CB2625-A750-4757-A3AB-734F001C91B9}" dt="2025-08-12T19:22:45.188" v="887" actId="20577"/>
          <ac:spMkLst>
            <pc:docMk/>
            <pc:sldMk cId="3020294096" sldId="273"/>
            <ac:spMk id="2" creationId="{4D39343F-50D0-0C1F-1054-ED68C4E3849D}"/>
          </ac:spMkLst>
        </pc:spChg>
      </pc:sldChg>
      <pc:sldChg chg="modSp mod">
        <pc:chgData name="Sagov, Sadye M (DESE)" userId="4aaf61df-7a31-4800-bcab-734ca7f6eb6d" providerId="ADAL" clId="{47CB2625-A750-4757-A3AB-734F001C91B9}" dt="2025-08-12T19:03:02.610" v="297" actId="20577"/>
        <pc:sldMkLst>
          <pc:docMk/>
          <pc:sldMk cId="3039911511" sldId="274"/>
        </pc:sldMkLst>
        <pc:spChg chg="mod">
          <ac:chgData name="Sagov, Sadye M (DESE)" userId="4aaf61df-7a31-4800-bcab-734ca7f6eb6d" providerId="ADAL" clId="{47CB2625-A750-4757-A3AB-734F001C91B9}" dt="2025-08-12T19:03:02.610" v="297" actId="20577"/>
          <ac:spMkLst>
            <pc:docMk/>
            <pc:sldMk cId="3039911511" sldId="274"/>
            <ac:spMk id="2" creationId="{8D938508-A6DB-DEE1-4C24-1DD0FD07010D}"/>
          </ac:spMkLst>
        </pc:spChg>
      </pc:sldChg>
      <pc:sldChg chg="addSp modSp mod">
        <pc:chgData name="Sagov, Sadye M (DESE)" userId="4aaf61df-7a31-4800-bcab-734ca7f6eb6d" providerId="ADAL" clId="{47CB2625-A750-4757-A3AB-734F001C91B9}" dt="2025-08-12T19:14:16.506" v="580" actId="1076"/>
        <pc:sldMkLst>
          <pc:docMk/>
          <pc:sldMk cId="3134679353" sldId="275"/>
        </pc:sldMkLst>
        <pc:spChg chg="mod">
          <ac:chgData name="Sagov, Sadye M (DESE)" userId="4aaf61df-7a31-4800-bcab-734ca7f6eb6d" providerId="ADAL" clId="{47CB2625-A750-4757-A3AB-734F001C91B9}" dt="2025-08-12T19:04:16.619" v="361" actId="20577"/>
          <ac:spMkLst>
            <pc:docMk/>
            <pc:sldMk cId="3134679353" sldId="275"/>
            <ac:spMk id="2" creationId="{CA8055B4-ECAF-5E2E-8823-5A25EF9C9043}"/>
          </ac:spMkLst>
        </pc:spChg>
        <pc:spChg chg="mod">
          <ac:chgData name="Sagov, Sadye M (DESE)" userId="4aaf61df-7a31-4800-bcab-734ca7f6eb6d" providerId="ADAL" clId="{47CB2625-A750-4757-A3AB-734F001C91B9}" dt="2025-08-12T19:14:16.506" v="580" actId="1076"/>
          <ac:spMkLst>
            <pc:docMk/>
            <pc:sldMk cId="3134679353" sldId="275"/>
            <ac:spMk id="3" creationId="{19C4A064-CCEC-C705-642D-AC0E46538115}"/>
          </ac:spMkLst>
        </pc:spChg>
        <pc:picChg chg="add mod">
          <ac:chgData name="Sagov, Sadye M (DESE)" userId="4aaf61df-7a31-4800-bcab-734ca7f6eb6d" providerId="ADAL" clId="{47CB2625-A750-4757-A3AB-734F001C91B9}" dt="2025-08-12T19:14:00.211" v="577"/>
          <ac:picMkLst>
            <pc:docMk/>
            <pc:sldMk cId="3134679353" sldId="275"/>
            <ac:picMk id="5" creationId="{8CE63658-FD5F-EA75-A37B-BC186A22037A}"/>
          </ac:picMkLst>
        </pc:picChg>
      </pc:sldChg>
      <pc:sldChg chg="add">
        <pc:chgData name="Sagov, Sadye M (DESE)" userId="4aaf61df-7a31-4800-bcab-734ca7f6eb6d" providerId="ADAL" clId="{47CB2625-A750-4757-A3AB-734F001C91B9}" dt="2025-08-12T19:03:36.144" v="298"/>
        <pc:sldMkLst>
          <pc:docMk/>
          <pc:sldMk cId="740928277" sldId="299"/>
        </pc:sldMkLst>
      </pc:sldChg>
      <pc:sldChg chg="addSp delSp modSp add mod modNotesTx">
        <pc:chgData name="Sagov, Sadye M (DESE)" userId="4aaf61df-7a31-4800-bcab-734ca7f6eb6d" providerId="ADAL" clId="{47CB2625-A750-4757-A3AB-734F001C91B9}" dt="2025-08-12T19:22:27.176" v="879" actId="1076"/>
        <pc:sldMkLst>
          <pc:docMk/>
          <pc:sldMk cId="580176080" sldId="300"/>
        </pc:sldMkLst>
        <pc:spChg chg="mod">
          <ac:chgData name="Sagov, Sadye M (DESE)" userId="4aaf61df-7a31-4800-bcab-734ca7f6eb6d" providerId="ADAL" clId="{47CB2625-A750-4757-A3AB-734F001C91B9}" dt="2025-08-12T19:14:38.192" v="603" actId="20577"/>
          <ac:spMkLst>
            <pc:docMk/>
            <pc:sldMk cId="580176080" sldId="300"/>
            <ac:spMk id="2" creationId="{B7937E5B-16D0-0788-3767-5D328C74FCDF}"/>
          </ac:spMkLst>
        </pc:spChg>
      </pc:sldChg>
      <pc:sldChg chg="addSp delSp modSp new mod">
        <pc:chgData name="Sagov, Sadye M (DESE)" userId="4aaf61df-7a31-4800-bcab-734ca7f6eb6d" providerId="ADAL" clId="{47CB2625-A750-4757-A3AB-734F001C91B9}" dt="2025-08-12T19:22:09.301" v="863" actId="14100"/>
        <pc:sldMkLst>
          <pc:docMk/>
          <pc:sldMk cId="3207015315" sldId="301"/>
        </pc:sldMkLst>
      </pc:sldChg>
    </pc:docChg>
  </pc:docChgLst>
  <pc:docChgLst>
    <pc:chgData name="Sagov, Sadye M (DESE)" userId="4aaf61df-7a31-4800-bcab-734ca7f6eb6d" providerId="ADAL" clId="{E2A8F4D9-E1CB-47D0-80C7-30598E8D3EF7}"/>
    <pc:docChg chg="undo custSel addSld delSld modSld sldOrd">
      <pc:chgData name="Sagov, Sadye M (DESE)" userId="4aaf61df-7a31-4800-bcab-734ca7f6eb6d" providerId="ADAL" clId="{E2A8F4D9-E1CB-47D0-80C7-30598E8D3EF7}" dt="2025-08-21T19:00:41.120" v="11598"/>
      <pc:docMkLst>
        <pc:docMk/>
      </pc:docMkLst>
      <pc:sldChg chg="del">
        <pc:chgData name="Sagov, Sadye M (DESE)" userId="4aaf61df-7a31-4800-bcab-734ca7f6eb6d" providerId="ADAL" clId="{E2A8F4D9-E1CB-47D0-80C7-30598E8D3EF7}" dt="2025-08-21T14:17:33.666" v="409" actId="47"/>
        <pc:sldMkLst>
          <pc:docMk/>
          <pc:sldMk cId="2743236530" sldId="260"/>
        </pc:sldMkLst>
      </pc:sldChg>
      <pc:sldChg chg="add del">
        <pc:chgData name="Sagov, Sadye M (DESE)" userId="4aaf61df-7a31-4800-bcab-734ca7f6eb6d" providerId="ADAL" clId="{E2A8F4D9-E1CB-47D0-80C7-30598E8D3EF7}" dt="2025-08-21T14:27:03.733" v="582" actId="47"/>
        <pc:sldMkLst>
          <pc:docMk/>
          <pc:sldMk cId="2792242318" sldId="260"/>
        </pc:sldMkLst>
      </pc:sldChg>
      <pc:sldChg chg="modNotesTx">
        <pc:chgData name="Sagov, Sadye M (DESE)" userId="4aaf61df-7a31-4800-bcab-734ca7f6eb6d" providerId="ADAL" clId="{E2A8F4D9-E1CB-47D0-80C7-30598E8D3EF7}" dt="2025-08-21T16:40:26.783" v="6147" actId="20577"/>
        <pc:sldMkLst>
          <pc:docMk/>
          <pc:sldMk cId="622025582" sldId="265"/>
        </pc:sldMkLst>
      </pc:sldChg>
      <pc:sldChg chg="modSp mod modNotesTx">
        <pc:chgData name="Sagov, Sadye M (DESE)" userId="4aaf61df-7a31-4800-bcab-734ca7f6eb6d" providerId="ADAL" clId="{E2A8F4D9-E1CB-47D0-80C7-30598E8D3EF7}" dt="2025-08-21T16:43:30.834" v="6396" actId="313"/>
        <pc:sldMkLst>
          <pc:docMk/>
          <pc:sldMk cId="3020294096" sldId="273"/>
        </pc:sldMkLst>
        <pc:spChg chg="mod">
          <ac:chgData name="Sagov, Sadye M (DESE)" userId="4aaf61df-7a31-4800-bcab-734ca7f6eb6d" providerId="ADAL" clId="{E2A8F4D9-E1CB-47D0-80C7-30598E8D3EF7}" dt="2025-08-21T14:00:01.707" v="46" actId="20577"/>
          <ac:spMkLst>
            <pc:docMk/>
            <pc:sldMk cId="3020294096" sldId="273"/>
            <ac:spMk id="2" creationId="{4D39343F-50D0-0C1F-1054-ED68C4E3849D}"/>
          </ac:spMkLst>
        </pc:spChg>
      </pc:sldChg>
      <pc:sldChg chg="modSp mod modNotesTx">
        <pc:chgData name="Sagov, Sadye M (DESE)" userId="4aaf61df-7a31-4800-bcab-734ca7f6eb6d" providerId="ADAL" clId="{E2A8F4D9-E1CB-47D0-80C7-30598E8D3EF7}" dt="2025-08-21T16:41:06.699" v="6253" actId="20577"/>
        <pc:sldMkLst>
          <pc:docMk/>
          <pc:sldMk cId="3039911511" sldId="274"/>
        </pc:sldMkLst>
        <pc:spChg chg="mod">
          <ac:chgData name="Sagov, Sadye M (DESE)" userId="4aaf61df-7a31-4800-bcab-734ca7f6eb6d" providerId="ADAL" clId="{E2A8F4D9-E1CB-47D0-80C7-30598E8D3EF7}" dt="2025-08-21T15:02:03.647" v="1917" actId="20577"/>
          <ac:spMkLst>
            <pc:docMk/>
            <pc:sldMk cId="3039911511" sldId="274"/>
            <ac:spMk id="2" creationId="{8D938508-A6DB-DEE1-4C24-1DD0FD07010D}"/>
          </ac:spMkLst>
        </pc:spChg>
      </pc:sldChg>
      <pc:sldChg chg="modSp mod modNotesTx">
        <pc:chgData name="Sagov, Sadye M (DESE)" userId="4aaf61df-7a31-4800-bcab-734ca7f6eb6d" providerId="ADAL" clId="{E2A8F4D9-E1CB-47D0-80C7-30598E8D3EF7}" dt="2025-08-21T18:41:19.454" v="10882" actId="255"/>
        <pc:sldMkLst>
          <pc:docMk/>
          <pc:sldMk cId="3134679353" sldId="275"/>
        </pc:sldMkLst>
        <pc:spChg chg="mod">
          <ac:chgData name="Sagov, Sadye M (DESE)" userId="4aaf61df-7a31-4800-bcab-734ca7f6eb6d" providerId="ADAL" clId="{E2A8F4D9-E1CB-47D0-80C7-30598E8D3EF7}" dt="2025-08-21T18:41:19.454" v="10882" actId="255"/>
          <ac:spMkLst>
            <pc:docMk/>
            <pc:sldMk cId="3134679353" sldId="275"/>
            <ac:spMk id="3" creationId="{19C4A064-CCEC-C705-642D-AC0E46538115}"/>
          </ac:spMkLst>
        </pc:spChg>
      </pc:sldChg>
      <pc:sldChg chg="del">
        <pc:chgData name="Sagov, Sadye M (DESE)" userId="4aaf61df-7a31-4800-bcab-734ca7f6eb6d" providerId="ADAL" clId="{E2A8F4D9-E1CB-47D0-80C7-30598E8D3EF7}" dt="2025-08-21T15:10:19.196" v="2056" actId="47"/>
        <pc:sldMkLst>
          <pc:docMk/>
          <pc:sldMk cId="3830319621" sldId="276"/>
        </pc:sldMkLst>
      </pc:sldChg>
      <pc:sldChg chg="del">
        <pc:chgData name="Sagov, Sadye M (DESE)" userId="4aaf61df-7a31-4800-bcab-734ca7f6eb6d" providerId="ADAL" clId="{E2A8F4D9-E1CB-47D0-80C7-30598E8D3EF7}" dt="2025-08-21T15:51:57.626" v="4418" actId="47"/>
        <pc:sldMkLst>
          <pc:docMk/>
          <pc:sldMk cId="1258125469" sldId="277"/>
        </pc:sldMkLst>
      </pc:sldChg>
      <pc:sldChg chg="del">
        <pc:chgData name="Sagov, Sadye M (DESE)" userId="4aaf61df-7a31-4800-bcab-734ca7f6eb6d" providerId="ADAL" clId="{E2A8F4D9-E1CB-47D0-80C7-30598E8D3EF7}" dt="2025-08-21T15:53:15.409" v="4441" actId="47"/>
        <pc:sldMkLst>
          <pc:docMk/>
          <pc:sldMk cId="3811175456" sldId="278"/>
        </pc:sldMkLst>
      </pc:sldChg>
      <pc:sldChg chg="addSp delSp modSp add del mod ord delAnim modNotesTx">
        <pc:chgData name="Sagov, Sadye M (DESE)" userId="4aaf61df-7a31-4800-bcab-734ca7f6eb6d" providerId="ADAL" clId="{E2A8F4D9-E1CB-47D0-80C7-30598E8D3EF7}" dt="2025-08-21T15:05:16.510" v="2025" actId="47"/>
        <pc:sldMkLst>
          <pc:docMk/>
          <pc:sldMk cId="4136860691" sldId="281"/>
        </pc:sldMkLst>
        <pc:spChg chg="mod">
          <ac:chgData name="Sagov, Sadye M (DESE)" userId="4aaf61df-7a31-4800-bcab-734ca7f6eb6d" providerId="ADAL" clId="{E2A8F4D9-E1CB-47D0-80C7-30598E8D3EF7}" dt="2025-08-21T15:04:31.719" v="2013" actId="20577"/>
          <ac:spMkLst>
            <pc:docMk/>
            <pc:sldMk cId="4136860691" sldId="281"/>
            <ac:spMk id="2" creationId="{D220952F-8406-87D3-B575-C409939FB1A9}"/>
          </ac:spMkLst>
        </pc:spChg>
        <pc:spChg chg="del">
          <ac:chgData name="Sagov, Sadye M (DESE)" userId="4aaf61df-7a31-4800-bcab-734ca7f6eb6d" providerId="ADAL" clId="{E2A8F4D9-E1CB-47D0-80C7-30598E8D3EF7}" dt="2025-08-21T15:04:42.616" v="2014" actId="478"/>
          <ac:spMkLst>
            <pc:docMk/>
            <pc:sldMk cId="4136860691" sldId="281"/>
            <ac:spMk id="3" creationId="{F79EF26D-9071-BB4E-0556-45DB5FA0A30A}"/>
          </ac:spMkLst>
        </pc:spChg>
        <pc:spChg chg="del mod">
          <ac:chgData name="Sagov, Sadye M (DESE)" userId="4aaf61df-7a31-4800-bcab-734ca7f6eb6d" providerId="ADAL" clId="{E2A8F4D9-E1CB-47D0-80C7-30598E8D3EF7}" dt="2025-08-21T15:04:58.836" v="2024" actId="478"/>
          <ac:spMkLst>
            <pc:docMk/>
            <pc:sldMk cId="4136860691" sldId="281"/>
            <ac:spMk id="5" creationId="{D924BF83-6136-658B-4433-B840EA9783E7}"/>
          </ac:spMkLst>
        </pc:spChg>
        <pc:spChg chg="add del mod">
          <ac:chgData name="Sagov, Sadye M (DESE)" userId="4aaf61df-7a31-4800-bcab-734ca7f6eb6d" providerId="ADAL" clId="{E2A8F4D9-E1CB-47D0-80C7-30598E8D3EF7}" dt="2025-08-21T15:04:44.304" v="2015" actId="478"/>
          <ac:spMkLst>
            <pc:docMk/>
            <pc:sldMk cId="4136860691" sldId="281"/>
            <ac:spMk id="7" creationId="{2CA98AF9-70B7-345F-8F02-B3B9E8657985}"/>
          </ac:spMkLst>
        </pc:spChg>
      </pc:sldChg>
      <pc:sldChg chg="del">
        <pc:chgData name="Sagov, Sadye M (DESE)" userId="4aaf61df-7a31-4800-bcab-734ca7f6eb6d" providerId="ADAL" clId="{E2A8F4D9-E1CB-47D0-80C7-30598E8D3EF7}" dt="2025-08-21T15:41:12.692" v="3966" actId="47"/>
        <pc:sldMkLst>
          <pc:docMk/>
          <pc:sldMk cId="2850898695" sldId="282"/>
        </pc:sldMkLst>
      </pc:sldChg>
      <pc:sldChg chg="modNotesTx">
        <pc:chgData name="Sagov, Sadye M (DESE)" userId="4aaf61df-7a31-4800-bcab-734ca7f6eb6d" providerId="ADAL" clId="{E2A8F4D9-E1CB-47D0-80C7-30598E8D3EF7}" dt="2025-08-21T17:12:53.234" v="9245" actId="20577"/>
        <pc:sldMkLst>
          <pc:docMk/>
          <pc:sldMk cId="2430807568" sldId="283"/>
        </pc:sldMkLst>
      </pc:sldChg>
      <pc:sldChg chg="del">
        <pc:chgData name="Sagov, Sadye M (DESE)" userId="4aaf61df-7a31-4800-bcab-734ca7f6eb6d" providerId="ADAL" clId="{E2A8F4D9-E1CB-47D0-80C7-30598E8D3EF7}" dt="2025-08-21T15:47:28.492" v="4166" actId="47"/>
        <pc:sldMkLst>
          <pc:docMk/>
          <pc:sldMk cId="416579407" sldId="284"/>
        </pc:sldMkLst>
      </pc:sldChg>
      <pc:sldChg chg="modNotesTx">
        <pc:chgData name="Sagov, Sadye M (DESE)" userId="4aaf61df-7a31-4800-bcab-734ca7f6eb6d" providerId="ADAL" clId="{E2A8F4D9-E1CB-47D0-80C7-30598E8D3EF7}" dt="2025-08-21T17:17:00.775" v="9407" actId="20577"/>
        <pc:sldMkLst>
          <pc:docMk/>
          <pc:sldMk cId="1597404442" sldId="285"/>
        </pc:sldMkLst>
      </pc:sldChg>
      <pc:sldChg chg="modNotesTx">
        <pc:chgData name="Sagov, Sadye M (DESE)" userId="4aaf61df-7a31-4800-bcab-734ca7f6eb6d" providerId="ADAL" clId="{E2A8F4D9-E1CB-47D0-80C7-30598E8D3EF7}" dt="2025-08-21T17:18:16.110" v="9444" actId="20577"/>
        <pc:sldMkLst>
          <pc:docMk/>
          <pc:sldMk cId="1687084627" sldId="287"/>
        </pc:sldMkLst>
      </pc:sldChg>
      <pc:sldChg chg="modSp mod modNotesTx">
        <pc:chgData name="Sagov, Sadye M (DESE)" userId="4aaf61df-7a31-4800-bcab-734ca7f6eb6d" providerId="ADAL" clId="{E2A8F4D9-E1CB-47D0-80C7-30598E8D3EF7}" dt="2025-08-21T17:19:02.398" v="9451" actId="20577"/>
        <pc:sldMkLst>
          <pc:docMk/>
          <pc:sldMk cId="250319922" sldId="288"/>
        </pc:sldMkLst>
        <pc:spChg chg="mod">
          <ac:chgData name="Sagov, Sadye M (DESE)" userId="4aaf61df-7a31-4800-bcab-734ca7f6eb6d" providerId="ADAL" clId="{E2A8F4D9-E1CB-47D0-80C7-30598E8D3EF7}" dt="2025-08-21T15:50:25.434" v="4414" actId="122"/>
          <ac:spMkLst>
            <pc:docMk/>
            <pc:sldMk cId="250319922" sldId="288"/>
            <ac:spMk id="8" creationId="{8DEDFD95-7853-6505-4791-81D85C7413D8}"/>
          </ac:spMkLst>
        </pc:spChg>
      </pc:sldChg>
      <pc:sldChg chg="modNotesTx">
        <pc:chgData name="Sagov, Sadye M (DESE)" userId="4aaf61df-7a31-4800-bcab-734ca7f6eb6d" providerId="ADAL" clId="{E2A8F4D9-E1CB-47D0-80C7-30598E8D3EF7}" dt="2025-08-21T17:20:42.717" v="9631" actId="20577"/>
        <pc:sldMkLst>
          <pc:docMk/>
          <pc:sldMk cId="3634362459" sldId="289"/>
        </pc:sldMkLst>
      </pc:sldChg>
      <pc:sldChg chg="addSp modSp mod modAnim modNotesTx">
        <pc:chgData name="Sagov, Sadye M (DESE)" userId="4aaf61df-7a31-4800-bcab-734ca7f6eb6d" providerId="ADAL" clId="{E2A8F4D9-E1CB-47D0-80C7-30598E8D3EF7}" dt="2025-08-21T18:54:08.971" v="11485" actId="1038"/>
        <pc:sldMkLst>
          <pc:docMk/>
          <pc:sldMk cId="3745321875" sldId="291"/>
        </pc:sldMkLst>
        <pc:spChg chg="mod">
          <ac:chgData name="Sagov, Sadye M (DESE)" userId="4aaf61df-7a31-4800-bcab-734ca7f6eb6d" providerId="ADAL" clId="{E2A8F4D9-E1CB-47D0-80C7-30598E8D3EF7}" dt="2025-08-21T18:53:43.390" v="11432" actId="1076"/>
          <ac:spMkLst>
            <pc:docMk/>
            <pc:sldMk cId="3745321875" sldId="291"/>
            <ac:spMk id="3" creationId="{4E1F9B13-69BE-5BFF-6472-E3EC3336D9E3}"/>
          </ac:spMkLst>
        </pc:spChg>
        <pc:spChg chg="mod">
          <ac:chgData name="Sagov, Sadye M (DESE)" userId="4aaf61df-7a31-4800-bcab-734ca7f6eb6d" providerId="ADAL" clId="{E2A8F4D9-E1CB-47D0-80C7-30598E8D3EF7}" dt="2025-08-21T18:54:08.971" v="11485" actId="1038"/>
          <ac:spMkLst>
            <pc:docMk/>
            <pc:sldMk cId="3745321875" sldId="291"/>
            <ac:spMk id="7" creationId="{69578FB3-0F37-3809-2101-97029F247BBA}"/>
          </ac:spMkLst>
        </pc:spChg>
        <pc:spChg chg="mod">
          <ac:chgData name="Sagov, Sadye M (DESE)" userId="4aaf61df-7a31-4800-bcab-734ca7f6eb6d" providerId="ADAL" clId="{E2A8F4D9-E1CB-47D0-80C7-30598E8D3EF7}" dt="2025-08-21T18:53:55.469" v="11479" actId="1037"/>
          <ac:spMkLst>
            <pc:docMk/>
            <pc:sldMk cId="3745321875" sldId="291"/>
            <ac:spMk id="9" creationId="{955AFDAE-9841-D3DD-244C-B6EFAECE2262}"/>
          </ac:spMkLst>
        </pc:spChg>
        <pc:spChg chg="add mod">
          <ac:chgData name="Sagov, Sadye M (DESE)" userId="4aaf61df-7a31-4800-bcab-734ca7f6eb6d" providerId="ADAL" clId="{E2A8F4D9-E1CB-47D0-80C7-30598E8D3EF7}" dt="2025-08-21T18:53:43.390" v="11432" actId="1076"/>
          <ac:spMkLst>
            <pc:docMk/>
            <pc:sldMk cId="3745321875" sldId="291"/>
            <ac:spMk id="13" creationId="{B47B47ED-9001-89AF-6921-4213E76B2F15}"/>
          </ac:spMkLst>
        </pc:spChg>
        <pc:spChg chg="add mod">
          <ac:chgData name="Sagov, Sadye M (DESE)" userId="4aaf61df-7a31-4800-bcab-734ca7f6eb6d" providerId="ADAL" clId="{E2A8F4D9-E1CB-47D0-80C7-30598E8D3EF7}" dt="2025-08-21T18:54:08.971" v="11485" actId="1038"/>
          <ac:spMkLst>
            <pc:docMk/>
            <pc:sldMk cId="3745321875" sldId="291"/>
            <ac:spMk id="15" creationId="{5F7E24F5-E198-4F99-CFC8-6E0604D49D57}"/>
          </ac:spMkLst>
        </pc:spChg>
        <pc:spChg chg="add mod">
          <ac:chgData name="Sagov, Sadye M (DESE)" userId="4aaf61df-7a31-4800-bcab-734ca7f6eb6d" providerId="ADAL" clId="{E2A8F4D9-E1CB-47D0-80C7-30598E8D3EF7}" dt="2025-08-21T18:53:43.390" v="11432" actId="1076"/>
          <ac:spMkLst>
            <pc:docMk/>
            <pc:sldMk cId="3745321875" sldId="291"/>
            <ac:spMk id="17" creationId="{EF03EEC5-D9A0-C5BC-4C69-AA22D4B3C6F2}"/>
          </ac:spMkLst>
        </pc:spChg>
        <pc:spChg chg="add mod">
          <ac:chgData name="Sagov, Sadye M (DESE)" userId="4aaf61df-7a31-4800-bcab-734ca7f6eb6d" providerId="ADAL" clId="{E2A8F4D9-E1CB-47D0-80C7-30598E8D3EF7}" dt="2025-08-21T18:54:08.971" v="11485" actId="1038"/>
          <ac:spMkLst>
            <pc:docMk/>
            <pc:sldMk cId="3745321875" sldId="291"/>
            <ac:spMk id="18" creationId="{B62EAE9A-E8B4-FCD9-A3F1-52B0E6D894FE}"/>
          </ac:spMkLst>
        </pc:spChg>
        <pc:spChg chg="add mod">
          <ac:chgData name="Sagov, Sadye M (DESE)" userId="4aaf61df-7a31-4800-bcab-734ca7f6eb6d" providerId="ADAL" clId="{E2A8F4D9-E1CB-47D0-80C7-30598E8D3EF7}" dt="2025-08-21T18:54:08.971" v="11485" actId="1038"/>
          <ac:spMkLst>
            <pc:docMk/>
            <pc:sldMk cId="3745321875" sldId="291"/>
            <ac:spMk id="22" creationId="{894891AE-303E-3A99-4B3B-E2BA3BEC2E80}"/>
          </ac:spMkLst>
        </pc:spChg>
        <pc:picChg chg="mod">
          <ac:chgData name="Sagov, Sadye M (DESE)" userId="4aaf61df-7a31-4800-bcab-734ca7f6eb6d" providerId="ADAL" clId="{E2A8F4D9-E1CB-47D0-80C7-30598E8D3EF7}" dt="2025-08-21T18:53:43.390" v="11432" actId="1076"/>
          <ac:picMkLst>
            <pc:docMk/>
            <pc:sldMk cId="3745321875" sldId="291"/>
            <ac:picMk id="6" creationId="{49A4E3A7-7F55-2775-978C-A66E09A78A0D}"/>
          </ac:picMkLst>
        </pc:picChg>
        <pc:cxnChg chg="mod">
          <ac:chgData name="Sagov, Sadye M (DESE)" userId="4aaf61df-7a31-4800-bcab-734ca7f6eb6d" providerId="ADAL" clId="{E2A8F4D9-E1CB-47D0-80C7-30598E8D3EF7}" dt="2025-08-21T18:53:43.390" v="11432" actId="1076"/>
          <ac:cxnSpMkLst>
            <pc:docMk/>
            <pc:sldMk cId="3745321875" sldId="291"/>
            <ac:cxnSpMk id="8" creationId="{BDF832E8-CEB0-8AF2-D4F0-DDA6085F1AB6}"/>
          </ac:cxnSpMkLst>
        </pc:cxnChg>
        <pc:cxnChg chg="add mod">
          <ac:chgData name="Sagov, Sadye M (DESE)" userId="4aaf61df-7a31-4800-bcab-734ca7f6eb6d" providerId="ADAL" clId="{E2A8F4D9-E1CB-47D0-80C7-30598E8D3EF7}" dt="2025-08-21T18:53:43.390" v="11432" actId="1076"/>
          <ac:cxnSpMkLst>
            <pc:docMk/>
            <pc:sldMk cId="3745321875" sldId="291"/>
            <ac:cxnSpMk id="16" creationId="{5D9F3F40-80BD-BA00-8190-4480DA5DD9E5}"/>
          </ac:cxnSpMkLst>
        </pc:cxnChg>
        <pc:cxnChg chg="add mod">
          <ac:chgData name="Sagov, Sadye M (DESE)" userId="4aaf61df-7a31-4800-bcab-734ca7f6eb6d" providerId="ADAL" clId="{E2A8F4D9-E1CB-47D0-80C7-30598E8D3EF7}" dt="2025-08-21T18:53:43.390" v="11432" actId="1076"/>
          <ac:cxnSpMkLst>
            <pc:docMk/>
            <pc:sldMk cId="3745321875" sldId="291"/>
            <ac:cxnSpMk id="19" creationId="{3DD2992D-93CA-4EDB-AEF3-25F9ECD41236}"/>
          </ac:cxnSpMkLst>
        </pc:cxnChg>
        <pc:cxnChg chg="add mod">
          <ac:chgData name="Sagov, Sadye M (DESE)" userId="4aaf61df-7a31-4800-bcab-734ca7f6eb6d" providerId="ADAL" clId="{E2A8F4D9-E1CB-47D0-80C7-30598E8D3EF7}" dt="2025-08-21T18:53:43.390" v="11432" actId="1076"/>
          <ac:cxnSpMkLst>
            <pc:docMk/>
            <pc:sldMk cId="3745321875" sldId="291"/>
            <ac:cxnSpMk id="20" creationId="{9300CF56-B6C4-4888-F48A-645062A10F1D}"/>
          </ac:cxnSpMkLst>
        </pc:cxnChg>
      </pc:sldChg>
      <pc:sldChg chg="modNotesTx">
        <pc:chgData name="Sagov, Sadye M (DESE)" userId="4aaf61df-7a31-4800-bcab-734ca7f6eb6d" providerId="ADAL" clId="{E2A8F4D9-E1CB-47D0-80C7-30598E8D3EF7}" dt="2025-08-21T17:24:06.077" v="9692" actId="20577"/>
        <pc:sldMkLst>
          <pc:docMk/>
          <pc:sldMk cId="3299642772" sldId="294"/>
        </pc:sldMkLst>
      </pc:sldChg>
      <pc:sldChg chg="del">
        <pc:chgData name="Sagov, Sadye M (DESE)" userId="4aaf61df-7a31-4800-bcab-734ca7f6eb6d" providerId="ADAL" clId="{E2A8F4D9-E1CB-47D0-80C7-30598E8D3EF7}" dt="2025-08-21T15:51:57.626" v="4418" actId="47"/>
        <pc:sldMkLst>
          <pc:docMk/>
          <pc:sldMk cId="1842952395" sldId="296"/>
        </pc:sldMkLst>
      </pc:sldChg>
      <pc:sldChg chg="del">
        <pc:chgData name="Sagov, Sadye M (DESE)" userId="4aaf61df-7a31-4800-bcab-734ca7f6eb6d" providerId="ADAL" clId="{E2A8F4D9-E1CB-47D0-80C7-30598E8D3EF7}" dt="2025-08-21T14:14:46.489" v="309" actId="47"/>
        <pc:sldMkLst>
          <pc:docMk/>
          <pc:sldMk cId="2695036348" sldId="298"/>
        </pc:sldMkLst>
      </pc:sldChg>
      <pc:sldChg chg="addSp delSp modSp mod modNotesTx">
        <pc:chgData name="Sagov, Sadye M (DESE)" userId="4aaf61df-7a31-4800-bcab-734ca7f6eb6d" providerId="ADAL" clId="{E2A8F4D9-E1CB-47D0-80C7-30598E8D3EF7}" dt="2025-08-21T16:42:58.788" v="6324" actId="20577"/>
        <pc:sldMkLst>
          <pc:docMk/>
          <pc:sldMk cId="580176080" sldId="300"/>
        </pc:sldMkLst>
        <pc:spChg chg="del">
          <ac:chgData name="Sagov, Sadye M (DESE)" userId="4aaf61df-7a31-4800-bcab-734ca7f6eb6d" providerId="ADAL" clId="{E2A8F4D9-E1CB-47D0-80C7-30598E8D3EF7}" dt="2025-08-21T16:12:55.975" v="4457" actId="478"/>
          <ac:spMkLst>
            <pc:docMk/>
            <pc:sldMk cId="580176080" sldId="300"/>
            <ac:spMk id="4" creationId="{6A0EF7A8-DE95-0642-7A23-68F1E0E76353}"/>
          </ac:spMkLst>
        </pc:spChg>
        <pc:spChg chg="add mod ord">
          <ac:chgData name="Sagov, Sadye M (DESE)" userId="4aaf61df-7a31-4800-bcab-734ca7f6eb6d" providerId="ADAL" clId="{E2A8F4D9-E1CB-47D0-80C7-30598E8D3EF7}" dt="2025-08-21T16:14:55.238" v="4517" actId="20577"/>
          <ac:spMkLst>
            <pc:docMk/>
            <pc:sldMk cId="580176080" sldId="300"/>
            <ac:spMk id="5" creationId="{29371B7B-1F27-95A5-7F9B-F00EAE89847C}"/>
          </ac:spMkLst>
        </pc:spChg>
        <pc:spChg chg="mod">
          <ac:chgData name="Sagov, Sadye M (DESE)" userId="4aaf61df-7a31-4800-bcab-734ca7f6eb6d" providerId="ADAL" clId="{E2A8F4D9-E1CB-47D0-80C7-30598E8D3EF7}" dt="2025-08-21T16:12:02.915" v="4445" actId="20577"/>
          <ac:spMkLst>
            <pc:docMk/>
            <pc:sldMk cId="580176080" sldId="300"/>
            <ac:spMk id="7" creationId="{78695CCE-E0D4-14BC-042C-5B8BAFF1AD04}"/>
          </ac:spMkLst>
        </pc:spChg>
        <pc:picChg chg="mod ord modCrop">
          <ac:chgData name="Sagov, Sadye M (DESE)" userId="4aaf61df-7a31-4800-bcab-734ca7f6eb6d" providerId="ADAL" clId="{E2A8F4D9-E1CB-47D0-80C7-30598E8D3EF7}" dt="2025-08-21T16:14:35.484" v="4499" actId="1076"/>
          <ac:picMkLst>
            <pc:docMk/>
            <pc:sldMk cId="580176080" sldId="300"/>
            <ac:picMk id="16" creationId="{A1C85EA4-7B10-4B1B-F2E5-35BBB4DE593D}"/>
          </ac:picMkLst>
        </pc:picChg>
      </pc:sldChg>
      <pc:sldChg chg="del">
        <pc:chgData name="Sagov, Sadye M (DESE)" userId="4aaf61df-7a31-4800-bcab-734ca7f6eb6d" providerId="ADAL" clId="{E2A8F4D9-E1CB-47D0-80C7-30598E8D3EF7}" dt="2025-08-21T14:15:06.744" v="310" actId="47"/>
        <pc:sldMkLst>
          <pc:docMk/>
          <pc:sldMk cId="3207015315" sldId="301"/>
        </pc:sldMkLst>
      </pc:sldChg>
      <pc:sldChg chg="del">
        <pc:chgData name="Sagov, Sadye M (DESE)" userId="4aaf61df-7a31-4800-bcab-734ca7f6eb6d" providerId="ADAL" clId="{E2A8F4D9-E1CB-47D0-80C7-30598E8D3EF7}" dt="2025-08-21T15:10:19.196" v="2056" actId="47"/>
        <pc:sldMkLst>
          <pc:docMk/>
          <pc:sldMk cId="2755817442" sldId="302"/>
        </pc:sldMkLst>
      </pc:sldChg>
      <pc:sldChg chg="addSp delSp modSp mod delAnim modNotesTx">
        <pc:chgData name="Sagov, Sadye M (DESE)" userId="4aaf61df-7a31-4800-bcab-734ca7f6eb6d" providerId="ADAL" clId="{E2A8F4D9-E1CB-47D0-80C7-30598E8D3EF7}" dt="2025-08-21T16:53:59.346" v="7427" actId="20577"/>
        <pc:sldMkLst>
          <pc:docMk/>
          <pc:sldMk cId="3168281962" sldId="303"/>
        </pc:sldMkLst>
        <pc:spChg chg="mod">
          <ac:chgData name="Sagov, Sadye M (DESE)" userId="4aaf61df-7a31-4800-bcab-734ca7f6eb6d" providerId="ADAL" clId="{E2A8F4D9-E1CB-47D0-80C7-30598E8D3EF7}" dt="2025-08-21T15:32:51.327" v="3390" actId="20577"/>
          <ac:spMkLst>
            <pc:docMk/>
            <pc:sldMk cId="3168281962" sldId="303"/>
            <ac:spMk id="2" creationId="{374B89F3-49DA-7580-31A1-765D9EB5389E}"/>
          </ac:spMkLst>
        </pc:spChg>
        <pc:spChg chg="add mod">
          <ac:chgData name="Sagov, Sadye M (DESE)" userId="4aaf61df-7a31-4800-bcab-734ca7f6eb6d" providerId="ADAL" clId="{E2A8F4D9-E1CB-47D0-80C7-30598E8D3EF7}" dt="2025-08-21T15:26:18.864" v="3051" actId="1076"/>
          <ac:spMkLst>
            <pc:docMk/>
            <pc:sldMk cId="3168281962" sldId="303"/>
            <ac:spMk id="4" creationId="{4729D5A3-8A28-DAA0-36B1-A580930662E2}"/>
          </ac:spMkLst>
        </pc:spChg>
        <pc:spChg chg="del mod">
          <ac:chgData name="Sagov, Sadye M (DESE)" userId="4aaf61df-7a31-4800-bcab-734ca7f6eb6d" providerId="ADAL" clId="{E2A8F4D9-E1CB-47D0-80C7-30598E8D3EF7}" dt="2025-08-21T15:11:25.307" v="2094" actId="478"/>
          <ac:spMkLst>
            <pc:docMk/>
            <pc:sldMk cId="3168281962" sldId="303"/>
            <ac:spMk id="5" creationId="{BF50DEEF-2A63-6D04-B855-37E79C37732E}"/>
          </ac:spMkLst>
        </pc:spChg>
        <pc:spChg chg="del">
          <ac:chgData name="Sagov, Sadye M (DESE)" userId="4aaf61df-7a31-4800-bcab-734ca7f6eb6d" providerId="ADAL" clId="{E2A8F4D9-E1CB-47D0-80C7-30598E8D3EF7}" dt="2025-08-21T15:11:20.647" v="2092" actId="478"/>
          <ac:spMkLst>
            <pc:docMk/>
            <pc:sldMk cId="3168281962" sldId="303"/>
            <ac:spMk id="6" creationId="{1B5A02AF-72CD-CC24-A1FC-F563013E1407}"/>
          </ac:spMkLst>
        </pc:spChg>
        <pc:spChg chg="add mod">
          <ac:chgData name="Sagov, Sadye M (DESE)" userId="4aaf61df-7a31-4800-bcab-734ca7f6eb6d" providerId="ADAL" clId="{E2A8F4D9-E1CB-47D0-80C7-30598E8D3EF7}" dt="2025-08-21T15:25:42.291" v="3023" actId="1076"/>
          <ac:spMkLst>
            <pc:docMk/>
            <pc:sldMk cId="3168281962" sldId="303"/>
            <ac:spMk id="7" creationId="{D00BDCF3-982C-882D-73FE-F68C56412E40}"/>
          </ac:spMkLst>
        </pc:spChg>
        <pc:spChg chg="del mod">
          <ac:chgData name="Sagov, Sadye M (DESE)" userId="4aaf61df-7a31-4800-bcab-734ca7f6eb6d" providerId="ADAL" clId="{E2A8F4D9-E1CB-47D0-80C7-30598E8D3EF7}" dt="2025-08-21T15:11:22.830" v="2093" actId="478"/>
          <ac:spMkLst>
            <pc:docMk/>
            <pc:sldMk cId="3168281962" sldId="303"/>
            <ac:spMk id="9" creationId="{B58AA500-FBFB-AB42-0307-32EFBC8631AF}"/>
          </ac:spMkLst>
        </pc:spChg>
        <pc:spChg chg="del">
          <ac:chgData name="Sagov, Sadye M (DESE)" userId="4aaf61df-7a31-4800-bcab-734ca7f6eb6d" providerId="ADAL" clId="{E2A8F4D9-E1CB-47D0-80C7-30598E8D3EF7}" dt="2025-08-21T15:10:42.734" v="2060" actId="478"/>
          <ac:spMkLst>
            <pc:docMk/>
            <pc:sldMk cId="3168281962" sldId="303"/>
            <ac:spMk id="12" creationId="{2E4D1229-63F0-D9D7-11DB-EE91E54AB7D8}"/>
          </ac:spMkLst>
        </pc:spChg>
        <pc:picChg chg="del">
          <ac:chgData name="Sagov, Sadye M (DESE)" userId="4aaf61df-7a31-4800-bcab-734ca7f6eb6d" providerId="ADAL" clId="{E2A8F4D9-E1CB-47D0-80C7-30598E8D3EF7}" dt="2025-08-21T15:11:26.481" v="2095" actId="478"/>
          <ac:picMkLst>
            <pc:docMk/>
            <pc:sldMk cId="3168281962" sldId="303"/>
            <ac:picMk id="13" creationId="{E3B93357-7B21-9E6B-5F05-A4CCFC078637}"/>
          </ac:picMkLst>
        </pc:picChg>
        <pc:picChg chg="add mod">
          <ac:chgData name="Sagov, Sadye M (DESE)" userId="4aaf61df-7a31-4800-bcab-734ca7f6eb6d" providerId="ADAL" clId="{E2A8F4D9-E1CB-47D0-80C7-30598E8D3EF7}" dt="2025-08-21T15:25:35.695" v="3022" actId="1076"/>
          <ac:picMkLst>
            <pc:docMk/>
            <pc:sldMk cId="3168281962" sldId="303"/>
            <ac:picMk id="1026" creationId="{0DA8C918-45E9-E468-A6FC-1EE791F68B35}"/>
          </ac:picMkLst>
        </pc:picChg>
      </pc:sldChg>
      <pc:sldChg chg="del">
        <pc:chgData name="Sagov, Sadye M (DESE)" userId="4aaf61df-7a31-4800-bcab-734ca7f6eb6d" providerId="ADAL" clId="{E2A8F4D9-E1CB-47D0-80C7-30598E8D3EF7}" dt="2025-08-21T15:32:35.067" v="3388" actId="47"/>
        <pc:sldMkLst>
          <pc:docMk/>
          <pc:sldMk cId="3874368923" sldId="304"/>
        </pc:sldMkLst>
      </pc:sldChg>
      <pc:sldChg chg="addSp modSp mod modAnim modNotesTx">
        <pc:chgData name="Sagov, Sadye M (DESE)" userId="4aaf61df-7a31-4800-bcab-734ca7f6eb6d" providerId="ADAL" clId="{E2A8F4D9-E1CB-47D0-80C7-30598E8D3EF7}" dt="2025-08-21T18:42:17.247" v="10889" actId="14100"/>
        <pc:sldMkLst>
          <pc:docMk/>
          <pc:sldMk cId="1882813253" sldId="305"/>
        </pc:sldMkLst>
        <pc:spChg chg="mod">
          <ac:chgData name="Sagov, Sadye M (DESE)" userId="4aaf61df-7a31-4800-bcab-734ca7f6eb6d" providerId="ADAL" clId="{E2A8F4D9-E1CB-47D0-80C7-30598E8D3EF7}" dt="2025-08-21T16:50:47.560" v="7205" actId="20577"/>
          <ac:spMkLst>
            <pc:docMk/>
            <pc:sldMk cId="1882813253" sldId="305"/>
            <ac:spMk id="2" creationId="{152427BA-A31A-504A-0DA0-00A1B21CE9BF}"/>
          </ac:spMkLst>
        </pc:spChg>
        <pc:spChg chg="add mod">
          <ac:chgData name="Sagov, Sadye M (DESE)" userId="4aaf61df-7a31-4800-bcab-734ca7f6eb6d" providerId="ADAL" clId="{E2A8F4D9-E1CB-47D0-80C7-30598E8D3EF7}" dt="2025-08-21T18:42:17.247" v="10889" actId="14100"/>
          <ac:spMkLst>
            <pc:docMk/>
            <pc:sldMk cId="1882813253" sldId="305"/>
            <ac:spMk id="3" creationId="{2BDE331F-01E4-9AD6-1F98-F1F8B592974D}"/>
          </ac:spMkLst>
        </pc:spChg>
        <pc:spChg chg="add mod ord">
          <ac:chgData name="Sagov, Sadye M (DESE)" userId="4aaf61df-7a31-4800-bcab-734ca7f6eb6d" providerId="ADAL" clId="{E2A8F4D9-E1CB-47D0-80C7-30598E8D3EF7}" dt="2025-08-21T15:08:28.733" v="2041" actId="171"/>
          <ac:spMkLst>
            <pc:docMk/>
            <pc:sldMk cId="1882813253" sldId="305"/>
            <ac:spMk id="4" creationId="{2C2B5B12-1383-A571-BB3B-3A9AF6C54D77}"/>
          </ac:spMkLst>
        </pc:spChg>
        <pc:spChg chg="mod">
          <ac:chgData name="Sagov, Sadye M (DESE)" userId="4aaf61df-7a31-4800-bcab-734ca7f6eb6d" providerId="ADAL" clId="{E2A8F4D9-E1CB-47D0-80C7-30598E8D3EF7}" dt="2025-08-21T18:42:12.158" v="10888" actId="14100"/>
          <ac:spMkLst>
            <pc:docMk/>
            <pc:sldMk cId="1882813253" sldId="305"/>
            <ac:spMk id="7" creationId="{89CD6A8D-FE41-0AB2-504A-81693D9DA39F}"/>
          </ac:spMkLst>
        </pc:spChg>
        <pc:graphicFrameChg chg="modGraphic">
          <ac:chgData name="Sagov, Sadye M (DESE)" userId="4aaf61df-7a31-4800-bcab-734ca7f6eb6d" providerId="ADAL" clId="{E2A8F4D9-E1CB-47D0-80C7-30598E8D3EF7}" dt="2025-08-21T18:42:06.227" v="10887" actId="255"/>
          <ac:graphicFrameMkLst>
            <pc:docMk/>
            <pc:sldMk cId="1882813253" sldId="305"/>
            <ac:graphicFrameMk id="5" creationId="{F350F4BF-C8DA-BC06-D2FC-13F6ABF56521}"/>
          </ac:graphicFrameMkLst>
        </pc:graphicFrameChg>
      </pc:sldChg>
      <pc:sldChg chg="modSp mod modNotesTx">
        <pc:chgData name="Sagov, Sadye M (DESE)" userId="4aaf61df-7a31-4800-bcab-734ca7f6eb6d" providerId="ADAL" clId="{E2A8F4D9-E1CB-47D0-80C7-30598E8D3EF7}" dt="2025-08-21T16:50:38.114" v="7191" actId="20577"/>
        <pc:sldMkLst>
          <pc:docMk/>
          <pc:sldMk cId="339472528" sldId="306"/>
        </pc:sldMkLst>
        <pc:spChg chg="mod">
          <ac:chgData name="Sagov, Sadye M (DESE)" userId="4aaf61df-7a31-4800-bcab-734ca7f6eb6d" providerId="ADAL" clId="{E2A8F4D9-E1CB-47D0-80C7-30598E8D3EF7}" dt="2025-08-21T15:02:48.490" v="1966" actId="1076"/>
          <ac:spMkLst>
            <pc:docMk/>
            <pc:sldMk cId="339472528" sldId="306"/>
            <ac:spMk id="2" creationId="{15B0E8AC-A932-9F97-D062-D13006593EE7}"/>
          </ac:spMkLst>
        </pc:spChg>
      </pc:sldChg>
      <pc:sldChg chg="addSp modSp mod ord modNotesTx">
        <pc:chgData name="Sagov, Sadye M (DESE)" userId="4aaf61df-7a31-4800-bcab-734ca7f6eb6d" providerId="ADAL" clId="{E2A8F4D9-E1CB-47D0-80C7-30598E8D3EF7}" dt="2025-08-21T17:00:46.953" v="8131" actId="20577"/>
        <pc:sldMkLst>
          <pc:docMk/>
          <pc:sldMk cId="1007514260" sldId="307"/>
        </pc:sldMkLst>
        <pc:spChg chg="mod">
          <ac:chgData name="Sagov, Sadye M (DESE)" userId="4aaf61df-7a31-4800-bcab-734ca7f6eb6d" providerId="ADAL" clId="{E2A8F4D9-E1CB-47D0-80C7-30598E8D3EF7}" dt="2025-08-21T16:17:10.174" v="4550" actId="20577"/>
          <ac:spMkLst>
            <pc:docMk/>
            <pc:sldMk cId="1007514260" sldId="307"/>
            <ac:spMk id="2" creationId="{ACC3D010-1BA3-AB47-2684-3B8DCE4960C1}"/>
          </ac:spMkLst>
        </pc:spChg>
        <pc:spChg chg="add mod">
          <ac:chgData name="Sagov, Sadye M (DESE)" userId="4aaf61df-7a31-4800-bcab-734ca7f6eb6d" providerId="ADAL" clId="{E2A8F4D9-E1CB-47D0-80C7-30598E8D3EF7}" dt="2025-08-21T15:34:56.699" v="3406" actId="1076"/>
          <ac:spMkLst>
            <pc:docMk/>
            <pc:sldMk cId="1007514260" sldId="307"/>
            <ac:spMk id="3" creationId="{CAC39615-5BFB-089D-C940-2D4BEAE6BBAA}"/>
          </ac:spMkLst>
        </pc:spChg>
        <pc:spChg chg="mod">
          <ac:chgData name="Sagov, Sadye M (DESE)" userId="4aaf61df-7a31-4800-bcab-734ca7f6eb6d" providerId="ADAL" clId="{E2A8F4D9-E1CB-47D0-80C7-30598E8D3EF7}" dt="2025-08-21T15:34:56.699" v="3406" actId="1076"/>
          <ac:spMkLst>
            <pc:docMk/>
            <pc:sldMk cId="1007514260" sldId="307"/>
            <ac:spMk id="7" creationId="{31C5911B-86B0-3B85-E643-E84F68005DC9}"/>
          </ac:spMkLst>
        </pc:spChg>
        <pc:picChg chg="mod">
          <ac:chgData name="Sagov, Sadye M (DESE)" userId="4aaf61df-7a31-4800-bcab-734ca7f6eb6d" providerId="ADAL" clId="{E2A8F4D9-E1CB-47D0-80C7-30598E8D3EF7}" dt="2025-08-21T15:34:56.699" v="3406" actId="1076"/>
          <ac:picMkLst>
            <pc:docMk/>
            <pc:sldMk cId="1007514260" sldId="307"/>
            <ac:picMk id="6" creationId="{3A584784-DF41-2498-A8A8-91031AFABE71}"/>
          </ac:picMkLst>
        </pc:picChg>
        <pc:picChg chg="mod modCrop">
          <ac:chgData name="Sagov, Sadye M (DESE)" userId="4aaf61df-7a31-4800-bcab-734ca7f6eb6d" providerId="ADAL" clId="{E2A8F4D9-E1CB-47D0-80C7-30598E8D3EF7}" dt="2025-08-21T15:34:56.699" v="3406" actId="1076"/>
          <ac:picMkLst>
            <pc:docMk/>
            <pc:sldMk cId="1007514260" sldId="307"/>
            <ac:picMk id="9" creationId="{5450B3EC-F923-A0CA-4BDA-23FA6C6ADBE2}"/>
          </ac:picMkLst>
        </pc:picChg>
        <pc:picChg chg="mod modCrop">
          <ac:chgData name="Sagov, Sadye M (DESE)" userId="4aaf61df-7a31-4800-bcab-734ca7f6eb6d" providerId="ADAL" clId="{E2A8F4D9-E1CB-47D0-80C7-30598E8D3EF7}" dt="2025-08-21T15:34:56.699" v="3406" actId="1076"/>
          <ac:picMkLst>
            <pc:docMk/>
            <pc:sldMk cId="1007514260" sldId="307"/>
            <ac:picMk id="10" creationId="{FA96A3B5-C265-7A9A-A058-9DB7A88A004F}"/>
          </ac:picMkLst>
        </pc:picChg>
      </pc:sldChg>
      <pc:sldChg chg="modNotesTx">
        <pc:chgData name="Sagov, Sadye M (DESE)" userId="4aaf61df-7a31-4800-bcab-734ca7f6eb6d" providerId="ADAL" clId="{E2A8F4D9-E1CB-47D0-80C7-30598E8D3EF7}" dt="2025-08-21T16:53:10.422" v="7344" actId="20577"/>
        <pc:sldMkLst>
          <pc:docMk/>
          <pc:sldMk cId="3665275335" sldId="308"/>
        </pc:sldMkLst>
      </pc:sldChg>
      <pc:sldChg chg="addSp delSp modSp mod delAnim modAnim modNotesTx">
        <pc:chgData name="Sagov, Sadye M (DESE)" userId="4aaf61df-7a31-4800-bcab-734ca7f6eb6d" providerId="ADAL" clId="{E2A8F4D9-E1CB-47D0-80C7-30598E8D3EF7}" dt="2025-08-21T17:58:38.563" v="10828"/>
        <pc:sldMkLst>
          <pc:docMk/>
          <pc:sldMk cId="2838137023" sldId="310"/>
        </pc:sldMkLst>
        <pc:spChg chg="mod">
          <ac:chgData name="Sagov, Sadye M (DESE)" userId="4aaf61df-7a31-4800-bcab-734ca7f6eb6d" providerId="ADAL" clId="{E2A8F4D9-E1CB-47D0-80C7-30598E8D3EF7}" dt="2025-08-21T15:35:13.853" v="3407" actId="20577"/>
          <ac:spMkLst>
            <pc:docMk/>
            <pc:sldMk cId="2838137023" sldId="310"/>
            <ac:spMk id="2" creationId="{EA4D4F41-FACF-6C7A-62A7-A7D9124DC9A1}"/>
          </ac:spMkLst>
        </pc:spChg>
        <pc:spChg chg="add mod">
          <ac:chgData name="Sagov, Sadye M (DESE)" userId="4aaf61df-7a31-4800-bcab-734ca7f6eb6d" providerId="ADAL" clId="{E2A8F4D9-E1CB-47D0-80C7-30598E8D3EF7}" dt="2025-08-21T15:36:25.757" v="3418" actId="14100"/>
          <ac:spMkLst>
            <pc:docMk/>
            <pc:sldMk cId="2838137023" sldId="310"/>
            <ac:spMk id="3" creationId="{BBC137BF-79A7-627E-F5E0-D6C1A42CE9BF}"/>
          </ac:spMkLst>
        </pc:spChg>
        <pc:spChg chg="add mod">
          <ac:chgData name="Sagov, Sadye M (DESE)" userId="4aaf61df-7a31-4800-bcab-734ca7f6eb6d" providerId="ADAL" clId="{E2A8F4D9-E1CB-47D0-80C7-30598E8D3EF7}" dt="2025-08-21T15:36:54.473" v="3423" actId="1076"/>
          <ac:spMkLst>
            <pc:docMk/>
            <pc:sldMk cId="2838137023" sldId="310"/>
            <ac:spMk id="10" creationId="{8CD84330-7B2F-EE25-39BF-2F880838824B}"/>
          </ac:spMkLst>
        </pc:spChg>
        <pc:spChg chg="del">
          <ac:chgData name="Sagov, Sadye M (DESE)" userId="4aaf61df-7a31-4800-bcab-734ca7f6eb6d" providerId="ADAL" clId="{E2A8F4D9-E1CB-47D0-80C7-30598E8D3EF7}" dt="2025-08-21T15:36:20.629" v="3416" actId="478"/>
          <ac:spMkLst>
            <pc:docMk/>
            <pc:sldMk cId="2838137023" sldId="310"/>
            <ac:spMk id="11" creationId="{B6C37B2D-AE3A-3303-24AD-D570544EA901}"/>
          </ac:spMkLst>
        </pc:spChg>
        <pc:spChg chg="add mod">
          <ac:chgData name="Sagov, Sadye M (DESE)" userId="4aaf61df-7a31-4800-bcab-734ca7f6eb6d" providerId="ADAL" clId="{E2A8F4D9-E1CB-47D0-80C7-30598E8D3EF7}" dt="2025-08-21T17:03:05.945" v="8174"/>
          <ac:spMkLst>
            <pc:docMk/>
            <pc:sldMk cId="2838137023" sldId="310"/>
            <ac:spMk id="12" creationId="{3FBDA239-E105-66B5-5DD8-38CC872C104D}"/>
          </ac:spMkLst>
        </pc:spChg>
        <pc:spChg chg="del">
          <ac:chgData name="Sagov, Sadye M (DESE)" userId="4aaf61df-7a31-4800-bcab-734ca7f6eb6d" providerId="ADAL" clId="{E2A8F4D9-E1CB-47D0-80C7-30598E8D3EF7}" dt="2025-08-21T15:36:22.715" v="3417" actId="478"/>
          <ac:spMkLst>
            <pc:docMk/>
            <pc:sldMk cId="2838137023" sldId="310"/>
            <ac:spMk id="15" creationId="{DB6D6991-F1EB-2FF0-8028-EB77B6FC6A9A}"/>
          </ac:spMkLst>
        </pc:spChg>
        <pc:spChg chg="mod">
          <ac:chgData name="Sagov, Sadye M (DESE)" userId="4aaf61df-7a31-4800-bcab-734ca7f6eb6d" providerId="ADAL" clId="{E2A8F4D9-E1CB-47D0-80C7-30598E8D3EF7}" dt="2025-08-21T15:37:05.477" v="3424" actId="1076"/>
          <ac:spMkLst>
            <pc:docMk/>
            <pc:sldMk cId="2838137023" sldId="310"/>
            <ac:spMk id="18" creationId="{D861E6C2-46DF-357D-7CEC-35519DE119D7}"/>
          </ac:spMkLst>
        </pc:spChg>
        <pc:cxnChg chg="del">
          <ac:chgData name="Sagov, Sadye M (DESE)" userId="4aaf61df-7a31-4800-bcab-734ca7f6eb6d" providerId="ADAL" clId="{E2A8F4D9-E1CB-47D0-80C7-30598E8D3EF7}" dt="2025-08-21T15:36:19.254" v="3415" actId="478"/>
          <ac:cxnSpMkLst>
            <pc:docMk/>
            <pc:sldMk cId="2838137023" sldId="310"/>
            <ac:cxnSpMk id="20" creationId="{0A4AF491-80A2-FB72-79AB-74A088F25A6F}"/>
          </ac:cxnSpMkLst>
        </pc:cxnChg>
      </pc:sldChg>
      <pc:sldChg chg="modSp mod modAnim modNotesTx">
        <pc:chgData name="Sagov, Sadye M (DESE)" userId="4aaf61df-7a31-4800-bcab-734ca7f6eb6d" providerId="ADAL" clId="{E2A8F4D9-E1CB-47D0-80C7-30598E8D3EF7}" dt="2025-08-21T17:59:53.756" v="10835"/>
        <pc:sldMkLst>
          <pc:docMk/>
          <pc:sldMk cId="3229992391" sldId="311"/>
        </pc:sldMkLst>
        <pc:picChg chg="mod modCrop">
          <ac:chgData name="Sagov, Sadye M (DESE)" userId="4aaf61df-7a31-4800-bcab-734ca7f6eb6d" providerId="ADAL" clId="{E2A8F4D9-E1CB-47D0-80C7-30598E8D3EF7}" dt="2025-08-21T15:39:43.504" v="3909" actId="732"/>
          <ac:picMkLst>
            <pc:docMk/>
            <pc:sldMk cId="3229992391" sldId="311"/>
            <ac:picMk id="6" creationId="{B5B60F7C-BBCF-3E89-3D06-A4FD117D8D69}"/>
          </ac:picMkLst>
        </pc:picChg>
        <pc:picChg chg="mod modCrop">
          <ac:chgData name="Sagov, Sadye M (DESE)" userId="4aaf61df-7a31-4800-bcab-734ca7f6eb6d" providerId="ADAL" clId="{E2A8F4D9-E1CB-47D0-80C7-30598E8D3EF7}" dt="2025-08-21T15:39:38.179" v="3908" actId="732"/>
          <ac:picMkLst>
            <pc:docMk/>
            <pc:sldMk cId="3229992391" sldId="311"/>
            <ac:picMk id="8" creationId="{5F3939E0-F5CC-ECBC-FBE5-61BDEE254A85}"/>
          </ac:picMkLst>
        </pc:picChg>
      </pc:sldChg>
      <pc:sldChg chg="del">
        <pc:chgData name="Sagov, Sadye M (DESE)" userId="4aaf61df-7a31-4800-bcab-734ca7f6eb6d" providerId="ADAL" clId="{E2A8F4D9-E1CB-47D0-80C7-30598E8D3EF7}" dt="2025-08-21T15:40:10.791" v="3910" actId="47"/>
        <pc:sldMkLst>
          <pc:docMk/>
          <pc:sldMk cId="3036239314" sldId="312"/>
        </pc:sldMkLst>
      </pc:sldChg>
      <pc:sldChg chg="del">
        <pc:chgData name="Sagov, Sadye M (DESE)" userId="4aaf61df-7a31-4800-bcab-734ca7f6eb6d" providerId="ADAL" clId="{E2A8F4D9-E1CB-47D0-80C7-30598E8D3EF7}" dt="2025-08-21T15:40:10.791" v="3910" actId="47"/>
        <pc:sldMkLst>
          <pc:docMk/>
          <pc:sldMk cId="60127418" sldId="313"/>
        </pc:sldMkLst>
      </pc:sldChg>
      <pc:sldChg chg="del">
        <pc:chgData name="Sagov, Sadye M (DESE)" userId="4aaf61df-7a31-4800-bcab-734ca7f6eb6d" providerId="ADAL" clId="{E2A8F4D9-E1CB-47D0-80C7-30598E8D3EF7}" dt="2025-08-21T15:40:10.791" v="3910" actId="47"/>
        <pc:sldMkLst>
          <pc:docMk/>
          <pc:sldMk cId="2277347444" sldId="314"/>
        </pc:sldMkLst>
      </pc:sldChg>
      <pc:sldChg chg="del">
        <pc:chgData name="Sagov, Sadye M (DESE)" userId="4aaf61df-7a31-4800-bcab-734ca7f6eb6d" providerId="ADAL" clId="{E2A8F4D9-E1CB-47D0-80C7-30598E8D3EF7}" dt="2025-08-21T15:40:10.791" v="3910" actId="47"/>
        <pc:sldMkLst>
          <pc:docMk/>
          <pc:sldMk cId="388223126" sldId="315"/>
        </pc:sldMkLst>
      </pc:sldChg>
      <pc:sldChg chg="del">
        <pc:chgData name="Sagov, Sadye M (DESE)" userId="4aaf61df-7a31-4800-bcab-734ca7f6eb6d" providerId="ADAL" clId="{E2A8F4D9-E1CB-47D0-80C7-30598E8D3EF7}" dt="2025-08-21T15:40:10.791" v="3910" actId="47"/>
        <pc:sldMkLst>
          <pc:docMk/>
          <pc:sldMk cId="2936754916" sldId="316"/>
        </pc:sldMkLst>
      </pc:sldChg>
      <pc:sldChg chg="del">
        <pc:chgData name="Sagov, Sadye M (DESE)" userId="4aaf61df-7a31-4800-bcab-734ca7f6eb6d" providerId="ADAL" clId="{E2A8F4D9-E1CB-47D0-80C7-30598E8D3EF7}" dt="2025-08-21T15:40:10.791" v="3910" actId="47"/>
        <pc:sldMkLst>
          <pc:docMk/>
          <pc:sldMk cId="2532938265" sldId="317"/>
        </pc:sldMkLst>
      </pc:sldChg>
      <pc:sldChg chg="del">
        <pc:chgData name="Sagov, Sadye M (DESE)" userId="4aaf61df-7a31-4800-bcab-734ca7f6eb6d" providerId="ADAL" clId="{E2A8F4D9-E1CB-47D0-80C7-30598E8D3EF7}" dt="2025-08-21T15:40:10.791" v="3910" actId="47"/>
        <pc:sldMkLst>
          <pc:docMk/>
          <pc:sldMk cId="710157088" sldId="318"/>
        </pc:sldMkLst>
      </pc:sldChg>
      <pc:sldChg chg="del">
        <pc:chgData name="Sagov, Sadye M (DESE)" userId="4aaf61df-7a31-4800-bcab-734ca7f6eb6d" providerId="ADAL" clId="{E2A8F4D9-E1CB-47D0-80C7-30598E8D3EF7}" dt="2025-08-21T15:40:10.791" v="3910" actId="47"/>
        <pc:sldMkLst>
          <pc:docMk/>
          <pc:sldMk cId="3231767942" sldId="319"/>
        </pc:sldMkLst>
      </pc:sldChg>
      <pc:sldChg chg="del">
        <pc:chgData name="Sagov, Sadye M (DESE)" userId="4aaf61df-7a31-4800-bcab-734ca7f6eb6d" providerId="ADAL" clId="{E2A8F4D9-E1CB-47D0-80C7-30598E8D3EF7}" dt="2025-08-21T15:41:10.443" v="3965" actId="47"/>
        <pc:sldMkLst>
          <pc:docMk/>
          <pc:sldMk cId="608885283" sldId="320"/>
        </pc:sldMkLst>
      </pc:sldChg>
      <pc:sldChg chg="addSp delSp modSp mod delAnim modAnim modNotesTx">
        <pc:chgData name="Sagov, Sadye M (DESE)" userId="4aaf61df-7a31-4800-bcab-734ca7f6eb6d" providerId="ADAL" clId="{E2A8F4D9-E1CB-47D0-80C7-30598E8D3EF7}" dt="2025-08-21T18:47:21.550" v="11160" actId="20577"/>
        <pc:sldMkLst>
          <pc:docMk/>
          <pc:sldMk cId="2394229450" sldId="322"/>
        </pc:sldMkLst>
        <pc:spChg chg="mod">
          <ac:chgData name="Sagov, Sadye M (DESE)" userId="4aaf61df-7a31-4800-bcab-734ca7f6eb6d" providerId="ADAL" clId="{E2A8F4D9-E1CB-47D0-80C7-30598E8D3EF7}" dt="2025-08-21T15:42:45.293" v="3998" actId="20577"/>
          <ac:spMkLst>
            <pc:docMk/>
            <pc:sldMk cId="2394229450" sldId="322"/>
            <ac:spMk id="2" creationId="{361042F8-6858-376E-82D7-8B83506D240D}"/>
          </ac:spMkLst>
        </pc:spChg>
        <pc:spChg chg="add mod">
          <ac:chgData name="Sagov, Sadye M (DESE)" userId="4aaf61df-7a31-4800-bcab-734ca7f6eb6d" providerId="ADAL" clId="{E2A8F4D9-E1CB-47D0-80C7-30598E8D3EF7}" dt="2025-08-21T18:46:05.640" v="11030" actId="14100"/>
          <ac:spMkLst>
            <pc:docMk/>
            <pc:sldMk cId="2394229450" sldId="322"/>
            <ac:spMk id="3" creationId="{FC1D30D6-56BD-0C4F-797B-82C27FA43C4B}"/>
          </ac:spMkLst>
        </pc:spChg>
        <pc:spChg chg="add mod">
          <ac:chgData name="Sagov, Sadye M (DESE)" userId="4aaf61df-7a31-4800-bcab-734ca7f6eb6d" providerId="ADAL" clId="{E2A8F4D9-E1CB-47D0-80C7-30598E8D3EF7}" dt="2025-08-21T18:46:12.686" v="11047" actId="20577"/>
          <ac:spMkLst>
            <pc:docMk/>
            <pc:sldMk cId="2394229450" sldId="322"/>
            <ac:spMk id="6" creationId="{D9DFF81E-F914-CA41-E20B-7B1F25D77165}"/>
          </ac:spMkLst>
        </pc:spChg>
        <pc:spChg chg="del">
          <ac:chgData name="Sagov, Sadye M (DESE)" userId="4aaf61df-7a31-4800-bcab-734ca7f6eb6d" providerId="ADAL" clId="{E2A8F4D9-E1CB-47D0-80C7-30598E8D3EF7}" dt="2025-08-21T15:41:01.388" v="3961" actId="478"/>
          <ac:spMkLst>
            <pc:docMk/>
            <pc:sldMk cId="2394229450" sldId="322"/>
            <ac:spMk id="6" creationId="{E98C0159-4442-52B0-B709-A62125BF02D7}"/>
          </ac:spMkLst>
        </pc:spChg>
        <pc:spChg chg="add del mod">
          <ac:chgData name="Sagov, Sadye M (DESE)" userId="4aaf61df-7a31-4800-bcab-734ca7f6eb6d" providerId="ADAL" clId="{E2A8F4D9-E1CB-47D0-80C7-30598E8D3EF7}" dt="2025-08-21T15:42:38.918" v="3980" actId="478"/>
          <ac:spMkLst>
            <pc:docMk/>
            <pc:sldMk cId="2394229450" sldId="322"/>
            <ac:spMk id="7" creationId="{A126E4DA-7352-04EE-DCEB-246C8FA3CA1C}"/>
          </ac:spMkLst>
        </pc:spChg>
        <pc:spChg chg="add del mod">
          <ac:chgData name="Sagov, Sadye M (DESE)" userId="4aaf61df-7a31-4800-bcab-734ca7f6eb6d" providerId="ADAL" clId="{E2A8F4D9-E1CB-47D0-80C7-30598E8D3EF7}" dt="2025-08-21T15:42:40.421" v="3981" actId="478"/>
          <ac:spMkLst>
            <pc:docMk/>
            <pc:sldMk cId="2394229450" sldId="322"/>
            <ac:spMk id="8" creationId="{146C5BEA-276A-0752-FDA2-A6E7D4BE824F}"/>
          </ac:spMkLst>
        </pc:spChg>
        <pc:spChg chg="add mod">
          <ac:chgData name="Sagov, Sadye M (DESE)" userId="4aaf61df-7a31-4800-bcab-734ca7f6eb6d" providerId="ADAL" clId="{E2A8F4D9-E1CB-47D0-80C7-30598E8D3EF7}" dt="2025-08-21T18:44:51.715" v="10962" actId="14100"/>
          <ac:spMkLst>
            <pc:docMk/>
            <pc:sldMk cId="2394229450" sldId="322"/>
            <ac:spMk id="11" creationId="{FE4DB203-905D-B850-5DEF-7922E63A550A}"/>
          </ac:spMkLst>
        </pc:spChg>
        <pc:spChg chg="add mod">
          <ac:chgData name="Sagov, Sadye M (DESE)" userId="4aaf61df-7a31-4800-bcab-734ca7f6eb6d" providerId="ADAL" clId="{E2A8F4D9-E1CB-47D0-80C7-30598E8D3EF7}" dt="2025-08-21T18:45:09.449" v="10996" actId="113"/>
          <ac:spMkLst>
            <pc:docMk/>
            <pc:sldMk cId="2394229450" sldId="322"/>
            <ac:spMk id="12" creationId="{F584043D-B774-497F-BEA3-FEC0B87DBEBB}"/>
          </ac:spMkLst>
        </pc:spChg>
        <pc:spChg chg="add mod">
          <ac:chgData name="Sagov, Sadye M (DESE)" userId="4aaf61df-7a31-4800-bcab-734ca7f6eb6d" providerId="ADAL" clId="{E2A8F4D9-E1CB-47D0-80C7-30598E8D3EF7}" dt="2025-08-21T18:45:33.877" v="11000" actId="14100"/>
          <ac:spMkLst>
            <pc:docMk/>
            <pc:sldMk cId="2394229450" sldId="322"/>
            <ac:spMk id="14" creationId="{C844E1AB-7E35-D5D8-8610-58EA4CF9FBA8}"/>
          </ac:spMkLst>
        </pc:spChg>
        <pc:spChg chg="add mod">
          <ac:chgData name="Sagov, Sadye M (DESE)" userId="4aaf61df-7a31-4800-bcab-734ca7f6eb6d" providerId="ADAL" clId="{E2A8F4D9-E1CB-47D0-80C7-30598E8D3EF7}" dt="2025-08-21T18:46:00.806" v="11029" actId="1076"/>
          <ac:spMkLst>
            <pc:docMk/>
            <pc:sldMk cId="2394229450" sldId="322"/>
            <ac:spMk id="15" creationId="{9DD8463E-1A65-C30C-DE0D-D2AB9C6F9713}"/>
          </ac:spMkLst>
        </pc:spChg>
        <pc:picChg chg="add del mod">
          <ac:chgData name="Sagov, Sadye M (DESE)" userId="4aaf61df-7a31-4800-bcab-734ca7f6eb6d" providerId="ADAL" clId="{E2A8F4D9-E1CB-47D0-80C7-30598E8D3EF7}" dt="2025-08-21T15:42:37.108" v="3979" actId="478"/>
          <ac:picMkLst>
            <pc:docMk/>
            <pc:sldMk cId="2394229450" sldId="322"/>
            <ac:picMk id="3" creationId="{A60ADC8F-C024-F5E2-1126-85B2471DFA17}"/>
          </ac:picMkLst>
        </pc:picChg>
        <pc:picChg chg="mod">
          <ac:chgData name="Sagov, Sadye M (DESE)" userId="4aaf61df-7a31-4800-bcab-734ca7f6eb6d" providerId="ADAL" clId="{E2A8F4D9-E1CB-47D0-80C7-30598E8D3EF7}" dt="2025-08-21T15:42:53.630" v="4001" actId="1076"/>
          <ac:picMkLst>
            <pc:docMk/>
            <pc:sldMk cId="2394229450" sldId="322"/>
            <ac:picMk id="5" creationId="{B588C361-8438-C47D-52F2-796F2EC53672}"/>
          </ac:picMkLst>
        </pc:picChg>
        <pc:cxnChg chg="add mod">
          <ac:chgData name="Sagov, Sadye M (DESE)" userId="4aaf61df-7a31-4800-bcab-734ca7f6eb6d" providerId="ADAL" clId="{E2A8F4D9-E1CB-47D0-80C7-30598E8D3EF7}" dt="2025-08-21T18:43:14.985" v="10895" actId="14100"/>
          <ac:cxnSpMkLst>
            <pc:docMk/>
            <pc:sldMk cId="2394229450" sldId="322"/>
            <ac:cxnSpMk id="7" creationId="{CA0105FA-0825-1EC5-34BD-1B1C085E6DC2}"/>
          </ac:cxnSpMkLst>
        </pc:cxnChg>
        <pc:cxnChg chg="add mod">
          <ac:chgData name="Sagov, Sadye M (DESE)" userId="4aaf61df-7a31-4800-bcab-734ca7f6eb6d" providerId="ADAL" clId="{E2A8F4D9-E1CB-47D0-80C7-30598E8D3EF7}" dt="2025-08-21T18:44:54.086" v="10963" actId="1076"/>
          <ac:cxnSpMkLst>
            <pc:docMk/>
            <pc:sldMk cId="2394229450" sldId="322"/>
            <ac:cxnSpMk id="13" creationId="{87E3173A-0158-6446-D3E9-5D72D9730A08}"/>
          </ac:cxnSpMkLst>
        </pc:cxnChg>
        <pc:cxnChg chg="add mod">
          <ac:chgData name="Sagov, Sadye M (DESE)" userId="4aaf61df-7a31-4800-bcab-734ca7f6eb6d" providerId="ADAL" clId="{E2A8F4D9-E1CB-47D0-80C7-30598E8D3EF7}" dt="2025-08-21T18:45:56.329" v="11028" actId="1076"/>
          <ac:cxnSpMkLst>
            <pc:docMk/>
            <pc:sldMk cId="2394229450" sldId="322"/>
            <ac:cxnSpMk id="16" creationId="{93863CBB-543F-CD31-95D5-79E9700BBC14}"/>
          </ac:cxnSpMkLst>
        </pc:cxnChg>
      </pc:sldChg>
      <pc:sldChg chg="modSp mod modNotesTx">
        <pc:chgData name="Sagov, Sadye M (DESE)" userId="4aaf61df-7a31-4800-bcab-734ca7f6eb6d" providerId="ADAL" clId="{E2A8F4D9-E1CB-47D0-80C7-30598E8D3EF7}" dt="2025-08-21T17:10:19.459" v="9046" actId="20577"/>
        <pc:sldMkLst>
          <pc:docMk/>
          <pc:sldMk cId="1848743662" sldId="323"/>
        </pc:sldMkLst>
        <pc:spChg chg="mod">
          <ac:chgData name="Sagov, Sadye M (DESE)" userId="4aaf61df-7a31-4800-bcab-734ca7f6eb6d" providerId="ADAL" clId="{E2A8F4D9-E1CB-47D0-80C7-30598E8D3EF7}" dt="2025-08-21T15:42:56.521" v="4002" actId="20577"/>
          <ac:spMkLst>
            <pc:docMk/>
            <pc:sldMk cId="1848743662" sldId="323"/>
            <ac:spMk id="2" creationId="{F1B4A754-8B20-3CBF-19F4-B73C04F9F348}"/>
          </ac:spMkLst>
        </pc:spChg>
      </pc:sldChg>
      <pc:sldChg chg="modNotesTx">
        <pc:chgData name="Sagov, Sadye M (DESE)" userId="4aaf61df-7a31-4800-bcab-734ca7f6eb6d" providerId="ADAL" clId="{E2A8F4D9-E1CB-47D0-80C7-30598E8D3EF7}" dt="2025-08-21T17:07:59.179" v="8694" actId="20577"/>
        <pc:sldMkLst>
          <pc:docMk/>
          <pc:sldMk cId="3883215469" sldId="324"/>
        </pc:sldMkLst>
      </pc:sldChg>
      <pc:sldChg chg="del">
        <pc:chgData name="Sagov, Sadye M (DESE)" userId="4aaf61df-7a31-4800-bcab-734ca7f6eb6d" providerId="ADAL" clId="{E2A8F4D9-E1CB-47D0-80C7-30598E8D3EF7}" dt="2025-08-21T15:43:05.041" v="4003" actId="47"/>
        <pc:sldMkLst>
          <pc:docMk/>
          <pc:sldMk cId="783867365" sldId="327"/>
        </pc:sldMkLst>
      </pc:sldChg>
      <pc:sldChg chg="modNotesTx">
        <pc:chgData name="Sagov, Sadye M (DESE)" userId="4aaf61df-7a31-4800-bcab-734ca7f6eb6d" providerId="ADAL" clId="{E2A8F4D9-E1CB-47D0-80C7-30598E8D3EF7}" dt="2025-08-21T17:10:28.019" v="9051" actId="20577"/>
        <pc:sldMkLst>
          <pc:docMk/>
          <pc:sldMk cId="4081241560" sldId="328"/>
        </pc:sldMkLst>
      </pc:sldChg>
      <pc:sldChg chg="modNotesTx">
        <pc:chgData name="Sagov, Sadye M (DESE)" userId="4aaf61df-7a31-4800-bcab-734ca7f6eb6d" providerId="ADAL" clId="{E2A8F4D9-E1CB-47D0-80C7-30598E8D3EF7}" dt="2025-08-21T17:11:57.261" v="9178" actId="20577"/>
        <pc:sldMkLst>
          <pc:docMk/>
          <pc:sldMk cId="3021554689" sldId="329"/>
        </pc:sldMkLst>
      </pc:sldChg>
      <pc:sldChg chg="modSp modNotesTx">
        <pc:chgData name="Sagov, Sadye M (DESE)" userId="4aaf61df-7a31-4800-bcab-734ca7f6eb6d" providerId="ADAL" clId="{E2A8F4D9-E1CB-47D0-80C7-30598E8D3EF7}" dt="2025-08-21T18:55:14.884" v="11503" actId="20577"/>
        <pc:sldMkLst>
          <pc:docMk/>
          <pc:sldMk cId="3186546192" sldId="331"/>
        </pc:sldMkLst>
        <pc:spChg chg="mod">
          <ac:chgData name="Sagov, Sadye M (DESE)" userId="4aaf61df-7a31-4800-bcab-734ca7f6eb6d" providerId="ADAL" clId="{E2A8F4D9-E1CB-47D0-80C7-30598E8D3EF7}" dt="2025-08-21T18:55:14.884" v="11503" actId="20577"/>
          <ac:spMkLst>
            <pc:docMk/>
            <pc:sldMk cId="3186546192" sldId="331"/>
            <ac:spMk id="7" creationId="{AECB06DC-127C-F394-3934-89C859487828}"/>
          </ac:spMkLst>
        </pc:spChg>
      </pc:sldChg>
      <pc:sldChg chg="addSp delSp modSp mod delAnim modAnim modNotesTx">
        <pc:chgData name="Sagov, Sadye M (DESE)" userId="4aaf61df-7a31-4800-bcab-734ca7f6eb6d" providerId="ADAL" clId="{E2A8F4D9-E1CB-47D0-80C7-30598E8D3EF7}" dt="2025-08-21T18:00:52.026" v="10837"/>
        <pc:sldMkLst>
          <pc:docMk/>
          <pc:sldMk cId="2766619781" sldId="333"/>
        </pc:sldMkLst>
        <pc:spChg chg="mod">
          <ac:chgData name="Sagov, Sadye M (DESE)" userId="4aaf61df-7a31-4800-bcab-734ca7f6eb6d" providerId="ADAL" clId="{E2A8F4D9-E1CB-47D0-80C7-30598E8D3EF7}" dt="2025-08-21T15:46:56.584" v="4164" actId="1076"/>
          <ac:spMkLst>
            <pc:docMk/>
            <pc:sldMk cId="2766619781" sldId="333"/>
            <ac:spMk id="3" creationId="{23C8A845-41FE-D490-CEC1-474D21D2EE4C}"/>
          </ac:spMkLst>
        </pc:spChg>
        <pc:spChg chg="mod">
          <ac:chgData name="Sagov, Sadye M (DESE)" userId="4aaf61df-7a31-4800-bcab-734ca7f6eb6d" providerId="ADAL" clId="{E2A8F4D9-E1CB-47D0-80C7-30598E8D3EF7}" dt="2025-08-21T15:46:56.584" v="4164" actId="1076"/>
          <ac:spMkLst>
            <pc:docMk/>
            <pc:sldMk cId="2766619781" sldId="333"/>
            <ac:spMk id="5" creationId="{61B56083-1460-05FA-35CB-DCAB3C56DA3E}"/>
          </ac:spMkLst>
        </pc:spChg>
        <pc:spChg chg="add mod">
          <ac:chgData name="Sagov, Sadye M (DESE)" userId="4aaf61df-7a31-4800-bcab-734ca7f6eb6d" providerId="ADAL" clId="{E2A8F4D9-E1CB-47D0-80C7-30598E8D3EF7}" dt="2025-08-21T15:47:08.569" v="4165" actId="1076"/>
          <ac:spMkLst>
            <pc:docMk/>
            <pc:sldMk cId="2766619781" sldId="333"/>
            <ac:spMk id="6" creationId="{6BA55F5F-306C-5C4D-56F6-8216E6644254}"/>
          </ac:spMkLst>
        </pc:spChg>
        <pc:spChg chg="del">
          <ac:chgData name="Sagov, Sadye M (DESE)" userId="4aaf61df-7a31-4800-bcab-734ca7f6eb6d" providerId="ADAL" clId="{E2A8F4D9-E1CB-47D0-80C7-30598E8D3EF7}" dt="2025-08-21T15:45:12.388" v="4135" actId="478"/>
          <ac:spMkLst>
            <pc:docMk/>
            <pc:sldMk cId="2766619781" sldId="333"/>
            <ac:spMk id="7" creationId="{0EF0EB83-0B97-DD37-F31D-A0063AD6BABB}"/>
          </ac:spMkLst>
        </pc:spChg>
        <pc:spChg chg="add mod">
          <ac:chgData name="Sagov, Sadye M (DESE)" userId="4aaf61df-7a31-4800-bcab-734ca7f6eb6d" providerId="ADAL" clId="{E2A8F4D9-E1CB-47D0-80C7-30598E8D3EF7}" dt="2025-08-21T15:47:08.569" v="4165" actId="1076"/>
          <ac:spMkLst>
            <pc:docMk/>
            <pc:sldMk cId="2766619781" sldId="333"/>
            <ac:spMk id="8" creationId="{3BE901D1-009B-5E18-B5EF-9F17C8DF46B4}"/>
          </ac:spMkLst>
        </pc:spChg>
        <pc:spChg chg="mod">
          <ac:chgData name="Sagov, Sadye M (DESE)" userId="4aaf61df-7a31-4800-bcab-734ca7f6eb6d" providerId="ADAL" clId="{E2A8F4D9-E1CB-47D0-80C7-30598E8D3EF7}" dt="2025-08-21T15:47:08.569" v="4165" actId="1076"/>
          <ac:spMkLst>
            <pc:docMk/>
            <pc:sldMk cId="2766619781" sldId="333"/>
            <ac:spMk id="10" creationId="{D80BA800-8CD4-17B9-A151-8B615C59C90A}"/>
          </ac:spMkLst>
        </pc:spChg>
        <pc:spChg chg="del">
          <ac:chgData name="Sagov, Sadye M (DESE)" userId="4aaf61df-7a31-4800-bcab-734ca7f6eb6d" providerId="ADAL" clId="{E2A8F4D9-E1CB-47D0-80C7-30598E8D3EF7}" dt="2025-08-21T15:45:04.337" v="4132" actId="478"/>
          <ac:spMkLst>
            <pc:docMk/>
            <pc:sldMk cId="2766619781" sldId="333"/>
            <ac:spMk id="11" creationId="{31C4BCB9-28E3-3D04-AC95-BC1C1EA68DD2}"/>
          </ac:spMkLst>
        </pc:spChg>
        <pc:picChg chg="mod">
          <ac:chgData name="Sagov, Sadye M (DESE)" userId="4aaf61df-7a31-4800-bcab-734ca7f6eb6d" providerId="ADAL" clId="{E2A8F4D9-E1CB-47D0-80C7-30598E8D3EF7}" dt="2025-08-21T15:47:08.569" v="4165" actId="1076"/>
          <ac:picMkLst>
            <pc:docMk/>
            <pc:sldMk cId="2766619781" sldId="333"/>
            <ac:picMk id="9" creationId="{B40B5DD0-F8BF-4FA6-0B3E-89D1089FD870}"/>
          </ac:picMkLst>
        </pc:picChg>
      </pc:sldChg>
      <pc:sldChg chg="modNotesTx">
        <pc:chgData name="Sagov, Sadye M (DESE)" userId="4aaf61df-7a31-4800-bcab-734ca7f6eb6d" providerId="ADAL" clId="{E2A8F4D9-E1CB-47D0-80C7-30598E8D3EF7}" dt="2025-08-21T17:15:07.010" v="9329" actId="20577"/>
        <pc:sldMkLst>
          <pc:docMk/>
          <pc:sldMk cId="1841682819" sldId="334"/>
        </pc:sldMkLst>
      </pc:sldChg>
      <pc:sldChg chg="modNotesTx">
        <pc:chgData name="Sagov, Sadye M (DESE)" userId="4aaf61df-7a31-4800-bcab-734ca7f6eb6d" providerId="ADAL" clId="{E2A8F4D9-E1CB-47D0-80C7-30598E8D3EF7}" dt="2025-08-21T17:16:24.527" v="9404" actId="20577"/>
        <pc:sldMkLst>
          <pc:docMk/>
          <pc:sldMk cId="1052595891" sldId="335"/>
        </pc:sldMkLst>
      </pc:sldChg>
      <pc:sldChg chg="modSp mod">
        <pc:chgData name="Sagov, Sadye M (DESE)" userId="4aaf61df-7a31-4800-bcab-734ca7f6eb6d" providerId="ADAL" clId="{E2A8F4D9-E1CB-47D0-80C7-30598E8D3EF7}" dt="2025-08-21T15:51:34.022" v="4417" actId="1076"/>
        <pc:sldMkLst>
          <pc:docMk/>
          <pc:sldMk cId="1784739129" sldId="336"/>
        </pc:sldMkLst>
        <pc:spChg chg="mod">
          <ac:chgData name="Sagov, Sadye M (DESE)" userId="4aaf61df-7a31-4800-bcab-734ca7f6eb6d" providerId="ADAL" clId="{E2A8F4D9-E1CB-47D0-80C7-30598E8D3EF7}" dt="2025-08-21T15:51:34.022" v="4417" actId="1076"/>
          <ac:spMkLst>
            <pc:docMk/>
            <pc:sldMk cId="1784739129" sldId="336"/>
            <ac:spMk id="7" creationId="{090831FA-4E42-F9DF-AB07-594AFC29C705}"/>
          </ac:spMkLst>
        </pc:spChg>
        <pc:spChg chg="mod">
          <ac:chgData name="Sagov, Sadye M (DESE)" userId="4aaf61df-7a31-4800-bcab-734ca7f6eb6d" providerId="ADAL" clId="{E2A8F4D9-E1CB-47D0-80C7-30598E8D3EF7}" dt="2025-08-21T15:51:34.022" v="4417" actId="1076"/>
          <ac:spMkLst>
            <pc:docMk/>
            <pc:sldMk cId="1784739129" sldId="336"/>
            <ac:spMk id="8" creationId="{9D6E7B50-2B28-FB42-0F5B-09A617131F0F}"/>
          </ac:spMkLst>
        </pc:spChg>
        <pc:spChg chg="mod">
          <ac:chgData name="Sagov, Sadye M (DESE)" userId="4aaf61df-7a31-4800-bcab-734ca7f6eb6d" providerId="ADAL" clId="{E2A8F4D9-E1CB-47D0-80C7-30598E8D3EF7}" dt="2025-08-21T15:51:34.022" v="4417" actId="1076"/>
          <ac:spMkLst>
            <pc:docMk/>
            <pc:sldMk cId="1784739129" sldId="336"/>
            <ac:spMk id="9" creationId="{A98A1F1B-1FDE-7D1A-E258-5AAFC372AB37}"/>
          </ac:spMkLst>
        </pc:spChg>
        <pc:spChg chg="mod">
          <ac:chgData name="Sagov, Sadye M (DESE)" userId="4aaf61df-7a31-4800-bcab-734ca7f6eb6d" providerId="ADAL" clId="{E2A8F4D9-E1CB-47D0-80C7-30598E8D3EF7}" dt="2025-08-21T15:51:34.022" v="4417" actId="1076"/>
          <ac:spMkLst>
            <pc:docMk/>
            <pc:sldMk cId="1784739129" sldId="336"/>
            <ac:spMk id="11" creationId="{94B49264-716A-7977-70DB-2230D7133FBD}"/>
          </ac:spMkLst>
        </pc:spChg>
        <pc:picChg chg="mod">
          <ac:chgData name="Sagov, Sadye M (DESE)" userId="4aaf61df-7a31-4800-bcab-734ca7f6eb6d" providerId="ADAL" clId="{E2A8F4D9-E1CB-47D0-80C7-30598E8D3EF7}" dt="2025-08-21T15:51:34.022" v="4417" actId="1076"/>
          <ac:picMkLst>
            <pc:docMk/>
            <pc:sldMk cId="1784739129" sldId="336"/>
            <ac:picMk id="6" creationId="{394C9724-9790-F8E0-97E5-D1C91777F7D1}"/>
          </ac:picMkLst>
        </pc:picChg>
      </pc:sldChg>
      <pc:sldChg chg="modNotesTx">
        <pc:chgData name="Sagov, Sadye M (DESE)" userId="4aaf61df-7a31-4800-bcab-734ca7f6eb6d" providerId="ADAL" clId="{E2A8F4D9-E1CB-47D0-80C7-30598E8D3EF7}" dt="2025-08-21T17:06:52.711" v="8527" actId="20577"/>
        <pc:sldMkLst>
          <pc:docMk/>
          <pc:sldMk cId="2379165962" sldId="338"/>
        </pc:sldMkLst>
      </pc:sldChg>
      <pc:sldChg chg="modSp mod">
        <pc:chgData name="Sagov, Sadye M (DESE)" userId="4aaf61df-7a31-4800-bcab-734ca7f6eb6d" providerId="ADAL" clId="{E2A8F4D9-E1CB-47D0-80C7-30598E8D3EF7}" dt="2025-08-21T18:01:59.442" v="10840" actId="1076"/>
        <pc:sldMkLst>
          <pc:docMk/>
          <pc:sldMk cId="2663434801" sldId="342"/>
        </pc:sldMkLst>
        <pc:spChg chg="mod">
          <ac:chgData name="Sagov, Sadye M (DESE)" userId="4aaf61df-7a31-4800-bcab-734ca7f6eb6d" providerId="ADAL" clId="{E2A8F4D9-E1CB-47D0-80C7-30598E8D3EF7}" dt="2025-08-21T17:21:41.184" v="9635" actId="20577"/>
          <ac:spMkLst>
            <pc:docMk/>
            <pc:sldMk cId="2663434801" sldId="342"/>
            <ac:spMk id="7" creationId="{FA32401D-C613-4C35-BF4A-B1EB82AB86A6}"/>
          </ac:spMkLst>
        </pc:spChg>
        <pc:spChg chg="mod">
          <ac:chgData name="Sagov, Sadye M (DESE)" userId="4aaf61df-7a31-4800-bcab-734ca7f6eb6d" providerId="ADAL" clId="{E2A8F4D9-E1CB-47D0-80C7-30598E8D3EF7}" dt="2025-08-21T18:01:59.442" v="10840" actId="1076"/>
          <ac:spMkLst>
            <pc:docMk/>
            <pc:sldMk cId="2663434801" sldId="342"/>
            <ac:spMk id="9" creationId="{78BB6D5D-A1C1-3F00-0A5F-93051BA6DDD6}"/>
          </ac:spMkLst>
        </pc:spChg>
        <pc:spChg chg="mod">
          <ac:chgData name="Sagov, Sadye M (DESE)" userId="4aaf61df-7a31-4800-bcab-734ca7f6eb6d" providerId="ADAL" clId="{E2A8F4D9-E1CB-47D0-80C7-30598E8D3EF7}" dt="2025-08-21T18:01:46.161" v="10838" actId="1076"/>
          <ac:spMkLst>
            <pc:docMk/>
            <pc:sldMk cId="2663434801" sldId="342"/>
            <ac:spMk id="11" creationId="{11552FF0-74A7-A695-5110-EABED9A1E58D}"/>
          </ac:spMkLst>
        </pc:spChg>
        <pc:spChg chg="mod">
          <ac:chgData name="Sagov, Sadye M (DESE)" userId="4aaf61df-7a31-4800-bcab-734ca7f6eb6d" providerId="ADAL" clId="{E2A8F4D9-E1CB-47D0-80C7-30598E8D3EF7}" dt="2025-08-21T18:01:54.982" v="10839" actId="1076"/>
          <ac:spMkLst>
            <pc:docMk/>
            <pc:sldMk cId="2663434801" sldId="342"/>
            <ac:spMk id="15" creationId="{50C35576-AAB4-952E-FF01-E16B45D9B0D2}"/>
          </ac:spMkLst>
        </pc:spChg>
        <pc:picChg chg="mod">
          <ac:chgData name="Sagov, Sadye M (DESE)" userId="4aaf61df-7a31-4800-bcab-734ca7f6eb6d" providerId="ADAL" clId="{E2A8F4D9-E1CB-47D0-80C7-30598E8D3EF7}" dt="2025-08-21T18:01:54.982" v="10839" actId="1076"/>
          <ac:picMkLst>
            <pc:docMk/>
            <pc:sldMk cId="2663434801" sldId="342"/>
            <ac:picMk id="19" creationId="{DBCDD4F7-F68D-29AE-4559-EE4B77988E60}"/>
          </ac:picMkLst>
        </pc:picChg>
        <pc:picChg chg="mod">
          <ac:chgData name="Sagov, Sadye M (DESE)" userId="4aaf61df-7a31-4800-bcab-734ca7f6eb6d" providerId="ADAL" clId="{E2A8F4D9-E1CB-47D0-80C7-30598E8D3EF7}" dt="2025-08-21T18:01:46.161" v="10838" actId="1076"/>
          <ac:picMkLst>
            <pc:docMk/>
            <pc:sldMk cId="2663434801" sldId="342"/>
            <ac:picMk id="25" creationId="{64F17E4F-8AA1-09D3-0CCC-841922027832}"/>
          </ac:picMkLst>
        </pc:picChg>
      </pc:sldChg>
      <pc:sldChg chg="addSp modSp mod modAnim">
        <pc:chgData name="Sagov, Sadye M (DESE)" userId="4aaf61df-7a31-4800-bcab-734ca7f6eb6d" providerId="ADAL" clId="{E2A8F4D9-E1CB-47D0-80C7-30598E8D3EF7}" dt="2025-08-21T19:00:41.120" v="11598"/>
        <pc:sldMkLst>
          <pc:docMk/>
          <pc:sldMk cId="4193301708" sldId="344"/>
        </pc:sldMkLst>
        <pc:spChg chg="add mod">
          <ac:chgData name="Sagov, Sadye M (DESE)" userId="4aaf61df-7a31-4800-bcab-734ca7f6eb6d" providerId="ADAL" clId="{E2A8F4D9-E1CB-47D0-80C7-30598E8D3EF7}" dt="2025-08-21T19:00:01.725" v="11594" actId="1076"/>
          <ac:spMkLst>
            <pc:docMk/>
            <pc:sldMk cId="4193301708" sldId="344"/>
            <ac:spMk id="3" creationId="{67E46F84-2CCB-BF45-7280-00933026E803}"/>
          </ac:spMkLst>
        </pc:spChg>
        <pc:spChg chg="add mod">
          <ac:chgData name="Sagov, Sadye M (DESE)" userId="4aaf61df-7a31-4800-bcab-734ca7f6eb6d" providerId="ADAL" clId="{E2A8F4D9-E1CB-47D0-80C7-30598E8D3EF7}" dt="2025-08-21T19:00:01.725" v="11594" actId="1076"/>
          <ac:spMkLst>
            <pc:docMk/>
            <pc:sldMk cId="4193301708" sldId="344"/>
            <ac:spMk id="6" creationId="{5ADCC9F1-A840-F593-7021-8B9B56E26336}"/>
          </ac:spMkLst>
        </pc:spChg>
        <pc:spChg chg="mod">
          <ac:chgData name="Sagov, Sadye M (DESE)" userId="4aaf61df-7a31-4800-bcab-734ca7f6eb6d" providerId="ADAL" clId="{E2A8F4D9-E1CB-47D0-80C7-30598E8D3EF7}" dt="2025-08-21T19:00:01.725" v="11594" actId="1076"/>
          <ac:spMkLst>
            <pc:docMk/>
            <pc:sldMk cId="4193301708" sldId="344"/>
            <ac:spMk id="12" creationId="{3A0BB411-9D74-73EB-3FBA-748553FD8A10}"/>
          </ac:spMkLst>
        </pc:spChg>
        <pc:spChg chg="mod">
          <ac:chgData name="Sagov, Sadye M (DESE)" userId="4aaf61df-7a31-4800-bcab-734ca7f6eb6d" providerId="ADAL" clId="{E2A8F4D9-E1CB-47D0-80C7-30598E8D3EF7}" dt="2025-08-21T19:00:01.725" v="11594" actId="1076"/>
          <ac:spMkLst>
            <pc:docMk/>
            <pc:sldMk cId="4193301708" sldId="344"/>
            <ac:spMk id="14" creationId="{A49B048B-0C28-D1E4-D5CD-8700B895D9FE}"/>
          </ac:spMkLst>
        </pc:spChg>
        <pc:picChg chg="mod">
          <ac:chgData name="Sagov, Sadye M (DESE)" userId="4aaf61df-7a31-4800-bcab-734ca7f6eb6d" providerId="ADAL" clId="{E2A8F4D9-E1CB-47D0-80C7-30598E8D3EF7}" dt="2025-08-21T19:00:01.725" v="11594" actId="1076"/>
          <ac:picMkLst>
            <pc:docMk/>
            <pc:sldMk cId="4193301708" sldId="344"/>
            <ac:picMk id="10" creationId="{065D6F6C-70FD-FC5E-0832-889306FA0ED6}"/>
          </ac:picMkLst>
        </pc:picChg>
        <pc:cxnChg chg="add mod">
          <ac:chgData name="Sagov, Sadye M (DESE)" userId="4aaf61df-7a31-4800-bcab-734ca7f6eb6d" providerId="ADAL" clId="{E2A8F4D9-E1CB-47D0-80C7-30598E8D3EF7}" dt="2025-08-21T19:00:01.725" v="11594" actId="1076"/>
          <ac:cxnSpMkLst>
            <pc:docMk/>
            <pc:sldMk cId="4193301708" sldId="344"/>
            <ac:cxnSpMk id="5" creationId="{B460DEB1-90A2-2B71-7334-045DB59D574E}"/>
          </ac:cxnSpMkLst>
        </pc:cxnChg>
        <pc:cxnChg chg="add mod">
          <ac:chgData name="Sagov, Sadye M (DESE)" userId="4aaf61df-7a31-4800-bcab-734ca7f6eb6d" providerId="ADAL" clId="{E2A8F4D9-E1CB-47D0-80C7-30598E8D3EF7}" dt="2025-08-21T19:00:01.725" v="11594" actId="1076"/>
          <ac:cxnSpMkLst>
            <pc:docMk/>
            <pc:sldMk cId="4193301708" sldId="344"/>
            <ac:cxnSpMk id="7" creationId="{F935EAEE-7A5F-D266-ED92-CDDDD7D593AE}"/>
          </ac:cxnSpMkLst>
        </pc:cxnChg>
      </pc:sldChg>
      <pc:sldChg chg="del">
        <pc:chgData name="Sagov, Sadye M (DESE)" userId="4aaf61df-7a31-4800-bcab-734ca7f6eb6d" providerId="ADAL" clId="{E2A8F4D9-E1CB-47D0-80C7-30598E8D3EF7}" dt="2025-08-21T15:53:11.542" v="4440" actId="47"/>
        <pc:sldMkLst>
          <pc:docMk/>
          <pc:sldMk cId="4095093307" sldId="345"/>
        </pc:sldMkLst>
      </pc:sldChg>
      <pc:sldChg chg="del">
        <pc:chgData name="Sagov, Sadye M (DESE)" userId="4aaf61df-7a31-4800-bcab-734ca7f6eb6d" providerId="ADAL" clId="{E2A8F4D9-E1CB-47D0-80C7-30598E8D3EF7}" dt="2025-08-21T15:52:16.812" v="4419" actId="47"/>
        <pc:sldMkLst>
          <pc:docMk/>
          <pc:sldMk cId="1122123487" sldId="346"/>
        </pc:sldMkLst>
      </pc:sldChg>
      <pc:sldChg chg="modSp del mod">
        <pc:chgData name="Sagov, Sadye M (DESE)" userId="4aaf61df-7a31-4800-bcab-734ca7f6eb6d" providerId="ADAL" clId="{E2A8F4D9-E1CB-47D0-80C7-30598E8D3EF7}" dt="2025-08-21T16:26:13.847" v="4796" actId="47"/>
        <pc:sldMkLst>
          <pc:docMk/>
          <pc:sldMk cId="2743791449" sldId="347"/>
        </pc:sldMkLst>
        <pc:graphicFrameChg chg="modGraphic">
          <ac:chgData name="Sagov, Sadye M (DESE)" userId="4aaf61df-7a31-4800-bcab-734ca7f6eb6d" providerId="ADAL" clId="{E2A8F4D9-E1CB-47D0-80C7-30598E8D3EF7}" dt="2025-08-21T15:52:29.244" v="4420" actId="2164"/>
          <ac:graphicFrameMkLst>
            <pc:docMk/>
            <pc:sldMk cId="2743791449" sldId="347"/>
            <ac:graphicFrameMk id="5" creationId="{6E0EAA9C-B21D-78F7-82BB-B88ACA3DA9D0}"/>
          </ac:graphicFrameMkLst>
        </pc:graphicFrameChg>
      </pc:sldChg>
      <pc:sldChg chg="addSp modSp mod modAnim modNotesTx">
        <pc:chgData name="Sagov, Sadye M (DESE)" userId="4aaf61df-7a31-4800-bcab-734ca7f6eb6d" providerId="ADAL" clId="{E2A8F4D9-E1CB-47D0-80C7-30598E8D3EF7}" dt="2025-08-21T18:04:53.793" v="10880" actId="1036"/>
        <pc:sldMkLst>
          <pc:docMk/>
          <pc:sldMk cId="1388457807" sldId="348"/>
        </pc:sldMkLst>
        <pc:spChg chg="mod">
          <ac:chgData name="Sagov, Sadye M (DESE)" userId="4aaf61df-7a31-4800-bcab-734ca7f6eb6d" providerId="ADAL" clId="{E2A8F4D9-E1CB-47D0-80C7-30598E8D3EF7}" dt="2025-08-21T16:29:02.358" v="4898" actId="20577"/>
          <ac:spMkLst>
            <pc:docMk/>
            <pc:sldMk cId="1388457807" sldId="348"/>
            <ac:spMk id="2" creationId="{B9DD8A3F-5C4B-6EFA-1577-9BF977559624}"/>
          </ac:spMkLst>
        </pc:spChg>
        <pc:spChg chg="add mod">
          <ac:chgData name="Sagov, Sadye M (DESE)" userId="4aaf61df-7a31-4800-bcab-734ca7f6eb6d" providerId="ADAL" clId="{E2A8F4D9-E1CB-47D0-80C7-30598E8D3EF7}" dt="2025-08-21T17:30:58.835" v="10080" actId="14100"/>
          <ac:spMkLst>
            <pc:docMk/>
            <pc:sldMk cId="1388457807" sldId="348"/>
            <ac:spMk id="3" creationId="{7176A5AA-951A-814E-70DC-6D99872932F9}"/>
          </ac:spMkLst>
        </pc:spChg>
        <pc:spChg chg="add mod">
          <ac:chgData name="Sagov, Sadye M (DESE)" userId="4aaf61df-7a31-4800-bcab-734ca7f6eb6d" providerId="ADAL" clId="{E2A8F4D9-E1CB-47D0-80C7-30598E8D3EF7}" dt="2025-08-21T18:04:53.793" v="10880" actId="1036"/>
          <ac:spMkLst>
            <pc:docMk/>
            <pc:sldMk cId="1388457807" sldId="348"/>
            <ac:spMk id="6" creationId="{D0EBA0AF-EF8F-CA3F-2E9E-1762654464ED}"/>
          </ac:spMkLst>
        </pc:spChg>
        <pc:graphicFrameChg chg="mod modGraphic">
          <ac:chgData name="Sagov, Sadye M (DESE)" userId="4aaf61df-7a31-4800-bcab-734ca7f6eb6d" providerId="ADAL" clId="{E2A8F4D9-E1CB-47D0-80C7-30598E8D3EF7}" dt="2025-08-21T16:29:05.061" v="4899" actId="2164"/>
          <ac:graphicFrameMkLst>
            <pc:docMk/>
            <pc:sldMk cId="1388457807" sldId="348"/>
            <ac:graphicFrameMk id="5" creationId="{F264F587-9D12-744D-3D84-BB4DBD0E11BE}"/>
          </ac:graphicFrameMkLst>
        </pc:graphicFrameChg>
      </pc:sldChg>
      <pc:sldChg chg="del">
        <pc:chgData name="Sagov, Sadye M (DESE)" userId="4aaf61df-7a31-4800-bcab-734ca7f6eb6d" providerId="ADAL" clId="{E2A8F4D9-E1CB-47D0-80C7-30598E8D3EF7}" dt="2025-08-21T15:52:53.285" v="4439" actId="47"/>
        <pc:sldMkLst>
          <pc:docMk/>
          <pc:sldMk cId="1587274118" sldId="349"/>
        </pc:sldMkLst>
      </pc:sldChg>
      <pc:sldChg chg="modNotesTx">
        <pc:chgData name="Sagov, Sadye M (DESE)" userId="4aaf61df-7a31-4800-bcab-734ca7f6eb6d" providerId="ADAL" clId="{E2A8F4D9-E1CB-47D0-80C7-30598E8D3EF7}" dt="2025-08-21T17:22:15.517" v="9659" actId="20577"/>
        <pc:sldMkLst>
          <pc:docMk/>
          <pc:sldMk cId="2155838803" sldId="350"/>
        </pc:sldMkLst>
      </pc:sldChg>
      <pc:sldChg chg="modSp mod">
        <pc:chgData name="Sagov, Sadye M (DESE)" userId="4aaf61df-7a31-4800-bcab-734ca7f6eb6d" providerId="ADAL" clId="{E2A8F4D9-E1CB-47D0-80C7-30598E8D3EF7}" dt="2025-08-21T15:51:18.383" v="4416" actId="1076"/>
        <pc:sldMkLst>
          <pc:docMk/>
          <pc:sldMk cId="1852078904" sldId="351"/>
        </pc:sldMkLst>
        <pc:spChg chg="mod">
          <ac:chgData name="Sagov, Sadye M (DESE)" userId="4aaf61df-7a31-4800-bcab-734ca7f6eb6d" providerId="ADAL" clId="{E2A8F4D9-E1CB-47D0-80C7-30598E8D3EF7}" dt="2025-08-21T15:51:14.228" v="4415" actId="1076"/>
          <ac:spMkLst>
            <pc:docMk/>
            <pc:sldMk cId="1852078904" sldId="351"/>
            <ac:spMk id="7" creationId="{062B2143-8ED0-B35A-6599-80E110582F59}"/>
          </ac:spMkLst>
        </pc:spChg>
        <pc:spChg chg="mod">
          <ac:chgData name="Sagov, Sadye M (DESE)" userId="4aaf61df-7a31-4800-bcab-734ca7f6eb6d" providerId="ADAL" clId="{E2A8F4D9-E1CB-47D0-80C7-30598E8D3EF7}" dt="2025-08-21T15:51:18.383" v="4416" actId="1076"/>
          <ac:spMkLst>
            <pc:docMk/>
            <pc:sldMk cId="1852078904" sldId="351"/>
            <ac:spMk id="8" creationId="{C0A95AF6-5857-A1A5-5845-466E301DCB4C}"/>
          </ac:spMkLst>
        </pc:spChg>
        <pc:spChg chg="mod">
          <ac:chgData name="Sagov, Sadye M (DESE)" userId="4aaf61df-7a31-4800-bcab-734ca7f6eb6d" providerId="ADAL" clId="{E2A8F4D9-E1CB-47D0-80C7-30598E8D3EF7}" dt="2025-08-21T15:51:14.228" v="4415" actId="1076"/>
          <ac:spMkLst>
            <pc:docMk/>
            <pc:sldMk cId="1852078904" sldId="351"/>
            <ac:spMk id="9" creationId="{1749929A-B4F9-95A0-C1A7-B11F135886BD}"/>
          </ac:spMkLst>
        </pc:spChg>
        <pc:spChg chg="mod">
          <ac:chgData name="Sagov, Sadye M (DESE)" userId="4aaf61df-7a31-4800-bcab-734ca7f6eb6d" providerId="ADAL" clId="{E2A8F4D9-E1CB-47D0-80C7-30598E8D3EF7}" dt="2025-08-21T15:51:14.228" v="4415" actId="1076"/>
          <ac:spMkLst>
            <pc:docMk/>
            <pc:sldMk cId="1852078904" sldId="351"/>
            <ac:spMk id="11" creationId="{1F5DE074-7482-785C-61A3-A6C92E339F1B}"/>
          </ac:spMkLst>
        </pc:spChg>
        <pc:picChg chg="mod">
          <ac:chgData name="Sagov, Sadye M (DESE)" userId="4aaf61df-7a31-4800-bcab-734ca7f6eb6d" providerId="ADAL" clId="{E2A8F4D9-E1CB-47D0-80C7-30598E8D3EF7}" dt="2025-08-21T15:51:14.228" v="4415" actId="1076"/>
          <ac:picMkLst>
            <pc:docMk/>
            <pc:sldMk cId="1852078904" sldId="351"/>
            <ac:picMk id="6" creationId="{5A91D75B-EFCD-6D98-ECE9-27B5E239816E}"/>
          </ac:picMkLst>
        </pc:picChg>
      </pc:sldChg>
      <pc:sldChg chg="modNotesTx">
        <pc:chgData name="Sagov, Sadye M (DESE)" userId="4aaf61df-7a31-4800-bcab-734ca7f6eb6d" providerId="ADAL" clId="{E2A8F4D9-E1CB-47D0-80C7-30598E8D3EF7}" dt="2025-08-21T17:22:33.863" v="9675" actId="20577"/>
        <pc:sldMkLst>
          <pc:docMk/>
          <pc:sldMk cId="3832232611" sldId="352"/>
        </pc:sldMkLst>
      </pc:sldChg>
      <pc:sldChg chg="modSp mod">
        <pc:chgData name="Sagov, Sadye M (DESE)" userId="4aaf61df-7a31-4800-bcab-734ca7f6eb6d" providerId="ADAL" clId="{E2A8F4D9-E1CB-47D0-80C7-30598E8D3EF7}" dt="2025-08-21T18:03:32.877" v="10869" actId="1076"/>
        <pc:sldMkLst>
          <pc:docMk/>
          <pc:sldMk cId="1580960177" sldId="354"/>
        </pc:sldMkLst>
        <pc:spChg chg="mod">
          <ac:chgData name="Sagov, Sadye M (DESE)" userId="4aaf61df-7a31-4800-bcab-734ca7f6eb6d" providerId="ADAL" clId="{E2A8F4D9-E1CB-47D0-80C7-30598E8D3EF7}" dt="2025-08-21T18:03:32.877" v="10869" actId="1076"/>
          <ac:spMkLst>
            <pc:docMk/>
            <pc:sldMk cId="1580960177" sldId="354"/>
            <ac:spMk id="11" creationId="{9AA4A178-7EFE-F261-9ED2-F9394BEA4ACD}"/>
          </ac:spMkLst>
        </pc:spChg>
        <pc:spChg chg="mod">
          <ac:chgData name="Sagov, Sadye M (DESE)" userId="4aaf61df-7a31-4800-bcab-734ca7f6eb6d" providerId="ADAL" clId="{E2A8F4D9-E1CB-47D0-80C7-30598E8D3EF7}" dt="2025-08-21T18:03:29.028" v="10868" actId="1076"/>
          <ac:spMkLst>
            <pc:docMk/>
            <pc:sldMk cId="1580960177" sldId="354"/>
            <ac:spMk id="13" creationId="{A7CFF2AE-2783-6148-10F2-347459FB8AE6}"/>
          </ac:spMkLst>
        </pc:spChg>
        <pc:spChg chg="mod">
          <ac:chgData name="Sagov, Sadye M (DESE)" userId="4aaf61df-7a31-4800-bcab-734ca7f6eb6d" providerId="ADAL" clId="{E2A8F4D9-E1CB-47D0-80C7-30598E8D3EF7}" dt="2025-08-21T18:02:45.829" v="10841" actId="1076"/>
          <ac:spMkLst>
            <pc:docMk/>
            <pc:sldMk cId="1580960177" sldId="354"/>
            <ac:spMk id="14" creationId="{5473D4CB-C25D-3C87-AAD9-AC8F469FDB7C}"/>
          </ac:spMkLst>
        </pc:spChg>
      </pc:sldChg>
      <pc:sldChg chg="modSp mod modAnim modNotesTx">
        <pc:chgData name="Sagov, Sadye M (DESE)" userId="4aaf61df-7a31-4800-bcab-734ca7f6eb6d" providerId="ADAL" clId="{E2A8F4D9-E1CB-47D0-80C7-30598E8D3EF7}" dt="2025-08-21T18:03:55.464" v="10870"/>
        <pc:sldMkLst>
          <pc:docMk/>
          <pc:sldMk cId="3825114519" sldId="355"/>
        </pc:sldMkLst>
        <pc:spChg chg="mod">
          <ac:chgData name="Sagov, Sadye M (DESE)" userId="4aaf61df-7a31-4800-bcab-734ca7f6eb6d" providerId="ADAL" clId="{E2A8F4D9-E1CB-47D0-80C7-30598E8D3EF7}" dt="2025-08-21T17:25:18.464" v="9760" actId="20577"/>
          <ac:spMkLst>
            <pc:docMk/>
            <pc:sldMk cId="3825114519" sldId="355"/>
            <ac:spMk id="5" creationId="{56191B27-CB29-AEA6-0262-7A1861AA6DDD}"/>
          </ac:spMkLst>
        </pc:spChg>
      </pc:sldChg>
      <pc:sldChg chg="modNotesTx">
        <pc:chgData name="Sagov, Sadye M (DESE)" userId="4aaf61df-7a31-4800-bcab-734ca7f6eb6d" providerId="ADAL" clId="{E2A8F4D9-E1CB-47D0-80C7-30598E8D3EF7}" dt="2025-08-21T17:25:51.904" v="9778" actId="20577"/>
        <pc:sldMkLst>
          <pc:docMk/>
          <pc:sldMk cId="3094481085" sldId="356"/>
        </pc:sldMkLst>
      </pc:sldChg>
      <pc:sldChg chg="modNotesTx">
        <pc:chgData name="Sagov, Sadye M (DESE)" userId="4aaf61df-7a31-4800-bcab-734ca7f6eb6d" providerId="ADAL" clId="{E2A8F4D9-E1CB-47D0-80C7-30598E8D3EF7}" dt="2025-08-21T17:46:26.145" v="10805" actId="20577"/>
        <pc:sldMkLst>
          <pc:docMk/>
          <pc:sldMk cId="2723611426" sldId="359"/>
        </pc:sldMkLst>
      </pc:sldChg>
      <pc:sldChg chg="addSp delSp modSp mod delAnim modAnim modNotesTx">
        <pc:chgData name="Sagov, Sadye M (DESE)" userId="4aaf61df-7a31-4800-bcab-734ca7f6eb6d" providerId="ADAL" clId="{E2A8F4D9-E1CB-47D0-80C7-30598E8D3EF7}" dt="2025-08-21T18:41:31.676" v="10883" actId="1076"/>
        <pc:sldMkLst>
          <pc:docMk/>
          <pc:sldMk cId="2343911565" sldId="360"/>
        </pc:sldMkLst>
        <pc:spChg chg="mod">
          <ac:chgData name="Sagov, Sadye M (DESE)" userId="4aaf61df-7a31-4800-bcab-734ca7f6eb6d" providerId="ADAL" clId="{E2A8F4D9-E1CB-47D0-80C7-30598E8D3EF7}" dt="2025-08-21T14:26:43.824" v="579" actId="20577"/>
          <ac:spMkLst>
            <pc:docMk/>
            <pc:sldMk cId="2343911565" sldId="360"/>
            <ac:spMk id="2" creationId="{538425D3-CDBA-FE9B-1196-372B63195807}"/>
          </ac:spMkLst>
        </pc:spChg>
        <pc:spChg chg="add mod">
          <ac:chgData name="Sagov, Sadye M (DESE)" userId="4aaf61df-7a31-4800-bcab-734ca7f6eb6d" providerId="ADAL" clId="{E2A8F4D9-E1CB-47D0-80C7-30598E8D3EF7}" dt="2025-08-21T18:41:31.676" v="10883" actId="1076"/>
          <ac:spMkLst>
            <pc:docMk/>
            <pc:sldMk cId="2343911565" sldId="360"/>
            <ac:spMk id="3" creationId="{4817B0A3-4779-5FB6-CDD0-9E1899510288}"/>
          </ac:spMkLst>
        </pc:spChg>
        <pc:spChg chg="add del mod">
          <ac:chgData name="Sagov, Sadye M (DESE)" userId="4aaf61df-7a31-4800-bcab-734ca7f6eb6d" providerId="ADAL" clId="{E2A8F4D9-E1CB-47D0-80C7-30598E8D3EF7}" dt="2025-08-21T14:21:16.516" v="449"/>
          <ac:spMkLst>
            <pc:docMk/>
            <pc:sldMk cId="2343911565" sldId="360"/>
            <ac:spMk id="5" creationId="{592D0B31-3177-63AC-F865-2CB9911677BB}"/>
          </ac:spMkLst>
        </pc:spChg>
        <pc:spChg chg="add del mod">
          <ac:chgData name="Sagov, Sadye M (DESE)" userId="4aaf61df-7a31-4800-bcab-734ca7f6eb6d" providerId="ADAL" clId="{E2A8F4D9-E1CB-47D0-80C7-30598E8D3EF7}" dt="2025-08-21T14:26:52.715" v="580" actId="478"/>
          <ac:spMkLst>
            <pc:docMk/>
            <pc:sldMk cId="2343911565" sldId="360"/>
            <ac:spMk id="6" creationId="{99D89989-6197-0CF2-7DB0-380D41C72606}"/>
          </ac:spMkLst>
        </pc:spChg>
        <pc:spChg chg="add del mod">
          <ac:chgData name="Sagov, Sadye M (DESE)" userId="4aaf61df-7a31-4800-bcab-734ca7f6eb6d" providerId="ADAL" clId="{E2A8F4D9-E1CB-47D0-80C7-30598E8D3EF7}" dt="2025-08-21T14:21:16.517" v="451"/>
          <ac:spMkLst>
            <pc:docMk/>
            <pc:sldMk cId="2343911565" sldId="360"/>
            <ac:spMk id="7" creationId="{9CAA6AEC-58FA-3BF5-5DEA-A1291D7D9F54}"/>
          </ac:spMkLst>
        </pc:spChg>
        <pc:spChg chg="del mod">
          <ac:chgData name="Sagov, Sadye M (DESE)" userId="4aaf61df-7a31-4800-bcab-734ca7f6eb6d" providerId="ADAL" clId="{E2A8F4D9-E1CB-47D0-80C7-30598E8D3EF7}" dt="2025-08-21T14:17:00.237" v="386"/>
          <ac:spMkLst>
            <pc:docMk/>
            <pc:sldMk cId="2343911565" sldId="360"/>
            <ac:spMk id="8" creationId="{A8A977ED-9834-F704-5783-4B2CD3F59A6D}"/>
          </ac:spMkLst>
        </pc:spChg>
        <pc:spChg chg="add mod">
          <ac:chgData name="Sagov, Sadye M (DESE)" userId="4aaf61df-7a31-4800-bcab-734ca7f6eb6d" providerId="ADAL" clId="{E2A8F4D9-E1CB-47D0-80C7-30598E8D3EF7}" dt="2025-08-21T16:44:19.550" v="6519" actId="20577"/>
          <ac:spMkLst>
            <pc:docMk/>
            <pc:sldMk cId="2343911565" sldId="360"/>
            <ac:spMk id="17" creationId="{8BCA14C9-186E-792C-5817-BDA38EB7C9C1}"/>
          </ac:spMkLst>
        </pc:spChg>
        <pc:spChg chg="add del mod">
          <ac:chgData name="Sagov, Sadye M (DESE)" userId="4aaf61df-7a31-4800-bcab-734ca7f6eb6d" providerId="ADAL" clId="{E2A8F4D9-E1CB-47D0-80C7-30598E8D3EF7}" dt="2025-08-21T14:48:35.404" v="1552" actId="478"/>
          <ac:spMkLst>
            <pc:docMk/>
            <pc:sldMk cId="2343911565" sldId="360"/>
            <ac:spMk id="24" creationId="{D7A2D939-9E13-46F6-9DE6-21E69BDEDA6D}"/>
          </ac:spMkLst>
        </pc:spChg>
        <pc:spChg chg="add del mod">
          <ac:chgData name="Sagov, Sadye M (DESE)" userId="4aaf61df-7a31-4800-bcab-734ca7f6eb6d" providerId="ADAL" clId="{E2A8F4D9-E1CB-47D0-80C7-30598E8D3EF7}" dt="2025-08-21T14:49:31.913" v="1561" actId="478"/>
          <ac:spMkLst>
            <pc:docMk/>
            <pc:sldMk cId="2343911565" sldId="360"/>
            <ac:spMk id="25" creationId="{64606878-528E-9947-541A-7842F1108D55}"/>
          </ac:spMkLst>
        </pc:spChg>
        <pc:spChg chg="add del mod">
          <ac:chgData name="Sagov, Sadye M (DESE)" userId="4aaf61df-7a31-4800-bcab-734ca7f6eb6d" providerId="ADAL" clId="{E2A8F4D9-E1CB-47D0-80C7-30598E8D3EF7}" dt="2025-08-21T14:49:34.060" v="1562" actId="478"/>
          <ac:spMkLst>
            <pc:docMk/>
            <pc:sldMk cId="2343911565" sldId="360"/>
            <ac:spMk id="26" creationId="{6766E872-08FE-410F-6816-53176A16D0BA}"/>
          </ac:spMkLst>
        </pc:spChg>
        <pc:spChg chg="add mod">
          <ac:chgData name="Sagov, Sadye M (DESE)" userId="4aaf61df-7a31-4800-bcab-734ca7f6eb6d" providerId="ADAL" clId="{E2A8F4D9-E1CB-47D0-80C7-30598E8D3EF7}" dt="2025-08-21T14:48:31.451" v="1551" actId="255"/>
          <ac:spMkLst>
            <pc:docMk/>
            <pc:sldMk cId="2343911565" sldId="360"/>
            <ac:spMk id="27" creationId="{BD8F5537-D0DD-6912-9CB4-D44A10723742}"/>
          </ac:spMkLst>
        </pc:spChg>
        <pc:picChg chg="add mod">
          <ac:chgData name="Sagov, Sadye M (DESE)" userId="4aaf61df-7a31-4800-bcab-734ca7f6eb6d" providerId="ADAL" clId="{E2A8F4D9-E1CB-47D0-80C7-30598E8D3EF7}" dt="2025-08-21T14:48:13.473" v="1547" actId="1076"/>
          <ac:picMkLst>
            <pc:docMk/>
            <pc:sldMk cId="2343911565" sldId="360"/>
            <ac:picMk id="10" creationId="{7185843F-6123-BA01-7E55-472D15C5BF2E}"/>
          </ac:picMkLst>
        </pc:picChg>
        <pc:picChg chg="add mod">
          <ac:chgData name="Sagov, Sadye M (DESE)" userId="4aaf61df-7a31-4800-bcab-734ca7f6eb6d" providerId="ADAL" clId="{E2A8F4D9-E1CB-47D0-80C7-30598E8D3EF7}" dt="2025-08-21T14:48:13.473" v="1547" actId="1076"/>
          <ac:picMkLst>
            <pc:docMk/>
            <pc:sldMk cId="2343911565" sldId="360"/>
            <ac:picMk id="12" creationId="{A59A6DD8-BBF5-CBA8-9245-5991A6E90FAB}"/>
          </ac:picMkLst>
        </pc:picChg>
        <pc:picChg chg="add del mod">
          <ac:chgData name="Sagov, Sadye M (DESE)" userId="4aaf61df-7a31-4800-bcab-734ca7f6eb6d" providerId="ADAL" clId="{E2A8F4D9-E1CB-47D0-80C7-30598E8D3EF7}" dt="2025-08-21T14:26:52.715" v="580" actId="478"/>
          <ac:picMkLst>
            <pc:docMk/>
            <pc:sldMk cId="2343911565" sldId="360"/>
            <ac:picMk id="14" creationId="{0F61D086-4F81-2127-4BBA-E48AAD656866}"/>
          </ac:picMkLst>
        </pc:picChg>
        <pc:picChg chg="add del mod modCrop">
          <ac:chgData name="Sagov, Sadye M (DESE)" userId="4aaf61df-7a31-4800-bcab-734ca7f6eb6d" providerId="ADAL" clId="{E2A8F4D9-E1CB-47D0-80C7-30598E8D3EF7}" dt="2025-08-21T14:26:52.715" v="580" actId="478"/>
          <ac:picMkLst>
            <pc:docMk/>
            <pc:sldMk cId="2343911565" sldId="360"/>
            <ac:picMk id="16" creationId="{39CD3B65-6CD1-53D7-5C54-D964213FB931}"/>
          </ac:picMkLst>
        </pc:picChg>
        <pc:picChg chg="add mod">
          <ac:chgData name="Sagov, Sadye M (DESE)" userId="4aaf61df-7a31-4800-bcab-734ca7f6eb6d" providerId="ADAL" clId="{E2A8F4D9-E1CB-47D0-80C7-30598E8D3EF7}" dt="2025-08-21T14:48:13.473" v="1547" actId="1076"/>
          <ac:picMkLst>
            <pc:docMk/>
            <pc:sldMk cId="2343911565" sldId="360"/>
            <ac:picMk id="19" creationId="{BE90ED50-B002-55E3-707F-ED258B596B73}"/>
          </ac:picMkLst>
        </pc:picChg>
        <pc:picChg chg="add del mod">
          <ac:chgData name="Sagov, Sadye M (DESE)" userId="4aaf61df-7a31-4800-bcab-734ca7f6eb6d" providerId="ADAL" clId="{E2A8F4D9-E1CB-47D0-80C7-30598E8D3EF7}" dt="2025-08-21T14:35:21.364" v="1099" actId="478"/>
          <ac:picMkLst>
            <pc:docMk/>
            <pc:sldMk cId="2343911565" sldId="360"/>
            <ac:picMk id="21" creationId="{9EFE94D6-D97B-067C-D8CA-D2EC9987659B}"/>
          </ac:picMkLst>
        </pc:picChg>
        <pc:picChg chg="add mod">
          <ac:chgData name="Sagov, Sadye M (DESE)" userId="4aaf61df-7a31-4800-bcab-734ca7f6eb6d" providerId="ADAL" clId="{E2A8F4D9-E1CB-47D0-80C7-30598E8D3EF7}" dt="2025-08-21T14:48:13.473" v="1547" actId="1076"/>
          <ac:picMkLst>
            <pc:docMk/>
            <pc:sldMk cId="2343911565" sldId="360"/>
            <ac:picMk id="23" creationId="{C5DFCC95-F688-5AB6-3114-846B85C9B59B}"/>
          </ac:picMkLst>
        </pc:picChg>
      </pc:sldChg>
      <pc:sldChg chg="addSp delSp modSp new del mod">
        <pc:chgData name="Sagov, Sadye M (DESE)" userId="4aaf61df-7a31-4800-bcab-734ca7f6eb6d" providerId="ADAL" clId="{E2A8F4D9-E1CB-47D0-80C7-30598E8D3EF7}" dt="2025-08-21T14:06:50.970" v="63" actId="47"/>
        <pc:sldMkLst>
          <pc:docMk/>
          <pc:sldMk cId="526786889" sldId="361"/>
        </pc:sldMkLst>
        <pc:spChg chg="del">
          <ac:chgData name="Sagov, Sadye M (DESE)" userId="4aaf61df-7a31-4800-bcab-734ca7f6eb6d" providerId="ADAL" clId="{E2A8F4D9-E1CB-47D0-80C7-30598E8D3EF7}" dt="2025-08-21T14:00:48.529" v="48" actId="478"/>
          <ac:spMkLst>
            <pc:docMk/>
            <pc:sldMk cId="526786889" sldId="361"/>
            <ac:spMk id="3" creationId="{B2A75633-38D5-02D9-A56B-7DD5EBE657A0}"/>
          </ac:spMkLst>
        </pc:spChg>
        <pc:spChg chg="del">
          <ac:chgData name="Sagov, Sadye M (DESE)" userId="4aaf61df-7a31-4800-bcab-734ca7f6eb6d" providerId="ADAL" clId="{E2A8F4D9-E1CB-47D0-80C7-30598E8D3EF7}" dt="2025-08-21T14:00:55.030" v="49" actId="478"/>
          <ac:spMkLst>
            <pc:docMk/>
            <pc:sldMk cId="526786889" sldId="361"/>
            <ac:spMk id="4" creationId="{FBE9CB5C-EC45-B3DA-C7E5-8C9FC0CE816C}"/>
          </ac:spMkLst>
        </pc:spChg>
        <pc:spChg chg="add mod">
          <ac:chgData name="Sagov, Sadye M (DESE)" userId="4aaf61df-7a31-4800-bcab-734ca7f6eb6d" providerId="ADAL" clId="{E2A8F4D9-E1CB-47D0-80C7-30598E8D3EF7}" dt="2025-08-21T14:01:15.867" v="62" actId="5793"/>
          <ac:spMkLst>
            <pc:docMk/>
            <pc:sldMk cId="526786889" sldId="361"/>
            <ac:spMk id="5" creationId="{DC53AFCF-4ABC-BAE8-5F17-A48CB6C0E4AC}"/>
          </ac:spMkLst>
        </pc:spChg>
      </pc:sldChg>
      <pc:sldChg chg="addSp modSp add mod modNotesTx">
        <pc:chgData name="Sagov, Sadye M (DESE)" userId="4aaf61df-7a31-4800-bcab-734ca7f6eb6d" providerId="ADAL" clId="{E2A8F4D9-E1CB-47D0-80C7-30598E8D3EF7}" dt="2025-08-21T16:49:55.538" v="7093" actId="20577"/>
        <pc:sldMkLst>
          <pc:docMk/>
          <pc:sldMk cId="530224036" sldId="361"/>
        </pc:sldMkLst>
        <pc:spChg chg="mod">
          <ac:chgData name="Sagov, Sadye M (DESE)" userId="4aaf61df-7a31-4800-bcab-734ca7f6eb6d" providerId="ADAL" clId="{E2A8F4D9-E1CB-47D0-80C7-30598E8D3EF7}" dt="2025-08-21T14:17:09.899" v="405" actId="20577"/>
          <ac:spMkLst>
            <pc:docMk/>
            <pc:sldMk cId="530224036" sldId="361"/>
            <ac:spMk id="2" creationId="{62C76A1E-552C-C5B4-E7E3-0E3F0D1D422B}"/>
          </ac:spMkLst>
        </pc:spChg>
        <pc:spChg chg="add mod ord">
          <ac:chgData name="Sagov, Sadye M (DESE)" userId="4aaf61df-7a31-4800-bcab-734ca7f6eb6d" providerId="ADAL" clId="{E2A8F4D9-E1CB-47D0-80C7-30598E8D3EF7}" dt="2025-08-21T16:49:46.947" v="7059" actId="20577"/>
          <ac:spMkLst>
            <pc:docMk/>
            <pc:sldMk cId="530224036" sldId="361"/>
            <ac:spMk id="5" creationId="{146C6C86-5F5D-5A3C-5709-295BB005404A}"/>
          </ac:spMkLst>
        </pc:spChg>
        <pc:spChg chg="add mod ord">
          <ac:chgData name="Sagov, Sadye M (DESE)" userId="4aaf61df-7a31-4800-bcab-734ca7f6eb6d" providerId="ADAL" clId="{E2A8F4D9-E1CB-47D0-80C7-30598E8D3EF7}" dt="2025-08-21T15:00:12.237" v="1755" actId="1076"/>
          <ac:spMkLst>
            <pc:docMk/>
            <pc:sldMk cId="530224036" sldId="361"/>
            <ac:spMk id="8" creationId="{FEE0F565-C580-858C-8F8C-8343C631D48A}"/>
          </ac:spMkLst>
        </pc:spChg>
        <pc:picChg chg="add mod">
          <ac:chgData name="Sagov, Sadye M (DESE)" userId="4aaf61df-7a31-4800-bcab-734ca7f6eb6d" providerId="ADAL" clId="{E2A8F4D9-E1CB-47D0-80C7-30598E8D3EF7}" dt="2025-08-21T14:57:20.710" v="1640" actId="1076"/>
          <ac:picMkLst>
            <pc:docMk/>
            <pc:sldMk cId="530224036" sldId="361"/>
            <ac:picMk id="7" creationId="{28CD2DD3-C01D-78A7-F024-54D2E5BED7B6}"/>
          </ac:picMkLst>
        </pc:picChg>
      </pc:sldChg>
      <pc:sldChg chg="add del">
        <pc:chgData name="Sagov, Sadye M (DESE)" userId="4aaf61df-7a31-4800-bcab-734ca7f6eb6d" providerId="ADAL" clId="{E2A8F4D9-E1CB-47D0-80C7-30598E8D3EF7}" dt="2025-08-21T14:13:52.104" v="308" actId="47"/>
        <pc:sldMkLst>
          <pc:docMk/>
          <pc:sldMk cId="1693170840" sldId="361"/>
        </pc:sldMkLst>
      </pc:sldChg>
      <pc:sldChg chg="delSp modSp add del mod">
        <pc:chgData name="Sagov, Sadye M (DESE)" userId="4aaf61df-7a31-4800-bcab-734ca7f6eb6d" providerId="ADAL" clId="{E2A8F4D9-E1CB-47D0-80C7-30598E8D3EF7}" dt="2025-08-21T14:50:10.521" v="1569" actId="47"/>
        <pc:sldMkLst>
          <pc:docMk/>
          <pc:sldMk cId="3988322831" sldId="362"/>
        </pc:sldMkLst>
        <pc:spChg chg="mod">
          <ac:chgData name="Sagov, Sadye M (DESE)" userId="4aaf61df-7a31-4800-bcab-734ca7f6eb6d" providerId="ADAL" clId="{E2A8F4D9-E1CB-47D0-80C7-30598E8D3EF7}" dt="2025-08-21T14:26:36.525" v="571" actId="27636"/>
          <ac:spMkLst>
            <pc:docMk/>
            <pc:sldMk cId="3988322831" sldId="362"/>
            <ac:spMk id="2" creationId="{A4CE33C1-9575-9C2E-12DD-40ED40AA6D11}"/>
          </ac:spMkLst>
        </pc:spChg>
        <pc:spChg chg="del">
          <ac:chgData name="Sagov, Sadye M (DESE)" userId="4aaf61df-7a31-4800-bcab-734ca7f6eb6d" providerId="ADAL" clId="{E2A8F4D9-E1CB-47D0-80C7-30598E8D3EF7}" dt="2025-08-21T14:26:59.356" v="581" actId="478"/>
          <ac:spMkLst>
            <pc:docMk/>
            <pc:sldMk cId="3988322831" sldId="362"/>
            <ac:spMk id="3" creationId="{9144FF84-D2AC-C419-B31F-BC26C1C93398}"/>
          </ac:spMkLst>
        </pc:spChg>
        <pc:picChg chg="del">
          <ac:chgData name="Sagov, Sadye M (DESE)" userId="4aaf61df-7a31-4800-bcab-734ca7f6eb6d" providerId="ADAL" clId="{E2A8F4D9-E1CB-47D0-80C7-30598E8D3EF7}" dt="2025-08-21T14:26:59.356" v="581" actId="478"/>
          <ac:picMkLst>
            <pc:docMk/>
            <pc:sldMk cId="3988322831" sldId="362"/>
            <ac:picMk id="10" creationId="{B5071F82-BECC-A0BA-6AC0-C6C8151B578E}"/>
          </ac:picMkLst>
        </pc:picChg>
        <pc:picChg chg="del">
          <ac:chgData name="Sagov, Sadye M (DESE)" userId="4aaf61df-7a31-4800-bcab-734ca7f6eb6d" providerId="ADAL" clId="{E2A8F4D9-E1CB-47D0-80C7-30598E8D3EF7}" dt="2025-08-21T14:26:59.356" v="581" actId="478"/>
          <ac:picMkLst>
            <pc:docMk/>
            <pc:sldMk cId="3988322831" sldId="362"/>
            <ac:picMk id="12" creationId="{A76DA31F-E5B3-3CE3-1B9E-B498BDC39A49}"/>
          </ac:picMkLst>
        </pc:picChg>
      </pc:sldChg>
      <pc:sldChg chg="addSp delSp modSp add mod modNotesTx">
        <pc:chgData name="Sagov, Sadye M (DESE)" userId="4aaf61df-7a31-4800-bcab-734ca7f6eb6d" providerId="ADAL" clId="{E2A8F4D9-E1CB-47D0-80C7-30598E8D3EF7}" dt="2025-08-21T18:41:50.714" v="10885" actId="1076"/>
        <pc:sldMkLst>
          <pc:docMk/>
          <pc:sldMk cId="3628250851" sldId="363"/>
        </pc:sldMkLst>
        <pc:spChg chg="mod">
          <ac:chgData name="Sagov, Sadye M (DESE)" userId="4aaf61df-7a31-4800-bcab-734ca7f6eb6d" providerId="ADAL" clId="{E2A8F4D9-E1CB-47D0-80C7-30598E8D3EF7}" dt="2025-08-21T14:37:45.339" v="1170" actId="27636"/>
          <ac:spMkLst>
            <pc:docMk/>
            <pc:sldMk cId="3628250851" sldId="363"/>
            <ac:spMk id="2" creationId="{34D6844C-CB7D-1FF0-CB05-73DF06C32323}"/>
          </ac:spMkLst>
        </pc:spChg>
        <pc:spChg chg="mod">
          <ac:chgData name="Sagov, Sadye M (DESE)" userId="4aaf61df-7a31-4800-bcab-734ca7f6eb6d" providerId="ADAL" clId="{E2A8F4D9-E1CB-47D0-80C7-30598E8D3EF7}" dt="2025-08-21T18:41:46.214" v="10884" actId="1076"/>
          <ac:spMkLst>
            <pc:docMk/>
            <pc:sldMk cId="3628250851" sldId="363"/>
            <ac:spMk id="3" creationId="{0B16DB97-EC43-B698-182E-C6AA5F90F4DF}"/>
          </ac:spMkLst>
        </pc:spChg>
        <pc:spChg chg="add del mod ord">
          <ac:chgData name="Sagov, Sadye M (DESE)" userId="4aaf61df-7a31-4800-bcab-734ca7f6eb6d" providerId="ADAL" clId="{E2A8F4D9-E1CB-47D0-80C7-30598E8D3EF7}" dt="2025-08-21T14:49:49.858" v="1565" actId="478"/>
          <ac:spMkLst>
            <pc:docMk/>
            <pc:sldMk cId="3628250851" sldId="363"/>
            <ac:spMk id="14" creationId="{16213CCA-6744-0DF7-E704-A858D261F54D}"/>
          </ac:spMkLst>
        </pc:spChg>
        <pc:spChg chg="add mod ord">
          <ac:chgData name="Sagov, Sadye M (DESE)" userId="4aaf61df-7a31-4800-bcab-734ca7f6eb6d" providerId="ADAL" clId="{E2A8F4D9-E1CB-47D0-80C7-30598E8D3EF7}" dt="2025-08-21T14:46:56.088" v="1538" actId="1076"/>
          <ac:spMkLst>
            <pc:docMk/>
            <pc:sldMk cId="3628250851" sldId="363"/>
            <ac:spMk id="15" creationId="{0270A932-CC1F-59A0-F69E-3BAD38FCF5D1}"/>
          </ac:spMkLst>
        </pc:spChg>
        <pc:spChg chg="mod">
          <ac:chgData name="Sagov, Sadye M (DESE)" userId="4aaf61df-7a31-4800-bcab-734ca7f6eb6d" providerId="ADAL" clId="{E2A8F4D9-E1CB-47D0-80C7-30598E8D3EF7}" dt="2025-08-21T14:38:24.411" v="1312" actId="20577"/>
          <ac:spMkLst>
            <pc:docMk/>
            <pc:sldMk cId="3628250851" sldId="363"/>
            <ac:spMk id="17" creationId="{9FB2DA32-F2AD-BC12-8A27-6309D8C36538}"/>
          </ac:spMkLst>
        </pc:spChg>
        <pc:spChg chg="mod">
          <ac:chgData name="Sagov, Sadye M (DESE)" userId="4aaf61df-7a31-4800-bcab-734ca7f6eb6d" providerId="ADAL" clId="{E2A8F4D9-E1CB-47D0-80C7-30598E8D3EF7}" dt="2025-08-21T18:41:50.714" v="10885" actId="1076"/>
          <ac:spMkLst>
            <pc:docMk/>
            <pc:sldMk cId="3628250851" sldId="363"/>
            <ac:spMk id="24" creationId="{9843D977-DBA2-11F0-4B39-D701016265A8}"/>
          </ac:spMkLst>
        </pc:spChg>
        <pc:picChg chg="add mod">
          <ac:chgData name="Sagov, Sadye M (DESE)" userId="4aaf61df-7a31-4800-bcab-734ca7f6eb6d" providerId="ADAL" clId="{E2A8F4D9-E1CB-47D0-80C7-30598E8D3EF7}" dt="2025-08-21T14:52:49.901" v="1591" actId="1076"/>
          <ac:picMkLst>
            <pc:docMk/>
            <pc:sldMk cId="3628250851" sldId="363"/>
            <ac:picMk id="5" creationId="{4408CA0A-6DDC-935F-CD58-4530217AEE97}"/>
          </ac:picMkLst>
        </pc:picChg>
        <pc:picChg chg="add mod">
          <ac:chgData name="Sagov, Sadye M (DESE)" userId="4aaf61df-7a31-4800-bcab-734ca7f6eb6d" providerId="ADAL" clId="{E2A8F4D9-E1CB-47D0-80C7-30598E8D3EF7}" dt="2025-08-21T14:52:49.901" v="1591" actId="1076"/>
          <ac:picMkLst>
            <pc:docMk/>
            <pc:sldMk cId="3628250851" sldId="363"/>
            <ac:picMk id="6" creationId="{7291752B-9EE8-56E4-31DE-997887A98A1F}"/>
          </ac:picMkLst>
        </pc:picChg>
        <pc:picChg chg="add mod ord">
          <ac:chgData name="Sagov, Sadye M (DESE)" userId="4aaf61df-7a31-4800-bcab-734ca7f6eb6d" providerId="ADAL" clId="{E2A8F4D9-E1CB-47D0-80C7-30598E8D3EF7}" dt="2025-08-21T14:52:49.901" v="1591" actId="1076"/>
          <ac:picMkLst>
            <pc:docMk/>
            <pc:sldMk cId="3628250851" sldId="363"/>
            <ac:picMk id="8" creationId="{25323768-78B1-B0DF-7F5F-8020C0E23D73}"/>
          </ac:picMkLst>
        </pc:picChg>
        <pc:picChg chg="del">
          <ac:chgData name="Sagov, Sadye M (DESE)" userId="4aaf61df-7a31-4800-bcab-734ca7f6eb6d" providerId="ADAL" clId="{E2A8F4D9-E1CB-47D0-80C7-30598E8D3EF7}" dt="2025-08-21T14:39:33.934" v="1444" actId="478"/>
          <ac:picMkLst>
            <pc:docMk/>
            <pc:sldMk cId="3628250851" sldId="363"/>
            <ac:picMk id="10" creationId="{BB4BA57B-3B1D-CB46-D1F9-4C76F5516CAF}"/>
          </ac:picMkLst>
        </pc:picChg>
        <pc:picChg chg="del">
          <ac:chgData name="Sagov, Sadye M (DESE)" userId="4aaf61df-7a31-4800-bcab-734ca7f6eb6d" providerId="ADAL" clId="{E2A8F4D9-E1CB-47D0-80C7-30598E8D3EF7}" dt="2025-08-21T14:39:32.353" v="1443" actId="478"/>
          <ac:picMkLst>
            <pc:docMk/>
            <pc:sldMk cId="3628250851" sldId="363"/>
            <ac:picMk id="12" creationId="{AA63C36A-C2BC-99A8-2362-A7BF61EF34CA}"/>
          </ac:picMkLst>
        </pc:picChg>
        <pc:picChg chg="add mod">
          <ac:chgData name="Sagov, Sadye M (DESE)" userId="4aaf61df-7a31-4800-bcab-734ca7f6eb6d" providerId="ADAL" clId="{E2A8F4D9-E1CB-47D0-80C7-30598E8D3EF7}" dt="2025-08-21T14:52:49.901" v="1591" actId="1076"/>
          <ac:picMkLst>
            <pc:docMk/>
            <pc:sldMk cId="3628250851" sldId="363"/>
            <ac:picMk id="18" creationId="{C424FDCC-3DB8-6A7C-B306-1208D8C10E92}"/>
          </ac:picMkLst>
        </pc:picChg>
        <pc:picChg chg="del">
          <ac:chgData name="Sagov, Sadye M (DESE)" userId="4aaf61df-7a31-4800-bcab-734ca7f6eb6d" providerId="ADAL" clId="{E2A8F4D9-E1CB-47D0-80C7-30598E8D3EF7}" dt="2025-08-21T14:39:34.854" v="1445" actId="478"/>
          <ac:picMkLst>
            <pc:docMk/>
            <pc:sldMk cId="3628250851" sldId="363"/>
            <ac:picMk id="19" creationId="{C1D708BA-5DEA-2A5C-86A8-428AD515FC1D}"/>
          </ac:picMkLst>
        </pc:picChg>
        <pc:picChg chg="del">
          <ac:chgData name="Sagov, Sadye M (DESE)" userId="4aaf61df-7a31-4800-bcab-734ca7f6eb6d" providerId="ADAL" clId="{E2A8F4D9-E1CB-47D0-80C7-30598E8D3EF7}" dt="2025-08-21T14:39:47.717" v="1449" actId="478"/>
          <ac:picMkLst>
            <pc:docMk/>
            <pc:sldMk cId="3628250851" sldId="363"/>
            <ac:picMk id="23" creationId="{11B22EE4-76F7-D5F8-98EA-9B3E5EDBEC60}"/>
          </ac:picMkLst>
        </pc:picChg>
        <pc:cxnChg chg="add del mod">
          <ac:chgData name="Sagov, Sadye M (DESE)" userId="4aaf61df-7a31-4800-bcab-734ca7f6eb6d" providerId="ADAL" clId="{E2A8F4D9-E1CB-47D0-80C7-30598E8D3EF7}" dt="2025-08-21T14:43:40.264" v="1502" actId="478"/>
          <ac:cxnSpMkLst>
            <pc:docMk/>
            <pc:sldMk cId="3628250851" sldId="363"/>
            <ac:cxnSpMk id="11" creationId="{2567F642-51B9-69EB-5B61-C9AFC632C88B}"/>
          </ac:cxnSpMkLst>
        </pc:cxnChg>
      </pc:sldChg>
      <pc:sldChg chg="modSp add mod ord modNotesTx">
        <pc:chgData name="Sagov, Sadye M (DESE)" userId="4aaf61df-7a31-4800-bcab-734ca7f6eb6d" providerId="ADAL" clId="{E2A8F4D9-E1CB-47D0-80C7-30598E8D3EF7}" dt="2025-08-21T16:44:02.052" v="6504" actId="20577"/>
        <pc:sldMkLst>
          <pc:docMk/>
          <pc:sldMk cId="2405148954" sldId="364"/>
        </pc:sldMkLst>
        <pc:spChg chg="mod">
          <ac:chgData name="Sagov, Sadye M (DESE)" userId="4aaf61df-7a31-4800-bcab-734ca7f6eb6d" providerId="ADAL" clId="{E2A8F4D9-E1CB-47D0-80C7-30598E8D3EF7}" dt="2025-08-21T15:02:17.122" v="1943" actId="20577"/>
          <ac:spMkLst>
            <pc:docMk/>
            <pc:sldMk cId="2405148954" sldId="364"/>
            <ac:spMk id="2" creationId="{199B44D5-3125-6C9A-2D44-2A8729C5DAE6}"/>
          </ac:spMkLst>
        </pc:spChg>
      </pc:sldChg>
      <pc:sldChg chg="addSp delSp modSp add mod modAnim modNotesTx">
        <pc:chgData name="Sagov, Sadye M (DESE)" userId="4aaf61df-7a31-4800-bcab-734ca7f6eb6d" providerId="ADAL" clId="{E2A8F4D9-E1CB-47D0-80C7-30598E8D3EF7}" dt="2025-08-21T17:56:44.298" v="10814" actId="20577"/>
        <pc:sldMkLst>
          <pc:docMk/>
          <pc:sldMk cId="521469483" sldId="365"/>
        </pc:sldMkLst>
        <pc:spChg chg="mod">
          <ac:chgData name="Sagov, Sadye M (DESE)" userId="4aaf61df-7a31-4800-bcab-734ca7f6eb6d" providerId="ADAL" clId="{E2A8F4D9-E1CB-47D0-80C7-30598E8D3EF7}" dt="2025-08-21T15:17:46.400" v="2648" actId="20577"/>
          <ac:spMkLst>
            <pc:docMk/>
            <pc:sldMk cId="521469483" sldId="365"/>
            <ac:spMk id="2" creationId="{A49CCFAC-6881-6424-CF9E-1FD75028C554}"/>
          </ac:spMkLst>
        </pc:spChg>
        <pc:spChg chg="add mod">
          <ac:chgData name="Sagov, Sadye M (DESE)" userId="4aaf61df-7a31-4800-bcab-734ca7f6eb6d" providerId="ADAL" clId="{E2A8F4D9-E1CB-47D0-80C7-30598E8D3EF7}" dt="2025-08-21T15:30:42.866" v="3241" actId="1076"/>
          <ac:spMkLst>
            <pc:docMk/>
            <pc:sldMk cId="521469483" sldId="365"/>
            <ac:spMk id="4" creationId="{66A2350A-705C-C1D4-E0C6-39AE93205ECB}"/>
          </ac:spMkLst>
        </pc:spChg>
        <pc:spChg chg="del">
          <ac:chgData name="Sagov, Sadye M (DESE)" userId="4aaf61df-7a31-4800-bcab-734ca7f6eb6d" providerId="ADAL" clId="{E2A8F4D9-E1CB-47D0-80C7-30598E8D3EF7}" dt="2025-08-21T15:18:00.884" v="2649" actId="478"/>
          <ac:spMkLst>
            <pc:docMk/>
            <pc:sldMk cId="521469483" sldId="365"/>
            <ac:spMk id="5" creationId="{B4DE72EA-F7A6-C786-D735-6ED161256A06}"/>
          </ac:spMkLst>
        </pc:spChg>
        <pc:spChg chg="del mod">
          <ac:chgData name="Sagov, Sadye M (DESE)" userId="4aaf61df-7a31-4800-bcab-734ca7f6eb6d" providerId="ADAL" clId="{E2A8F4D9-E1CB-47D0-80C7-30598E8D3EF7}" dt="2025-08-21T15:28:18.142" v="3157" actId="478"/>
          <ac:spMkLst>
            <pc:docMk/>
            <pc:sldMk cId="521469483" sldId="365"/>
            <ac:spMk id="6" creationId="{9327B2B0-6E77-9198-B2F5-4BB41405B955}"/>
          </ac:spMkLst>
        </pc:spChg>
        <pc:spChg chg="mod">
          <ac:chgData name="Sagov, Sadye M (DESE)" userId="4aaf61df-7a31-4800-bcab-734ca7f6eb6d" providerId="ADAL" clId="{E2A8F4D9-E1CB-47D0-80C7-30598E8D3EF7}" dt="2025-08-21T16:59:06.260" v="7908" actId="20577"/>
          <ac:spMkLst>
            <pc:docMk/>
            <pc:sldMk cId="521469483" sldId="365"/>
            <ac:spMk id="9" creationId="{BB6668C6-9C2F-9FC8-A70B-2834A1A75F17}"/>
          </ac:spMkLst>
        </pc:spChg>
        <pc:picChg chg="mod">
          <ac:chgData name="Sagov, Sadye M (DESE)" userId="4aaf61df-7a31-4800-bcab-734ca7f6eb6d" providerId="ADAL" clId="{E2A8F4D9-E1CB-47D0-80C7-30598E8D3EF7}" dt="2025-08-21T15:30:42.866" v="3241" actId="1076"/>
          <ac:picMkLst>
            <pc:docMk/>
            <pc:sldMk cId="521469483" sldId="365"/>
            <ac:picMk id="13" creationId="{593DADF7-3CB5-1E99-39B7-33F77B2ABB41}"/>
          </ac:picMkLst>
        </pc:picChg>
      </pc:sldChg>
      <pc:sldChg chg="addSp delSp modSp add mod modAnim modNotesTx">
        <pc:chgData name="Sagov, Sadye M (DESE)" userId="4aaf61df-7a31-4800-bcab-734ca7f6eb6d" providerId="ADAL" clId="{E2A8F4D9-E1CB-47D0-80C7-30598E8D3EF7}" dt="2025-08-21T17:30:18.111" v="10070" actId="5793"/>
        <pc:sldMkLst>
          <pc:docMk/>
          <pc:sldMk cId="801308334" sldId="366"/>
        </pc:sldMkLst>
        <pc:spChg chg="add del mod">
          <ac:chgData name="Sagov, Sadye M (DESE)" userId="4aaf61df-7a31-4800-bcab-734ca7f6eb6d" providerId="ADAL" clId="{E2A8F4D9-E1CB-47D0-80C7-30598E8D3EF7}" dt="2025-08-21T17:29:30.170" v="10046" actId="14100"/>
          <ac:spMkLst>
            <pc:docMk/>
            <pc:sldMk cId="801308334" sldId="366"/>
            <ac:spMk id="3" creationId="{41EE8697-9A44-B3CA-236B-81E250C56211}"/>
          </ac:spMkLst>
        </pc:spChg>
        <pc:spChg chg="add mod">
          <ac:chgData name="Sagov, Sadye M (DESE)" userId="4aaf61df-7a31-4800-bcab-734ca7f6eb6d" providerId="ADAL" clId="{E2A8F4D9-E1CB-47D0-80C7-30598E8D3EF7}" dt="2025-08-21T17:29:32.431" v="10047" actId="14100"/>
          <ac:spMkLst>
            <pc:docMk/>
            <pc:sldMk cId="801308334" sldId="366"/>
            <ac:spMk id="6" creationId="{D9EC1F72-91F4-F6F8-0DE9-C5DA61635B24}"/>
          </ac:spMkLst>
        </pc:spChg>
        <pc:graphicFrameChg chg="mod modGraphic">
          <ac:chgData name="Sagov, Sadye M (DESE)" userId="4aaf61df-7a31-4800-bcab-734ca7f6eb6d" providerId="ADAL" clId="{E2A8F4D9-E1CB-47D0-80C7-30598E8D3EF7}" dt="2025-08-21T17:28:30.608" v="10033" actId="2164"/>
          <ac:graphicFrameMkLst>
            <pc:docMk/>
            <pc:sldMk cId="801308334" sldId="366"/>
            <ac:graphicFrameMk id="5" creationId="{2B43C44F-B46A-DAE5-7D31-43D5A2A1EF54}"/>
          </ac:graphicFrameMkLst>
        </pc:graphicFrameChg>
      </pc:sldChg>
      <pc:sldChg chg="modSp add del mod">
        <pc:chgData name="Sagov, Sadye M (DESE)" userId="4aaf61df-7a31-4800-bcab-734ca7f6eb6d" providerId="ADAL" clId="{E2A8F4D9-E1CB-47D0-80C7-30598E8D3EF7}" dt="2025-08-21T16:25:07.513" v="4786" actId="47"/>
        <pc:sldMkLst>
          <pc:docMk/>
          <pc:sldMk cId="919245947" sldId="366"/>
        </pc:sldMkLst>
        <pc:graphicFrameChg chg="mod modGraphic">
          <ac:chgData name="Sagov, Sadye M (DESE)" userId="4aaf61df-7a31-4800-bcab-734ca7f6eb6d" providerId="ADAL" clId="{E2A8F4D9-E1CB-47D0-80C7-30598E8D3EF7}" dt="2025-08-21T15:32:14.212" v="3387" actId="20577"/>
          <ac:graphicFrameMkLst>
            <pc:docMk/>
            <pc:sldMk cId="919245947" sldId="366"/>
            <ac:graphicFrameMk id="5" creationId="{5173F3F0-E982-EA88-5FE7-123724745BBD}"/>
          </ac:graphicFrameMkLst>
        </pc:graphicFrameChg>
      </pc:sldChg>
      <pc:sldChg chg="addSp delSp modSp add mod modAnim modNotesTx">
        <pc:chgData name="Sagov, Sadye M (DESE)" userId="4aaf61df-7a31-4800-bcab-734ca7f6eb6d" providerId="ADAL" clId="{E2A8F4D9-E1CB-47D0-80C7-30598E8D3EF7}" dt="2025-08-21T17:02:05.402" v="8160"/>
        <pc:sldMkLst>
          <pc:docMk/>
          <pc:sldMk cId="4140376351" sldId="367"/>
        </pc:sldMkLst>
        <pc:spChg chg="mod">
          <ac:chgData name="Sagov, Sadye M (DESE)" userId="4aaf61df-7a31-4800-bcab-734ca7f6eb6d" providerId="ADAL" clId="{E2A8F4D9-E1CB-47D0-80C7-30598E8D3EF7}" dt="2025-08-21T16:17:35.627" v="4560" actId="20577"/>
          <ac:spMkLst>
            <pc:docMk/>
            <pc:sldMk cId="4140376351" sldId="367"/>
            <ac:spMk id="2" creationId="{176D8BEE-4274-8C0C-A60D-C19668C04C0A}"/>
          </ac:spMkLst>
        </pc:spChg>
        <pc:spChg chg="add del">
          <ac:chgData name="Sagov, Sadye M (DESE)" userId="4aaf61df-7a31-4800-bcab-734ca7f6eb6d" providerId="ADAL" clId="{E2A8F4D9-E1CB-47D0-80C7-30598E8D3EF7}" dt="2025-08-21T16:18:38.934" v="4575" actId="478"/>
          <ac:spMkLst>
            <pc:docMk/>
            <pc:sldMk cId="4140376351" sldId="367"/>
            <ac:spMk id="3" creationId="{21291551-661D-0ECE-B359-29E3A611A762}"/>
          </ac:spMkLst>
        </pc:spChg>
        <pc:spChg chg="del">
          <ac:chgData name="Sagov, Sadye M (DESE)" userId="4aaf61df-7a31-4800-bcab-734ca7f6eb6d" providerId="ADAL" clId="{E2A8F4D9-E1CB-47D0-80C7-30598E8D3EF7}" dt="2025-08-21T16:18:37.137" v="4574" actId="478"/>
          <ac:spMkLst>
            <pc:docMk/>
            <pc:sldMk cId="4140376351" sldId="367"/>
            <ac:spMk id="7" creationId="{487EA9D3-BC0E-32AE-49C4-2FAEB5E4D9A7}"/>
          </ac:spMkLst>
        </pc:spChg>
        <pc:spChg chg="add mod">
          <ac:chgData name="Sagov, Sadye M (DESE)" userId="4aaf61df-7a31-4800-bcab-734ca7f6eb6d" providerId="ADAL" clId="{E2A8F4D9-E1CB-47D0-80C7-30598E8D3EF7}" dt="2025-08-21T16:22:37.366" v="4779" actId="1076"/>
          <ac:spMkLst>
            <pc:docMk/>
            <pc:sldMk cId="4140376351" sldId="367"/>
            <ac:spMk id="8" creationId="{006D6062-2266-5E60-AC42-FC568856A21E}"/>
          </ac:spMkLst>
        </pc:spChg>
        <pc:spChg chg="add del mod">
          <ac:chgData name="Sagov, Sadye M (DESE)" userId="4aaf61df-7a31-4800-bcab-734ca7f6eb6d" providerId="ADAL" clId="{E2A8F4D9-E1CB-47D0-80C7-30598E8D3EF7}" dt="2025-08-21T16:19:12.025" v="4583" actId="478"/>
          <ac:spMkLst>
            <pc:docMk/>
            <pc:sldMk cId="4140376351" sldId="367"/>
            <ac:spMk id="11" creationId="{D9DDE2A3-613D-E35F-9771-39033982E2AE}"/>
          </ac:spMkLst>
        </pc:spChg>
        <pc:spChg chg="add mod">
          <ac:chgData name="Sagov, Sadye M (DESE)" userId="4aaf61df-7a31-4800-bcab-734ca7f6eb6d" providerId="ADAL" clId="{E2A8F4D9-E1CB-47D0-80C7-30598E8D3EF7}" dt="2025-08-21T16:21:21.154" v="4729" actId="20577"/>
          <ac:spMkLst>
            <pc:docMk/>
            <pc:sldMk cId="4140376351" sldId="367"/>
            <ac:spMk id="12" creationId="{46B0FD39-2B5B-4B66-95BE-7F4022AB06B5}"/>
          </ac:spMkLst>
        </pc:spChg>
        <pc:spChg chg="add mod">
          <ac:chgData name="Sagov, Sadye M (DESE)" userId="4aaf61df-7a31-4800-bcab-734ca7f6eb6d" providerId="ADAL" clId="{E2A8F4D9-E1CB-47D0-80C7-30598E8D3EF7}" dt="2025-08-21T16:22:24.126" v="4778" actId="207"/>
          <ac:spMkLst>
            <pc:docMk/>
            <pc:sldMk cId="4140376351" sldId="367"/>
            <ac:spMk id="14" creationId="{66AD1FAF-8A24-A098-4888-27EAEE943194}"/>
          </ac:spMkLst>
        </pc:spChg>
        <pc:spChg chg="add mod">
          <ac:chgData name="Sagov, Sadye M (DESE)" userId="4aaf61df-7a31-4800-bcab-734ca7f6eb6d" providerId="ADAL" clId="{E2A8F4D9-E1CB-47D0-80C7-30598E8D3EF7}" dt="2025-08-21T17:01:31.995" v="8138" actId="14100"/>
          <ac:spMkLst>
            <pc:docMk/>
            <pc:sldMk cId="4140376351" sldId="367"/>
            <ac:spMk id="15" creationId="{E6C6EB1A-1B52-AF41-D7B0-583C77DFD3D9}"/>
          </ac:spMkLst>
        </pc:spChg>
        <pc:picChg chg="add mod modCrop">
          <ac:chgData name="Sagov, Sadye M (DESE)" userId="4aaf61df-7a31-4800-bcab-734ca7f6eb6d" providerId="ADAL" clId="{E2A8F4D9-E1CB-47D0-80C7-30598E8D3EF7}" dt="2025-08-21T16:22:37.366" v="4779" actId="1076"/>
          <ac:picMkLst>
            <pc:docMk/>
            <pc:sldMk cId="4140376351" sldId="367"/>
            <ac:picMk id="5" creationId="{C4A2D5F6-8EC3-9880-A697-5374AEEF8159}"/>
          </ac:picMkLst>
        </pc:picChg>
        <pc:picChg chg="del">
          <ac:chgData name="Sagov, Sadye M (DESE)" userId="4aaf61df-7a31-4800-bcab-734ca7f6eb6d" providerId="ADAL" clId="{E2A8F4D9-E1CB-47D0-80C7-30598E8D3EF7}" dt="2025-08-21T16:17:38.017" v="4561" actId="478"/>
          <ac:picMkLst>
            <pc:docMk/>
            <pc:sldMk cId="4140376351" sldId="367"/>
            <ac:picMk id="6" creationId="{ACA03CEB-4AC6-2E1C-1A56-66A986935356}"/>
          </ac:picMkLst>
        </pc:picChg>
        <pc:picChg chg="del">
          <ac:chgData name="Sagov, Sadye M (DESE)" userId="4aaf61df-7a31-4800-bcab-734ca7f6eb6d" providerId="ADAL" clId="{E2A8F4D9-E1CB-47D0-80C7-30598E8D3EF7}" dt="2025-08-21T16:17:40.372" v="4563" actId="478"/>
          <ac:picMkLst>
            <pc:docMk/>
            <pc:sldMk cId="4140376351" sldId="367"/>
            <ac:picMk id="9" creationId="{115834BB-6EDB-5531-82DD-AD685A17A68A}"/>
          </ac:picMkLst>
        </pc:picChg>
        <pc:picChg chg="del">
          <ac:chgData name="Sagov, Sadye M (DESE)" userId="4aaf61df-7a31-4800-bcab-734ca7f6eb6d" providerId="ADAL" clId="{E2A8F4D9-E1CB-47D0-80C7-30598E8D3EF7}" dt="2025-08-21T16:17:39.396" v="4562" actId="478"/>
          <ac:picMkLst>
            <pc:docMk/>
            <pc:sldMk cId="4140376351" sldId="367"/>
            <ac:picMk id="10" creationId="{B474887F-F03D-9142-632E-E6414676CB50}"/>
          </ac:picMkLst>
        </pc:picChg>
      </pc:sldChg>
      <pc:sldChg chg="addSp modSp add mod modAnim modNotesTx">
        <pc:chgData name="Sagov, Sadye M (DESE)" userId="4aaf61df-7a31-4800-bcab-734ca7f6eb6d" providerId="ADAL" clId="{E2A8F4D9-E1CB-47D0-80C7-30598E8D3EF7}" dt="2025-08-21T17:45:47.706" v="10724" actId="20577"/>
        <pc:sldMkLst>
          <pc:docMk/>
          <pc:sldMk cId="225564336" sldId="368"/>
        </pc:sldMkLst>
        <pc:spChg chg="mod">
          <ac:chgData name="Sagov, Sadye M (DESE)" userId="4aaf61df-7a31-4800-bcab-734ca7f6eb6d" providerId="ADAL" clId="{E2A8F4D9-E1CB-47D0-80C7-30598E8D3EF7}" dt="2025-08-21T16:29:14.406" v="4917" actId="20577"/>
          <ac:spMkLst>
            <pc:docMk/>
            <pc:sldMk cId="225564336" sldId="368"/>
            <ac:spMk id="2" creationId="{7909E0A8-C754-A08E-F70A-0B714B24231D}"/>
          </ac:spMkLst>
        </pc:spChg>
        <pc:spChg chg="add mod">
          <ac:chgData name="Sagov, Sadye M (DESE)" userId="4aaf61df-7a31-4800-bcab-734ca7f6eb6d" providerId="ADAL" clId="{E2A8F4D9-E1CB-47D0-80C7-30598E8D3EF7}" dt="2025-08-21T17:31:17.362" v="10083" actId="1076"/>
          <ac:spMkLst>
            <pc:docMk/>
            <pc:sldMk cId="225564336" sldId="368"/>
            <ac:spMk id="3" creationId="{26C3333A-7E42-9836-4A1A-86648D8A5396}"/>
          </ac:spMkLst>
        </pc:spChg>
        <pc:graphicFrameChg chg="mod modGraphic">
          <ac:chgData name="Sagov, Sadye M (DESE)" userId="4aaf61df-7a31-4800-bcab-734ca7f6eb6d" providerId="ADAL" clId="{E2A8F4D9-E1CB-47D0-80C7-30598E8D3EF7}" dt="2025-08-21T17:44:34.746" v="10628" actId="20577"/>
          <ac:graphicFrameMkLst>
            <pc:docMk/>
            <pc:sldMk cId="225564336" sldId="368"/>
            <ac:graphicFrameMk id="5" creationId="{18959BE1-A2F9-713D-39F8-6F0D33D5DB48}"/>
          </ac:graphicFrameMkLst>
        </pc:graphicFrameChg>
      </pc:sldChg>
    </pc:docChg>
  </pc:docChgLst>
  <pc:docChgLst>
    <pc:chgData name="Chin, Kenzie (DESE)" userId="S::kenzie.chin@mass.gov::0341b3cf-276f-4be2-a74f-0005ba9ba63b" providerId="AD" clId="Web-{8C69A60A-DE17-C6B5-B426-F02A11D6D0AD}"/>
    <pc:docChg chg="mod modSld">
      <pc:chgData name="Chin, Kenzie (DESE)" userId="S::kenzie.chin@mass.gov::0341b3cf-276f-4be2-a74f-0005ba9ba63b" providerId="AD" clId="Web-{8C69A60A-DE17-C6B5-B426-F02A11D6D0AD}" dt="2025-07-21T17:56:45.153" v="12" actId="20577"/>
      <pc:docMkLst>
        <pc:docMk/>
      </pc:docMkLst>
      <pc:sldChg chg="modSp">
        <pc:chgData name="Chin, Kenzie (DESE)" userId="S::kenzie.chin@mass.gov::0341b3cf-276f-4be2-a74f-0005ba9ba63b" providerId="AD" clId="Web-{8C69A60A-DE17-C6B5-B426-F02A11D6D0AD}" dt="2025-07-21T17:55:59.324" v="11" actId="20577"/>
        <pc:sldMkLst>
          <pc:docMk/>
          <pc:sldMk cId="1597404442" sldId="285"/>
        </pc:sldMkLst>
      </pc:sldChg>
      <pc:sldChg chg="modSp">
        <pc:chgData name="Chin, Kenzie (DESE)" userId="S::kenzie.chin@mass.gov::0341b3cf-276f-4be2-a74f-0005ba9ba63b" providerId="AD" clId="Web-{8C69A60A-DE17-C6B5-B426-F02A11D6D0AD}" dt="2025-07-21T17:56:45.153" v="12" actId="20577"/>
        <pc:sldMkLst>
          <pc:docMk/>
          <pc:sldMk cId="1687084627" sldId="287"/>
        </pc:sldMkLst>
      </pc:sldChg>
      <pc:sldChg chg="modSp">
        <pc:chgData name="Chin, Kenzie (DESE)" userId="S::kenzie.chin@mass.gov::0341b3cf-276f-4be2-a74f-0005ba9ba63b" providerId="AD" clId="Web-{8C69A60A-DE17-C6B5-B426-F02A11D6D0AD}" dt="2025-07-21T17:49:29.050" v="1" actId="20577"/>
        <pc:sldMkLst>
          <pc:docMk/>
          <pc:sldMk cId="3891808327" sldId="297"/>
        </pc:sldMkLst>
      </pc:sldChg>
    </pc:docChg>
  </pc:docChgLst>
  <pc:docChgLst>
    <pc:chgData name="Sagov, Sadye M (DESE)" userId="4aaf61df-7a31-4800-bcab-734ca7f6eb6d" providerId="ADAL" clId="{04BA0E78-9781-48D5-936E-620741EAED43}"/>
    <pc:docChg chg="custSel modSld">
      <pc:chgData name="Sagov, Sadye M (DESE)" userId="4aaf61df-7a31-4800-bcab-734ca7f6eb6d" providerId="ADAL" clId="{04BA0E78-9781-48D5-936E-620741EAED43}" dt="2025-08-22T18:25:05.693" v="336" actId="962"/>
      <pc:docMkLst>
        <pc:docMk/>
      </pc:docMkLst>
      <pc:sldChg chg="modSp mod">
        <pc:chgData name="Sagov, Sadye M (DESE)" userId="4aaf61df-7a31-4800-bcab-734ca7f6eb6d" providerId="ADAL" clId="{04BA0E78-9781-48D5-936E-620741EAED43}" dt="2025-08-22T18:06:40.573" v="2" actId="962"/>
        <pc:sldMkLst>
          <pc:docMk/>
          <pc:sldMk cId="3039911511" sldId="274"/>
        </pc:sldMkLst>
        <pc:spChg chg="mod">
          <ac:chgData name="Sagov, Sadye M (DESE)" userId="4aaf61df-7a31-4800-bcab-734ca7f6eb6d" providerId="ADAL" clId="{04BA0E78-9781-48D5-936E-620741EAED43}" dt="2025-08-22T18:06:40.573" v="2" actId="962"/>
          <ac:spMkLst>
            <pc:docMk/>
            <pc:sldMk cId="3039911511" sldId="274"/>
            <ac:spMk id="10" creationId="{0A032726-61A8-90A2-AD11-DBB87A6453AF}"/>
          </ac:spMkLst>
        </pc:spChg>
      </pc:sldChg>
      <pc:sldChg chg="modSp mod">
        <pc:chgData name="Sagov, Sadye M (DESE)" userId="4aaf61df-7a31-4800-bcab-734ca7f6eb6d" providerId="ADAL" clId="{04BA0E78-9781-48D5-936E-620741EAED43}" dt="2025-08-22T18:14:02.070" v="204" actId="13244"/>
        <pc:sldMkLst>
          <pc:docMk/>
          <pc:sldMk cId="3134679353" sldId="275"/>
        </pc:sldMkLst>
        <pc:spChg chg="ord">
          <ac:chgData name="Sagov, Sadye M (DESE)" userId="4aaf61df-7a31-4800-bcab-734ca7f6eb6d" providerId="ADAL" clId="{04BA0E78-9781-48D5-936E-620741EAED43}" dt="2025-08-22T18:13:57.798" v="203" actId="13244"/>
          <ac:spMkLst>
            <pc:docMk/>
            <pc:sldMk cId="3134679353" sldId="275"/>
            <ac:spMk id="2" creationId="{CA8055B4-ECAF-5E2E-8823-5A25EF9C9043}"/>
          </ac:spMkLst>
        </pc:spChg>
        <pc:picChg chg="mod ord">
          <ac:chgData name="Sagov, Sadye M (DESE)" userId="4aaf61df-7a31-4800-bcab-734ca7f6eb6d" providerId="ADAL" clId="{04BA0E78-9781-48D5-936E-620741EAED43}" dt="2025-08-22T18:14:02.070" v="204" actId="13244"/>
          <ac:picMkLst>
            <pc:docMk/>
            <pc:sldMk cId="3134679353" sldId="275"/>
            <ac:picMk id="5" creationId="{8CE63658-FD5F-EA75-A37B-BC186A22037A}"/>
          </ac:picMkLst>
        </pc:picChg>
      </pc:sldChg>
      <pc:sldChg chg="modSp mod">
        <pc:chgData name="Sagov, Sadye M (DESE)" userId="4aaf61df-7a31-4800-bcab-734ca7f6eb6d" providerId="ADAL" clId="{04BA0E78-9781-48D5-936E-620741EAED43}" dt="2025-08-22T18:18:34.905" v="260" actId="13244"/>
        <pc:sldMkLst>
          <pc:docMk/>
          <pc:sldMk cId="2430807568" sldId="283"/>
        </pc:sldMkLst>
        <pc:spChg chg="mod">
          <ac:chgData name="Sagov, Sadye M (DESE)" userId="4aaf61df-7a31-4800-bcab-734ca7f6eb6d" providerId="ADAL" clId="{04BA0E78-9781-48D5-936E-620741EAED43}" dt="2025-08-22T18:18:29.246" v="258" actId="962"/>
          <ac:spMkLst>
            <pc:docMk/>
            <pc:sldMk cId="2430807568" sldId="283"/>
            <ac:spMk id="4" creationId="{237FF30C-4618-483A-0493-ED7E2FE262F5}"/>
          </ac:spMkLst>
        </pc:spChg>
        <pc:spChg chg="ord">
          <ac:chgData name="Sagov, Sadye M (DESE)" userId="4aaf61df-7a31-4800-bcab-734ca7f6eb6d" providerId="ADAL" clId="{04BA0E78-9781-48D5-936E-620741EAED43}" dt="2025-08-22T18:18:34.905" v="260" actId="13244"/>
          <ac:spMkLst>
            <pc:docMk/>
            <pc:sldMk cId="2430807568" sldId="283"/>
            <ac:spMk id="5" creationId="{9E5BE787-0961-972C-9BD7-22A350A2D691}"/>
          </ac:spMkLst>
        </pc:spChg>
        <pc:picChg chg="ord">
          <ac:chgData name="Sagov, Sadye M (DESE)" userId="4aaf61df-7a31-4800-bcab-734ca7f6eb6d" providerId="ADAL" clId="{04BA0E78-9781-48D5-936E-620741EAED43}" dt="2025-08-22T18:18:32.141" v="259" actId="13244"/>
          <ac:picMkLst>
            <pc:docMk/>
            <pc:sldMk cId="2430807568" sldId="283"/>
            <ac:picMk id="7170" creationId="{2061EAD0-E47F-D6B9-962E-F0A63F087558}"/>
          </ac:picMkLst>
        </pc:picChg>
      </pc:sldChg>
      <pc:sldChg chg="modSp mod">
        <pc:chgData name="Sagov, Sadye M (DESE)" userId="4aaf61df-7a31-4800-bcab-734ca7f6eb6d" providerId="ADAL" clId="{04BA0E78-9781-48D5-936E-620741EAED43}" dt="2025-08-22T18:20:58.249" v="275" actId="962"/>
        <pc:sldMkLst>
          <pc:docMk/>
          <pc:sldMk cId="1597404442" sldId="285"/>
        </pc:sldMkLst>
        <pc:spChg chg="mod">
          <ac:chgData name="Sagov, Sadye M (DESE)" userId="4aaf61df-7a31-4800-bcab-734ca7f6eb6d" providerId="ADAL" clId="{04BA0E78-9781-48D5-936E-620741EAED43}" dt="2025-08-22T18:20:56.587" v="273" actId="962"/>
          <ac:spMkLst>
            <pc:docMk/>
            <pc:sldMk cId="1597404442" sldId="285"/>
            <ac:spMk id="2" creationId="{F86B5310-AB14-6EB4-A953-29FE31153D4E}"/>
          </ac:spMkLst>
        </pc:spChg>
        <pc:spChg chg="mod">
          <ac:chgData name="Sagov, Sadye M (DESE)" userId="4aaf61df-7a31-4800-bcab-734ca7f6eb6d" providerId="ADAL" clId="{04BA0E78-9781-48D5-936E-620741EAED43}" dt="2025-08-22T18:20:57.245" v="274" actId="962"/>
          <ac:spMkLst>
            <pc:docMk/>
            <pc:sldMk cId="1597404442" sldId="285"/>
            <ac:spMk id="3" creationId="{3E618FAE-1173-1AE6-867E-95DC2F132B22}"/>
          </ac:spMkLst>
        </pc:spChg>
        <pc:spChg chg="mod">
          <ac:chgData name="Sagov, Sadye M (DESE)" userId="4aaf61df-7a31-4800-bcab-734ca7f6eb6d" providerId="ADAL" clId="{04BA0E78-9781-48D5-936E-620741EAED43}" dt="2025-08-22T18:20:25.136" v="272" actId="962"/>
          <ac:spMkLst>
            <pc:docMk/>
            <pc:sldMk cId="1597404442" sldId="285"/>
            <ac:spMk id="4" creationId="{A5ADCDE3-36E8-CD42-CA8B-E2C6A1BD854A}"/>
          </ac:spMkLst>
        </pc:spChg>
        <pc:spChg chg="mod">
          <ac:chgData name="Sagov, Sadye M (DESE)" userId="4aaf61df-7a31-4800-bcab-734ca7f6eb6d" providerId="ADAL" clId="{04BA0E78-9781-48D5-936E-620741EAED43}" dt="2025-08-22T18:06:41.096" v="56" actId="962"/>
          <ac:spMkLst>
            <pc:docMk/>
            <pc:sldMk cId="1597404442" sldId="285"/>
            <ac:spMk id="5" creationId="{DDF72284-CAB1-5497-94F7-7325C89BF71F}"/>
          </ac:spMkLst>
        </pc:spChg>
        <pc:spChg chg="mod">
          <ac:chgData name="Sagov, Sadye M (DESE)" userId="4aaf61df-7a31-4800-bcab-734ca7f6eb6d" providerId="ADAL" clId="{04BA0E78-9781-48D5-936E-620741EAED43}" dt="2025-08-22T18:20:58.249" v="275" actId="962"/>
          <ac:spMkLst>
            <pc:docMk/>
            <pc:sldMk cId="1597404442" sldId="285"/>
            <ac:spMk id="6" creationId="{09D4DC80-242B-4BC7-7CB1-F4F0DF28585B}"/>
          </ac:spMkLst>
        </pc:spChg>
        <pc:spChg chg="mod">
          <ac:chgData name="Sagov, Sadye M (DESE)" userId="4aaf61df-7a31-4800-bcab-734ca7f6eb6d" providerId="ADAL" clId="{04BA0E78-9781-48D5-936E-620741EAED43}" dt="2025-08-22T18:06:41.092" v="55" actId="962"/>
          <ac:spMkLst>
            <pc:docMk/>
            <pc:sldMk cId="1597404442" sldId="285"/>
            <ac:spMk id="7" creationId="{244809FD-E1E6-D557-D1C5-874C5E1F4E24}"/>
          </ac:spMkLst>
        </pc:spChg>
        <pc:spChg chg="mod">
          <ac:chgData name="Sagov, Sadye M (DESE)" userId="4aaf61df-7a31-4800-bcab-734ca7f6eb6d" providerId="ADAL" clId="{04BA0E78-9781-48D5-936E-620741EAED43}" dt="2025-08-22T18:20:16.407" v="271" actId="962"/>
          <ac:spMkLst>
            <pc:docMk/>
            <pc:sldMk cId="1597404442" sldId="285"/>
            <ac:spMk id="8" creationId="{C8EFB0C3-CC54-B894-7F76-D600715A478E}"/>
          </ac:spMkLst>
        </pc:spChg>
        <pc:spChg chg="mod">
          <ac:chgData name="Sagov, Sadye M (DESE)" userId="4aaf61df-7a31-4800-bcab-734ca7f6eb6d" providerId="ADAL" clId="{04BA0E78-9781-48D5-936E-620741EAED43}" dt="2025-08-22T18:06:41.103" v="58" actId="962"/>
          <ac:spMkLst>
            <pc:docMk/>
            <pc:sldMk cId="1597404442" sldId="285"/>
            <ac:spMk id="14" creationId="{64D023EE-9721-D92B-C8D0-E8D45EC330D6}"/>
          </ac:spMkLst>
        </pc:spChg>
        <pc:spChg chg="mod">
          <ac:chgData name="Sagov, Sadye M (DESE)" userId="4aaf61df-7a31-4800-bcab-734ca7f6eb6d" providerId="ADAL" clId="{04BA0E78-9781-48D5-936E-620741EAED43}" dt="2025-08-22T18:06:41.107" v="59" actId="962"/>
          <ac:spMkLst>
            <pc:docMk/>
            <pc:sldMk cId="1597404442" sldId="285"/>
            <ac:spMk id="15" creationId="{4506ACC1-26B8-78B9-CF68-7EEAFF7F6662}"/>
          </ac:spMkLst>
        </pc:spChg>
        <pc:spChg chg="mod">
          <ac:chgData name="Sagov, Sadye M (DESE)" userId="4aaf61df-7a31-4800-bcab-734ca7f6eb6d" providerId="ADAL" clId="{04BA0E78-9781-48D5-936E-620741EAED43}" dt="2025-08-22T18:06:41.100" v="57" actId="962"/>
          <ac:spMkLst>
            <pc:docMk/>
            <pc:sldMk cId="1597404442" sldId="285"/>
            <ac:spMk id="17" creationId="{7A0E6EC2-8A42-7CE9-5434-A9A15E6A4D31}"/>
          </ac:spMkLst>
        </pc:spChg>
        <pc:picChg chg="mod">
          <ac:chgData name="Sagov, Sadye M (DESE)" userId="4aaf61df-7a31-4800-bcab-734ca7f6eb6d" providerId="ADAL" clId="{04BA0E78-9781-48D5-936E-620741EAED43}" dt="2025-08-22T18:09:28.948" v="168" actId="962"/>
          <ac:picMkLst>
            <pc:docMk/>
            <pc:sldMk cId="1597404442" sldId="285"/>
            <ac:picMk id="12" creationId="{C56DE179-BD58-65CE-034C-EAB9D7264A26}"/>
          </ac:picMkLst>
        </pc:picChg>
        <pc:picChg chg="mod">
          <ac:chgData name="Sagov, Sadye M (DESE)" userId="4aaf61df-7a31-4800-bcab-734ca7f6eb6d" providerId="ADAL" clId="{04BA0E78-9781-48D5-936E-620741EAED43}" dt="2025-08-22T18:09:28.303" v="167" actId="962"/>
          <ac:picMkLst>
            <pc:docMk/>
            <pc:sldMk cId="1597404442" sldId="285"/>
            <ac:picMk id="19" creationId="{6388C6D9-E38E-EE06-EA61-403783D32A42}"/>
          </ac:picMkLst>
        </pc:picChg>
        <pc:cxnChg chg="mod">
          <ac:chgData name="Sagov, Sadye M (DESE)" userId="4aaf61df-7a31-4800-bcab-734ca7f6eb6d" providerId="ADAL" clId="{04BA0E78-9781-48D5-936E-620741EAED43}" dt="2025-08-22T18:06:41.111" v="60" actId="962"/>
          <ac:cxnSpMkLst>
            <pc:docMk/>
            <pc:sldMk cId="1597404442" sldId="285"/>
            <ac:cxnSpMk id="20" creationId="{7CFA2B41-91AB-15E4-8A33-57962261C29F}"/>
          </ac:cxnSpMkLst>
        </pc:cxnChg>
      </pc:sldChg>
      <pc:sldChg chg="modSp mod">
        <pc:chgData name="Sagov, Sadye M (DESE)" userId="4aaf61df-7a31-4800-bcab-734ca7f6eb6d" providerId="ADAL" clId="{04BA0E78-9781-48D5-936E-620741EAED43}" dt="2025-08-22T18:21:15.434" v="279" actId="962"/>
        <pc:sldMkLst>
          <pc:docMk/>
          <pc:sldMk cId="1311214319" sldId="286"/>
        </pc:sldMkLst>
        <pc:spChg chg="mod">
          <ac:chgData name="Sagov, Sadye M (DESE)" userId="4aaf61df-7a31-4800-bcab-734ca7f6eb6d" providerId="ADAL" clId="{04BA0E78-9781-48D5-936E-620741EAED43}" dt="2025-08-22T18:21:05.319" v="276" actId="962"/>
          <ac:spMkLst>
            <pc:docMk/>
            <pc:sldMk cId="1311214319" sldId="286"/>
            <ac:spMk id="4" creationId="{2E2043ED-147F-E2C1-C4E0-6E66BD2DED0B}"/>
          </ac:spMkLst>
        </pc:spChg>
        <pc:spChg chg="mod">
          <ac:chgData name="Sagov, Sadye M (DESE)" userId="4aaf61df-7a31-4800-bcab-734ca7f6eb6d" providerId="ADAL" clId="{04BA0E78-9781-48D5-936E-620741EAED43}" dt="2025-08-22T18:06:41.124" v="61" actId="962"/>
          <ac:spMkLst>
            <pc:docMk/>
            <pc:sldMk cId="1311214319" sldId="286"/>
            <ac:spMk id="7" creationId="{90E83E3F-E04F-6411-549F-1A20812BB3E1}"/>
          </ac:spMkLst>
        </pc:spChg>
        <pc:spChg chg="mod">
          <ac:chgData name="Sagov, Sadye M (DESE)" userId="4aaf61df-7a31-4800-bcab-734ca7f6eb6d" providerId="ADAL" clId="{04BA0E78-9781-48D5-936E-620741EAED43}" dt="2025-08-22T18:06:41.127" v="62" actId="962"/>
          <ac:spMkLst>
            <pc:docMk/>
            <pc:sldMk cId="1311214319" sldId="286"/>
            <ac:spMk id="8" creationId="{36547A7E-729D-E356-A9C0-249CECDFBB96}"/>
          </ac:spMkLst>
        </pc:spChg>
        <pc:picChg chg="mod">
          <ac:chgData name="Sagov, Sadye M (DESE)" userId="4aaf61df-7a31-4800-bcab-734ca7f6eb6d" providerId="ADAL" clId="{04BA0E78-9781-48D5-936E-620741EAED43}" dt="2025-08-22T18:21:15.434" v="279" actId="962"/>
          <ac:picMkLst>
            <pc:docMk/>
            <pc:sldMk cId="1311214319" sldId="286"/>
            <ac:picMk id="3" creationId="{1BA5594F-56B8-624D-2B52-378BE48A6D34}"/>
          </ac:picMkLst>
        </pc:picChg>
      </pc:sldChg>
      <pc:sldChg chg="modSp mod">
        <pc:chgData name="Sagov, Sadye M (DESE)" userId="4aaf61df-7a31-4800-bcab-734ca7f6eb6d" providerId="ADAL" clId="{04BA0E78-9781-48D5-936E-620741EAED43}" dt="2025-08-22T18:21:32.286" v="282" actId="962"/>
        <pc:sldMkLst>
          <pc:docMk/>
          <pc:sldMk cId="1687084627" sldId="287"/>
        </pc:sldMkLst>
        <pc:spChg chg="mod">
          <ac:chgData name="Sagov, Sadye M (DESE)" userId="4aaf61df-7a31-4800-bcab-734ca7f6eb6d" providerId="ADAL" clId="{04BA0E78-9781-48D5-936E-620741EAED43}" dt="2025-08-22T18:06:41.145" v="65" actId="962"/>
          <ac:spMkLst>
            <pc:docMk/>
            <pc:sldMk cId="1687084627" sldId="287"/>
            <ac:spMk id="3" creationId="{699263A0-60E6-8EF0-CE10-C1702C375206}"/>
          </ac:spMkLst>
        </pc:spChg>
        <pc:spChg chg="mod">
          <ac:chgData name="Sagov, Sadye M (DESE)" userId="4aaf61df-7a31-4800-bcab-734ca7f6eb6d" providerId="ADAL" clId="{04BA0E78-9781-48D5-936E-620741EAED43}" dt="2025-08-22T18:21:26.732" v="280" actId="962"/>
          <ac:spMkLst>
            <pc:docMk/>
            <pc:sldMk cId="1687084627" sldId="287"/>
            <ac:spMk id="4" creationId="{8F5CA919-3045-8B4D-30E7-ED8974B16C09}"/>
          </ac:spMkLst>
        </pc:spChg>
        <pc:spChg chg="mod">
          <ac:chgData name="Sagov, Sadye M (DESE)" userId="4aaf61df-7a31-4800-bcab-734ca7f6eb6d" providerId="ADAL" clId="{04BA0E78-9781-48D5-936E-620741EAED43}" dt="2025-08-22T18:06:41.149" v="66" actId="962"/>
          <ac:spMkLst>
            <pc:docMk/>
            <pc:sldMk cId="1687084627" sldId="287"/>
            <ac:spMk id="5" creationId="{34039B0C-40B7-2013-4DCD-EC50A7EBEAA7}"/>
          </ac:spMkLst>
        </pc:spChg>
        <pc:spChg chg="mod">
          <ac:chgData name="Sagov, Sadye M (DESE)" userId="4aaf61df-7a31-4800-bcab-734ca7f6eb6d" providerId="ADAL" clId="{04BA0E78-9781-48D5-936E-620741EAED43}" dt="2025-08-22T18:06:41.136" v="63" actId="962"/>
          <ac:spMkLst>
            <pc:docMk/>
            <pc:sldMk cId="1687084627" sldId="287"/>
            <ac:spMk id="7" creationId="{53F6C54C-FBD7-3A6D-52B9-26AD88D5B5D2}"/>
          </ac:spMkLst>
        </pc:spChg>
        <pc:spChg chg="mod">
          <ac:chgData name="Sagov, Sadye M (DESE)" userId="4aaf61df-7a31-4800-bcab-734ca7f6eb6d" providerId="ADAL" clId="{04BA0E78-9781-48D5-936E-620741EAED43}" dt="2025-08-22T18:06:41.140" v="64" actId="962"/>
          <ac:spMkLst>
            <pc:docMk/>
            <pc:sldMk cId="1687084627" sldId="287"/>
            <ac:spMk id="8" creationId="{6D432E34-94F2-26CD-4E4F-2B74FB55734F}"/>
          </ac:spMkLst>
        </pc:spChg>
        <pc:picChg chg="mod">
          <ac:chgData name="Sagov, Sadye M (DESE)" userId="4aaf61df-7a31-4800-bcab-734ca7f6eb6d" providerId="ADAL" clId="{04BA0E78-9781-48D5-936E-620741EAED43}" dt="2025-08-22T18:21:31.477" v="281" actId="962"/>
          <ac:picMkLst>
            <pc:docMk/>
            <pc:sldMk cId="1687084627" sldId="287"/>
            <ac:picMk id="4098" creationId="{9AB6EE22-D037-D1B9-E1E7-50230FE0F93E}"/>
          </ac:picMkLst>
        </pc:picChg>
        <pc:picChg chg="mod">
          <ac:chgData name="Sagov, Sadye M (DESE)" userId="4aaf61df-7a31-4800-bcab-734ca7f6eb6d" providerId="ADAL" clId="{04BA0E78-9781-48D5-936E-620741EAED43}" dt="2025-08-22T18:21:32.286" v="282" actId="962"/>
          <ac:picMkLst>
            <pc:docMk/>
            <pc:sldMk cId="1687084627" sldId="287"/>
            <ac:picMk id="4100" creationId="{88F9BF9A-E712-AEF5-D3FF-8EA61C9C82EF}"/>
          </ac:picMkLst>
        </pc:picChg>
      </pc:sldChg>
      <pc:sldChg chg="modSp mod">
        <pc:chgData name="Sagov, Sadye M (DESE)" userId="4aaf61df-7a31-4800-bcab-734ca7f6eb6d" providerId="ADAL" clId="{04BA0E78-9781-48D5-936E-620741EAED43}" dt="2025-08-22T18:09:43.100" v="171" actId="962"/>
        <pc:sldMkLst>
          <pc:docMk/>
          <pc:sldMk cId="250319922" sldId="288"/>
        </pc:sldMkLst>
        <pc:picChg chg="mod">
          <ac:chgData name="Sagov, Sadye M (DESE)" userId="4aaf61df-7a31-4800-bcab-734ca7f6eb6d" providerId="ADAL" clId="{04BA0E78-9781-48D5-936E-620741EAED43}" dt="2025-08-22T18:09:43.100" v="171" actId="962"/>
          <ac:picMkLst>
            <pc:docMk/>
            <pc:sldMk cId="250319922" sldId="288"/>
            <ac:picMk id="11" creationId="{13E55D88-2730-2240-F2AF-E690F5DAE63D}"/>
          </ac:picMkLst>
        </pc:picChg>
      </pc:sldChg>
      <pc:sldChg chg="modSp mod">
        <pc:chgData name="Sagov, Sadye M (DESE)" userId="4aaf61df-7a31-4800-bcab-734ca7f6eb6d" providerId="ADAL" clId="{04BA0E78-9781-48D5-936E-620741EAED43}" dt="2025-08-22T18:22:17.320" v="292" actId="962"/>
        <pc:sldMkLst>
          <pc:docMk/>
          <pc:sldMk cId="3634362459" sldId="289"/>
        </pc:sldMkLst>
        <pc:picChg chg="mod">
          <ac:chgData name="Sagov, Sadye M (DESE)" userId="4aaf61df-7a31-4800-bcab-734ca7f6eb6d" providerId="ADAL" clId="{04BA0E78-9781-48D5-936E-620741EAED43}" dt="2025-08-22T18:22:16.634" v="291" actId="962"/>
          <ac:picMkLst>
            <pc:docMk/>
            <pc:sldMk cId="3634362459" sldId="289"/>
            <ac:picMk id="8" creationId="{C244F46E-D249-61C8-0F2D-D7ECD326D86C}"/>
          </ac:picMkLst>
        </pc:picChg>
        <pc:picChg chg="mod ord">
          <ac:chgData name="Sagov, Sadye M (DESE)" userId="4aaf61df-7a31-4800-bcab-734ca7f6eb6d" providerId="ADAL" clId="{04BA0E78-9781-48D5-936E-620741EAED43}" dt="2025-08-22T18:22:15.915" v="290" actId="962"/>
          <ac:picMkLst>
            <pc:docMk/>
            <pc:sldMk cId="3634362459" sldId="289"/>
            <ac:picMk id="11" creationId="{25F48C2C-0B98-C3DE-492A-AF6C852D52C6}"/>
          </ac:picMkLst>
        </pc:picChg>
        <pc:picChg chg="mod">
          <ac:chgData name="Sagov, Sadye M (DESE)" userId="4aaf61df-7a31-4800-bcab-734ca7f6eb6d" providerId="ADAL" clId="{04BA0E78-9781-48D5-936E-620741EAED43}" dt="2025-08-22T18:22:17.320" v="292" actId="962"/>
          <ac:picMkLst>
            <pc:docMk/>
            <pc:sldMk cId="3634362459" sldId="289"/>
            <ac:picMk id="3074" creationId="{6D31C74D-E593-6FA1-F6DA-72953B73EF56}"/>
          </ac:picMkLst>
        </pc:picChg>
      </pc:sldChg>
      <pc:sldChg chg="modSp mod">
        <pc:chgData name="Sagov, Sadye M (DESE)" userId="4aaf61df-7a31-4800-bcab-734ca7f6eb6d" providerId="ADAL" clId="{04BA0E78-9781-48D5-936E-620741EAED43}" dt="2025-08-22T18:17:37.185" v="245" actId="962"/>
        <pc:sldMkLst>
          <pc:docMk/>
          <pc:sldMk cId="3745321875" sldId="291"/>
        </pc:sldMkLst>
        <pc:spChg chg="mod">
          <ac:chgData name="Sagov, Sadye M (DESE)" userId="4aaf61df-7a31-4800-bcab-734ca7f6eb6d" providerId="ADAL" clId="{04BA0E78-9781-48D5-936E-620741EAED43}" dt="2025-08-22T18:06:40.999" v="39" actId="962"/>
          <ac:spMkLst>
            <pc:docMk/>
            <pc:sldMk cId="3745321875" sldId="291"/>
            <ac:spMk id="3" creationId="{4E1F9B13-69BE-5BFF-6472-E3EC3336D9E3}"/>
          </ac:spMkLst>
        </pc:spChg>
        <pc:spChg chg="mod">
          <ac:chgData name="Sagov, Sadye M (DESE)" userId="4aaf61df-7a31-4800-bcab-734ca7f6eb6d" providerId="ADAL" clId="{04BA0E78-9781-48D5-936E-620741EAED43}" dt="2025-08-22T18:17:31.864" v="239" actId="962"/>
          <ac:spMkLst>
            <pc:docMk/>
            <pc:sldMk cId="3745321875" sldId="291"/>
            <ac:spMk id="4" creationId="{716CDDD4-47D9-3B85-5822-8039890C428D}"/>
          </ac:spMkLst>
        </pc:spChg>
        <pc:spChg chg="mod">
          <ac:chgData name="Sagov, Sadye M (DESE)" userId="4aaf61df-7a31-4800-bcab-734ca7f6eb6d" providerId="ADAL" clId="{04BA0E78-9781-48D5-936E-620741EAED43}" dt="2025-08-22T18:17:34.627" v="242" actId="962"/>
          <ac:spMkLst>
            <pc:docMk/>
            <pc:sldMk cId="3745321875" sldId="291"/>
            <ac:spMk id="7" creationId="{69578FB3-0F37-3809-2101-97029F247BBA}"/>
          </ac:spMkLst>
        </pc:spChg>
        <pc:spChg chg="mod">
          <ac:chgData name="Sagov, Sadye M (DESE)" userId="4aaf61df-7a31-4800-bcab-734ca7f6eb6d" providerId="ADAL" clId="{04BA0E78-9781-48D5-936E-620741EAED43}" dt="2025-08-22T18:17:33.124" v="240" actId="962"/>
          <ac:spMkLst>
            <pc:docMk/>
            <pc:sldMk cId="3745321875" sldId="291"/>
            <ac:spMk id="9" creationId="{955AFDAE-9841-D3DD-244C-B6EFAECE2262}"/>
          </ac:spMkLst>
        </pc:spChg>
        <pc:spChg chg="mod">
          <ac:chgData name="Sagov, Sadye M (DESE)" userId="4aaf61df-7a31-4800-bcab-734ca7f6eb6d" providerId="ADAL" clId="{04BA0E78-9781-48D5-936E-620741EAED43}" dt="2025-08-22T18:17:33.848" v="241" actId="962"/>
          <ac:spMkLst>
            <pc:docMk/>
            <pc:sldMk cId="3745321875" sldId="291"/>
            <ac:spMk id="12" creationId="{1F984693-85DD-DA80-15D0-50D4155ED434}"/>
          </ac:spMkLst>
        </pc:spChg>
        <pc:spChg chg="mod">
          <ac:chgData name="Sagov, Sadye M (DESE)" userId="4aaf61df-7a31-4800-bcab-734ca7f6eb6d" providerId="ADAL" clId="{04BA0E78-9781-48D5-936E-620741EAED43}" dt="2025-08-22T18:06:41.009" v="41" actId="962"/>
          <ac:spMkLst>
            <pc:docMk/>
            <pc:sldMk cId="3745321875" sldId="291"/>
            <ac:spMk id="13" creationId="{B47B47ED-9001-89AF-6921-4213E76B2F15}"/>
          </ac:spMkLst>
        </pc:spChg>
        <pc:spChg chg="mod">
          <ac:chgData name="Sagov, Sadye M (DESE)" userId="4aaf61df-7a31-4800-bcab-734ca7f6eb6d" providerId="ADAL" clId="{04BA0E78-9781-48D5-936E-620741EAED43}" dt="2025-08-22T18:17:35.456" v="243" actId="962"/>
          <ac:spMkLst>
            <pc:docMk/>
            <pc:sldMk cId="3745321875" sldId="291"/>
            <ac:spMk id="15" creationId="{5F7E24F5-E198-4F99-CFC8-6E0604D49D57}"/>
          </ac:spMkLst>
        </pc:spChg>
        <pc:spChg chg="mod">
          <ac:chgData name="Sagov, Sadye M (DESE)" userId="4aaf61df-7a31-4800-bcab-734ca7f6eb6d" providerId="ADAL" clId="{04BA0E78-9781-48D5-936E-620741EAED43}" dt="2025-08-22T18:06:41.015" v="43" actId="962"/>
          <ac:spMkLst>
            <pc:docMk/>
            <pc:sldMk cId="3745321875" sldId="291"/>
            <ac:spMk id="17" creationId="{EF03EEC5-D9A0-C5BC-4C69-AA22D4B3C6F2}"/>
          </ac:spMkLst>
        </pc:spChg>
        <pc:spChg chg="mod">
          <ac:chgData name="Sagov, Sadye M (DESE)" userId="4aaf61df-7a31-4800-bcab-734ca7f6eb6d" providerId="ADAL" clId="{04BA0E78-9781-48D5-936E-620741EAED43}" dt="2025-08-22T18:17:36.317" v="244" actId="962"/>
          <ac:spMkLst>
            <pc:docMk/>
            <pc:sldMk cId="3745321875" sldId="291"/>
            <ac:spMk id="18" creationId="{B62EAE9A-E8B4-FCD9-A3F1-52B0E6D894FE}"/>
          </ac:spMkLst>
        </pc:spChg>
        <pc:spChg chg="mod">
          <ac:chgData name="Sagov, Sadye M (DESE)" userId="4aaf61df-7a31-4800-bcab-734ca7f6eb6d" providerId="ADAL" clId="{04BA0E78-9781-48D5-936E-620741EAED43}" dt="2025-08-22T18:17:37.185" v="245" actId="962"/>
          <ac:spMkLst>
            <pc:docMk/>
            <pc:sldMk cId="3745321875" sldId="291"/>
            <ac:spMk id="22" creationId="{894891AE-303E-3A99-4B3B-E2BA3BEC2E80}"/>
          </ac:spMkLst>
        </pc:spChg>
        <pc:picChg chg="mod">
          <ac:chgData name="Sagov, Sadye M (DESE)" userId="4aaf61df-7a31-4800-bcab-734ca7f6eb6d" providerId="ADAL" clId="{04BA0E78-9781-48D5-936E-620741EAED43}" dt="2025-08-22T18:08:48.722" v="154" actId="962"/>
          <ac:picMkLst>
            <pc:docMk/>
            <pc:sldMk cId="3745321875" sldId="291"/>
            <ac:picMk id="6" creationId="{49A4E3A7-7F55-2775-978C-A66E09A78A0D}"/>
          </ac:picMkLst>
        </pc:picChg>
        <pc:cxnChg chg="mod">
          <ac:chgData name="Sagov, Sadye M (DESE)" userId="4aaf61df-7a31-4800-bcab-734ca7f6eb6d" providerId="ADAL" clId="{04BA0E78-9781-48D5-936E-620741EAED43}" dt="2025-08-22T18:06:41.005" v="40" actId="962"/>
          <ac:cxnSpMkLst>
            <pc:docMk/>
            <pc:sldMk cId="3745321875" sldId="291"/>
            <ac:cxnSpMk id="8" creationId="{BDF832E8-CEB0-8AF2-D4F0-DDA6085F1AB6}"/>
          </ac:cxnSpMkLst>
        </pc:cxnChg>
        <pc:cxnChg chg="mod">
          <ac:chgData name="Sagov, Sadye M (DESE)" userId="4aaf61df-7a31-4800-bcab-734ca7f6eb6d" providerId="ADAL" clId="{04BA0E78-9781-48D5-936E-620741EAED43}" dt="2025-08-22T18:06:41.012" v="42" actId="962"/>
          <ac:cxnSpMkLst>
            <pc:docMk/>
            <pc:sldMk cId="3745321875" sldId="291"/>
            <ac:cxnSpMk id="16" creationId="{5D9F3F40-80BD-BA00-8190-4480DA5DD9E5}"/>
          </ac:cxnSpMkLst>
        </pc:cxnChg>
        <pc:cxnChg chg="mod">
          <ac:chgData name="Sagov, Sadye M (DESE)" userId="4aaf61df-7a31-4800-bcab-734ca7f6eb6d" providerId="ADAL" clId="{04BA0E78-9781-48D5-936E-620741EAED43}" dt="2025-08-22T18:06:41.020" v="44" actId="962"/>
          <ac:cxnSpMkLst>
            <pc:docMk/>
            <pc:sldMk cId="3745321875" sldId="291"/>
            <ac:cxnSpMk id="19" creationId="{3DD2992D-93CA-4EDB-AEF3-25F9ECD41236}"/>
          </ac:cxnSpMkLst>
        </pc:cxnChg>
        <pc:cxnChg chg="mod">
          <ac:chgData name="Sagov, Sadye M (DESE)" userId="4aaf61df-7a31-4800-bcab-734ca7f6eb6d" providerId="ADAL" clId="{04BA0E78-9781-48D5-936E-620741EAED43}" dt="2025-08-22T18:06:41.024" v="45" actId="962"/>
          <ac:cxnSpMkLst>
            <pc:docMk/>
            <pc:sldMk cId="3745321875" sldId="291"/>
            <ac:cxnSpMk id="20" creationId="{9300CF56-B6C4-4888-F48A-645062A10F1D}"/>
          </ac:cxnSpMkLst>
        </pc:cxnChg>
      </pc:sldChg>
      <pc:sldChg chg="modSp mod">
        <pc:chgData name="Sagov, Sadye M (DESE)" userId="4aaf61df-7a31-4800-bcab-734ca7f6eb6d" providerId="ADAL" clId="{04BA0E78-9781-48D5-936E-620741EAED43}" dt="2025-08-22T18:24:51.953" v="329" actId="962"/>
        <pc:sldMkLst>
          <pc:docMk/>
          <pc:sldMk cId="3299642772" sldId="294"/>
        </pc:sldMkLst>
        <pc:spChg chg="mod">
          <ac:chgData name="Sagov, Sadye M (DESE)" userId="4aaf61df-7a31-4800-bcab-734ca7f6eb6d" providerId="ADAL" clId="{04BA0E78-9781-48D5-936E-620741EAED43}" dt="2025-08-22T18:24:45.723" v="326" actId="962"/>
          <ac:spMkLst>
            <pc:docMk/>
            <pc:sldMk cId="3299642772" sldId="294"/>
            <ac:spMk id="4" creationId="{61D64E7C-D1C0-E2CB-9970-8474AAC2D1EF}"/>
          </ac:spMkLst>
        </pc:spChg>
        <pc:picChg chg="mod">
          <ac:chgData name="Sagov, Sadye M (DESE)" userId="4aaf61df-7a31-4800-bcab-734ca7f6eb6d" providerId="ADAL" clId="{04BA0E78-9781-48D5-936E-620741EAED43}" dt="2025-08-22T18:24:50.147" v="327" actId="962"/>
          <ac:picMkLst>
            <pc:docMk/>
            <pc:sldMk cId="3299642772" sldId="294"/>
            <ac:picMk id="13" creationId="{4BF164B0-D33F-BBB4-6898-C74AFF0B19F5}"/>
          </ac:picMkLst>
        </pc:picChg>
        <pc:picChg chg="mod">
          <ac:chgData name="Sagov, Sadye M (DESE)" userId="4aaf61df-7a31-4800-bcab-734ca7f6eb6d" providerId="ADAL" clId="{04BA0E78-9781-48D5-936E-620741EAED43}" dt="2025-08-22T18:24:50.903" v="328" actId="962"/>
          <ac:picMkLst>
            <pc:docMk/>
            <pc:sldMk cId="3299642772" sldId="294"/>
            <ac:picMk id="16" creationId="{27D245AE-9A47-0713-0FBE-B129ED6717F1}"/>
          </ac:picMkLst>
        </pc:picChg>
        <pc:picChg chg="mod">
          <ac:chgData name="Sagov, Sadye M (DESE)" userId="4aaf61df-7a31-4800-bcab-734ca7f6eb6d" providerId="ADAL" clId="{04BA0E78-9781-48D5-936E-620741EAED43}" dt="2025-08-22T18:24:51.953" v="329" actId="962"/>
          <ac:picMkLst>
            <pc:docMk/>
            <pc:sldMk cId="3299642772" sldId="294"/>
            <ac:picMk id="17" creationId="{FA934073-FAB1-2664-176A-95387E2057B1}"/>
          </ac:picMkLst>
        </pc:picChg>
      </pc:sldChg>
      <pc:sldChg chg="modSp mod">
        <pc:chgData name="Sagov, Sadye M (DESE)" userId="4aaf61df-7a31-4800-bcab-734ca7f6eb6d" providerId="ADAL" clId="{04BA0E78-9781-48D5-936E-620741EAED43}" dt="2025-08-22T18:06:58.892" v="114" actId="962"/>
        <pc:sldMkLst>
          <pc:docMk/>
          <pc:sldMk cId="580176080" sldId="300"/>
        </pc:sldMkLst>
        <pc:picChg chg="mod">
          <ac:chgData name="Sagov, Sadye M (DESE)" userId="4aaf61df-7a31-4800-bcab-734ca7f6eb6d" providerId="ADAL" clId="{04BA0E78-9781-48D5-936E-620741EAED43}" dt="2025-08-22T18:06:58.892" v="114" actId="962"/>
          <ac:picMkLst>
            <pc:docMk/>
            <pc:sldMk cId="580176080" sldId="300"/>
            <ac:picMk id="16" creationId="{A1C85EA4-7B10-4B1B-F2E5-35BBB4DE593D}"/>
          </ac:picMkLst>
        </pc:picChg>
      </pc:sldChg>
      <pc:sldChg chg="modSp mod">
        <pc:chgData name="Sagov, Sadye M (DESE)" userId="4aaf61df-7a31-4800-bcab-734ca7f6eb6d" providerId="ADAL" clId="{04BA0E78-9781-48D5-936E-620741EAED43}" dt="2025-08-22T18:16:25.220" v="224" actId="962"/>
        <pc:sldMkLst>
          <pc:docMk/>
          <pc:sldMk cId="3168281962" sldId="303"/>
        </pc:sldMkLst>
        <pc:spChg chg="ord">
          <ac:chgData name="Sagov, Sadye M (DESE)" userId="4aaf61df-7a31-4800-bcab-734ca7f6eb6d" providerId="ADAL" clId="{04BA0E78-9781-48D5-936E-620741EAED43}" dt="2025-08-22T18:16:01.615" v="223" actId="13244"/>
          <ac:spMkLst>
            <pc:docMk/>
            <pc:sldMk cId="3168281962" sldId="303"/>
            <ac:spMk id="7" creationId="{D00BDCF3-982C-882D-73FE-F68C56412E40}"/>
          </ac:spMkLst>
        </pc:spChg>
        <pc:picChg chg="mod">
          <ac:chgData name="Sagov, Sadye M (DESE)" userId="4aaf61df-7a31-4800-bcab-734ca7f6eb6d" providerId="ADAL" clId="{04BA0E78-9781-48D5-936E-620741EAED43}" dt="2025-08-22T18:16:25.220" v="224" actId="962"/>
          <ac:picMkLst>
            <pc:docMk/>
            <pc:sldMk cId="3168281962" sldId="303"/>
            <ac:picMk id="1026" creationId="{0DA8C918-45E9-E468-A6FC-1EE791F68B35}"/>
          </ac:picMkLst>
        </pc:picChg>
      </pc:sldChg>
      <pc:sldChg chg="modSp mod">
        <pc:chgData name="Sagov, Sadye M (DESE)" userId="4aaf61df-7a31-4800-bcab-734ca7f6eb6d" providerId="ADAL" clId="{04BA0E78-9781-48D5-936E-620741EAED43}" dt="2025-08-22T18:10:23.756" v="183" actId="13238"/>
        <pc:sldMkLst>
          <pc:docMk/>
          <pc:sldMk cId="1882813253" sldId="305"/>
        </pc:sldMkLst>
        <pc:spChg chg="mod">
          <ac:chgData name="Sagov, Sadye M (DESE)" userId="4aaf61df-7a31-4800-bcab-734ca7f6eb6d" providerId="ADAL" clId="{04BA0E78-9781-48D5-936E-620741EAED43}" dt="2025-08-22T18:06:40.831" v="10" actId="962"/>
          <ac:spMkLst>
            <pc:docMk/>
            <pc:sldMk cId="1882813253" sldId="305"/>
            <ac:spMk id="3" creationId="{2BDE331F-01E4-9AD6-1F98-F1F8B592974D}"/>
          </ac:spMkLst>
        </pc:spChg>
        <pc:spChg chg="mod">
          <ac:chgData name="Sagov, Sadye M (DESE)" userId="4aaf61df-7a31-4800-bcab-734ca7f6eb6d" providerId="ADAL" clId="{04BA0E78-9781-48D5-936E-620741EAED43}" dt="2025-08-22T18:06:40.827" v="9" actId="962"/>
          <ac:spMkLst>
            <pc:docMk/>
            <pc:sldMk cId="1882813253" sldId="305"/>
            <ac:spMk id="4" creationId="{2C2B5B12-1383-A571-BB3B-3A9AF6C54D77}"/>
          </ac:spMkLst>
        </pc:spChg>
        <pc:spChg chg="mod">
          <ac:chgData name="Sagov, Sadye M (DESE)" userId="4aaf61df-7a31-4800-bcab-734ca7f6eb6d" providerId="ADAL" clId="{04BA0E78-9781-48D5-936E-620741EAED43}" dt="2025-08-22T18:06:40.822" v="8" actId="962"/>
          <ac:spMkLst>
            <pc:docMk/>
            <pc:sldMk cId="1882813253" sldId="305"/>
            <ac:spMk id="6" creationId="{886165E1-164C-2F45-5AAF-083C5BA530F6}"/>
          </ac:spMkLst>
        </pc:spChg>
        <pc:spChg chg="mod">
          <ac:chgData name="Sagov, Sadye M (DESE)" userId="4aaf61df-7a31-4800-bcab-734ca7f6eb6d" providerId="ADAL" clId="{04BA0E78-9781-48D5-936E-620741EAED43}" dt="2025-08-22T18:06:40.816" v="7" actId="962"/>
          <ac:spMkLst>
            <pc:docMk/>
            <pc:sldMk cId="1882813253" sldId="305"/>
            <ac:spMk id="7" creationId="{89CD6A8D-FE41-0AB2-504A-81693D9DA39F}"/>
          </ac:spMkLst>
        </pc:spChg>
        <pc:graphicFrameChg chg="modGraphic">
          <ac:chgData name="Sagov, Sadye M (DESE)" userId="4aaf61df-7a31-4800-bcab-734ca7f6eb6d" providerId="ADAL" clId="{04BA0E78-9781-48D5-936E-620741EAED43}" dt="2025-08-22T18:10:23.756" v="183" actId="13238"/>
          <ac:graphicFrameMkLst>
            <pc:docMk/>
            <pc:sldMk cId="1882813253" sldId="305"/>
            <ac:graphicFrameMk id="5" creationId="{F350F4BF-C8DA-BC06-D2FC-13F6ABF56521}"/>
          </ac:graphicFrameMkLst>
        </pc:graphicFrameChg>
      </pc:sldChg>
      <pc:sldChg chg="modSp mod">
        <pc:chgData name="Sagov, Sadye M (DESE)" userId="4aaf61df-7a31-4800-bcab-734ca7f6eb6d" providerId="ADAL" clId="{04BA0E78-9781-48D5-936E-620741EAED43}" dt="2025-08-22T18:06:40.780" v="6" actId="962"/>
        <pc:sldMkLst>
          <pc:docMk/>
          <pc:sldMk cId="339472528" sldId="306"/>
        </pc:sldMkLst>
        <pc:spChg chg="mod">
          <ac:chgData name="Sagov, Sadye M (DESE)" userId="4aaf61df-7a31-4800-bcab-734ca7f6eb6d" providerId="ADAL" clId="{04BA0E78-9781-48D5-936E-620741EAED43}" dt="2025-08-22T18:06:40.780" v="6" actId="962"/>
          <ac:spMkLst>
            <pc:docMk/>
            <pc:sldMk cId="339472528" sldId="306"/>
            <ac:spMk id="10" creationId="{C359D5BD-27E2-EA12-70B9-9CFD08A289BE}"/>
          </ac:spMkLst>
        </pc:spChg>
      </pc:sldChg>
      <pc:sldChg chg="modSp mod">
        <pc:chgData name="Sagov, Sadye M (DESE)" userId="4aaf61df-7a31-4800-bcab-734ca7f6eb6d" providerId="ADAL" clId="{04BA0E78-9781-48D5-936E-620741EAED43}" dt="2025-08-22T18:07:57.230" v="139" actId="962"/>
        <pc:sldMkLst>
          <pc:docMk/>
          <pc:sldMk cId="1007514260" sldId="307"/>
        </pc:sldMkLst>
        <pc:spChg chg="mod">
          <ac:chgData name="Sagov, Sadye M (DESE)" userId="4aaf61df-7a31-4800-bcab-734ca7f6eb6d" providerId="ADAL" clId="{04BA0E78-9781-48D5-936E-620741EAED43}" dt="2025-08-22T18:06:40.859" v="13" actId="962"/>
          <ac:spMkLst>
            <pc:docMk/>
            <pc:sldMk cId="1007514260" sldId="307"/>
            <ac:spMk id="3" creationId="{CAC39615-5BFB-089D-C940-2D4BEAE6BBAA}"/>
          </ac:spMkLst>
        </pc:spChg>
        <pc:spChg chg="mod">
          <ac:chgData name="Sagov, Sadye M (DESE)" userId="4aaf61df-7a31-4800-bcab-734ca7f6eb6d" providerId="ADAL" clId="{04BA0E78-9781-48D5-936E-620741EAED43}" dt="2025-08-22T18:06:40.854" v="12" actId="962"/>
          <ac:spMkLst>
            <pc:docMk/>
            <pc:sldMk cId="1007514260" sldId="307"/>
            <ac:spMk id="7" creationId="{31C5911B-86B0-3B85-E643-E84F68005DC9}"/>
          </ac:spMkLst>
        </pc:spChg>
        <pc:picChg chg="mod">
          <ac:chgData name="Sagov, Sadye M (DESE)" userId="4aaf61df-7a31-4800-bcab-734ca7f6eb6d" providerId="ADAL" clId="{04BA0E78-9781-48D5-936E-620741EAED43}" dt="2025-08-22T18:07:51.985" v="137" actId="962"/>
          <ac:picMkLst>
            <pc:docMk/>
            <pc:sldMk cId="1007514260" sldId="307"/>
            <ac:picMk id="6" creationId="{3A584784-DF41-2498-A8A8-91031AFABE71}"/>
          </ac:picMkLst>
        </pc:picChg>
        <pc:picChg chg="mod">
          <ac:chgData name="Sagov, Sadye M (DESE)" userId="4aaf61df-7a31-4800-bcab-734ca7f6eb6d" providerId="ADAL" clId="{04BA0E78-9781-48D5-936E-620741EAED43}" dt="2025-08-22T18:07:54.922" v="138" actId="962"/>
          <ac:picMkLst>
            <pc:docMk/>
            <pc:sldMk cId="1007514260" sldId="307"/>
            <ac:picMk id="9" creationId="{5450B3EC-F923-A0CA-4BDA-23FA6C6ADBE2}"/>
          </ac:picMkLst>
        </pc:picChg>
        <pc:picChg chg="mod">
          <ac:chgData name="Sagov, Sadye M (DESE)" userId="4aaf61df-7a31-4800-bcab-734ca7f6eb6d" providerId="ADAL" clId="{04BA0E78-9781-48D5-936E-620741EAED43}" dt="2025-08-22T18:07:57.230" v="139" actId="962"/>
          <ac:picMkLst>
            <pc:docMk/>
            <pc:sldMk cId="1007514260" sldId="307"/>
            <ac:picMk id="10" creationId="{FA96A3B5-C265-7A9A-A058-9DB7A88A004F}"/>
          </ac:picMkLst>
        </pc:picChg>
      </pc:sldChg>
      <pc:sldChg chg="modSp mod">
        <pc:chgData name="Sagov, Sadye M (DESE)" userId="4aaf61df-7a31-4800-bcab-734ca7f6eb6d" providerId="ADAL" clId="{04BA0E78-9781-48D5-936E-620741EAED43}" dt="2025-08-22T18:06:40.843" v="11" actId="962"/>
        <pc:sldMkLst>
          <pc:docMk/>
          <pc:sldMk cId="3665275335" sldId="308"/>
        </pc:sldMkLst>
        <pc:spChg chg="mod">
          <ac:chgData name="Sagov, Sadye M (DESE)" userId="4aaf61df-7a31-4800-bcab-734ca7f6eb6d" providerId="ADAL" clId="{04BA0E78-9781-48D5-936E-620741EAED43}" dt="2025-08-22T18:06:40.843" v="11" actId="962"/>
          <ac:spMkLst>
            <pc:docMk/>
            <pc:sldMk cId="3665275335" sldId="308"/>
            <ac:spMk id="10" creationId="{DB4116CC-ED35-A39F-9115-16F393975889}"/>
          </ac:spMkLst>
        </pc:spChg>
      </pc:sldChg>
      <pc:sldChg chg="modSp mod">
        <pc:chgData name="Sagov, Sadye M (DESE)" userId="4aaf61df-7a31-4800-bcab-734ca7f6eb6d" providerId="ADAL" clId="{04BA0E78-9781-48D5-936E-620741EAED43}" dt="2025-08-22T18:06:40.877" v="16" actId="962"/>
        <pc:sldMkLst>
          <pc:docMk/>
          <pc:sldMk cId="3119399140" sldId="309"/>
        </pc:sldMkLst>
        <pc:spChg chg="mod">
          <ac:chgData name="Sagov, Sadye M (DESE)" userId="4aaf61df-7a31-4800-bcab-734ca7f6eb6d" providerId="ADAL" clId="{04BA0E78-9781-48D5-936E-620741EAED43}" dt="2025-08-22T18:06:40.877" v="16" actId="962"/>
          <ac:spMkLst>
            <pc:docMk/>
            <pc:sldMk cId="3119399140" sldId="309"/>
            <ac:spMk id="10" creationId="{ECF318A2-038F-94C4-BB87-3C63F190BAA8}"/>
          </ac:spMkLst>
        </pc:spChg>
      </pc:sldChg>
      <pc:sldChg chg="modSp mod">
        <pc:chgData name="Sagov, Sadye M (DESE)" userId="4aaf61df-7a31-4800-bcab-734ca7f6eb6d" providerId="ADAL" clId="{04BA0E78-9781-48D5-936E-620741EAED43}" dt="2025-08-22T18:17:02.479" v="232" actId="962"/>
        <pc:sldMkLst>
          <pc:docMk/>
          <pc:sldMk cId="2838137023" sldId="310"/>
        </pc:sldMkLst>
        <pc:spChg chg="mod">
          <ac:chgData name="Sagov, Sadye M (DESE)" userId="4aaf61df-7a31-4800-bcab-734ca7f6eb6d" providerId="ADAL" clId="{04BA0E78-9781-48D5-936E-620741EAED43}" dt="2025-08-22T18:06:40.923" v="26" actId="962"/>
          <ac:spMkLst>
            <pc:docMk/>
            <pc:sldMk cId="2838137023" sldId="310"/>
            <ac:spMk id="3" creationId="{BBC137BF-79A7-627E-F5E0-D6C1A42CE9BF}"/>
          </ac:spMkLst>
        </pc:spChg>
        <pc:spChg chg="mod">
          <ac:chgData name="Sagov, Sadye M (DESE)" userId="4aaf61df-7a31-4800-bcab-734ca7f6eb6d" providerId="ADAL" clId="{04BA0E78-9781-48D5-936E-620741EAED43}" dt="2025-08-22T18:16:56.824" v="227" actId="962"/>
          <ac:spMkLst>
            <pc:docMk/>
            <pc:sldMk cId="2838137023" sldId="310"/>
            <ac:spMk id="4" creationId="{65E7A31B-99CE-E1FA-6414-449A0A638559}"/>
          </ac:spMkLst>
        </pc:spChg>
        <pc:spChg chg="mod">
          <ac:chgData name="Sagov, Sadye M (DESE)" userId="4aaf61df-7a31-4800-bcab-734ca7f6eb6d" providerId="ADAL" clId="{04BA0E78-9781-48D5-936E-620741EAED43}" dt="2025-08-22T18:16:59.332" v="228" actId="962"/>
          <ac:spMkLst>
            <pc:docMk/>
            <pc:sldMk cId="2838137023" sldId="310"/>
            <ac:spMk id="5" creationId="{70149CC7-665C-93C9-3520-F743E86F0889}"/>
          </ac:spMkLst>
        </pc:spChg>
        <pc:spChg chg="mod">
          <ac:chgData name="Sagov, Sadye M (DESE)" userId="4aaf61df-7a31-4800-bcab-734ca7f6eb6d" providerId="ADAL" clId="{04BA0E78-9781-48D5-936E-620741EAED43}" dt="2025-08-22T18:06:40.889" v="17" actId="962"/>
          <ac:spMkLst>
            <pc:docMk/>
            <pc:sldMk cId="2838137023" sldId="310"/>
            <ac:spMk id="7" creationId="{58B9117D-C4FC-8651-FC2B-2DF020DB7652}"/>
          </ac:spMkLst>
        </pc:spChg>
        <pc:spChg chg="mod">
          <ac:chgData name="Sagov, Sadye M (DESE)" userId="4aaf61df-7a31-4800-bcab-734ca7f6eb6d" providerId="ADAL" clId="{04BA0E78-9781-48D5-936E-620741EAED43}" dt="2025-08-22T18:06:40.893" v="18" actId="962"/>
          <ac:spMkLst>
            <pc:docMk/>
            <pc:sldMk cId="2838137023" sldId="310"/>
            <ac:spMk id="8" creationId="{B5F105D9-8558-F6C4-FE0C-B3D74883A646}"/>
          </ac:spMkLst>
        </pc:spChg>
        <pc:spChg chg="mod">
          <ac:chgData name="Sagov, Sadye M (DESE)" userId="4aaf61df-7a31-4800-bcab-734ca7f6eb6d" providerId="ADAL" clId="{04BA0E78-9781-48D5-936E-620741EAED43}" dt="2025-08-22T18:06:40.897" v="19" actId="962"/>
          <ac:spMkLst>
            <pc:docMk/>
            <pc:sldMk cId="2838137023" sldId="310"/>
            <ac:spMk id="9" creationId="{DB4BB2CF-B1A3-8F49-61AC-4AC753622CFD}"/>
          </ac:spMkLst>
        </pc:spChg>
        <pc:spChg chg="mod">
          <ac:chgData name="Sagov, Sadye M (DESE)" userId="4aaf61df-7a31-4800-bcab-734ca7f6eb6d" providerId="ADAL" clId="{04BA0E78-9781-48D5-936E-620741EAED43}" dt="2025-08-22T18:06:40.927" v="27" actId="962"/>
          <ac:spMkLst>
            <pc:docMk/>
            <pc:sldMk cId="2838137023" sldId="310"/>
            <ac:spMk id="10" creationId="{8CD84330-7B2F-EE25-39BF-2F880838824B}"/>
          </ac:spMkLst>
        </pc:spChg>
        <pc:spChg chg="mod">
          <ac:chgData name="Sagov, Sadye M (DESE)" userId="4aaf61df-7a31-4800-bcab-734ca7f6eb6d" providerId="ADAL" clId="{04BA0E78-9781-48D5-936E-620741EAED43}" dt="2025-08-22T18:06:40.900" v="20" actId="962"/>
          <ac:spMkLst>
            <pc:docMk/>
            <pc:sldMk cId="2838137023" sldId="310"/>
            <ac:spMk id="13" creationId="{CB7648C3-CCCD-6D62-2800-560A6047A5A2}"/>
          </ac:spMkLst>
        </pc:spChg>
        <pc:spChg chg="mod">
          <ac:chgData name="Sagov, Sadye M (DESE)" userId="4aaf61df-7a31-4800-bcab-734ca7f6eb6d" providerId="ADAL" clId="{04BA0E78-9781-48D5-936E-620741EAED43}" dt="2025-08-22T18:06:40.904" v="21" actId="962"/>
          <ac:spMkLst>
            <pc:docMk/>
            <pc:sldMk cId="2838137023" sldId="310"/>
            <ac:spMk id="14" creationId="{3B17901D-4706-3C0F-5F27-C04A9187181A}"/>
          </ac:spMkLst>
        </pc:spChg>
        <pc:spChg chg="mod">
          <ac:chgData name="Sagov, Sadye M (DESE)" userId="4aaf61df-7a31-4800-bcab-734ca7f6eb6d" providerId="ADAL" clId="{04BA0E78-9781-48D5-936E-620741EAED43}" dt="2025-08-22T18:17:00.093" v="229" actId="962"/>
          <ac:spMkLst>
            <pc:docMk/>
            <pc:sldMk cId="2838137023" sldId="310"/>
            <ac:spMk id="16" creationId="{76D78269-0476-AB74-8F86-AC08C4DBB4EA}"/>
          </ac:spMkLst>
        </pc:spChg>
        <pc:spChg chg="mod">
          <ac:chgData name="Sagov, Sadye M (DESE)" userId="4aaf61df-7a31-4800-bcab-734ca7f6eb6d" providerId="ADAL" clId="{04BA0E78-9781-48D5-936E-620741EAED43}" dt="2025-08-22T18:17:00.980" v="230" actId="962"/>
          <ac:spMkLst>
            <pc:docMk/>
            <pc:sldMk cId="2838137023" sldId="310"/>
            <ac:spMk id="17" creationId="{C19F3AB5-319A-7771-FF72-F62FAAA8B6D1}"/>
          </ac:spMkLst>
        </pc:spChg>
        <pc:spChg chg="mod">
          <ac:chgData name="Sagov, Sadye M (DESE)" userId="4aaf61df-7a31-4800-bcab-734ca7f6eb6d" providerId="ADAL" clId="{04BA0E78-9781-48D5-936E-620741EAED43}" dt="2025-08-22T18:17:01.617" v="231" actId="962"/>
          <ac:spMkLst>
            <pc:docMk/>
            <pc:sldMk cId="2838137023" sldId="310"/>
            <ac:spMk id="18" creationId="{D861E6C2-46DF-357D-7CEC-35519DE119D7}"/>
          </ac:spMkLst>
        </pc:spChg>
        <pc:spChg chg="mod">
          <ac:chgData name="Sagov, Sadye M (DESE)" userId="4aaf61df-7a31-4800-bcab-734ca7f6eb6d" providerId="ADAL" clId="{04BA0E78-9781-48D5-936E-620741EAED43}" dt="2025-08-22T18:17:02.479" v="232" actId="962"/>
          <ac:spMkLst>
            <pc:docMk/>
            <pc:sldMk cId="2838137023" sldId="310"/>
            <ac:spMk id="38" creationId="{9C67B3D0-6A7F-0B01-0008-56DECD9E7A02}"/>
          </ac:spMkLst>
        </pc:spChg>
        <pc:picChg chg="mod">
          <ac:chgData name="Sagov, Sadye M (DESE)" userId="4aaf61df-7a31-4800-bcab-734ca7f6eb6d" providerId="ADAL" clId="{04BA0E78-9781-48D5-936E-620741EAED43}" dt="2025-08-22T18:08:12.717" v="143" actId="962"/>
          <ac:picMkLst>
            <pc:docMk/>
            <pc:sldMk cId="2838137023" sldId="310"/>
            <ac:picMk id="6" creationId="{74C3AA3E-43BB-0ADB-89A3-C525E9E5A68D}"/>
          </ac:picMkLst>
        </pc:picChg>
        <pc:cxnChg chg="mod">
          <ac:chgData name="Sagov, Sadye M (DESE)" userId="4aaf61df-7a31-4800-bcab-734ca7f6eb6d" providerId="ADAL" clId="{04BA0E78-9781-48D5-936E-620741EAED43}" dt="2025-08-22T18:06:40.908" v="22" actId="962"/>
          <ac:cxnSpMkLst>
            <pc:docMk/>
            <pc:sldMk cId="2838137023" sldId="310"/>
            <ac:cxnSpMk id="28" creationId="{7E123A1C-5F08-DD03-538D-9FB6E2C3BAE8}"/>
          </ac:cxnSpMkLst>
        </pc:cxnChg>
        <pc:cxnChg chg="mod">
          <ac:chgData name="Sagov, Sadye M (DESE)" userId="4aaf61df-7a31-4800-bcab-734ca7f6eb6d" providerId="ADAL" clId="{04BA0E78-9781-48D5-936E-620741EAED43}" dt="2025-08-22T18:06:40.912" v="23" actId="962"/>
          <ac:cxnSpMkLst>
            <pc:docMk/>
            <pc:sldMk cId="2838137023" sldId="310"/>
            <ac:cxnSpMk id="29" creationId="{33909240-81D9-4EBB-230A-2E7B8BF0A10C}"/>
          </ac:cxnSpMkLst>
        </pc:cxnChg>
        <pc:cxnChg chg="mod">
          <ac:chgData name="Sagov, Sadye M (DESE)" userId="4aaf61df-7a31-4800-bcab-734ca7f6eb6d" providerId="ADAL" clId="{04BA0E78-9781-48D5-936E-620741EAED43}" dt="2025-08-22T18:06:40.916" v="24" actId="962"/>
          <ac:cxnSpMkLst>
            <pc:docMk/>
            <pc:sldMk cId="2838137023" sldId="310"/>
            <ac:cxnSpMk id="34" creationId="{8198CD4D-7561-7780-C601-C5C78B415B9F}"/>
          </ac:cxnSpMkLst>
        </pc:cxnChg>
        <pc:cxnChg chg="mod">
          <ac:chgData name="Sagov, Sadye M (DESE)" userId="4aaf61df-7a31-4800-bcab-734ca7f6eb6d" providerId="ADAL" clId="{04BA0E78-9781-48D5-936E-620741EAED43}" dt="2025-08-22T18:06:40.919" v="25" actId="962"/>
          <ac:cxnSpMkLst>
            <pc:docMk/>
            <pc:sldMk cId="2838137023" sldId="310"/>
            <ac:cxnSpMk id="36" creationId="{CB8E2737-76E9-843D-B5D7-ACFA690A23CC}"/>
          </ac:cxnSpMkLst>
        </pc:cxnChg>
      </pc:sldChg>
      <pc:sldChg chg="modSp mod">
        <pc:chgData name="Sagov, Sadye M (DESE)" userId="4aaf61df-7a31-4800-bcab-734ca7f6eb6d" providerId="ADAL" clId="{04BA0E78-9781-48D5-936E-620741EAED43}" dt="2025-08-22T18:17:10.007" v="233" actId="962"/>
        <pc:sldMkLst>
          <pc:docMk/>
          <pc:sldMk cId="3229992391" sldId="311"/>
        </pc:sldMkLst>
        <pc:spChg chg="mod">
          <ac:chgData name="Sagov, Sadye M (DESE)" userId="4aaf61df-7a31-4800-bcab-734ca7f6eb6d" providerId="ADAL" clId="{04BA0E78-9781-48D5-936E-620741EAED43}" dt="2025-08-22T18:17:10.007" v="233" actId="962"/>
          <ac:spMkLst>
            <pc:docMk/>
            <pc:sldMk cId="3229992391" sldId="311"/>
            <ac:spMk id="4" creationId="{D8B640C7-ECD6-22D4-86A2-D14D3FA630E7}"/>
          </ac:spMkLst>
        </pc:spChg>
        <pc:spChg chg="mod">
          <ac:chgData name="Sagov, Sadye M (DESE)" userId="4aaf61df-7a31-4800-bcab-734ca7f6eb6d" providerId="ADAL" clId="{04BA0E78-9781-48D5-936E-620741EAED43}" dt="2025-08-22T18:06:40.935" v="28" actId="962"/>
          <ac:spMkLst>
            <pc:docMk/>
            <pc:sldMk cId="3229992391" sldId="311"/>
            <ac:spMk id="10" creationId="{B0F67835-D450-E387-8352-824227D9D40A}"/>
          </ac:spMkLst>
        </pc:spChg>
        <pc:picChg chg="mod">
          <ac:chgData name="Sagov, Sadye M (DESE)" userId="4aaf61df-7a31-4800-bcab-734ca7f6eb6d" providerId="ADAL" clId="{04BA0E78-9781-48D5-936E-620741EAED43}" dt="2025-08-22T18:08:19.878" v="145" actId="962"/>
          <ac:picMkLst>
            <pc:docMk/>
            <pc:sldMk cId="3229992391" sldId="311"/>
            <ac:picMk id="6" creationId="{B5B60F7C-BBCF-3E89-3D06-A4FD117D8D69}"/>
          </ac:picMkLst>
        </pc:picChg>
        <pc:picChg chg="mod">
          <ac:chgData name="Sagov, Sadye M (DESE)" userId="4aaf61df-7a31-4800-bcab-734ca7f6eb6d" providerId="ADAL" clId="{04BA0E78-9781-48D5-936E-620741EAED43}" dt="2025-08-22T18:08:27.501" v="147" actId="962"/>
          <ac:picMkLst>
            <pc:docMk/>
            <pc:sldMk cId="3229992391" sldId="311"/>
            <ac:picMk id="8" creationId="{5F3939E0-F5CC-ECBC-FBE5-61BDEE254A85}"/>
          </ac:picMkLst>
        </pc:picChg>
      </pc:sldChg>
      <pc:sldChg chg="modSp mod">
        <pc:chgData name="Sagov, Sadye M (DESE)" userId="4aaf61df-7a31-4800-bcab-734ca7f6eb6d" providerId="ADAL" clId="{04BA0E78-9781-48D5-936E-620741EAED43}" dt="2025-08-22T18:17:19.100" v="237" actId="962"/>
        <pc:sldMkLst>
          <pc:docMk/>
          <pc:sldMk cId="2394229450" sldId="322"/>
        </pc:sldMkLst>
        <pc:spChg chg="mod">
          <ac:chgData name="Sagov, Sadye M (DESE)" userId="4aaf61df-7a31-4800-bcab-734ca7f6eb6d" providerId="ADAL" clId="{04BA0E78-9781-48D5-936E-620741EAED43}" dt="2025-08-22T18:06:40.953" v="30" actId="962"/>
          <ac:spMkLst>
            <pc:docMk/>
            <pc:sldMk cId="2394229450" sldId="322"/>
            <ac:spMk id="3" creationId="{FC1D30D6-56BD-0C4F-797B-82C27FA43C4B}"/>
          </ac:spMkLst>
        </pc:spChg>
        <pc:spChg chg="mod">
          <ac:chgData name="Sagov, Sadye M (DESE)" userId="4aaf61df-7a31-4800-bcab-734ca7f6eb6d" providerId="ADAL" clId="{04BA0E78-9781-48D5-936E-620741EAED43}" dt="2025-08-22T18:17:15.365" v="234" actId="962"/>
          <ac:spMkLst>
            <pc:docMk/>
            <pc:sldMk cId="2394229450" sldId="322"/>
            <ac:spMk id="4" creationId="{651E393E-0ECE-F663-7C1E-26F551011069}"/>
          </ac:spMkLst>
        </pc:spChg>
        <pc:spChg chg="mod">
          <ac:chgData name="Sagov, Sadye M (DESE)" userId="4aaf61df-7a31-4800-bcab-734ca7f6eb6d" providerId="ADAL" clId="{04BA0E78-9781-48D5-936E-620741EAED43}" dt="2025-08-22T18:17:17.173" v="235" actId="962"/>
          <ac:spMkLst>
            <pc:docMk/>
            <pc:sldMk cId="2394229450" sldId="322"/>
            <ac:spMk id="6" creationId="{D9DFF81E-F914-CA41-E20B-7B1F25D77165}"/>
          </ac:spMkLst>
        </pc:spChg>
        <pc:spChg chg="mod">
          <ac:chgData name="Sagov, Sadye M (DESE)" userId="4aaf61df-7a31-4800-bcab-734ca7f6eb6d" providerId="ADAL" clId="{04BA0E78-9781-48D5-936E-620741EAED43}" dt="2025-08-22T18:06:40.960" v="32" actId="962"/>
          <ac:spMkLst>
            <pc:docMk/>
            <pc:sldMk cId="2394229450" sldId="322"/>
            <ac:spMk id="11" creationId="{FE4DB203-905D-B850-5DEF-7922E63A550A}"/>
          </ac:spMkLst>
        </pc:spChg>
        <pc:spChg chg="mod">
          <ac:chgData name="Sagov, Sadye M (DESE)" userId="4aaf61df-7a31-4800-bcab-734ca7f6eb6d" providerId="ADAL" clId="{04BA0E78-9781-48D5-936E-620741EAED43}" dt="2025-08-22T18:17:18.179" v="236" actId="962"/>
          <ac:spMkLst>
            <pc:docMk/>
            <pc:sldMk cId="2394229450" sldId="322"/>
            <ac:spMk id="12" creationId="{F584043D-B774-497F-BEA3-FEC0B87DBEBB}"/>
          </ac:spMkLst>
        </pc:spChg>
        <pc:spChg chg="mod">
          <ac:chgData name="Sagov, Sadye M (DESE)" userId="4aaf61df-7a31-4800-bcab-734ca7f6eb6d" providerId="ADAL" clId="{04BA0E78-9781-48D5-936E-620741EAED43}" dt="2025-08-22T18:06:40.966" v="34" actId="962"/>
          <ac:spMkLst>
            <pc:docMk/>
            <pc:sldMk cId="2394229450" sldId="322"/>
            <ac:spMk id="14" creationId="{C844E1AB-7E35-D5D8-8610-58EA4CF9FBA8}"/>
          </ac:spMkLst>
        </pc:spChg>
        <pc:spChg chg="mod">
          <ac:chgData name="Sagov, Sadye M (DESE)" userId="4aaf61df-7a31-4800-bcab-734ca7f6eb6d" providerId="ADAL" clId="{04BA0E78-9781-48D5-936E-620741EAED43}" dt="2025-08-22T18:17:19.100" v="237" actId="962"/>
          <ac:spMkLst>
            <pc:docMk/>
            <pc:sldMk cId="2394229450" sldId="322"/>
            <ac:spMk id="15" creationId="{9DD8463E-1A65-C30C-DE0D-D2AB9C6F9713}"/>
          </ac:spMkLst>
        </pc:spChg>
        <pc:picChg chg="mod">
          <ac:chgData name="Sagov, Sadye M (DESE)" userId="4aaf61df-7a31-4800-bcab-734ca7f6eb6d" providerId="ADAL" clId="{04BA0E78-9781-48D5-936E-620741EAED43}" dt="2025-08-22T18:08:39.980" v="150" actId="962"/>
          <ac:picMkLst>
            <pc:docMk/>
            <pc:sldMk cId="2394229450" sldId="322"/>
            <ac:picMk id="5" creationId="{B588C361-8438-C47D-52F2-796F2EC53672}"/>
          </ac:picMkLst>
        </pc:picChg>
        <pc:cxnChg chg="mod">
          <ac:chgData name="Sagov, Sadye M (DESE)" userId="4aaf61df-7a31-4800-bcab-734ca7f6eb6d" providerId="ADAL" clId="{04BA0E78-9781-48D5-936E-620741EAED43}" dt="2025-08-22T18:06:40.956" v="31" actId="962"/>
          <ac:cxnSpMkLst>
            <pc:docMk/>
            <pc:sldMk cId="2394229450" sldId="322"/>
            <ac:cxnSpMk id="7" creationId="{CA0105FA-0825-1EC5-34BD-1B1C085E6DC2}"/>
          </ac:cxnSpMkLst>
        </pc:cxnChg>
        <pc:cxnChg chg="mod">
          <ac:chgData name="Sagov, Sadye M (DESE)" userId="4aaf61df-7a31-4800-bcab-734ca7f6eb6d" providerId="ADAL" clId="{04BA0E78-9781-48D5-936E-620741EAED43}" dt="2025-08-22T18:06:40.963" v="33" actId="962"/>
          <ac:cxnSpMkLst>
            <pc:docMk/>
            <pc:sldMk cId="2394229450" sldId="322"/>
            <ac:cxnSpMk id="13" creationId="{87E3173A-0158-6446-D3E9-5D72D9730A08}"/>
          </ac:cxnSpMkLst>
        </pc:cxnChg>
        <pc:cxnChg chg="mod">
          <ac:chgData name="Sagov, Sadye M (DESE)" userId="4aaf61df-7a31-4800-bcab-734ca7f6eb6d" providerId="ADAL" clId="{04BA0E78-9781-48D5-936E-620741EAED43}" dt="2025-08-22T18:06:40.971" v="35" actId="962"/>
          <ac:cxnSpMkLst>
            <pc:docMk/>
            <pc:sldMk cId="2394229450" sldId="322"/>
            <ac:cxnSpMk id="16" creationId="{93863CBB-543F-CD31-95D5-79E9700BBC14}"/>
          </ac:cxnSpMkLst>
        </pc:cxnChg>
      </pc:sldChg>
      <pc:sldChg chg="modSp mod">
        <pc:chgData name="Sagov, Sadye M (DESE)" userId="4aaf61df-7a31-4800-bcab-734ca7f6eb6d" providerId="ADAL" clId="{04BA0E78-9781-48D5-936E-620741EAED43}" dt="2025-08-22T18:17:28.713" v="238" actId="962"/>
        <pc:sldMkLst>
          <pc:docMk/>
          <pc:sldMk cId="1848743662" sldId="323"/>
        </pc:sldMkLst>
        <pc:spChg chg="mod">
          <ac:chgData name="Sagov, Sadye M (DESE)" userId="4aaf61df-7a31-4800-bcab-734ca7f6eb6d" providerId="ADAL" clId="{04BA0E78-9781-48D5-936E-620741EAED43}" dt="2025-08-22T18:06:40.981" v="37" actId="962"/>
          <ac:spMkLst>
            <pc:docMk/>
            <pc:sldMk cId="1848743662" sldId="323"/>
            <ac:spMk id="3" creationId="{A8AD0693-8746-A3D9-EA80-1A7EE2D4C6E8}"/>
          </ac:spMkLst>
        </pc:spChg>
        <pc:spChg chg="mod">
          <ac:chgData name="Sagov, Sadye M (DESE)" userId="4aaf61df-7a31-4800-bcab-734ca7f6eb6d" providerId="ADAL" clId="{04BA0E78-9781-48D5-936E-620741EAED43}" dt="2025-08-22T18:17:28.713" v="238" actId="962"/>
          <ac:spMkLst>
            <pc:docMk/>
            <pc:sldMk cId="1848743662" sldId="323"/>
            <ac:spMk id="4" creationId="{EC02100F-6244-31AB-3C97-258D517B079F}"/>
          </ac:spMkLst>
        </pc:spChg>
        <pc:spChg chg="mod">
          <ac:chgData name="Sagov, Sadye M (DESE)" userId="4aaf61df-7a31-4800-bcab-734ca7f6eb6d" providerId="ADAL" clId="{04BA0E78-9781-48D5-936E-620741EAED43}" dt="2025-08-22T18:06:40.978" v="36" actId="962"/>
          <ac:spMkLst>
            <pc:docMk/>
            <pc:sldMk cId="1848743662" sldId="323"/>
            <ac:spMk id="7" creationId="{6DEE7BA9-50B1-82B5-EF97-5F2B160FC64B}"/>
          </ac:spMkLst>
        </pc:spChg>
        <pc:picChg chg="mod">
          <ac:chgData name="Sagov, Sadye M (DESE)" userId="4aaf61df-7a31-4800-bcab-734ca7f6eb6d" providerId="ADAL" clId="{04BA0E78-9781-48D5-936E-620741EAED43}" dt="2025-08-22T18:08:43.642" v="152" actId="962"/>
          <ac:picMkLst>
            <pc:docMk/>
            <pc:sldMk cId="1848743662" sldId="323"/>
            <ac:picMk id="6" creationId="{94B01A1B-B8BB-A411-7277-3387FD8E99CE}"/>
          </ac:picMkLst>
        </pc:picChg>
      </pc:sldChg>
      <pc:sldChg chg="modSp mod">
        <pc:chgData name="Sagov, Sadye M (DESE)" userId="4aaf61df-7a31-4800-bcab-734ca7f6eb6d" providerId="ADAL" clId="{04BA0E78-9781-48D5-936E-620741EAED43}" dt="2025-08-22T18:06:40.944" v="29" actId="962"/>
        <pc:sldMkLst>
          <pc:docMk/>
          <pc:sldMk cId="3883215469" sldId="324"/>
        </pc:sldMkLst>
        <pc:spChg chg="mod">
          <ac:chgData name="Sagov, Sadye M (DESE)" userId="4aaf61df-7a31-4800-bcab-734ca7f6eb6d" providerId="ADAL" clId="{04BA0E78-9781-48D5-936E-620741EAED43}" dt="2025-08-22T18:06:40.944" v="29" actId="962"/>
          <ac:spMkLst>
            <pc:docMk/>
            <pc:sldMk cId="3883215469" sldId="324"/>
            <ac:spMk id="10" creationId="{CFAAF7CE-4445-30FB-B91B-42684F3D3A9B}"/>
          </ac:spMkLst>
        </pc:spChg>
      </pc:sldChg>
      <pc:sldChg chg="modSp mod">
        <pc:chgData name="Sagov, Sadye M (DESE)" userId="4aaf61df-7a31-4800-bcab-734ca7f6eb6d" providerId="ADAL" clId="{04BA0E78-9781-48D5-936E-620741EAED43}" dt="2025-08-22T18:06:40.991" v="38" actId="962"/>
        <pc:sldMkLst>
          <pc:docMk/>
          <pc:sldMk cId="4081241560" sldId="328"/>
        </pc:sldMkLst>
        <pc:spChg chg="mod">
          <ac:chgData name="Sagov, Sadye M (DESE)" userId="4aaf61df-7a31-4800-bcab-734ca7f6eb6d" providerId="ADAL" clId="{04BA0E78-9781-48D5-936E-620741EAED43}" dt="2025-08-22T18:06:40.991" v="38" actId="962"/>
          <ac:spMkLst>
            <pc:docMk/>
            <pc:sldMk cId="4081241560" sldId="328"/>
            <ac:spMk id="10" creationId="{5EC28440-6C82-CEF1-7E9B-B9AA4908D2F7}"/>
          </ac:spMkLst>
        </pc:spChg>
      </pc:sldChg>
      <pc:sldChg chg="modSp mod">
        <pc:chgData name="Sagov, Sadye M (DESE)" userId="4aaf61df-7a31-4800-bcab-734ca7f6eb6d" providerId="ADAL" clId="{04BA0E78-9781-48D5-936E-620741EAED43}" dt="2025-08-22T18:18:16.440" v="257" actId="962"/>
        <pc:sldMkLst>
          <pc:docMk/>
          <pc:sldMk cId="3021554689" sldId="329"/>
        </pc:sldMkLst>
        <pc:spChg chg="mod">
          <ac:chgData name="Sagov, Sadye M (DESE)" userId="4aaf61df-7a31-4800-bcab-734ca7f6eb6d" providerId="ADAL" clId="{04BA0E78-9781-48D5-936E-620741EAED43}" dt="2025-08-22T18:18:16.440" v="257" actId="962"/>
          <ac:spMkLst>
            <pc:docMk/>
            <pc:sldMk cId="3021554689" sldId="329"/>
            <ac:spMk id="3" creationId="{D0561ECC-065E-64D8-E462-BD821D61BD89}"/>
          </ac:spMkLst>
        </pc:spChg>
        <pc:spChg chg="mod">
          <ac:chgData name="Sagov, Sadye M (DESE)" userId="4aaf61df-7a31-4800-bcab-734ca7f6eb6d" providerId="ADAL" clId="{04BA0E78-9781-48D5-936E-620741EAED43}" dt="2025-08-22T18:17:47.475" v="246" actId="962"/>
          <ac:spMkLst>
            <pc:docMk/>
            <pc:sldMk cId="3021554689" sldId="329"/>
            <ac:spMk id="4" creationId="{E3C4CBFA-0993-5E6C-02EC-62D62489DBA1}"/>
          </ac:spMkLst>
        </pc:spChg>
        <pc:spChg chg="mod ord">
          <ac:chgData name="Sagov, Sadye M (DESE)" userId="4aaf61df-7a31-4800-bcab-734ca7f6eb6d" providerId="ADAL" clId="{04BA0E78-9781-48D5-936E-620741EAED43}" dt="2025-08-22T18:18:12.259" v="255" actId="962"/>
          <ac:spMkLst>
            <pc:docMk/>
            <pc:sldMk cId="3021554689" sldId="329"/>
            <ac:spMk id="7" creationId="{C558EEA6-DB9C-4ACA-BE8B-580697C2443C}"/>
          </ac:spMkLst>
        </pc:spChg>
        <pc:spChg chg="mod">
          <ac:chgData name="Sagov, Sadye M (DESE)" userId="4aaf61df-7a31-4800-bcab-734ca7f6eb6d" providerId="ADAL" clId="{04BA0E78-9781-48D5-936E-620741EAED43}" dt="2025-08-22T18:06:41.032" v="46" actId="962"/>
          <ac:spMkLst>
            <pc:docMk/>
            <pc:sldMk cId="3021554689" sldId="329"/>
            <ac:spMk id="13" creationId="{048AC0BA-5BCC-96B3-BEDC-A9276329897C}"/>
          </ac:spMkLst>
        </pc:spChg>
        <pc:spChg chg="mod">
          <ac:chgData name="Sagov, Sadye M (DESE)" userId="4aaf61df-7a31-4800-bcab-734ca7f6eb6d" providerId="ADAL" clId="{04BA0E78-9781-48D5-936E-620741EAED43}" dt="2025-08-22T18:06:41.037" v="47" actId="962"/>
          <ac:spMkLst>
            <pc:docMk/>
            <pc:sldMk cId="3021554689" sldId="329"/>
            <ac:spMk id="14" creationId="{6AD04B07-8C62-438D-39EA-CAA06D659430}"/>
          </ac:spMkLst>
        </pc:spChg>
        <pc:spChg chg="mod ord">
          <ac:chgData name="Sagov, Sadye M (DESE)" userId="4aaf61df-7a31-4800-bcab-734ca7f6eb6d" providerId="ADAL" clId="{04BA0E78-9781-48D5-936E-620741EAED43}" dt="2025-08-22T18:18:04.559" v="252" actId="962"/>
          <ac:spMkLst>
            <pc:docMk/>
            <pc:sldMk cId="3021554689" sldId="329"/>
            <ac:spMk id="15" creationId="{35B0D31A-8E34-253F-953E-AE40AEE02D99}"/>
          </ac:spMkLst>
        </pc:spChg>
        <pc:picChg chg="mod">
          <ac:chgData name="Sagov, Sadye M (DESE)" userId="4aaf61df-7a31-4800-bcab-734ca7f6eb6d" providerId="ADAL" clId="{04BA0E78-9781-48D5-936E-620741EAED43}" dt="2025-08-22T18:08:56.245" v="156" actId="962"/>
          <ac:picMkLst>
            <pc:docMk/>
            <pc:sldMk cId="3021554689" sldId="329"/>
            <ac:picMk id="8" creationId="{89B63992-291F-A0EB-803B-0C49D9768EE2}"/>
          </ac:picMkLst>
        </pc:picChg>
        <pc:picChg chg="mod">
          <ac:chgData name="Sagov, Sadye M (DESE)" userId="4aaf61df-7a31-4800-bcab-734ca7f6eb6d" providerId="ADAL" clId="{04BA0E78-9781-48D5-936E-620741EAED43}" dt="2025-08-22T18:08:57.754" v="158" actId="962"/>
          <ac:picMkLst>
            <pc:docMk/>
            <pc:sldMk cId="3021554689" sldId="329"/>
            <ac:picMk id="12" creationId="{A602B69E-B2D9-96EB-99AC-3A1601E0AFB2}"/>
          </ac:picMkLst>
        </pc:picChg>
      </pc:sldChg>
      <pc:sldChg chg="modSp mod">
        <pc:chgData name="Sagov, Sadye M (DESE)" userId="4aaf61df-7a31-4800-bcab-734ca7f6eb6d" providerId="ADAL" clId="{04BA0E78-9781-48D5-936E-620741EAED43}" dt="2025-08-22T18:06:41.046" v="48" actId="962"/>
        <pc:sldMkLst>
          <pc:docMk/>
          <pc:sldMk cId="2867830787" sldId="330"/>
        </pc:sldMkLst>
        <pc:spChg chg="mod">
          <ac:chgData name="Sagov, Sadye M (DESE)" userId="4aaf61df-7a31-4800-bcab-734ca7f6eb6d" providerId="ADAL" clId="{04BA0E78-9781-48D5-936E-620741EAED43}" dt="2025-08-22T18:06:41.046" v="48" actId="962"/>
          <ac:spMkLst>
            <pc:docMk/>
            <pc:sldMk cId="2867830787" sldId="330"/>
            <ac:spMk id="10" creationId="{0D5F9B06-C06E-4E4E-310D-1AAC6437D83D}"/>
          </ac:spMkLst>
        </pc:spChg>
      </pc:sldChg>
      <pc:sldChg chg="modSp mod">
        <pc:chgData name="Sagov, Sadye M (DESE)" userId="4aaf61df-7a31-4800-bcab-734ca7f6eb6d" providerId="ADAL" clId="{04BA0E78-9781-48D5-936E-620741EAED43}" dt="2025-08-22T18:19:06.147" v="262" actId="962"/>
        <pc:sldMkLst>
          <pc:docMk/>
          <pc:sldMk cId="3186546192" sldId="331"/>
        </pc:sldMkLst>
        <pc:spChg chg="mod">
          <ac:chgData name="Sagov, Sadye M (DESE)" userId="4aaf61df-7a31-4800-bcab-734ca7f6eb6d" providerId="ADAL" clId="{04BA0E78-9781-48D5-936E-620741EAED43}" dt="2025-08-22T18:19:05.368" v="261" actId="962"/>
          <ac:spMkLst>
            <pc:docMk/>
            <pc:sldMk cId="3186546192" sldId="331"/>
            <ac:spMk id="4" creationId="{D2DDBB49-FD9D-F32D-1598-30997183BF6D}"/>
          </ac:spMkLst>
        </pc:spChg>
        <pc:spChg chg="mod">
          <ac:chgData name="Sagov, Sadye M (DESE)" userId="4aaf61df-7a31-4800-bcab-734ca7f6eb6d" providerId="ADAL" clId="{04BA0E78-9781-48D5-936E-620741EAED43}" dt="2025-08-22T18:19:06.147" v="262" actId="962"/>
          <ac:spMkLst>
            <pc:docMk/>
            <pc:sldMk cId="3186546192" sldId="331"/>
            <ac:spMk id="7" creationId="{AECB06DC-127C-F394-3934-89C859487828}"/>
          </ac:spMkLst>
        </pc:spChg>
        <pc:spChg chg="mod">
          <ac:chgData name="Sagov, Sadye M (DESE)" userId="4aaf61df-7a31-4800-bcab-734ca7f6eb6d" providerId="ADAL" clId="{04BA0E78-9781-48D5-936E-620741EAED43}" dt="2025-08-22T18:06:41.053" v="49" actId="962"/>
          <ac:spMkLst>
            <pc:docMk/>
            <pc:sldMk cId="3186546192" sldId="331"/>
            <ac:spMk id="8" creationId="{9EB1A22D-F9E5-56B3-9789-11EB12321E44}"/>
          </ac:spMkLst>
        </pc:spChg>
        <pc:spChg chg="mod">
          <ac:chgData name="Sagov, Sadye M (DESE)" userId="4aaf61df-7a31-4800-bcab-734ca7f6eb6d" providerId="ADAL" clId="{04BA0E78-9781-48D5-936E-620741EAED43}" dt="2025-08-22T18:06:41.057" v="50" actId="962"/>
          <ac:spMkLst>
            <pc:docMk/>
            <pc:sldMk cId="3186546192" sldId="331"/>
            <ac:spMk id="9" creationId="{FADB9754-35FB-2DAD-6105-862EA795947C}"/>
          </ac:spMkLst>
        </pc:spChg>
        <pc:spChg chg="mod">
          <ac:chgData name="Sagov, Sadye M (DESE)" userId="4aaf61df-7a31-4800-bcab-734ca7f6eb6d" providerId="ADAL" clId="{04BA0E78-9781-48D5-936E-620741EAED43}" dt="2025-08-22T18:06:41.060" v="51" actId="962"/>
          <ac:spMkLst>
            <pc:docMk/>
            <pc:sldMk cId="3186546192" sldId="331"/>
            <ac:spMk id="10" creationId="{0DF743A6-65B8-B959-E514-B382D36DB8FA}"/>
          </ac:spMkLst>
        </pc:spChg>
        <pc:picChg chg="mod">
          <ac:chgData name="Sagov, Sadye M (DESE)" userId="4aaf61df-7a31-4800-bcab-734ca7f6eb6d" providerId="ADAL" clId="{04BA0E78-9781-48D5-936E-620741EAED43}" dt="2025-08-22T18:09:02.732" v="160" actId="962"/>
          <ac:picMkLst>
            <pc:docMk/>
            <pc:sldMk cId="3186546192" sldId="331"/>
            <ac:picMk id="6" creationId="{0DCAB5F0-1424-69F7-4516-58299654300A}"/>
          </ac:picMkLst>
        </pc:picChg>
      </pc:sldChg>
      <pc:sldChg chg="modSp mod">
        <pc:chgData name="Sagov, Sadye M (DESE)" userId="4aaf61df-7a31-4800-bcab-734ca7f6eb6d" providerId="ADAL" clId="{04BA0E78-9781-48D5-936E-620741EAED43}" dt="2025-08-22T18:06:41.066" v="52" actId="962"/>
        <pc:sldMkLst>
          <pc:docMk/>
          <pc:sldMk cId="3780655406" sldId="332"/>
        </pc:sldMkLst>
        <pc:spChg chg="mod">
          <ac:chgData name="Sagov, Sadye M (DESE)" userId="4aaf61df-7a31-4800-bcab-734ca7f6eb6d" providerId="ADAL" clId="{04BA0E78-9781-48D5-936E-620741EAED43}" dt="2025-08-22T18:06:41.066" v="52" actId="962"/>
          <ac:spMkLst>
            <pc:docMk/>
            <pc:sldMk cId="3780655406" sldId="332"/>
            <ac:spMk id="10" creationId="{C1492A2D-063A-49C7-D84E-25BCDACE3C6C}"/>
          </ac:spMkLst>
        </pc:spChg>
      </pc:sldChg>
      <pc:sldChg chg="modSp mod">
        <pc:chgData name="Sagov, Sadye M (DESE)" userId="4aaf61df-7a31-4800-bcab-734ca7f6eb6d" providerId="ADAL" clId="{04BA0E78-9781-48D5-936E-620741EAED43}" dt="2025-08-22T18:19:29.793" v="266" actId="962"/>
        <pc:sldMkLst>
          <pc:docMk/>
          <pc:sldMk cId="2766619781" sldId="333"/>
        </pc:sldMkLst>
        <pc:spChg chg="mod">
          <ac:chgData name="Sagov, Sadye M (DESE)" userId="4aaf61df-7a31-4800-bcab-734ca7f6eb6d" providerId="ADAL" clId="{04BA0E78-9781-48D5-936E-620741EAED43}" dt="2025-08-22T18:19:17.507" v="263" actId="962"/>
          <ac:spMkLst>
            <pc:docMk/>
            <pc:sldMk cId="2766619781" sldId="333"/>
            <ac:spMk id="4" creationId="{318035CB-903C-F4D7-F7EA-81E35276F67A}"/>
          </ac:spMkLst>
        </pc:spChg>
        <pc:spChg chg="mod">
          <ac:chgData name="Sagov, Sadye M (DESE)" userId="4aaf61df-7a31-4800-bcab-734ca7f6eb6d" providerId="ADAL" clId="{04BA0E78-9781-48D5-936E-620741EAED43}" dt="2025-08-22T18:19:27.599" v="265" actId="962"/>
          <ac:spMkLst>
            <pc:docMk/>
            <pc:sldMk cId="2766619781" sldId="333"/>
            <ac:spMk id="6" creationId="{6BA55F5F-306C-5C4D-56F6-8216E6644254}"/>
          </ac:spMkLst>
        </pc:spChg>
        <pc:spChg chg="mod">
          <ac:chgData name="Sagov, Sadye M (DESE)" userId="4aaf61df-7a31-4800-bcab-734ca7f6eb6d" providerId="ADAL" clId="{04BA0E78-9781-48D5-936E-620741EAED43}" dt="2025-08-22T18:19:29.793" v="266" actId="962"/>
          <ac:spMkLst>
            <pc:docMk/>
            <pc:sldMk cId="2766619781" sldId="333"/>
            <ac:spMk id="8" creationId="{3BE901D1-009B-5E18-B5EF-9F17C8DF46B4}"/>
          </ac:spMkLst>
        </pc:spChg>
        <pc:spChg chg="ord">
          <ac:chgData name="Sagov, Sadye M (DESE)" userId="4aaf61df-7a31-4800-bcab-734ca7f6eb6d" providerId="ADAL" clId="{04BA0E78-9781-48D5-936E-620741EAED43}" dt="2025-08-22T18:19:25.228" v="264" actId="13244"/>
          <ac:spMkLst>
            <pc:docMk/>
            <pc:sldMk cId="2766619781" sldId="333"/>
            <ac:spMk id="10" creationId="{D80BA800-8CD4-17B9-A151-8B615C59C90A}"/>
          </ac:spMkLst>
        </pc:spChg>
        <pc:picChg chg="mod">
          <ac:chgData name="Sagov, Sadye M (DESE)" userId="4aaf61df-7a31-4800-bcab-734ca7f6eb6d" providerId="ADAL" clId="{04BA0E78-9781-48D5-936E-620741EAED43}" dt="2025-08-22T18:09:09.880" v="162" actId="962"/>
          <ac:picMkLst>
            <pc:docMk/>
            <pc:sldMk cId="2766619781" sldId="333"/>
            <ac:picMk id="9" creationId="{B40B5DD0-F8BF-4FA6-0B3E-89D1089FD870}"/>
          </ac:picMkLst>
        </pc:picChg>
      </pc:sldChg>
      <pc:sldChg chg="modSp mod">
        <pc:chgData name="Sagov, Sadye M (DESE)" userId="4aaf61df-7a31-4800-bcab-734ca7f6eb6d" providerId="ADAL" clId="{04BA0E78-9781-48D5-936E-620741EAED43}" dt="2025-08-22T18:19:56.867" v="268" actId="13244"/>
        <pc:sldMkLst>
          <pc:docMk/>
          <pc:sldMk cId="1841682819" sldId="334"/>
        </pc:sldMkLst>
        <pc:spChg chg="mod">
          <ac:chgData name="Sagov, Sadye M (DESE)" userId="4aaf61df-7a31-4800-bcab-734ca7f6eb6d" providerId="ADAL" clId="{04BA0E78-9781-48D5-936E-620741EAED43}" dt="2025-08-22T18:19:45.146" v="267" actId="962"/>
          <ac:spMkLst>
            <pc:docMk/>
            <pc:sldMk cId="1841682819" sldId="334"/>
            <ac:spMk id="4" creationId="{6EEE94D4-96A8-5329-8BDF-67918AF75C16}"/>
          </ac:spMkLst>
        </pc:spChg>
        <pc:spChg chg="mod">
          <ac:chgData name="Sagov, Sadye M (DESE)" userId="4aaf61df-7a31-4800-bcab-734ca7f6eb6d" providerId="ADAL" clId="{04BA0E78-9781-48D5-936E-620741EAED43}" dt="2025-08-22T18:06:41.077" v="53" actId="962"/>
          <ac:spMkLst>
            <pc:docMk/>
            <pc:sldMk cId="1841682819" sldId="334"/>
            <ac:spMk id="5" creationId="{E8F0DB34-F32F-38D1-4631-7C3128FD82B9}"/>
          </ac:spMkLst>
        </pc:spChg>
        <pc:spChg chg="ord">
          <ac:chgData name="Sagov, Sadye M (DESE)" userId="4aaf61df-7a31-4800-bcab-734ca7f6eb6d" providerId="ADAL" clId="{04BA0E78-9781-48D5-936E-620741EAED43}" dt="2025-08-22T18:19:56.867" v="268" actId="13244"/>
          <ac:spMkLst>
            <pc:docMk/>
            <pc:sldMk cId="1841682819" sldId="334"/>
            <ac:spMk id="14" creationId="{234FA407-645A-595B-B1EC-F9EDDAE88349}"/>
          </ac:spMkLst>
        </pc:spChg>
        <pc:picChg chg="mod">
          <ac:chgData name="Sagov, Sadye M (DESE)" userId="4aaf61df-7a31-4800-bcab-734ca7f6eb6d" providerId="ADAL" clId="{04BA0E78-9781-48D5-936E-620741EAED43}" dt="2025-08-22T18:09:16.595" v="164" actId="962"/>
          <ac:picMkLst>
            <pc:docMk/>
            <pc:sldMk cId="1841682819" sldId="334"/>
            <ac:picMk id="17" creationId="{FB1B239E-935F-4F5B-4E8F-32FC73E659AF}"/>
          </ac:picMkLst>
        </pc:picChg>
        <pc:picChg chg="mod">
          <ac:chgData name="Sagov, Sadye M (DESE)" userId="4aaf61df-7a31-4800-bcab-734ca7f6eb6d" providerId="ADAL" clId="{04BA0E78-9781-48D5-936E-620741EAED43}" dt="2025-08-22T18:09:22.984" v="166" actId="962"/>
          <ac:picMkLst>
            <pc:docMk/>
            <pc:sldMk cId="1841682819" sldId="334"/>
            <ac:picMk id="19" creationId="{C043D653-9810-98D8-8F95-992D0DDB17E4}"/>
          </ac:picMkLst>
        </pc:picChg>
        <pc:cxnChg chg="mod">
          <ac:chgData name="Sagov, Sadye M (DESE)" userId="4aaf61df-7a31-4800-bcab-734ca7f6eb6d" providerId="ADAL" clId="{04BA0E78-9781-48D5-936E-620741EAED43}" dt="2025-08-22T18:06:41.081" v="54" actId="962"/>
          <ac:cxnSpMkLst>
            <pc:docMk/>
            <pc:sldMk cId="1841682819" sldId="334"/>
            <ac:cxnSpMk id="20" creationId="{5DB41D39-963D-A3E0-4E96-8DA4F094F28F}"/>
          </ac:cxnSpMkLst>
        </pc:cxnChg>
      </pc:sldChg>
      <pc:sldChg chg="modSp mod">
        <pc:chgData name="Sagov, Sadye M (DESE)" userId="4aaf61df-7a31-4800-bcab-734ca7f6eb6d" providerId="ADAL" clId="{04BA0E78-9781-48D5-936E-620741EAED43}" dt="2025-08-22T18:11:44.949" v="189" actId="20577"/>
        <pc:sldMkLst>
          <pc:docMk/>
          <pc:sldMk cId="1052595891" sldId="335"/>
        </pc:sldMkLst>
        <pc:spChg chg="mod">
          <ac:chgData name="Sagov, Sadye M (DESE)" userId="4aaf61df-7a31-4800-bcab-734ca7f6eb6d" providerId="ADAL" clId="{04BA0E78-9781-48D5-936E-620741EAED43}" dt="2025-08-22T18:11:44.949" v="189" actId="20577"/>
          <ac:spMkLst>
            <pc:docMk/>
            <pc:sldMk cId="1052595891" sldId="335"/>
            <ac:spMk id="2" creationId="{FF99722E-96C1-4E7C-015C-ECAB45098115}"/>
          </ac:spMkLst>
        </pc:spChg>
      </pc:sldChg>
      <pc:sldChg chg="modSp mod">
        <pc:chgData name="Sagov, Sadye M (DESE)" userId="4aaf61df-7a31-4800-bcab-734ca7f6eb6d" providerId="ADAL" clId="{04BA0E78-9781-48D5-936E-620741EAED43}" dt="2025-08-22T18:22:31.698" v="295" actId="962"/>
        <pc:sldMkLst>
          <pc:docMk/>
          <pc:sldMk cId="1784739129" sldId="336"/>
        </pc:sldMkLst>
        <pc:spChg chg="mod">
          <ac:chgData name="Sagov, Sadye M (DESE)" userId="4aaf61df-7a31-4800-bcab-734ca7f6eb6d" providerId="ADAL" clId="{04BA0E78-9781-48D5-936E-620741EAED43}" dt="2025-08-22T18:22:26.109" v="293" actId="962"/>
          <ac:spMkLst>
            <pc:docMk/>
            <pc:sldMk cId="1784739129" sldId="336"/>
            <ac:spMk id="4" creationId="{71806426-4748-1DEA-F678-3137C3A86B55}"/>
          </ac:spMkLst>
        </pc:spChg>
        <pc:spChg chg="mod">
          <ac:chgData name="Sagov, Sadye M (DESE)" userId="4aaf61df-7a31-4800-bcab-734ca7f6eb6d" providerId="ADAL" clId="{04BA0E78-9781-48D5-936E-620741EAED43}" dt="2025-08-22T18:22:31.698" v="295" actId="962"/>
          <ac:spMkLst>
            <pc:docMk/>
            <pc:sldMk cId="1784739129" sldId="336"/>
            <ac:spMk id="8" creationId="{9D6E7B50-2B28-FB42-0F5B-09A617131F0F}"/>
          </ac:spMkLst>
        </pc:spChg>
        <pc:spChg chg="mod">
          <ac:chgData name="Sagov, Sadye M (DESE)" userId="4aaf61df-7a31-4800-bcab-734ca7f6eb6d" providerId="ADAL" clId="{04BA0E78-9781-48D5-936E-620741EAED43}" dt="2025-08-22T18:06:41.173" v="68" actId="962"/>
          <ac:spMkLst>
            <pc:docMk/>
            <pc:sldMk cId="1784739129" sldId="336"/>
            <ac:spMk id="9" creationId="{A98A1F1B-1FDE-7D1A-E258-5AAFC372AB37}"/>
          </ac:spMkLst>
        </pc:spChg>
        <pc:picChg chg="mod">
          <ac:chgData name="Sagov, Sadye M (DESE)" userId="4aaf61df-7a31-4800-bcab-734ca7f6eb6d" providerId="ADAL" clId="{04BA0E78-9781-48D5-936E-620741EAED43}" dt="2025-08-22T18:22:29.953" v="294" actId="962"/>
          <ac:picMkLst>
            <pc:docMk/>
            <pc:sldMk cId="1784739129" sldId="336"/>
            <ac:picMk id="6" creationId="{394C9724-9790-F8E0-97E5-D1C91777F7D1}"/>
          </ac:picMkLst>
        </pc:picChg>
      </pc:sldChg>
      <pc:sldChg chg="modSp mod">
        <pc:chgData name="Sagov, Sadye M (DESE)" userId="4aaf61df-7a31-4800-bcab-734ca7f6eb6d" providerId="ADAL" clId="{04BA0E78-9781-48D5-936E-620741EAED43}" dt="2025-08-22T18:06:41.180" v="69" actId="962"/>
        <pc:sldMkLst>
          <pc:docMk/>
          <pc:sldMk cId="304045301" sldId="337"/>
        </pc:sldMkLst>
        <pc:spChg chg="mod">
          <ac:chgData name="Sagov, Sadye M (DESE)" userId="4aaf61df-7a31-4800-bcab-734ca7f6eb6d" providerId="ADAL" clId="{04BA0E78-9781-48D5-936E-620741EAED43}" dt="2025-08-22T18:06:41.180" v="69" actId="962"/>
          <ac:spMkLst>
            <pc:docMk/>
            <pc:sldMk cId="304045301" sldId="337"/>
            <ac:spMk id="10" creationId="{2E748782-0B5F-5B1C-519D-E2E1EFD7CBB1}"/>
          </ac:spMkLst>
        </pc:spChg>
      </pc:sldChg>
      <pc:sldChg chg="modSp mod">
        <pc:chgData name="Sagov, Sadye M (DESE)" userId="4aaf61df-7a31-4800-bcab-734ca7f6eb6d" providerId="ADAL" clId="{04BA0E78-9781-48D5-936E-620741EAED43}" dt="2025-08-22T18:08:30.002" v="148" actId="962"/>
        <pc:sldMkLst>
          <pc:docMk/>
          <pc:sldMk cId="2379165962" sldId="338"/>
        </pc:sldMkLst>
        <pc:picChg chg="mod">
          <ac:chgData name="Sagov, Sadye M (DESE)" userId="4aaf61df-7a31-4800-bcab-734ca7f6eb6d" providerId="ADAL" clId="{04BA0E78-9781-48D5-936E-620741EAED43}" dt="2025-08-22T18:08:30.002" v="148" actId="962"/>
          <ac:picMkLst>
            <pc:docMk/>
            <pc:sldMk cId="2379165962" sldId="338"/>
            <ac:picMk id="7" creationId="{1148FA7D-5811-29DA-4722-587DBFFAFE55}"/>
          </ac:picMkLst>
        </pc:picChg>
      </pc:sldChg>
      <pc:sldChg chg="modSp mod">
        <pc:chgData name="Sagov, Sadye M (DESE)" userId="4aaf61df-7a31-4800-bcab-734ca7f6eb6d" providerId="ADAL" clId="{04BA0E78-9781-48D5-936E-620741EAED43}" dt="2025-08-22T18:06:41.210" v="74" actId="962"/>
        <pc:sldMkLst>
          <pc:docMk/>
          <pc:sldMk cId="2491571536" sldId="340"/>
        </pc:sldMkLst>
        <pc:spChg chg="mod">
          <ac:chgData name="Sagov, Sadye M (DESE)" userId="4aaf61df-7a31-4800-bcab-734ca7f6eb6d" providerId="ADAL" clId="{04BA0E78-9781-48D5-936E-620741EAED43}" dt="2025-08-22T18:06:41.210" v="74" actId="962"/>
          <ac:spMkLst>
            <pc:docMk/>
            <pc:sldMk cId="2491571536" sldId="340"/>
            <ac:spMk id="10" creationId="{A8BAAAB3-D20E-D610-91A7-64583F086D6B}"/>
          </ac:spMkLst>
        </pc:spChg>
      </pc:sldChg>
      <pc:sldChg chg="modSp mod">
        <pc:chgData name="Sagov, Sadye M (DESE)" userId="4aaf61df-7a31-4800-bcab-734ca7f6eb6d" providerId="ADAL" clId="{04BA0E78-9781-48D5-936E-620741EAED43}" dt="2025-08-22T18:23:15.143" v="307" actId="962"/>
        <pc:sldMkLst>
          <pc:docMk/>
          <pc:sldMk cId="4083087503" sldId="341"/>
        </pc:sldMkLst>
        <pc:spChg chg="mod">
          <ac:chgData name="Sagov, Sadye M (DESE)" userId="4aaf61df-7a31-4800-bcab-734ca7f6eb6d" providerId="ADAL" clId="{04BA0E78-9781-48D5-936E-620741EAED43}" dt="2025-08-22T18:23:15.143" v="307" actId="962"/>
          <ac:spMkLst>
            <pc:docMk/>
            <pc:sldMk cId="4083087503" sldId="341"/>
            <ac:spMk id="4" creationId="{4873761B-0D04-5263-A762-25098717C954}"/>
          </ac:spMkLst>
        </pc:spChg>
        <pc:spChg chg="mod">
          <ac:chgData name="Sagov, Sadye M (DESE)" userId="4aaf61df-7a31-4800-bcab-734ca7f6eb6d" providerId="ADAL" clId="{04BA0E78-9781-48D5-936E-620741EAED43}" dt="2025-08-22T18:23:14.410" v="306" actId="962"/>
          <ac:spMkLst>
            <pc:docMk/>
            <pc:sldMk cId="4083087503" sldId="341"/>
            <ac:spMk id="8" creationId="{E99A427E-B984-5211-9761-7F19D3BC0EB2}"/>
          </ac:spMkLst>
        </pc:spChg>
      </pc:sldChg>
      <pc:sldChg chg="modSp mod">
        <pc:chgData name="Sagov, Sadye M (DESE)" userId="4aaf61df-7a31-4800-bcab-734ca7f6eb6d" providerId="ADAL" clId="{04BA0E78-9781-48D5-936E-620741EAED43}" dt="2025-08-22T18:23:07.057" v="303" actId="13244"/>
        <pc:sldMkLst>
          <pc:docMk/>
          <pc:sldMk cId="2663434801" sldId="342"/>
        </pc:sldMkLst>
        <pc:spChg chg="mod">
          <ac:chgData name="Sagov, Sadye M (DESE)" userId="4aaf61df-7a31-4800-bcab-734ca7f6eb6d" providerId="ADAL" clId="{04BA0E78-9781-48D5-936E-620741EAED43}" dt="2025-08-22T18:22:46.260" v="296" actId="962"/>
          <ac:spMkLst>
            <pc:docMk/>
            <pc:sldMk cId="2663434801" sldId="342"/>
            <ac:spMk id="4" creationId="{3564D74B-3520-D546-6BC7-7612B336C2A2}"/>
          </ac:spMkLst>
        </pc:spChg>
        <pc:spChg chg="ord">
          <ac:chgData name="Sagov, Sadye M (DESE)" userId="4aaf61df-7a31-4800-bcab-734ca7f6eb6d" providerId="ADAL" clId="{04BA0E78-9781-48D5-936E-620741EAED43}" dt="2025-08-22T18:23:07.057" v="303" actId="13244"/>
          <ac:spMkLst>
            <pc:docMk/>
            <pc:sldMk cId="2663434801" sldId="342"/>
            <ac:spMk id="7" creationId="{FA32401D-C613-4C35-BF4A-B1EB82AB86A6}"/>
          </ac:spMkLst>
        </pc:spChg>
        <pc:picChg chg="mod">
          <ac:chgData name="Sagov, Sadye M (DESE)" userId="4aaf61df-7a31-4800-bcab-734ca7f6eb6d" providerId="ADAL" clId="{04BA0E78-9781-48D5-936E-620741EAED43}" dt="2025-08-22T18:22:54.728" v="297" actId="962"/>
          <ac:picMkLst>
            <pc:docMk/>
            <pc:sldMk cId="2663434801" sldId="342"/>
            <ac:picMk id="17" creationId="{9BD7A919-9769-FB5D-D993-C7FD328CDCE7}"/>
          </ac:picMkLst>
        </pc:picChg>
        <pc:picChg chg="mod">
          <ac:chgData name="Sagov, Sadye M (DESE)" userId="4aaf61df-7a31-4800-bcab-734ca7f6eb6d" providerId="ADAL" clId="{04BA0E78-9781-48D5-936E-620741EAED43}" dt="2025-08-22T18:22:55.343" v="298" actId="962"/>
          <ac:picMkLst>
            <pc:docMk/>
            <pc:sldMk cId="2663434801" sldId="342"/>
            <ac:picMk id="19" creationId="{DBCDD4F7-F68D-29AE-4559-EE4B77988E60}"/>
          </ac:picMkLst>
        </pc:picChg>
        <pc:picChg chg="mod">
          <ac:chgData name="Sagov, Sadye M (DESE)" userId="4aaf61df-7a31-4800-bcab-734ca7f6eb6d" providerId="ADAL" clId="{04BA0E78-9781-48D5-936E-620741EAED43}" dt="2025-08-22T18:22:56.048" v="299" actId="962"/>
          <ac:picMkLst>
            <pc:docMk/>
            <pc:sldMk cId="2663434801" sldId="342"/>
            <ac:picMk id="21" creationId="{C5489614-69D7-0ED1-817C-AFCDAF85CE34}"/>
          </ac:picMkLst>
        </pc:picChg>
        <pc:picChg chg="mod">
          <ac:chgData name="Sagov, Sadye M (DESE)" userId="4aaf61df-7a31-4800-bcab-734ca7f6eb6d" providerId="ADAL" clId="{04BA0E78-9781-48D5-936E-620741EAED43}" dt="2025-08-22T18:22:56.798" v="300" actId="962"/>
          <ac:picMkLst>
            <pc:docMk/>
            <pc:sldMk cId="2663434801" sldId="342"/>
            <ac:picMk id="23" creationId="{89207092-4DAE-FA34-318F-14FE20C24ECC}"/>
          </ac:picMkLst>
        </pc:picChg>
        <pc:picChg chg="mod">
          <ac:chgData name="Sagov, Sadye M (DESE)" userId="4aaf61df-7a31-4800-bcab-734ca7f6eb6d" providerId="ADAL" clId="{04BA0E78-9781-48D5-936E-620741EAED43}" dt="2025-08-22T18:22:58.664" v="301" actId="962"/>
          <ac:picMkLst>
            <pc:docMk/>
            <pc:sldMk cId="2663434801" sldId="342"/>
            <ac:picMk id="25" creationId="{64F17E4F-8AA1-09D3-0CCC-841922027832}"/>
          </ac:picMkLst>
        </pc:picChg>
      </pc:sldChg>
      <pc:sldChg chg="modSp mod">
        <pc:chgData name="Sagov, Sadye M (DESE)" userId="4aaf61df-7a31-4800-bcab-734ca7f6eb6d" providerId="ADAL" clId="{04BA0E78-9781-48D5-936E-620741EAED43}" dt="2025-08-22T18:23:27.263" v="310" actId="962"/>
        <pc:sldMkLst>
          <pc:docMk/>
          <pc:sldMk cId="4193301708" sldId="344"/>
        </pc:sldMkLst>
        <pc:spChg chg="mod">
          <ac:chgData name="Sagov, Sadye M (DESE)" userId="4aaf61df-7a31-4800-bcab-734ca7f6eb6d" providerId="ADAL" clId="{04BA0E78-9781-48D5-936E-620741EAED43}" dt="2025-08-22T18:23:26.441" v="309" actId="962"/>
          <ac:spMkLst>
            <pc:docMk/>
            <pc:sldMk cId="4193301708" sldId="344"/>
            <ac:spMk id="3" creationId="{67E46F84-2CCB-BF45-7280-00933026E803}"/>
          </ac:spMkLst>
        </pc:spChg>
        <pc:spChg chg="mod">
          <ac:chgData name="Sagov, Sadye M (DESE)" userId="4aaf61df-7a31-4800-bcab-734ca7f6eb6d" providerId="ADAL" clId="{04BA0E78-9781-48D5-936E-620741EAED43}" dt="2025-08-22T18:23:20.548" v="308" actId="962"/>
          <ac:spMkLst>
            <pc:docMk/>
            <pc:sldMk cId="4193301708" sldId="344"/>
            <ac:spMk id="4" creationId="{BFC7208C-4B44-E3E4-058F-F34E66027FD9}"/>
          </ac:spMkLst>
        </pc:spChg>
        <pc:spChg chg="mod">
          <ac:chgData name="Sagov, Sadye M (DESE)" userId="4aaf61df-7a31-4800-bcab-734ca7f6eb6d" providerId="ADAL" clId="{04BA0E78-9781-48D5-936E-620741EAED43}" dt="2025-08-22T18:23:27.263" v="310" actId="962"/>
          <ac:spMkLst>
            <pc:docMk/>
            <pc:sldMk cId="4193301708" sldId="344"/>
            <ac:spMk id="6" creationId="{5ADCC9F1-A840-F593-7021-8B9B56E26336}"/>
          </ac:spMkLst>
        </pc:spChg>
        <pc:spChg chg="mod">
          <ac:chgData name="Sagov, Sadye M (DESE)" userId="4aaf61df-7a31-4800-bcab-734ca7f6eb6d" providerId="ADAL" clId="{04BA0E78-9781-48D5-936E-620741EAED43}" dt="2025-08-22T18:06:41.191" v="70" actId="962"/>
          <ac:spMkLst>
            <pc:docMk/>
            <pc:sldMk cId="4193301708" sldId="344"/>
            <ac:spMk id="12" creationId="{3A0BB411-9D74-73EB-3FBA-748553FD8A10}"/>
          </ac:spMkLst>
        </pc:spChg>
        <pc:spChg chg="mod">
          <ac:chgData name="Sagov, Sadye M (DESE)" userId="4aaf61df-7a31-4800-bcab-734ca7f6eb6d" providerId="ADAL" clId="{04BA0E78-9781-48D5-936E-620741EAED43}" dt="2025-08-22T18:06:41.196" v="71" actId="962"/>
          <ac:spMkLst>
            <pc:docMk/>
            <pc:sldMk cId="4193301708" sldId="344"/>
            <ac:spMk id="14" creationId="{A49B048B-0C28-D1E4-D5CD-8700B895D9FE}"/>
          </ac:spMkLst>
        </pc:spChg>
        <pc:picChg chg="mod">
          <ac:chgData name="Sagov, Sadye M (DESE)" userId="4aaf61df-7a31-4800-bcab-734ca7f6eb6d" providerId="ADAL" clId="{04BA0E78-9781-48D5-936E-620741EAED43}" dt="2025-08-22T18:09:52.127" v="174" actId="962"/>
          <ac:picMkLst>
            <pc:docMk/>
            <pc:sldMk cId="4193301708" sldId="344"/>
            <ac:picMk id="10" creationId="{065D6F6C-70FD-FC5E-0832-889306FA0ED6}"/>
          </ac:picMkLst>
        </pc:picChg>
        <pc:cxnChg chg="mod">
          <ac:chgData name="Sagov, Sadye M (DESE)" userId="4aaf61df-7a31-4800-bcab-734ca7f6eb6d" providerId="ADAL" clId="{04BA0E78-9781-48D5-936E-620741EAED43}" dt="2025-08-22T18:06:41.199" v="72" actId="962"/>
          <ac:cxnSpMkLst>
            <pc:docMk/>
            <pc:sldMk cId="4193301708" sldId="344"/>
            <ac:cxnSpMk id="5" creationId="{B460DEB1-90A2-2B71-7334-045DB59D574E}"/>
          </ac:cxnSpMkLst>
        </pc:cxnChg>
        <pc:cxnChg chg="mod">
          <ac:chgData name="Sagov, Sadye M (DESE)" userId="4aaf61df-7a31-4800-bcab-734ca7f6eb6d" providerId="ADAL" clId="{04BA0E78-9781-48D5-936E-620741EAED43}" dt="2025-08-22T18:06:41.203" v="73" actId="962"/>
          <ac:cxnSpMkLst>
            <pc:docMk/>
            <pc:sldMk cId="4193301708" sldId="344"/>
            <ac:cxnSpMk id="7" creationId="{F935EAEE-7A5F-D266-ED92-CDDDD7D593AE}"/>
          </ac:cxnSpMkLst>
        </pc:cxnChg>
      </pc:sldChg>
      <pc:sldChg chg="modSp mod">
        <pc:chgData name="Sagov, Sadye M (DESE)" userId="4aaf61df-7a31-4800-bcab-734ca7f6eb6d" providerId="ADAL" clId="{04BA0E78-9781-48D5-936E-620741EAED43}" dt="2025-08-22T18:10:28.046" v="185" actId="13238"/>
        <pc:sldMkLst>
          <pc:docMk/>
          <pc:sldMk cId="1388457807" sldId="348"/>
        </pc:sldMkLst>
        <pc:spChg chg="mod">
          <ac:chgData name="Sagov, Sadye M (DESE)" userId="4aaf61df-7a31-4800-bcab-734ca7f6eb6d" providerId="ADAL" clId="{04BA0E78-9781-48D5-936E-620741EAED43}" dt="2025-08-22T18:06:41.392" v="108" actId="962"/>
          <ac:spMkLst>
            <pc:docMk/>
            <pc:sldMk cId="1388457807" sldId="348"/>
            <ac:spMk id="3" creationId="{7176A5AA-951A-814E-70DC-6D99872932F9}"/>
          </ac:spMkLst>
        </pc:spChg>
        <pc:spChg chg="mod">
          <ac:chgData name="Sagov, Sadye M (DESE)" userId="4aaf61df-7a31-4800-bcab-734ca7f6eb6d" providerId="ADAL" clId="{04BA0E78-9781-48D5-936E-620741EAED43}" dt="2025-08-22T18:06:41.396" v="109" actId="962"/>
          <ac:spMkLst>
            <pc:docMk/>
            <pc:sldMk cId="1388457807" sldId="348"/>
            <ac:spMk id="6" creationId="{D0EBA0AF-EF8F-CA3F-2E9E-1762654464ED}"/>
          </ac:spMkLst>
        </pc:spChg>
        <pc:graphicFrameChg chg="modGraphic">
          <ac:chgData name="Sagov, Sadye M (DESE)" userId="4aaf61df-7a31-4800-bcab-734ca7f6eb6d" providerId="ADAL" clId="{04BA0E78-9781-48D5-936E-620741EAED43}" dt="2025-08-22T18:10:28.046" v="185" actId="13238"/>
          <ac:graphicFrameMkLst>
            <pc:docMk/>
            <pc:sldMk cId="1388457807" sldId="348"/>
            <ac:graphicFrameMk id="5" creationId="{F264F587-9D12-744D-3D84-BB4DBD0E11BE}"/>
          </ac:graphicFrameMkLst>
        </pc:graphicFrameChg>
      </pc:sldChg>
      <pc:sldChg chg="modSp mod">
        <pc:chgData name="Sagov, Sadye M (DESE)" userId="4aaf61df-7a31-4800-bcab-734ca7f6eb6d" providerId="ADAL" clId="{04BA0E78-9781-48D5-936E-620741EAED43}" dt="2025-08-22T18:23:40.760" v="315" actId="962"/>
        <pc:sldMkLst>
          <pc:docMk/>
          <pc:sldMk cId="2155838803" sldId="350"/>
        </pc:sldMkLst>
        <pc:spChg chg="mod">
          <ac:chgData name="Sagov, Sadye M (DESE)" userId="4aaf61df-7a31-4800-bcab-734ca7f6eb6d" providerId="ADAL" clId="{04BA0E78-9781-48D5-936E-620741EAED43}" dt="2025-08-22T18:23:36.349" v="311" actId="962"/>
          <ac:spMkLst>
            <pc:docMk/>
            <pc:sldMk cId="2155838803" sldId="350"/>
            <ac:spMk id="4" creationId="{84021660-420F-E27F-F45B-162375014735}"/>
          </ac:spMkLst>
        </pc:spChg>
        <pc:spChg chg="mod">
          <ac:chgData name="Sagov, Sadye M (DESE)" userId="4aaf61df-7a31-4800-bcab-734ca7f6eb6d" providerId="ADAL" clId="{04BA0E78-9781-48D5-936E-620741EAED43}" dt="2025-08-22T18:06:41.218" v="75" actId="962"/>
          <ac:spMkLst>
            <pc:docMk/>
            <pc:sldMk cId="2155838803" sldId="350"/>
            <ac:spMk id="7" creationId="{64A19A14-021E-C9A9-A526-DBB6536EC834}"/>
          </ac:spMkLst>
        </pc:spChg>
        <pc:spChg chg="mod">
          <ac:chgData name="Sagov, Sadye M (DESE)" userId="4aaf61df-7a31-4800-bcab-734ca7f6eb6d" providerId="ADAL" clId="{04BA0E78-9781-48D5-936E-620741EAED43}" dt="2025-08-22T18:06:41.223" v="76" actId="962"/>
          <ac:spMkLst>
            <pc:docMk/>
            <pc:sldMk cId="2155838803" sldId="350"/>
            <ac:spMk id="9" creationId="{69191BD0-27A4-732C-CB49-0205A9D68797}"/>
          </ac:spMkLst>
        </pc:spChg>
        <pc:spChg chg="mod">
          <ac:chgData name="Sagov, Sadye M (DESE)" userId="4aaf61df-7a31-4800-bcab-734ca7f6eb6d" providerId="ADAL" clId="{04BA0E78-9781-48D5-936E-620741EAED43}" dt="2025-08-22T18:06:41.228" v="77" actId="962"/>
          <ac:spMkLst>
            <pc:docMk/>
            <pc:sldMk cId="2155838803" sldId="350"/>
            <ac:spMk id="10" creationId="{3F1787BB-89AA-43FD-978C-139B0E5FAA22}"/>
          </ac:spMkLst>
        </pc:spChg>
        <pc:spChg chg="mod">
          <ac:chgData name="Sagov, Sadye M (DESE)" userId="4aaf61df-7a31-4800-bcab-734ca7f6eb6d" providerId="ADAL" clId="{04BA0E78-9781-48D5-936E-620741EAED43}" dt="2025-08-22T18:23:38.879" v="312" actId="962"/>
          <ac:spMkLst>
            <pc:docMk/>
            <pc:sldMk cId="2155838803" sldId="350"/>
            <ac:spMk id="11" creationId="{96193464-E01E-017A-B1D5-DA083C11A9E8}"/>
          </ac:spMkLst>
        </pc:spChg>
        <pc:spChg chg="mod">
          <ac:chgData name="Sagov, Sadye M (DESE)" userId="4aaf61df-7a31-4800-bcab-734ca7f6eb6d" providerId="ADAL" clId="{04BA0E78-9781-48D5-936E-620741EAED43}" dt="2025-08-22T18:23:39.605" v="313" actId="962"/>
          <ac:spMkLst>
            <pc:docMk/>
            <pc:sldMk cId="2155838803" sldId="350"/>
            <ac:spMk id="12" creationId="{9E918B03-45A6-0145-585D-61B98AB901EC}"/>
          </ac:spMkLst>
        </pc:spChg>
        <pc:spChg chg="mod">
          <ac:chgData name="Sagov, Sadye M (DESE)" userId="4aaf61df-7a31-4800-bcab-734ca7f6eb6d" providerId="ADAL" clId="{04BA0E78-9781-48D5-936E-620741EAED43}" dt="2025-08-22T18:23:40.175" v="314" actId="962"/>
          <ac:spMkLst>
            <pc:docMk/>
            <pc:sldMk cId="2155838803" sldId="350"/>
            <ac:spMk id="13" creationId="{1820B932-AA79-2A72-5766-805C947DE238}"/>
          </ac:spMkLst>
        </pc:spChg>
        <pc:spChg chg="mod">
          <ac:chgData name="Sagov, Sadye M (DESE)" userId="4aaf61df-7a31-4800-bcab-734ca7f6eb6d" providerId="ADAL" clId="{04BA0E78-9781-48D5-936E-620741EAED43}" dt="2025-08-22T18:23:40.760" v="315" actId="962"/>
          <ac:spMkLst>
            <pc:docMk/>
            <pc:sldMk cId="2155838803" sldId="350"/>
            <ac:spMk id="14" creationId="{F0E3B115-A3F7-5D0D-6499-88106E91B0E5}"/>
          </ac:spMkLst>
        </pc:spChg>
        <pc:picChg chg="mod">
          <ac:chgData name="Sagov, Sadye M (DESE)" userId="4aaf61df-7a31-4800-bcab-734ca7f6eb6d" providerId="ADAL" clId="{04BA0E78-9781-48D5-936E-620741EAED43}" dt="2025-08-22T18:10:00.913" v="176" actId="962"/>
          <ac:picMkLst>
            <pc:docMk/>
            <pc:sldMk cId="2155838803" sldId="350"/>
            <ac:picMk id="6" creationId="{FA60DC08-D732-A3E1-66B4-920D941F57A8}"/>
          </ac:picMkLst>
        </pc:picChg>
        <pc:cxnChg chg="mod">
          <ac:chgData name="Sagov, Sadye M (DESE)" userId="4aaf61df-7a31-4800-bcab-734ca7f6eb6d" providerId="ADAL" clId="{04BA0E78-9781-48D5-936E-620741EAED43}" dt="2025-08-22T18:06:41.231" v="78" actId="962"/>
          <ac:cxnSpMkLst>
            <pc:docMk/>
            <pc:sldMk cId="2155838803" sldId="350"/>
            <ac:cxnSpMk id="16" creationId="{DAA0B06E-78F5-609A-362A-C30CC5E319A8}"/>
          </ac:cxnSpMkLst>
        </pc:cxnChg>
        <pc:cxnChg chg="mod">
          <ac:chgData name="Sagov, Sadye M (DESE)" userId="4aaf61df-7a31-4800-bcab-734ca7f6eb6d" providerId="ADAL" clId="{04BA0E78-9781-48D5-936E-620741EAED43}" dt="2025-08-22T18:06:41.234" v="79" actId="962"/>
          <ac:cxnSpMkLst>
            <pc:docMk/>
            <pc:sldMk cId="2155838803" sldId="350"/>
            <ac:cxnSpMk id="17" creationId="{D1E56C5D-09CF-C118-BD0A-731639DD533F}"/>
          </ac:cxnSpMkLst>
        </pc:cxnChg>
        <pc:cxnChg chg="mod">
          <ac:chgData name="Sagov, Sadye M (DESE)" userId="4aaf61df-7a31-4800-bcab-734ca7f6eb6d" providerId="ADAL" clId="{04BA0E78-9781-48D5-936E-620741EAED43}" dt="2025-08-22T18:06:41.239" v="80" actId="962"/>
          <ac:cxnSpMkLst>
            <pc:docMk/>
            <pc:sldMk cId="2155838803" sldId="350"/>
            <ac:cxnSpMk id="18" creationId="{D552C590-AA51-59A2-97A3-C7350E7D7063}"/>
          </ac:cxnSpMkLst>
        </pc:cxnChg>
      </pc:sldChg>
      <pc:sldChg chg="modSp mod">
        <pc:chgData name="Sagov, Sadye M (DESE)" userId="4aaf61df-7a31-4800-bcab-734ca7f6eb6d" providerId="ADAL" clId="{04BA0E78-9781-48D5-936E-620741EAED43}" dt="2025-08-22T18:24:31.674" v="324" actId="962"/>
        <pc:sldMkLst>
          <pc:docMk/>
          <pc:sldMk cId="1852078904" sldId="351"/>
        </pc:sldMkLst>
        <pc:spChg chg="mod">
          <ac:chgData name="Sagov, Sadye M (DESE)" userId="4aaf61df-7a31-4800-bcab-734ca7f6eb6d" providerId="ADAL" clId="{04BA0E78-9781-48D5-936E-620741EAED43}" dt="2025-08-22T18:24:24.079" v="322" actId="962"/>
          <ac:spMkLst>
            <pc:docMk/>
            <pc:sldMk cId="1852078904" sldId="351"/>
            <ac:spMk id="4" creationId="{682AC04D-0634-A380-34B9-A7094A52442D}"/>
          </ac:spMkLst>
        </pc:spChg>
        <pc:spChg chg="mod">
          <ac:chgData name="Sagov, Sadye M (DESE)" userId="4aaf61df-7a31-4800-bcab-734ca7f6eb6d" providerId="ADAL" clId="{04BA0E78-9781-48D5-936E-620741EAED43}" dt="2025-08-22T18:24:31.674" v="324" actId="962"/>
          <ac:spMkLst>
            <pc:docMk/>
            <pc:sldMk cId="1852078904" sldId="351"/>
            <ac:spMk id="8" creationId="{C0A95AF6-5857-A1A5-5845-466E301DCB4C}"/>
          </ac:spMkLst>
        </pc:spChg>
        <pc:spChg chg="mod">
          <ac:chgData name="Sagov, Sadye M (DESE)" userId="4aaf61df-7a31-4800-bcab-734ca7f6eb6d" providerId="ADAL" clId="{04BA0E78-9781-48D5-936E-620741EAED43}" dt="2025-08-22T18:06:41.279" v="87" actId="962"/>
          <ac:spMkLst>
            <pc:docMk/>
            <pc:sldMk cId="1852078904" sldId="351"/>
            <ac:spMk id="9" creationId="{1749929A-B4F9-95A0-C1A7-B11F135886BD}"/>
          </ac:spMkLst>
        </pc:spChg>
        <pc:picChg chg="mod">
          <ac:chgData name="Sagov, Sadye M (DESE)" userId="4aaf61df-7a31-4800-bcab-734ca7f6eb6d" providerId="ADAL" clId="{04BA0E78-9781-48D5-936E-620741EAED43}" dt="2025-08-22T18:24:26.175" v="323" actId="962"/>
          <ac:picMkLst>
            <pc:docMk/>
            <pc:sldMk cId="1852078904" sldId="351"/>
            <ac:picMk id="6" creationId="{5A91D75B-EFCD-6D98-ECE9-27B5E239816E}"/>
          </ac:picMkLst>
        </pc:picChg>
      </pc:sldChg>
      <pc:sldChg chg="modSp mod">
        <pc:chgData name="Sagov, Sadye M (DESE)" userId="4aaf61df-7a31-4800-bcab-734ca7f6eb6d" providerId="ADAL" clId="{04BA0E78-9781-48D5-936E-620741EAED43}" dt="2025-08-22T18:24:15.485" v="321" actId="13244"/>
        <pc:sldMkLst>
          <pc:docMk/>
          <pc:sldMk cId="3832232611" sldId="352"/>
        </pc:sldMkLst>
        <pc:spChg chg="ord">
          <ac:chgData name="Sagov, Sadye M (DESE)" userId="4aaf61df-7a31-4800-bcab-734ca7f6eb6d" providerId="ADAL" clId="{04BA0E78-9781-48D5-936E-620741EAED43}" dt="2025-08-22T18:24:15.485" v="321" actId="13244"/>
          <ac:spMkLst>
            <pc:docMk/>
            <pc:sldMk cId="3832232611" sldId="352"/>
            <ac:spMk id="2" creationId="{6B0A9007-B8B1-178C-5CEC-9467F438309A}"/>
          </ac:spMkLst>
        </pc:spChg>
        <pc:spChg chg="mod">
          <ac:chgData name="Sagov, Sadye M (DESE)" userId="4aaf61df-7a31-4800-bcab-734ca7f6eb6d" providerId="ADAL" clId="{04BA0E78-9781-48D5-936E-620741EAED43}" dt="2025-08-22T18:23:46.706" v="316" actId="962"/>
          <ac:spMkLst>
            <pc:docMk/>
            <pc:sldMk cId="3832232611" sldId="352"/>
            <ac:spMk id="4" creationId="{5C6539AE-1759-64B3-1798-3F410DDE1C0D}"/>
          </ac:spMkLst>
        </pc:spChg>
        <pc:spChg chg="mod">
          <ac:chgData name="Sagov, Sadye M (DESE)" userId="4aaf61df-7a31-4800-bcab-734ca7f6eb6d" providerId="ADAL" clId="{04BA0E78-9781-48D5-936E-620741EAED43}" dt="2025-08-22T18:06:41.251" v="81" actId="962"/>
          <ac:spMkLst>
            <pc:docMk/>
            <pc:sldMk cId="3832232611" sldId="352"/>
            <ac:spMk id="7" creationId="{C0F26008-DF17-D9BE-0B7D-11787A73CBC4}"/>
          </ac:spMkLst>
        </pc:spChg>
        <pc:spChg chg="mod">
          <ac:chgData name="Sagov, Sadye M (DESE)" userId="4aaf61df-7a31-4800-bcab-734ca7f6eb6d" providerId="ADAL" clId="{04BA0E78-9781-48D5-936E-620741EAED43}" dt="2025-08-22T18:06:41.256" v="82" actId="962"/>
          <ac:spMkLst>
            <pc:docMk/>
            <pc:sldMk cId="3832232611" sldId="352"/>
            <ac:spMk id="9" creationId="{419C5187-BBB3-6C40-EF93-CE04442F5DC5}"/>
          </ac:spMkLst>
        </pc:spChg>
        <pc:spChg chg="mod">
          <ac:chgData name="Sagov, Sadye M (DESE)" userId="4aaf61df-7a31-4800-bcab-734ca7f6eb6d" providerId="ADAL" clId="{04BA0E78-9781-48D5-936E-620741EAED43}" dt="2025-08-22T18:06:41.260" v="83" actId="962"/>
          <ac:spMkLst>
            <pc:docMk/>
            <pc:sldMk cId="3832232611" sldId="352"/>
            <ac:spMk id="10" creationId="{6FB1E9AE-C88A-79F4-F55F-28B60D920046}"/>
          </ac:spMkLst>
        </pc:spChg>
        <pc:spChg chg="mod">
          <ac:chgData name="Sagov, Sadye M (DESE)" userId="4aaf61df-7a31-4800-bcab-734ca7f6eb6d" providerId="ADAL" clId="{04BA0E78-9781-48D5-936E-620741EAED43}" dt="2025-08-22T18:23:49" v="317" actId="962"/>
          <ac:spMkLst>
            <pc:docMk/>
            <pc:sldMk cId="3832232611" sldId="352"/>
            <ac:spMk id="11" creationId="{ED4DC683-F03C-D69C-8C3A-253C995C6DA6}"/>
          </ac:spMkLst>
        </pc:spChg>
        <pc:spChg chg="mod">
          <ac:chgData name="Sagov, Sadye M (DESE)" userId="4aaf61df-7a31-4800-bcab-734ca7f6eb6d" providerId="ADAL" clId="{04BA0E78-9781-48D5-936E-620741EAED43}" dt="2025-08-22T18:23:49.611" v="318" actId="962"/>
          <ac:spMkLst>
            <pc:docMk/>
            <pc:sldMk cId="3832232611" sldId="352"/>
            <ac:spMk id="12" creationId="{8171C665-0C70-0176-FA91-D44AD953EDF6}"/>
          </ac:spMkLst>
        </pc:spChg>
        <pc:spChg chg="mod">
          <ac:chgData name="Sagov, Sadye M (DESE)" userId="4aaf61df-7a31-4800-bcab-734ca7f6eb6d" providerId="ADAL" clId="{04BA0E78-9781-48D5-936E-620741EAED43}" dt="2025-08-22T18:23:50.278" v="319" actId="962"/>
          <ac:spMkLst>
            <pc:docMk/>
            <pc:sldMk cId="3832232611" sldId="352"/>
            <ac:spMk id="13" creationId="{033CDA3B-F778-6438-7D76-E9C938AA80DE}"/>
          </ac:spMkLst>
        </pc:spChg>
        <pc:spChg chg="mod">
          <ac:chgData name="Sagov, Sadye M (DESE)" userId="4aaf61df-7a31-4800-bcab-734ca7f6eb6d" providerId="ADAL" clId="{04BA0E78-9781-48D5-936E-620741EAED43}" dt="2025-08-22T18:23:50.929" v="320" actId="962"/>
          <ac:spMkLst>
            <pc:docMk/>
            <pc:sldMk cId="3832232611" sldId="352"/>
            <ac:spMk id="14" creationId="{086A7E64-1D4C-60AC-784F-F741841D1DD0}"/>
          </ac:spMkLst>
        </pc:spChg>
        <pc:picChg chg="mod">
          <ac:chgData name="Sagov, Sadye M (DESE)" userId="4aaf61df-7a31-4800-bcab-734ca7f6eb6d" providerId="ADAL" clId="{04BA0E78-9781-48D5-936E-620741EAED43}" dt="2025-08-22T18:10:02.889" v="178" actId="962"/>
          <ac:picMkLst>
            <pc:docMk/>
            <pc:sldMk cId="3832232611" sldId="352"/>
            <ac:picMk id="5" creationId="{34E2979C-F6B9-A5A0-DFFE-FB94EC8A4622}"/>
          </ac:picMkLst>
        </pc:picChg>
        <pc:cxnChg chg="mod">
          <ac:chgData name="Sagov, Sadye M (DESE)" userId="4aaf61df-7a31-4800-bcab-734ca7f6eb6d" providerId="ADAL" clId="{04BA0E78-9781-48D5-936E-620741EAED43}" dt="2025-08-22T18:06:41.262" v="84" actId="962"/>
          <ac:cxnSpMkLst>
            <pc:docMk/>
            <pc:sldMk cId="3832232611" sldId="352"/>
            <ac:cxnSpMk id="16" creationId="{6ED62DAA-86CD-6F58-A6BE-FAFD6D5ED4FD}"/>
          </ac:cxnSpMkLst>
        </pc:cxnChg>
        <pc:cxnChg chg="mod">
          <ac:chgData name="Sagov, Sadye M (DESE)" userId="4aaf61df-7a31-4800-bcab-734ca7f6eb6d" providerId="ADAL" clId="{04BA0E78-9781-48D5-936E-620741EAED43}" dt="2025-08-22T18:06:41.266" v="85" actId="962"/>
          <ac:cxnSpMkLst>
            <pc:docMk/>
            <pc:sldMk cId="3832232611" sldId="352"/>
            <ac:cxnSpMk id="17" creationId="{71D7803A-FECD-670B-41F7-CD9458E70419}"/>
          </ac:cxnSpMkLst>
        </pc:cxnChg>
        <pc:cxnChg chg="mod">
          <ac:chgData name="Sagov, Sadye M (DESE)" userId="4aaf61df-7a31-4800-bcab-734ca7f6eb6d" providerId="ADAL" clId="{04BA0E78-9781-48D5-936E-620741EAED43}" dt="2025-08-22T18:06:41.270" v="86" actId="962"/>
          <ac:cxnSpMkLst>
            <pc:docMk/>
            <pc:sldMk cId="3832232611" sldId="352"/>
            <ac:cxnSpMk id="18" creationId="{5DF15725-173E-DA5C-4F01-89FFCE620261}"/>
          </ac:cxnSpMkLst>
        </pc:cxnChg>
      </pc:sldChg>
      <pc:sldChg chg="modSp mod">
        <pc:chgData name="Sagov, Sadye M (DESE)" userId="4aaf61df-7a31-4800-bcab-734ca7f6eb6d" providerId="ADAL" clId="{04BA0E78-9781-48D5-936E-620741EAED43}" dt="2025-08-22T18:06:41.286" v="88" actId="962"/>
        <pc:sldMkLst>
          <pc:docMk/>
          <pc:sldMk cId="798641792" sldId="353"/>
        </pc:sldMkLst>
        <pc:spChg chg="mod">
          <ac:chgData name="Sagov, Sadye M (DESE)" userId="4aaf61df-7a31-4800-bcab-734ca7f6eb6d" providerId="ADAL" clId="{04BA0E78-9781-48D5-936E-620741EAED43}" dt="2025-08-22T18:06:41.286" v="88" actId="962"/>
          <ac:spMkLst>
            <pc:docMk/>
            <pc:sldMk cId="798641792" sldId="353"/>
            <ac:spMk id="10" creationId="{F8C369A3-B0C8-081C-934B-83F4C07EA361}"/>
          </ac:spMkLst>
        </pc:spChg>
      </pc:sldChg>
      <pc:sldChg chg="modSp mod">
        <pc:chgData name="Sagov, Sadye M (DESE)" userId="4aaf61df-7a31-4800-bcab-734ca7f6eb6d" providerId="ADAL" clId="{04BA0E78-9781-48D5-936E-620741EAED43}" dt="2025-08-22T18:24:40.726" v="325" actId="13244"/>
        <pc:sldMkLst>
          <pc:docMk/>
          <pc:sldMk cId="1580960177" sldId="354"/>
        </pc:sldMkLst>
        <pc:spChg chg="mod ord">
          <ac:chgData name="Sagov, Sadye M (DESE)" userId="4aaf61df-7a31-4800-bcab-734ca7f6eb6d" providerId="ADAL" clId="{04BA0E78-9781-48D5-936E-620741EAED43}" dt="2025-08-22T18:24:40.726" v="325" actId="13244"/>
          <ac:spMkLst>
            <pc:docMk/>
            <pc:sldMk cId="1580960177" sldId="354"/>
            <ac:spMk id="2" creationId="{F6C74FF1-1CBF-5B7B-C020-E8F2CC942219}"/>
          </ac:spMkLst>
        </pc:spChg>
        <pc:spChg chg="mod">
          <ac:chgData name="Sagov, Sadye M (DESE)" userId="4aaf61df-7a31-4800-bcab-734ca7f6eb6d" providerId="ADAL" clId="{04BA0E78-9781-48D5-936E-620741EAED43}" dt="2025-08-22T18:06:41.329" v="97" actId="962"/>
          <ac:spMkLst>
            <pc:docMk/>
            <pc:sldMk cId="1580960177" sldId="354"/>
            <ac:spMk id="3" creationId="{57C2772A-992E-E31D-D3F4-207A16281899}"/>
          </ac:spMkLst>
        </pc:spChg>
        <pc:spChg chg="mod">
          <ac:chgData name="Sagov, Sadye M (DESE)" userId="4aaf61df-7a31-4800-bcab-734ca7f6eb6d" providerId="ADAL" clId="{04BA0E78-9781-48D5-936E-620741EAED43}" dt="2025-08-22T18:06:41.298" v="89" actId="962"/>
          <ac:spMkLst>
            <pc:docMk/>
            <pc:sldMk cId="1580960177" sldId="354"/>
            <ac:spMk id="7" creationId="{1966F148-E744-A869-0EE1-CC99DFB1C54D}"/>
          </ac:spMkLst>
        </pc:spChg>
        <pc:spChg chg="mod">
          <ac:chgData name="Sagov, Sadye M (DESE)" userId="4aaf61df-7a31-4800-bcab-734ca7f6eb6d" providerId="ADAL" clId="{04BA0E78-9781-48D5-936E-620741EAED43}" dt="2025-08-22T18:06:41.322" v="95" actId="962"/>
          <ac:spMkLst>
            <pc:docMk/>
            <pc:sldMk cId="1580960177" sldId="354"/>
            <ac:spMk id="8" creationId="{B32359B4-01B2-C5AC-AE80-3CD2254F8F45}"/>
          </ac:spMkLst>
        </pc:spChg>
        <pc:spChg chg="mod">
          <ac:chgData name="Sagov, Sadye M (DESE)" userId="4aaf61df-7a31-4800-bcab-734ca7f6eb6d" providerId="ADAL" clId="{04BA0E78-9781-48D5-936E-620741EAED43}" dt="2025-08-22T18:06:41.303" v="90" actId="962"/>
          <ac:spMkLst>
            <pc:docMk/>
            <pc:sldMk cId="1580960177" sldId="354"/>
            <ac:spMk id="9" creationId="{D47C31E2-43E7-B5E1-F49F-5497736DCC9A}"/>
          </ac:spMkLst>
        </pc:spChg>
        <pc:spChg chg="mod">
          <ac:chgData name="Sagov, Sadye M (DESE)" userId="4aaf61df-7a31-4800-bcab-734ca7f6eb6d" providerId="ADAL" clId="{04BA0E78-9781-48D5-936E-620741EAED43}" dt="2025-08-22T18:06:41.307" v="91" actId="962"/>
          <ac:spMkLst>
            <pc:docMk/>
            <pc:sldMk cId="1580960177" sldId="354"/>
            <ac:spMk id="10" creationId="{7001647E-EC19-5775-173F-E3681BD498E3}"/>
          </ac:spMkLst>
        </pc:spChg>
        <pc:picChg chg="mod">
          <ac:chgData name="Sagov, Sadye M (DESE)" userId="4aaf61df-7a31-4800-bcab-734ca7f6eb6d" providerId="ADAL" clId="{04BA0E78-9781-48D5-936E-620741EAED43}" dt="2025-08-22T18:10:10.417" v="180" actId="962"/>
          <ac:picMkLst>
            <pc:docMk/>
            <pc:sldMk cId="1580960177" sldId="354"/>
            <ac:picMk id="5" creationId="{C2D5007E-DEE6-643E-F4AF-EB507F83CC82}"/>
          </ac:picMkLst>
        </pc:picChg>
        <pc:cxnChg chg="mod">
          <ac:chgData name="Sagov, Sadye M (DESE)" userId="4aaf61df-7a31-4800-bcab-734ca7f6eb6d" providerId="ADAL" clId="{04BA0E78-9781-48D5-936E-620741EAED43}" dt="2025-08-22T18:06:41.333" v="98" actId="962"/>
          <ac:cxnSpMkLst>
            <pc:docMk/>
            <pc:sldMk cId="1580960177" sldId="354"/>
            <ac:cxnSpMk id="6" creationId="{CF723D70-61EB-B5AF-6FF0-B02C0DFC7033}"/>
          </ac:cxnSpMkLst>
        </pc:cxnChg>
        <pc:cxnChg chg="mod">
          <ac:chgData name="Sagov, Sadye M (DESE)" userId="4aaf61df-7a31-4800-bcab-734ca7f6eb6d" providerId="ADAL" clId="{04BA0E78-9781-48D5-936E-620741EAED43}" dt="2025-08-22T18:06:41.310" v="92" actId="962"/>
          <ac:cxnSpMkLst>
            <pc:docMk/>
            <pc:sldMk cId="1580960177" sldId="354"/>
            <ac:cxnSpMk id="16" creationId="{D4869165-BE61-DE36-121E-21B62788285A}"/>
          </ac:cxnSpMkLst>
        </pc:cxnChg>
        <pc:cxnChg chg="mod">
          <ac:chgData name="Sagov, Sadye M (DESE)" userId="4aaf61df-7a31-4800-bcab-734ca7f6eb6d" providerId="ADAL" clId="{04BA0E78-9781-48D5-936E-620741EAED43}" dt="2025-08-22T18:06:41.313" v="93" actId="962"/>
          <ac:cxnSpMkLst>
            <pc:docMk/>
            <pc:sldMk cId="1580960177" sldId="354"/>
            <ac:cxnSpMk id="17" creationId="{13857BA9-74C1-536B-A770-519A81C172ED}"/>
          </ac:cxnSpMkLst>
        </pc:cxnChg>
        <pc:cxnChg chg="mod">
          <ac:chgData name="Sagov, Sadye M (DESE)" userId="4aaf61df-7a31-4800-bcab-734ca7f6eb6d" providerId="ADAL" clId="{04BA0E78-9781-48D5-936E-620741EAED43}" dt="2025-08-22T18:06:41.318" v="94" actId="962"/>
          <ac:cxnSpMkLst>
            <pc:docMk/>
            <pc:sldMk cId="1580960177" sldId="354"/>
            <ac:cxnSpMk id="18" creationId="{4F0BD30A-DC99-0097-79F8-A8A9AA8D8CBC}"/>
          </ac:cxnSpMkLst>
        </pc:cxnChg>
        <pc:cxnChg chg="mod">
          <ac:chgData name="Sagov, Sadye M (DESE)" userId="4aaf61df-7a31-4800-bcab-734ca7f6eb6d" providerId="ADAL" clId="{04BA0E78-9781-48D5-936E-620741EAED43}" dt="2025-08-22T18:06:41.325" v="96" actId="962"/>
          <ac:cxnSpMkLst>
            <pc:docMk/>
            <pc:sldMk cId="1580960177" sldId="354"/>
            <ac:cxnSpMk id="19" creationId="{90EB5CB4-DA3A-4E3B-C328-3283F5E90255}"/>
          </ac:cxnSpMkLst>
        </pc:cxnChg>
      </pc:sldChg>
      <pc:sldChg chg="modSp mod">
        <pc:chgData name="Sagov, Sadye M (DESE)" userId="4aaf61df-7a31-4800-bcab-734ca7f6eb6d" providerId="ADAL" clId="{04BA0E78-9781-48D5-936E-620741EAED43}" dt="2025-08-22T18:25:05.693" v="336" actId="962"/>
        <pc:sldMkLst>
          <pc:docMk/>
          <pc:sldMk cId="3825114519" sldId="355"/>
        </pc:sldMkLst>
        <pc:spChg chg="mod ord">
          <ac:chgData name="Sagov, Sadye M (DESE)" userId="4aaf61df-7a31-4800-bcab-734ca7f6eb6d" providerId="ADAL" clId="{04BA0E78-9781-48D5-936E-620741EAED43}" dt="2025-08-22T18:24:59.970" v="330" actId="13244"/>
          <ac:spMkLst>
            <pc:docMk/>
            <pc:sldMk cId="3825114519" sldId="355"/>
            <ac:spMk id="2" creationId="{9C6D1594-6857-DF39-2F1D-05F32972BDF8}"/>
          </ac:spMkLst>
        </pc:spChg>
        <pc:spChg chg="mod">
          <ac:chgData name="Sagov, Sadye M (DESE)" userId="4aaf61df-7a31-4800-bcab-734ca7f6eb6d" providerId="ADAL" clId="{04BA0E78-9781-48D5-936E-620741EAED43}" dt="2025-08-22T18:25:02.246" v="331" actId="962"/>
          <ac:spMkLst>
            <pc:docMk/>
            <pc:sldMk cId="3825114519" sldId="355"/>
            <ac:spMk id="4" creationId="{E2EBA363-4F56-7F9E-11A8-76B5448FA011}"/>
          </ac:spMkLst>
        </pc:spChg>
        <pc:spChg chg="mod">
          <ac:chgData name="Sagov, Sadye M (DESE)" userId="4aaf61df-7a31-4800-bcab-734ca7f6eb6d" providerId="ADAL" clId="{04BA0E78-9781-48D5-936E-620741EAED43}" dt="2025-08-22T18:25:05.693" v="336" actId="962"/>
          <ac:spMkLst>
            <pc:docMk/>
            <pc:sldMk cId="3825114519" sldId="355"/>
            <ac:spMk id="5" creationId="{56191B27-CB29-AEA6-0262-7A1861AA6DDD}"/>
          </ac:spMkLst>
        </pc:spChg>
        <pc:spChg chg="mod">
          <ac:chgData name="Sagov, Sadye M (DESE)" userId="4aaf61df-7a31-4800-bcab-734ca7f6eb6d" providerId="ADAL" clId="{04BA0E78-9781-48D5-936E-620741EAED43}" dt="2025-08-22T18:06:41.344" v="99" actId="962"/>
          <ac:spMkLst>
            <pc:docMk/>
            <pc:sldMk cId="3825114519" sldId="355"/>
            <ac:spMk id="9" creationId="{9C6AACF0-9344-674C-5225-C1A14C1E9DB0}"/>
          </ac:spMkLst>
        </pc:spChg>
        <pc:spChg chg="mod">
          <ac:chgData name="Sagov, Sadye M (DESE)" userId="4aaf61df-7a31-4800-bcab-734ca7f6eb6d" providerId="ADAL" clId="{04BA0E78-9781-48D5-936E-620741EAED43}" dt="2025-08-22T18:06:41.347" v="100" actId="962"/>
          <ac:spMkLst>
            <pc:docMk/>
            <pc:sldMk cId="3825114519" sldId="355"/>
            <ac:spMk id="10" creationId="{B20382AE-0B67-FB3D-7138-D6C2F9EAAFC2}"/>
          </ac:spMkLst>
        </pc:spChg>
        <pc:spChg chg="mod">
          <ac:chgData name="Sagov, Sadye M (DESE)" userId="4aaf61df-7a31-4800-bcab-734ca7f6eb6d" providerId="ADAL" clId="{04BA0E78-9781-48D5-936E-620741EAED43}" dt="2025-08-22T18:06:41.363" v="104" actId="962"/>
          <ac:spMkLst>
            <pc:docMk/>
            <pc:sldMk cId="3825114519" sldId="355"/>
            <ac:spMk id="15" creationId="{72AB8DF8-E568-3748-22CF-53BA4D5D18C1}"/>
          </ac:spMkLst>
        </pc:spChg>
        <pc:spChg chg="mod">
          <ac:chgData name="Sagov, Sadye M (DESE)" userId="4aaf61df-7a31-4800-bcab-734ca7f6eb6d" providerId="ADAL" clId="{04BA0E78-9781-48D5-936E-620741EAED43}" dt="2025-08-22T18:25:03.256" v="332" actId="962"/>
          <ac:spMkLst>
            <pc:docMk/>
            <pc:sldMk cId="3825114519" sldId="355"/>
            <ac:spMk id="19" creationId="{4D384038-6D07-C0F0-2933-C1472F042BED}"/>
          </ac:spMkLst>
        </pc:spChg>
        <pc:spChg chg="mod">
          <ac:chgData name="Sagov, Sadye M (DESE)" userId="4aaf61df-7a31-4800-bcab-734ca7f6eb6d" providerId="ADAL" clId="{04BA0E78-9781-48D5-936E-620741EAED43}" dt="2025-08-22T18:25:03.857" v="333" actId="962"/>
          <ac:spMkLst>
            <pc:docMk/>
            <pc:sldMk cId="3825114519" sldId="355"/>
            <ac:spMk id="20" creationId="{6991B8EF-5887-B51C-8B33-CE5A241A502B}"/>
          </ac:spMkLst>
        </pc:spChg>
        <pc:spChg chg="mod">
          <ac:chgData name="Sagov, Sadye M (DESE)" userId="4aaf61df-7a31-4800-bcab-734ca7f6eb6d" providerId="ADAL" clId="{04BA0E78-9781-48D5-936E-620741EAED43}" dt="2025-08-22T18:25:04.437" v="334" actId="962"/>
          <ac:spMkLst>
            <pc:docMk/>
            <pc:sldMk cId="3825114519" sldId="355"/>
            <ac:spMk id="21" creationId="{E30DA734-1CCB-7707-583E-1B799CF7EDC7}"/>
          </ac:spMkLst>
        </pc:spChg>
        <pc:spChg chg="mod">
          <ac:chgData name="Sagov, Sadye M (DESE)" userId="4aaf61df-7a31-4800-bcab-734ca7f6eb6d" providerId="ADAL" clId="{04BA0E78-9781-48D5-936E-620741EAED43}" dt="2025-08-22T18:25:05.113" v="335" actId="962"/>
          <ac:spMkLst>
            <pc:docMk/>
            <pc:sldMk cId="3825114519" sldId="355"/>
            <ac:spMk id="22" creationId="{3BADA200-B252-F519-43E7-7B5E0245BF96}"/>
          </ac:spMkLst>
        </pc:spChg>
        <pc:picChg chg="mod">
          <ac:chgData name="Sagov, Sadye M (DESE)" userId="4aaf61df-7a31-4800-bcab-734ca7f6eb6d" providerId="ADAL" clId="{04BA0E78-9781-48D5-936E-620741EAED43}" dt="2025-08-22T18:10:13.364" v="182" actId="962"/>
          <ac:picMkLst>
            <pc:docMk/>
            <pc:sldMk cId="3825114519" sldId="355"/>
            <ac:picMk id="6" creationId="{66A9898D-7078-F881-C976-4898694E05A2}"/>
          </ac:picMkLst>
        </pc:picChg>
        <pc:cxnChg chg="mod">
          <ac:chgData name="Sagov, Sadye M (DESE)" userId="4aaf61df-7a31-4800-bcab-734ca7f6eb6d" providerId="ADAL" clId="{04BA0E78-9781-48D5-936E-620741EAED43}" dt="2025-08-22T18:06:41.351" v="101" actId="962"/>
          <ac:cxnSpMkLst>
            <pc:docMk/>
            <pc:sldMk cId="3825114519" sldId="355"/>
            <ac:cxnSpMk id="16" creationId="{37D275E5-6ED3-0D91-00F3-E14EA8934686}"/>
          </ac:cxnSpMkLst>
        </pc:cxnChg>
        <pc:cxnChg chg="mod">
          <ac:chgData name="Sagov, Sadye M (DESE)" userId="4aaf61df-7a31-4800-bcab-734ca7f6eb6d" providerId="ADAL" clId="{04BA0E78-9781-48D5-936E-620741EAED43}" dt="2025-08-22T18:06:41.355" v="102" actId="962"/>
          <ac:cxnSpMkLst>
            <pc:docMk/>
            <pc:sldMk cId="3825114519" sldId="355"/>
            <ac:cxnSpMk id="17" creationId="{8765DA11-E29C-6186-B8B3-11B613F36C42}"/>
          </ac:cxnSpMkLst>
        </pc:cxnChg>
        <pc:cxnChg chg="mod">
          <ac:chgData name="Sagov, Sadye M (DESE)" userId="4aaf61df-7a31-4800-bcab-734ca7f6eb6d" providerId="ADAL" clId="{04BA0E78-9781-48D5-936E-620741EAED43}" dt="2025-08-22T18:06:41.359" v="103" actId="962"/>
          <ac:cxnSpMkLst>
            <pc:docMk/>
            <pc:sldMk cId="3825114519" sldId="355"/>
            <ac:cxnSpMk id="18" creationId="{5D45C6A2-EE97-0B7A-2995-68E7FEB80224}"/>
          </ac:cxnSpMkLst>
        </pc:cxnChg>
      </pc:sldChg>
      <pc:sldChg chg="modSp mod">
        <pc:chgData name="Sagov, Sadye M (DESE)" userId="4aaf61df-7a31-4800-bcab-734ca7f6eb6d" providerId="ADAL" clId="{04BA0E78-9781-48D5-936E-620741EAED43}" dt="2025-08-22T18:06:41.372" v="105" actId="962"/>
        <pc:sldMkLst>
          <pc:docMk/>
          <pc:sldMk cId="3094481085" sldId="356"/>
        </pc:sldMkLst>
        <pc:spChg chg="mod">
          <ac:chgData name="Sagov, Sadye M (DESE)" userId="4aaf61df-7a31-4800-bcab-734ca7f6eb6d" providerId="ADAL" clId="{04BA0E78-9781-48D5-936E-620741EAED43}" dt="2025-08-22T18:06:41.372" v="105" actId="962"/>
          <ac:spMkLst>
            <pc:docMk/>
            <pc:sldMk cId="3094481085" sldId="356"/>
            <ac:spMk id="10" creationId="{E64030C0-55B9-3C5B-CE20-11C10F3E55C2}"/>
          </ac:spMkLst>
        </pc:spChg>
      </pc:sldChg>
      <pc:sldChg chg="modSp mod">
        <pc:chgData name="Sagov, Sadye M (DESE)" userId="4aaf61df-7a31-4800-bcab-734ca7f6eb6d" providerId="ADAL" clId="{04BA0E78-9781-48D5-936E-620741EAED43}" dt="2025-08-22T18:14:37.858" v="208" actId="13244"/>
        <pc:sldMkLst>
          <pc:docMk/>
          <pc:sldMk cId="2343911565" sldId="360"/>
        </pc:sldMkLst>
        <pc:spChg chg="ord">
          <ac:chgData name="Sagov, Sadye M (DESE)" userId="4aaf61df-7a31-4800-bcab-734ca7f6eb6d" providerId="ADAL" clId="{04BA0E78-9781-48D5-936E-620741EAED43}" dt="2025-08-22T18:14:28.460" v="205" actId="13244"/>
          <ac:spMkLst>
            <pc:docMk/>
            <pc:sldMk cId="2343911565" sldId="360"/>
            <ac:spMk id="3" creationId="{4817B0A3-4779-5FB6-CDD0-9E1899510288}"/>
          </ac:spMkLst>
        </pc:spChg>
        <pc:spChg chg="ord">
          <ac:chgData name="Sagov, Sadye M (DESE)" userId="4aaf61df-7a31-4800-bcab-734ca7f6eb6d" providerId="ADAL" clId="{04BA0E78-9781-48D5-936E-620741EAED43}" dt="2025-08-22T18:14:30.431" v="206" actId="13244"/>
          <ac:spMkLst>
            <pc:docMk/>
            <pc:sldMk cId="2343911565" sldId="360"/>
            <ac:spMk id="4" creationId="{83F23912-226B-A527-352A-C924307BEF18}"/>
          </ac:spMkLst>
        </pc:spChg>
        <pc:spChg chg="ord">
          <ac:chgData name="Sagov, Sadye M (DESE)" userId="4aaf61df-7a31-4800-bcab-734ca7f6eb6d" providerId="ADAL" clId="{04BA0E78-9781-48D5-936E-620741EAED43}" dt="2025-08-22T18:14:37.858" v="208" actId="13244"/>
          <ac:spMkLst>
            <pc:docMk/>
            <pc:sldMk cId="2343911565" sldId="360"/>
            <ac:spMk id="17" creationId="{8BCA14C9-186E-792C-5817-BDA38EB7C9C1}"/>
          </ac:spMkLst>
        </pc:spChg>
        <pc:picChg chg="mod">
          <ac:chgData name="Sagov, Sadye M (DESE)" userId="4aaf61df-7a31-4800-bcab-734ca7f6eb6d" providerId="ADAL" clId="{04BA0E78-9781-48D5-936E-620741EAED43}" dt="2025-08-22T18:07:08.714" v="116" actId="962"/>
          <ac:picMkLst>
            <pc:docMk/>
            <pc:sldMk cId="2343911565" sldId="360"/>
            <ac:picMk id="10" creationId="{7185843F-6123-BA01-7E55-472D15C5BF2E}"/>
          </ac:picMkLst>
        </pc:picChg>
        <pc:picChg chg="mod ord">
          <ac:chgData name="Sagov, Sadye M (DESE)" userId="4aaf61df-7a31-4800-bcab-734ca7f6eb6d" providerId="ADAL" clId="{04BA0E78-9781-48D5-936E-620741EAED43}" dt="2025-08-22T18:14:34.236" v="207" actId="13244"/>
          <ac:picMkLst>
            <pc:docMk/>
            <pc:sldMk cId="2343911565" sldId="360"/>
            <ac:picMk id="12" creationId="{A59A6DD8-BBF5-CBA8-9245-5991A6E90FAB}"/>
          </ac:picMkLst>
        </pc:picChg>
        <pc:picChg chg="mod">
          <ac:chgData name="Sagov, Sadye M (DESE)" userId="4aaf61df-7a31-4800-bcab-734ca7f6eb6d" providerId="ADAL" clId="{04BA0E78-9781-48D5-936E-620741EAED43}" dt="2025-08-22T18:07:12.043" v="120" actId="962"/>
          <ac:picMkLst>
            <pc:docMk/>
            <pc:sldMk cId="2343911565" sldId="360"/>
            <ac:picMk id="19" creationId="{BE90ED50-B002-55E3-707F-ED258B596B73}"/>
          </ac:picMkLst>
        </pc:picChg>
        <pc:picChg chg="mod">
          <ac:chgData name="Sagov, Sadye M (DESE)" userId="4aaf61df-7a31-4800-bcab-734ca7f6eb6d" providerId="ADAL" clId="{04BA0E78-9781-48D5-936E-620741EAED43}" dt="2025-08-22T18:07:17.491" v="122" actId="962"/>
          <ac:picMkLst>
            <pc:docMk/>
            <pc:sldMk cId="2343911565" sldId="360"/>
            <ac:picMk id="23" creationId="{C5DFCC95-F688-5AB6-3114-846B85C9B59B}"/>
          </ac:picMkLst>
        </pc:picChg>
      </pc:sldChg>
      <pc:sldChg chg="modSp mod">
        <pc:chgData name="Sagov, Sadye M (DESE)" userId="4aaf61df-7a31-4800-bcab-734ca7f6eb6d" providerId="ADAL" clId="{04BA0E78-9781-48D5-936E-620741EAED43}" dt="2025-08-22T18:15:45.814" v="222" actId="962"/>
        <pc:sldMkLst>
          <pc:docMk/>
          <pc:sldMk cId="530224036" sldId="361"/>
        </pc:sldMkLst>
        <pc:spChg chg="mod">
          <ac:chgData name="Sagov, Sadye M (DESE)" userId="4aaf61df-7a31-4800-bcab-734ca7f6eb6d" providerId="ADAL" clId="{04BA0E78-9781-48D5-936E-620741EAED43}" dt="2025-08-22T18:15:39.243" v="218" actId="962"/>
          <ac:spMkLst>
            <pc:docMk/>
            <pc:sldMk cId="530224036" sldId="361"/>
            <ac:spMk id="4" creationId="{78A46502-57D6-A82E-A785-C1BC7F2B2A41}"/>
          </ac:spMkLst>
        </pc:spChg>
        <pc:spChg chg="mod">
          <ac:chgData name="Sagov, Sadye M (DESE)" userId="4aaf61df-7a31-4800-bcab-734ca7f6eb6d" providerId="ADAL" clId="{04BA0E78-9781-48D5-936E-620741EAED43}" dt="2025-08-22T18:15:45.814" v="222" actId="962"/>
          <ac:spMkLst>
            <pc:docMk/>
            <pc:sldMk cId="530224036" sldId="361"/>
            <ac:spMk id="5" creationId="{146C6C86-5F5D-5A3C-5709-295BB005404A}"/>
          </ac:spMkLst>
        </pc:spChg>
        <pc:spChg chg="mod">
          <ac:chgData name="Sagov, Sadye M (DESE)" userId="4aaf61df-7a31-4800-bcab-734ca7f6eb6d" providerId="ADAL" clId="{04BA0E78-9781-48D5-936E-620741EAED43}" dt="2025-08-22T18:06:40.771" v="5" actId="962"/>
          <ac:spMkLst>
            <pc:docMk/>
            <pc:sldMk cId="530224036" sldId="361"/>
            <ac:spMk id="8" creationId="{FEE0F565-C580-858C-8F8C-8343C631D48A}"/>
          </ac:spMkLst>
        </pc:spChg>
        <pc:picChg chg="mod">
          <ac:chgData name="Sagov, Sadye M (DESE)" userId="4aaf61df-7a31-4800-bcab-734ca7f6eb6d" providerId="ADAL" clId="{04BA0E78-9781-48D5-936E-620741EAED43}" dt="2025-08-22T18:15:41.382" v="220" actId="962"/>
          <ac:picMkLst>
            <pc:docMk/>
            <pc:sldMk cId="530224036" sldId="361"/>
            <ac:picMk id="7" creationId="{28CD2DD3-C01D-78A7-F024-54D2E5BED7B6}"/>
          </ac:picMkLst>
        </pc:picChg>
      </pc:sldChg>
      <pc:sldChg chg="modSp mod">
        <pc:chgData name="Sagov, Sadye M (DESE)" userId="4aaf61df-7a31-4800-bcab-734ca7f6eb6d" providerId="ADAL" clId="{04BA0E78-9781-48D5-936E-620741EAED43}" dt="2025-08-22T18:15:22.683" v="215" actId="13244"/>
        <pc:sldMkLst>
          <pc:docMk/>
          <pc:sldMk cId="3628250851" sldId="363"/>
        </pc:sldMkLst>
        <pc:spChg chg="ord">
          <ac:chgData name="Sagov, Sadye M (DESE)" userId="4aaf61df-7a31-4800-bcab-734ca7f6eb6d" providerId="ADAL" clId="{04BA0E78-9781-48D5-936E-620741EAED43}" dt="2025-08-22T18:14:57.494" v="209" actId="13244"/>
          <ac:spMkLst>
            <pc:docMk/>
            <pc:sldMk cId="3628250851" sldId="363"/>
            <ac:spMk id="2" creationId="{34D6844C-CB7D-1FF0-CB05-73DF06C32323}"/>
          </ac:spMkLst>
        </pc:spChg>
        <pc:spChg chg="ord">
          <ac:chgData name="Sagov, Sadye M (DESE)" userId="4aaf61df-7a31-4800-bcab-734ca7f6eb6d" providerId="ADAL" clId="{04BA0E78-9781-48D5-936E-620741EAED43}" dt="2025-08-22T18:15:12.142" v="212" actId="13244"/>
          <ac:spMkLst>
            <pc:docMk/>
            <pc:sldMk cId="3628250851" sldId="363"/>
            <ac:spMk id="3" creationId="{0B16DB97-EC43-B698-182E-C6AA5F90F4DF}"/>
          </ac:spMkLst>
        </pc:spChg>
        <pc:spChg chg="mod">
          <ac:chgData name="Sagov, Sadye M (DESE)" userId="4aaf61df-7a31-4800-bcab-734ca7f6eb6d" providerId="ADAL" clId="{04BA0E78-9781-48D5-936E-620741EAED43}" dt="2025-08-22T18:15:08.510" v="211" actId="962"/>
          <ac:spMkLst>
            <pc:docMk/>
            <pc:sldMk cId="3628250851" sldId="363"/>
            <ac:spMk id="4" creationId="{8C664EA5-EA9F-FE5D-52CB-31734F338694}"/>
          </ac:spMkLst>
        </pc:spChg>
        <pc:spChg chg="mod">
          <ac:chgData name="Sagov, Sadye M (DESE)" userId="4aaf61df-7a31-4800-bcab-734ca7f6eb6d" providerId="ADAL" clId="{04BA0E78-9781-48D5-936E-620741EAED43}" dt="2025-08-22T18:06:40.762" v="4" actId="962"/>
          <ac:spMkLst>
            <pc:docMk/>
            <pc:sldMk cId="3628250851" sldId="363"/>
            <ac:spMk id="15" creationId="{0270A932-CC1F-59A0-F69E-3BAD38FCF5D1}"/>
          </ac:spMkLst>
        </pc:spChg>
        <pc:spChg chg="ord">
          <ac:chgData name="Sagov, Sadye M (DESE)" userId="4aaf61df-7a31-4800-bcab-734ca7f6eb6d" providerId="ADAL" clId="{04BA0E78-9781-48D5-936E-620741EAED43}" dt="2025-08-22T18:15:04.890" v="210" actId="13244"/>
          <ac:spMkLst>
            <pc:docMk/>
            <pc:sldMk cId="3628250851" sldId="363"/>
            <ac:spMk id="17" creationId="{9FB2DA32-F2AD-BC12-8A27-6309D8C36538}"/>
          </ac:spMkLst>
        </pc:spChg>
        <pc:spChg chg="ord">
          <ac:chgData name="Sagov, Sadye M (DESE)" userId="4aaf61df-7a31-4800-bcab-734ca7f6eb6d" providerId="ADAL" clId="{04BA0E78-9781-48D5-936E-620741EAED43}" dt="2025-08-22T18:15:16.438" v="213" actId="13244"/>
          <ac:spMkLst>
            <pc:docMk/>
            <pc:sldMk cId="3628250851" sldId="363"/>
            <ac:spMk id="24" creationId="{9843D977-DBA2-11F0-4B39-D701016265A8}"/>
          </ac:spMkLst>
        </pc:spChg>
        <pc:picChg chg="mod">
          <ac:chgData name="Sagov, Sadye M (DESE)" userId="4aaf61df-7a31-4800-bcab-734ca7f6eb6d" providerId="ADAL" clId="{04BA0E78-9781-48D5-936E-620741EAED43}" dt="2025-08-22T18:07:27.807" v="126" actId="962"/>
          <ac:picMkLst>
            <pc:docMk/>
            <pc:sldMk cId="3628250851" sldId="363"/>
            <ac:picMk id="5" creationId="{4408CA0A-6DDC-935F-CD58-4530217AEE97}"/>
          </ac:picMkLst>
        </pc:picChg>
        <pc:picChg chg="mod">
          <ac:chgData name="Sagov, Sadye M (DESE)" userId="4aaf61df-7a31-4800-bcab-734ca7f6eb6d" providerId="ADAL" clId="{04BA0E78-9781-48D5-936E-620741EAED43}" dt="2025-08-22T18:07:29.893" v="128" actId="962"/>
          <ac:picMkLst>
            <pc:docMk/>
            <pc:sldMk cId="3628250851" sldId="363"/>
            <ac:picMk id="6" creationId="{7291752B-9EE8-56E4-31DE-997887A98A1F}"/>
          </ac:picMkLst>
        </pc:picChg>
        <pc:picChg chg="mod ord">
          <ac:chgData name="Sagov, Sadye M (DESE)" userId="4aaf61df-7a31-4800-bcab-734ca7f6eb6d" providerId="ADAL" clId="{04BA0E78-9781-48D5-936E-620741EAED43}" dt="2025-08-22T18:15:22.683" v="215" actId="13244"/>
          <ac:picMkLst>
            <pc:docMk/>
            <pc:sldMk cId="3628250851" sldId="363"/>
            <ac:picMk id="8" creationId="{25323768-78B1-B0DF-7F5F-8020C0E23D73}"/>
          </ac:picMkLst>
        </pc:picChg>
        <pc:picChg chg="mod ord">
          <ac:chgData name="Sagov, Sadye M (DESE)" userId="4aaf61df-7a31-4800-bcab-734ca7f6eb6d" providerId="ADAL" clId="{04BA0E78-9781-48D5-936E-620741EAED43}" dt="2025-08-22T18:15:20.705" v="214" actId="13244"/>
          <ac:picMkLst>
            <pc:docMk/>
            <pc:sldMk cId="3628250851" sldId="363"/>
            <ac:picMk id="18" creationId="{C424FDCC-3DB8-6A7C-B306-1208D8C10E92}"/>
          </ac:picMkLst>
        </pc:picChg>
      </pc:sldChg>
      <pc:sldChg chg="modSp mod">
        <pc:chgData name="Sagov, Sadye M (DESE)" userId="4aaf61df-7a31-4800-bcab-734ca7f6eb6d" providerId="ADAL" clId="{04BA0E78-9781-48D5-936E-620741EAED43}" dt="2025-08-22T18:06:40.752" v="3" actId="962"/>
        <pc:sldMkLst>
          <pc:docMk/>
          <pc:sldMk cId="2405148954" sldId="364"/>
        </pc:sldMkLst>
        <pc:spChg chg="mod">
          <ac:chgData name="Sagov, Sadye M (DESE)" userId="4aaf61df-7a31-4800-bcab-734ca7f6eb6d" providerId="ADAL" clId="{04BA0E78-9781-48D5-936E-620741EAED43}" dt="2025-08-22T18:06:40.752" v="3" actId="962"/>
          <ac:spMkLst>
            <pc:docMk/>
            <pc:sldMk cId="2405148954" sldId="364"/>
            <ac:spMk id="10" creationId="{E89B73A6-B6DF-87DD-89D2-ECF1AA640E20}"/>
          </ac:spMkLst>
        </pc:spChg>
      </pc:sldChg>
      <pc:sldChg chg="modSp mod">
        <pc:chgData name="Sagov, Sadye M (DESE)" userId="4aaf61df-7a31-4800-bcab-734ca7f6eb6d" providerId="ADAL" clId="{04BA0E78-9781-48D5-936E-620741EAED43}" dt="2025-08-22T18:16:44.861" v="226" actId="13244"/>
        <pc:sldMkLst>
          <pc:docMk/>
          <pc:sldMk cId="521469483" sldId="365"/>
        </pc:sldMkLst>
        <pc:spChg chg="ord">
          <ac:chgData name="Sagov, Sadye M (DESE)" userId="4aaf61df-7a31-4800-bcab-734ca7f6eb6d" providerId="ADAL" clId="{04BA0E78-9781-48D5-936E-620741EAED43}" dt="2025-08-22T18:16:44.861" v="226" actId="13244"/>
          <ac:spMkLst>
            <pc:docMk/>
            <pc:sldMk cId="521469483" sldId="365"/>
            <ac:spMk id="4" creationId="{66A2350A-705C-C1D4-E0C6-39AE93205ECB}"/>
          </ac:spMkLst>
        </pc:spChg>
        <pc:picChg chg="mod">
          <ac:chgData name="Sagov, Sadye M (DESE)" userId="4aaf61df-7a31-4800-bcab-734ca7f6eb6d" providerId="ADAL" clId="{04BA0E78-9781-48D5-936E-620741EAED43}" dt="2025-08-22T18:16:43.382" v="225" actId="962"/>
          <ac:picMkLst>
            <pc:docMk/>
            <pc:sldMk cId="521469483" sldId="365"/>
            <ac:picMk id="13" creationId="{593DADF7-3CB5-1E99-39B7-33F77B2ABB41}"/>
          </ac:picMkLst>
        </pc:picChg>
      </pc:sldChg>
      <pc:sldChg chg="modSp mod">
        <pc:chgData name="Sagov, Sadye M (DESE)" userId="4aaf61df-7a31-4800-bcab-734ca7f6eb6d" providerId="ADAL" clId="{04BA0E78-9781-48D5-936E-620741EAED43}" dt="2025-08-22T18:10:26.141" v="184" actId="13238"/>
        <pc:sldMkLst>
          <pc:docMk/>
          <pc:sldMk cId="801308334" sldId="366"/>
        </pc:sldMkLst>
        <pc:spChg chg="mod">
          <ac:chgData name="Sagov, Sadye M (DESE)" userId="4aaf61df-7a31-4800-bcab-734ca7f6eb6d" providerId="ADAL" clId="{04BA0E78-9781-48D5-936E-620741EAED43}" dt="2025-08-22T18:06:41.379" v="106" actId="962"/>
          <ac:spMkLst>
            <pc:docMk/>
            <pc:sldMk cId="801308334" sldId="366"/>
            <ac:spMk id="3" creationId="{41EE8697-9A44-B3CA-236B-81E250C56211}"/>
          </ac:spMkLst>
        </pc:spChg>
        <pc:spChg chg="mod">
          <ac:chgData name="Sagov, Sadye M (DESE)" userId="4aaf61df-7a31-4800-bcab-734ca7f6eb6d" providerId="ADAL" clId="{04BA0E78-9781-48D5-936E-620741EAED43}" dt="2025-08-22T18:06:41.383" v="107" actId="962"/>
          <ac:spMkLst>
            <pc:docMk/>
            <pc:sldMk cId="801308334" sldId="366"/>
            <ac:spMk id="6" creationId="{D9EC1F72-91F4-F6F8-0DE9-C5DA61635B24}"/>
          </ac:spMkLst>
        </pc:spChg>
        <pc:graphicFrameChg chg="modGraphic">
          <ac:chgData name="Sagov, Sadye M (DESE)" userId="4aaf61df-7a31-4800-bcab-734ca7f6eb6d" providerId="ADAL" clId="{04BA0E78-9781-48D5-936E-620741EAED43}" dt="2025-08-22T18:10:26.141" v="184" actId="13238"/>
          <ac:graphicFrameMkLst>
            <pc:docMk/>
            <pc:sldMk cId="801308334" sldId="366"/>
            <ac:graphicFrameMk id="5" creationId="{2B43C44F-B46A-DAE5-7D31-43D5A2A1EF54}"/>
          </ac:graphicFrameMkLst>
        </pc:graphicFrameChg>
      </pc:sldChg>
      <pc:sldChg chg="modSp mod">
        <pc:chgData name="Sagov, Sadye M (DESE)" userId="4aaf61df-7a31-4800-bcab-734ca7f6eb6d" providerId="ADAL" clId="{04BA0E78-9781-48D5-936E-620741EAED43}" dt="2025-08-22T18:08:02.818" v="141" actId="962"/>
        <pc:sldMkLst>
          <pc:docMk/>
          <pc:sldMk cId="4140376351" sldId="367"/>
        </pc:sldMkLst>
        <pc:spChg chg="mod">
          <ac:chgData name="Sagov, Sadye M (DESE)" userId="4aaf61df-7a31-4800-bcab-734ca7f6eb6d" providerId="ADAL" clId="{04BA0E78-9781-48D5-936E-620741EAED43}" dt="2025-08-22T18:06:40.866" v="14" actId="962"/>
          <ac:spMkLst>
            <pc:docMk/>
            <pc:sldMk cId="4140376351" sldId="367"/>
            <ac:spMk id="8" creationId="{006D6062-2266-5E60-AC42-FC568856A21E}"/>
          </ac:spMkLst>
        </pc:spChg>
        <pc:spChg chg="mod">
          <ac:chgData name="Sagov, Sadye M (DESE)" userId="4aaf61df-7a31-4800-bcab-734ca7f6eb6d" providerId="ADAL" clId="{04BA0E78-9781-48D5-936E-620741EAED43}" dt="2025-08-22T18:06:40.872" v="15" actId="962"/>
          <ac:spMkLst>
            <pc:docMk/>
            <pc:sldMk cId="4140376351" sldId="367"/>
            <ac:spMk id="15" creationId="{E6C6EB1A-1B52-AF41-D7B0-583C77DFD3D9}"/>
          </ac:spMkLst>
        </pc:spChg>
        <pc:picChg chg="mod">
          <ac:chgData name="Sagov, Sadye M (DESE)" userId="4aaf61df-7a31-4800-bcab-734ca7f6eb6d" providerId="ADAL" clId="{04BA0E78-9781-48D5-936E-620741EAED43}" dt="2025-08-22T18:08:02.818" v="141" actId="962"/>
          <ac:picMkLst>
            <pc:docMk/>
            <pc:sldMk cId="4140376351" sldId="367"/>
            <ac:picMk id="5" creationId="{C4A2D5F6-8EC3-9880-A697-5374AEEF8159}"/>
          </ac:picMkLst>
        </pc:picChg>
      </pc:sldChg>
      <pc:sldChg chg="modSp mod">
        <pc:chgData name="Sagov, Sadye M (DESE)" userId="4aaf61df-7a31-4800-bcab-734ca7f6eb6d" providerId="ADAL" clId="{04BA0E78-9781-48D5-936E-620741EAED43}" dt="2025-08-22T18:10:29.237" v="186" actId="13238"/>
        <pc:sldMkLst>
          <pc:docMk/>
          <pc:sldMk cId="225564336" sldId="368"/>
        </pc:sldMkLst>
        <pc:spChg chg="mod">
          <ac:chgData name="Sagov, Sadye M (DESE)" userId="4aaf61df-7a31-4800-bcab-734ca7f6eb6d" providerId="ADAL" clId="{04BA0E78-9781-48D5-936E-620741EAED43}" dt="2025-08-22T18:06:41.404" v="110" actId="962"/>
          <ac:spMkLst>
            <pc:docMk/>
            <pc:sldMk cId="225564336" sldId="368"/>
            <ac:spMk id="3" creationId="{26C3333A-7E42-9836-4A1A-86648D8A5396}"/>
          </ac:spMkLst>
        </pc:spChg>
        <pc:graphicFrameChg chg="modGraphic">
          <ac:chgData name="Sagov, Sadye M (DESE)" userId="4aaf61df-7a31-4800-bcab-734ca7f6eb6d" providerId="ADAL" clId="{04BA0E78-9781-48D5-936E-620741EAED43}" dt="2025-08-22T18:10:29.237" v="186" actId="13238"/>
          <ac:graphicFrameMkLst>
            <pc:docMk/>
            <pc:sldMk cId="225564336" sldId="368"/>
            <ac:graphicFrameMk id="5" creationId="{18959BE1-A2F9-713D-39F8-6F0D33D5DB48}"/>
          </ac:graphicFrameMkLst>
        </pc:graphicFrameChg>
      </pc:sldChg>
    </pc:docChg>
  </pc:docChgLst>
  <pc:docChgLst>
    <pc:chgData name="Sagov, Sadye M (DESE)" userId="S::sadye.m.sagov@mass.gov::4aaf61df-7a31-4800-bcab-734ca7f6eb6d" providerId="AD" clId="Web-{533BC396-6F19-F251-6D42-622164450FF2}"/>
    <pc:docChg chg="modSld">
      <pc:chgData name="Sagov, Sadye M (DESE)" userId="S::sadye.m.sagov@mass.gov::4aaf61df-7a31-4800-bcab-734ca7f6eb6d" providerId="AD" clId="Web-{533BC396-6F19-F251-6D42-622164450FF2}" dt="2025-08-08T14:04:14.653" v="30"/>
      <pc:docMkLst>
        <pc:docMk/>
      </pc:docMkLst>
      <pc:sldChg chg="mod modShow">
        <pc:chgData name="Sagov, Sadye M (DESE)" userId="S::sadye.m.sagov@mass.gov::4aaf61df-7a31-4800-bcab-734ca7f6eb6d" providerId="AD" clId="Web-{533BC396-6F19-F251-6D42-622164450FF2}" dt="2025-08-08T14:04:03.903" v="26"/>
        <pc:sldMkLst>
          <pc:docMk/>
          <pc:sldMk cId="2636106827" sldId="256"/>
        </pc:sldMkLst>
      </pc:sldChg>
      <pc:sldChg chg="mod modShow">
        <pc:chgData name="Sagov, Sadye M (DESE)" userId="S::sadye.m.sagov@mass.gov::4aaf61df-7a31-4800-bcab-734ca7f6eb6d" providerId="AD" clId="Web-{533BC396-6F19-F251-6D42-622164450FF2}" dt="2025-08-08T14:04:05.043" v="27"/>
        <pc:sldMkLst>
          <pc:docMk/>
          <pc:sldMk cId="1179312423" sldId="271"/>
        </pc:sldMkLst>
      </pc:sldChg>
      <pc:sldChg chg="mod modShow">
        <pc:chgData name="Sagov, Sadye M (DESE)" userId="S::sadye.m.sagov@mass.gov::4aaf61df-7a31-4800-bcab-734ca7f6eb6d" providerId="AD" clId="Web-{533BC396-6F19-F251-6D42-622164450FF2}" dt="2025-08-08T14:04:14.653" v="30"/>
        <pc:sldMkLst>
          <pc:docMk/>
          <pc:sldMk cId="3811175456" sldId="278"/>
        </pc:sldMkLst>
      </pc:sldChg>
      <pc:sldChg chg="mod modShow">
        <pc:chgData name="Sagov, Sadye M (DESE)" userId="S::sadye.m.sagov@mass.gov::4aaf61df-7a31-4800-bcab-734ca7f6eb6d" providerId="AD" clId="Web-{533BC396-6F19-F251-6D42-622164450FF2}" dt="2025-08-08T14:04:14.371" v="28"/>
        <pc:sldMkLst>
          <pc:docMk/>
          <pc:sldMk cId="2730705756" sldId="279"/>
        </pc:sldMkLst>
      </pc:sldChg>
      <pc:sldChg chg="modSp">
        <pc:chgData name="Sagov, Sadye M (DESE)" userId="S::sadye.m.sagov@mass.gov::4aaf61df-7a31-4800-bcab-734ca7f6eb6d" providerId="AD" clId="Web-{533BC396-6F19-F251-6D42-622164450FF2}" dt="2025-08-08T14:03:21.028" v="25" actId="1076"/>
        <pc:sldMkLst>
          <pc:docMk/>
          <pc:sldMk cId="416579407" sldId="284"/>
        </pc:sldMkLst>
      </pc:sldChg>
      <pc:sldChg chg="mod modShow">
        <pc:chgData name="Sagov, Sadye M (DESE)" userId="S::sadye.m.sagov@mass.gov::4aaf61df-7a31-4800-bcab-734ca7f6eb6d" providerId="AD" clId="Web-{533BC396-6F19-F251-6D42-622164450FF2}" dt="2025-08-08T14:04:14.496" v="29"/>
        <pc:sldMkLst>
          <pc:docMk/>
          <pc:sldMk cId="2723611426" sldId="300"/>
        </pc:sldMkLst>
      </pc:sldChg>
    </pc:docChg>
  </pc:docChgLst>
  <pc:docChgLst>
    <pc:chgData name="Sagov, Sadye M (DESE)" userId="S::sadye.m.sagov@mass.gov::4aaf61df-7a31-4800-bcab-734ca7f6eb6d" providerId="AD" clId="Web-{C22ABE0E-6E3B-E0A5-2686-E17C863E75FA}"/>
    <pc:docChg chg="mod addSld modSld">
      <pc:chgData name="Sagov, Sadye M (DESE)" userId="S::sadye.m.sagov@mass.gov::4aaf61df-7a31-4800-bcab-734ca7f6eb6d" providerId="AD" clId="Web-{C22ABE0E-6E3B-E0A5-2686-E17C863E75FA}" dt="2025-07-28T14:19:45.832" v="533"/>
      <pc:docMkLst>
        <pc:docMk/>
      </pc:docMkLst>
      <pc:sldChg chg="delSp modSp delAnim modNotes">
        <pc:chgData name="Sagov, Sadye M (DESE)" userId="S::sadye.m.sagov@mass.gov::4aaf61df-7a31-4800-bcab-734ca7f6eb6d" providerId="AD" clId="Web-{C22ABE0E-6E3B-E0A5-2686-E17C863E75FA}" dt="2025-07-28T14:12:42.257" v="245"/>
        <pc:sldMkLst>
          <pc:docMk/>
          <pc:sldMk cId="3134679353" sldId="275"/>
        </pc:sldMkLst>
        <pc:spChg chg="mod">
          <ac:chgData name="Sagov, Sadye M (DESE)" userId="S::sadye.m.sagov@mass.gov::4aaf61df-7a31-4800-bcab-734ca7f6eb6d" providerId="AD" clId="Web-{C22ABE0E-6E3B-E0A5-2686-E17C863E75FA}" dt="2025-07-28T14:11:11.117" v="116" actId="20577"/>
          <ac:spMkLst>
            <pc:docMk/>
            <pc:sldMk cId="3134679353" sldId="275"/>
            <ac:spMk id="2" creationId="{CA8055B4-ECAF-5E2E-8823-5A25EF9C9043}"/>
          </ac:spMkLst>
        </pc:spChg>
        <pc:spChg chg="mod">
          <ac:chgData name="Sagov, Sadye M (DESE)" userId="S::sadye.m.sagov@mass.gov::4aaf61df-7a31-4800-bcab-734ca7f6eb6d" providerId="AD" clId="Web-{C22ABE0E-6E3B-E0A5-2686-E17C863E75FA}" dt="2025-07-28T14:09:54.164" v="106" actId="20577"/>
          <ac:spMkLst>
            <pc:docMk/>
            <pc:sldMk cId="3134679353" sldId="275"/>
            <ac:spMk id="3" creationId="{19C4A064-CCEC-C705-642D-AC0E46538115}"/>
          </ac:spMkLst>
        </pc:spChg>
      </pc:sldChg>
      <pc:sldChg chg="modNotes">
        <pc:chgData name="Sagov, Sadye M (DESE)" userId="S::sadye.m.sagov@mass.gov::4aaf61df-7a31-4800-bcab-734ca7f6eb6d" providerId="AD" clId="Web-{C22ABE0E-6E3B-E0A5-2686-E17C863E75FA}" dt="2025-07-28T14:18:05.723" v="498"/>
        <pc:sldMkLst>
          <pc:docMk/>
          <pc:sldMk cId="3634362459" sldId="289"/>
        </pc:sldMkLst>
      </pc:sldChg>
      <pc:sldChg chg="modSp modNotes">
        <pc:chgData name="Sagov, Sadye M (DESE)" userId="S::sadye.m.sagov@mass.gov::4aaf61df-7a31-4800-bcab-734ca7f6eb6d" providerId="AD" clId="Web-{C22ABE0E-6E3B-E0A5-2686-E17C863E75FA}" dt="2025-07-28T14:19:45.832" v="533"/>
        <pc:sldMkLst>
          <pc:docMk/>
          <pc:sldMk cId="3936719280" sldId="292"/>
        </pc:sldMkLst>
      </pc:sldChg>
      <pc:sldChg chg="add replId">
        <pc:chgData name="Sagov, Sadye M (DESE)" userId="S::sadye.m.sagov@mass.gov::4aaf61df-7a31-4800-bcab-734ca7f6eb6d" providerId="AD" clId="Web-{C22ABE0E-6E3B-E0A5-2686-E17C863E75FA}" dt="2025-07-28T14:07:06.931" v="0"/>
        <pc:sldMkLst>
          <pc:docMk/>
          <pc:sldMk cId="2695036348" sldId="298"/>
        </pc:sldMkLst>
      </pc:sldChg>
    </pc:docChg>
  </pc:docChgLst>
  <pc:docChgLst>
    <pc:chgData name="Chin, Kenzie (DESE)" userId="0341b3cf-276f-4be2-a74f-0005ba9ba63b" providerId="ADAL" clId="{7B9B701A-C1B7-4BCC-9077-E00EFAA4B782}"/>
    <pc:docChg chg="custSel modSld">
      <pc:chgData name="Chin, Kenzie (DESE)" userId="0341b3cf-276f-4be2-a74f-0005ba9ba63b" providerId="ADAL" clId="{7B9B701A-C1B7-4BCC-9077-E00EFAA4B782}" dt="2025-08-20T18:34:19.074" v="397" actId="1076"/>
      <pc:docMkLst>
        <pc:docMk/>
      </pc:docMkLst>
      <pc:sldChg chg="modSp">
        <pc:chgData name="Chin, Kenzie (DESE)" userId="0341b3cf-276f-4be2-a74f-0005ba9ba63b" providerId="ADAL" clId="{7B9B701A-C1B7-4BCC-9077-E00EFAA4B782}" dt="2025-08-20T18:24:28.292" v="15" actId="20577"/>
        <pc:sldMkLst>
          <pc:docMk/>
          <pc:sldMk cId="1597404442" sldId="285"/>
        </pc:sldMkLst>
        <pc:spChg chg="mod">
          <ac:chgData name="Chin, Kenzie (DESE)" userId="0341b3cf-276f-4be2-a74f-0005ba9ba63b" providerId="ADAL" clId="{7B9B701A-C1B7-4BCC-9077-E00EFAA4B782}" dt="2025-08-20T18:24:28.292" v="15" actId="20577"/>
          <ac:spMkLst>
            <pc:docMk/>
            <pc:sldMk cId="1597404442" sldId="285"/>
            <ac:spMk id="6" creationId="{09D4DC80-242B-4BC7-7CB1-F4F0DF28585B}"/>
          </ac:spMkLst>
        </pc:spChg>
      </pc:sldChg>
      <pc:sldChg chg="modNotesTx">
        <pc:chgData name="Chin, Kenzie (DESE)" userId="0341b3cf-276f-4be2-a74f-0005ba9ba63b" providerId="ADAL" clId="{7B9B701A-C1B7-4BCC-9077-E00EFAA4B782}" dt="2025-08-20T18:28:14.521" v="212" actId="20577"/>
        <pc:sldMkLst>
          <pc:docMk/>
          <pc:sldMk cId="1687084627" sldId="287"/>
        </pc:sldMkLst>
      </pc:sldChg>
      <pc:sldChg chg="modNotesTx">
        <pc:chgData name="Chin, Kenzie (DESE)" userId="0341b3cf-276f-4be2-a74f-0005ba9ba63b" providerId="ADAL" clId="{7B9B701A-C1B7-4BCC-9077-E00EFAA4B782}" dt="2025-08-20T18:29:32.971" v="229" actId="20577"/>
        <pc:sldMkLst>
          <pc:docMk/>
          <pc:sldMk cId="3634362459" sldId="289"/>
        </pc:sldMkLst>
      </pc:sldChg>
      <pc:sldChg chg="modSp mod">
        <pc:chgData name="Chin, Kenzie (DESE)" userId="0341b3cf-276f-4be2-a74f-0005ba9ba63b" providerId="ADAL" clId="{7B9B701A-C1B7-4BCC-9077-E00EFAA4B782}" dt="2025-08-20T15:19:20.566" v="0" actId="1076"/>
        <pc:sldMkLst>
          <pc:docMk/>
          <pc:sldMk cId="3119399140" sldId="309"/>
        </pc:sldMkLst>
        <pc:spChg chg="mod">
          <ac:chgData name="Chin, Kenzie (DESE)" userId="0341b3cf-276f-4be2-a74f-0005ba9ba63b" providerId="ADAL" clId="{7B9B701A-C1B7-4BCC-9077-E00EFAA4B782}" dt="2025-08-20T15:19:20.566" v="0" actId="1076"/>
          <ac:spMkLst>
            <pc:docMk/>
            <pc:sldMk cId="3119399140" sldId="309"/>
            <ac:spMk id="10" creationId="{ECF318A2-038F-94C4-BB87-3C63F190BAA8}"/>
          </ac:spMkLst>
        </pc:spChg>
      </pc:sldChg>
      <pc:sldChg chg="modSp">
        <pc:chgData name="Chin, Kenzie (DESE)" userId="0341b3cf-276f-4be2-a74f-0005ba9ba63b" providerId="ADAL" clId="{7B9B701A-C1B7-4BCC-9077-E00EFAA4B782}" dt="2025-08-20T17:02:56.717" v="5" actId="6549"/>
        <pc:sldMkLst>
          <pc:docMk/>
          <pc:sldMk cId="2936754916" sldId="316"/>
        </pc:sldMkLst>
      </pc:sldChg>
      <pc:sldChg chg="modSp mod">
        <pc:chgData name="Chin, Kenzie (DESE)" userId="0341b3cf-276f-4be2-a74f-0005ba9ba63b" providerId="ADAL" clId="{7B9B701A-C1B7-4BCC-9077-E00EFAA4B782}" dt="2025-08-20T17:04:26.378" v="6" actId="1076"/>
        <pc:sldMkLst>
          <pc:docMk/>
          <pc:sldMk cId="3883215469" sldId="324"/>
        </pc:sldMkLst>
        <pc:spChg chg="mod">
          <ac:chgData name="Chin, Kenzie (DESE)" userId="0341b3cf-276f-4be2-a74f-0005ba9ba63b" providerId="ADAL" clId="{7B9B701A-C1B7-4BCC-9077-E00EFAA4B782}" dt="2025-08-20T17:04:26.378" v="6" actId="1076"/>
          <ac:spMkLst>
            <pc:docMk/>
            <pc:sldMk cId="3883215469" sldId="324"/>
            <ac:spMk id="10" creationId="{CFAAF7CE-4445-30FB-B91B-42684F3D3A9B}"/>
          </ac:spMkLst>
        </pc:spChg>
      </pc:sldChg>
      <pc:sldChg chg="modSp mod">
        <pc:chgData name="Chin, Kenzie (DESE)" userId="0341b3cf-276f-4be2-a74f-0005ba9ba63b" providerId="ADAL" clId="{7B9B701A-C1B7-4BCC-9077-E00EFAA4B782}" dt="2025-08-20T17:06:53.782" v="8" actId="14100"/>
        <pc:sldMkLst>
          <pc:docMk/>
          <pc:sldMk cId="4081241560" sldId="328"/>
        </pc:sldMkLst>
        <pc:spChg chg="mod">
          <ac:chgData name="Chin, Kenzie (DESE)" userId="0341b3cf-276f-4be2-a74f-0005ba9ba63b" providerId="ADAL" clId="{7B9B701A-C1B7-4BCC-9077-E00EFAA4B782}" dt="2025-08-20T17:06:53.782" v="8" actId="14100"/>
          <ac:spMkLst>
            <pc:docMk/>
            <pc:sldMk cId="4081241560" sldId="328"/>
            <ac:spMk id="10" creationId="{5EC28440-6C82-CEF1-7E9B-B9AA4908D2F7}"/>
          </ac:spMkLst>
        </pc:spChg>
      </pc:sldChg>
      <pc:sldChg chg="modSp mod">
        <pc:chgData name="Chin, Kenzie (DESE)" userId="0341b3cf-276f-4be2-a74f-0005ba9ba63b" providerId="ADAL" clId="{7B9B701A-C1B7-4BCC-9077-E00EFAA4B782}" dt="2025-08-20T17:08:56.772" v="9" actId="1076"/>
        <pc:sldMkLst>
          <pc:docMk/>
          <pc:sldMk cId="2867830787" sldId="330"/>
        </pc:sldMkLst>
        <pc:spChg chg="mod">
          <ac:chgData name="Chin, Kenzie (DESE)" userId="0341b3cf-276f-4be2-a74f-0005ba9ba63b" providerId="ADAL" clId="{7B9B701A-C1B7-4BCC-9077-E00EFAA4B782}" dt="2025-08-20T17:08:56.772" v="9" actId="1076"/>
          <ac:spMkLst>
            <pc:docMk/>
            <pc:sldMk cId="2867830787" sldId="330"/>
            <ac:spMk id="10" creationId="{0D5F9B06-C06E-4E4E-310D-1AAC6437D83D}"/>
          </ac:spMkLst>
        </pc:spChg>
      </pc:sldChg>
      <pc:sldChg chg="modSp mod">
        <pc:chgData name="Chin, Kenzie (DESE)" userId="0341b3cf-276f-4be2-a74f-0005ba9ba63b" providerId="ADAL" clId="{7B9B701A-C1B7-4BCC-9077-E00EFAA4B782}" dt="2025-08-20T17:09:08.056" v="10" actId="1076"/>
        <pc:sldMkLst>
          <pc:docMk/>
          <pc:sldMk cId="3780655406" sldId="332"/>
        </pc:sldMkLst>
        <pc:spChg chg="mod">
          <ac:chgData name="Chin, Kenzie (DESE)" userId="0341b3cf-276f-4be2-a74f-0005ba9ba63b" providerId="ADAL" clId="{7B9B701A-C1B7-4BCC-9077-E00EFAA4B782}" dt="2025-08-20T17:09:08.056" v="10" actId="1076"/>
          <ac:spMkLst>
            <pc:docMk/>
            <pc:sldMk cId="3780655406" sldId="332"/>
            <ac:spMk id="10" creationId="{C1492A2D-063A-49C7-D84E-25BCDACE3C6C}"/>
          </ac:spMkLst>
        </pc:spChg>
      </pc:sldChg>
      <pc:sldChg chg="modSp mod">
        <pc:chgData name="Chin, Kenzie (DESE)" userId="0341b3cf-276f-4be2-a74f-0005ba9ba63b" providerId="ADAL" clId="{7B9B701A-C1B7-4BCC-9077-E00EFAA4B782}" dt="2025-08-20T18:31:22.736" v="230" actId="1076"/>
        <pc:sldMkLst>
          <pc:docMk/>
          <pc:sldMk cId="304045301" sldId="337"/>
        </pc:sldMkLst>
        <pc:spChg chg="mod">
          <ac:chgData name="Chin, Kenzie (DESE)" userId="0341b3cf-276f-4be2-a74f-0005ba9ba63b" providerId="ADAL" clId="{7B9B701A-C1B7-4BCC-9077-E00EFAA4B782}" dt="2025-08-20T18:31:22.736" v="230" actId="1076"/>
          <ac:spMkLst>
            <pc:docMk/>
            <pc:sldMk cId="304045301" sldId="337"/>
            <ac:spMk id="10" creationId="{2E748782-0B5F-5B1C-519D-E2E1EFD7CBB1}"/>
          </ac:spMkLst>
        </pc:spChg>
      </pc:sldChg>
      <pc:sldChg chg="modSp mod">
        <pc:chgData name="Chin, Kenzie (DESE)" userId="0341b3cf-276f-4be2-a74f-0005ba9ba63b" providerId="ADAL" clId="{7B9B701A-C1B7-4BCC-9077-E00EFAA4B782}" dt="2025-08-20T18:33:14.103" v="396" actId="1076"/>
        <pc:sldMkLst>
          <pc:docMk/>
          <pc:sldMk cId="2491571536" sldId="340"/>
        </pc:sldMkLst>
        <pc:spChg chg="mod">
          <ac:chgData name="Chin, Kenzie (DESE)" userId="0341b3cf-276f-4be2-a74f-0005ba9ba63b" providerId="ADAL" clId="{7B9B701A-C1B7-4BCC-9077-E00EFAA4B782}" dt="2025-08-20T18:33:14.103" v="396" actId="1076"/>
          <ac:spMkLst>
            <pc:docMk/>
            <pc:sldMk cId="2491571536" sldId="340"/>
            <ac:spMk id="10" creationId="{A8BAAAB3-D20E-D610-91A7-64583F086D6B}"/>
          </ac:spMkLst>
        </pc:spChg>
      </pc:sldChg>
      <pc:sldChg chg="modSp">
        <pc:chgData name="Chin, Kenzie (DESE)" userId="0341b3cf-276f-4be2-a74f-0005ba9ba63b" providerId="ADAL" clId="{7B9B701A-C1B7-4BCC-9077-E00EFAA4B782}" dt="2025-08-20T18:32:37.831" v="395" actId="20577"/>
        <pc:sldMkLst>
          <pc:docMk/>
          <pc:sldMk cId="2663434801" sldId="342"/>
        </pc:sldMkLst>
        <pc:spChg chg="mod">
          <ac:chgData name="Chin, Kenzie (DESE)" userId="0341b3cf-276f-4be2-a74f-0005ba9ba63b" providerId="ADAL" clId="{7B9B701A-C1B7-4BCC-9077-E00EFAA4B782}" dt="2025-08-20T18:32:33.587" v="386" actId="20577"/>
          <ac:spMkLst>
            <pc:docMk/>
            <pc:sldMk cId="2663434801" sldId="342"/>
            <ac:spMk id="9" creationId="{78BB6D5D-A1C1-3F00-0A5F-93051BA6DDD6}"/>
          </ac:spMkLst>
        </pc:spChg>
        <pc:spChg chg="mod">
          <ac:chgData name="Chin, Kenzie (DESE)" userId="0341b3cf-276f-4be2-a74f-0005ba9ba63b" providerId="ADAL" clId="{7B9B701A-C1B7-4BCC-9077-E00EFAA4B782}" dt="2025-08-20T18:32:37.831" v="395" actId="20577"/>
          <ac:spMkLst>
            <pc:docMk/>
            <pc:sldMk cId="2663434801" sldId="342"/>
            <ac:spMk id="15" creationId="{50C35576-AAB4-952E-FF01-E16B45D9B0D2}"/>
          </ac:spMkLst>
        </pc:spChg>
      </pc:sldChg>
      <pc:sldChg chg="modSp mod">
        <pc:chgData name="Chin, Kenzie (DESE)" userId="0341b3cf-276f-4be2-a74f-0005ba9ba63b" providerId="ADAL" clId="{7B9B701A-C1B7-4BCC-9077-E00EFAA4B782}" dt="2025-08-20T18:34:19.074" v="397" actId="1076"/>
        <pc:sldMkLst>
          <pc:docMk/>
          <pc:sldMk cId="798641792" sldId="353"/>
        </pc:sldMkLst>
        <pc:spChg chg="mod">
          <ac:chgData name="Chin, Kenzie (DESE)" userId="0341b3cf-276f-4be2-a74f-0005ba9ba63b" providerId="ADAL" clId="{7B9B701A-C1B7-4BCC-9077-E00EFAA4B782}" dt="2025-08-20T18:34:19.074" v="397" actId="1076"/>
          <ac:spMkLst>
            <pc:docMk/>
            <pc:sldMk cId="798641792" sldId="353"/>
            <ac:spMk id="10" creationId="{F8C369A3-B0C8-081C-934B-83F4C07EA361}"/>
          </ac:spMkLst>
        </pc:spChg>
      </pc:sldChg>
    </pc:docChg>
  </pc:docChgLst>
  <pc:docChgLst>
    <pc:chgData name="Sagov, Sadye M (DESE)" userId="S::sadye.m.sagov@mass.gov::4aaf61df-7a31-4800-bcab-734ca7f6eb6d" providerId="AD" clId="Web-{2FBCF397-94D4-B347-EFC4-B59DA23C852E}"/>
    <pc:docChg chg="modSld">
      <pc:chgData name="Sagov, Sadye M (DESE)" userId="S::sadye.m.sagov@mass.gov::4aaf61df-7a31-4800-bcab-734ca7f6eb6d" providerId="AD" clId="Web-{2FBCF397-94D4-B347-EFC4-B59DA23C852E}" dt="2025-08-21T17:52:32.042" v="0"/>
      <pc:docMkLst>
        <pc:docMk/>
      </pc:docMkLst>
      <pc:sldChg chg="modNotes">
        <pc:chgData name="Sagov, Sadye M (DESE)" userId="S::sadye.m.sagov@mass.gov::4aaf61df-7a31-4800-bcab-734ca7f6eb6d" providerId="AD" clId="Web-{2FBCF397-94D4-B347-EFC4-B59DA23C852E}" dt="2025-08-21T17:52:32.042" v="0"/>
        <pc:sldMkLst>
          <pc:docMk/>
          <pc:sldMk cId="521469483" sldId="365"/>
        </pc:sldMkLst>
      </pc:sldChg>
    </pc:docChg>
  </pc:docChgLst>
  <pc:docChgLst>
    <pc:chgData name="Sagov, Sadye M (DESE)" userId="4aaf61df-7a31-4800-bcab-734ca7f6eb6d" providerId="ADAL" clId="{D9419BFC-902A-4303-B3E2-B2483DBBBF8C}"/>
    <pc:docChg chg="addSld delSld modSld">
      <pc:chgData name="Sagov, Sadye M (DESE)" userId="4aaf61df-7a31-4800-bcab-734ca7f6eb6d" providerId="ADAL" clId="{D9419BFC-902A-4303-B3E2-B2483DBBBF8C}" dt="2025-08-08T14:05:50.126" v="695" actId="47"/>
      <pc:docMkLst>
        <pc:docMk/>
      </pc:docMkLst>
      <pc:sldChg chg="del">
        <pc:chgData name="Sagov, Sadye M (DESE)" userId="4aaf61df-7a31-4800-bcab-734ca7f6eb6d" providerId="ADAL" clId="{D9419BFC-902A-4303-B3E2-B2483DBBBF8C}" dt="2025-08-08T14:05:43.606" v="691" actId="47"/>
        <pc:sldMkLst>
          <pc:docMk/>
          <pc:sldMk cId="2636106827" sldId="256"/>
        </pc:sldMkLst>
      </pc:sldChg>
      <pc:sldChg chg="del">
        <pc:chgData name="Sagov, Sadye M (DESE)" userId="4aaf61df-7a31-4800-bcab-734ca7f6eb6d" providerId="ADAL" clId="{D9419BFC-902A-4303-B3E2-B2483DBBBF8C}" dt="2025-08-08T14:05:44.274" v="692" actId="47"/>
        <pc:sldMkLst>
          <pc:docMk/>
          <pc:sldMk cId="1179312423" sldId="271"/>
        </pc:sldMkLst>
      </pc:sldChg>
      <pc:sldChg chg="del">
        <pc:chgData name="Sagov, Sadye M (DESE)" userId="4aaf61df-7a31-4800-bcab-734ca7f6eb6d" providerId="ADAL" clId="{D9419BFC-902A-4303-B3E2-B2483DBBBF8C}" dt="2025-08-08T14:05:50.126" v="695" actId="47"/>
        <pc:sldMkLst>
          <pc:docMk/>
          <pc:sldMk cId="3811175456" sldId="278"/>
        </pc:sldMkLst>
      </pc:sldChg>
      <pc:sldChg chg="del">
        <pc:chgData name="Sagov, Sadye M (DESE)" userId="4aaf61df-7a31-4800-bcab-734ca7f6eb6d" providerId="ADAL" clId="{D9419BFC-902A-4303-B3E2-B2483DBBBF8C}" dt="2025-08-08T14:05:49.164" v="694" actId="47"/>
        <pc:sldMkLst>
          <pc:docMk/>
          <pc:sldMk cId="2730705756" sldId="279"/>
        </pc:sldMkLst>
      </pc:sldChg>
      <pc:sldChg chg="modSp mod modNotesTx">
        <pc:chgData name="Sagov, Sadye M (DESE)" userId="4aaf61df-7a31-4800-bcab-734ca7f6eb6d" providerId="ADAL" clId="{D9419BFC-902A-4303-B3E2-B2483DBBBF8C}" dt="2025-07-18T18:42:58.318" v="690" actId="20577"/>
        <pc:sldMkLst>
          <pc:docMk/>
          <pc:sldMk cId="4136860691" sldId="281"/>
        </pc:sldMkLst>
      </pc:sldChg>
      <pc:sldChg chg="add modNotesTx">
        <pc:chgData name="Sagov, Sadye M (DESE)" userId="4aaf61df-7a31-4800-bcab-734ca7f6eb6d" providerId="ADAL" clId="{D9419BFC-902A-4303-B3E2-B2483DBBBF8C}" dt="2025-07-18T18:35:26.933" v="4" actId="20577"/>
        <pc:sldMkLst>
          <pc:docMk/>
          <pc:sldMk cId="3891808327" sldId="297"/>
        </pc:sldMkLst>
      </pc:sldChg>
      <pc:sldChg chg="del">
        <pc:chgData name="Sagov, Sadye M (DESE)" userId="4aaf61df-7a31-4800-bcab-734ca7f6eb6d" providerId="ADAL" clId="{D9419BFC-902A-4303-B3E2-B2483DBBBF8C}" dt="2025-08-08T14:05:48.457" v="693" actId="47"/>
        <pc:sldMkLst>
          <pc:docMk/>
          <pc:sldMk cId="2723611426" sldId="300"/>
        </pc:sldMkLst>
      </pc:sldChg>
    </pc:docChg>
  </pc:docChgLst>
  <pc:docChgLst>
    <pc:chgData name="Sagov, Sadye M (DESE)" userId="S::sadye.m.sagov@mass.gov::4aaf61df-7a31-4800-bcab-734ca7f6eb6d" providerId="AD" clId="Web-{0ED29B81-D5FE-3A3D-165A-DB011255A226}"/>
    <pc:docChg chg="modSld">
      <pc:chgData name="Sagov, Sadye M (DESE)" userId="S::sadye.m.sagov@mass.gov::4aaf61df-7a31-4800-bcab-734ca7f6eb6d" providerId="AD" clId="Web-{0ED29B81-D5FE-3A3D-165A-DB011255A226}" dt="2025-08-05T19:27:51.054" v="1"/>
      <pc:docMkLst>
        <pc:docMk/>
      </pc:docMkLst>
      <pc:sldChg chg="addSp delSp modSp">
        <pc:chgData name="Sagov, Sadye M (DESE)" userId="S::sadye.m.sagov@mass.gov::4aaf61df-7a31-4800-bcab-734ca7f6eb6d" providerId="AD" clId="Web-{0ED29B81-D5FE-3A3D-165A-DB011255A226}" dt="2025-08-05T19:27:51.054" v="1"/>
        <pc:sldMkLst>
          <pc:docMk/>
          <pc:sldMk cId="3020294096" sldId="273"/>
        </pc:sldMkLst>
      </pc:sldChg>
    </pc:docChg>
  </pc:docChgLst>
  <pc:docChgLst>
    <pc:chgData name="Sagov, Sadye M (DESE)" userId="S::sadye.m.sagov@mass.gov::4aaf61df-7a31-4800-bcab-734ca7f6eb6d" providerId="AD" clId="Web-{DE5F9124-4EF1-54FF-D18D-57ADDD5B6F78}"/>
    <pc:docChg chg="modSld">
      <pc:chgData name="Sagov, Sadye M (DESE)" userId="S::sadye.m.sagov@mass.gov::4aaf61df-7a31-4800-bcab-734ca7f6eb6d" providerId="AD" clId="Web-{DE5F9124-4EF1-54FF-D18D-57ADDD5B6F78}" dt="2025-07-28T20:24:49.634" v="14" actId="20577"/>
      <pc:docMkLst>
        <pc:docMk/>
      </pc:docMkLst>
      <pc:sldChg chg="modSp">
        <pc:chgData name="Sagov, Sadye M (DESE)" userId="S::sadye.m.sagov@mass.gov::4aaf61df-7a31-4800-bcab-734ca7f6eb6d" providerId="AD" clId="Web-{DE5F9124-4EF1-54FF-D18D-57ADDD5B6F78}" dt="2025-07-28T20:24:49.634" v="14" actId="20577"/>
        <pc:sldMkLst>
          <pc:docMk/>
          <pc:sldMk cId="2743236530" sldId="260"/>
        </pc:sldMkLst>
      </pc:sldChg>
    </pc:docChg>
  </pc:docChgLst>
  <pc:docChgLst>
    <pc:chgData name="Sagov, Sadye M (DESE)" userId="S::sadye.m.sagov@mass.gov::4aaf61df-7a31-4800-bcab-734ca7f6eb6d" providerId="AD" clId="Web-{79DEFCCE-8240-6241-F55D-0D28CFA8FF22}"/>
    <pc:docChg chg="modSld">
      <pc:chgData name="Sagov, Sadye M (DESE)" userId="S::sadye.m.sagov@mass.gov::4aaf61df-7a31-4800-bcab-734ca7f6eb6d" providerId="AD" clId="Web-{79DEFCCE-8240-6241-F55D-0D28CFA8FF22}" dt="2025-08-21T18:40:49.884" v="127" actId="20577"/>
      <pc:docMkLst>
        <pc:docMk/>
      </pc:docMkLst>
      <pc:sldChg chg="modSp">
        <pc:chgData name="Sagov, Sadye M (DESE)" userId="S::sadye.m.sagov@mass.gov::4aaf61df-7a31-4800-bcab-734ca7f6eb6d" providerId="AD" clId="Web-{79DEFCCE-8240-6241-F55D-0D28CFA8FF22}" dt="2025-08-21T18:40:49.884" v="127" actId="20577"/>
        <pc:sldMkLst>
          <pc:docMk/>
          <pc:sldMk cId="3134679353" sldId="275"/>
        </pc:sldMkLst>
        <pc:spChg chg="mod">
          <ac:chgData name="Sagov, Sadye M (DESE)" userId="S::sadye.m.sagov@mass.gov::4aaf61df-7a31-4800-bcab-734ca7f6eb6d" providerId="AD" clId="Web-{79DEFCCE-8240-6241-F55D-0D28CFA8FF22}" dt="2025-08-21T18:40:49.884" v="127" actId="20577"/>
          <ac:spMkLst>
            <pc:docMk/>
            <pc:sldMk cId="3134679353" sldId="275"/>
            <ac:spMk id="3" creationId="{19C4A064-CCEC-C705-642D-AC0E46538115}"/>
          </ac:spMkLst>
        </pc:spChg>
      </pc:sldChg>
      <pc:sldChg chg="modNotes">
        <pc:chgData name="Sagov, Sadye M (DESE)" userId="S::sadye.m.sagov@mass.gov::4aaf61df-7a31-4800-bcab-734ca7f6eb6d" providerId="AD" clId="Web-{79DEFCCE-8240-6241-F55D-0D28CFA8FF22}" dt="2025-08-21T18:40:01.884" v="119"/>
        <pc:sldMkLst>
          <pc:docMk/>
          <pc:sldMk cId="3745321875" sldId="291"/>
        </pc:sldMkLst>
      </pc:sldChg>
      <pc:sldChg chg="modSp modNotes">
        <pc:chgData name="Sagov, Sadye M (DESE)" userId="S::sadye.m.sagov@mass.gov::4aaf61df-7a31-4800-bcab-734ca7f6eb6d" providerId="AD" clId="Web-{79DEFCCE-8240-6241-F55D-0D28CFA8FF22}" dt="2025-08-21T18:38:33.260" v="36"/>
        <pc:sldMkLst>
          <pc:docMk/>
          <pc:sldMk cId="2394229450" sldId="322"/>
        </pc:sldMkLst>
        <pc:picChg chg="mod">
          <ac:chgData name="Sagov, Sadye M (DESE)" userId="S::sadye.m.sagov@mass.gov::4aaf61df-7a31-4800-bcab-734ca7f6eb6d" providerId="AD" clId="Web-{79DEFCCE-8240-6241-F55D-0D28CFA8FF22}" dt="2025-08-21T18:37:18.541" v="7" actId="14100"/>
          <ac:picMkLst>
            <pc:docMk/>
            <pc:sldMk cId="2394229450" sldId="322"/>
            <ac:picMk id="5" creationId="{B588C361-8438-C47D-52F2-796F2EC53672}"/>
          </ac:picMkLst>
        </pc:picChg>
      </pc:sldChg>
    </pc:docChg>
  </pc:docChgLst>
  <pc:docChgLst>
    <pc:chgData name="Sagov, Sadye M (DESE)" userId="S::sadye.m.sagov@mass.gov::4aaf61df-7a31-4800-bcab-734ca7f6eb6d" providerId="AD" clId="Web-{2EFA5337-CCDD-E651-3D1C-2325F5CB7D9A}"/>
    <pc:docChg chg="modSld">
      <pc:chgData name="Sagov, Sadye M (DESE)" userId="S::sadye.m.sagov@mass.gov::4aaf61df-7a31-4800-bcab-734ca7f6eb6d" providerId="AD" clId="Web-{2EFA5337-CCDD-E651-3D1C-2325F5CB7D9A}" dt="2025-08-21T19:02:20.750" v="10"/>
      <pc:docMkLst>
        <pc:docMk/>
      </pc:docMkLst>
      <pc:sldChg chg="modNotes">
        <pc:chgData name="Sagov, Sadye M (DESE)" userId="S::sadye.m.sagov@mass.gov::4aaf61df-7a31-4800-bcab-734ca7f6eb6d" providerId="AD" clId="Web-{2EFA5337-CCDD-E651-3D1C-2325F5CB7D9A}" dt="2025-08-21T19:02:20.750" v="10"/>
        <pc:sldMkLst>
          <pc:docMk/>
          <pc:sldMk cId="3745321875" sldId="291"/>
        </pc:sldMkLst>
      </pc:sldChg>
    </pc:docChg>
  </pc:docChgLst>
  <pc:docChgLst>
    <pc:chgData name="Sagov, Sadye M (DESE)" userId="S::sadye.m.sagov@mass.gov::4aaf61df-7a31-4800-bcab-734ca7f6eb6d" providerId="AD" clId="Web-{EFEF8E6B-1A97-D615-CD14-28BB11BEDDF4}"/>
    <pc:docChg chg="modSld">
      <pc:chgData name="Sagov, Sadye M (DESE)" userId="S::sadye.m.sagov@mass.gov::4aaf61df-7a31-4800-bcab-734ca7f6eb6d" providerId="AD" clId="Web-{EFEF8E6B-1A97-D615-CD14-28BB11BEDDF4}" dt="2025-07-15T15:00:57.748" v="126" actId="1076"/>
      <pc:docMkLst>
        <pc:docMk/>
      </pc:docMkLst>
      <pc:sldChg chg="delSp">
        <pc:chgData name="Sagov, Sadye M (DESE)" userId="S::sadye.m.sagov@mass.gov::4aaf61df-7a31-4800-bcab-734ca7f6eb6d" providerId="AD" clId="Web-{EFEF8E6B-1A97-D615-CD14-28BB11BEDDF4}" dt="2025-07-15T14:47:35.782" v="5"/>
        <pc:sldMkLst>
          <pc:docMk/>
          <pc:sldMk cId="1311214319" sldId="286"/>
        </pc:sldMkLst>
      </pc:sldChg>
      <pc:sldChg chg="delSp">
        <pc:chgData name="Sagov, Sadye M (DESE)" userId="S::sadye.m.sagov@mass.gov::4aaf61df-7a31-4800-bcab-734ca7f6eb6d" providerId="AD" clId="Web-{EFEF8E6B-1A97-D615-CD14-28BB11BEDDF4}" dt="2025-07-15T14:47:30.532" v="4"/>
        <pc:sldMkLst>
          <pc:docMk/>
          <pc:sldMk cId="1687084627" sldId="287"/>
        </pc:sldMkLst>
      </pc:sldChg>
      <pc:sldChg chg="addSp delSp modSp">
        <pc:chgData name="Sagov, Sadye M (DESE)" userId="S::sadye.m.sagov@mass.gov::4aaf61df-7a31-4800-bcab-734ca7f6eb6d" providerId="AD" clId="Web-{EFEF8E6B-1A97-D615-CD14-28BB11BEDDF4}" dt="2025-07-15T14:53:17.062" v="50" actId="20577"/>
        <pc:sldMkLst>
          <pc:docMk/>
          <pc:sldMk cId="250319922" sldId="288"/>
        </pc:sldMkLst>
      </pc:sldChg>
      <pc:sldChg chg="addSp delSp modSp">
        <pc:chgData name="Sagov, Sadye M (DESE)" userId="S::sadye.m.sagov@mass.gov::4aaf61df-7a31-4800-bcab-734ca7f6eb6d" providerId="AD" clId="Web-{EFEF8E6B-1A97-D615-CD14-28BB11BEDDF4}" dt="2025-07-15T15:00:57.748" v="126" actId="1076"/>
        <pc:sldMkLst>
          <pc:docMk/>
          <pc:sldMk cId="3634362459" sldId="289"/>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407B44-A9F9-6344-868B-44BA300F2CC7}" type="datetimeFigureOut">
              <a:rPr lang="en-US" smtClean="0"/>
              <a:t>8/27/2025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B6DB38A-5D4A-D140-AE31-7200571C691E}" type="slidenum">
              <a:rPr lang="en-US" smtClean="0"/>
              <a:t>‹#›</a:t>
            </a:fld>
            <a:endParaRPr lang="en-US"/>
          </a:p>
        </p:txBody>
      </p:sp>
    </p:spTree>
    <p:extLst>
      <p:ext uri="{BB962C8B-B14F-4D97-AF65-F5344CB8AC3E}">
        <p14:creationId xmlns:p14="http://schemas.microsoft.com/office/powerpoint/2010/main" val="20288729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70E13C-C161-E398-9220-66FCF18937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E91FF99-83C5-0716-0676-9A0841A056D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36CBE3E-5268-0360-F68D-5EA2E00D70C9}"/>
              </a:ext>
            </a:extLst>
          </p:cNvPr>
          <p:cNvSpPr>
            <a:spLocks noGrp="1"/>
          </p:cNvSpPr>
          <p:nvPr>
            <p:ph type="body" idx="1"/>
          </p:nvPr>
        </p:nvSpPr>
        <p:spPr/>
        <p:txBody>
          <a:bodyPr/>
          <a:lstStyle/>
          <a:p>
            <a:pPr rtl="0" fontAlgn="base"/>
            <a:r>
              <a:rPr lang="en-US" sz="1200" b="0" i="0" u="none" strike="noStrike" kern="1200">
                <a:solidFill>
                  <a:schemeClr val="tx1"/>
                </a:solidFill>
                <a:effectLst/>
                <a:latin typeface="+mn-lt"/>
                <a:ea typeface="+mn-ea"/>
                <a:cs typeface="+mn-cs"/>
              </a:rPr>
              <a:t>Welcome to the CAP Online Platform Supervising Practitioner training. Thank you for serving in this important role!</a:t>
            </a:r>
          </a:p>
          <a:p>
            <a:pPr rtl="0" fontAlgn="base"/>
            <a:endParaRPr lang="en-US" sz="1200" b="0" i="0" u="none" strike="noStrike" kern="1200">
              <a:solidFill>
                <a:schemeClr val="tx1"/>
              </a:solidFill>
              <a:effectLst/>
              <a:latin typeface="+mn-lt"/>
              <a:ea typeface="+mn-ea"/>
              <a:cs typeface="+mn-cs"/>
            </a:endParaRPr>
          </a:p>
          <a:p>
            <a:pPr rtl="0" fontAlgn="base"/>
            <a:r>
              <a:rPr lang="en-US" sz="1200" b="0" i="0" u="none" strike="noStrike" kern="1200">
                <a:solidFill>
                  <a:schemeClr val="tx1"/>
                </a:solidFill>
                <a:effectLst/>
                <a:latin typeface="+mn-lt"/>
                <a:ea typeface="+mn-ea"/>
                <a:cs typeface="+mn-cs"/>
              </a:rPr>
              <a:t>My name is Sadye Sagov. I am a member of the Department of Elementary and Secondary Educations’ Educator Effectiveness Team and will be presenting this training module. </a:t>
            </a:r>
            <a:endParaRPr lang="en-US"/>
          </a:p>
        </p:txBody>
      </p:sp>
      <p:sp>
        <p:nvSpPr>
          <p:cNvPr id="4" name="Slide Number Placeholder 3">
            <a:extLst>
              <a:ext uri="{FF2B5EF4-FFF2-40B4-BE49-F238E27FC236}">
                <a16:creationId xmlns:a16="http://schemas.microsoft.com/office/drawing/2014/main" id="{C125E9F9-8A87-31AD-9F0F-DE5A28D8C3D9}"/>
              </a:ext>
            </a:extLst>
          </p:cNvPr>
          <p:cNvSpPr>
            <a:spLocks noGrp="1"/>
          </p:cNvSpPr>
          <p:nvPr>
            <p:ph type="sldNum" sz="quarter" idx="5"/>
          </p:nvPr>
        </p:nvSpPr>
        <p:spPr/>
        <p:txBody>
          <a:bodyPr/>
          <a:lstStyle/>
          <a:p>
            <a:fld id="{9B6DB38A-5D4A-D140-AE31-7200571C691E}" type="slidenum">
              <a:rPr lang="en-US" smtClean="0"/>
              <a:t>1</a:t>
            </a:fld>
            <a:endParaRPr lang="en-US"/>
          </a:p>
        </p:txBody>
      </p:sp>
    </p:spTree>
    <p:extLst>
      <p:ext uri="{BB962C8B-B14F-4D97-AF65-F5344CB8AC3E}">
        <p14:creationId xmlns:p14="http://schemas.microsoft.com/office/powerpoint/2010/main" val="11477623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57719D-6A2C-FFB7-B59C-83039C59E06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49DB81A-D7AF-8EC4-7EFE-FBC7A01B18B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63322DC-6D62-18B7-9A40-088457030CF1}"/>
              </a:ext>
            </a:extLst>
          </p:cNvPr>
          <p:cNvSpPr>
            <a:spLocks noGrp="1"/>
          </p:cNvSpPr>
          <p:nvPr>
            <p:ph type="body" idx="1"/>
          </p:nvPr>
        </p:nvSpPr>
        <p:spPr/>
        <p:txBody>
          <a:bodyPr/>
          <a:lstStyle/>
          <a:p>
            <a:r>
              <a:rPr lang="en-US"/>
              <a:t>The CAP manager, program supervisor, supervising practitioner, and teacher candidate all have unique roles, responsibilities, and capabilities within the CAP Online Platform.</a:t>
            </a:r>
          </a:p>
        </p:txBody>
      </p:sp>
      <p:sp>
        <p:nvSpPr>
          <p:cNvPr id="4" name="Slide Number Placeholder 3">
            <a:extLst>
              <a:ext uri="{FF2B5EF4-FFF2-40B4-BE49-F238E27FC236}">
                <a16:creationId xmlns:a16="http://schemas.microsoft.com/office/drawing/2014/main" id="{035638DF-56EC-0F7C-96D8-5765C2C06FA7}"/>
              </a:ext>
            </a:extLst>
          </p:cNvPr>
          <p:cNvSpPr>
            <a:spLocks noGrp="1"/>
          </p:cNvSpPr>
          <p:nvPr>
            <p:ph type="sldNum" sz="quarter" idx="5"/>
          </p:nvPr>
        </p:nvSpPr>
        <p:spPr/>
        <p:txBody>
          <a:bodyPr/>
          <a:lstStyle/>
          <a:p>
            <a:fld id="{9B6DB38A-5D4A-D140-AE31-7200571C691E}" type="slidenum">
              <a:rPr lang="en-US" smtClean="0"/>
              <a:t>10</a:t>
            </a:fld>
            <a:endParaRPr lang="en-US"/>
          </a:p>
        </p:txBody>
      </p:sp>
    </p:spTree>
    <p:extLst>
      <p:ext uri="{BB962C8B-B14F-4D97-AF65-F5344CB8AC3E}">
        <p14:creationId xmlns:p14="http://schemas.microsoft.com/office/powerpoint/2010/main" val="34322025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a:buFont typeface="Wingdings" panose="05000000000000000000" pitchFamily="2" charset="2"/>
              <a:buNone/>
            </a:pPr>
            <a:r>
              <a:rPr lang="en-US" b="0">
                <a:solidFill>
                  <a:schemeClr val="bg1"/>
                </a:solidFill>
                <a:latin typeface="Arial" panose="020B0604020202020204" pitchFamily="34" charset="0"/>
                <a:cs typeface="Arial" panose="020B0604020202020204" pitchFamily="34" charset="0"/>
              </a:rPr>
              <a:t>This slide outlines the unique capabilities for each role.</a:t>
            </a:r>
          </a:p>
          <a:p>
            <a:pPr marL="0" indent="0" algn="l">
              <a:buFont typeface="Wingdings" panose="05000000000000000000" pitchFamily="2" charset="2"/>
              <a:buNone/>
            </a:pPr>
            <a:endParaRPr lang="en-US" b="0">
              <a:solidFill>
                <a:schemeClr val="bg1"/>
              </a:solidFill>
              <a:latin typeface="Arial" panose="020B0604020202020204" pitchFamily="34" charset="0"/>
              <a:cs typeface="Arial" panose="020B0604020202020204" pitchFamily="34" charset="0"/>
            </a:endParaRPr>
          </a:p>
          <a:p>
            <a:pPr marL="0" indent="0" algn="l">
              <a:buFont typeface="Wingdings" panose="05000000000000000000" pitchFamily="2" charset="2"/>
              <a:buNone/>
            </a:pPr>
            <a:r>
              <a:rPr lang="en-US" b="1">
                <a:solidFill>
                  <a:schemeClr val="bg1"/>
                </a:solidFill>
                <a:latin typeface="Arial" panose="020B0604020202020204" pitchFamily="34" charset="0"/>
                <a:cs typeface="Arial" panose="020B0604020202020204" pitchFamily="34" charset="0"/>
              </a:rPr>
              <a:t>The CAP manager </a:t>
            </a:r>
            <a:r>
              <a:rPr lang="en-US" b="0"/>
              <a:t>holds </a:t>
            </a:r>
            <a:r>
              <a:rPr lang="en-US" sz="1600" b="0">
                <a:latin typeface="Arial"/>
                <a:cs typeface="Arial"/>
              </a:rPr>
              <a:t>primary responsibility for training</a:t>
            </a:r>
            <a:r>
              <a:rPr lang="en-US" b="0">
                <a:latin typeface="Arial"/>
                <a:cs typeface="Arial"/>
              </a:rPr>
              <a:t> and supporting PSs, SPs, and TCs with both the components of the CAP cycle and technical use of the CAP Online Platform. They </a:t>
            </a:r>
            <a:r>
              <a:rPr lang="en-US" b="0">
                <a:solidFill>
                  <a:schemeClr val="bg1"/>
                </a:solidFill>
                <a:latin typeface="Arial" panose="020B0604020202020204" pitchFamily="34" charset="0"/>
                <a:cs typeface="Arial" panose="020B0604020202020204" pitchFamily="34" charset="0"/>
              </a:rPr>
              <a:t>can start and end CAP cycles, view progress for all cycles within the organization, open closed forms for further editing, upload evidence, and add or change PS and SP assignments.</a:t>
            </a:r>
          </a:p>
          <a:p>
            <a:pPr marL="0" indent="0" algn="l">
              <a:buFont typeface="Wingdings" panose="05000000000000000000" pitchFamily="2" charset="2"/>
              <a:buNone/>
            </a:pPr>
            <a:endParaRPr lang="en-US" b="0">
              <a:solidFill>
                <a:schemeClr val="bg1"/>
              </a:solidFill>
              <a:latin typeface="Arial" panose="020B0604020202020204" pitchFamily="34" charset="0"/>
              <a:cs typeface="Arial" panose="020B0604020202020204" pitchFamily="34" charset="0"/>
            </a:endParaRPr>
          </a:p>
          <a:p>
            <a:pPr marL="0" indent="0" algn="l">
              <a:buFont typeface="Wingdings" panose="05000000000000000000" pitchFamily="2" charset="2"/>
              <a:buNone/>
            </a:pPr>
            <a:r>
              <a:rPr lang="en-US" b="1">
                <a:solidFill>
                  <a:schemeClr val="bg1"/>
                </a:solidFill>
                <a:latin typeface="Arial" panose="020B0604020202020204" pitchFamily="34" charset="0"/>
                <a:cs typeface="Arial" panose="020B0604020202020204" pitchFamily="34" charset="0"/>
              </a:rPr>
              <a:t>The PS </a:t>
            </a:r>
            <a:r>
              <a:rPr lang="en-US" b="0">
                <a:solidFill>
                  <a:schemeClr val="bg1"/>
                </a:solidFill>
                <a:latin typeface="Arial" panose="020B0604020202020204" pitchFamily="34" charset="0"/>
                <a:cs typeface="Arial" panose="020B0604020202020204" pitchFamily="34" charset="0"/>
              </a:rPr>
              <a:t>can do all of this for the subset of candidates assigned to them as well as enter information into CAP Forms.</a:t>
            </a:r>
          </a:p>
          <a:p>
            <a:pPr marL="0" indent="0" algn="l">
              <a:buFont typeface="Wingdings" panose="05000000000000000000" pitchFamily="2" charset="2"/>
              <a:buNone/>
            </a:pPr>
            <a:endParaRPr lang="en-US" b="0">
              <a:solidFill>
                <a:schemeClr val="bg1"/>
              </a:solidFill>
              <a:latin typeface="Arial" panose="020B0604020202020204" pitchFamily="34" charset="0"/>
              <a:cs typeface="Arial" panose="020B0604020202020204" pitchFamily="34" charset="0"/>
            </a:endParaRPr>
          </a:p>
          <a:p>
            <a:pPr marL="0" indent="0" algn="l">
              <a:buFont typeface="Wingdings" panose="05000000000000000000" pitchFamily="2" charset="2"/>
              <a:buNone/>
            </a:pPr>
            <a:r>
              <a:rPr lang="en-US" b="1">
                <a:solidFill>
                  <a:schemeClr val="bg1"/>
                </a:solidFill>
                <a:latin typeface="Arial" panose="020B0604020202020204" pitchFamily="34" charset="0"/>
                <a:cs typeface="Arial" panose="020B0604020202020204" pitchFamily="34" charset="0"/>
              </a:rPr>
              <a:t>As an SP </a:t>
            </a:r>
            <a:r>
              <a:rPr lang="en-US" b="0">
                <a:solidFill>
                  <a:schemeClr val="bg1"/>
                </a:solidFill>
                <a:latin typeface="Arial" panose="020B0604020202020204" pitchFamily="34" charset="0"/>
                <a:cs typeface="Arial" panose="020B0604020202020204" pitchFamily="34" charset="0"/>
              </a:rPr>
              <a:t>you can view progress, complete forms, and upload evidence for the candidates assigned to you.</a:t>
            </a:r>
          </a:p>
          <a:p>
            <a:pPr marL="0" indent="0" algn="l">
              <a:buFont typeface="Wingdings" panose="05000000000000000000" pitchFamily="2" charset="2"/>
              <a:buNone/>
            </a:pPr>
            <a:endParaRPr lang="en-US" b="0">
              <a:solidFill>
                <a:schemeClr val="bg1"/>
              </a:solidFill>
              <a:latin typeface="Arial" panose="020B0604020202020204" pitchFamily="34" charset="0"/>
              <a:cs typeface="Arial" panose="020B0604020202020204" pitchFamily="34" charset="0"/>
            </a:endParaRPr>
          </a:p>
          <a:p>
            <a:pPr marL="0" indent="0" algn="l">
              <a:buFont typeface="Wingdings" panose="05000000000000000000" pitchFamily="2" charset="2"/>
              <a:buNone/>
            </a:pPr>
            <a:r>
              <a:rPr lang="en-US" b="1">
                <a:solidFill>
                  <a:schemeClr val="bg1"/>
                </a:solidFill>
                <a:latin typeface="Arial" panose="020B0604020202020204" pitchFamily="34" charset="0"/>
                <a:cs typeface="Arial" panose="020B0604020202020204" pitchFamily="34" charset="0"/>
              </a:rPr>
              <a:t>Your candidates </a:t>
            </a:r>
            <a:r>
              <a:rPr lang="en-US" b="0">
                <a:solidFill>
                  <a:schemeClr val="bg1"/>
                </a:solidFill>
                <a:latin typeface="Arial" panose="020B0604020202020204" pitchFamily="34" charset="0"/>
                <a:cs typeface="Arial" panose="020B0604020202020204" pitchFamily="34" charset="0"/>
              </a:rPr>
              <a:t>can view their own progress, complete a subset of the forms, upload evidence, and view observation and assessment forms once they are submitted by you and the PS.</a:t>
            </a:r>
          </a:p>
          <a:p>
            <a:pPr marL="0" indent="0" algn="l">
              <a:buFont typeface="Wingdings" panose="05000000000000000000" pitchFamily="2" charset="2"/>
              <a:buNone/>
            </a:pPr>
            <a:endParaRPr lang="en-US"/>
          </a:p>
        </p:txBody>
      </p:sp>
      <p:sp>
        <p:nvSpPr>
          <p:cNvPr id="4" name="Slide Number Placeholder 3"/>
          <p:cNvSpPr>
            <a:spLocks noGrp="1"/>
          </p:cNvSpPr>
          <p:nvPr>
            <p:ph type="sldNum" sz="quarter" idx="5"/>
          </p:nvPr>
        </p:nvSpPr>
        <p:spPr/>
        <p:txBody>
          <a:bodyPr/>
          <a:lstStyle/>
          <a:p>
            <a:fld id="{9B6DB38A-5D4A-D140-AE31-7200571C691E}" type="slidenum">
              <a:rPr lang="en-US" smtClean="0"/>
              <a:t>11</a:t>
            </a:fld>
            <a:endParaRPr lang="en-US"/>
          </a:p>
        </p:txBody>
      </p:sp>
    </p:spTree>
    <p:extLst>
      <p:ext uri="{BB962C8B-B14F-4D97-AF65-F5344CB8AC3E}">
        <p14:creationId xmlns:p14="http://schemas.microsoft.com/office/powerpoint/2010/main" val="12454256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394551-F18F-30BD-04A5-2792C3FDFF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AFD5512-70FA-4FC8-550C-79B7CA56659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75B418A-7AE2-5AE9-7F71-B1BF0A2296D0}"/>
              </a:ext>
            </a:extLst>
          </p:cNvPr>
          <p:cNvSpPr>
            <a:spLocks noGrp="1"/>
          </p:cNvSpPr>
          <p:nvPr>
            <p:ph type="body" idx="1"/>
          </p:nvPr>
        </p:nvSpPr>
        <p:spPr/>
        <p:txBody>
          <a:bodyPr/>
          <a:lstStyle/>
          <a:p>
            <a:r>
              <a:rPr lang="en-US"/>
              <a:t>I will now provide instructions for logging in.</a:t>
            </a:r>
          </a:p>
        </p:txBody>
      </p:sp>
      <p:sp>
        <p:nvSpPr>
          <p:cNvPr id="4" name="Slide Number Placeholder 3">
            <a:extLst>
              <a:ext uri="{FF2B5EF4-FFF2-40B4-BE49-F238E27FC236}">
                <a16:creationId xmlns:a16="http://schemas.microsoft.com/office/drawing/2014/main" id="{3BAFA367-5F1A-9558-4A30-E0B77D147AAC}"/>
              </a:ext>
            </a:extLst>
          </p:cNvPr>
          <p:cNvSpPr>
            <a:spLocks noGrp="1"/>
          </p:cNvSpPr>
          <p:nvPr>
            <p:ph type="sldNum" sz="quarter" idx="5"/>
          </p:nvPr>
        </p:nvSpPr>
        <p:spPr/>
        <p:txBody>
          <a:bodyPr/>
          <a:lstStyle/>
          <a:p>
            <a:fld id="{9B6DB38A-5D4A-D140-AE31-7200571C691E}" type="slidenum">
              <a:rPr lang="en-US" smtClean="0"/>
              <a:t>12</a:t>
            </a:fld>
            <a:endParaRPr lang="en-US"/>
          </a:p>
        </p:txBody>
      </p:sp>
    </p:spTree>
    <p:extLst>
      <p:ext uri="{BB962C8B-B14F-4D97-AF65-F5344CB8AC3E}">
        <p14:creationId xmlns:p14="http://schemas.microsoft.com/office/powerpoint/2010/main" val="2877971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DD6492-A1A3-044D-720D-85A3D15A174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DC10101-AB28-04C2-108A-0A47EEB9008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FDBADBA-111E-5010-C32B-15B3C0BEB50B}"/>
              </a:ext>
            </a:extLst>
          </p:cNvPr>
          <p:cNvSpPr>
            <a:spLocks noGrp="1"/>
          </p:cNvSpPr>
          <p:nvPr>
            <p:ph type="body" idx="1"/>
          </p:nvPr>
        </p:nvSpPr>
        <p:spPr/>
        <p:txBody>
          <a:bodyPr/>
          <a:lstStyle/>
          <a:p>
            <a:r>
              <a:rPr lang="en-US">
                <a:solidFill>
                  <a:srgbClr val="1E4782"/>
                </a:solidFill>
                <a:latin typeface="Arial" panose="020B0604020202020204" pitchFamily="34" charset="0"/>
                <a:cs typeface="Arial" panose="020B0604020202020204" pitchFamily="34" charset="0"/>
              </a:rPr>
              <a:t>The CAP Online Platform is embedded within the Education Security Portal, but you will NOT be able to access it with your personal ELAR username and password.</a:t>
            </a:r>
          </a:p>
          <a:p>
            <a:endParaRPr lang="en-US">
              <a:solidFill>
                <a:srgbClr val="1E4782"/>
              </a:solidFill>
              <a:latin typeface="Arial" panose="020B0604020202020204" pitchFamily="34" charset="0"/>
              <a:cs typeface="Arial" panose="020B0604020202020204" pitchFamily="34" charset="0"/>
            </a:endParaRPr>
          </a:p>
          <a:p>
            <a:r>
              <a:rPr lang="en-US">
                <a:solidFill>
                  <a:srgbClr val="1E4782"/>
                </a:solidFill>
                <a:latin typeface="Arial" panose="020B0604020202020204" pitchFamily="34" charset="0"/>
                <a:cs typeface="Arial" panose="020B0604020202020204" pitchFamily="34" charset="0"/>
              </a:rPr>
              <a:t>Once you are assigned to a candidate cycle within the platform, you will receive an automatic email with your CAP-specific username and instructions for how to log in.</a:t>
            </a:r>
          </a:p>
          <a:p>
            <a:endParaRPr lang="en-US">
              <a:solidFill>
                <a:srgbClr val="1E4782"/>
              </a:solidFill>
              <a:latin typeface="Arial" panose="020B0604020202020204" pitchFamily="34" charset="0"/>
              <a:cs typeface="Arial" panose="020B0604020202020204" pitchFamily="34" charset="0"/>
            </a:endParaRPr>
          </a:p>
          <a:p>
            <a:r>
              <a:rPr lang="en-US">
                <a:solidFill>
                  <a:srgbClr val="1E4782"/>
                </a:solidFill>
                <a:latin typeface="Arial" panose="020B0604020202020204" pitchFamily="34" charset="0"/>
                <a:cs typeface="Arial" panose="020B0604020202020204" pitchFamily="34" charset="0"/>
              </a:rPr>
              <a:t>You must use this NEW username to access the platform.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a:solidFill>
                <a:srgbClr val="1E4782"/>
              </a:solidFill>
              <a:effectLst/>
              <a:latin typeface="Arial" panose="020B0604020202020204" pitchFamily="34" charset="0"/>
              <a:cs typeface="Arial" panose="020B0604020202020204" pitchFamily="34" charset="0"/>
            </a:endParaRPr>
          </a:p>
          <a:p>
            <a:endParaRPr lang="en-US"/>
          </a:p>
        </p:txBody>
      </p:sp>
      <p:sp>
        <p:nvSpPr>
          <p:cNvPr id="4" name="Slide Number Placeholder 3">
            <a:extLst>
              <a:ext uri="{FF2B5EF4-FFF2-40B4-BE49-F238E27FC236}">
                <a16:creationId xmlns:a16="http://schemas.microsoft.com/office/drawing/2014/main" id="{ECE3CEF7-D4DE-7262-540E-8B08CE624B26}"/>
              </a:ext>
            </a:extLst>
          </p:cNvPr>
          <p:cNvSpPr>
            <a:spLocks noGrp="1"/>
          </p:cNvSpPr>
          <p:nvPr>
            <p:ph type="sldNum" sz="quarter" idx="5"/>
          </p:nvPr>
        </p:nvSpPr>
        <p:spPr/>
        <p:txBody>
          <a:bodyPr/>
          <a:lstStyle/>
          <a:p>
            <a:fld id="{9B6DB38A-5D4A-D140-AE31-7200571C691E}" type="slidenum">
              <a:rPr lang="en-US" smtClean="0"/>
              <a:t>13</a:t>
            </a:fld>
            <a:endParaRPr lang="en-US"/>
          </a:p>
        </p:txBody>
      </p:sp>
    </p:spTree>
    <p:extLst>
      <p:ext uri="{BB962C8B-B14F-4D97-AF65-F5344CB8AC3E}">
        <p14:creationId xmlns:p14="http://schemas.microsoft.com/office/powerpoint/2010/main" val="18847489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143F4E-665B-BAF5-96D6-175F3523BB5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F328313-B51A-C4A8-640D-48511908DC9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99DC951-20A5-F092-F1AD-4051D22B0F5C}"/>
              </a:ext>
            </a:extLst>
          </p:cNvPr>
          <p:cNvSpPr>
            <a:spLocks noGrp="1"/>
          </p:cNvSpPr>
          <p:nvPr>
            <p:ph type="body" idx="1"/>
          </p:nvPr>
        </p:nvSpPr>
        <p:spPr/>
        <p:txBody>
          <a:bodyPr/>
          <a:lstStyle/>
          <a:p>
            <a:pPr algn="l" rtl="0" fontAlgn="base">
              <a:lnSpc>
                <a:spcPct val="113000"/>
              </a:lnSpc>
              <a:spcBef>
                <a:spcPts val="500"/>
              </a:spcBef>
            </a:pPr>
            <a:r>
              <a:rPr lang="en-US" sz="1200" b="0">
                <a:solidFill>
                  <a:schemeClr val="accent2"/>
                </a:solidFill>
                <a:latin typeface="Arial" panose="020B0604020202020204" pitchFamily="34" charset="0"/>
                <a:cs typeface="Arial" panose="020B0604020202020204" pitchFamily="34" charset="0"/>
              </a:rPr>
              <a:t>When you are ready to log in, follow the link on this slide. </a:t>
            </a:r>
          </a:p>
          <a:p>
            <a:pPr algn="l" rtl="0" fontAlgn="base">
              <a:lnSpc>
                <a:spcPct val="113000"/>
              </a:lnSpc>
              <a:spcBef>
                <a:spcPts val="500"/>
              </a:spcBef>
            </a:pPr>
            <a:endParaRPr lang="en-US" sz="1200" b="0">
              <a:solidFill>
                <a:schemeClr val="accent2"/>
              </a:solidFill>
              <a:latin typeface="Arial" panose="020B0604020202020204" pitchFamily="34" charset="0"/>
              <a:cs typeface="Arial" panose="020B0604020202020204" pitchFamily="34" charset="0"/>
            </a:endParaRPr>
          </a:p>
          <a:p>
            <a:pPr marL="0" indent="0" algn="l" rtl="0" fontAlgn="base">
              <a:lnSpc>
                <a:spcPct val="113000"/>
              </a:lnSpc>
              <a:spcBef>
                <a:spcPts val="500"/>
              </a:spcBef>
              <a:buFont typeface="Arial" panose="020B0604020202020204" pitchFamily="34" charset="0"/>
              <a:buNone/>
            </a:pPr>
            <a:r>
              <a:rPr lang="en-US" sz="1200" i="0" u="none" strike="noStrike">
                <a:effectLst/>
                <a:highlight>
                  <a:srgbClr val="FFFF00"/>
                </a:highlight>
                <a:latin typeface="Arial"/>
                <a:cs typeface="Arial"/>
              </a:rPr>
              <a:t>[Click] The first time you log in, you will need to take a few extra steps to create a password for your CAP account.</a:t>
            </a:r>
          </a:p>
          <a:p>
            <a:pPr marL="171450" indent="-171450" algn="l" rtl="0" fontAlgn="base">
              <a:lnSpc>
                <a:spcPct val="113000"/>
              </a:lnSpc>
              <a:spcBef>
                <a:spcPts val="500"/>
              </a:spcBef>
              <a:buFont typeface="Arial" panose="020B0604020202020204" pitchFamily="34" charset="0"/>
              <a:buChar char="•"/>
            </a:pPr>
            <a:r>
              <a:rPr lang="en-US" sz="1200" i="0" u="none" strike="noStrike">
                <a:effectLst/>
                <a:latin typeface="Arial"/>
                <a:cs typeface="Arial"/>
              </a:rPr>
              <a:t>Select "Forgot Password“</a:t>
            </a:r>
          </a:p>
          <a:p>
            <a:pPr marL="171450" indent="-171450" algn="l" rtl="0" fontAlgn="base">
              <a:lnSpc>
                <a:spcPct val="113000"/>
              </a:lnSpc>
              <a:spcBef>
                <a:spcPts val="500"/>
              </a:spcBef>
              <a:buFont typeface="Arial" panose="020B0604020202020204" pitchFamily="34" charset="0"/>
              <a:buChar char="•"/>
            </a:pPr>
            <a:r>
              <a:rPr lang="en-US" sz="1200" i="0" u="none" strike="noStrike">
                <a:effectLst/>
                <a:latin typeface="Arial"/>
                <a:cs typeface="Arial"/>
              </a:rPr>
              <a:t>Enter your email address and NEW CAP-specific username</a:t>
            </a:r>
          </a:p>
          <a:p>
            <a:pPr marL="171450" indent="-171450" algn="l" rtl="0" fontAlgn="base">
              <a:lnSpc>
                <a:spcPct val="113000"/>
              </a:lnSpc>
              <a:spcBef>
                <a:spcPts val="500"/>
              </a:spcBef>
              <a:buFont typeface="Arial" panose="020B0604020202020204" pitchFamily="34" charset="0"/>
              <a:buChar char="•"/>
            </a:pPr>
            <a:r>
              <a:rPr lang="en-US" sz="1200" b="0" i="0" kern="1200">
                <a:effectLst/>
                <a:latin typeface="+mn-lt"/>
                <a:ea typeface="+mn-ea"/>
                <a:cs typeface="+mn-cs"/>
              </a:rPr>
              <a:t>Check your emails and follow the directions to reset your password</a:t>
            </a:r>
            <a:endParaRPr lang="en-US" sz="1200" b="0" i="0" kern="1200">
              <a:effectLst/>
              <a:latin typeface="+mn-lt"/>
            </a:endParaRPr>
          </a:p>
          <a:p>
            <a:pPr marL="171450" indent="-171450" algn="l" rtl="0" fontAlgn="base">
              <a:lnSpc>
                <a:spcPct val="113000"/>
              </a:lnSpc>
              <a:spcBef>
                <a:spcPts val="500"/>
              </a:spcBef>
              <a:buFont typeface="Arial" panose="020B0604020202020204" pitchFamily="34" charset="0"/>
              <a:buChar char="•"/>
            </a:pPr>
            <a:r>
              <a:rPr lang="en-US" sz="1200">
                <a:latin typeface="Arial"/>
                <a:cs typeface="Arial"/>
              </a:rPr>
              <a:t>Finally, log in using the NEW username and password</a:t>
            </a:r>
          </a:p>
          <a:p>
            <a:pPr marL="0" indent="0" algn="l" rtl="0" fontAlgn="base">
              <a:lnSpc>
                <a:spcPct val="113000"/>
              </a:lnSpc>
              <a:spcBef>
                <a:spcPts val="500"/>
              </a:spcBef>
              <a:buFont typeface="Arial" panose="020B0604020202020204" pitchFamily="34" charset="0"/>
              <a:buNone/>
            </a:pPr>
            <a:endParaRPr lang="en-US" sz="1200">
              <a:solidFill>
                <a:schemeClr val="accent2"/>
              </a:solidFill>
              <a:latin typeface="Arial" panose="020B0604020202020204" pitchFamily="34" charset="0"/>
              <a:cs typeface="Arial" panose="020B0604020202020204" pitchFamily="34" charset="0"/>
            </a:endParaRPr>
          </a:p>
          <a:p>
            <a:endParaRPr lang="en-US"/>
          </a:p>
        </p:txBody>
      </p:sp>
      <p:sp>
        <p:nvSpPr>
          <p:cNvPr id="4" name="Slide Number Placeholder 3">
            <a:extLst>
              <a:ext uri="{FF2B5EF4-FFF2-40B4-BE49-F238E27FC236}">
                <a16:creationId xmlns:a16="http://schemas.microsoft.com/office/drawing/2014/main" id="{C4919BA1-96BD-D214-4278-43D0D39C5347}"/>
              </a:ext>
            </a:extLst>
          </p:cNvPr>
          <p:cNvSpPr>
            <a:spLocks noGrp="1"/>
          </p:cNvSpPr>
          <p:nvPr>
            <p:ph type="sldNum" sz="quarter" idx="5"/>
          </p:nvPr>
        </p:nvSpPr>
        <p:spPr/>
        <p:txBody>
          <a:bodyPr/>
          <a:lstStyle/>
          <a:p>
            <a:fld id="{9B6DB38A-5D4A-D140-AE31-7200571C691E}" type="slidenum">
              <a:rPr lang="en-US" smtClean="0"/>
              <a:t>14</a:t>
            </a:fld>
            <a:endParaRPr lang="en-US"/>
          </a:p>
        </p:txBody>
      </p:sp>
    </p:spTree>
    <p:extLst>
      <p:ext uri="{BB962C8B-B14F-4D97-AF65-F5344CB8AC3E}">
        <p14:creationId xmlns:p14="http://schemas.microsoft.com/office/powerpoint/2010/main" val="10043163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Once logged in, you see the “CAP Online Platform” application. </a:t>
            </a:r>
          </a:p>
        </p:txBody>
      </p:sp>
      <p:sp>
        <p:nvSpPr>
          <p:cNvPr id="4" name="Slide Number Placeholder 3"/>
          <p:cNvSpPr>
            <a:spLocks noGrp="1"/>
          </p:cNvSpPr>
          <p:nvPr>
            <p:ph type="sldNum" sz="quarter" idx="5"/>
          </p:nvPr>
        </p:nvSpPr>
        <p:spPr/>
        <p:txBody>
          <a:bodyPr/>
          <a:lstStyle/>
          <a:p>
            <a:fld id="{9B6DB38A-5D4A-D140-AE31-7200571C691E}" type="slidenum">
              <a:rPr lang="en-US" smtClean="0"/>
              <a:t>15</a:t>
            </a:fld>
            <a:endParaRPr lang="en-US"/>
          </a:p>
        </p:txBody>
      </p:sp>
    </p:spTree>
    <p:extLst>
      <p:ext uri="{BB962C8B-B14F-4D97-AF65-F5344CB8AC3E}">
        <p14:creationId xmlns:p14="http://schemas.microsoft.com/office/powerpoint/2010/main" val="35831595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E544CA-495A-F2DE-A6AE-48EAA79AD3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041EDD0-9B59-F49D-E2A1-535B1F496DC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67EC350-9384-3AC1-14DA-C7160EFAD32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a:solidFill>
                  <a:srgbClr val="E97132"/>
                </a:solidFill>
              </a:rPr>
              <a:t>If you have logged in with the correct credentials, you will see the name of the educator preparation program that your teacher candidate is enrolled in on the upper right-hand corner. [Click]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a:solidFill>
                <a:srgbClr val="E97132"/>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a:solidFill>
                  <a:srgbClr val="1E4782"/>
                </a:solidFill>
              </a:rPr>
              <a:t>[Click] If you do not see the educator preparation program name, and do not see your teach candidate’s cycle, you have logged in with your personal ELAR credentials.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a:solidFill>
                <a:srgbClr val="E97132"/>
              </a:solidFill>
            </a:endParaRPr>
          </a:p>
          <a:p>
            <a:endParaRPr lang="en-US"/>
          </a:p>
        </p:txBody>
      </p:sp>
      <p:sp>
        <p:nvSpPr>
          <p:cNvPr id="4" name="Slide Number Placeholder 3">
            <a:extLst>
              <a:ext uri="{FF2B5EF4-FFF2-40B4-BE49-F238E27FC236}">
                <a16:creationId xmlns:a16="http://schemas.microsoft.com/office/drawing/2014/main" id="{231487B0-8DB2-C3B4-14F1-EBA083E56228}"/>
              </a:ext>
            </a:extLst>
          </p:cNvPr>
          <p:cNvSpPr>
            <a:spLocks noGrp="1"/>
          </p:cNvSpPr>
          <p:nvPr>
            <p:ph type="sldNum" sz="quarter" idx="5"/>
          </p:nvPr>
        </p:nvSpPr>
        <p:spPr/>
        <p:txBody>
          <a:bodyPr/>
          <a:lstStyle/>
          <a:p>
            <a:fld id="{9B6DB38A-5D4A-D140-AE31-7200571C691E}" type="slidenum">
              <a:rPr lang="en-US" smtClean="0"/>
              <a:t>16</a:t>
            </a:fld>
            <a:endParaRPr lang="en-US"/>
          </a:p>
        </p:txBody>
      </p:sp>
    </p:spTree>
    <p:extLst>
      <p:ext uri="{BB962C8B-B14F-4D97-AF65-F5344CB8AC3E}">
        <p14:creationId xmlns:p14="http://schemas.microsoft.com/office/powerpoint/2010/main" val="19322152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F7EED2-EB9F-E7F0-7D4C-3D5AE13363A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AFA9FD-B3FA-21B0-DFB4-3801E789EC2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6DB1BE0-F315-6BA0-7BC6-9470484E0668}"/>
              </a:ext>
            </a:extLst>
          </p:cNvPr>
          <p:cNvSpPr>
            <a:spLocks noGrp="1"/>
          </p:cNvSpPr>
          <p:nvPr>
            <p:ph type="body" idx="1"/>
          </p:nvPr>
        </p:nvSpPr>
        <p:spPr/>
        <p:txBody>
          <a:bodyPr/>
          <a:lstStyle/>
          <a:p>
            <a:r>
              <a:rPr lang="en-US"/>
              <a:t>There are a few overarching tips for navigating the platform.</a:t>
            </a:r>
          </a:p>
        </p:txBody>
      </p:sp>
      <p:sp>
        <p:nvSpPr>
          <p:cNvPr id="4" name="Slide Number Placeholder 3">
            <a:extLst>
              <a:ext uri="{FF2B5EF4-FFF2-40B4-BE49-F238E27FC236}">
                <a16:creationId xmlns:a16="http://schemas.microsoft.com/office/drawing/2014/main" id="{A45085A5-447C-61DC-BC71-7D6E1EEBA067}"/>
              </a:ext>
            </a:extLst>
          </p:cNvPr>
          <p:cNvSpPr>
            <a:spLocks noGrp="1"/>
          </p:cNvSpPr>
          <p:nvPr>
            <p:ph type="sldNum" sz="quarter" idx="5"/>
          </p:nvPr>
        </p:nvSpPr>
        <p:spPr/>
        <p:txBody>
          <a:bodyPr/>
          <a:lstStyle/>
          <a:p>
            <a:fld id="{9B6DB38A-5D4A-D140-AE31-7200571C691E}" type="slidenum">
              <a:rPr lang="en-US" smtClean="0"/>
              <a:t>17</a:t>
            </a:fld>
            <a:endParaRPr lang="en-US"/>
          </a:p>
        </p:txBody>
      </p:sp>
    </p:spTree>
    <p:extLst>
      <p:ext uri="{BB962C8B-B14F-4D97-AF65-F5344CB8AC3E}">
        <p14:creationId xmlns:p14="http://schemas.microsoft.com/office/powerpoint/2010/main" val="13569231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After logging in, all users will be brought to the home page. The content of this page varies by user.</a:t>
            </a:r>
          </a:p>
          <a:p>
            <a:endParaRPr lang="en-US"/>
          </a:p>
          <a:p>
            <a:pPr marL="171450" indent="-171450">
              <a:buFont typeface="Arial" panose="020B0604020202020204" pitchFamily="34" charset="0"/>
              <a:buChar char="•"/>
            </a:pPr>
            <a:r>
              <a:rPr lang="en-US"/>
              <a:t>Candidates will see only their cycle, SPs and PSs will see all cycles assigned to them. </a:t>
            </a:r>
          </a:p>
          <a:p>
            <a:endParaRPr lang="en-US"/>
          </a:p>
          <a:p>
            <a:r>
              <a:rPr lang="en-US" b="1"/>
              <a:t>There are a variety of functions embedded in the home page. </a:t>
            </a:r>
          </a:p>
          <a:p>
            <a:pPr marL="171450" indent="-171450">
              <a:buFont typeface="Arial" panose="020B0604020202020204" pitchFamily="34" charset="0"/>
              <a:buChar char="•"/>
            </a:pPr>
            <a:r>
              <a:rPr lang="en-US" b="0"/>
              <a:t>These features are most helpful to CMs and PSs who work with many candidates at once. </a:t>
            </a:r>
          </a:p>
          <a:p>
            <a:pPr marL="171450" indent="-171450">
              <a:buFont typeface="Arial" panose="020B0604020202020204" pitchFamily="34" charset="0"/>
              <a:buChar char="•"/>
            </a:pPr>
            <a:r>
              <a:rPr lang="en-US" b="0"/>
              <a:t>However, they may be useful if you have been an SP for several years and have worked with multiple candidates.</a:t>
            </a:r>
          </a:p>
          <a:p>
            <a:pPr marL="0" indent="0">
              <a:buFont typeface="Arial" panose="020B0604020202020204" pitchFamily="34" charset="0"/>
              <a:buNone/>
            </a:pPr>
            <a:endParaRPr lang="en-US" b="0"/>
          </a:p>
          <a:p>
            <a:pPr marL="171450" indent="-171450">
              <a:buFont typeface="Arial" panose="020B0604020202020204" pitchFamily="34" charset="0"/>
              <a:buChar char="•"/>
            </a:pPr>
            <a:r>
              <a:rPr lang="en-US" b="1"/>
              <a:t>To filter by cycle status or CAP completion year</a:t>
            </a:r>
            <a:r>
              <a:rPr lang="en-US"/>
              <a:t>, select your parameters from the dropdown menu(s) then click “Submit”. [Click]</a:t>
            </a:r>
          </a:p>
          <a:p>
            <a:pPr marL="171450" indent="-171450">
              <a:buFont typeface="Arial" panose="020B0604020202020204" pitchFamily="34" charset="0"/>
              <a:buChar char="•"/>
            </a:pPr>
            <a:r>
              <a:rPr lang="en-US" b="1"/>
              <a:t>To sort any column alphabetically</a:t>
            </a:r>
            <a:r>
              <a:rPr lang="en-US"/>
              <a:t>, click on the up/down arrows at the top right of each column header. [Click]</a:t>
            </a:r>
          </a:p>
          <a:p>
            <a:pPr marL="171450" indent="-171450">
              <a:buFont typeface="Arial" panose="020B0604020202020204" pitchFamily="34" charset="0"/>
              <a:buChar char="•"/>
            </a:pPr>
            <a:r>
              <a:rPr lang="en-US" b="1"/>
              <a:t>To search </a:t>
            </a:r>
            <a:r>
              <a:rPr lang="en-US"/>
              <a:t>for a specific candidate, PS, or program, type or paste text into the search box [Click]</a:t>
            </a:r>
          </a:p>
          <a:p>
            <a:pPr marL="171450" indent="-171450">
              <a:buFont typeface="Arial" panose="020B0604020202020204" pitchFamily="34" charset="0"/>
              <a:buChar char="•"/>
            </a:pPr>
            <a:r>
              <a:rPr lang="en-US" b="1"/>
              <a:t>To open an individual candidate’s cycle</a:t>
            </a:r>
            <a:r>
              <a:rPr lang="en-US"/>
              <a:t>, click on the row with their name [Click]</a:t>
            </a:r>
            <a:endParaRPr lang="en-US" b="1"/>
          </a:p>
          <a:p>
            <a:pPr marL="171450" indent="-171450">
              <a:buFont typeface="Arial" panose="020B0604020202020204" pitchFamily="34" charset="0"/>
              <a:buChar char="•"/>
            </a:pPr>
            <a:r>
              <a:rPr lang="en-US" b="1"/>
              <a:t>To exit an individual candidate’s cycle</a:t>
            </a:r>
            <a:r>
              <a:rPr lang="en-US"/>
              <a:t>, click “Home” in the navigation bar.</a:t>
            </a:r>
          </a:p>
          <a:p>
            <a:pPr marL="171450" indent="-171450">
              <a:buFont typeface="Arial" panose="020B0604020202020204" pitchFamily="34" charset="0"/>
              <a:buChar char="•"/>
            </a:pPr>
            <a:endParaRPr lang="en-US"/>
          </a:p>
          <a:p>
            <a:endParaRPr lang="en-US"/>
          </a:p>
          <a:p>
            <a:endParaRPr lang="en-US"/>
          </a:p>
        </p:txBody>
      </p:sp>
      <p:sp>
        <p:nvSpPr>
          <p:cNvPr id="4" name="Slide Number Placeholder 3"/>
          <p:cNvSpPr>
            <a:spLocks noGrp="1"/>
          </p:cNvSpPr>
          <p:nvPr>
            <p:ph type="sldNum" sz="quarter" idx="5"/>
          </p:nvPr>
        </p:nvSpPr>
        <p:spPr/>
        <p:txBody>
          <a:bodyPr/>
          <a:lstStyle/>
          <a:p>
            <a:fld id="{9B6DB38A-5D4A-D140-AE31-7200571C691E}" type="slidenum">
              <a:rPr lang="en-US" smtClean="0"/>
              <a:t>18</a:t>
            </a:fld>
            <a:endParaRPr lang="en-US"/>
          </a:p>
        </p:txBody>
      </p:sp>
    </p:spTree>
    <p:extLst>
      <p:ext uri="{BB962C8B-B14F-4D97-AF65-F5344CB8AC3E}">
        <p14:creationId xmlns:p14="http://schemas.microsoft.com/office/powerpoint/2010/main" val="33649451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a:solidFill>
                  <a:srgbClr val="1E4782"/>
                </a:solidFill>
                <a:effectLst/>
                <a:latin typeface="Arial" panose="020B0604020202020204" pitchFamily="34" charset="0"/>
                <a:cs typeface="Arial" panose="020B0604020202020204" pitchFamily="34" charset="0"/>
              </a:rPr>
              <a:t>Once you enter an individual candidate’s cycle</a:t>
            </a:r>
            <a:r>
              <a:rPr lang="en-US" sz="1200" i="0">
                <a:solidFill>
                  <a:srgbClr val="1E4782"/>
                </a:solidFill>
                <a:effectLst/>
                <a:latin typeface="Arial" panose="020B0604020202020204" pitchFamily="34" charset="0"/>
                <a:cs typeface="Arial" panose="020B0604020202020204" pitchFamily="34" charset="0"/>
              </a:rPr>
              <a:t>, the left-hand navigation bar will expand to show all cycle steps. [click]</a:t>
            </a:r>
          </a:p>
          <a:p>
            <a:endParaRPr lang="en-US"/>
          </a:p>
          <a:p>
            <a:r>
              <a:rPr lang="en-US"/>
              <a:t>This is how you will access all required forms, the evidence uploads page, and the correspondence history between members of the triad.</a:t>
            </a:r>
          </a:p>
        </p:txBody>
      </p:sp>
      <p:sp>
        <p:nvSpPr>
          <p:cNvPr id="4" name="Slide Number Placeholder 3"/>
          <p:cNvSpPr>
            <a:spLocks noGrp="1"/>
          </p:cNvSpPr>
          <p:nvPr>
            <p:ph type="sldNum" sz="quarter" idx="5"/>
          </p:nvPr>
        </p:nvSpPr>
        <p:spPr/>
        <p:txBody>
          <a:bodyPr/>
          <a:lstStyle/>
          <a:p>
            <a:fld id="{9B6DB38A-5D4A-D140-AE31-7200571C691E}" type="slidenum">
              <a:rPr lang="en-US" smtClean="0"/>
              <a:t>19</a:t>
            </a:fld>
            <a:endParaRPr lang="en-US"/>
          </a:p>
        </p:txBody>
      </p:sp>
    </p:spTree>
    <p:extLst>
      <p:ext uri="{BB962C8B-B14F-4D97-AF65-F5344CB8AC3E}">
        <p14:creationId xmlns:p14="http://schemas.microsoft.com/office/powerpoint/2010/main" val="11714412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During the session, I will provide a high-level overview of the CAP Online Platform, outline resources you can turn to for additional information and support, and walkthrough how to use the platform for each stage in the CAP Cycle. </a:t>
            </a:r>
          </a:p>
          <a:p>
            <a:endParaRPr lang="en-US">
              <a:latin typeface="Calibri"/>
              <a:ea typeface="Calibri"/>
              <a:cs typeface="Calibri"/>
            </a:endParaRPr>
          </a:p>
          <a:p>
            <a:r>
              <a:rPr lang="en-US">
                <a:latin typeface="Calibri"/>
                <a:ea typeface="Calibri"/>
                <a:cs typeface="Calibri"/>
              </a:rPr>
              <a:t>After the walkthrough, I will share some troubleshooting tips for common issues that users run into with the platform.</a:t>
            </a:r>
          </a:p>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9B6DB38A-5D4A-D140-AE31-7200571C691E}" type="slidenum">
              <a:rPr lang="en-US" smtClean="0"/>
              <a:t>2</a:t>
            </a:fld>
            <a:endParaRPr lang="en-US"/>
          </a:p>
        </p:txBody>
      </p:sp>
    </p:spTree>
    <p:extLst>
      <p:ext uri="{BB962C8B-B14F-4D97-AF65-F5344CB8AC3E}">
        <p14:creationId xmlns:p14="http://schemas.microsoft.com/office/powerpoint/2010/main" val="2541314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6F18B1-4471-72C6-D6FA-BECF97C4205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3C468C1-56B7-DB23-147B-5D7FA01149D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FE44059-8D0F-F15F-1ACD-7FE918F183A0}"/>
              </a:ext>
            </a:extLst>
          </p:cNvPr>
          <p:cNvSpPr>
            <a:spLocks noGrp="1"/>
          </p:cNvSpPr>
          <p:nvPr>
            <p:ph type="body" idx="1"/>
          </p:nvPr>
        </p:nvSpPr>
        <p:spPr/>
        <p:txBody>
          <a:bodyPr/>
          <a:lstStyle/>
          <a:p>
            <a:r>
              <a:rPr lang="en-US"/>
              <a:t>Before moving into a walkthrough of steps within the cycle, there are two overarching things to know about how the platform functions</a:t>
            </a:r>
          </a:p>
          <a:p>
            <a:pPr marL="171450" indent="-171450">
              <a:buFont typeface="Arial" panose="020B0604020202020204" pitchFamily="34" charset="0"/>
              <a:buChar char="•"/>
            </a:pPr>
            <a:r>
              <a:rPr lang="en-US" sz="1200" b="0">
                <a:solidFill>
                  <a:srgbClr val="1E4782"/>
                </a:solidFill>
                <a:latin typeface="Arial" panose="020B0604020202020204" pitchFamily="34" charset="0"/>
                <a:cs typeface="Arial" panose="020B0604020202020204" pitchFamily="34" charset="0"/>
              </a:rPr>
              <a:t>First, throughout the platform pages, required fields are denoted with bold text and an asterisk</a:t>
            </a:r>
            <a:r>
              <a:rPr lang="en-US" sz="1400" b="0">
                <a:solidFill>
                  <a:srgbClr val="1E4782"/>
                </a:solidFill>
                <a:latin typeface="Arial" panose="020B0604020202020204" pitchFamily="34" charset="0"/>
                <a:cs typeface="Arial" panose="020B0604020202020204" pitchFamily="34" charset="0"/>
              </a:rPr>
              <a:t>*, you can see an example of this for the grade level of practicum students on this page [Click].</a:t>
            </a:r>
          </a:p>
          <a:p>
            <a:pPr marL="628650" lvl="1" indent="-171450">
              <a:buFont typeface="Arial" panose="020B0604020202020204" pitchFamily="34" charset="0"/>
              <a:buChar char="•"/>
            </a:pPr>
            <a:r>
              <a:rPr lang="en-US" sz="1400" b="0">
                <a:solidFill>
                  <a:srgbClr val="1E4782"/>
                </a:solidFill>
                <a:latin typeface="Arial" panose="020B0604020202020204" pitchFamily="34" charset="0"/>
                <a:cs typeface="Arial" panose="020B0604020202020204" pitchFamily="34" charset="0"/>
              </a:rPr>
              <a:t>In order to mark forms as complete, you must enter information for every required field.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a:solidFill>
                  <a:srgbClr val="1E4782"/>
                </a:solidFill>
                <a:latin typeface="Arial" panose="020B0604020202020204" pitchFamily="34" charset="0"/>
                <a:cs typeface="Arial" panose="020B0604020202020204" pitchFamily="34" charset="0"/>
              </a:rPr>
              <a:t>It is also very important to know that the platform does NOT autosave like a Google document</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a:solidFill>
                  <a:srgbClr val="1E4782"/>
                </a:solidFill>
                <a:latin typeface="Arial" panose="020B0604020202020204" pitchFamily="34" charset="0"/>
                <a:cs typeface="Arial" panose="020B0604020202020204" pitchFamily="34" charset="0"/>
              </a:rPr>
              <a:t>Content will be lost if windows are left open and time out or are closed</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a:solidFill>
                  <a:srgbClr val="1E4782"/>
                </a:solidFill>
                <a:latin typeface="Arial" panose="020B0604020202020204" pitchFamily="34" charset="0"/>
                <a:cs typeface="Arial" panose="020B0604020202020204" pitchFamily="34" charset="0"/>
              </a:rPr>
              <a:t>“Save” buttons should be used frequently when adding new information to forms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a:solidFill>
                  <a:srgbClr val="1E4782"/>
                </a:solidFill>
                <a:latin typeface="Arial" panose="020B0604020202020204" pitchFamily="34" charset="0"/>
                <a:cs typeface="Arial" panose="020B0604020202020204" pitchFamily="34" charset="0"/>
              </a:rPr>
              <a:t>When entering a lot of text, such as when adding synthesized observation evidence or assessment feedback, we advise supervisors to draft content in another document and then paste it into the platform when finalized</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400">
              <a:solidFill>
                <a:srgbClr val="1E4782"/>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a:solidFill>
                  <a:srgbClr val="1E4782"/>
                </a:solidFill>
                <a:latin typeface="Arial" panose="020B0604020202020204" pitchFamily="34" charset="0"/>
                <a:cs typeface="Arial" panose="020B0604020202020204" pitchFamily="34" charset="0"/>
              </a:rPr>
              <a:t>Now, let’s jump into some more detailed guidance.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400" b="0">
              <a:solidFill>
                <a:srgbClr val="1E4782"/>
              </a:solidFill>
              <a:latin typeface="Arial" panose="020B060402020202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a:solidFill>
                <a:srgbClr val="1E4782"/>
              </a:solidFill>
              <a:latin typeface="Arial" panose="020B0604020202020204" pitchFamily="34" charset="0"/>
              <a:cs typeface="Arial" panose="020B0604020202020204" pitchFamily="34" charset="0"/>
            </a:endParaRPr>
          </a:p>
          <a:p>
            <a:endParaRPr lang="en-US"/>
          </a:p>
        </p:txBody>
      </p:sp>
      <p:sp>
        <p:nvSpPr>
          <p:cNvPr id="4" name="Slide Number Placeholder 3">
            <a:extLst>
              <a:ext uri="{FF2B5EF4-FFF2-40B4-BE49-F238E27FC236}">
                <a16:creationId xmlns:a16="http://schemas.microsoft.com/office/drawing/2014/main" id="{C79DD32D-6994-064D-B1E4-355152F37173}"/>
              </a:ext>
            </a:extLst>
          </p:cNvPr>
          <p:cNvSpPr>
            <a:spLocks noGrp="1"/>
          </p:cNvSpPr>
          <p:nvPr>
            <p:ph type="sldNum" sz="quarter" idx="5"/>
          </p:nvPr>
        </p:nvSpPr>
        <p:spPr/>
        <p:txBody>
          <a:bodyPr/>
          <a:lstStyle/>
          <a:p>
            <a:fld id="{9B6DB38A-5D4A-D140-AE31-7200571C691E}" type="slidenum">
              <a:rPr lang="en-US" smtClean="0"/>
              <a:t>20</a:t>
            </a:fld>
            <a:endParaRPr lang="en-US"/>
          </a:p>
        </p:txBody>
      </p:sp>
    </p:spTree>
    <p:extLst>
      <p:ext uri="{BB962C8B-B14F-4D97-AF65-F5344CB8AC3E}">
        <p14:creationId xmlns:p14="http://schemas.microsoft.com/office/powerpoint/2010/main" val="29914521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CE7ED5-FEFA-BB55-85A6-C6092E799FF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4913A19-7DAC-B746-1380-0F14E17D5D4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CFBEA59-BDF0-FB0F-415E-563865955008}"/>
              </a:ext>
            </a:extLst>
          </p:cNvPr>
          <p:cNvSpPr>
            <a:spLocks noGrp="1"/>
          </p:cNvSpPr>
          <p:nvPr>
            <p:ph type="body" idx="1"/>
          </p:nvPr>
        </p:nvSpPr>
        <p:spPr/>
        <p:txBody>
          <a:bodyPr/>
          <a:lstStyle/>
          <a:p>
            <a:r>
              <a:rPr lang="en-US" sz="1200" b="0" i="0" kern="1200">
                <a:solidFill>
                  <a:schemeClr val="tx1"/>
                </a:solidFill>
                <a:effectLst/>
                <a:latin typeface="+mn-lt"/>
                <a:ea typeface="+mn-ea"/>
                <a:cs typeface="+mn-cs"/>
              </a:rPr>
              <a:t>The CAP Form is completed by the PS and TC. As the SP, you will have view only access.</a:t>
            </a:r>
            <a:endParaRPr lang="en-US"/>
          </a:p>
        </p:txBody>
      </p:sp>
      <p:sp>
        <p:nvSpPr>
          <p:cNvPr id="4" name="Slide Number Placeholder 3">
            <a:extLst>
              <a:ext uri="{FF2B5EF4-FFF2-40B4-BE49-F238E27FC236}">
                <a16:creationId xmlns:a16="http://schemas.microsoft.com/office/drawing/2014/main" id="{B824EE78-5EC6-CF38-1EDD-FD710EAD3199}"/>
              </a:ext>
            </a:extLst>
          </p:cNvPr>
          <p:cNvSpPr>
            <a:spLocks noGrp="1"/>
          </p:cNvSpPr>
          <p:nvPr>
            <p:ph type="sldNum" sz="quarter" idx="5"/>
          </p:nvPr>
        </p:nvSpPr>
        <p:spPr/>
        <p:txBody>
          <a:bodyPr/>
          <a:lstStyle/>
          <a:p>
            <a:fld id="{9B6DB38A-5D4A-D140-AE31-7200571C691E}" type="slidenum">
              <a:rPr lang="en-US" smtClean="0"/>
              <a:t>21</a:t>
            </a:fld>
            <a:endParaRPr lang="en-US"/>
          </a:p>
        </p:txBody>
      </p:sp>
    </p:spTree>
    <p:extLst>
      <p:ext uri="{BB962C8B-B14F-4D97-AF65-F5344CB8AC3E}">
        <p14:creationId xmlns:p14="http://schemas.microsoft.com/office/powerpoint/2010/main" val="38313882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6E3DF2-D4CA-ED13-E8BA-831E7A87891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AFC17AF-6151-AF0D-ABA4-5E7537F9B4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CBA9543-4F4B-691F-7D44-94F96A3A8EE0}"/>
              </a:ext>
            </a:extLst>
          </p:cNvPr>
          <p:cNvSpPr>
            <a:spLocks noGrp="1"/>
          </p:cNvSpPr>
          <p:nvPr>
            <p:ph type="body" idx="1"/>
          </p:nvPr>
        </p:nvSpPr>
        <p:spPr/>
        <p:txBody>
          <a:bodyPr/>
          <a:lstStyle/>
          <a:p>
            <a:r>
              <a:rPr lang="en-US">
                <a:solidFill>
                  <a:srgbClr val="1E4782"/>
                </a:solidFill>
                <a:latin typeface="Arial"/>
                <a:cs typeface="Arial"/>
              </a:rPr>
              <a:t>The top of the form lists information about the candidate’s practicum grade level, hours [Click], followed by information about the assigned PS [Click], and assigned SP [Click]</a:t>
            </a:r>
          </a:p>
        </p:txBody>
      </p:sp>
      <p:sp>
        <p:nvSpPr>
          <p:cNvPr id="4" name="Slide Number Placeholder 3">
            <a:extLst>
              <a:ext uri="{FF2B5EF4-FFF2-40B4-BE49-F238E27FC236}">
                <a16:creationId xmlns:a16="http://schemas.microsoft.com/office/drawing/2014/main" id="{F3CEF20F-F072-6CBE-5D28-60805943C143}"/>
              </a:ext>
            </a:extLst>
          </p:cNvPr>
          <p:cNvSpPr>
            <a:spLocks noGrp="1"/>
          </p:cNvSpPr>
          <p:nvPr>
            <p:ph type="sldNum" sz="quarter" idx="5"/>
          </p:nvPr>
        </p:nvSpPr>
        <p:spPr/>
        <p:txBody>
          <a:bodyPr/>
          <a:lstStyle/>
          <a:p>
            <a:fld id="{9B6DB38A-5D4A-D140-AE31-7200571C691E}" type="slidenum">
              <a:rPr lang="en-US" smtClean="0"/>
              <a:t>22</a:t>
            </a:fld>
            <a:endParaRPr lang="en-US"/>
          </a:p>
        </p:txBody>
      </p:sp>
    </p:spTree>
    <p:extLst>
      <p:ext uri="{BB962C8B-B14F-4D97-AF65-F5344CB8AC3E}">
        <p14:creationId xmlns:p14="http://schemas.microsoft.com/office/powerpoint/2010/main" val="32804995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bottom of the form provides the cycle status,</a:t>
            </a:r>
          </a:p>
          <a:p>
            <a:endParaRPr lang="en-US"/>
          </a:p>
          <a:p>
            <a:r>
              <a:rPr lang="en-US"/>
              <a:t>[Click] You can see whether the cycle is open or closed.</a:t>
            </a:r>
          </a:p>
          <a:p>
            <a:pPr marL="0" indent="0">
              <a:buFont typeface="Arial" panose="020B0604020202020204" pitchFamily="34" charset="0"/>
              <a:buNone/>
            </a:pPr>
            <a:r>
              <a:rPr lang="en-US"/>
              <a:t>[Click] as well as whether any forms are still incomplete</a:t>
            </a:r>
          </a:p>
          <a:p>
            <a:pPr marL="628650" lvl="1" indent="-171450">
              <a:buFont typeface="Arial" panose="020B0604020202020204" pitchFamily="34" charset="0"/>
              <a:buChar char="•"/>
            </a:pPr>
            <a:r>
              <a:rPr lang="en-US"/>
              <a:t>If a form shows up as incomplete, this may be because it has not yet been started</a:t>
            </a:r>
          </a:p>
          <a:p>
            <a:pPr marL="628650" lvl="1" indent="-171450">
              <a:buFont typeface="Arial" panose="020B0604020202020204" pitchFamily="34" charset="0"/>
              <a:buChar char="•"/>
            </a:pPr>
            <a:r>
              <a:rPr lang="en-US"/>
              <a:t>It could also be because the triad thinks a form is finished, but some required fields are still blank</a:t>
            </a:r>
          </a:p>
          <a:p>
            <a:pPr marL="0" lvl="0" indent="0">
              <a:buFont typeface="Arial" panose="020B0604020202020204" pitchFamily="34" charset="0"/>
              <a:buNone/>
            </a:pPr>
            <a:endParaRPr lang="en-US"/>
          </a:p>
          <a:p>
            <a:pPr marL="0" lvl="0" indent="0">
              <a:buFont typeface="Arial" panose="020B0604020202020204" pitchFamily="34" charset="0"/>
              <a:buNone/>
            </a:pPr>
            <a:r>
              <a:rPr lang="en-US"/>
              <a:t>This section of the form is especially helpful as you near the end of practicum and work to ensure all aspects of the CAP cycle are complete.</a:t>
            </a:r>
          </a:p>
          <a:p>
            <a:pPr marL="0" indent="0">
              <a:buFont typeface="Arial" panose="020B0604020202020204" pitchFamily="34" charset="0"/>
              <a:buNone/>
            </a:pPr>
            <a:endParaRPr lang="en-US"/>
          </a:p>
          <a:p>
            <a:pPr marL="0" indent="0">
              <a:buFont typeface="Arial" panose="020B0604020202020204" pitchFamily="34" charset="0"/>
              <a:buNone/>
            </a:pPr>
            <a:endParaRPr lang="en-US"/>
          </a:p>
        </p:txBody>
      </p:sp>
      <p:sp>
        <p:nvSpPr>
          <p:cNvPr id="4" name="Slide Number Placeholder 3"/>
          <p:cNvSpPr>
            <a:spLocks noGrp="1"/>
          </p:cNvSpPr>
          <p:nvPr>
            <p:ph type="sldNum" sz="quarter" idx="5"/>
          </p:nvPr>
        </p:nvSpPr>
        <p:spPr/>
        <p:txBody>
          <a:bodyPr/>
          <a:lstStyle/>
          <a:p>
            <a:fld id="{9B6DB38A-5D4A-D140-AE31-7200571C691E}" type="slidenum">
              <a:rPr lang="en-US" smtClean="0"/>
              <a:t>23</a:t>
            </a:fld>
            <a:endParaRPr lang="en-US"/>
          </a:p>
        </p:txBody>
      </p:sp>
    </p:spTree>
    <p:extLst>
      <p:ext uri="{BB962C8B-B14F-4D97-AF65-F5344CB8AC3E}">
        <p14:creationId xmlns:p14="http://schemas.microsoft.com/office/powerpoint/2010/main" val="25638714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FB1594-293B-4DF3-B8C9-50D70AFD9A9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BE80093-9904-2E08-AE0E-DA8D87244BA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06C57F5-A522-1AC3-AD97-2D4B39533CD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a:solidFill>
                  <a:schemeClr val="tx1"/>
                </a:solidFill>
                <a:effectLst/>
                <a:latin typeface="+mn-lt"/>
                <a:ea typeface="+mn-ea"/>
                <a:cs typeface="+mn-cs"/>
              </a:rPr>
              <a:t>The Rubric Summary Form and Self-Assessment are both be completed by the TC.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a:solidFill>
                  <a:schemeClr val="tx1"/>
                </a:solidFill>
                <a:effectLst/>
                <a:latin typeface="+mn-lt"/>
                <a:ea typeface="+mn-ea"/>
                <a:cs typeface="+mn-cs"/>
              </a:rPr>
              <a:t>The CM, PS, and SP can view the content, but cannot edit it. </a:t>
            </a:r>
            <a:r>
              <a:rPr lang="en-US" sz="1200" b="0" i="0" kern="1200">
                <a:solidFill>
                  <a:schemeClr val="tx1"/>
                </a:solidFill>
                <a:effectLst/>
                <a:latin typeface="+mn-lt"/>
                <a:ea typeface="+mn-ea"/>
                <a:cs typeface="+mn-cs"/>
              </a:rPr>
              <a:t>​</a:t>
            </a:r>
          </a:p>
          <a:p>
            <a:endParaRPr lang="en-US"/>
          </a:p>
        </p:txBody>
      </p:sp>
      <p:sp>
        <p:nvSpPr>
          <p:cNvPr id="4" name="Slide Number Placeholder 3">
            <a:extLst>
              <a:ext uri="{FF2B5EF4-FFF2-40B4-BE49-F238E27FC236}">
                <a16:creationId xmlns:a16="http://schemas.microsoft.com/office/drawing/2014/main" id="{7FA178EA-8D9C-9C88-FD4D-14E11355ABAB}"/>
              </a:ext>
            </a:extLst>
          </p:cNvPr>
          <p:cNvSpPr>
            <a:spLocks noGrp="1"/>
          </p:cNvSpPr>
          <p:nvPr>
            <p:ph type="sldNum" sz="quarter" idx="5"/>
          </p:nvPr>
        </p:nvSpPr>
        <p:spPr/>
        <p:txBody>
          <a:bodyPr/>
          <a:lstStyle/>
          <a:p>
            <a:fld id="{9B6DB38A-5D4A-D140-AE31-7200571C691E}" type="slidenum">
              <a:rPr lang="en-US" smtClean="0"/>
              <a:t>24</a:t>
            </a:fld>
            <a:endParaRPr lang="en-US"/>
          </a:p>
        </p:txBody>
      </p:sp>
    </p:spTree>
    <p:extLst>
      <p:ext uri="{BB962C8B-B14F-4D97-AF65-F5344CB8AC3E}">
        <p14:creationId xmlns:p14="http://schemas.microsoft.com/office/powerpoint/2010/main" val="9566427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B71FE2-9502-5A47-4854-39B3B9891F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AEE90FA-CC6D-9DB3-EFF3-CBF8D6E4965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33485FD-7088-4D25-DCCD-38D6DE44B014}"/>
              </a:ext>
            </a:extLst>
          </p:cNvPr>
          <p:cNvSpPr>
            <a:spLocks noGrp="1"/>
          </p:cNvSpPr>
          <p:nvPr>
            <p:ph type="body" idx="1"/>
          </p:nvPr>
        </p:nvSpPr>
        <p:spPr/>
        <p:txBody>
          <a:bodyPr/>
          <a:lstStyle/>
          <a:p>
            <a:r>
              <a:rPr lang="en-US" b="0">
                <a:solidFill>
                  <a:srgbClr val="E97132"/>
                </a:solidFill>
                <a:latin typeface="Arial"/>
                <a:cs typeface="Arial"/>
              </a:rPr>
              <a:t>On the Rubric Summary, the TC will click through the seven Essential Elements</a:t>
            </a:r>
            <a:r>
              <a:rPr lang="en-US">
                <a:solidFill>
                  <a:srgbClr val="E97132"/>
                </a:solidFill>
                <a:latin typeface="Arial"/>
                <a:cs typeface="Arial"/>
              </a:rPr>
              <a:t> in the tabs at the very top of the page [Click],</a:t>
            </a:r>
            <a:r>
              <a:rPr lang="en-US" b="0">
                <a:solidFill>
                  <a:srgbClr val="E97132"/>
                </a:solidFill>
                <a:latin typeface="Arial"/>
                <a:cs typeface="Arial"/>
              </a:rPr>
              <a:t> read the proficiency descriptors</a:t>
            </a:r>
            <a:r>
              <a:rPr lang="en-US">
                <a:solidFill>
                  <a:srgbClr val="E97132"/>
                </a:solidFill>
                <a:latin typeface="Arial"/>
                <a:cs typeface="Arial"/>
              </a:rPr>
              <a:t> below </a:t>
            </a:r>
            <a:r>
              <a:rPr lang="en-US">
                <a:solidFill>
                  <a:srgbClr val="E97132"/>
                </a:solidFill>
              </a:rPr>
              <a:t>[Click]</a:t>
            </a:r>
            <a:r>
              <a:rPr lang="en-US">
                <a:solidFill>
                  <a:srgbClr val="E97132"/>
                </a:solidFill>
                <a:latin typeface="Arial"/>
                <a:cs typeface="Arial"/>
              </a:rPr>
              <a:t>,</a:t>
            </a:r>
            <a:r>
              <a:rPr lang="en-US" b="0">
                <a:solidFill>
                  <a:srgbClr val="E97132"/>
                </a:solidFill>
                <a:latin typeface="Arial"/>
                <a:cs typeface="Arial"/>
              </a:rPr>
              <a:t> and </a:t>
            </a:r>
            <a:r>
              <a:rPr lang="en-US">
                <a:solidFill>
                  <a:srgbClr val="E97132"/>
                </a:solidFill>
                <a:latin typeface="Arial"/>
                <a:cs typeface="Arial"/>
              </a:rPr>
              <a:t>then select</a:t>
            </a:r>
            <a:r>
              <a:rPr lang="en-US" b="0">
                <a:solidFill>
                  <a:srgbClr val="E97132"/>
                </a:solidFill>
                <a:latin typeface="Arial"/>
                <a:cs typeface="Arial"/>
              </a:rPr>
              <a:t> a quality, scope, and consistency rating for each </a:t>
            </a:r>
            <a:r>
              <a:rPr lang="en-US">
                <a:solidFill>
                  <a:srgbClr val="E97132"/>
                </a:solidFill>
                <a:latin typeface="Arial"/>
                <a:cs typeface="Arial"/>
              </a:rPr>
              <a:t>element</a:t>
            </a:r>
            <a:r>
              <a:rPr lang="en-US" b="0">
                <a:solidFill>
                  <a:srgbClr val="E97132"/>
                </a:solidFill>
                <a:latin typeface="Arial"/>
                <a:cs typeface="Arial"/>
              </a:rPr>
              <a:t> [Click]</a:t>
            </a:r>
          </a:p>
          <a:p>
            <a:pPr algn="l"/>
            <a:endParaRPr lang="en-US" b="0">
              <a:solidFill>
                <a:srgbClr val="E97132"/>
              </a:solidFill>
              <a:latin typeface="Arial" panose="020B0604020202020204" pitchFamily="34" charset="0"/>
              <a:cs typeface="Arial" panose="020B0604020202020204" pitchFamily="34" charset="0"/>
            </a:endParaRPr>
          </a:p>
          <a:p>
            <a:pPr algn="l"/>
            <a:r>
              <a:rPr lang="en-US" b="1">
                <a:solidFill>
                  <a:srgbClr val="E97132"/>
                </a:solidFill>
                <a:latin typeface="Arial"/>
                <a:cs typeface="Arial"/>
              </a:rPr>
              <a:t>[Click] The TC must click “Complete” at the end of the Rubric Summary to access the Self-Assessment. </a:t>
            </a:r>
          </a:p>
          <a:p>
            <a:pPr marL="171450" indent="-171450" algn="l">
              <a:buFont typeface="Arial" panose="020B0604020202020204" pitchFamily="34" charset="0"/>
              <a:buChar char="•"/>
            </a:pPr>
            <a:r>
              <a:rPr lang="en-US" b="0">
                <a:solidFill>
                  <a:srgbClr val="E97132"/>
                </a:solidFill>
                <a:latin typeface="Arial"/>
                <a:cs typeface="Arial"/>
              </a:rPr>
              <a:t>If the Self-Assessment cannot be edited, advise the TC to return to the final page of the rubric to take this step</a:t>
            </a:r>
          </a:p>
          <a:p>
            <a:pPr marL="171450" indent="-171450" algn="l">
              <a:buFont typeface="Arial" panose="020B0604020202020204" pitchFamily="34" charset="0"/>
              <a:buChar char="•"/>
            </a:pPr>
            <a:r>
              <a:rPr lang="en-US" b="0"/>
              <a:t>This is a small technical step but is often the reason that cycles cannot progress or be closed. </a:t>
            </a:r>
          </a:p>
          <a:p>
            <a:pPr marL="171450" indent="-171450" algn="l">
              <a:buFont typeface="Arial" panose="020B0604020202020204" pitchFamily="34" charset="0"/>
              <a:buChar char="•"/>
            </a:pPr>
            <a:r>
              <a:rPr lang="en-US" b="0"/>
              <a:t>We have added red banner text about this to the TC view of the platform, but field supervisors should also alert candidates of the importance of this step.</a:t>
            </a:r>
          </a:p>
          <a:p>
            <a:pPr marL="0" indent="0">
              <a:buFont typeface="Arial" panose="020B0604020202020204" pitchFamily="34" charset="0"/>
              <a:buNone/>
            </a:pPr>
            <a:endParaRPr lang="en-US" b="0"/>
          </a:p>
        </p:txBody>
      </p:sp>
      <p:sp>
        <p:nvSpPr>
          <p:cNvPr id="4" name="Slide Number Placeholder 3">
            <a:extLst>
              <a:ext uri="{FF2B5EF4-FFF2-40B4-BE49-F238E27FC236}">
                <a16:creationId xmlns:a16="http://schemas.microsoft.com/office/drawing/2014/main" id="{2BC5D758-5C1B-4FEB-BC8A-FAE31464E13E}"/>
              </a:ext>
            </a:extLst>
          </p:cNvPr>
          <p:cNvSpPr>
            <a:spLocks noGrp="1"/>
          </p:cNvSpPr>
          <p:nvPr>
            <p:ph type="sldNum" sz="quarter" idx="5"/>
          </p:nvPr>
        </p:nvSpPr>
        <p:spPr/>
        <p:txBody>
          <a:bodyPr/>
          <a:lstStyle/>
          <a:p>
            <a:fld id="{9B6DB38A-5D4A-D140-AE31-7200571C691E}" type="slidenum">
              <a:rPr lang="en-US" smtClean="0"/>
              <a:t>25</a:t>
            </a:fld>
            <a:endParaRPr lang="en-US"/>
          </a:p>
        </p:txBody>
      </p:sp>
    </p:spTree>
    <p:extLst>
      <p:ext uri="{BB962C8B-B14F-4D97-AF65-F5344CB8AC3E}">
        <p14:creationId xmlns:p14="http://schemas.microsoft.com/office/powerpoint/2010/main" val="426934815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81977D-CE4C-F61C-ED35-34CBE726FA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C9C219-26C5-88A4-9D21-2D9D29E3D90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059DD4F-7F2B-E1E2-6B2B-BF5F6B55CCFF}"/>
              </a:ext>
            </a:extLst>
          </p:cNvPr>
          <p:cNvSpPr>
            <a:spLocks noGrp="1"/>
          </p:cNvSpPr>
          <p:nvPr>
            <p:ph type="body" idx="1"/>
          </p:nvPr>
        </p:nvSpPr>
        <p:spPr/>
        <p:txBody>
          <a:bodyPr/>
          <a:lstStyle/>
          <a:p>
            <a:pPr marL="0" indent="0">
              <a:buFont typeface="Arial" panose="020B0604020202020204" pitchFamily="34" charset="0"/>
              <a:buNone/>
            </a:pPr>
            <a:r>
              <a:rPr lang="en-US" b="0"/>
              <a:t>The TC is also responsible for completing the Self-Assessment. On this page they will review a summary of their rubric ratings, reflect on their current strengths and areas for growth, and draft a preliminary professional practice goal.</a:t>
            </a:r>
          </a:p>
          <a:p>
            <a:pPr marL="0" indent="0">
              <a:buFont typeface="Arial" panose="020B0604020202020204" pitchFamily="34" charset="0"/>
              <a:buNone/>
            </a:pPr>
            <a:endParaRPr lang="en-US" b="0"/>
          </a:p>
          <a:p>
            <a:pPr marL="0" indent="0">
              <a:buFont typeface="Arial" panose="020B0604020202020204" pitchFamily="34" charset="0"/>
              <a:buNone/>
            </a:pPr>
            <a:r>
              <a:rPr lang="en-US" b="0"/>
              <a:t>[Click] When the TC is finished, the you and the PS can add feedback at the bottom of the form. </a:t>
            </a:r>
          </a:p>
          <a:p>
            <a:pPr marL="0" indent="0">
              <a:buFont typeface="Arial" panose="020B0604020202020204" pitchFamily="34" charset="0"/>
              <a:buNone/>
            </a:pPr>
            <a:endParaRPr lang="en-US" b="0"/>
          </a:p>
          <a:p>
            <a:pPr marL="0" indent="0">
              <a:buFont typeface="Arial" panose="020B0604020202020204" pitchFamily="34" charset="0"/>
              <a:buNone/>
            </a:pPr>
            <a:r>
              <a:rPr lang="en-US" b="0"/>
              <a:t>You will have the option to save feedback [Click] or return the form for edits from the TC [Click]</a:t>
            </a:r>
          </a:p>
          <a:p>
            <a:pPr marL="0" indent="0">
              <a:buFont typeface="Arial" panose="020B0604020202020204" pitchFamily="34" charset="0"/>
              <a:buNone/>
            </a:pPr>
            <a:endParaRPr lang="en-US" b="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i="0" u="none" strike="noStrike" kern="1200">
                <a:solidFill>
                  <a:schemeClr val="tx1"/>
                </a:solidFill>
                <a:effectLst/>
                <a:latin typeface="+mn-lt"/>
                <a:ea typeface="+mn-ea"/>
                <a:cs typeface="+mn-cs"/>
              </a:rPr>
              <a:t>[Click] If the form is returned for edits, the TC will need check the “Complete” box at the end of the Rubric Summary again before being able to revise text on the Self-Assessment. </a:t>
            </a:r>
            <a:r>
              <a:rPr lang="en-US" sz="1200" b="0" i="0" kern="1200">
                <a:solidFill>
                  <a:schemeClr val="tx1"/>
                </a:solidFill>
                <a:effectLst/>
                <a:latin typeface="+mn-lt"/>
                <a:ea typeface="+mn-ea"/>
                <a:cs typeface="+mn-cs"/>
              </a:rPr>
              <a:t>​</a:t>
            </a:r>
          </a:p>
          <a:p>
            <a:pPr marL="0" indent="0">
              <a:buFont typeface="Arial" panose="020B0604020202020204" pitchFamily="34" charset="0"/>
              <a:buNone/>
            </a:pPr>
            <a:endParaRPr lang="en-US" b="0"/>
          </a:p>
        </p:txBody>
      </p:sp>
      <p:sp>
        <p:nvSpPr>
          <p:cNvPr id="4" name="Slide Number Placeholder 3">
            <a:extLst>
              <a:ext uri="{FF2B5EF4-FFF2-40B4-BE49-F238E27FC236}">
                <a16:creationId xmlns:a16="http://schemas.microsoft.com/office/drawing/2014/main" id="{B7A7501D-B3F4-FD23-D445-D38A1D724656}"/>
              </a:ext>
            </a:extLst>
          </p:cNvPr>
          <p:cNvSpPr>
            <a:spLocks noGrp="1"/>
          </p:cNvSpPr>
          <p:nvPr>
            <p:ph type="sldNum" sz="quarter" idx="5"/>
          </p:nvPr>
        </p:nvSpPr>
        <p:spPr/>
        <p:txBody>
          <a:bodyPr/>
          <a:lstStyle/>
          <a:p>
            <a:fld id="{9B6DB38A-5D4A-D140-AE31-7200571C691E}" type="slidenum">
              <a:rPr lang="en-US" smtClean="0"/>
              <a:t>26</a:t>
            </a:fld>
            <a:endParaRPr lang="en-US"/>
          </a:p>
        </p:txBody>
      </p:sp>
    </p:spTree>
    <p:extLst>
      <p:ext uri="{BB962C8B-B14F-4D97-AF65-F5344CB8AC3E}">
        <p14:creationId xmlns:p14="http://schemas.microsoft.com/office/powerpoint/2010/main" val="10736212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4681C4-11DE-3552-1BBF-9F54122556A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E98FF7C-E1D4-87B5-9C1F-BD69C61A1C2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341E035-E979-D996-4693-5207A0BE207C}"/>
              </a:ext>
            </a:extLst>
          </p:cNvPr>
          <p:cNvSpPr>
            <a:spLocks noGrp="1"/>
          </p:cNvSpPr>
          <p:nvPr>
            <p:ph type="body" idx="1"/>
          </p:nvPr>
        </p:nvSpPr>
        <p:spPr/>
        <p:txBody>
          <a:bodyPr/>
          <a:lstStyle/>
          <a:p>
            <a:pPr marL="0" indent="0">
              <a:lnSpc>
                <a:spcPct val="134000"/>
              </a:lnSpc>
              <a:spcBef>
                <a:spcPts val="500"/>
              </a:spcBef>
              <a:buNone/>
            </a:pPr>
            <a:r>
              <a:rPr lang="en-US"/>
              <a:t>Next, the full triad will collaborate to complete the Professional Practice Goal and Implementation Plan page. This form is unique, as it is the only one where all three users enter information. </a:t>
            </a:r>
          </a:p>
          <a:p>
            <a:pPr marL="171450" indent="-171450">
              <a:lnSpc>
                <a:spcPct val="134000"/>
              </a:lnSpc>
              <a:spcBef>
                <a:spcPts val="500"/>
              </a:spcBef>
              <a:buFont typeface="Arial" panose="020B0604020202020204" pitchFamily="34" charset="0"/>
              <a:buChar char="•"/>
            </a:pPr>
            <a:r>
              <a:rPr lang="en-US" b="1"/>
              <a:t>[Click] First, the TC will finalize the Professional Practice Goal. </a:t>
            </a:r>
            <a:r>
              <a:rPr lang="en-US"/>
              <a:t>The preliminary goal that was drafted in the Self-Assessment will automatically populate into this box. The TC will revise the text based on any input provided by the PS and SP. </a:t>
            </a:r>
          </a:p>
          <a:p>
            <a:pPr marL="171450" indent="-171450">
              <a:lnSpc>
                <a:spcPct val="134000"/>
              </a:lnSpc>
              <a:spcBef>
                <a:spcPts val="500"/>
              </a:spcBef>
              <a:buFont typeface="Arial" panose="020B0604020202020204" pitchFamily="34" charset="0"/>
              <a:buChar char="•"/>
            </a:pPr>
            <a:r>
              <a:rPr lang="en-US" b="1"/>
              <a:t>[Click] Then, you and the PS will complete the Implementation Plan based on the goal. </a:t>
            </a:r>
          </a:p>
          <a:p>
            <a:pPr marL="171450" indent="-171450">
              <a:lnSpc>
                <a:spcPct val="134000"/>
              </a:lnSpc>
              <a:spcBef>
                <a:spcPts val="500"/>
              </a:spcBef>
              <a:buFont typeface="Arial" panose="020B0604020202020204" pitchFamily="34" charset="0"/>
              <a:buChar char="•"/>
            </a:pPr>
            <a:r>
              <a:rPr lang="en-US" b="1"/>
              <a:t>[Click] Finally, you will complete the Measure of Student Learning and Student Feedback sections with input from the PS and TC</a:t>
            </a:r>
            <a:r>
              <a:rPr lang="en-US"/>
              <a:t>.</a:t>
            </a:r>
          </a:p>
          <a:p>
            <a:pPr marL="628650" lvl="1" indent="-171450">
              <a:lnSpc>
                <a:spcPct val="134000"/>
              </a:lnSpc>
              <a:spcBef>
                <a:spcPts val="500"/>
              </a:spcBef>
              <a:buFont typeface="Arial" panose="020B0604020202020204" pitchFamily="34" charset="0"/>
              <a:buChar char="•"/>
            </a:pPr>
            <a:r>
              <a:rPr lang="en-US"/>
              <a:t>This step has always been required, but it did not used to be embedded into the platform. It was added during the updates.</a:t>
            </a:r>
          </a:p>
          <a:p>
            <a:pPr marL="0" lvl="0" indent="0">
              <a:lnSpc>
                <a:spcPct val="134000"/>
              </a:lnSpc>
              <a:spcBef>
                <a:spcPts val="500"/>
              </a:spcBef>
              <a:buFont typeface="Arial" panose="020B0604020202020204" pitchFamily="34" charset="0"/>
              <a:buNone/>
            </a:pPr>
            <a:endParaRPr lang="en-US"/>
          </a:p>
          <a:p>
            <a:pPr marL="0" lvl="0" indent="0">
              <a:lnSpc>
                <a:spcPct val="134000"/>
              </a:lnSpc>
              <a:spcBef>
                <a:spcPts val="500"/>
              </a:spcBef>
              <a:buFont typeface="Arial" panose="020B0604020202020204" pitchFamily="34" charset="0"/>
              <a:buNone/>
            </a:pPr>
            <a:r>
              <a:rPr lang="en-US"/>
              <a:t>Click] It is important to note that this form is the </a:t>
            </a:r>
            <a:r>
              <a:rPr lang="en-US" i="1"/>
              <a:t>plan</a:t>
            </a:r>
            <a:r>
              <a:rPr lang="en-US"/>
              <a:t> for how this evidence will be collected and analyzed. </a:t>
            </a:r>
            <a:r>
              <a:rPr lang="en-US" sz="1200">
                <a:solidFill>
                  <a:srgbClr val="E97132"/>
                </a:solidFill>
                <a:latin typeface="Arial" panose="020B0604020202020204" pitchFamily="34" charset="0"/>
                <a:ea typeface="Calibri"/>
                <a:cs typeface="Arial" panose="020B0604020202020204" pitchFamily="34" charset="0"/>
              </a:rPr>
              <a:t>Artifacts related to progress on the</a:t>
            </a:r>
            <a:r>
              <a:rPr lang="en-US" sz="1200" b="1">
                <a:solidFill>
                  <a:srgbClr val="E97132"/>
                </a:solidFill>
                <a:latin typeface="Arial" panose="020B0604020202020204" pitchFamily="34" charset="0"/>
                <a:ea typeface="Calibri"/>
                <a:cs typeface="Arial" panose="020B0604020202020204" pitchFamily="34" charset="0"/>
              </a:rPr>
              <a:t> </a:t>
            </a:r>
            <a:r>
              <a:rPr lang="en-US" sz="1200">
                <a:solidFill>
                  <a:srgbClr val="E97132"/>
                </a:solidFill>
                <a:latin typeface="Arial" panose="020B0604020202020204" pitchFamily="34" charset="0"/>
                <a:ea typeface="Calibri"/>
                <a:cs typeface="Arial" panose="020B0604020202020204" pitchFamily="34" charset="0"/>
              </a:rPr>
              <a:t>goal as well as results and reflections on the measure of student learning and student feedback should be uploaded as tagged evidence later in the cycle.</a:t>
            </a:r>
          </a:p>
          <a:p>
            <a:pPr marL="0" lvl="0" indent="0">
              <a:lnSpc>
                <a:spcPct val="134000"/>
              </a:lnSpc>
              <a:spcBef>
                <a:spcPts val="500"/>
              </a:spcBef>
              <a:buFont typeface="Arial" panose="020B0604020202020204" pitchFamily="34" charset="0"/>
              <a:buNone/>
            </a:pPr>
            <a:endParaRPr lang="en-US"/>
          </a:p>
          <a:p>
            <a:pPr marL="0" lvl="0" indent="0">
              <a:lnSpc>
                <a:spcPct val="134000"/>
              </a:lnSpc>
              <a:spcBef>
                <a:spcPts val="500"/>
              </a:spcBef>
              <a:buFont typeface="Arial" panose="020B0604020202020204" pitchFamily="34" charset="0"/>
              <a:buNone/>
            </a:pPr>
            <a:r>
              <a:rPr lang="en-US"/>
              <a:t>[Click] Once all members of the triad have finished their sections, the PS must select the “Complete” button that will appear at the bottom of the form. After clicking “Complete”, the form cannot be edited.</a:t>
            </a:r>
            <a:endParaRPr lang="en-US" b="0"/>
          </a:p>
          <a:p>
            <a:pPr marL="0" indent="0">
              <a:lnSpc>
                <a:spcPct val="134000"/>
              </a:lnSpc>
              <a:spcBef>
                <a:spcPts val="500"/>
              </a:spcBef>
              <a:buNone/>
            </a:pPr>
            <a:endParaRPr lang="en-US" b="0"/>
          </a:p>
        </p:txBody>
      </p:sp>
      <p:sp>
        <p:nvSpPr>
          <p:cNvPr id="4" name="Slide Number Placeholder 3">
            <a:extLst>
              <a:ext uri="{FF2B5EF4-FFF2-40B4-BE49-F238E27FC236}">
                <a16:creationId xmlns:a16="http://schemas.microsoft.com/office/drawing/2014/main" id="{3A9FC315-0C66-DB46-6D2B-F099EDA5AD30}"/>
              </a:ext>
            </a:extLst>
          </p:cNvPr>
          <p:cNvSpPr>
            <a:spLocks noGrp="1"/>
          </p:cNvSpPr>
          <p:nvPr>
            <p:ph type="sldNum" sz="quarter" idx="5"/>
          </p:nvPr>
        </p:nvSpPr>
        <p:spPr/>
        <p:txBody>
          <a:bodyPr/>
          <a:lstStyle/>
          <a:p>
            <a:fld id="{9B6DB38A-5D4A-D140-AE31-7200571C691E}" type="slidenum">
              <a:rPr lang="en-US" smtClean="0"/>
              <a:t>27</a:t>
            </a:fld>
            <a:endParaRPr lang="en-US"/>
          </a:p>
        </p:txBody>
      </p:sp>
    </p:spTree>
    <p:extLst>
      <p:ext uri="{BB962C8B-B14F-4D97-AF65-F5344CB8AC3E}">
        <p14:creationId xmlns:p14="http://schemas.microsoft.com/office/powerpoint/2010/main" val="157620211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4B0284-1C58-1B94-E102-A25145BBBBC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B00C5EC-B6B0-3F8D-755C-6C0A4756516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E7B89B5-3CFC-A9A5-DB33-A6ADBD5F8975}"/>
              </a:ext>
            </a:extLst>
          </p:cNvPr>
          <p:cNvSpPr>
            <a:spLocks noGrp="1"/>
          </p:cNvSpPr>
          <p:nvPr>
            <p:ph type="body" idx="1"/>
          </p:nvPr>
        </p:nvSpPr>
        <p:spPr/>
        <p:txBody>
          <a:bodyPr/>
          <a:lstStyle/>
          <a:p>
            <a:r>
              <a:rPr lang="en-US"/>
              <a:t>Next we will move on to the three-way meetings page.</a:t>
            </a:r>
          </a:p>
        </p:txBody>
      </p:sp>
      <p:sp>
        <p:nvSpPr>
          <p:cNvPr id="4" name="Slide Number Placeholder 3">
            <a:extLst>
              <a:ext uri="{FF2B5EF4-FFF2-40B4-BE49-F238E27FC236}">
                <a16:creationId xmlns:a16="http://schemas.microsoft.com/office/drawing/2014/main" id="{CA112894-DB46-6C25-CE69-CB9CD2850A2B}"/>
              </a:ext>
            </a:extLst>
          </p:cNvPr>
          <p:cNvSpPr>
            <a:spLocks noGrp="1"/>
          </p:cNvSpPr>
          <p:nvPr>
            <p:ph type="sldNum" sz="quarter" idx="5"/>
          </p:nvPr>
        </p:nvSpPr>
        <p:spPr/>
        <p:txBody>
          <a:bodyPr/>
          <a:lstStyle/>
          <a:p>
            <a:fld id="{9B6DB38A-5D4A-D140-AE31-7200571C691E}" type="slidenum">
              <a:rPr lang="en-US" smtClean="0"/>
              <a:t>28</a:t>
            </a:fld>
            <a:endParaRPr lang="en-US"/>
          </a:p>
        </p:txBody>
      </p:sp>
    </p:spTree>
    <p:extLst>
      <p:ext uri="{BB962C8B-B14F-4D97-AF65-F5344CB8AC3E}">
        <p14:creationId xmlns:p14="http://schemas.microsoft.com/office/powerpoint/2010/main" val="426056597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a:solidFill>
                  <a:schemeClr val="tx1"/>
                </a:solidFill>
                <a:effectLst/>
                <a:latin typeface="+mn-lt"/>
                <a:ea typeface="+mn-ea"/>
                <a:cs typeface="+mn-cs"/>
              </a:rPr>
              <a:t>The TC, PS, and SP can all edit the Three-Way Meetings page. </a:t>
            </a:r>
          </a:p>
          <a:p>
            <a:endParaRPr lang="en-US" sz="1200" b="0" i="0" u="none" strike="noStrike" kern="1200">
              <a:solidFill>
                <a:schemeClr val="tx1"/>
              </a:solidFill>
              <a:effectLst/>
              <a:latin typeface="+mn-lt"/>
              <a:ea typeface="+mn-ea"/>
              <a:cs typeface="+mn-cs"/>
            </a:endParaRPr>
          </a:p>
          <a:p>
            <a:r>
              <a:rPr lang="en-US" sz="1200" b="0" i="0" u="none" strike="noStrike" kern="1200">
                <a:solidFill>
                  <a:schemeClr val="tx1"/>
                </a:solidFill>
                <a:effectLst/>
                <a:latin typeface="+mn-lt"/>
                <a:ea typeface="+mn-ea"/>
                <a:cs typeface="+mn-cs"/>
              </a:rPr>
              <a:t>To complete the CAP cycle, a date must be entered for each of the three meetings. While the date fields are required, the notes sections are entirely optional.</a:t>
            </a:r>
            <a:endParaRPr lang="en-US"/>
          </a:p>
        </p:txBody>
      </p:sp>
      <p:sp>
        <p:nvSpPr>
          <p:cNvPr id="4" name="Slide Number Placeholder 3"/>
          <p:cNvSpPr>
            <a:spLocks noGrp="1"/>
          </p:cNvSpPr>
          <p:nvPr>
            <p:ph type="sldNum" sz="quarter" idx="5"/>
          </p:nvPr>
        </p:nvSpPr>
        <p:spPr/>
        <p:txBody>
          <a:bodyPr/>
          <a:lstStyle/>
          <a:p>
            <a:fld id="{9B6DB38A-5D4A-D140-AE31-7200571C691E}" type="slidenum">
              <a:rPr lang="en-US" smtClean="0"/>
              <a:t>29</a:t>
            </a:fld>
            <a:endParaRPr lang="en-US"/>
          </a:p>
        </p:txBody>
      </p:sp>
    </p:spTree>
    <p:extLst>
      <p:ext uri="{BB962C8B-B14F-4D97-AF65-F5344CB8AC3E}">
        <p14:creationId xmlns:p14="http://schemas.microsoft.com/office/powerpoint/2010/main" val="41265890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will start with an introduction to CAP, which is short for the Candidate Assessment of Performance.</a:t>
            </a:r>
          </a:p>
        </p:txBody>
      </p:sp>
      <p:sp>
        <p:nvSpPr>
          <p:cNvPr id="4" name="Slide Number Placeholder 3"/>
          <p:cNvSpPr>
            <a:spLocks noGrp="1"/>
          </p:cNvSpPr>
          <p:nvPr>
            <p:ph type="sldNum" sz="quarter" idx="5"/>
          </p:nvPr>
        </p:nvSpPr>
        <p:spPr/>
        <p:txBody>
          <a:bodyPr/>
          <a:lstStyle/>
          <a:p>
            <a:fld id="{9B6DB38A-5D4A-D140-AE31-7200571C691E}" type="slidenum">
              <a:rPr lang="en-US" smtClean="0"/>
              <a:t>3</a:t>
            </a:fld>
            <a:endParaRPr lang="en-US"/>
          </a:p>
        </p:txBody>
      </p:sp>
    </p:spTree>
    <p:extLst>
      <p:ext uri="{BB962C8B-B14F-4D97-AF65-F5344CB8AC3E}">
        <p14:creationId xmlns:p14="http://schemas.microsoft.com/office/powerpoint/2010/main" val="8752320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49376A-50C0-B659-A9EC-14634B7D200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B2C194E-6842-8C7B-107D-787BD7E815D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FC2B375-6F1E-4CC3-146B-73E3DEF76842}"/>
              </a:ext>
            </a:extLst>
          </p:cNvPr>
          <p:cNvSpPr>
            <a:spLocks noGrp="1"/>
          </p:cNvSpPr>
          <p:nvPr>
            <p:ph type="body" idx="1"/>
          </p:nvPr>
        </p:nvSpPr>
        <p:spPr/>
        <p:txBody>
          <a:bodyPr/>
          <a:lstStyle/>
          <a:p>
            <a:r>
              <a:rPr lang="en-US"/>
              <a:t>The PS and SP share responsibility for conducting observations and completing the related forms.</a:t>
            </a:r>
          </a:p>
        </p:txBody>
      </p:sp>
      <p:sp>
        <p:nvSpPr>
          <p:cNvPr id="4" name="Slide Number Placeholder 3">
            <a:extLst>
              <a:ext uri="{FF2B5EF4-FFF2-40B4-BE49-F238E27FC236}">
                <a16:creationId xmlns:a16="http://schemas.microsoft.com/office/drawing/2014/main" id="{1895E63B-E35C-C484-39E0-E94E3204BE9A}"/>
              </a:ext>
            </a:extLst>
          </p:cNvPr>
          <p:cNvSpPr>
            <a:spLocks noGrp="1"/>
          </p:cNvSpPr>
          <p:nvPr>
            <p:ph type="sldNum" sz="quarter" idx="5"/>
          </p:nvPr>
        </p:nvSpPr>
        <p:spPr/>
        <p:txBody>
          <a:bodyPr/>
          <a:lstStyle/>
          <a:p>
            <a:fld id="{9B6DB38A-5D4A-D140-AE31-7200571C691E}" type="slidenum">
              <a:rPr lang="en-US" smtClean="0"/>
              <a:t>30</a:t>
            </a:fld>
            <a:endParaRPr lang="en-US"/>
          </a:p>
        </p:txBody>
      </p:sp>
    </p:spTree>
    <p:extLst>
      <p:ext uri="{BB962C8B-B14F-4D97-AF65-F5344CB8AC3E}">
        <p14:creationId xmlns:p14="http://schemas.microsoft.com/office/powerpoint/2010/main" val="84605363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606EB0-C993-40A3-7F3B-557AA72D6E7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BB4AB1-EC44-C725-ABBF-DDDCB9BD583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26366D2-A4DA-D1D5-24F3-C007500DA891}"/>
              </a:ext>
            </a:extLst>
          </p:cNvPr>
          <p:cNvSpPr>
            <a:spLocks noGrp="1"/>
          </p:cNvSpPr>
          <p:nvPr>
            <p:ph type="body" idx="1"/>
          </p:nvPr>
        </p:nvSpPr>
        <p:spPr/>
        <p:txBody>
          <a:bodyPr/>
          <a:lstStyle/>
          <a:p>
            <a:pPr rtl="0" fontAlgn="base"/>
            <a:r>
              <a:rPr lang="en-US" sz="1200" b="1" i="0" kern="1200">
                <a:solidFill>
                  <a:schemeClr val="tx1"/>
                </a:solidFill>
                <a:effectLst/>
                <a:latin typeface="+mn-lt"/>
                <a:ea typeface="+mn-ea"/>
                <a:cs typeface="+mn-cs"/>
              </a:rPr>
              <a:t>For Unannounced Observations</a:t>
            </a:r>
            <a:r>
              <a:rPr lang="en-US" sz="1200" b="0" i="0" kern="1200">
                <a:solidFill>
                  <a:schemeClr val="tx1"/>
                </a:solidFill>
                <a:effectLst/>
                <a:latin typeface="+mn-lt"/>
                <a:ea typeface="+mn-ea"/>
                <a:cs typeface="+mn-cs"/>
              </a:rPr>
              <a:t>, the SP must observe the candidate. The PS’ presence is </a:t>
            </a:r>
            <a:r>
              <a:rPr lang="en-US" sz="1200" b="0" i="1" kern="1200">
                <a:solidFill>
                  <a:schemeClr val="tx1"/>
                </a:solidFill>
                <a:effectLst/>
                <a:latin typeface="+mn-lt"/>
                <a:ea typeface="+mn-ea"/>
                <a:cs typeface="+mn-cs"/>
              </a:rPr>
              <a:t>optional</a:t>
            </a:r>
            <a:r>
              <a:rPr lang="en-US" sz="1200" b="0" i="0" kern="1200">
                <a:solidFill>
                  <a:schemeClr val="tx1"/>
                </a:solidFill>
                <a:effectLst/>
                <a:latin typeface="+mn-lt"/>
                <a:ea typeface="+mn-ea"/>
                <a:cs typeface="+mn-cs"/>
              </a:rPr>
              <a:t>. </a:t>
            </a:r>
          </a:p>
          <a:p>
            <a:pPr rtl="0" fontAlgn="base"/>
            <a:endParaRPr lang="en-US" sz="1200" b="1" i="0" kern="1200">
              <a:solidFill>
                <a:schemeClr val="tx1"/>
              </a:solidFill>
              <a:effectLst/>
              <a:latin typeface="+mn-lt"/>
              <a:ea typeface="+mn-ea"/>
              <a:cs typeface="+mn-cs"/>
            </a:endParaRPr>
          </a:p>
          <a:p>
            <a:pPr rtl="0" fontAlgn="base"/>
            <a:r>
              <a:rPr lang="en-US" sz="1200" b="1" i="0" kern="1200">
                <a:solidFill>
                  <a:schemeClr val="tx1"/>
                </a:solidFill>
                <a:effectLst/>
                <a:latin typeface="+mn-lt"/>
                <a:ea typeface="+mn-ea"/>
                <a:cs typeface="+mn-cs"/>
              </a:rPr>
              <a:t>For Announced Observations</a:t>
            </a:r>
            <a:r>
              <a:rPr lang="en-US" sz="1200" b="0" i="0" kern="1200">
                <a:solidFill>
                  <a:schemeClr val="tx1"/>
                </a:solidFill>
                <a:effectLst/>
                <a:latin typeface="+mn-lt"/>
                <a:ea typeface="+mn-ea"/>
                <a:cs typeface="+mn-cs"/>
              </a:rPr>
              <a:t>, both the SP and PS must observe the candidate, and feedback must be calibrated. </a:t>
            </a:r>
          </a:p>
          <a:p>
            <a:pPr rtl="0" fontAlgn="base"/>
            <a:endParaRPr lang="en-US" sz="1200" b="0" i="0" kern="120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sz="1200"/>
              <a:t>Click] At the top of each form, there is a question about observers.</a:t>
            </a:r>
          </a:p>
          <a:p>
            <a:pPr marL="17145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200"/>
              <a:t>If both the SP and PS conducted the observation, this is considered a joint observation </a:t>
            </a:r>
          </a:p>
          <a:p>
            <a:pPr marL="17145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200"/>
              <a:t>If only one supervisor conducted the observation this is considered an individual observation</a:t>
            </a:r>
          </a:p>
          <a:p>
            <a:pPr marL="17145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200"/>
              <a:t>The PS will have the option of “PS only” and the SP will see “SP only”</a:t>
            </a:r>
          </a:p>
          <a:p>
            <a:pPr rtl="0" fontAlgn="base"/>
            <a:endParaRPr lang="en-US" sz="1200" b="0" i="0" kern="120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820FA5A0-17C6-F28E-AE31-65FDB5E152F5}"/>
              </a:ext>
            </a:extLst>
          </p:cNvPr>
          <p:cNvSpPr>
            <a:spLocks noGrp="1"/>
          </p:cNvSpPr>
          <p:nvPr>
            <p:ph type="sldNum" sz="quarter" idx="5"/>
          </p:nvPr>
        </p:nvSpPr>
        <p:spPr/>
        <p:txBody>
          <a:bodyPr/>
          <a:lstStyle/>
          <a:p>
            <a:fld id="{9B6DB38A-5D4A-D140-AE31-7200571C691E}" type="slidenum">
              <a:rPr lang="en-US" smtClean="0"/>
              <a:t>31</a:t>
            </a:fld>
            <a:endParaRPr lang="en-US"/>
          </a:p>
        </p:txBody>
      </p:sp>
    </p:spTree>
    <p:extLst>
      <p:ext uri="{BB962C8B-B14F-4D97-AF65-F5344CB8AC3E}">
        <p14:creationId xmlns:p14="http://schemas.microsoft.com/office/powerpoint/2010/main" val="387646497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7F0C83-867D-59A7-6812-D7506F40C9C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D7872D-5AE4-B754-101C-72B53968424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6381C54-0DFC-5F55-9029-A4CBB3481042}"/>
              </a:ext>
            </a:extLst>
          </p:cNvPr>
          <p:cNvSpPr>
            <a:spLocks noGrp="1"/>
          </p:cNvSpPr>
          <p:nvPr>
            <p:ph type="body" idx="1"/>
          </p:nvPr>
        </p:nvSpPr>
        <p:spPr/>
        <p:txBody>
          <a:bodyPr/>
          <a:lstStyle/>
          <a:p>
            <a:r>
              <a:rPr lang="en-US"/>
              <a:t>The layout of each observation form changes based on who is conducting it.</a:t>
            </a:r>
          </a:p>
          <a:p>
            <a:pPr marL="171450" indent="-171450">
              <a:buFont typeface="Arial" panose="020B0604020202020204" pitchFamily="34" charset="0"/>
              <a:buChar char="•"/>
            </a:pPr>
            <a:r>
              <a:rPr lang="en-US"/>
              <a:t>[Click] If completing the observation individually, you will see one open-response box for each question. </a:t>
            </a:r>
          </a:p>
          <a:p>
            <a:pPr marL="171450" indent="-171450">
              <a:buFont typeface="Arial" panose="020B0604020202020204" pitchFamily="34" charset="0"/>
              <a:buChar char="•"/>
            </a:pPr>
            <a:r>
              <a:rPr lang="en-US"/>
              <a:t>[Click] If completing the observation jointly, you will see three separate boxes for each question: one for SP, one for PS, and one titled “calibrated”.</a:t>
            </a:r>
          </a:p>
          <a:p>
            <a:pPr marL="628650" lvl="1" indent="-171450">
              <a:buFont typeface="Arial" panose="020B0604020202020204" pitchFamily="34" charset="0"/>
              <a:buChar char="•"/>
            </a:pPr>
            <a:r>
              <a:rPr lang="en-US" sz="1200" b="0" i="0" u="none" strike="noStrike" kern="1200">
                <a:solidFill>
                  <a:schemeClr val="tx1"/>
                </a:solidFill>
                <a:effectLst/>
                <a:latin typeface="+mn-lt"/>
                <a:ea typeface="+mn-ea"/>
                <a:cs typeface="+mn-cs"/>
              </a:rPr>
              <a:t>You will be able to input information into the SP and the Calibrated boxes. </a:t>
            </a:r>
            <a:endParaRPr lang="en-US"/>
          </a:p>
          <a:p>
            <a:pPr marL="628650" lvl="1" indent="-171450">
              <a:buFont typeface="Arial" panose="020B0604020202020204" pitchFamily="34" charset="0"/>
              <a:buChar char="•"/>
            </a:pPr>
            <a:r>
              <a:rPr lang="en-US" sz="1200">
                <a:latin typeface="Arial"/>
                <a:cs typeface="Arial"/>
              </a:rPr>
              <a:t>Only the calibrated boxes are required, and will automatically pre-populate into the formative and summative assessments</a:t>
            </a:r>
          </a:p>
        </p:txBody>
      </p:sp>
      <p:sp>
        <p:nvSpPr>
          <p:cNvPr id="4" name="Slide Number Placeholder 3">
            <a:extLst>
              <a:ext uri="{FF2B5EF4-FFF2-40B4-BE49-F238E27FC236}">
                <a16:creationId xmlns:a16="http://schemas.microsoft.com/office/drawing/2014/main" id="{5B4FF49C-3D07-809A-B427-C65A729067B4}"/>
              </a:ext>
            </a:extLst>
          </p:cNvPr>
          <p:cNvSpPr>
            <a:spLocks noGrp="1"/>
          </p:cNvSpPr>
          <p:nvPr>
            <p:ph type="sldNum" sz="quarter" idx="5"/>
          </p:nvPr>
        </p:nvSpPr>
        <p:spPr/>
        <p:txBody>
          <a:bodyPr/>
          <a:lstStyle/>
          <a:p>
            <a:fld id="{9B6DB38A-5D4A-D140-AE31-7200571C691E}" type="slidenum">
              <a:rPr lang="en-US" smtClean="0"/>
              <a:t>32</a:t>
            </a:fld>
            <a:endParaRPr lang="en-US"/>
          </a:p>
        </p:txBody>
      </p:sp>
    </p:spTree>
    <p:extLst>
      <p:ext uri="{BB962C8B-B14F-4D97-AF65-F5344CB8AC3E}">
        <p14:creationId xmlns:p14="http://schemas.microsoft.com/office/powerpoint/2010/main" val="38919478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FB5471-EF1E-C49A-C63B-2852F502083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D838C2-EDBB-9E93-939A-0E94DCDACC6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C6819A8-4CBD-7888-4397-0D0A21776CEF}"/>
              </a:ext>
            </a:extLst>
          </p:cNvPr>
          <p:cNvSpPr>
            <a:spLocks noGrp="1"/>
          </p:cNvSpPr>
          <p:nvPr>
            <p:ph type="body" idx="1"/>
          </p:nvPr>
        </p:nvSpPr>
        <p:spPr/>
        <p:txBody>
          <a:bodyPr/>
          <a:lstStyle/>
          <a:p>
            <a:pPr rtl="0" fontAlgn="base"/>
            <a:r>
              <a:rPr lang="en-US" sz="1200" b="0" i="0" kern="1200">
                <a:solidFill>
                  <a:schemeClr val="tx1"/>
                </a:solidFill>
                <a:effectLst/>
                <a:latin typeface="+mn-lt"/>
                <a:ea typeface="+mn-ea"/>
                <a:cs typeface="+mn-cs"/>
              </a:rPr>
              <a:t>The observation forms can sometimes be a bit finicky. The tips of this slide can prevent the most common problems that can occur.</a:t>
            </a:r>
          </a:p>
          <a:p>
            <a:pPr rtl="0" fontAlgn="base"/>
            <a:endParaRPr lang="en-US" sz="1200" b="0" i="0" kern="1200">
              <a:solidFill>
                <a:schemeClr val="tx1"/>
              </a:solidFill>
              <a:effectLst/>
              <a:latin typeface="+mn-lt"/>
              <a:ea typeface="+mn-ea"/>
              <a:cs typeface="+mn-cs"/>
            </a:endParaRPr>
          </a:p>
          <a:p>
            <a:pPr marL="0" indent="0" fontAlgn="base">
              <a:buNone/>
            </a:pPr>
            <a:r>
              <a:rPr lang="en-US" sz="1200" b="1"/>
              <a:t>[Click] Avoid toggling between individual and joint forms </a:t>
            </a:r>
          </a:p>
          <a:p>
            <a:pPr fontAlgn="base"/>
            <a:r>
              <a:rPr lang="en-US" sz="1200"/>
              <a:t>Switching back and forth between “PS/SP Only” and “Joint” modes is very likely to lead to data loss </a:t>
            </a:r>
          </a:p>
          <a:p>
            <a:pPr fontAlgn="base"/>
            <a:r>
              <a:rPr lang="en-US" sz="1200"/>
              <a:t>To prevent this, connect with the PST to decide who will complete each observation in advance</a:t>
            </a:r>
          </a:p>
          <a:p>
            <a:pPr fontAlgn="base"/>
            <a:endParaRPr lang="en-US" sz="1200"/>
          </a:p>
          <a:p>
            <a:pPr marL="0" indent="0" fontAlgn="base">
              <a:buNone/>
            </a:pPr>
            <a:r>
              <a:rPr lang="en-US" sz="1200" b="1"/>
              <a:t>[Click] For joint observations, only one supervisor should enter “calibrated” text</a:t>
            </a:r>
          </a:p>
          <a:p>
            <a:pPr fontAlgn="base"/>
            <a:r>
              <a:rPr lang="en-US" sz="1200"/>
              <a:t>The “calibrated” boxes reflect content from the last person who clicked “Save” </a:t>
            </a:r>
          </a:p>
          <a:p>
            <a:pPr fontAlgn="base"/>
            <a:r>
              <a:rPr lang="en-US" sz="1200"/>
              <a:t>To avoid accidentally overwriting work, only one supervisor should enter text into the “calibrated” boxes</a:t>
            </a:r>
          </a:p>
          <a:p>
            <a:pPr fontAlgn="base"/>
            <a:r>
              <a:rPr lang="en-US" sz="1200"/>
              <a:t>Talk with the PS to decide who will take this role ahead of time </a:t>
            </a:r>
          </a:p>
          <a:p>
            <a:pPr fontAlgn="base"/>
            <a:endParaRPr lang="en-US" sz="1200"/>
          </a:p>
          <a:p>
            <a:pPr rtl="0" fontAlgn="base"/>
            <a:endParaRPr lang="en-US" sz="1200">
              <a:latin typeface="Arial"/>
              <a:cs typeface="Arial"/>
            </a:endParaRPr>
          </a:p>
        </p:txBody>
      </p:sp>
      <p:sp>
        <p:nvSpPr>
          <p:cNvPr id="4" name="Slide Number Placeholder 3">
            <a:extLst>
              <a:ext uri="{FF2B5EF4-FFF2-40B4-BE49-F238E27FC236}">
                <a16:creationId xmlns:a16="http://schemas.microsoft.com/office/drawing/2014/main" id="{01FB1E3A-7CDF-55B0-2500-7905B1AECC40}"/>
              </a:ext>
            </a:extLst>
          </p:cNvPr>
          <p:cNvSpPr>
            <a:spLocks noGrp="1"/>
          </p:cNvSpPr>
          <p:nvPr>
            <p:ph type="sldNum" sz="quarter" idx="5"/>
          </p:nvPr>
        </p:nvSpPr>
        <p:spPr/>
        <p:txBody>
          <a:bodyPr/>
          <a:lstStyle/>
          <a:p>
            <a:fld id="{9B6DB38A-5D4A-D140-AE31-7200571C691E}" type="slidenum">
              <a:rPr lang="en-US" smtClean="0"/>
              <a:t>33</a:t>
            </a:fld>
            <a:endParaRPr lang="en-US"/>
          </a:p>
        </p:txBody>
      </p:sp>
    </p:spTree>
    <p:extLst>
      <p:ext uri="{BB962C8B-B14F-4D97-AF65-F5344CB8AC3E}">
        <p14:creationId xmlns:p14="http://schemas.microsoft.com/office/powerpoint/2010/main" val="66543759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BC0662-A9D2-1916-CA05-28E359FFA8B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B2B6453-4C61-3C6C-C35A-614430059B8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14B6804-B22E-FA18-92FC-325CB291922D}"/>
              </a:ext>
            </a:extLst>
          </p:cNvPr>
          <p:cNvSpPr>
            <a:spLocks noGrp="1"/>
          </p:cNvSpPr>
          <p:nvPr>
            <p:ph type="body" idx="1"/>
          </p:nvPr>
        </p:nvSpPr>
        <p:spPr/>
        <p:txBody>
          <a:bodyPr/>
          <a:lstStyle/>
          <a:p>
            <a:pPr marL="0" indent="0">
              <a:lnSpc>
                <a:spcPct val="114000"/>
              </a:lnSpc>
              <a:spcBef>
                <a:spcPts val="0"/>
              </a:spcBef>
              <a:buFont typeface="Arial" panose="020B0604020202020204" pitchFamily="34" charset="0"/>
              <a:buNone/>
            </a:pPr>
            <a:r>
              <a:rPr lang="en-US" sz="1200" b="1">
                <a:latin typeface="Arial"/>
                <a:ea typeface="Calibri"/>
                <a:cs typeface="Arial"/>
              </a:rPr>
              <a:t>[Click] Supervisors </a:t>
            </a:r>
            <a:r>
              <a:rPr lang="en-US" sz="1200" b="1" u="sng">
                <a:latin typeface="Arial"/>
                <a:ea typeface="Calibri"/>
                <a:cs typeface="Arial"/>
              </a:rPr>
              <a:t>must</a:t>
            </a:r>
            <a:r>
              <a:rPr lang="en-US" sz="1200" b="1">
                <a:latin typeface="Arial"/>
                <a:ea typeface="Calibri"/>
                <a:cs typeface="Arial"/>
              </a:rPr>
              <a:t> include observation evidence for each of the three required elements.</a:t>
            </a:r>
          </a:p>
          <a:p>
            <a:pPr>
              <a:lnSpc>
                <a:spcPct val="114000"/>
              </a:lnSpc>
              <a:spcBef>
                <a:spcPts val="0"/>
              </a:spcBef>
            </a:pPr>
            <a:r>
              <a:rPr lang="en-US" sz="1200">
                <a:latin typeface="Arial"/>
                <a:ea typeface="Calibri"/>
                <a:cs typeface="Arial"/>
              </a:rPr>
              <a:t>These are listed at the top of each form and bolded with an asterisk* in the synthesized evidence tables</a:t>
            </a:r>
            <a:endParaRPr lang="en-US" sz="1200">
              <a:ea typeface="Calibri"/>
            </a:endParaRPr>
          </a:p>
          <a:p>
            <a:endParaRPr lang="en-US"/>
          </a:p>
          <a:p>
            <a:pPr marL="0" indent="0">
              <a:lnSpc>
                <a:spcPct val="114000"/>
              </a:lnSpc>
              <a:spcBef>
                <a:spcPts val="0"/>
              </a:spcBef>
              <a:buFont typeface="Arial" panose="020B0604020202020204" pitchFamily="34" charset="0"/>
              <a:buNone/>
            </a:pPr>
            <a:r>
              <a:rPr lang="en-US" b="1"/>
              <a:t>[Click] </a:t>
            </a:r>
            <a:r>
              <a:rPr lang="en-US" sz="1200" b="1">
                <a:latin typeface="Arial"/>
                <a:ea typeface="Calibri"/>
                <a:cs typeface="Arial"/>
              </a:rPr>
              <a:t>Supervisors </a:t>
            </a:r>
            <a:r>
              <a:rPr lang="en-US" sz="1200" b="1" u="sng">
                <a:latin typeface="Arial"/>
                <a:ea typeface="Calibri"/>
                <a:cs typeface="Arial"/>
              </a:rPr>
              <a:t>may </a:t>
            </a:r>
            <a:r>
              <a:rPr lang="en-US" sz="1200" b="1" u="none">
                <a:latin typeface="Arial"/>
                <a:ea typeface="Calibri"/>
                <a:cs typeface="Arial"/>
              </a:rPr>
              <a:t>include</a:t>
            </a:r>
            <a:r>
              <a:rPr lang="en-US" sz="1200" b="1" u="sng">
                <a:latin typeface="Arial"/>
                <a:ea typeface="Calibri"/>
                <a:cs typeface="Arial"/>
              </a:rPr>
              <a:t> </a:t>
            </a:r>
            <a:r>
              <a:rPr lang="en-US" sz="1200" b="1">
                <a:latin typeface="Arial"/>
                <a:ea typeface="Calibri"/>
                <a:cs typeface="Arial"/>
              </a:rPr>
              <a:t>observation evidence for the optional elements, if observed. </a:t>
            </a:r>
          </a:p>
          <a:p>
            <a:pPr marL="0" indent="0">
              <a:lnSpc>
                <a:spcPct val="114000"/>
              </a:lnSpc>
              <a:spcBef>
                <a:spcPts val="0"/>
              </a:spcBef>
              <a:buFont typeface="Arial" panose="020B0604020202020204" pitchFamily="34" charset="0"/>
              <a:buNone/>
            </a:pPr>
            <a:r>
              <a:rPr lang="en-US" sz="1200" b="0">
                <a:latin typeface="Arial"/>
                <a:ea typeface="Calibri"/>
                <a:cs typeface="Arial"/>
              </a:rPr>
              <a:t>However, other categories of evidence such as student feedback or candidate artifacts may be used to demonstrate proficiency instead.</a:t>
            </a:r>
          </a:p>
          <a:p>
            <a:endParaRPr lang="en-US"/>
          </a:p>
        </p:txBody>
      </p:sp>
      <p:sp>
        <p:nvSpPr>
          <p:cNvPr id="4" name="Slide Number Placeholder 3">
            <a:extLst>
              <a:ext uri="{FF2B5EF4-FFF2-40B4-BE49-F238E27FC236}">
                <a16:creationId xmlns:a16="http://schemas.microsoft.com/office/drawing/2014/main" id="{49D278D4-B0FC-7F47-22D6-1C572B2D6D03}"/>
              </a:ext>
            </a:extLst>
          </p:cNvPr>
          <p:cNvSpPr>
            <a:spLocks noGrp="1"/>
          </p:cNvSpPr>
          <p:nvPr>
            <p:ph type="sldNum" sz="quarter" idx="5"/>
          </p:nvPr>
        </p:nvSpPr>
        <p:spPr/>
        <p:txBody>
          <a:bodyPr/>
          <a:lstStyle/>
          <a:p>
            <a:fld id="{9B6DB38A-5D4A-D140-AE31-7200571C691E}" type="slidenum">
              <a:rPr lang="en-US" smtClean="0"/>
              <a:t>34</a:t>
            </a:fld>
            <a:endParaRPr lang="en-US"/>
          </a:p>
        </p:txBody>
      </p:sp>
    </p:spTree>
    <p:extLst>
      <p:ext uri="{BB962C8B-B14F-4D97-AF65-F5344CB8AC3E}">
        <p14:creationId xmlns:p14="http://schemas.microsoft.com/office/powerpoint/2010/main" val="83101883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1FBBD6-2AEB-B34C-036F-2869D2B88B5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A934704-7E97-B637-5694-C906AD33215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2B31118-834A-BDDB-9B24-D3154E9745A2}"/>
              </a:ext>
            </a:extLst>
          </p:cNvPr>
          <p:cNvSpPr>
            <a:spLocks noGrp="1"/>
          </p:cNvSpPr>
          <p:nvPr>
            <p:ph type="body" idx="1"/>
          </p:nvPr>
        </p:nvSpPr>
        <p:spPr/>
        <p:txBody>
          <a:bodyPr/>
          <a:lstStyle/>
          <a:p>
            <a:r>
              <a:rPr lang="en-US"/>
              <a:t>While the paper observation forms include an optional space for </a:t>
            </a:r>
            <a:r>
              <a:rPr lang="en-US" b="1"/>
              <a:t>active evidence collection</a:t>
            </a:r>
            <a:r>
              <a:rPr lang="en-US"/>
              <a:t>, this box is </a:t>
            </a:r>
            <a:r>
              <a:rPr lang="en-US" b="0" u="sng"/>
              <a:t>not</a:t>
            </a:r>
            <a:r>
              <a:rPr lang="en-US" b="1"/>
              <a:t> </a:t>
            </a:r>
            <a:r>
              <a:rPr lang="en-US" b="0"/>
              <a:t>included in the CAP Online Platform</a:t>
            </a:r>
            <a:r>
              <a:rPr lang="en-US"/>
              <a:t>. </a:t>
            </a:r>
          </a:p>
          <a:p>
            <a:pPr marL="285750" indent="-285750" fontAlgn="base">
              <a:lnSpc>
                <a:spcPct val="114000"/>
              </a:lnSpc>
              <a:spcBef>
                <a:spcPts val="500"/>
              </a:spcBef>
              <a:buFont typeface="Arial"/>
              <a:buChar char="•"/>
            </a:pPr>
            <a:r>
              <a:rPr lang="en-US">
                <a:solidFill>
                  <a:srgbClr val="1E4782"/>
                </a:solidFill>
                <a:latin typeface="Arial"/>
                <a:cs typeface="Arial"/>
              </a:rPr>
              <a:t>We made this decision because the platform does not allow autosaving and we worried that raw notes could be lost during observations</a:t>
            </a:r>
            <a:endParaRPr lang="en-US">
              <a:solidFill>
                <a:srgbClr val="1E4782"/>
              </a:solidFill>
              <a:latin typeface="Arial" panose="020B0604020202020204" pitchFamily="34" charset="0"/>
              <a:cs typeface="Arial" panose="020B0604020202020204" pitchFamily="34" charset="0"/>
            </a:endParaRPr>
          </a:p>
          <a:p>
            <a:pPr marL="285750" indent="-285750">
              <a:lnSpc>
                <a:spcPct val="113999"/>
              </a:lnSpc>
              <a:spcBef>
                <a:spcPts val="500"/>
              </a:spcBef>
              <a:buFont typeface="Arial"/>
              <a:buChar char="•"/>
            </a:pPr>
            <a:r>
              <a:rPr lang="en-US">
                <a:solidFill>
                  <a:srgbClr val="1E4782"/>
                </a:solidFill>
                <a:latin typeface="Arial"/>
                <a:cs typeface="Arial"/>
              </a:rPr>
              <a:t>Supervisors should take these low-inference notes in a separate document </a:t>
            </a:r>
          </a:p>
          <a:p>
            <a:pPr marL="285750" indent="-285750">
              <a:lnSpc>
                <a:spcPct val="113999"/>
              </a:lnSpc>
              <a:spcBef>
                <a:spcPts val="500"/>
              </a:spcBef>
              <a:buFont typeface="Arial"/>
              <a:buChar char="•"/>
            </a:pPr>
            <a:endParaRPr lang="en-US">
              <a:solidFill>
                <a:srgbClr val="1E4782"/>
              </a:solidFill>
              <a:latin typeface="Arial"/>
              <a:cs typeface="Arial"/>
            </a:endParaRPr>
          </a:p>
          <a:p>
            <a:pPr marL="0" indent="0" fontAlgn="base">
              <a:lnSpc>
                <a:spcPct val="114000"/>
              </a:lnSpc>
              <a:spcBef>
                <a:spcPts val="500"/>
              </a:spcBef>
              <a:buFont typeface="Arial"/>
              <a:buNone/>
            </a:pPr>
            <a:r>
              <a:rPr lang="en-US">
                <a:solidFill>
                  <a:srgbClr val="1E4782"/>
                </a:solidFill>
                <a:latin typeface="Arial"/>
                <a:cs typeface="Arial"/>
              </a:rPr>
              <a:t>[Click] Synthesized evidence is included in the platform</a:t>
            </a:r>
            <a:r>
              <a:rPr lang="en-US">
                <a:solidFill>
                  <a:schemeClr val="tx1"/>
                </a:solidFill>
                <a:latin typeface="+mn-lt"/>
                <a:cs typeface="+mn-cs"/>
              </a:rPr>
              <a:t>. </a:t>
            </a:r>
            <a:r>
              <a:rPr lang="en-US">
                <a:solidFill>
                  <a:srgbClr val="1E4782"/>
                </a:solidFill>
                <a:latin typeface="Arial"/>
                <a:cs typeface="Arial"/>
              </a:rPr>
              <a:t>Supervisors should type or paste key evidence for each element into these boxes.</a:t>
            </a:r>
          </a:p>
          <a:p>
            <a:pPr marL="171450" indent="-171450" fontAlgn="base">
              <a:lnSpc>
                <a:spcPct val="114000"/>
              </a:lnSpc>
              <a:spcBef>
                <a:spcPts val="500"/>
              </a:spcBef>
              <a:buFont typeface="Arial" panose="020B0604020202020204" pitchFamily="34" charset="0"/>
              <a:buChar char="•"/>
            </a:pPr>
            <a:r>
              <a:rPr lang="en-US">
                <a:solidFill>
                  <a:srgbClr val="1E4782"/>
                </a:solidFill>
                <a:latin typeface="Arial"/>
                <a:cs typeface="Arial"/>
              </a:rPr>
              <a:t>As a reminder, any section that is bold and includes as asterisk is required. </a:t>
            </a:r>
          </a:p>
          <a:p>
            <a:pPr marL="171450" indent="-171450" fontAlgn="base">
              <a:lnSpc>
                <a:spcPct val="114000"/>
              </a:lnSpc>
              <a:spcBef>
                <a:spcPts val="500"/>
              </a:spcBef>
              <a:buFont typeface="Arial" panose="020B0604020202020204" pitchFamily="34" charset="0"/>
              <a:buChar char="•"/>
            </a:pPr>
            <a:r>
              <a:rPr lang="en-US">
                <a:solidFill>
                  <a:srgbClr val="1E4782"/>
                </a:solidFill>
                <a:latin typeface="Arial"/>
                <a:cs typeface="Arial"/>
              </a:rPr>
              <a:t>For the example on this slide, Safe Learning is a required element so it must be included in the observation. Adjustments to practice is optional.</a:t>
            </a:r>
          </a:p>
          <a:p>
            <a:pPr marL="171450" indent="-171450" fontAlgn="base">
              <a:lnSpc>
                <a:spcPct val="114000"/>
              </a:lnSpc>
              <a:spcBef>
                <a:spcPts val="500"/>
              </a:spcBef>
              <a:buFont typeface="Arial" panose="020B0604020202020204" pitchFamily="34" charset="0"/>
              <a:buChar char="•"/>
            </a:pPr>
            <a:r>
              <a:rPr lang="en-US">
                <a:solidFill>
                  <a:srgbClr val="1E4782"/>
                </a:solidFill>
                <a:latin typeface="Arial"/>
                <a:cs typeface="Arial"/>
              </a:rPr>
              <a:t>Because this example is from a joint form, only the calibrated evidence is required. Notes from each supervisor are optional.</a:t>
            </a:r>
            <a:endParaRPr lang="en-US"/>
          </a:p>
          <a:p>
            <a:pPr marL="0" indent="0">
              <a:lnSpc>
                <a:spcPct val="113999"/>
              </a:lnSpc>
              <a:spcBef>
                <a:spcPts val="500"/>
              </a:spcBef>
              <a:buFont typeface="Arial"/>
              <a:buNone/>
            </a:pPr>
            <a:endParaRPr lang="en-US">
              <a:solidFill>
                <a:srgbClr val="1E4782"/>
              </a:solidFill>
              <a:latin typeface="Arial"/>
              <a:cs typeface="Arial"/>
            </a:endParaRPr>
          </a:p>
          <a:p>
            <a:endParaRPr lang="en-US"/>
          </a:p>
        </p:txBody>
      </p:sp>
      <p:sp>
        <p:nvSpPr>
          <p:cNvPr id="4" name="Slide Number Placeholder 3">
            <a:extLst>
              <a:ext uri="{FF2B5EF4-FFF2-40B4-BE49-F238E27FC236}">
                <a16:creationId xmlns:a16="http://schemas.microsoft.com/office/drawing/2014/main" id="{5558D641-138A-C76D-6922-316E7ECF427E}"/>
              </a:ext>
            </a:extLst>
          </p:cNvPr>
          <p:cNvSpPr>
            <a:spLocks noGrp="1"/>
          </p:cNvSpPr>
          <p:nvPr>
            <p:ph type="sldNum" sz="quarter" idx="5"/>
          </p:nvPr>
        </p:nvSpPr>
        <p:spPr/>
        <p:txBody>
          <a:bodyPr/>
          <a:lstStyle/>
          <a:p>
            <a:fld id="{9B6DB38A-5D4A-D140-AE31-7200571C691E}" type="slidenum">
              <a:rPr lang="en-US" smtClean="0"/>
              <a:t>35</a:t>
            </a:fld>
            <a:endParaRPr lang="en-US"/>
          </a:p>
        </p:txBody>
      </p:sp>
    </p:spTree>
    <p:extLst>
      <p:ext uri="{BB962C8B-B14F-4D97-AF65-F5344CB8AC3E}">
        <p14:creationId xmlns:p14="http://schemas.microsoft.com/office/powerpoint/2010/main" val="103331505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C981F4-C644-152D-5750-226F0B7B65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057153-C642-89FB-DB39-69E0BD8AC7E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E03CC18-52C8-DD7F-E1D7-BEDA4A31312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[Click] The feedback section begins with space to document the candidate’s current area(s) of strengths and area(s) for growth. </a:t>
            </a:r>
            <a:r>
              <a:rPr lang="en-US">
                <a:solidFill>
                  <a:srgbClr val="1E4782"/>
                </a:solidFill>
                <a:latin typeface="Arial"/>
                <a:cs typeface="Arial"/>
              </a:rPr>
              <a:t>These should be targeted judgements about what is going well and what can be improved.</a:t>
            </a:r>
            <a:endParaRPr lang="en-US">
              <a:solidFill>
                <a:srgbClr val="1E4782"/>
              </a:solidFill>
              <a:latin typeface="Arial" panose="020B0604020202020204" pitchFamily="34" charset="0"/>
              <a:cs typeface="Arial" panose="020B0604020202020204" pitchFamily="34" charset="0"/>
            </a:endParaRPr>
          </a:p>
          <a:p>
            <a:endParaRPr lang="en-US"/>
          </a:p>
          <a:p>
            <a:pPr marL="0" indent="0">
              <a:buFont typeface="Arial" panose="020B0604020202020204" pitchFamily="34" charset="0"/>
              <a:buNone/>
            </a:pPr>
            <a:r>
              <a:rPr lang="en-US" i="0" u="none"/>
              <a:t>[Click] It also include space to add </a:t>
            </a:r>
            <a:r>
              <a:rPr lang="en-US" b="0" i="0"/>
              <a:t>specific strategies, recommendations, or resources </a:t>
            </a:r>
            <a:r>
              <a:rPr lang="en-US" b="0"/>
              <a:t>to reinforce or improve practice in these areas. This section is also required.</a:t>
            </a:r>
          </a:p>
          <a:p>
            <a:pPr marL="0" indent="0">
              <a:buFont typeface="Arial" panose="020B0604020202020204" pitchFamily="34" charset="0"/>
              <a:buNone/>
            </a:pPr>
            <a:endParaRPr lang="en-US"/>
          </a:p>
          <a:p>
            <a:pPr marL="0" indent="0">
              <a:buFont typeface="Arial" panose="020B0604020202020204" pitchFamily="34" charset="0"/>
              <a:buNone/>
            </a:pPr>
            <a:r>
              <a:rPr lang="en-US"/>
              <a:t>[Click] The information in this section of the form may be tied to individual elements or span multiple elements.  Regardless of scope, it should be timely, constructive, targeted, and actionable. You can see our High-Quality Feedback Quick Reference Guide for more information on DESE’s expectations for feedback.</a:t>
            </a:r>
          </a:p>
        </p:txBody>
      </p:sp>
      <p:sp>
        <p:nvSpPr>
          <p:cNvPr id="4" name="Slide Number Placeholder 3">
            <a:extLst>
              <a:ext uri="{FF2B5EF4-FFF2-40B4-BE49-F238E27FC236}">
                <a16:creationId xmlns:a16="http://schemas.microsoft.com/office/drawing/2014/main" id="{34E62293-C77F-06ED-E103-206BFEDF383C}"/>
              </a:ext>
            </a:extLst>
          </p:cNvPr>
          <p:cNvSpPr>
            <a:spLocks noGrp="1"/>
          </p:cNvSpPr>
          <p:nvPr>
            <p:ph type="sldNum" sz="quarter" idx="5"/>
          </p:nvPr>
        </p:nvSpPr>
        <p:spPr/>
        <p:txBody>
          <a:bodyPr/>
          <a:lstStyle/>
          <a:p>
            <a:fld id="{9B6DB38A-5D4A-D140-AE31-7200571C691E}" type="slidenum">
              <a:rPr lang="en-US" smtClean="0"/>
              <a:t>36</a:t>
            </a:fld>
            <a:endParaRPr lang="en-US"/>
          </a:p>
        </p:txBody>
      </p:sp>
    </p:spTree>
    <p:extLst>
      <p:ext uri="{BB962C8B-B14F-4D97-AF65-F5344CB8AC3E}">
        <p14:creationId xmlns:p14="http://schemas.microsoft.com/office/powerpoint/2010/main" val="321512939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5B45EB-6493-09F3-0EC9-F09716FF646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76E9986-25BD-0875-3AA0-946FBB4EAF2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F6F33DF-0877-A94A-168F-26097B5B2A6B}"/>
              </a:ext>
            </a:extLst>
          </p:cNvPr>
          <p:cNvSpPr>
            <a:spLocks noGrp="1"/>
          </p:cNvSpPr>
          <p:nvPr>
            <p:ph type="body" idx="1"/>
          </p:nvPr>
        </p:nvSpPr>
        <p:spPr/>
        <p:txBody>
          <a:bodyPr/>
          <a:lstStyle/>
          <a:p>
            <a:pPr>
              <a:lnSpc>
                <a:spcPct val="134000"/>
              </a:lnSpc>
              <a:spcBef>
                <a:spcPts val="500"/>
              </a:spcBef>
            </a:pPr>
            <a:r>
              <a:rPr lang="en-US" sz="1200" b="0">
                <a:latin typeface="Arial"/>
                <a:cs typeface="Arial"/>
              </a:rPr>
              <a:t>For candidates enrolled in Early Childhood, Elementary, and Moderate Disabilities PK-2 or PK-8 programs, the </a:t>
            </a:r>
            <a:r>
              <a:rPr lang="en-US" sz="1200" b="1">
                <a:latin typeface="Arial"/>
                <a:cs typeface="Arial"/>
              </a:rPr>
              <a:t>Early Literacy Look-Fors will automatically be embedded </a:t>
            </a:r>
            <a:r>
              <a:rPr lang="en-US" sz="1200" b="0">
                <a:latin typeface="Arial"/>
                <a:cs typeface="Arial"/>
              </a:rPr>
              <a:t>at the top of Announced Observation</a:t>
            </a:r>
            <a:r>
              <a:rPr lang="en-US" b="0">
                <a:latin typeface="Arial"/>
                <a:cs typeface="Arial"/>
              </a:rPr>
              <a:t> 2</a:t>
            </a:r>
            <a:r>
              <a:rPr lang="en-US" sz="1200" b="0">
                <a:latin typeface="Arial"/>
                <a:cs typeface="Arial"/>
              </a:rPr>
              <a:t>.</a:t>
            </a:r>
          </a:p>
          <a:p>
            <a:pPr>
              <a:lnSpc>
                <a:spcPct val="134000"/>
              </a:lnSpc>
              <a:spcBef>
                <a:spcPts val="500"/>
              </a:spcBef>
            </a:pPr>
            <a:endParaRPr lang="en-US">
              <a:latin typeface="Arial"/>
              <a:cs typeface="Arial"/>
            </a:endParaRPr>
          </a:p>
          <a:p>
            <a:pPr>
              <a:lnSpc>
                <a:spcPct val="134000"/>
              </a:lnSpc>
              <a:spcBef>
                <a:spcPts val="500"/>
              </a:spcBef>
            </a:pPr>
            <a:r>
              <a:rPr lang="en-US"/>
              <a:t>The form is embedded </a:t>
            </a:r>
            <a:r>
              <a:rPr lang="en-US" b="1"/>
              <a:t>within Announced Observation 2 </a:t>
            </a:r>
            <a:r>
              <a:rPr lang="en-US"/>
              <a:t>as it is recommended that the Early Literacy Observation occur near the end of the practicum while candidates are assuming full responsibility for instruction during a literacy block.</a:t>
            </a:r>
          </a:p>
          <a:p>
            <a:pPr>
              <a:lnSpc>
                <a:spcPct val="134000"/>
              </a:lnSpc>
              <a:spcBef>
                <a:spcPts val="500"/>
              </a:spcBef>
            </a:pPr>
            <a:endParaRPr lang="en-US"/>
          </a:p>
          <a:p>
            <a:pPr>
              <a:lnSpc>
                <a:spcPct val="134000"/>
              </a:lnSpc>
              <a:spcBef>
                <a:spcPts val="500"/>
              </a:spcBef>
            </a:pPr>
            <a:r>
              <a:rPr lang="en-US"/>
              <a:t>While DESE </a:t>
            </a:r>
            <a:r>
              <a:rPr lang="en-US" i="1"/>
              <a:t>recommends </a:t>
            </a:r>
            <a:r>
              <a:rPr lang="en-US"/>
              <a:t>that the Early Literacy Observation Form be completed as part of Announced Observation 2, there may be circumstances where a </a:t>
            </a:r>
            <a:r>
              <a:rPr lang="en-US" b="1"/>
              <a:t>triad prefers to complete the observation during Announced Observation 1</a:t>
            </a:r>
            <a:r>
              <a:rPr lang="en-US"/>
              <a:t>. </a:t>
            </a:r>
          </a:p>
          <a:p>
            <a:pPr marL="285750" indent="-285750">
              <a:lnSpc>
                <a:spcPct val="134000"/>
              </a:lnSpc>
              <a:spcBef>
                <a:spcPts val="500"/>
              </a:spcBef>
              <a:buFont typeface="Arial"/>
              <a:buChar char="•"/>
            </a:pPr>
            <a:r>
              <a:rPr lang="en-US"/>
              <a:t>If this is the case, complete the Announced Observation 2 Form </a:t>
            </a:r>
            <a:r>
              <a:rPr lang="en-US" i="1"/>
              <a:t>with</a:t>
            </a:r>
            <a:r>
              <a:rPr lang="en-US"/>
              <a:t> the Early Literacy Observation Form </a:t>
            </a:r>
            <a:r>
              <a:rPr lang="en-US" i="1"/>
              <a:t>first</a:t>
            </a:r>
            <a:endParaRPr lang="en-US"/>
          </a:p>
          <a:p>
            <a:pPr marL="285750" indent="-285750">
              <a:lnSpc>
                <a:spcPct val="134000"/>
              </a:lnSpc>
              <a:spcBef>
                <a:spcPts val="500"/>
              </a:spcBef>
              <a:buFont typeface="Arial"/>
              <a:buChar char="•"/>
            </a:pPr>
            <a:r>
              <a:rPr lang="en-US"/>
              <a:t>then complete the Announced Observation Form 1 </a:t>
            </a:r>
            <a:r>
              <a:rPr lang="en-US" i="1"/>
              <a:t>without</a:t>
            </a:r>
            <a:r>
              <a:rPr lang="en-US"/>
              <a:t> the Early Literacy Form during the second observation</a:t>
            </a:r>
          </a:p>
          <a:p>
            <a:pPr marL="285750" indent="-285750">
              <a:lnSpc>
                <a:spcPct val="134000"/>
              </a:lnSpc>
              <a:spcBef>
                <a:spcPts val="500"/>
              </a:spcBef>
              <a:buFont typeface="Arial"/>
              <a:buChar char="•"/>
            </a:pPr>
            <a:r>
              <a:rPr lang="en-US"/>
              <a:t>The CAP Online Platform does not prevent these forms being completed out of order</a:t>
            </a:r>
          </a:p>
        </p:txBody>
      </p:sp>
      <p:sp>
        <p:nvSpPr>
          <p:cNvPr id="4" name="Slide Number Placeholder 3">
            <a:extLst>
              <a:ext uri="{FF2B5EF4-FFF2-40B4-BE49-F238E27FC236}">
                <a16:creationId xmlns:a16="http://schemas.microsoft.com/office/drawing/2014/main" id="{DDE75415-17DC-4B31-F0A6-BC93A9B91940}"/>
              </a:ext>
            </a:extLst>
          </p:cNvPr>
          <p:cNvSpPr>
            <a:spLocks noGrp="1"/>
          </p:cNvSpPr>
          <p:nvPr>
            <p:ph type="sldNum" sz="quarter" idx="5"/>
          </p:nvPr>
        </p:nvSpPr>
        <p:spPr/>
        <p:txBody>
          <a:bodyPr/>
          <a:lstStyle/>
          <a:p>
            <a:fld id="{9B6DB38A-5D4A-D140-AE31-7200571C691E}" type="slidenum">
              <a:rPr lang="en-US" smtClean="0"/>
              <a:t>37</a:t>
            </a:fld>
            <a:endParaRPr lang="en-US"/>
          </a:p>
        </p:txBody>
      </p:sp>
    </p:spTree>
    <p:extLst>
      <p:ext uri="{BB962C8B-B14F-4D97-AF65-F5344CB8AC3E}">
        <p14:creationId xmlns:p14="http://schemas.microsoft.com/office/powerpoint/2010/main" val="216469897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E3A355-E09D-0C4E-85DE-6F95FA172BC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8F9B0F-A380-507D-C392-DC55CCE4788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B060D6A-7321-2655-E003-04607AEF67F6}"/>
              </a:ext>
            </a:extLst>
          </p:cNvPr>
          <p:cNvSpPr>
            <a:spLocks noGrp="1"/>
          </p:cNvSpPr>
          <p:nvPr>
            <p:ph type="body" idx="1"/>
          </p:nvPr>
        </p:nvSpPr>
        <p:spPr/>
        <p:txBody>
          <a:bodyPr/>
          <a:lstStyle/>
          <a:p>
            <a:pPr>
              <a:lnSpc>
                <a:spcPct val="113999"/>
              </a:lnSpc>
              <a:spcBef>
                <a:spcPts val="500"/>
              </a:spcBef>
            </a:pPr>
            <a:r>
              <a:rPr lang="en-US">
                <a:solidFill>
                  <a:srgbClr val="000000"/>
                </a:solidFill>
              </a:rPr>
              <a:t> </a:t>
            </a:r>
            <a:r>
              <a:rPr lang="en-US" b="0">
                <a:solidFill>
                  <a:srgbClr val="1E4782"/>
                </a:solidFill>
                <a:latin typeface="Arial"/>
                <a:ea typeface="+mn-lt"/>
                <a:cs typeface="Arial"/>
              </a:rPr>
              <a:t>When completing the Announced Observation 2 form, supervisors for candidates in early literacy programs will take the following steps. [Click]</a:t>
            </a:r>
          </a:p>
          <a:p>
            <a:pPr>
              <a:lnSpc>
                <a:spcPct val="113999"/>
              </a:lnSpc>
              <a:spcBef>
                <a:spcPts val="500"/>
              </a:spcBef>
            </a:pPr>
            <a:endParaRPr lang="en-US" b="0">
              <a:solidFill>
                <a:srgbClr val="1E4782"/>
              </a:solidFill>
              <a:latin typeface="Arial"/>
              <a:ea typeface="+mn-lt"/>
              <a:cs typeface="Arial"/>
            </a:endParaRPr>
          </a:p>
          <a:p>
            <a:pPr>
              <a:lnSpc>
                <a:spcPct val="113999"/>
              </a:lnSpc>
              <a:spcBef>
                <a:spcPts val="500"/>
              </a:spcBef>
            </a:pPr>
            <a:r>
              <a:rPr lang="en-US" b="0">
                <a:solidFill>
                  <a:srgbClr val="1E4782"/>
                </a:solidFill>
                <a:latin typeface="Arial"/>
                <a:ea typeface="+mn-lt"/>
                <a:cs typeface="Arial"/>
              </a:rPr>
              <a:t>At the top of the form, you will be prompted to s</a:t>
            </a:r>
            <a:r>
              <a:rPr lang="en-US">
                <a:solidFill>
                  <a:srgbClr val="1E4782"/>
                </a:solidFill>
                <a:latin typeface="Arial"/>
                <a:cs typeface="Arial"/>
              </a:rPr>
              <a:t>elect the </a:t>
            </a:r>
            <a:r>
              <a:rPr lang="en-US" b="1">
                <a:solidFill>
                  <a:srgbClr val="1E4782"/>
                </a:solidFill>
                <a:latin typeface="Arial"/>
                <a:cs typeface="Arial"/>
              </a:rPr>
              <a:t>Look-For grade band </a:t>
            </a:r>
            <a:r>
              <a:rPr lang="en-US">
                <a:solidFill>
                  <a:srgbClr val="1E4782"/>
                </a:solidFill>
                <a:latin typeface="Arial"/>
                <a:cs typeface="Arial"/>
              </a:rPr>
              <a:t>that aligns with the candidate’s practicum placement grade. </a:t>
            </a:r>
          </a:p>
          <a:p>
            <a:pPr marL="171450" indent="-171450">
              <a:lnSpc>
                <a:spcPct val="113999"/>
              </a:lnSpc>
              <a:spcBef>
                <a:spcPts val="500"/>
              </a:spcBef>
              <a:buFont typeface="Arial" panose="020B0604020202020204" pitchFamily="34" charset="0"/>
              <a:buChar char="•"/>
            </a:pPr>
            <a:r>
              <a:rPr lang="en-US">
                <a:solidFill>
                  <a:srgbClr val="1E4782"/>
                </a:solidFill>
                <a:latin typeface="Arial"/>
                <a:cs typeface="Arial"/>
              </a:rPr>
              <a:t>For example, for an Elementary candidate placed in a </a:t>
            </a:r>
            <a:r>
              <a:rPr lang="en-US" b="1">
                <a:solidFill>
                  <a:srgbClr val="1E4782"/>
                </a:solidFill>
                <a:latin typeface="Arial"/>
                <a:cs typeface="Arial"/>
              </a:rPr>
              <a:t>1st grade classroom </a:t>
            </a:r>
            <a:r>
              <a:rPr lang="en-US">
                <a:solidFill>
                  <a:srgbClr val="1E4782"/>
                </a:solidFill>
                <a:latin typeface="Arial"/>
                <a:cs typeface="Arial"/>
              </a:rPr>
              <a:t>the PK-3 band would be selected.</a:t>
            </a:r>
          </a:p>
          <a:p>
            <a:pPr marL="171450" indent="-171450">
              <a:lnSpc>
                <a:spcPct val="113999"/>
              </a:lnSpc>
              <a:spcBef>
                <a:spcPts val="500"/>
              </a:spcBef>
              <a:buFont typeface="Arial" panose="020B0604020202020204" pitchFamily="34" charset="0"/>
              <a:buChar char="•"/>
            </a:pPr>
            <a:r>
              <a:rPr lang="en-US">
                <a:solidFill>
                  <a:srgbClr val="1E4782"/>
                </a:solidFill>
                <a:latin typeface="Arial"/>
                <a:cs typeface="Arial"/>
              </a:rPr>
              <a:t>For an Elementary 1-6 candidate placed in a </a:t>
            </a:r>
            <a:r>
              <a:rPr lang="en-US" b="1">
                <a:solidFill>
                  <a:srgbClr val="1E4782"/>
                </a:solidFill>
                <a:latin typeface="Arial"/>
                <a:cs typeface="Arial"/>
              </a:rPr>
              <a:t>4</a:t>
            </a:r>
            <a:r>
              <a:rPr lang="en-US" b="1" baseline="30000">
                <a:solidFill>
                  <a:srgbClr val="1E4782"/>
                </a:solidFill>
                <a:latin typeface="Arial"/>
                <a:cs typeface="Arial"/>
              </a:rPr>
              <a:t>th</a:t>
            </a:r>
            <a:r>
              <a:rPr lang="en-US" b="1">
                <a:solidFill>
                  <a:srgbClr val="1E4782"/>
                </a:solidFill>
                <a:latin typeface="Arial"/>
                <a:cs typeface="Arial"/>
              </a:rPr>
              <a:t> grade classroom </a:t>
            </a:r>
            <a:r>
              <a:rPr lang="en-US">
                <a:solidFill>
                  <a:srgbClr val="1E4782"/>
                </a:solidFill>
                <a:latin typeface="Arial"/>
                <a:cs typeface="Arial"/>
              </a:rPr>
              <a:t>the 4-5 band would be selected.  [Click]</a:t>
            </a:r>
          </a:p>
          <a:p>
            <a:pPr>
              <a:lnSpc>
                <a:spcPct val="113999"/>
              </a:lnSpc>
              <a:spcBef>
                <a:spcPts val="500"/>
              </a:spcBef>
              <a:buFont typeface="Arial"/>
            </a:pPr>
            <a:endParaRPr lang="en-US">
              <a:solidFill>
                <a:srgbClr val="1E4782"/>
              </a:solidFill>
              <a:latin typeface="Arial"/>
              <a:cs typeface="Arial"/>
            </a:endParaRPr>
          </a:p>
          <a:p>
            <a:pPr marL="0" marR="0" lvl="0" indent="0" algn="l" defTabSz="914400" rtl="0" eaLnBrk="1" fontAlgn="auto" latinLnBrk="0" hangingPunct="1">
              <a:lnSpc>
                <a:spcPct val="113999"/>
              </a:lnSpc>
              <a:spcBef>
                <a:spcPts val="500"/>
              </a:spcBef>
              <a:spcAft>
                <a:spcPts val="0"/>
              </a:spcAft>
              <a:buClrTx/>
              <a:buSzTx/>
              <a:buFont typeface="Arial" panose="020B0604020202020204" pitchFamily="34" charset="0"/>
              <a:buNone/>
              <a:tabLst/>
              <a:defRPr/>
            </a:pPr>
            <a:r>
              <a:rPr lang="en-US">
                <a:solidFill>
                  <a:srgbClr val="1E4782"/>
                </a:solidFill>
                <a:latin typeface="Arial"/>
                <a:cs typeface="Arial"/>
              </a:rPr>
              <a:t>You will then add evidence of the Early Literacy Look Fors in the </a:t>
            </a:r>
            <a:r>
              <a:rPr lang="en-US" b="1">
                <a:solidFill>
                  <a:srgbClr val="1E4782"/>
                </a:solidFill>
                <a:latin typeface="Arial"/>
                <a:cs typeface="Arial"/>
              </a:rPr>
              <a:t>notes section</a:t>
            </a:r>
            <a:r>
              <a:rPr lang="en-US">
                <a:solidFill>
                  <a:srgbClr val="1E4782"/>
                </a:solidFill>
                <a:latin typeface="Arial"/>
                <a:cs typeface="Arial"/>
              </a:rPr>
              <a:t>.</a:t>
            </a:r>
            <a:r>
              <a:rPr lang="en-US">
                <a:latin typeface="Arial"/>
                <a:cs typeface="Arial"/>
              </a:rPr>
              <a:t>​ [Click]</a:t>
            </a:r>
          </a:p>
          <a:p>
            <a:pPr marL="171450" marR="0" lvl="0" indent="-171450" algn="l" defTabSz="914400" rtl="0" eaLnBrk="1" fontAlgn="auto" latinLnBrk="0" hangingPunct="1">
              <a:lnSpc>
                <a:spcPct val="113999"/>
              </a:lnSpc>
              <a:spcBef>
                <a:spcPts val="500"/>
              </a:spcBef>
              <a:spcAft>
                <a:spcPts val="0"/>
              </a:spcAft>
              <a:buClrTx/>
              <a:buSzTx/>
              <a:buFont typeface="Arial" panose="020B0604020202020204" pitchFamily="34" charset="0"/>
              <a:buChar char="•"/>
              <a:tabLst/>
              <a:defRPr/>
            </a:pPr>
            <a:r>
              <a:rPr lang="en-US">
                <a:solidFill>
                  <a:srgbClr val="1E4782"/>
                </a:solidFill>
                <a:latin typeface="Arial"/>
                <a:cs typeface="Arial"/>
              </a:rPr>
              <a:t>Like the calibrated feedback boxes, only one supervisor should enter text into the look-for notes boxes to avoid data loss.</a:t>
            </a:r>
            <a:endParaRPr lang="en-US">
              <a:latin typeface="Arial"/>
              <a:cs typeface="Arial"/>
            </a:endParaRPr>
          </a:p>
          <a:p>
            <a:pPr marL="0" marR="0" lvl="0" indent="0" algn="l" defTabSz="914400" rtl="0" eaLnBrk="1" fontAlgn="auto" latinLnBrk="0" hangingPunct="1">
              <a:lnSpc>
                <a:spcPct val="113999"/>
              </a:lnSpc>
              <a:spcBef>
                <a:spcPts val="500"/>
              </a:spcBef>
              <a:spcAft>
                <a:spcPts val="0"/>
              </a:spcAft>
              <a:buClrTx/>
              <a:buSzTx/>
              <a:buFont typeface="Arial" panose="020B0604020202020204" pitchFamily="34" charset="0"/>
              <a:buNone/>
              <a:tabLst/>
              <a:defRPr/>
            </a:pPr>
            <a:endParaRPr lang="en-US">
              <a:solidFill>
                <a:schemeClr val="tx1"/>
              </a:solidFill>
              <a:latin typeface="Arial"/>
              <a:cs typeface="Arial"/>
            </a:endParaRPr>
          </a:p>
          <a:p>
            <a:pPr marL="0" marR="0" lvl="0" indent="0" algn="l" defTabSz="914400" rtl="0" eaLnBrk="1" fontAlgn="auto" latinLnBrk="0" hangingPunct="1">
              <a:lnSpc>
                <a:spcPct val="113999"/>
              </a:lnSpc>
              <a:spcBef>
                <a:spcPts val="500"/>
              </a:spcBef>
              <a:spcAft>
                <a:spcPts val="0"/>
              </a:spcAft>
              <a:buClrTx/>
              <a:buSzTx/>
              <a:buFont typeface="Arial" panose="020B0604020202020204" pitchFamily="34" charset="0"/>
              <a:buNone/>
              <a:tabLst/>
              <a:defRPr/>
            </a:pPr>
            <a:r>
              <a:rPr lang="en-US">
                <a:solidFill>
                  <a:schemeClr val="tx1"/>
                </a:solidFill>
                <a:latin typeface="Arial"/>
                <a:cs typeface="Arial"/>
              </a:rPr>
              <a:t>Finally, you will incorporate what you noticed into the </a:t>
            </a:r>
            <a:r>
              <a:rPr lang="en-US" b="1">
                <a:solidFill>
                  <a:schemeClr val="tx1"/>
                </a:solidFill>
                <a:latin typeface="Arial"/>
                <a:cs typeface="Arial"/>
              </a:rPr>
              <a:t>synthesized evidence </a:t>
            </a:r>
            <a:r>
              <a:rPr lang="en-US">
                <a:solidFill>
                  <a:schemeClr val="tx1"/>
                </a:solidFill>
                <a:latin typeface="Arial"/>
                <a:cs typeface="Arial"/>
              </a:rPr>
              <a:t>for the three required focus elements and actionable feedback, as relevant. [Click]</a:t>
            </a:r>
          </a:p>
          <a:p>
            <a:pPr marL="0" marR="0" lvl="0" indent="0" algn="l" defTabSz="914400" rtl="0" eaLnBrk="1" fontAlgn="auto" latinLnBrk="0" hangingPunct="1">
              <a:lnSpc>
                <a:spcPct val="113999"/>
              </a:lnSpc>
              <a:spcBef>
                <a:spcPts val="500"/>
              </a:spcBef>
              <a:spcAft>
                <a:spcPts val="0"/>
              </a:spcAft>
              <a:buClrTx/>
              <a:buSzTx/>
              <a:buFont typeface="Arial" panose="020B0604020202020204" pitchFamily="34" charset="0"/>
              <a:buNone/>
              <a:tabLst/>
              <a:defRPr/>
            </a:pPr>
            <a:endParaRPr lang="en-US">
              <a:solidFill>
                <a:schemeClr val="tx1"/>
              </a:solidFill>
              <a:latin typeface="Arial"/>
              <a:cs typeface="Arial"/>
            </a:endParaRPr>
          </a:p>
          <a:p>
            <a:pPr marL="0" marR="0" lvl="0" indent="0" algn="l" defTabSz="914400" rtl="0" eaLnBrk="1" fontAlgn="auto" latinLnBrk="0" hangingPunct="1">
              <a:lnSpc>
                <a:spcPct val="113999"/>
              </a:lnSpc>
              <a:spcBef>
                <a:spcPts val="500"/>
              </a:spcBef>
              <a:spcAft>
                <a:spcPts val="0"/>
              </a:spcAft>
              <a:buClrTx/>
              <a:buSzTx/>
              <a:buFont typeface="Arial" panose="020B0604020202020204" pitchFamily="34" charset="0"/>
              <a:buNone/>
              <a:tabLst/>
              <a:defRPr/>
            </a:pPr>
            <a:r>
              <a:rPr lang="en-US">
                <a:latin typeface="Arial"/>
                <a:cs typeface="Arial"/>
              </a:rPr>
              <a:t>[Click] It is crucial to know that the Look-Fors notes are a required field on the form but will </a:t>
            </a:r>
            <a:r>
              <a:rPr lang="en-US" u="sng">
                <a:latin typeface="Arial"/>
                <a:cs typeface="Arial"/>
              </a:rPr>
              <a:t>not</a:t>
            </a:r>
            <a:r>
              <a:rPr lang="en-US">
                <a:latin typeface="Arial"/>
                <a:cs typeface="Arial"/>
              </a:rPr>
              <a:t> show up in the Formative and Summative Assessment Forms. </a:t>
            </a:r>
          </a:p>
          <a:p>
            <a:pPr marL="171450" marR="0" lvl="0" indent="-171450" algn="l" defTabSz="914400" rtl="0" eaLnBrk="1" fontAlgn="auto" latinLnBrk="0" hangingPunct="1">
              <a:lnSpc>
                <a:spcPct val="113999"/>
              </a:lnSpc>
              <a:spcBef>
                <a:spcPts val="500"/>
              </a:spcBef>
              <a:spcAft>
                <a:spcPts val="0"/>
              </a:spcAft>
              <a:buClrTx/>
              <a:buSzTx/>
              <a:buFont typeface="Arial" panose="020B0604020202020204" pitchFamily="34" charset="0"/>
              <a:buChar char="•"/>
              <a:tabLst/>
              <a:defRPr/>
            </a:pPr>
            <a:r>
              <a:rPr lang="en-US">
                <a:latin typeface="Arial"/>
                <a:cs typeface="Arial"/>
              </a:rPr>
              <a:t>Given this, is very important that early-literacy specific feedback is woven into the Synthesized Evidence and Actionable Feedback sections.</a:t>
            </a:r>
          </a:p>
          <a:p>
            <a:pPr marL="0" marR="0" lvl="0" indent="0" algn="l" defTabSz="914400" rtl="0" eaLnBrk="1" fontAlgn="auto" latinLnBrk="0" hangingPunct="1">
              <a:lnSpc>
                <a:spcPct val="113999"/>
              </a:lnSpc>
              <a:spcBef>
                <a:spcPts val="500"/>
              </a:spcBef>
              <a:spcAft>
                <a:spcPts val="0"/>
              </a:spcAft>
              <a:buClrTx/>
              <a:buSzTx/>
              <a:buFont typeface="Arial" panose="020B0604020202020204" pitchFamily="34" charset="0"/>
              <a:buNone/>
              <a:tabLst/>
              <a:defRPr/>
            </a:pPr>
            <a:endParaRPr lang="en-US">
              <a:solidFill>
                <a:srgbClr val="1E4782"/>
              </a:solidFill>
              <a:latin typeface="Arial"/>
              <a:cs typeface="Arial"/>
            </a:endParaRPr>
          </a:p>
          <a:p>
            <a:pPr>
              <a:lnSpc>
                <a:spcPct val="113999"/>
              </a:lnSpc>
              <a:spcBef>
                <a:spcPts val="500"/>
              </a:spcBef>
              <a:buFont typeface="Arial"/>
            </a:pPr>
            <a:endParaRPr lang="en-US" b="0">
              <a:solidFill>
                <a:srgbClr val="1E4782"/>
              </a:solidFill>
              <a:latin typeface="Arial"/>
              <a:cs typeface="Arial"/>
            </a:endParaRPr>
          </a:p>
        </p:txBody>
      </p:sp>
      <p:sp>
        <p:nvSpPr>
          <p:cNvPr id="4" name="Slide Number Placeholder 3">
            <a:extLst>
              <a:ext uri="{FF2B5EF4-FFF2-40B4-BE49-F238E27FC236}">
                <a16:creationId xmlns:a16="http://schemas.microsoft.com/office/drawing/2014/main" id="{1867CFDB-8119-343A-3BBE-3A1F67B1FFA8}"/>
              </a:ext>
            </a:extLst>
          </p:cNvPr>
          <p:cNvSpPr>
            <a:spLocks noGrp="1"/>
          </p:cNvSpPr>
          <p:nvPr>
            <p:ph type="sldNum" sz="quarter" idx="5"/>
          </p:nvPr>
        </p:nvSpPr>
        <p:spPr/>
        <p:txBody>
          <a:bodyPr/>
          <a:lstStyle/>
          <a:p>
            <a:fld id="{9B6DB38A-5D4A-D140-AE31-7200571C691E}" type="slidenum">
              <a:rPr lang="en-US" smtClean="0"/>
              <a:t>38</a:t>
            </a:fld>
            <a:endParaRPr lang="en-US"/>
          </a:p>
        </p:txBody>
      </p:sp>
    </p:spTree>
    <p:extLst>
      <p:ext uri="{BB962C8B-B14F-4D97-AF65-F5344CB8AC3E}">
        <p14:creationId xmlns:p14="http://schemas.microsoft.com/office/powerpoint/2010/main" val="116205489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lnSpc>
                <a:spcPct val="114000"/>
              </a:lnSpc>
              <a:spcBef>
                <a:spcPts val="500"/>
              </a:spcBef>
            </a:pPr>
            <a:r>
              <a:rPr lang="en-US" b="1">
                <a:solidFill>
                  <a:srgbClr val="1E4782"/>
                </a:solidFill>
                <a:latin typeface="Arial"/>
                <a:ea typeface="+mn-lt"/>
                <a:cs typeface="Arial"/>
              </a:rPr>
              <a:t>The TC will only be able to view observation forms once supervisors select “Complete”</a:t>
            </a:r>
          </a:p>
          <a:p>
            <a:pPr marL="285750" indent="-285750" fontAlgn="base">
              <a:lnSpc>
                <a:spcPct val="114000"/>
              </a:lnSpc>
              <a:spcBef>
                <a:spcPts val="500"/>
              </a:spcBef>
              <a:buFont typeface="Arial" panose="020B0604020202020204" pitchFamily="34" charset="0"/>
              <a:buChar char="•"/>
            </a:pPr>
            <a:r>
              <a:rPr lang="en-US">
                <a:solidFill>
                  <a:srgbClr val="1E4782"/>
                </a:solidFill>
                <a:latin typeface="Arial"/>
                <a:ea typeface="+mn-lt"/>
                <a:cs typeface="Arial"/>
              </a:rPr>
              <a:t>This button appears at the bottom of the form once all required components are filled in</a:t>
            </a:r>
          </a:p>
          <a:p>
            <a:pPr marL="285750" indent="-285750" fontAlgn="base">
              <a:lnSpc>
                <a:spcPct val="114000"/>
              </a:lnSpc>
              <a:spcBef>
                <a:spcPts val="500"/>
              </a:spcBef>
              <a:buFont typeface="Arial" panose="020B0604020202020204" pitchFamily="34" charset="0"/>
              <a:buChar char="•"/>
            </a:pPr>
            <a:r>
              <a:rPr lang="en-US">
                <a:solidFill>
                  <a:srgbClr val="1E4782"/>
                </a:solidFill>
                <a:latin typeface="Arial"/>
                <a:ea typeface="+mn-lt"/>
                <a:cs typeface="Arial"/>
              </a:rPr>
              <a:t>If conducting a joint observation, both the SP and PS must select “Complete</a:t>
            </a:r>
          </a:p>
          <a:p>
            <a:pPr marL="0" indent="0" fontAlgn="base">
              <a:lnSpc>
                <a:spcPct val="114000"/>
              </a:lnSpc>
              <a:spcBef>
                <a:spcPts val="500"/>
              </a:spcBef>
              <a:buFont typeface="Arial" panose="020B0604020202020204" pitchFamily="34" charset="0"/>
              <a:buNone/>
            </a:pPr>
            <a:endParaRPr lang="en-US">
              <a:solidFill>
                <a:srgbClr val="1E4782"/>
              </a:solidFill>
              <a:latin typeface="Arial"/>
              <a:ea typeface="+mn-lt"/>
              <a:cs typeface="Arial"/>
            </a:endParaRPr>
          </a:p>
          <a:p>
            <a:pPr algn="l" rtl="0" fontAlgn="base">
              <a:lnSpc>
                <a:spcPts val="2625"/>
              </a:lnSpc>
            </a:pPr>
            <a:r>
              <a:rPr lang="en-US" b="1">
                <a:solidFill>
                  <a:srgbClr val="1E4782"/>
                </a:solidFill>
                <a:latin typeface="Segoe UI" panose="020B0502040204020203" pitchFamily="34" charset="0"/>
              </a:rPr>
              <a:t>The </a:t>
            </a:r>
            <a:r>
              <a:rPr lang="en-US" b="1" i="0" u="none" strike="noStrike">
                <a:solidFill>
                  <a:srgbClr val="1E4782"/>
                </a:solidFill>
                <a:effectLst/>
                <a:latin typeface="Segoe UI" panose="020B0502040204020203" pitchFamily="34" charset="0"/>
              </a:rPr>
              <a:t>CM and PS can unlock </a:t>
            </a:r>
            <a:r>
              <a:rPr lang="en-US" b="1">
                <a:solidFill>
                  <a:srgbClr val="1E4782"/>
                </a:solidFill>
                <a:latin typeface="Segoe UI" panose="020B0502040204020203" pitchFamily="34" charset="0"/>
              </a:rPr>
              <a:t>c</a:t>
            </a:r>
            <a:r>
              <a:rPr lang="en-US" b="1" i="0" u="none" strike="noStrike">
                <a:solidFill>
                  <a:srgbClr val="1E4782"/>
                </a:solidFill>
                <a:effectLst/>
                <a:latin typeface="Segoe UI" panose="020B0502040204020203" pitchFamily="34" charset="0"/>
              </a:rPr>
              <a:t>ompleted forms if an error is made by clicking “Edit</a:t>
            </a:r>
            <a:r>
              <a:rPr lang="en-US" b="1">
                <a:solidFill>
                  <a:srgbClr val="101D35"/>
                </a:solidFill>
                <a:latin typeface="Segoe UI" panose="020B0502040204020203" pitchFamily="34" charset="0"/>
              </a:rPr>
              <a:t>”</a:t>
            </a:r>
          </a:p>
          <a:p>
            <a:pPr marL="285750" indent="-285750" fontAlgn="base">
              <a:lnSpc>
                <a:spcPts val="2625"/>
              </a:lnSpc>
              <a:buFont typeface="Arial" panose="020B0604020202020204" pitchFamily="34" charset="0"/>
              <a:buChar char="•"/>
            </a:pPr>
            <a:r>
              <a:rPr lang="en-US">
                <a:solidFill>
                  <a:srgbClr val="1E4782"/>
                </a:solidFill>
                <a:latin typeface="Arial"/>
                <a:ea typeface="+mn-lt"/>
                <a:cs typeface="Arial"/>
              </a:rPr>
              <a:t>The “Edit” button will only appear once both supervisors have marked the form “Complete”</a:t>
            </a:r>
          </a:p>
          <a:p>
            <a:pPr marL="0" indent="0" fontAlgn="base">
              <a:lnSpc>
                <a:spcPct val="114000"/>
              </a:lnSpc>
              <a:spcBef>
                <a:spcPts val="500"/>
              </a:spcBef>
              <a:buFont typeface="Arial" panose="020B0604020202020204" pitchFamily="34" charset="0"/>
              <a:buNone/>
            </a:pPr>
            <a:endParaRPr lang="en-US">
              <a:solidFill>
                <a:srgbClr val="1E4782"/>
              </a:solidFill>
              <a:latin typeface="Arial"/>
              <a:ea typeface="+mn-lt"/>
              <a:cs typeface="Arial"/>
            </a:endParaRPr>
          </a:p>
          <a:p>
            <a:endParaRPr lang="en-US"/>
          </a:p>
        </p:txBody>
      </p:sp>
      <p:sp>
        <p:nvSpPr>
          <p:cNvPr id="4" name="Slide Number Placeholder 3"/>
          <p:cNvSpPr>
            <a:spLocks noGrp="1"/>
          </p:cNvSpPr>
          <p:nvPr>
            <p:ph type="sldNum" sz="quarter" idx="5"/>
          </p:nvPr>
        </p:nvSpPr>
        <p:spPr/>
        <p:txBody>
          <a:bodyPr/>
          <a:lstStyle/>
          <a:p>
            <a:fld id="{9B6DB38A-5D4A-D140-AE31-7200571C691E}" type="slidenum">
              <a:rPr lang="en-US" smtClean="0"/>
              <a:t>39</a:t>
            </a:fld>
            <a:endParaRPr lang="en-US"/>
          </a:p>
        </p:txBody>
      </p:sp>
    </p:spTree>
    <p:extLst>
      <p:ext uri="{BB962C8B-B14F-4D97-AF65-F5344CB8AC3E}">
        <p14:creationId xmlns:p14="http://schemas.microsoft.com/office/powerpoint/2010/main" val="11648864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4AC99D-6354-F4B5-35F3-988EF473541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A4D7FA3-1F4C-974F-9004-7215E51446D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EA845D6-9878-6FB3-9B66-52E6075B393F}"/>
              </a:ext>
            </a:extLst>
          </p:cNvPr>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sz="1200" b="0" i="0" u="none" strike="noStrike" kern="1200">
                <a:solidFill>
                  <a:schemeClr val="tx1"/>
                </a:solidFill>
                <a:effectLst/>
                <a:latin typeface="+mn-lt"/>
                <a:ea typeface="+mn-ea"/>
                <a:cs typeface="+mn-cs"/>
              </a:rPr>
              <a:t>CAP creates an intentional bridge from preparation to practice by aligning preparation expectations with the Massachusetts Educator Evaluation Framework for in-service educators. </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US" sz="1200" b="0" i="0" u="none" strike="noStrike" kern="1200">
              <a:solidFill>
                <a:schemeClr val="tx1"/>
              </a:solidFill>
              <a:effectLst/>
              <a:latin typeface="+mn-lt"/>
              <a:ea typeface="+mn-ea"/>
              <a:cs typeface="+mn-cs"/>
            </a:endParaRPr>
          </a:p>
          <a:p>
            <a:pPr rtl="0" fontAlgn="base"/>
            <a:r>
              <a:rPr lang="en-US" sz="1200" b="0" i="0" u="none" strike="noStrike" kern="1200">
                <a:solidFill>
                  <a:schemeClr val="tx1"/>
                </a:solidFill>
                <a:effectLst/>
                <a:latin typeface="+mn-lt"/>
                <a:ea typeface="+mn-ea"/>
                <a:cs typeface="+mn-cs"/>
              </a:rPr>
              <a:t>CAP is designed to support teacher candidates’ growth </a:t>
            </a:r>
            <a:r>
              <a:rPr lang="en-US" sz="1200" b="0" i="1" u="none" strike="noStrike" kern="1200">
                <a:solidFill>
                  <a:schemeClr val="tx1"/>
                </a:solidFill>
                <a:effectLst/>
                <a:latin typeface="+mn-lt"/>
                <a:ea typeface="+mn-ea"/>
                <a:cs typeface="+mn-cs"/>
              </a:rPr>
              <a:t>as well as</a:t>
            </a:r>
            <a:r>
              <a:rPr lang="en-US" sz="1200" b="0" i="0" u="none" strike="noStrike" kern="1200">
                <a:solidFill>
                  <a:schemeClr val="tx1"/>
                </a:solidFill>
                <a:effectLst/>
                <a:latin typeface="+mn-lt"/>
                <a:ea typeface="+mn-ea"/>
                <a:cs typeface="+mn-cs"/>
              </a:rPr>
              <a:t> assess readiness for their licensure role at the conclusion of their preparation experience. </a:t>
            </a:r>
          </a:p>
          <a:p>
            <a:pPr rtl="0" fontAlgn="base"/>
            <a:endParaRPr lang="en-US" sz="1200" b="0" i="0" u="none" strike="noStrike" kern="120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sz="1200" b="0">
                <a:latin typeface="Arial"/>
                <a:cs typeface="Arial"/>
              </a:rPr>
              <a:t>Successful completion of CAP is required </a:t>
            </a:r>
            <a:r>
              <a:rPr lang="en-US" sz="1200">
                <a:latin typeface="Arial"/>
                <a:cs typeface="Arial"/>
              </a:rPr>
              <a:t>to be considered “Ready to Teach” and complete an Initial Teacher licensure program. </a:t>
            </a:r>
          </a:p>
          <a:p>
            <a:pPr rtl="0" fontAlgn="base"/>
            <a:endParaRPr lang="en-US" sz="1200" b="0" i="0" u="none" strike="noStrike" kern="1200">
              <a:solidFill>
                <a:schemeClr val="tx1"/>
              </a:solidFill>
              <a:effectLst/>
              <a:latin typeface="+mn-lt"/>
              <a:ea typeface="+mn-ea"/>
              <a:cs typeface="+mn-cs"/>
            </a:endParaRPr>
          </a:p>
          <a:p>
            <a:pPr rtl="0" fontAlgn="base"/>
            <a:r>
              <a:rPr lang="en-US" sz="1200" b="0" i="0" u="none" strike="noStrike" kern="1200">
                <a:solidFill>
                  <a:schemeClr val="tx1"/>
                </a:solidFill>
                <a:effectLst/>
                <a:latin typeface="+mn-lt"/>
                <a:ea typeface="+mn-ea"/>
                <a:cs typeface="+mn-cs"/>
              </a:rPr>
              <a:t>This is one of several mechanisms by which we ensure that new teachers enter classrooms prepared to make a positive impact for </a:t>
            </a:r>
            <a:r>
              <a:rPr lang="en-US" sz="1200" b="0" i="1" u="none" strike="noStrike" kern="1200">
                <a:solidFill>
                  <a:schemeClr val="tx1"/>
                </a:solidFill>
                <a:effectLst/>
                <a:latin typeface="+mn-lt"/>
                <a:ea typeface="+mn-ea"/>
                <a:cs typeface="+mn-cs"/>
              </a:rPr>
              <a:t>all</a:t>
            </a:r>
            <a:r>
              <a:rPr lang="en-US" sz="1200" b="0" i="0" u="none" strike="noStrike" kern="1200">
                <a:solidFill>
                  <a:schemeClr val="tx1"/>
                </a:solidFill>
                <a:effectLst/>
                <a:latin typeface="+mn-lt"/>
                <a:ea typeface="+mn-ea"/>
                <a:cs typeface="+mn-cs"/>
              </a:rPr>
              <a:t> students on day one.</a:t>
            </a:r>
            <a:r>
              <a:rPr lang="en-US" sz="1200" b="0" i="0" kern="1200">
                <a:solidFill>
                  <a:schemeClr val="tx1"/>
                </a:solidFill>
                <a:effectLst/>
                <a:latin typeface="+mn-lt"/>
                <a:ea typeface="+mn-ea"/>
                <a:cs typeface="+mn-cs"/>
              </a:rPr>
              <a:t>​</a:t>
            </a:r>
          </a:p>
          <a:p>
            <a:pPr rtl="0" fontAlgn="base"/>
            <a:endParaRPr lang="en-US" sz="1200" b="0" i="0" kern="1200">
              <a:solidFill>
                <a:schemeClr val="tx1"/>
              </a:solidFill>
              <a:effectLst/>
              <a:latin typeface="+mn-lt"/>
              <a:ea typeface="+mn-ea"/>
              <a:cs typeface="+mn-cs"/>
            </a:endParaRPr>
          </a:p>
          <a:p>
            <a:pPr rtl="0" fontAlgn="base"/>
            <a:r>
              <a:rPr lang="en-US" sz="1200" b="0" i="0" kern="1200">
                <a:solidFill>
                  <a:schemeClr val="tx1"/>
                </a:solidFill>
                <a:effectLst/>
                <a:latin typeface="+mn-lt"/>
                <a:ea typeface="+mn-ea"/>
                <a:cs typeface="+mn-cs"/>
              </a:rPr>
              <a:t>For more information about CAP, please see the CAP Introduction Video for Supervising Practitioners on the DESE website.</a:t>
            </a:r>
          </a:p>
          <a:p>
            <a:pPr rtl="0" fontAlgn="base"/>
            <a:endParaRPr lang="en-US" sz="1200" b="0" i="0" u="none" strike="noStrike" kern="1200">
              <a:solidFill>
                <a:schemeClr val="tx1"/>
              </a:solidFill>
              <a:effectLst/>
              <a:latin typeface="+mn-lt"/>
              <a:ea typeface="+mn-ea"/>
              <a:cs typeface="+mn-cs"/>
            </a:endParaRPr>
          </a:p>
          <a:p>
            <a:pPr>
              <a:lnSpc>
                <a:spcPct val="134000"/>
              </a:lnSpc>
              <a:spcBef>
                <a:spcPts val="500"/>
              </a:spcBef>
            </a:pPr>
            <a:endParaRPr lang="en-US" sz="1200"/>
          </a:p>
        </p:txBody>
      </p:sp>
      <p:sp>
        <p:nvSpPr>
          <p:cNvPr id="4" name="Slide Number Placeholder 3">
            <a:extLst>
              <a:ext uri="{FF2B5EF4-FFF2-40B4-BE49-F238E27FC236}">
                <a16:creationId xmlns:a16="http://schemas.microsoft.com/office/drawing/2014/main" id="{F689EBB2-E553-73BE-719A-9BA37C6A34CA}"/>
              </a:ext>
            </a:extLst>
          </p:cNvPr>
          <p:cNvSpPr>
            <a:spLocks noGrp="1"/>
          </p:cNvSpPr>
          <p:nvPr>
            <p:ph type="sldNum" sz="quarter" idx="5"/>
          </p:nvPr>
        </p:nvSpPr>
        <p:spPr/>
        <p:txBody>
          <a:bodyPr/>
          <a:lstStyle/>
          <a:p>
            <a:fld id="{9B6DB38A-5D4A-D140-AE31-7200571C691E}" type="slidenum">
              <a:rPr lang="en-US" smtClean="0"/>
              <a:t>4</a:t>
            </a:fld>
            <a:endParaRPr lang="en-US"/>
          </a:p>
        </p:txBody>
      </p:sp>
    </p:spTree>
    <p:extLst>
      <p:ext uri="{BB962C8B-B14F-4D97-AF65-F5344CB8AC3E}">
        <p14:creationId xmlns:p14="http://schemas.microsoft.com/office/powerpoint/2010/main" val="167665908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B9F497-2A84-B566-A5CF-FD852638852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59254BD-07CC-A565-3D5B-6D69C9006BC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6074002-0917-F58F-67BC-3764AA0C2149}"/>
              </a:ext>
            </a:extLst>
          </p:cNvPr>
          <p:cNvSpPr>
            <a:spLocks noGrp="1"/>
          </p:cNvSpPr>
          <p:nvPr>
            <p:ph type="body" idx="1"/>
          </p:nvPr>
        </p:nvSpPr>
        <p:spPr/>
        <p:txBody>
          <a:bodyPr/>
          <a:lstStyle/>
          <a:p>
            <a:r>
              <a:rPr lang="en-US"/>
              <a:t>Observations are just one of the five categories of evidence. Files related to the other categories can be uploaded to the platform via the “Upload Evidence Files” page.</a:t>
            </a:r>
          </a:p>
        </p:txBody>
      </p:sp>
      <p:sp>
        <p:nvSpPr>
          <p:cNvPr id="4" name="Slide Number Placeholder 3">
            <a:extLst>
              <a:ext uri="{FF2B5EF4-FFF2-40B4-BE49-F238E27FC236}">
                <a16:creationId xmlns:a16="http://schemas.microsoft.com/office/drawing/2014/main" id="{F7BAE7E3-4E84-6D51-EA60-83FF433D79C7}"/>
              </a:ext>
            </a:extLst>
          </p:cNvPr>
          <p:cNvSpPr>
            <a:spLocks noGrp="1"/>
          </p:cNvSpPr>
          <p:nvPr>
            <p:ph type="sldNum" sz="quarter" idx="5"/>
          </p:nvPr>
        </p:nvSpPr>
        <p:spPr/>
        <p:txBody>
          <a:bodyPr/>
          <a:lstStyle/>
          <a:p>
            <a:fld id="{9B6DB38A-5D4A-D140-AE31-7200571C691E}" type="slidenum">
              <a:rPr lang="en-US" smtClean="0"/>
              <a:t>40</a:t>
            </a:fld>
            <a:endParaRPr lang="en-US"/>
          </a:p>
        </p:txBody>
      </p:sp>
    </p:spTree>
    <p:extLst>
      <p:ext uri="{BB962C8B-B14F-4D97-AF65-F5344CB8AC3E}">
        <p14:creationId xmlns:p14="http://schemas.microsoft.com/office/powerpoint/2010/main" val="195720140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solidFill>
                  <a:srgbClr val="1E4782"/>
                </a:solidFill>
                <a:latin typeface="Arial" panose="020B0604020202020204" pitchFamily="34" charset="0"/>
                <a:cs typeface="Arial" panose="020B0604020202020204" pitchFamily="34" charset="0"/>
              </a:rPr>
              <a:t>The CM, PS, SP, and TC can all upload files. </a:t>
            </a:r>
          </a:p>
          <a:p>
            <a:endParaRPr lang="en-US" b="1">
              <a:solidFill>
                <a:srgbClr val="1E4782"/>
              </a:solidFill>
              <a:latin typeface="Arial" panose="020B0604020202020204" pitchFamily="34" charset="0"/>
              <a:cs typeface="Arial" panose="020B0604020202020204" pitchFamily="34" charset="0"/>
            </a:endParaRPr>
          </a:p>
          <a:p>
            <a:r>
              <a:rPr lang="en-US">
                <a:solidFill>
                  <a:srgbClr val="1E4782"/>
                </a:solidFill>
                <a:latin typeface="Arial" panose="020B0604020202020204" pitchFamily="34" charset="0"/>
                <a:cs typeface="Arial" panose="020B0604020202020204" pitchFamily="34" charset="0"/>
              </a:rPr>
              <a:t>[Click] This includes, but is not limited to the following examples of each category of evidence</a:t>
            </a:r>
          </a:p>
          <a:p>
            <a:endParaRPr lang="en-US">
              <a:solidFill>
                <a:srgbClr val="1E4782"/>
              </a:solidFill>
              <a:latin typeface="Arial" panose="020B0604020202020204" pitchFamily="34" charset="0"/>
              <a:cs typeface="Arial" panose="020B0604020202020204" pitchFamily="34" charset="0"/>
            </a:endParaRPr>
          </a:p>
          <a:p>
            <a:r>
              <a:rPr lang="en-US">
                <a:solidFill>
                  <a:srgbClr val="1E4782"/>
                </a:solidFill>
                <a:latin typeface="Arial" panose="020B0604020202020204" pitchFamily="34" charset="0"/>
                <a:cs typeface="Arial" panose="020B0604020202020204" pitchFamily="34" charset="0"/>
              </a:rPr>
              <a:t> [Click through and read each line]</a:t>
            </a:r>
          </a:p>
          <a:p>
            <a:endParaRPr lang="en-US"/>
          </a:p>
        </p:txBody>
      </p:sp>
      <p:sp>
        <p:nvSpPr>
          <p:cNvPr id="4" name="Slide Number Placeholder 3"/>
          <p:cNvSpPr>
            <a:spLocks noGrp="1"/>
          </p:cNvSpPr>
          <p:nvPr>
            <p:ph type="sldNum" sz="quarter" idx="5"/>
          </p:nvPr>
        </p:nvSpPr>
        <p:spPr/>
        <p:txBody>
          <a:bodyPr/>
          <a:lstStyle/>
          <a:p>
            <a:fld id="{9B6DB38A-5D4A-D140-AE31-7200571C691E}" type="slidenum">
              <a:rPr lang="en-US" smtClean="0"/>
              <a:t>41</a:t>
            </a:fld>
            <a:endParaRPr lang="en-US"/>
          </a:p>
        </p:txBody>
      </p:sp>
    </p:spTree>
    <p:extLst>
      <p:ext uri="{BB962C8B-B14F-4D97-AF65-F5344CB8AC3E}">
        <p14:creationId xmlns:p14="http://schemas.microsoft.com/office/powerpoint/2010/main" val="315437184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There are some limitations on the amount of data space and formats of files. </a:t>
            </a:r>
          </a:p>
          <a:p>
            <a:pPr marL="171450" indent="-171450">
              <a:buFont typeface="Arial" panose="020B0604020202020204" pitchFamily="34" charset="0"/>
              <a:buChar char="•"/>
            </a:pPr>
            <a:r>
              <a:rPr lang="en-US">
                <a:solidFill>
                  <a:srgbClr val="1E4782"/>
                </a:solidFill>
                <a:latin typeface="Arial" panose="020B0604020202020204" pitchFamily="34" charset="0"/>
                <a:cs typeface="Arial" panose="020B0604020202020204" pitchFamily="34" charset="0"/>
              </a:rPr>
              <a:t>The maximum amount of data space for each cycle is 100 MB. Once reached, additional files cannot be added.</a:t>
            </a:r>
          </a:p>
          <a:p>
            <a:pPr marL="171450" indent="-171450">
              <a:buFont typeface="Arial" panose="020B0604020202020204" pitchFamily="34" charset="0"/>
              <a:buChar char="•"/>
            </a:pPr>
            <a:r>
              <a:rPr lang="en-US">
                <a:solidFill>
                  <a:srgbClr val="1E4782"/>
                </a:solidFill>
                <a:latin typeface="Arial" panose="020B0604020202020204" pitchFamily="34" charset="0"/>
                <a:cs typeface="Arial" panose="020B0604020202020204" pitchFamily="34" charset="0"/>
              </a:rPr>
              <a:t>Formats allowed include word documents, excel files, power points, PDFs, images, music, and videos</a:t>
            </a:r>
            <a:endParaRPr lang="en-US"/>
          </a:p>
        </p:txBody>
      </p:sp>
      <p:sp>
        <p:nvSpPr>
          <p:cNvPr id="4" name="Slide Number Placeholder 3"/>
          <p:cNvSpPr>
            <a:spLocks noGrp="1"/>
          </p:cNvSpPr>
          <p:nvPr>
            <p:ph type="sldNum" sz="quarter" idx="5"/>
          </p:nvPr>
        </p:nvSpPr>
        <p:spPr/>
        <p:txBody>
          <a:bodyPr/>
          <a:lstStyle/>
          <a:p>
            <a:fld id="{9B6DB38A-5D4A-D140-AE31-7200571C691E}" type="slidenum">
              <a:rPr lang="en-US" smtClean="0"/>
              <a:t>42</a:t>
            </a:fld>
            <a:endParaRPr lang="en-US"/>
          </a:p>
        </p:txBody>
      </p:sp>
    </p:spTree>
    <p:extLst>
      <p:ext uri="{BB962C8B-B14F-4D97-AF65-F5344CB8AC3E}">
        <p14:creationId xmlns:p14="http://schemas.microsoft.com/office/powerpoint/2010/main" val="216677260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6CA1D3-7225-14A2-8D7B-880260250A9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34710B1-976A-8088-FD40-DDB3B22F85E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15F402A-E18D-F0A6-3E7F-676988EAC943}"/>
              </a:ext>
            </a:extLst>
          </p:cNvPr>
          <p:cNvSpPr>
            <a:spLocks noGrp="1"/>
          </p:cNvSpPr>
          <p:nvPr>
            <p:ph type="body" idx="1"/>
          </p:nvPr>
        </p:nvSpPr>
        <p:spPr/>
        <p:txBody>
          <a:bodyPr/>
          <a:lstStyle/>
          <a:p>
            <a:r>
              <a:rPr lang="en-US"/>
              <a:t>To appear in the Formative Assessment and Summative Assessment, each file must be tagged to:</a:t>
            </a:r>
          </a:p>
          <a:p>
            <a:pPr marL="171450" indent="-171450">
              <a:buFont typeface="Arial" panose="020B0604020202020204" pitchFamily="34" charset="0"/>
              <a:buChar char="•"/>
            </a:pPr>
            <a:r>
              <a:rPr lang="en-US"/>
              <a:t>[Click] One or more categories of evidence and </a:t>
            </a:r>
          </a:p>
          <a:p>
            <a:pPr marL="171450" indent="-171450">
              <a:buFont typeface="Arial" panose="020B0604020202020204" pitchFamily="34" charset="0"/>
              <a:buChar char="•"/>
            </a:pPr>
            <a:r>
              <a:rPr lang="en-US"/>
              <a:t>[Click] One or more Essential Elements</a:t>
            </a:r>
          </a:p>
          <a:p>
            <a:endParaRPr lang="en-US"/>
          </a:p>
          <a:p>
            <a:r>
              <a:rPr lang="en-US"/>
              <a:t>Once evidence has been uploaded, it will be viewable under the “Current Uploaded Evidence Files” at the bottom of page. Only tagged elements will appear in the Formative and Summative Assessments. More on that next!</a:t>
            </a:r>
          </a:p>
        </p:txBody>
      </p:sp>
      <p:sp>
        <p:nvSpPr>
          <p:cNvPr id="4" name="Slide Number Placeholder 3">
            <a:extLst>
              <a:ext uri="{FF2B5EF4-FFF2-40B4-BE49-F238E27FC236}">
                <a16:creationId xmlns:a16="http://schemas.microsoft.com/office/drawing/2014/main" id="{D34FA493-E5B0-B32B-6936-0520FF382D4B}"/>
              </a:ext>
            </a:extLst>
          </p:cNvPr>
          <p:cNvSpPr>
            <a:spLocks noGrp="1"/>
          </p:cNvSpPr>
          <p:nvPr>
            <p:ph type="sldNum" sz="quarter" idx="5"/>
          </p:nvPr>
        </p:nvSpPr>
        <p:spPr/>
        <p:txBody>
          <a:bodyPr/>
          <a:lstStyle/>
          <a:p>
            <a:fld id="{9B6DB38A-5D4A-D140-AE31-7200571C691E}" type="slidenum">
              <a:rPr lang="en-US" smtClean="0"/>
              <a:t>43</a:t>
            </a:fld>
            <a:endParaRPr lang="en-US"/>
          </a:p>
        </p:txBody>
      </p:sp>
    </p:spTree>
    <p:extLst>
      <p:ext uri="{BB962C8B-B14F-4D97-AF65-F5344CB8AC3E}">
        <p14:creationId xmlns:p14="http://schemas.microsoft.com/office/powerpoint/2010/main" val="229832056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F33D1E-C390-9DC6-14F4-33B210E7F1A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4D436B3-268E-48CC-50BE-95C5EA96FC9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E9ABBEA-6260-3CB1-C38D-3C59F90004CC}"/>
              </a:ext>
            </a:extLst>
          </p:cNvPr>
          <p:cNvSpPr>
            <a:spLocks noGrp="1"/>
          </p:cNvSpPr>
          <p:nvPr>
            <p:ph type="body" idx="1"/>
          </p:nvPr>
        </p:nvSpPr>
        <p:spPr/>
        <p:txBody>
          <a:bodyPr/>
          <a:lstStyle/>
          <a:p>
            <a:r>
              <a:rPr lang="en-US"/>
              <a:t>The first half of the CAP Cycle leads to the Formative Assessment. The expectations for this assessment are described in detail within the CAP Guidelines and Implementation Handbook. The next slides focus on how to enter this information within the platform. </a:t>
            </a:r>
          </a:p>
        </p:txBody>
      </p:sp>
      <p:sp>
        <p:nvSpPr>
          <p:cNvPr id="4" name="Slide Number Placeholder 3">
            <a:extLst>
              <a:ext uri="{FF2B5EF4-FFF2-40B4-BE49-F238E27FC236}">
                <a16:creationId xmlns:a16="http://schemas.microsoft.com/office/drawing/2014/main" id="{6EBF7B8B-B4D8-B504-7344-554712516066}"/>
              </a:ext>
            </a:extLst>
          </p:cNvPr>
          <p:cNvSpPr>
            <a:spLocks noGrp="1"/>
          </p:cNvSpPr>
          <p:nvPr>
            <p:ph type="sldNum" sz="quarter" idx="5"/>
          </p:nvPr>
        </p:nvSpPr>
        <p:spPr/>
        <p:txBody>
          <a:bodyPr/>
          <a:lstStyle/>
          <a:p>
            <a:fld id="{9B6DB38A-5D4A-D140-AE31-7200571C691E}" type="slidenum">
              <a:rPr lang="en-US" smtClean="0"/>
              <a:t>44</a:t>
            </a:fld>
            <a:endParaRPr lang="en-US"/>
          </a:p>
        </p:txBody>
      </p:sp>
    </p:spTree>
    <p:extLst>
      <p:ext uri="{BB962C8B-B14F-4D97-AF65-F5344CB8AC3E}">
        <p14:creationId xmlns:p14="http://schemas.microsoft.com/office/powerpoint/2010/main" val="267497103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During the Formative Assessment, the SP and PS review all evidence collected up to this point in the practicum and come to calibrated ratings for quality, scope, and consistency for each Essential Element.</a:t>
            </a:r>
          </a:p>
          <a:p>
            <a:endParaRPr lang="en-US"/>
          </a:p>
          <a:p>
            <a:r>
              <a:rPr lang="en-US"/>
              <a:t>The screenshot on the slide is small so that it captures all required components for a single element. The same layout is repeated for each of the seven elements.</a:t>
            </a:r>
          </a:p>
          <a:p>
            <a:pPr marL="171450" indent="-171450">
              <a:buFont typeface="Arial" panose="020B0604020202020204" pitchFamily="34" charset="0"/>
              <a:buChar char="•"/>
            </a:pPr>
            <a:r>
              <a:rPr lang="en-US" sz="1200" b="0">
                <a:solidFill>
                  <a:srgbClr val="1E4782"/>
                </a:solidFill>
                <a:latin typeface="Arial" panose="020B0604020202020204" pitchFamily="34" charset="0"/>
                <a:cs typeface="Arial" panose="020B0604020202020204" pitchFamily="34" charset="0"/>
              </a:rPr>
              <a:t>[Click] Each begins with the proficiency descriptors for unsatisfactory, needs improvement, proficient and exemplary. The language is specific to each element and should be consulted carefully.</a:t>
            </a:r>
          </a:p>
          <a:p>
            <a:pPr marL="171450" indent="-171450">
              <a:buFont typeface="Arial" panose="020B0604020202020204" pitchFamily="34" charset="0"/>
              <a:buChar char="•"/>
            </a:pPr>
            <a:r>
              <a:rPr lang="en-US" sz="1200" b="0">
                <a:solidFill>
                  <a:srgbClr val="1E4782"/>
                </a:solidFill>
                <a:latin typeface="Arial" panose="020B0604020202020204" pitchFamily="34" charset="0"/>
                <a:cs typeface="Arial" panose="020B0604020202020204" pitchFamily="34" charset="0"/>
              </a:rPr>
              <a:t>[Click] The evidence sources section will a</a:t>
            </a:r>
            <a:r>
              <a:rPr lang="en-US" sz="1200">
                <a:solidFill>
                  <a:srgbClr val="1E4782"/>
                </a:solidFill>
                <a:latin typeface="Arial" panose="020B0604020202020204" pitchFamily="34" charset="0"/>
                <a:cs typeface="Arial" panose="020B0604020202020204" pitchFamily="34" charset="0"/>
              </a:rPr>
              <a:t>utomatically populate with :</a:t>
            </a:r>
          </a:p>
          <a:p>
            <a:pPr marL="628650" lvl="1" indent="-171450">
              <a:buFont typeface="Arial" panose="020B0604020202020204" pitchFamily="34" charset="0"/>
              <a:buChar char="•"/>
            </a:pPr>
            <a:r>
              <a:rPr lang="en-US" sz="1200">
                <a:solidFill>
                  <a:srgbClr val="1E4782"/>
                </a:solidFill>
                <a:latin typeface="Arial" panose="020B0604020202020204" pitchFamily="34" charset="0"/>
                <a:cs typeface="Arial" panose="020B0604020202020204" pitchFamily="34" charset="0"/>
              </a:rPr>
              <a:t>Text entered in the synthesized evidence boxes from each observation conducted prior to the assessment</a:t>
            </a:r>
          </a:p>
          <a:p>
            <a:pPr marL="628650" lvl="1" indent="-171450">
              <a:buFont typeface="Arial" panose="020B0604020202020204" pitchFamily="34" charset="0"/>
              <a:buChar char="•"/>
            </a:pPr>
            <a:r>
              <a:rPr lang="en-US" sz="1200" b="0">
                <a:solidFill>
                  <a:srgbClr val="1E4782"/>
                </a:solidFill>
                <a:latin typeface="Arial" panose="020B0604020202020204" pitchFamily="34" charset="0"/>
                <a:cs typeface="Arial" panose="020B0604020202020204" pitchFamily="34" charset="0"/>
              </a:rPr>
              <a:t>Links to uploaded evidence files tagged to the element</a:t>
            </a:r>
          </a:p>
          <a:p>
            <a:pPr marL="171450" lvl="0" indent="-171450">
              <a:buFont typeface="Arial" panose="020B0604020202020204" pitchFamily="34" charset="0"/>
              <a:buChar char="•"/>
            </a:pPr>
            <a:r>
              <a:rPr lang="en-US" sz="1200" b="0">
                <a:solidFill>
                  <a:srgbClr val="1E4782"/>
                </a:solidFill>
                <a:latin typeface="Arial" panose="020B0604020202020204" pitchFamily="34" charset="0"/>
                <a:cs typeface="Arial" panose="020B0604020202020204" pitchFamily="34" charset="0"/>
              </a:rPr>
              <a:t>[Click] After reviewing the evidence, the PS and SP will choose ratings for quality, scope, and consistency from the dropdown menus</a:t>
            </a:r>
          </a:p>
          <a:p>
            <a:pPr marL="171450" lvl="0" indent="-171450">
              <a:buFont typeface="Arial" panose="020B0604020202020204" pitchFamily="34" charset="0"/>
              <a:buChar char="•"/>
            </a:pPr>
            <a:r>
              <a:rPr lang="en-US" sz="1200" b="0">
                <a:solidFill>
                  <a:srgbClr val="1E4782"/>
                </a:solidFill>
                <a:latin typeface="Arial" panose="020B0604020202020204" pitchFamily="34" charset="0"/>
                <a:cs typeface="Arial" panose="020B0604020202020204" pitchFamily="34" charset="0"/>
              </a:rPr>
              <a:t>[Click] Finally, supervisors should click “Save” before moving on to the next element</a:t>
            </a:r>
          </a:p>
          <a:p>
            <a:pPr marL="171450" indent="-171450">
              <a:buFont typeface="Arial" panose="020B0604020202020204" pitchFamily="34" charset="0"/>
              <a:buChar char="•"/>
            </a:pPr>
            <a:endParaRPr lang="en-US" sz="1200">
              <a:solidFill>
                <a:srgbClr val="1E4782"/>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9B6DB38A-5D4A-D140-AE31-7200571C691E}" type="slidenum">
              <a:rPr lang="en-US" smtClean="0"/>
              <a:t>45</a:t>
            </a:fld>
            <a:endParaRPr lang="en-US"/>
          </a:p>
        </p:txBody>
      </p:sp>
    </p:spTree>
    <p:extLst>
      <p:ext uri="{BB962C8B-B14F-4D97-AF65-F5344CB8AC3E}">
        <p14:creationId xmlns:p14="http://schemas.microsoft.com/office/powerpoint/2010/main" val="137392498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Once ratings are completed for all seven elements, the SP and PS will move on to the overarching feedback.</a:t>
            </a:r>
          </a:p>
          <a:p>
            <a:endParaRPr lang="en-US"/>
          </a:p>
          <a:p>
            <a:pPr marL="171450" indent="-171450">
              <a:buFont typeface="Arial" panose="020B0604020202020204" pitchFamily="34" charset="0"/>
              <a:buChar char="•"/>
            </a:pPr>
            <a:r>
              <a:rPr lang="en-US" sz="1200" b="0">
                <a:solidFill>
                  <a:srgbClr val="1E4782"/>
                </a:solidFill>
                <a:latin typeface="Arial" panose="020B0604020202020204" pitchFamily="34" charset="0"/>
                <a:cs typeface="Arial" panose="020B0604020202020204" pitchFamily="34" charset="0"/>
              </a:rPr>
              <a:t>[Click] This section begins with a pre-populated table summarizing all ratings selected above.</a:t>
            </a:r>
          </a:p>
          <a:p>
            <a:pPr marL="171450" indent="-171450">
              <a:buFont typeface="Arial" panose="020B0604020202020204" pitchFamily="34" charset="0"/>
              <a:buChar char="•"/>
            </a:pPr>
            <a:r>
              <a:rPr lang="en-US" sz="1200" b="0">
                <a:solidFill>
                  <a:srgbClr val="1E4782"/>
                </a:solidFill>
                <a:latin typeface="Arial" panose="020B0604020202020204" pitchFamily="34" charset="0"/>
                <a:cs typeface="Arial" panose="020B0604020202020204" pitchFamily="34" charset="0"/>
              </a:rPr>
              <a:t>[Click] Supervisors will consider the candidate’s practice and share one or more areas of strength</a:t>
            </a:r>
            <a:endParaRPr lang="en-US" sz="1200">
              <a:solidFill>
                <a:srgbClr val="1E4782"/>
              </a:solidFill>
              <a:latin typeface="Arial" panose="020B0604020202020204" pitchFamily="34" charset="0"/>
              <a:cs typeface="Arial" panose="020B0604020202020204" pitchFamily="34" charset="0"/>
            </a:endParaRPr>
          </a:p>
          <a:p>
            <a:pPr marL="171450" lvl="0" indent="-171450">
              <a:buFont typeface="Arial" panose="020B0604020202020204" pitchFamily="34" charset="0"/>
              <a:buChar char="•"/>
            </a:pPr>
            <a:r>
              <a:rPr lang="en-US" sz="1200" b="0">
                <a:solidFill>
                  <a:srgbClr val="1E4782"/>
                </a:solidFill>
                <a:latin typeface="Arial" panose="020B0604020202020204" pitchFamily="34" charset="0"/>
                <a:cs typeface="Arial" panose="020B0604020202020204" pitchFamily="34" charset="0"/>
              </a:rPr>
              <a:t>[Click] and one or more areas for growth. </a:t>
            </a:r>
          </a:p>
          <a:p>
            <a:pPr marL="171450" lvl="0" indent="-171450">
              <a:buFont typeface="Arial" panose="020B0604020202020204" pitchFamily="34" charset="0"/>
              <a:buChar char="•"/>
            </a:pPr>
            <a:r>
              <a:rPr lang="en-US" sz="1200" b="0">
                <a:solidFill>
                  <a:srgbClr val="1E4782"/>
                </a:solidFill>
                <a:latin typeface="Arial" panose="020B0604020202020204" pitchFamily="34" charset="0"/>
                <a:cs typeface="Arial" panose="020B0604020202020204" pitchFamily="34" charset="0"/>
              </a:rPr>
              <a:t>Each should include both evidence-based feedback and specific recommendations to support improvement.</a:t>
            </a:r>
          </a:p>
          <a:p>
            <a:pPr marL="171450" lvl="0" indent="-171450">
              <a:buFont typeface="Arial" panose="020B0604020202020204" pitchFamily="34" charset="0"/>
              <a:buChar char="•"/>
            </a:pPr>
            <a:r>
              <a:rPr lang="en-US" sz="1200" b="0">
                <a:solidFill>
                  <a:srgbClr val="1E4782"/>
                </a:solidFill>
                <a:latin typeface="Arial" panose="020B0604020202020204" pitchFamily="34" charset="0"/>
                <a:cs typeface="Arial" panose="020B0604020202020204" pitchFamily="34" charset="0"/>
              </a:rPr>
              <a:t>[Click] Supervisors must click “Save” on this final section for the “Complete” button to appear</a:t>
            </a:r>
          </a:p>
          <a:p>
            <a:endParaRPr lang="en-US"/>
          </a:p>
        </p:txBody>
      </p:sp>
      <p:sp>
        <p:nvSpPr>
          <p:cNvPr id="4" name="Slide Number Placeholder 3"/>
          <p:cNvSpPr>
            <a:spLocks noGrp="1"/>
          </p:cNvSpPr>
          <p:nvPr>
            <p:ph type="sldNum" sz="quarter" idx="5"/>
          </p:nvPr>
        </p:nvSpPr>
        <p:spPr/>
        <p:txBody>
          <a:bodyPr/>
          <a:lstStyle/>
          <a:p>
            <a:fld id="{9B6DB38A-5D4A-D140-AE31-7200571C691E}" type="slidenum">
              <a:rPr lang="en-US" smtClean="0"/>
              <a:t>46</a:t>
            </a:fld>
            <a:endParaRPr lang="en-US"/>
          </a:p>
        </p:txBody>
      </p:sp>
    </p:spTree>
    <p:extLst>
      <p:ext uri="{BB962C8B-B14F-4D97-AF65-F5344CB8AC3E}">
        <p14:creationId xmlns:p14="http://schemas.microsoft.com/office/powerpoint/2010/main" val="225968590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CC85BB-0E9E-6159-902E-89D4DBBDAB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8C00CD6-B1E7-F6E4-63BB-C658EAC51B3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00B37ED-048A-D1AF-0B58-213FDB6C877F}"/>
              </a:ext>
            </a:extLst>
          </p:cNvPr>
          <p:cNvSpPr>
            <a:spLocks noGrp="1"/>
          </p:cNvSpPr>
          <p:nvPr>
            <p:ph type="body" idx="1"/>
          </p:nvPr>
        </p:nvSpPr>
        <p:spPr/>
        <p:txBody>
          <a:bodyPr/>
          <a:lstStyle/>
          <a:p>
            <a:r>
              <a:rPr lang="en-US"/>
              <a:t>Like the observation forms, assessment forms will only be shared with the TC once both supervisors click “Complete”</a:t>
            </a:r>
          </a:p>
          <a:p>
            <a:endParaRPr lang="en-US"/>
          </a:p>
          <a:p>
            <a:pPr algn="l" rtl="0" fontAlgn="base">
              <a:lnSpc>
                <a:spcPts val="2625"/>
              </a:lnSpc>
            </a:pPr>
            <a:r>
              <a:rPr lang="en-US" b="0">
                <a:solidFill>
                  <a:srgbClr val="1E4782"/>
                </a:solidFill>
                <a:latin typeface="Segoe UI" panose="020B0502040204020203" pitchFamily="34" charset="0"/>
              </a:rPr>
              <a:t>The </a:t>
            </a:r>
            <a:r>
              <a:rPr lang="en-US" b="0" i="0" u="none" strike="noStrike">
                <a:solidFill>
                  <a:srgbClr val="1E4782"/>
                </a:solidFill>
                <a:effectLst/>
                <a:latin typeface="Segoe UI" panose="020B0502040204020203" pitchFamily="34" charset="0"/>
              </a:rPr>
              <a:t>CM and PS can able to unlock </a:t>
            </a:r>
            <a:r>
              <a:rPr lang="en-US" b="0">
                <a:solidFill>
                  <a:srgbClr val="1E4782"/>
                </a:solidFill>
                <a:latin typeface="Segoe UI" panose="020B0502040204020203" pitchFamily="34" charset="0"/>
              </a:rPr>
              <a:t>c</a:t>
            </a:r>
            <a:r>
              <a:rPr lang="en-US" b="0" i="0" u="none" strike="noStrike">
                <a:solidFill>
                  <a:srgbClr val="1E4782"/>
                </a:solidFill>
                <a:effectLst/>
                <a:latin typeface="Segoe UI" panose="020B0502040204020203" pitchFamily="34" charset="0"/>
              </a:rPr>
              <a:t>ompleted assessments if an error is made</a:t>
            </a:r>
            <a:endParaRPr lang="en-US" b="0"/>
          </a:p>
        </p:txBody>
      </p:sp>
      <p:sp>
        <p:nvSpPr>
          <p:cNvPr id="4" name="Slide Number Placeholder 3">
            <a:extLst>
              <a:ext uri="{FF2B5EF4-FFF2-40B4-BE49-F238E27FC236}">
                <a16:creationId xmlns:a16="http://schemas.microsoft.com/office/drawing/2014/main" id="{FA16D8A7-9F38-9827-F36A-588BC8944FF2}"/>
              </a:ext>
            </a:extLst>
          </p:cNvPr>
          <p:cNvSpPr>
            <a:spLocks noGrp="1"/>
          </p:cNvSpPr>
          <p:nvPr>
            <p:ph type="sldNum" sz="quarter" idx="5"/>
          </p:nvPr>
        </p:nvSpPr>
        <p:spPr/>
        <p:txBody>
          <a:bodyPr/>
          <a:lstStyle/>
          <a:p>
            <a:fld id="{9B6DB38A-5D4A-D140-AE31-7200571C691E}" type="slidenum">
              <a:rPr lang="en-US" smtClean="0"/>
              <a:t>47</a:t>
            </a:fld>
            <a:endParaRPr lang="en-US"/>
          </a:p>
        </p:txBody>
      </p:sp>
    </p:spTree>
    <p:extLst>
      <p:ext uri="{BB962C8B-B14F-4D97-AF65-F5344CB8AC3E}">
        <p14:creationId xmlns:p14="http://schemas.microsoft.com/office/powerpoint/2010/main" val="312183619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BB05DC-7366-FC11-49EF-06B354339F2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4EE3AA8-A99D-39E1-37B6-5B97B284204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391CB26-7AB0-6D69-2751-4A4246A6A965}"/>
              </a:ext>
            </a:extLst>
          </p:cNvPr>
          <p:cNvSpPr>
            <a:spLocks noGrp="1"/>
          </p:cNvSpPr>
          <p:nvPr>
            <p:ph type="body" idx="1"/>
          </p:nvPr>
        </p:nvSpPr>
        <p:spPr/>
        <p:txBody>
          <a:bodyPr/>
          <a:lstStyle/>
          <a:p>
            <a:r>
              <a:rPr lang="en-US"/>
              <a:t>The CAP cycle culminates with the Summative Assessment. </a:t>
            </a:r>
          </a:p>
        </p:txBody>
      </p:sp>
      <p:sp>
        <p:nvSpPr>
          <p:cNvPr id="4" name="Slide Number Placeholder 3">
            <a:extLst>
              <a:ext uri="{FF2B5EF4-FFF2-40B4-BE49-F238E27FC236}">
                <a16:creationId xmlns:a16="http://schemas.microsoft.com/office/drawing/2014/main" id="{48B8D377-27F9-885B-54D0-801B949D8CA6}"/>
              </a:ext>
            </a:extLst>
          </p:cNvPr>
          <p:cNvSpPr>
            <a:spLocks noGrp="1"/>
          </p:cNvSpPr>
          <p:nvPr>
            <p:ph type="sldNum" sz="quarter" idx="5"/>
          </p:nvPr>
        </p:nvSpPr>
        <p:spPr/>
        <p:txBody>
          <a:bodyPr/>
          <a:lstStyle/>
          <a:p>
            <a:fld id="{9B6DB38A-5D4A-D140-AE31-7200571C691E}" type="slidenum">
              <a:rPr lang="en-US" smtClean="0"/>
              <a:t>48</a:t>
            </a:fld>
            <a:endParaRPr lang="en-US"/>
          </a:p>
        </p:txBody>
      </p:sp>
    </p:spTree>
    <p:extLst>
      <p:ext uri="{BB962C8B-B14F-4D97-AF65-F5344CB8AC3E}">
        <p14:creationId xmlns:p14="http://schemas.microsoft.com/office/powerpoint/2010/main" val="97701925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[Click] Like the Formative Assessment, each Summative Assessment element starts its proficiency descriptors</a:t>
            </a:r>
          </a:p>
          <a:p>
            <a:endParaRPr lang="en-US"/>
          </a:p>
          <a:p>
            <a:r>
              <a:rPr lang="en-US"/>
              <a:t>[Click] It also includes all available evidence, including sources included in the Formative Assessment and sources added since</a:t>
            </a:r>
          </a:p>
          <a:p>
            <a:endParaRPr lang="en-US"/>
          </a:p>
          <a:p>
            <a:r>
              <a:rPr lang="en-US"/>
              <a:t>[Click] The ratings section is expanded to include:</a:t>
            </a:r>
          </a:p>
          <a:p>
            <a:pPr marL="171450" indent="-171450">
              <a:buFont typeface="Arial" panose="020B0604020202020204" pitchFamily="34" charset="0"/>
              <a:buChar char="•"/>
            </a:pPr>
            <a:r>
              <a:rPr lang="en-US"/>
              <a:t>a summary of where quality, scope, and consistency landed during the Formative Assessment</a:t>
            </a:r>
          </a:p>
          <a:p>
            <a:pPr marL="171450" indent="-171450">
              <a:buFont typeface="Arial" panose="020B0604020202020204" pitchFamily="34" charset="0"/>
              <a:buChar char="•"/>
            </a:pPr>
            <a:r>
              <a:rPr lang="en-US"/>
              <a:t>followed by space to select updated ratings for the Summative Assessment</a:t>
            </a:r>
          </a:p>
          <a:p>
            <a:pPr marL="171450" indent="-171450">
              <a:buFont typeface="Arial" panose="020B0604020202020204" pitchFamily="34" charset="0"/>
              <a:buChar char="•"/>
            </a:pPr>
            <a:r>
              <a:rPr lang="en-US"/>
              <a:t>And yes/no radio bubbles to indicate whether readiness thresholds are met (at this stage, quality must be proficient, while scope and consistency may be needs improvement)</a:t>
            </a:r>
          </a:p>
          <a:p>
            <a:pPr marL="0" indent="0">
              <a:buFont typeface="Arial" panose="020B0604020202020204" pitchFamily="34" charset="0"/>
              <a:buNone/>
            </a:pPr>
            <a:endParaRPr lang="en-US"/>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[Click] Supervisors will then check off the categories of evidence used to support the ratings. </a:t>
            </a:r>
            <a:r>
              <a:rPr lang="en-US">
                <a:solidFill>
                  <a:srgbClr val="1E4782"/>
                </a:solidFill>
              </a:rPr>
              <a:t>It is important that these boxes align with what is available in the </a:t>
            </a:r>
            <a:r>
              <a:rPr lang="en-US" b="0">
                <a:solidFill>
                  <a:srgbClr val="1E4782"/>
                </a:solidFill>
              </a:rPr>
              <a:t>pre-populated observations and tagged evidence files. If something is missing, it was likely not tagged to the correct element or evidence category when uploaded. If needed, the file can be re-uploaded and tagged.</a:t>
            </a:r>
            <a:endParaRPr lang="en-US" b="0">
              <a:solidFill>
                <a:srgbClr val="000000"/>
              </a:solidFill>
            </a:endParaRPr>
          </a:p>
          <a:p>
            <a:pPr marL="0" indent="0">
              <a:buFont typeface="Arial" panose="020B0604020202020204" pitchFamily="34" charset="0"/>
              <a:buNone/>
            </a:pPr>
            <a:endParaRPr lang="en-US"/>
          </a:p>
          <a:p>
            <a:pPr marL="0" indent="0">
              <a:buFont typeface="Arial" panose="020B0604020202020204" pitchFamily="34" charset="0"/>
              <a:buNone/>
            </a:pPr>
            <a:r>
              <a:rPr lang="en-US"/>
              <a:t>[Click] Finally, supervisors will enter calibrated rationale for ratings based on the full body of evidence and click “Save”.</a:t>
            </a:r>
          </a:p>
          <a:p>
            <a:endParaRPr lang="en-US"/>
          </a:p>
        </p:txBody>
      </p:sp>
      <p:sp>
        <p:nvSpPr>
          <p:cNvPr id="4" name="Slide Number Placeholder 3"/>
          <p:cNvSpPr>
            <a:spLocks noGrp="1"/>
          </p:cNvSpPr>
          <p:nvPr>
            <p:ph type="sldNum" sz="quarter" idx="5"/>
          </p:nvPr>
        </p:nvSpPr>
        <p:spPr/>
        <p:txBody>
          <a:bodyPr/>
          <a:lstStyle/>
          <a:p>
            <a:fld id="{9B6DB38A-5D4A-D140-AE31-7200571C691E}" type="slidenum">
              <a:rPr lang="en-US" smtClean="0"/>
              <a:t>49</a:t>
            </a:fld>
            <a:endParaRPr lang="en-US"/>
          </a:p>
        </p:txBody>
      </p:sp>
    </p:spTree>
    <p:extLst>
      <p:ext uri="{BB962C8B-B14F-4D97-AF65-F5344CB8AC3E}">
        <p14:creationId xmlns:p14="http://schemas.microsoft.com/office/powerpoint/2010/main" val="15797367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332A4F-7B2C-E4A9-23F1-9A6922CD382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E55B9B-904D-0C5A-AD88-83C794EB56C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47DEF30-98A7-EDC2-9638-02DCA669B010}"/>
              </a:ext>
            </a:extLst>
          </p:cNvPr>
          <p:cNvSpPr>
            <a:spLocks noGrp="1"/>
          </p:cNvSpPr>
          <p:nvPr>
            <p:ph type="body" idx="1"/>
          </p:nvPr>
        </p:nvSpPr>
        <p:spPr/>
        <p:txBody>
          <a:bodyPr/>
          <a:lstStyle/>
          <a:p>
            <a:pPr>
              <a:lnSpc>
                <a:spcPct val="113000"/>
              </a:lnSpc>
              <a:spcBef>
                <a:spcPts val="500"/>
              </a:spcBef>
            </a:pPr>
            <a:r>
              <a:rPr lang="en-US" sz="1200" b="0">
                <a:solidFill>
                  <a:srgbClr val="1E4782"/>
                </a:solidFill>
                <a:latin typeface="Arial" panose="020B0604020202020204" pitchFamily="34" charset="0"/>
                <a:cs typeface="Arial" panose="020B0604020202020204" pitchFamily="34" charset="0"/>
              </a:rPr>
              <a:t>The CAP Online Platform is a virtual system for implementing this performance assessment in alignment with the expectations outlined in the </a:t>
            </a:r>
            <a:r>
              <a:rPr lang="en-US" sz="1200">
                <a:solidFill>
                  <a:srgbClr val="1E4782"/>
                </a:solidFill>
                <a:latin typeface="Arial" panose="020B0604020202020204" pitchFamily="34" charset="0"/>
                <a:cs typeface="Arial" panose="020B0604020202020204" pitchFamily="34" charset="0"/>
              </a:rPr>
              <a:t>CAP Guidelines and Implementation Handbook​.</a:t>
            </a:r>
          </a:p>
          <a:p>
            <a:pPr>
              <a:lnSpc>
                <a:spcPct val="113000"/>
              </a:lnSpc>
              <a:spcBef>
                <a:spcPts val="500"/>
              </a:spcBef>
            </a:pPr>
            <a:endParaRPr lang="en-US" sz="1200">
              <a:solidFill>
                <a:srgbClr val="1E4782"/>
              </a:solidFill>
              <a:latin typeface="Arial" panose="020B0604020202020204" pitchFamily="34" charset="0"/>
              <a:cs typeface="Arial" panose="020B0604020202020204" pitchFamily="34" charset="0"/>
            </a:endParaRPr>
          </a:p>
          <a:p>
            <a:pPr>
              <a:lnSpc>
                <a:spcPct val="113000"/>
              </a:lnSpc>
              <a:spcBef>
                <a:spcPts val="500"/>
              </a:spcBef>
            </a:pPr>
            <a:r>
              <a:rPr lang="en-US" sz="1200">
                <a:solidFill>
                  <a:srgbClr val="1E4782"/>
                </a:solidFill>
                <a:latin typeface="Arial" panose="020B0604020202020204" pitchFamily="34" charset="0"/>
                <a:cs typeface="Arial" panose="020B0604020202020204" pitchFamily="34" charset="0"/>
              </a:rPr>
              <a:t>It allows educator preparation programs to manage cycles from start to end, and allows program supervisors, supervising practitioners, and teacher candidates to complete all required forms online.​</a:t>
            </a:r>
          </a:p>
          <a:p>
            <a:pPr rtl="0" fontAlgn="base"/>
            <a:endParaRPr lang="en-US" sz="1200" b="0" i="0" u="none" strike="noStrike" kern="120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sz="1200" b="0" i="0" u="none" strike="noStrike" kern="1200">
                <a:solidFill>
                  <a:schemeClr val="tx1"/>
                </a:solidFill>
                <a:effectLst/>
                <a:latin typeface="+mn-lt"/>
                <a:ea typeface="+mn-ea"/>
                <a:cs typeface="+mn-cs"/>
              </a:rPr>
              <a:t>Use of the CAP Online Platform is optional. </a:t>
            </a:r>
            <a:r>
              <a:rPr lang="en-US" sz="1200" b="0" i="0" u="none" strike="noStrike">
                <a:solidFill>
                  <a:srgbClr val="E97132"/>
                </a:solidFill>
                <a:effectLst/>
                <a:latin typeface="Arial" panose="020B0604020202020204" pitchFamily="34" charset="0"/>
                <a:cs typeface="Arial" panose="020B0604020202020204" pitchFamily="34" charset="0"/>
              </a:rPr>
              <a:t>If you are using the </a:t>
            </a:r>
            <a:r>
              <a:rPr lang="en-US" sz="1200" b="0">
                <a:solidFill>
                  <a:srgbClr val="E97132"/>
                </a:solidFill>
                <a:latin typeface="Arial" panose="020B0604020202020204" pitchFamily="34" charset="0"/>
                <a:cs typeface="Arial" panose="020B0604020202020204" pitchFamily="34" charset="0"/>
              </a:rPr>
              <a:t>p</a:t>
            </a:r>
            <a:r>
              <a:rPr lang="en-US" sz="1200" b="0" i="0" u="none" strike="noStrike">
                <a:solidFill>
                  <a:srgbClr val="E97132"/>
                </a:solidFill>
                <a:effectLst/>
                <a:latin typeface="Arial" panose="020B0604020202020204" pitchFamily="34" charset="0"/>
                <a:cs typeface="Arial" panose="020B0604020202020204" pitchFamily="34" charset="0"/>
              </a:rPr>
              <a:t>latform, the educator preparation program your TC is enrolled in has elected to use it to facilitate the CAP process.</a:t>
            </a:r>
            <a:endParaRPr lang="en-US" sz="1200" b="0">
              <a:solidFill>
                <a:srgbClr val="E97132"/>
              </a:solidFill>
              <a:latin typeface="Arial" panose="020B0604020202020204" pitchFamily="34" charset="0"/>
              <a:cs typeface="Arial" panose="020B0604020202020204" pitchFamily="34" charset="0"/>
            </a:endParaRPr>
          </a:p>
          <a:p>
            <a:pPr rtl="0" fontAlgn="base"/>
            <a:endParaRPr lang="en-US" sz="1200"/>
          </a:p>
        </p:txBody>
      </p:sp>
      <p:sp>
        <p:nvSpPr>
          <p:cNvPr id="4" name="Slide Number Placeholder 3">
            <a:extLst>
              <a:ext uri="{FF2B5EF4-FFF2-40B4-BE49-F238E27FC236}">
                <a16:creationId xmlns:a16="http://schemas.microsoft.com/office/drawing/2014/main" id="{8F2857C7-32F2-4331-1CA1-8BCBCFB709F1}"/>
              </a:ext>
            </a:extLst>
          </p:cNvPr>
          <p:cNvSpPr>
            <a:spLocks noGrp="1"/>
          </p:cNvSpPr>
          <p:nvPr>
            <p:ph type="sldNum" sz="quarter" idx="5"/>
          </p:nvPr>
        </p:nvSpPr>
        <p:spPr/>
        <p:txBody>
          <a:bodyPr/>
          <a:lstStyle/>
          <a:p>
            <a:fld id="{9B6DB38A-5D4A-D140-AE31-7200571C691E}" type="slidenum">
              <a:rPr lang="en-US" smtClean="0"/>
              <a:t>5</a:t>
            </a:fld>
            <a:endParaRPr lang="en-US"/>
          </a:p>
        </p:txBody>
      </p:sp>
    </p:spTree>
    <p:extLst>
      <p:ext uri="{BB962C8B-B14F-4D97-AF65-F5344CB8AC3E}">
        <p14:creationId xmlns:p14="http://schemas.microsoft.com/office/powerpoint/2010/main" val="289424439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6C08C6-B27A-E050-0844-E5BC96781C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9D918B3-DA1D-FAC8-7D16-9BFF7353893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9B06F88-36C4-1F05-C945-1F254D92CA1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a:solidFill>
                  <a:schemeClr val="tx1"/>
                </a:solidFill>
                <a:effectLst/>
                <a:latin typeface="+mn-lt"/>
                <a:ea typeface="+mn-ea"/>
                <a:cs typeface="+mn-cs"/>
              </a:rPr>
              <a:t>As is outlined in detail with the CAP Guidelines, supervisors are now required to ensure that the following evidence expectations are met across elements:</a:t>
            </a:r>
          </a:p>
          <a:p>
            <a:pPr marL="171450" indent="-171450">
              <a:buFont typeface="Arial" panose="020B0604020202020204" pitchFamily="34" charset="0"/>
              <a:buChar char="•"/>
            </a:pPr>
            <a:r>
              <a:rPr lang="en-US">
                <a:solidFill>
                  <a:srgbClr val="1E4782"/>
                </a:solidFill>
              </a:rPr>
              <a:t>Each category of evidence must be used to support the rating for at least one Essential Element </a:t>
            </a:r>
          </a:p>
          <a:p>
            <a:pPr marL="171450" indent="-171450">
              <a:buFont typeface="Arial" panose="020B0604020202020204" pitchFamily="34" charset="0"/>
              <a:buChar char="•"/>
            </a:pPr>
            <a:r>
              <a:rPr lang="en-US">
                <a:solidFill>
                  <a:srgbClr val="1E4782"/>
                </a:solidFill>
              </a:rPr>
              <a:t>The rating for each Essential Element must be supported by two categories of evidence.</a:t>
            </a:r>
          </a:p>
          <a:p>
            <a:pPr marL="171450" indent="-171450">
              <a:buFont typeface="Arial" panose="020B0604020202020204" pitchFamily="34" charset="0"/>
              <a:buChar char="•"/>
            </a:pPr>
            <a:r>
              <a:rPr lang="en-US">
                <a:solidFill>
                  <a:srgbClr val="1E4782"/>
                </a:solidFill>
              </a:rPr>
              <a:t>For Elements I-A-1, II-A-1, and II-B-2, observations must be used as one category of evidence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a:solidFill>
                  <a:schemeClr val="tx1"/>
                </a:solidFill>
                <a:effectLst/>
                <a:latin typeface="+mn-lt"/>
                <a:ea typeface="+mn-ea"/>
                <a:cs typeface="+mn-cs"/>
              </a:rPr>
              <a:t>[Click] It is important to note that the platform does </a:t>
            </a:r>
            <a:r>
              <a:rPr lang="en-US" sz="1200" b="0" i="0" u="sng" strike="noStrike" kern="1200">
                <a:solidFill>
                  <a:schemeClr val="tx1"/>
                </a:solidFill>
                <a:effectLst/>
                <a:latin typeface="+mn-lt"/>
                <a:ea typeface="+mn-ea"/>
                <a:cs typeface="+mn-cs"/>
              </a:rPr>
              <a:t>NOT </a:t>
            </a:r>
            <a:r>
              <a:rPr lang="en-US" sz="1200" b="0" i="0" u="none" strike="noStrike" kern="1200">
                <a:solidFill>
                  <a:schemeClr val="tx1"/>
                </a:solidFill>
                <a:effectLst/>
                <a:latin typeface="+mn-lt"/>
                <a:ea typeface="+mn-ea"/>
                <a:cs typeface="+mn-cs"/>
              </a:rPr>
              <a:t> automatically check for this.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a:solidFill>
                  <a:srgbClr val="1E4782"/>
                </a:solidFill>
                <a:latin typeface="Arial"/>
                <a:ea typeface="+mn-lt"/>
                <a:cs typeface="Arial"/>
              </a:rPr>
              <a:t>In other words, there is no mechanism to indicate that a cycle cannot be closed if these expectations are not met.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a:solidFill>
                  <a:srgbClr val="1E4782"/>
                </a:solidFill>
                <a:latin typeface="Arial"/>
                <a:ea typeface="+mn-lt"/>
                <a:cs typeface="Arial"/>
              </a:rPr>
              <a:t>Supervisors must have their own systems in place to ensure these expectations are met</a:t>
            </a:r>
          </a:p>
        </p:txBody>
      </p:sp>
      <p:sp>
        <p:nvSpPr>
          <p:cNvPr id="4" name="Slide Number Placeholder 3">
            <a:extLst>
              <a:ext uri="{FF2B5EF4-FFF2-40B4-BE49-F238E27FC236}">
                <a16:creationId xmlns:a16="http://schemas.microsoft.com/office/drawing/2014/main" id="{8D1E320A-C5F1-5982-C35C-BBAC5F04B451}"/>
              </a:ext>
            </a:extLst>
          </p:cNvPr>
          <p:cNvSpPr>
            <a:spLocks noGrp="1"/>
          </p:cNvSpPr>
          <p:nvPr>
            <p:ph type="sldNum" sz="quarter" idx="5"/>
          </p:nvPr>
        </p:nvSpPr>
        <p:spPr/>
        <p:txBody>
          <a:bodyPr/>
          <a:lstStyle/>
          <a:p>
            <a:fld id="{9B6DB38A-5D4A-D140-AE31-7200571C691E}" type="slidenum">
              <a:rPr lang="en-US" smtClean="0"/>
              <a:t>50</a:t>
            </a:fld>
            <a:endParaRPr lang="en-US"/>
          </a:p>
        </p:txBody>
      </p:sp>
    </p:spTree>
    <p:extLst>
      <p:ext uri="{BB962C8B-B14F-4D97-AF65-F5344CB8AC3E}">
        <p14:creationId xmlns:p14="http://schemas.microsoft.com/office/powerpoint/2010/main" val="412561285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[Click] At the bottom of the form, you will see a pre-populated summary of ratings for each element. </a:t>
            </a:r>
          </a:p>
          <a:p>
            <a:endParaRPr lang="en-US"/>
          </a:p>
          <a:p>
            <a:r>
              <a:rPr lang="en-US"/>
              <a:t>[Click] Supervisors will then enter evidence-based feedback a recommended future professional practice goal.</a:t>
            </a:r>
          </a:p>
          <a:p>
            <a:endParaRPr lang="en-US"/>
          </a:p>
          <a:p>
            <a:r>
              <a:rPr lang="en-US"/>
              <a:t>[Click] The final step is to determine whether the candidate is or is not “Ready to Teach” </a:t>
            </a:r>
          </a:p>
          <a:p>
            <a:pPr marL="171450" indent="-171450">
              <a:buFont typeface="Arial" panose="020B0604020202020204" pitchFamily="34" charset="0"/>
              <a:buChar char="•"/>
            </a:pPr>
            <a:r>
              <a:rPr lang="en-US"/>
              <a:t>To select “Ready to Teach,” all readiness thresholds must be met to select </a:t>
            </a:r>
          </a:p>
          <a:p>
            <a:pPr marL="171450" indent="-171450">
              <a:buFont typeface="Arial" panose="020B0604020202020204" pitchFamily="34" charset="0"/>
              <a:buChar char="•"/>
            </a:pPr>
            <a:endParaRPr lang="en-US"/>
          </a:p>
          <a:p>
            <a:pPr marL="0" indent="0">
              <a:buFont typeface="Arial" panose="020B0604020202020204" pitchFamily="34" charset="0"/>
              <a:buNone/>
            </a:pPr>
            <a:r>
              <a:rPr lang="en-US"/>
              <a:t>[Click] As with all other forms, the complete button will only appear once all required components of the form are finished. Both supervisors must select this button to share it with the TC. </a:t>
            </a:r>
          </a:p>
          <a:p>
            <a:pPr marL="0" indent="0">
              <a:buFont typeface="Arial" panose="020B0604020202020204" pitchFamily="34" charset="0"/>
              <a:buNone/>
            </a:pPr>
            <a:endParaRPr lang="en-US"/>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[Click] </a:t>
            </a:r>
            <a:r>
              <a:rPr lang="en-US" b="0">
                <a:solidFill>
                  <a:srgbClr val="E97132"/>
                </a:solidFill>
              </a:rPr>
              <a:t>Make sure to select “Complete” before leaving for the summer! </a:t>
            </a:r>
            <a:r>
              <a:rPr lang="en-US">
                <a:solidFill>
                  <a:srgbClr val="E97132"/>
                </a:solidFill>
              </a:rPr>
              <a:t>There is no way for the CM or PS to over-ride this step to end the cycle.</a:t>
            </a:r>
          </a:p>
          <a:p>
            <a:pPr marL="0" indent="0">
              <a:buFont typeface="Arial" panose="020B0604020202020204" pitchFamily="34" charset="0"/>
              <a:buNone/>
            </a:pPr>
            <a:endParaRPr lang="en-US"/>
          </a:p>
          <a:p>
            <a:endParaRPr lang="en-US"/>
          </a:p>
        </p:txBody>
      </p:sp>
      <p:sp>
        <p:nvSpPr>
          <p:cNvPr id="4" name="Slide Number Placeholder 3"/>
          <p:cNvSpPr>
            <a:spLocks noGrp="1"/>
          </p:cNvSpPr>
          <p:nvPr>
            <p:ph type="sldNum" sz="quarter" idx="5"/>
          </p:nvPr>
        </p:nvSpPr>
        <p:spPr/>
        <p:txBody>
          <a:bodyPr/>
          <a:lstStyle/>
          <a:p>
            <a:fld id="{9B6DB38A-5D4A-D140-AE31-7200571C691E}" type="slidenum">
              <a:rPr lang="en-US" smtClean="0"/>
              <a:t>51</a:t>
            </a:fld>
            <a:endParaRPr lang="en-US"/>
          </a:p>
        </p:txBody>
      </p:sp>
    </p:spTree>
    <p:extLst>
      <p:ext uri="{BB962C8B-B14F-4D97-AF65-F5344CB8AC3E}">
        <p14:creationId xmlns:p14="http://schemas.microsoft.com/office/powerpoint/2010/main" val="303587538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112A69-7127-2445-FCB4-7E40CA4ABC0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8A08B97-5B41-A705-14DF-95E77F5E48F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96BA290-56AE-D306-795B-BBE9BA746C9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a:solidFill>
                  <a:srgbClr val="1E4782"/>
                </a:solidFill>
                <a:latin typeface="Arial"/>
                <a:ea typeface="+mn-lt"/>
                <a:cs typeface="Arial"/>
              </a:rPr>
              <a:t>The next few slides include a consolidated list of ways to troubleshoot frequent problems that arise. </a:t>
            </a:r>
            <a:endParaRPr lang="en-US"/>
          </a:p>
        </p:txBody>
      </p:sp>
      <p:sp>
        <p:nvSpPr>
          <p:cNvPr id="4" name="Slide Number Placeholder 3">
            <a:extLst>
              <a:ext uri="{FF2B5EF4-FFF2-40B4-BE49-F238E27FC236}">
                <a16:creationId xmlns:a16="http://schemas.microsoft.com/office/drawing/2014/main" id="{81DFA30A-BC70-CFAC-10CF-766A1A8860F1}"/>
              </a:ext>
            </a:extLst>
          </p:cNvPr>
          <p:cNvSpPr>
            <a:spLocks noGrp="1"/>
          </p:cNvSpPr>
          <p:nvPr>
            <p:ph type="sldNum" sz="quarter" idx="5"/>
          </p:nvPr>
        </p:nvSpPr>
        <p:spPr/>
        <p:txBody>
          <a:bodyPr/>
          <a:lstStyle/>
          <a:p>
            <a:fld id="{9B6DB38A-5D4A-D140-AE31-7200571C691E}" type="slidenum">
              <a:rPr lang="en-US" smtClean="0"/>
              <a:t>52</a:t>
            </a:fld>
            <a:endParaRPr lang="en-US"/>
          </a:p>
        </p:txBody>
      </p:sp>
    </p:spTree>
    <p:extLst>
      <p:ext uri="{BB962C8B-B14F-4D97-AF65-F5344CB8AC3E}">
        <p14:creationId xmlns:p14="http://schemas.microsoft.com/office/powerpoint/2010/main" val="142454878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3C644F-CA5F-8AF3-32DD-8E2BC2AE2EF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359235-E180-2273-4A87-6A256E86670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80CBF36-6031-AAEB-6278-03E695C94AE2}"/>
              </a:ext>
            </a:extLst>
          </p:cNvPr>
          <p:cNvSpPr>
            <a:spLocks noGrp="1"/>
          </p:cNvSpPr>
          <p:nvPr>
            <p:ph type="body" idx="1"/>
          </p:nvPr>
        </p:nvSpPr>
        <p:spPr/>
        <p:txBody>
          <a:bodyPr/>
          <a:lstStyle/>
          <a:p>
            <a:r>
              <a:rPr lang="en-US"/>
              <a:t>If you did not </a:t>
            </a:r>
            <a:r>
              <a:rPr lang="en-US" sz="1200" b="0" i="0" u="none" strike="noStrike" kern="1200">
                <a:solidFill>
                  <a:schemeClr val="tx1"/>
                </a:solidFill>
                <a:effectLst/>
                <a:latin typeface="+mn-lt"/>
                <a:ea typeface="+mn-ea"/>
                <a:cs typeface="+mn-cs"/>
              </a:rPr>
              <a:t>receive the email with your new username.</a:t>
            </a:r>
          </a:p>
          <a:p>
            <a:pPr marL="171450" indent="-171450">
              <a:buFont typeface="Arial" panose="020B0604020202020204" pitchFamily="34" charset="0"/>
              <a:buChar char="•"/>
            </a:pPr>
            <a:r>
              <a:rPr lang="en-US" sz="1200" b="0" i="0" u="none" strike="noStrike" kern="1200">
                <a:solidFill>
                  <a:schemeClr val="tx1"/>
                </a:solidFill>
                <a:effectLst/>
                <a:latin typeface="+mn-lt"/>
                <a:ea typeface="+mn-ea"/>
                <a:cs typeface="+mn-cs"/>
              </a:rPr>
              <a:t>Your district may have a firewall that blocked the autogenerated email. If you do not see the email in your inbox or spam folder, reach out to the CM and ask for your CAP Online Platform username. </a:t>
            </a:r>
          </a:p>
          <a:p>
            <a:pPr marL="171450" indent="-171450">
              <a:buFont typeface="Arial" panose="020B0604020202020204" pitchFamily="34" charset="0"/>
              <a:buChar char="•"/>
            </a:pPr>
            <a:endParaRPr lang="en-US" sz="1200" b="0" i="0" u="none" strike="noStrike" kern="1200">
              <a:solidFill>
                <a:schemeClr val="tx1"/>
              </a:solidFill>
              <a:effectLst/>
              <a:latin typeface="+mn-lt"/>
              <a:ea typeface="+mn-ea"/>
              <a:cs typeface="+mn-cs"/>
            </a:endParaRPr>
          </a:p>
          <a:p>
            <a:pPr rtl="0" eaLnBrk="1" fontAlgn="base" latinLnBrk="0" hangingPunct="1"/>
            <a:r>
              <a:rPr lang="en-US" sz="1200" b="0" i="0" u="none" strike="noStrike" kern="1200">
                <a:solidFill>
                  <a:schemeClr val="tx1"/>
                </a:solidFill>
                <a:effectLst/>
                <a:latin typeface="+mn-lt"/>
                <a:ea typeface="+mn-ea"/>
                <a:cs typeface="+mn-cs"/>
              </a:rPr>
              <a:t>[Click[ If you logged in, but do not see the candidate’s information</a:t>
            </a:r>
          </a:p>
          <a:p>
            <a:pPr marL="171450" indent="-171450" rtl="0" eaLnBrk="1" fontAlgn="base" latinLnBrk="0" hangingPunct="1">
              <a:buFont typeface="Arial" panose="020B0604020202020204" pitchFamily="34" charset="0"/>
              <a:buChar char="•"/>
            </a:pPr>
            <a:r>
              <a:rPr lang="en-US" sz="1200" b="0" i="0" u="none" strike="noStrike" kern="1200">
                <a:solidFill>
                  <a:schemeClr val="tx1"/>
                </a:solidFill>
                <a:effectLst/>
                <a:latin typeface="+mn-lt"/>
                <a:ea typeface="+mn-ea"/>
                <a:cs typeface="+mn-cs"/>
              </a:rPr>
              <a:t>You have likely logged in through your personal ELAR account and not the account affiliated with CAP. Again, reach out to the CM and ask for your CAP Online Platform username. </a:t>
            </a:r>
          </a:p>
          <a:p>
            <a:pPr marL="0" indent="0" rtl="0" eaLnBrk="1" fontAlgn="base" latinLnBrk="0" hangingPunct="1">
              <a:buFont typeface="Arial" panose="020B0604020202020204" pitchFamily="34" charset="0"/>
              <a:buNone/>
            </a:pPr>
            <a:endParaRPr lang="en-US" sz="1200" b="0" i="0" u="none" strike="noStrike" kern="1200">
              <a:solidFill>
                <a:schemeClr val="tx1"/>
              </a:solidFill>
              <a:effectLst/>
              <a:latin typeface="+mn-lt"/>
              <a:ea typeface="+mn-ea"/>
              <a:cs typeface="+mn-cs"/>
            </a:endParaRPr>
          </a:p>
          <a:p>
            <a:pPr rtl="0" eaLnBrk="1" fontAlgn="base" latinLnBrk="0" hangingPunct="1"/>
            <a:r>
              <a:rPr lang="en-US" sz="1200" b="0" i="0" u="none" strike="noStrike" kern="1200">
                <a:solidFill>
                  <a:schemeClr val="tx1"/>
                </a:solidFill>
                <a:effectLst/>
                <a:latin typeface="+mn-lt"/>
                <a:ea typeface="+mn-ea"/>
                <a:cs typeface="+mn-cs"/>
              </a:rPr>
              <a:t>[Click] If you used the CAP-specific credentials but are still having issues​</a:t>
            </a:r>
          </a:p>
          <a:p>
            <a:pPr marL="171450" indent="-171450" rtl="0" eaLnBrk="1" fontAlgn="base" latinLnBrk="0" hangingPunct="1">
              <a:buFont typeface="Arial" panose="020B0604020202020204" pitchFamily="34" charset="0"/>
              <a:buChar char="•"/>
            </a:pPr>
            <a:r>
              <a:rPr lang="en-US" sz="1200" b="0" i="0" u="none" strike="noStrike" kern="1200">
                <a:solidFill>
                  <a:schemeClr val="tx1"/>
                </a:solidFill>
                <a:effectLst/>
                <a:latin typeface="+mn-lt"/>
                <a:ea typeface="+mn-ea"/>
                <a:cs typeface="+mn-cs"/>
              </a:rPr>
              <a:t>Log out and try clearing your web browser’s cache, opening an incognito browser, or using another browser. This will prevent your ELAR information from automatically populating when you try to log in again.</a:t>
            </a:r>
          </a:p>
          <a:p>
            <a:endParaRPr lang="en-US"/>
          </a:p>
        </p:txBody>
      </p:sp>
      <p:sp>
        <p:nvSpPr>
          <p:cNvPr id="4" name="Slide Number Placeholder 3">
            <a:extLst>
              <a:ext uri="{FF2B5EF4-FFF2-40B4-BE49-F238E27FC236}">
                <a16:creationId xmlns:a16="http://schemas.microsoft.com/office/drawing/2014/main" id="{02060E2B-2A4B-3993-8E04-CC02C15D4D54}"/>
              </a:ext>
            </a:extLst>
          </p:cNvPr>
          <p:cNvSpPr>
            <a:spLocks noGrp="1"/>
          </p:cNvSpPr>
          <p:nvPr>
            <p:ph type="sldNum" sz="quarter" idx="5"/>
          </p:nvPr>
        </p:nvSpPr>
        <p:spPr/>
        <p:txBody>
          <a:bodyPr/>
          <a:lstStyle/>
          <a:p>
            <a:fld id="{9B6DB38A-5D4A-D140-AE31-7200571C691E}" type="slidenum">
              <a:rPr lang="en-US" smtClean="0"/>
              <a:t>53</a:t>
            </a:fld>
            <a:endParaRPr lang="en-US"/>
          </a:p>
        </p:txBody>
      </p:sp>
    </p:spTree>
    <p:extLst>
      <p:ext uri="{BB962C8B-B14F-4D97-AF65-F5344CB8AC3E}">
        <p14:creationId xmlns:p14="http://schemas.microsoft.com/office/powerpoint/2010/main" val="263756156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DC0850-9C50-F018-06FC-2829860A55D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6648CF-494F-F8A6-338B-FC31964A37F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1DCD78F-3CBC-8CD9-67B1-77165E9FA0B4}"/>
              </a:ext>
            </a:extLst>
          </p:cNvPr>
          <p:cNvSpPr>
            <a:spLocks noGrp="1"/>
          </p:cNvSpPr>
          <p:nvPr>
            <p:ph type="body" idx="1"/>
          </p:nvPr>
        </p:nvSpPr>
        <p:spPr/>
        <p:txBody>
          <a:bodyPr/>
          <a:lstStyle/>
          <a:p>
            <a:pPr rtl="0" eaLnBrk="1" fontAlgn="base" latinLnBrk="0" hangingPunct="1"/>
            <a:r>
              <a:rPr lang="en-US" sz="1200" b="0" i="0" u="none" strike="noStrike" kern="1200">
                <a:solidFill>
                  <a:schemeClr val="tx1"/>
                </a:solidFill>
                <a:effectLst/>
                <a:latin typeface="+mn-lt"/>
                <a:ea typeface="+mn-ea"/>
                <a:cs typeface="+mn-cs"/>
              </a:rPr>
              <a:t>If the TC cannot write in the Self-Assessment ​</a:t>
            </a:r>
          </a:p>
          <a:p>
            <a:pPr marL="171450" indent="-171450" rtl="0" eaLnBrk="1" fontAlgn="base" latinLnBrk="0" hangingPunct="1">
              <a:buFont typeface="Arial" panose="020B0604020202020204" pitchFamily="34" charset="0"/>
              <a:buChar char="•"/>
            </a:pPr>
            <a:r>
              <a:rPr lang="en-US" sz="1200" b="0" i="0" u="none" strike="noStrike" kern="1200">
                <a:solidFill>
                  <a:schemeClr val="tx1"/>
                </a:solidFill>
                <a:effectLst/>
                <a:latin typeface="+mn-lt"/>
                <a:ea typeface="+mn-ea"/>
                <a:cs typeface="+mn-cs"/>
              </a:rPr>
              <a:t>They likely did not click the “Complete” button at the bottom of the Rubric Summary. Instruct them to go to the very last element and click this button.​</a:t>
            </a:r>
          </a:p>
          <a:p>
            <a:pPr marL="0" indent="0" rtl="0" eaLnBrk="1" fontAlgn="base" latinLnBrk="0" hangingPunct="1">
              <a:buFont typeface="Arial" panose="020B0604020202020204" pitchFamily="34" charset="0"/>
              <a:buNone/>
            </a:pPr>
            <a:endParaRPr lang="en-US" sz="1200" b="0" i="0" u="none" strike="noStrike" kern="1200">
              <a:solidFill>
                <a:schemeClr val="tx1"/>
              </a:solidFill>
              <a:effectLst/>
              <a:latin typeface="+mn-lt"/>
              <a:ea typeface="+mn-ea"/>
              <a:cs typeface="+mn-cs"/>
            </a:endParaRPr>
          </a:p>
          <a:p>
            <a:pPr marL="0" indent="0" rtl="0" eaLnBrk="1" fontAlgn="base" latinLnBrk="0" hangingPunct="1">
              <a:buFont typeface="Arial" panose="020B0604020202020204" pitchFamily="34" charset="0"/>
              <a:buNone/>
            </a:pPr>
            <a:r>
              <a:rPr lang="en-US" sz="1200" b="0" i="0" u="none" strike="noStrike" kern="1200">
                <a:solidFill>
                  <a:schemeClr val="tx1"/>
                </a:solidFill>
                <a:effectLst/>
                <a:latin typeface="+mn-lt"/>
                <a:ea typeface="+mn-ea"/>
                <a:cs typeface="+mn-cs"/>
              </a:rPr>
              <a:t>[Click] If the observation forms aren't showing up with the layout you expect​</a:t>
            </a:r>
          </a:p>
          <a:p>
            <a:pPr marL="171450" indent="-171450" rtl="0" eaLnBrk="1" fontAlgn="base" latinLnBrk="0" hangingPunct="1">
              <a:buFont typeface="Arial" panose="020B0604020202020204" pitchFamily="34" charset="0"/>
              <a:buChar char="•"/>
            </a:pPr>
            <a:r>
              <a:rPr lang="en-US" sz="1200" b="0" i="0" u="none" strike="noStrike" kern="1200">
                <a:solidFill>
                  <a:schemeClr val="tx1"/>
                </a:solidFill>
                <a:effectLst/>
                <a:latin typeface="+mn-lt"/>
                <a:ea typeface="+mn-ea"/>
                <a:cs typeface="+mn-cs"/>
              </a:rPr>
              <a:t>The PS may have changed it to a joint observation. Make sure to communicate before you make any further changes as toggling back and forth between versions of the form may cause a loss of information this is not recoverable. </a:t>
            </a:r>
          </a:p>
          <a:p>
            <a:pPr rtl="0" eaLnBrk="1" fontAlgn="base" latinLnBrk="0" hangingPunct="1"/>
            <a:r>
              <a:rPr lang="en-US" sz="1200" b="0" i="0" u="none" strike="noStrike" kern="1200">
                <a:solidFill>
                  <a:schemeClr val="tx1"/>
                </a:solidFill>
                <a:effectLst/>
                <a:latin typeface="+mn-lt"/>
                <a:ea typeface="+mn-ea"/>
                <a:cs typeface="+mn-cs"/>
              </a:rPr>
              <a:t> ​</a:t>
            </a:r>
          </a:p>
          <a:p>
            <a:pPr rtl="0" eaLnBrk="1" fontAlgn="base" latinLnBrk="0" hangingPunct="1"/>
            <a:r>
              <a:rPr lang="en-US" sz="1200" b="0" i="0" u="none" strike="noStrike" kern="1200">
                <a:solidFill>
                  <a:schemeClr val="tx1"/>
                </a:solidFill>
                <a:effectLst/>
                <a:latin typeface="+mn-lt"/>
                <a:ea typeface="+mn-ea"/>
                <a:cs typeface="+mn-cs"/>
              </a:rPr>
              <a:t>[Click] If information was entered and then disappeared from an observation form this could be for one of three reasons:</a:t>
            </a:r>
          </a:p>
          <a:p>
            <a:pPr marL="171450" indent="-171450" rtl="0" eaLnBrk="1" fontAlgn="base" latinLnBrk="0" hangingPunct="1">
              <a:buFont typeface="Arial" panose="020B0604020202020204" pitchFamily="34" charset="0"/>
              <a:buChar char="•"/>
            </a:pPr>
            <a:r>
              <a:rPr lang="en-US" sz="1200" b="0" i="0" u="none" strike="noStrike" kern="1200">
                <a:solidFill>
                  <a:schemeClr val="tx1"/>
                </a:solidFill>
                <a:effectLst/>
                <a:latin typeface="+mn-lt"/>
                <a:ea typeface="+mn-ea"/>
                <a:cs typeface="+mn-cs"/>
              </a:rPr>
              <a:t>The browser may have timed out while you were typing. Make sure to use the save buttons frequently.</a:t>
            </a:r>
          </a:p>
          <a:p>
            <a:pPr marL="171450" indent="-171450" rtl="0" eaLnBrk="1" fontAlgn="base" latinLnBrk="0" hangingPunct="1">
              <a:buFont typeface="Arial" panose="020B0604020202020204" pitchFamily="34" charset="0"/>
              <a:buChar char="•"/>
            </a:pPr>
            <a:r>
              <a:rPr lang="en-US" sz="1200" b="0" i="0" u="none" strike="noStrike" kern="1200">
                <a:solidFill>
                  <a:schemeClr val="tx1"/>
                </a:solidFill>
                <a:effectLst/>
                <a:latin typeface="+mn-lt"/>
                <a:ea typeface="+mn-ea"/>
                <a:cs typeface="+mn-cs"/>
              </a:rPr>
              <a:t>The PS may have accidentally saved over each your information in a calibrated box.</a:t>
            </a:r>
          </a:p>
          <a:p>
            <a:pPr marL="171450" indent="-171450" rtl="0" eaLnBrk="1" fontAlgn="base" latinLnBrk="0" hangingPunct="1">
              <a:buFont typeface="Arial" panose="020B0604020202020204" pitchFamily="34" charset="0"/>
              <a:buChar char="•"/>
            </a:pPr>
            <a:r>
              <a:rPr lang="en-US" sz="1200" b="0" i="0" u="none" strike="noStrike" kern="1200">
                <a:solidFill>
                  <a:schemeClr val="tx1"/>
                </a:solidFill>
                <a:effectLst/>
                <a:latin typeface="+mn-lt"/>
                <a:ea typeface="+mn-ea"/>
                <a:cs typeface="+mn-cs"/>
              </a:rPr>
              <a:t>One of the supervisors may have toggled back and forth between the individual and joint versions of the form resulting in data loss</a:t>
            </a:r>
            <a:endParaRPr lang="en-US"/>
          </a:p>
        </p:txBody>
      </p:sp>
      <p:sp>
        <p:nvSpPr>
          <p:cNvPr id="4" name="Slide Number Placeholder 3">
            <a:extLst>
              <a:ext uri="{FF2B5EF4-FFF2-40B4-BE49-F238E27FC236}">
                <a16:creationId xmlns:a16="http://schemas.microsoft.com/office/drawing/2014/main" id="{652374AE-3FDF-4052-7193-3B4E4633AAA4}"/>
              </a:ext>
            </a:extLst>
          </p:cNvPr>
          <p:cNvSpPr>
            <a:spLocks noGrp="1"/>
          </p:cNvSpPr>
          <p:nvPr>
            <p:ph type="sldNum" sz="quarter" idx="5"/>
          </p:nvPr>
        </p:nvSpPr>
        <p:spPr/>
        <p:txBody>
          <a:bodyPr/>
          <a:lstStyle/>
          <a:p>
            <a:fld id="{9B6DB38A-5D4A-D140-AE31-7200571C691E}" type="slidenum">
              <a:rPr lang="en-US" smtClean="0"/>
              <a:t>54</a:t>
            </a:fld>
            <a:endParaRPr lang="en-US"/>
          </a:p>
        </p:txBody>
      </p:sp>
    </p:spTree>
    <p:extLst>
      <p:ext uri="{BB962C8B-B14F-4D97-AF65-F5344CB8AC3E}">
        <p14:creationId xmlns:p14="http://schemas.microsoft.com/office/powerpoint/2010/main" val="106691799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CB84FA-00BC-0F32-5BE9-EA0CDAA6FDD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B3C42A7-4262-6FE2-46DF-2ED3E68C5A9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F6D9B36-2394-7019-C13D-FA2E326DE7CB}"/>
              </a:ext>
            </a:extLst>
          </p:cNvPr>
          <p:cNvSpPr>
            <a:spLocks noGrp="1"/>
          </p:cNvSpPr>
          <p:nvPr>
            <p:ph type="body" idx="1"/>
          </p:nvPr>
        </p:nvSpPr>
        <p:spPr/>
        <p:txBody>
          <a:bodyPr/>
          <a:lstStyle/>
          <a:p>
            <a:pPr rtl="0" eaLnBrk="1" fontAlgn="base" latinLnBrk="0" hangingPunct="1"/>
            <a:r>
              <a:rPr lang="en-US" sz="1200" b="0" i="0" u="none" strike="noStrike" kern="1200">
                <a:solidFill>
                  <a:schemeClr val="tx1"/>
                </a:solidFill>
                <a:effectLst/>
                <a:latin typeface="+mn-lt"/>
                <a:ea typeface="+mn-ea"/>
                <a:cs typeface="+mn-cs"/>
              </a:rPr>
              <a:t>If “Complete” button is missing at the end of a form</a:t>
            </a:r>
          </a:p>
          <a:p>
            <a:pPr marL="171450" indent="-171450" rtl="0" eaLnBrk="1" fontAlgn="base" latinLnBrk="0" hangingPunct="1">
              <a:buFont typeface="Arial" panose="020B0604020202020204" pitchFamily="34" charset="0"/>
              <a:buChar char="•"/>
            </a:pPr>
            <a:r>
              <a:rPr lang="en-US" sz="1200" b="0" i="0" u="none" strike="noStrike" kern="1200">
                <a:solidFill>
                  <a:schemeClr val="tx1"/>
                </a:solidFill>
                <a:effectLst/>
                <a:latin typeface="+mn-lt"/>
                <a:ea typeface="+mn-ea"/>
                <a:cs typeface="+mn-cs"/>
              </a:rPr>
              <a:t>Confirm that all required components (indicated with bold text and an asterisk) have information entered. </a:t>
            </a:r>
          </a:p>
          <a:p>
            <a:pPr rtl="0" eaLnBrk="1" fontAlgn="base" latinLnBrk="0" hangingPunct="1"/>
            <a:endParaRPr lang="en-US" sz="1200" b="0" i="0" u="none" strike="noStrike" kern="1200">
              <a:solidFill>
                <a:schemeClr val="tx1"/>
              </a:solidFill>
              <a:effectLst/>
              <a:latin typeface="+mn-lt"/>
              <a:ea typeface="+mn-ea"/>
              <a:cs typeface="+mn-cs"/>
            </a:endParaRPr>
          </a:p>
          <a:p>
            <a:pPr rtl="0" eaLnBrk="1" fontAlgn="base" latinLnBrk="0" hangingPunct="1"/>
            <a:r>
              <a:rPr lang="en-US" sz="1200" b="0" i="0" u="none" strike="noStrike" kern="1200">
                <a:solidFill>
                  <a:schemeClr val="tx1"/>
                </a:solidFill>
                <a:effectLst/>
                <a:latin typeface="+mn-lt"/>
                <a:ea typeface="+mn-ea"/>
                <a:cs typeface="+mn-cs"/>
              </a:rPr>
              <a:t>[Click] If the CAP Form’s status section says a form you finished is incomplete</a:t>
            </a:r>
          </a:p>
          <a:p>
            <a:pPr marL="171450" indent="-171450" rtl="0" eaLnBrk="1" fontAlgn="base" latinLnBrk="0" hangingPunct="1">
              <a:buFont typeface="Arial" panose="020B0604020202020204" pitchFamily="34" charset="0"/>
              <a:buChar char="•"/>
            </a:pPr>
            <a:r>
              <a:rPr lang="en-US" sz="1200" b="0" i="0" u="none" strike="noStrike" kern="1200">
                <a:solidFill>
                  <a:schemeClr val="tx1"/>
                </a:solidFill>
                <a:effectLst/>
                <a:latin typeface="+mn-lt"/>
                <a:ea typeface="+mn-ea"/>
                <a:cs typeface="+mn-cs"/>
              </a:rPr>
              <a:t>First, confirm that all required components are complete, </a:t>
            </a:r>
          </a:p>
          <a:p>
            <a:pPr marL="171450" indent="-171450" rtl="0" eaLnBrk="1" fontAlgn="base" latinLnBrk="0" hangingPunct="1">
              <a:buFont typeface="Arial" panose="020B0604020202020204" pitchFamily="34" charset="0"/>
              <a:buChar char="•"/>
            </a:pPr>
            <a:r>
              <a:rPr lang="en-US" sz="1200" b="0" i="0" u="none" strike="noStrike" kern="1200">
                <a:solidFill>
                  <a:schemeClr val="tx1"/>
                </a:solidFill>
                <a:effectLst/>
                <a:latin typeface="+mn-lt"/>
                <a:ea typeface="+mn-ea"/>
                <a:cs typeface="+mn-cs"/>
              </a:rPr>
              <a:t>If so, confirm that you have checked the “Complete” box. ​As a reminder, forms that both the you and the PS complete together (e.g. Announced Observation Forms and Assessment Forms) require that BOTH supervisors mark the form complete.​</a:t>
            </a:r>
          </a:p>
          <a:p>
            <a:endParaRPr lang="en-US"/>
          </a:p>
        </p:txBody>
      </p:sp>
      <p:sp>
        <p:nvSpPr>
          <p:cNvPr id="4" name="Slide Number Placeholder 3">
            <a:extLst>
              <a:ext uri="{FF2B5EF4-FFF2-40B4-BE49-F238E27FC236}">
                <a16:creationId xmlns:a16="http://schemas.microsoft.com/office/drawing/2014/main" id="{1DB8EE43-A1BD-F7B9-83C6-99A23FD6AEDC}"/>
              </a:ext>
            </a:extLst>
          </p:cNvPr>
          <p:cNvSpPr>
            <a:spLocks noGrp="1"/>
          </p:cNvSpPr>
          <p:nvPr>
            <p:ph type="sldNum" sz="quarter" idx="5"/>
          </p:nvPr>
        </p:nvSpPr>
        <p:spPr/>
        <p:txBody>
          <a:bodyPr/>
          <a:lstStyle/>
          <a:p>
            <a:fld id="{9B6DB38A-5D4A-D140-AE31-7200571C691E}" type="slidenum">
              <a:rPr lang="en-US" smtClean="0"/>
              <a:t>55</a:t>
            </a:fld>
            <a:endParaRPr lang="en-US"/>
          </a:p>
        </p:txBody>
      </p:sp>
    </p:spTree>
    <p:extLst>
      <p:ext uri="{BB962C8B-B14F-4D97-AF65-F5344CB8AC3E}">
        <p14:creationId xmlns:p14="http://schemas.microsoft.com/office/powerpoint/2010/main" val="172133101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That marks the end of this training. I hope the information was helpful and wish you success as you open new cycles for the coming academic year. </a:t>
            </a:r>
          </a:p>
        </p:txBody>
      </p:sp>
      <p:sp>
        <p:nvSpPr>
          <p:cNvPr id="4" name="Slide Number Placeholder 3"/>
          <p:cNvSpPr>
            <a:spLocks noGrp="1"/>
          </p:cNvSpPr>
          <p:nvPr>
            <p:ph type="sldNum" sz="quarter" idx="5"/>
          </p:nvPr>
        </p:nvSpPr>
        <p:spPr/>
        <p:txBody>
          <a:bodyPr/>
          <a:lstStyle/>
          <a:p>
            <a:fld id="{9B6DB38A-5D4A-D140-AE31-7200571C691E}" type="slidenum">
              <a:rPr lang="en-US" smtClean="0"/>
              <a:t>56</a:t>
            </a:fld>
            <a:endParaRPr lang="en-US"/>
          </a:p>
        </p:txBody>
      </p:sp>
    </p:spTree>
    <p:extLst>
      <p:ext uri="{BB962C8B-B14F-4D97-AF65-F5344CB8AC3E}">
        <p14:creationId xmlns:p14="http://schemas.microsoft.com/office/powerpoint/2010/main" val="30868235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9C11A4-1124-2119-A2A6-73B786AC5DB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04E0BDA-36DE-370F-E4B0-05094B0A390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7090524-3C07-1486-C6DF-6B0C2DC1D1D7}"/>
              </a:ext>
            </a:extLst>
          </p:cNvPr>
          <p:cNvSpPr>
            <a:spLocks noGrp="1"/>
          </p:cNvSpPr>
          <p:nvPr>
            <p:ph type="body" idx="1"/>
          </p:nvPr>
        </p:nvSpPr>
        <p:spPr/>
        <p:txBody>
          <a:bodyPr/>
          <a:lstStyle/>
          <a:p>
            <a:r>
              <a:rPr lang="en-US"/>
              <a:t>DESE has created a variety of resources to support successful implementation of the CAP process.</a:t>
            </a:r>
          </a:p>
        </p:txBody>
      </p:sp>
      <p:sp>
        <p:nvSpPr>
          <p:cNvPr id="4" name="Slide Number Placeholder 3">
            <a:extLst>
              <a:ext uri="{FF2B5EF4-FFF2-40B4-BE49-F238E27FC236}">
                <a16:creationId xmlns:a16="http://schemas.microsoft.com/office/drawing/2014/main" id="{84E4E39E-B7FF-3932-1717-B3F28EAB90D5}"/>
              </a:ext>
            </a:extLst>
          </p:cNvPr>
          <p:cNvSpPr>
            <a:spLocks noGrp="1"/>
          </p:cNvSpPr>
          <p:nvPr>
            <p:ph type="sldNum" sz="quarter" idx="5"/>
          </p:nvPr>
        </p:nvSpPr>
        <p:spPr/>
        <p:txBody>
          <a:bodyPr/>
          <a:lstStyle/>
          <a:p>
            <a:fld id="{9B6DB38A-5D4A-D140-AE31-7200571C691E}" type="slidenum">
              <a:rPr lang="en-US" smtClean="0"/>
              <a:t>6</a:t>
            </a:fld>
            <a:endParaRPr lang="en-US"/>
          </a:p>
        </p:txBody>
      </p:sp>
    </p:spTree>
    <p:extLst>
      <p:ext uri="{BB962C8B-B14F-4D97-AF65-F5344CB8AC3E}">
        <p14:creationId xmlns:p14="http://schemas.microsoft.com/office/powerpoint/2010/main" val="9575054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6793CE-9FF0-A435-11AF-53E038D37BD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9F0A23-95E1-E1A1-E10D-AA53F27FA5E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7A7B9ED-A4CB-F03C-2B0A-5FDCDC6235FB}"/>
              </a:ext>
            </a:extLst>
          </p:cNvPr>
          <p:cNvSpPr>
            <a:spLocks noGrp="1"/>
          </p:cNvSpPr>
          <p:nvPr>
            <p:ph type="body" idx="1"/>
          </p:nvPr>
        </p:nvSpPr>
        <p:spPr/>
        <p:txBody>
          <a:bodyPr/>
          <a:lstStyle/>
          <a:p>
            <a:r>
              <a:rPr lang="en-US" b="1"/>
              <a:t>The PST and CAP webpage </a:t>
            </a:r>
            <a:r>
              <a:rPr lang="en-US"/>
              <a:t>includes a wide variety of resources including guidelines, an implementation handbook, all required and optional forms, quick reference guides on a range of topics, slides and recordings of prior webinars, and more. </a:t>
            </a:r>
          </a:p>
          <a:p>
            <a:pPr marL="0" indent="0">
              <a:buFont typeface="Arial" panose="020B0604020202020204" pitchFamily="34" charset="0"/>
              <a:buNone/>
            </a:pPr>
            <a:endParaRPr lang="en-US"/>
          </a:p>
          <a:p>
            <a:pPr marL="0" indent="0">
              <a:buFont typeface="Arial" panose="020B0604020202020204" pitchFamily="34" charset="0"/>
              <a:buNone/>
            </a:pPr>
            <a:r>
              <a:rPr lang="en-US"/>
              <a:t>It also includes a link to the CAP Resources Hub, where we continue to add resources shared by preparation programs across the state. </a:t>
            </a:r>
          </a:p>
          <a:p>
            <a:pPr marL="0" indent="0">
              <a:buFont typeface="Arial" panose="020B0604020202020204" pitchFamily="34" charset="0"/>
              <a:buNone/>
            </a:pPr>
            <a:endParaRPr lang="en-US"/>
          </a:p>
          <a:p>
            <a:pPr marL="0" indent="0">
              <a:buFont typeface="Arial" panose="020B0604020202020204" pitchFamily="34" charset="0"/>
              <a:buNone/>
            </a:pPr>
            <a:r>
              <a:rPr lang="en-US"/>
              <a:t>You can use the QR code or URL on this slide to access the webpage.</a:t>
            </a:r>
          </a:p>
        </p:txBody>
      </p:sp>
      <p:sp>
        <p:nvSpPr>
          <p:cNvPr id="4" name="Slide Number Placeholder 3">
            <a:extLst>
              <a:ext uri="{FF2B5EF4-FFF2-40B4-BE49-F238E27FC236}">
                <a16:creationId xmlns:a16="http://schemas.microsoft.com/office/drawing/2014/main" id="{36CD4A1C-BC9C-21E0-8473-9EB897A34C86}"/>
              </a:ext>
            </a:extLst>
          </p:cNvPr>
          <p:cNvSpPr>
            <a:spLocks noGrp="1"/>
          </p:cNvSpPr>
          <p:nvPr>
            <p:ph type="sldNum" sz="quarter" idx="5"/>
          </p:nvPr>
        </p:nvSpPr>
        <p:spPr/>
        <p:txBody>
          <a:bodyPr/>
          <a:lstStyle/>
          <a:p>
            <a:fld id="{9B6DB38A-5D4A-D140-AE31-7200571C691E}" type="slidenum">
              <a:rPr lang="en-US" smtClean="0"/>
              <a:t>7</a:t>
            </a:fld>
            <a:endParaRPr lang="en-US"/>
          </a:p>
        </p:txBody>
      </p:sp>
    </p:spTree>
    <p:extLst>
      <p:ext uri="{BB962C8B-B14F-4D97-AF65-F5344CB8AC3E}">
        <p14:creationId xmlns:p14="http://schemas.microsoft.com/office/powerpoint/2010/main" val="12773500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AED47E-791A-A307-C0F8-5BF54230590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40385A-935E-681F-3F8C-92609C6994E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670D1DD-4A27-40ED-88C5-5AED3CC28FE4}"/>
              </a:ext>
            </a:extLst>
          </p:cNvPr>
          <p:cNvSpPr>
            <a:spLocks noGrp="1"/>
          </p:cNvSpPr>
          <p:nvPr>
            <p:ph type="body" idx="1"/>
          </p:nvPr>
        </p:nvSpPr>
        <p:spPr/>
        <p:txBody>
          <a:bodyPr/>
          <a:lstStyle/>
          <a:p>
            <a:r>
              <a:rPr lang="en-US"/>
              <a:t>There is also a </a:t>
            </a:r>
            <a:r>
              <a:rPr lang="en-US" b="1"/>
              <a:t>webpage specific to the CAP Online Platform</a:t>
            </a:r>
            <a:r>
              <a:rPr lang="en-US"/>
              <a:t>, which focuses on the technical aspects of the system. </a:t>
            </a:r>
          </a:p>
          <a:p>
            <a:pPr marL="171450" indent="-171450">
              <a:buFont typeface="Arial" panose="020B0604020202020204" pitchFamily="34" charset="0"/>
              <a:buChar char="•"/>
            </a:pPr>
            <a:r>
              <a:rPr lang="en-US"/>
              <a:t>It houses comprehensive user guides and quick reference guides for supervising practitioners, program supervisors, and teacher candidates as well as answers to frequently asked questions. </a:t>
            </a:r>
          </a:p>
          <a:p>
            <a:pPr marL="171450" indent="-171450">
              <a:buFont typeface="Arial" panose="020B0604020202020204" pitchFamily="34" charset="0"/>
              <a:buChar char="•"/>
            </a:pPr>
            <a:r>
              <a:rPr lang="en-US"/>
              <a:t>This page is a useful resource when completing new actions on the platform or troubleshooting technical issues. </a:t>
            </a:r>
          </a:p>
          <a:p>
            <a:pPr marL="171450" indent="-171450">
              <a:buFont typeface="Arial" panose="020B0604020202020204" pitchFamily="34" charset="0"/>
              <a:buChar char="•"/>
            </a:pPr>
            <a:endParaRPr lang="en-US"/>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You may find it helpful to bookmark this page so you can return to it easily throughout the CAP cycle.</a:t>
            </a:r>
          </a:p>
          <a:p>
            <a:pPr marL="0" indent="0">
              <a:buFont typeface="Arial" panose="020B0604020202020204" pitchFamily="34" charset="0"/>
              <a:buNone/>
            </a:pPr>
            <a:endParaRPr lang="en-US"/>
          </a:p>
          <a:p>
            <a:endParaRPr lang="en-US"/>
          </a:p>
          <a:p>
            <a:pPr marL="0" indent="0">
              <a:buFontTx/>
              <a:buNone/>
            </a:pPr>
            <a:endParaRPr lang="en-US"/>
          </a:p>
        </p:txBody>
      </p:sp>
      <p:sp>
        <p:nvSpPr>
          <p:cNvPr id="4" name="Slide Number Placeholder 3">
            <a:extLst>
              <a:ext uri="{FF2B5EF4-FFF2-40B4-BE49-F238E27FC236}">
                <a16:creationId xmlns:a16="http://schemas.microsoft.com/office/drawing/2014/main" id="{B7DF5746-4CA9-3810-9F1B-A4AD7D19DE09}"/>
              </a:ext>
            </a:extLst>
          </p:cNvPr>
          <p:cNvSpPr>
            <a:spLocks noGrp="1"/>
          </p:cNvSpPr>
          <p:nvPr>
            <p:ph type="sldNum" sz="quarter" idx="5"/>
          </p:nvPr>
        </p:nvSpPr>
        <p:spPr/>
        <p:txBody>
          <a:bodyPr/>
          <a:lstStyle/>
          <a:p>
            <a:fld id="{9B6DB38A-5D4A-D140-AE31-7200571C691E}" type="slidenum">
              <a:rPr lang="en-US" smtClean="0"/>
              <a:t>8</a:t>
            </a:fld>
            <a:endParaRPr lang="en-US"/>
          </a:p>
        </p:txBody>
      </p:sp>
    </p:spTree>
    <p:extLst>
      <p:ext uri="{BB962C8B-B14F-4D97-AF65-F5344CB8AC3E}">
        <p14:creationId xmlns:p14="http://schemas.microsoft.com/office/powerpoint/2010/main" val="32457427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A12BD1-5001-4069-A1CA-481A0413139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741CD0D-A89E-3483-CFD1-CD4A5FFA504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86011BF-77E8-B29F-41DF-233D7751D9A3}"/>
              </a:ext>
            </a:extLst>
          </p:cNvPr>
          <p:cNvSpPr>
            <a:spLocks noGrp="1"/>
          </p:cNvSpPr>
          <p:nvPr>
            <p:ph type="body" idx="1"/>
          </p:nvPr>
        </p:nvSpPr>
        <p:spPr/>
        <p:txBody>
          <a:bodyPr/>
          <a:lstStyle/>
          <a:p>
            <a:r>
              <a:rPr lang="en-US" sz="1200" b="0" i="0">
                <a:solidFill>
                  <a:schemeClr val="bg1"/>
                </a:solidFill>
                <a:effectLst/>
                <a:latin typeface="Arial" panose="020B0604020202020204" pitchFamily="34" charset="0"/>
                <a:cs typeface="Arial" panose="020B0604020202020204" pitchFamily="34" charset="0"/>
              </a:rPr>
              <a:t>If you need additional assistance </a:t>
            </a:r>
            <a:r>
              <a:rPr lang="en-US" sz="1200" i="0">
                <a:solidFill>
                  <a:schemeClr val="bg1"/>
                </a:solidFill>
                <a:effectLst/>
                <a:latin typeface="Arial" panose="020B0604020202020204" pitchFamily="34" charset="0"/>
                <a:cs typeface="Arial" panose="020B0604020202020204" pitchFamily="34" charset="0"/>
              </a:rPr>
              <a:t>navigating the CAP Online Platform, please reach out to your educator preparation program’s CAP manager.</a:t>
            </a:r>
            <a:endParaRPr lang="en-US" sz="1200">
              <a:solidFill>
                <a:schemeClr val="bg1"/>
              </a:solidFill>
              <a:latin typeface="Arial" panose="020B0604020202020204" pitchFamily="34" charset="0"/>
              <a:cs typeface="Arial" panose="020B0604020202020204" pitchFamily="34" charset="0"/>
            </a:endParaRPr>
          </a:p>
          <a:p>
            <a:pPr marL="0" indent="0">
              <a:buFontTx/>
              <a:buNone/>
            </a:pPr>
            <a:endParaRPr lang="en-US"/>
          </a:p>
        </p:txBody>
      </p:sp>
      <p:sp>
        <p:nvSpPr>
          <p:cNvPr id="4" name="Slide Number Placeholder 3">
            <a:extLst>
              <a:ext uri="{FF2B5EF4-FFF2-40B4-BE49-F238E27FC236}">
                <a16:creationId xmlns:a16="http://schemas.microsoft.com/office/drawing/2014/main" id="{87B056C7-AE4B-0DC8-7225-FF3A4777106B}"/>
              </a:ext>
            </a:extLst>
          </p:cNvPr>
          <p:cNvSpPr>
            <a:spLocks noGrp="1"/>
          </p:cNvSpPr>
          <p:nvPr>
            <p:ph type="sldNum" sz="quarter" idx="5"/>
          </p:nvPr>
        </p:nvSpPr>
        <p:spPr/>
        <p:txBody>
          <a:bodyPr/>
          <a:lstStyle/>
          <a:p>
            <a:fld id="{9B6DB38A-5D4A-D140-AE31-7200571C691E}" type="slidenum">
              <a:rPr lang="en-US" smtClean="0"/>
              <a:t>9</a:t>
            </a:fld>
            <a:endParaRPr lang="en-US"/>
          </a:p>
        </p:txBody>
      </p:sp>
    </p:spTree>
    <p:extLst>
      <p:ext uri="{BB962C8B-B14F-4D97-AF65-F5344CB8AC3E}">
        <p14:creationId xmlns:p14="http://schemas.microsoft.com/office/powerpoint/2010/main" val="289755407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71C12EC-2D98-F919-775B-ABB3C3BE6A24}"/>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AC5E8125-6C10-B68E-7EEC-29F87A03ED17}"/>
              </a:ext>
            </a:extLst>
          </p:cNvPr>
          <p:cNvSpPr>
            <a:spLocks noGrp="1"/>
          </p:cNvSpPr>
          <p:nvPr>
            <p:ph type="ctrTitle"/>
          </p:nvPr>
        </p:nvSpPr>
        <p:spPr>
          <a:xfrm>
            <a:off x="342900" y="1377519"/>
            <a:ext cx="10079182" cy="2560638"/>
          </a:xfrm>
        </p:spPr>
        <p:txBody>
          <a:bodyPr anchor="b">
            <a:normAutofit/>
          </a:bodyPr>
          <a:lstStyle>
            <a:lvl1pPr algn="l">
              <a:defRPr sz="8000" spc="-15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E2A40F4C-9107-5A14-480E-3D44D062E317}"/>
              </a:ext>
            </a:extLst>
          </p:cNvPr>
          <p:cNvSpPr>
            <a:spLocks noGrp="1"/>
          </p:cNvSpPr>
          <p:nvPr>
            <p:ph type="subTitle" idx="1"/>
          </p:nvPr>
        </p:nvSpPr>
        <p:spPr>
          <a:xfrm>
            <a:off x="342900" y="3938157"/>
            <a:ext cx="10079182" cy="1558636"/>
          </a:xfrm>
        </p:spPr>
        <p:txBody>
          <a:bodyPr/>
          <a:lstStyle>
            <a:lvl1pPr marL="0" indent="0" algn="l">
              <a:buNone/>
              <a:defRPr sz="2400">
                <a:solidFill>
                  <a:srgbClr val="B5DFF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a:extLst>
              <a:ext uri="{FF2B5EF4-FFF2-40B4-BE49-F238E27FC236}">
                <a16:creationId xmlns:a16="http://schemas.microsoft.com/office/drawing/2014/main" id="{91B62B64-39B8-E038-D8C3-7C98BA27DF68}"/>
              </a:ext>
            </a:extLst>
          </p:cNvPr>
          <p:cNvSpPr>
            <a:spLocks noGrp="1"/>
          </p:cNvSpPr>
          <p:nvPr>
            <p:ph type="sldNum" sz="quarter" idx="12"/>
          </p:nvPr>
        </p:nvSpPr>
        <p:spPr/>
        <p:txBody>
          <a:bodyPr/>
          <a:lstStyle/>
          <a:p>
            <a:fld id="{68A8D22E-6BC5-9E47-900C-2BB94685D9F5}" type="slidenum">
              <a:rPr lang="en-US" smtClean="0"/>
              <a:t>‹#›</a:t>
            </a:fld>
            <a:endParaRPr lang="en-US"/>
          </a:p>
        </p:txBody>
      </p:sp>
    </p:spTree>
    <p:extLst>
      <p:ext uri="{BB962C8B-B14F-4D97-AF65-F5344CB8AC3E}">
        <p14:creationId xmlns:p14="http://schemas.microsoft.com/office/powerpoint/2010/main" val="40277656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6104FB5-1528-7DE1-824E-7AD7C56D3D94}"/>
              </a:ext>
            </a:extLst>
          </p:cNvPr>
          <p:cNvPicPr>
            <a:picLocks noChangeAspect="1"/>
          </p:cNvPicPr>
          <p:nvPr userDrawn="1"/>
        </p:nvPicPr>
        <p:blipFill>
          <a:blip r:embed="rId2"/>
          <a:srcRect/>
          <a:stretch/>
        </p:blipFill>
        <p:spPr>
          <a:xfrm>
            <a:off x="0" y="0"/>
            <a:ext cx="12192000" cy="6858000"/>
          </a:xfrm>
          <a:prstGeom prst="rect">
            <a:avLst/>
          </a:prstGeom>
        </p:spPr>
      </p:pic>
      <p:sp>
        <p:nvSpPr>
          <p:cNvPr id="4" name="Slide Number Placeholder 3">
            <a:extLst>
              <a:ext uri="{FF2B5EF4-FFF2-40B4-BE49-F238E27FC236}">
                <a16:creationId xmlns:a16="http://schemas.microsoft.com/office/drawing/2014/main" id="{ED18CC6B-1A29-147F-7B0A-F77C6FF31202}"/>
              </a:ext>
            </a:extLst>
          </p:cNvPr>
          <p:cNvSpPr>
            <a:spLocks noGrp="1"/>
          </p:cNvSpPr>
          <p:nvPr>
            <p:ph type="sldNum" sz="quarter" idx="12"/>
          </p:nvPr>
        </p:nvSpPr>
        <p:spPr/>
        <p:txBody>
          <a:bodyPr/>
          <a:lstStyle>
            <a:lvl1pPr>
              <a:defRPr>
                <a:solidFill>
                  <a:schemeClr val="bg1"/>
                </a:solidFill>
              </a:defRPr>
            </a:lvl1pPr>
          </a:lstStyle>
          <a:p>
            <a:fld id="{68A8D22E-6BC5-9E47-900C-2BB94685D9F5}" type="slidenum">
              <a:rPr lang="en-US" smtClean="0"/>
              <a:pPr/>
              <a:t>‹#›</a:t>
            </a:fld>
            <a:endParaRPr lang="en-US"/>
          </a:p>
        </p:txBody>
      </p:sp>
      <p:sp>
        <p:nvSpPr>
          <p:cNvPr id="3" name="Media Placeholder 2">
            <a:extLst>
              <a:ext uri="{FF2B5EF4-FFF2-40B4-BE49-F238E27FC236}">
                <a16:creationId xmlns:a16="http://schemas.microsoft.com/office/drawing/2014/main" id="{DDD5255E-B6EB-D6A8-9BA3-425DEF917F6C}"/>
              </a:ext>
            </a:extLst>
          </p:cNvPr>
          <p:cNvSpPr>
            <a:spLocks noGrp="1"/>
          </p:cNvSpPr>
          <p:nvPr>
            <p:ph type="media" sz="quarter" idx="13"/>
          </p:nvPr>
        </p:nvSpPr>
        <p:spPr>
          <a:xfrm>
            <a:off x="1205344" y="1225550"/>
            <a:ext cx="5808520" cy="4313238"/>
          </a:xfrm>
          <a:effectLst>
            <a:outerShdw blurRad="971965" dist="50800" dir="5400000" algn="ctr" rotWithShape="0">
              <a:srgbClr val="000000">
                <a:alpha val="30037"/>
              </a:srgbClr>
            </a:outerShdw>
          </a:effectLst>
        </p:spPr>
        <p:txBody>
          <a:bodyPr/>
          <a:lstStyle/>
          <a:p>
            <a:r>
              <a:rPr lang="en-US"/>
              <a:t>Click icon to add media</a:t>
            </a:r>
          </a:p>
        </p:txBody>
      </p:sp>
      <p:sp>
        <p:nvSpPr>
          <p:cNvPr id="7" name="Text Placeholder 6">
            <a:extLst>
              <a:ext uri="{FF2B5EF4-FFF2-40B4-BE49-F238E27FC236}">
                <a16:creationId xmlns:a16="http://schemas.microsoft.com/office/drawing/2014/main" id="{284B1204-54A6-51D2-01E0-4E74F28405BA}"/>
              </a:ext>
            </a:extLst>
          </p:cNvPr>
          <p:cNvSpPr>
            <a:spLocks noGrp="1"/>
          </p:cNvSpPr>
          <p:nvPr>
            <p:ph type="body" sz="quarter" idx="14"/>
          </p:nvPr>
        </p:nvSpPr>
        <p:spPr>
          <a:xfrm>
            <a:off x="7065963" y="2160588"/>
            <a:ext cx="3979862" cy="2557462"/>
          </a:xfrm>
        </p:spPr>
        <p:txBody>
          <a:bodyPr>
            <a:normAutofit/>
          </a:bodyPr>
          <a:lstStyle>
            <a:lvl1pPr marL="0" indent="0">
              <a:buNone/>
              <a:defRPr sz="2000"/>
            </a:lvl1pPr>
          </a:lstStyle>
          <a:p>
            <a:pPr lvl="0"/>
            <a:r>
              <a:rPr lang="en-US"/>
              <a:t>Click to edit Master text styles</a:t>
            </a:r>
          </a:p>
        </p:txBody>
      </p:sp>
    </p:spTree>
    <p:extLst>
      <p:ext uri="{BB962C8B-B14F-4D97-AF65-F5344CB8AC3E}">
        <p14:creationId xmlns:p14="http://schemas.microsoft.com/office/powerpoint/2010/main" val="6993357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E0C3C95-C45D-6F6C-F3B4-EDA7F22D49AB}"/>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5517572-01C8-067A-8789-AB91C0E3ABDB}"/>
              </a:ext>
            </a:extLst>
          </p:cNvPr>
          <p:cNvSpPr>
            <a:spLocks noGrp="1"/>
          </p:cNvSpPr>
          <p:nvPr>
            <p:ph type="title"/>
          </p:nvPr>
        </p:nvSpPr>
        <p:spPr>
          <a:xfrm>
            <a:off x="226719" y="457200"/>
            <a:ext cx="4241372" cy="1766454"/>
          </a:xfrm>
        </p:spPr>
        <p:txBody>
          <a:bodyPr anchor="b">
            <a:noAutofit/>
          </a:bodyPr>
          <a:lstStyle>
            <a:lvl1pPr>
              <a:defRPr sz="4000">
                <a:solidFill>
                  <a:srgbClr val="F3F3F3"/>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D4A3145C-FA19-7026-C5AB-48F43A10CBAB}"/>
              </a:ext>
            </a:extLst>
          </p:cNvPr>
          <p:cNvSpPr>
            <a:spLocks noGrp="1"/>
          </p:cNvSpPr>
          <p:nvPr>
            <p:ph idx="1"/>
          </p:nvPr>
        </p:nvSpPr>
        <p:spPr>
          <a:xfrm>
            <a:off x="4810991" y="457200"/>
            <a:ext cx="7145480" cy="5917045"/>
          </a:xfrm>
        </p:spPr>
        <p:txBody>
          <a:bodyPr/>
          <a:lstStyle>
            <a:lvl1pPr>
              <a:defRPr sz="3200">
                <a:solidFill>
                  <a:srgbClr val="002060"/>
                </a:solidFill>
              </a:defRPr>
            </a:lvl1pPr>
            <a:lvl2pPr>
              <a:defRPr sz="2800">
                <a:solidFill>
                  <a:srgbClr val="002060"/>
                </a:solidFill>
              </a:defRPr>
            </a:lvl2pPr>
            <a:lvl3pPr>
              <a:defRPr sz="2400">
                <a:solidFill>
                  <a:srgbClr val="002060"/>
                </a:solidFill>
              </a:defRPr>
            </a:lvl3pPr>
            <a:lvl4pPr>
              <a:defRPr sz="2000">
                <a:solidFill>
                  <a:srgbClr val="002060"/>
                </a:solidFill>
              </a:defRPr>
            </a:lvl4pPr>
            <a:lvl5pPr>
              <a:defRPr sz="2000">
                <a:solidFill>
                  <a:srgbClr val="002060"/>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32AB479-7080-3079-7222-061618924C6C}"/>
              </a:ext>
            </a:extLst>
          </p:cNvPr>
          <p:cNvSpPr>
            <a:spLocks noGrp="1"/>
          </p:cNvSpPr>
          <p:nvPr>
            <p:ph type="body" sz="half" idx="2"/>
          </p:nvPr>
        </p:nvSpPr>
        <p:spPr>
          <a:xfrm>
            <a:off x="226719" y="2223654"/>
            <a:ext cx="4241372" cy="3645333"/>
          </a:xfrm>
        </p:spPr>
        <p:txBody>
          <a:bodyPr/>
          <a:lstStyle>
            <a:lvl1pPr marL="0" indent="0">
              <a:buNone/>
              <a:defRPr sz="1600">
                <a:solidFill>
                  <a:srgbClr val="F3F3F3"/>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3DDFEF70-0FA1-AE31-1D91-F74EBED2AFC9}"/>
              </a:ext>
            </a:extLst>
          </p:cNvPr>
          <p:cNvSpPr>
            <a:spLocks noGrp="1"/>
          </p:cNvSpPr>
          <p:nvPr>
            <p:ph type="sldNum" sz="quarter" idx="12"/>
          </p:nvPr>
        </p:nvSpPr>
        <p:spPr/>
        <p:txBody>
          <a:bodyPr/>
          <a:lstStyle/>
          <a:p>
            <a:fld id="{68A8D22E-6BC5-9E47-900C-2BB94685D9F5}" type="slidenum">
              <a:rPr lang="en-US" smtClean="0"/>
              <a:t>‹#›</a:t>
            </a:fld>
            <a:endParaRPr lang="en-US"/>
          </a:p>
        </p:txBody>
      </p:sp>
    </p:spTree>
    <p:extLst>
      <p:ext uri="{BB962C8B-B14F-4D97-AF65-F5344CB8AC3E}">
        <p14:creationId xmlns:p14="http://schemas.microsoft.com/office/powerpoint/2010/main" val="18985437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DFBC82F-33C1-E184-14B2-3E5429080CA0}"/>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5517572-01C8-067A-8789-AB91C0E3ABDB}"/>
              </a:ext>
            </a:extLst>
          </p:cNvPr>
          <p:cNvSpPr>
            <a:spLocks noGrp="1"/>
          </p:cNvSpPr>
          <p:nvPr>
            <p:ph type="title"/>
          </p:nvPr>
        </p:nvSpPr>
        <p:spPr>
          <a:xfrm>
            <a:off x="226719" y="457200"/>
            <a:ext cx="4241372" cy="1766454"/>
          </a:xfrm>
        </p:spPr>
        <p:txBody>
          <a:bodyPr anchor="b">
            <a:noAutofit/>
          </a:bodyPr>
          <a:lstStyle>
            <a:lvl1pPr>
              <a:defRPr sz="4000">
                <a:solidFill>
                  <a:srgbClr val="F3F3F3"/>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D4A3145C-FA19-7026-C5AB-48F43A10CBAB}"/>
              </a:ext>
            </a:extLst>
          </p:cNvPr>
          <p:cNvSpPr>
            <a:spLocks noGrp="1"/>
          </p:cNvSpPr>
          <p:nvPr>
            <p:ph idx="1"/>
          </p:nvPr>
        </p:nvSpPr>
        <p:spPr>
          <a:xfrm>
            <a:off x="4810991" y="457200"/>
            <a:ext cx="7145480" cy="5917045"/>
          </a:xfrm>
        </p:spPr>
        <p:txBody>
          <a:bodyPr/>
          <a:lstStyle>
            <a:lvl1pPr>
              <a:defRPr sz="3200">
                <a:solidFill>
                  <a:srgbClr val="F3F3F3"/>
                </a:solidFill>
              </a:defRPr>
            </a:lvl1pPr>
            <a:lvl2pPr>
              <a:defRPr sz="2800">
                <a:solidFill>
                  <a:srgbClr val="F3F3F3"/>
                </a:solidFill>
              </a:defRPr>
            </a:lvl2pPr>
            <a:lvl3pPr>
              <a:defRPr sz="2400">
                <a:solidFill>
                  <a:srgbClr val="F3F3F3"/>
                </a:solidFill>
              </a:defRPr>
            </a:lvl3pPr>
            <a:lvl4pPr>
              <a:defRPr sz="2000">
                <a:solidFill>
                  <a:srgbClr val="F3F3F3"/>
                </a:solidFill>
              </a:defRPr>
            </a:lvl4pPr>
            <a:lvl5pPr>
              <a:defRPr sz="2000">
                <a:solidFill>
                  <a:srgbClr val="F3F3F3"/>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32AB479-7080-3079-7222-061618924C6C}"/>
              </a:ext>
            </a:extLst>
          </p:cNvPr>
          <p:cNvSpPr>
            <a:spLocks noGrp="1"/>
          </p:cNvSpPr>
          <p:nvPr>
            <p:ph type="body" sz="half" idx="2"/>
          </p:nvPr>
        </p:nvSpPr>
        <p:spPr>
          <a:xfrm>
            <a:off x="226719" y="2223654"/>
            <a:ext cx="4241372" cy="3645333"/>
          </a:xfrm>
        </p:spPr>
        <p:txBody>
          <a:bodyPr/>
          <a:lstStyle>
            <a:lvl1pPr marL="0" indent="0">
              <a:buNone/>
              <a:defRPr sz="1600">
                <a:solidFill>
                  <a:srgbClr val="B5DFF3"/>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3DDFEF70-0FA1-AE31-1D91-F74EBED2AFC9}"/>
              </a:ext>
            </a:extLst>
          </p:cNvPr>
          <p:cNvSpPr>
            <a:spLocks noGrp="1"/>
          </p:cNvSpPr>
          <p:nvPr>
            <p:ph type="sldNum" sz="quarter" idx="12"/>
          </p:nvPr>
        </p:nvSpPr>
        <p:spPr/>
        <p:txBody>
          <a:bodyPr/>
          <a:lstStyle>
            <a:lvl1pPr>
              <a:defRPr>
                <a:solidFill>
                  <a:srgbClr val="F3F3F3"/>
                </a:solidFill>
              </a:defRPr>
            </a:lvl1pPr>
          </a:lstStyle>
          <a:p>
            <a:fld id="{68A8D22E-6BC5-9E47-900C-2BB94685D9F5}" type="slidenum">
              <a:rPr lang="en-US" smtClean="0"/>
              <a:pPr/>
              <a:t>‹#›</a:t>
            </a:fld>
            <a:endParaRPr lang="en-US"/>
          </a:p>
        </p:txBody>
      </p:sp>
    </p:spTree>
    <p:extLst>
      <p:ext uri="{BB962C8B-B14F-4D97-AF65-F5344CB8AC3E}">
        <p14:creationId xmlns:p14="http://schemas.microsoft.com/office/powerpoint/2010/main" val="28197530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2_Content with Caption">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A551A6A-4D8B-5122-0AE6-EB1794A93738}"/>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5517572-01C8-067A-8789-AB91C0E3ABDB}"/>
              </a:ext>
            </a:extLst>
          </p:cNvPr>
          <p:cNvSpPr>
            <a:spLocks noGrp="1"/>
          </p:cNvSpPr>
          <p:nvPr>
            <p:ph type="title"/>
          </p:nvPr>
        </p:nvSpPr>
        <p:spPr>
          <a:xfrm>
            <a:off x="226719" y="457200"/>
            <a:ext cx="4241372" cy="1766454"/>
          </a:xfrm>
        </p:spPr>
        <p:txBody>
          <a:bodyPr anchor="b">
            <a:noAutofit/>
          </a:bodyPr>
          <a:lstStyle>
            <a:lvl1pPr>
              <a:defRPr sz="40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D4A3145C-FA19-7026-C5AB-48F43A10CBAB}"/>
              </a:ext>
            </a:extLst>
          </p:cNvPr>
          <p:cNvSpPr>
            <a:spLocks noGrp="1"/>
          </p:cNvSpPr>
          <p:nvPr>
            <p:ph idx="1"/>
          </p:nvPr>
        </p:nvSpPr>
        <p:spPr>
          <a:xfrm>
            <a:off x="4810991" y="457200"/>
            <a:ext cx="7145480" cy="5917045"/>
          </a:xfrm>
        </p:spPr>
        <p:txBody>
          <a:bodyPr/>
          <a:lstStyle>
            <a:lvl1pPr>
              <a:defRPr sz="3200">
                <a:solidFill>
                  <a:srgbClr val="1E4782"/>
                </a:solidFill>
              </a:defRPr>
            </a:lvl1pPr>
            <a:lvl2pPr>
              <a:defRPr sz="2800">
                <a:solidFill>
                  <a:srgbClr val="1E4782"/>
                </a:solidFill>
              </a:defRPr>
            </a:lvl2pPr>
            <a:lvl3pPr>
              <a:defRPr sz="2400">
                <a:solidFill>
                  <a:srgbClr val="1E4782"/>
                </a:solidFill>
              </a:defRPr>
            </a:lvl3pPr>
            <a:lvl4pPr>
              <a:defRPr sz="2000">
                <a:solidFill>
                  <a:srgbClr val="1E4782"/>
                </a:solidFill>
              </a:defRPr>
            </a:lvl4pPr>
            <a:lvl5pPr>
              <a:defRPr sz="2000">
                <a:solidFill>
                  <a:srgbClr val="1E4782"/>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32AB479-7080-3079-7222-061618924C6C}"/>
              </a:ext>
            </a:extLst>
          </p:cNvPr>
          <p:cNvSpPr>
            <a:spLocks noGrp="1"/>
          </p:cNvSpPr>
          <p:nvPr>
            <p:ph type="body" sz="half" idx="2"/>
          </p:nvPr>
        </p:nvSpPr>
        <p:spPr>
          <a:xfrm>
            <a:off x="226719" y="2223654"/>
            <a:ext cx="4241372" cy="3645333"/>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3DDFEF70-0FA1-AE31-1D91-F74EBED2AFC9}"/>
              </a:ext>
            </a:extLst>
          </p:cNvPr>
          <p:cNvSpPr>
            <a:spLocks noGrp="1"/>
          </p:cNvSpPr>
          <p:nvPr>
            <p:ph type="sldNum" sz="quarter" idx="12"/>
          </p:nvPr>
        </p:nvSpPr>
        <p:spPr/>
        <p:txBody>
          <a:bodyPr/>
          <a:lstStyle/>
          <a:p>
            <a:fld id="{68A8D22E-6BC5-9E47-900C-2BB94685D9F5}" type="slidenum">
              <a:rPr lang="en-US" smtClean="0"/>
              <a:t>‹#›</a:t>
            </a:fld>
            <a:endParaRPr lang="en-US"/>
          </a:p>
        </p:txBody>
      </p:sp>
    </p:spTree>
    <p:extLst>
      <p:ext uri="{BB962C8B-B14F-4D97-AF65-F5344CB8AC3E}">
        <p14:creationId xmlns:p14="http://schemas.microsoft.com/office/powerpoint/2010/main" val="5138376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9" name="Picture 8" descr="Shape&#10;&#10;AI-generated content may be incorrect.">
            <a:extLst>
              <a:ext uri="{FF2B5EF4-FFF2-40B4-BE49-F238E27FC236}">
                <a16:creationId xmlns:a16="http://schemas.microsoft.com/office/drawing/2014/main" id="{8A314DC0-7B3E-82EE-9AE7-6F09AEE4343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D7B1858-D17A-397C-21E8-E042FA7184F6}"/>
              </a:ext>
            </a:extLst>
          </p:cNvPr>
          <p:cNvSpPr>
            <a:spLocks noGrp="1"/>
          </p:cNvSpPr>
          <p:nvPr>
            <p:ph type="title"/>
          </p:nvPr>
        </p:nvSpPr>
        <p:spPr>
          <a:xfrm>
            <a:off x="7666253" y="368155"/>
            <a:ext cx="4366420" cy="2801071"/>
          </a:xfrm>
        </p:spPr>
        <p:txBody>
          <a:bodyPr anchor="b">
            <a:noAutofit/>
          </a:bodyPr>
          <a:lstStyle>
            <a:lvl1pPr>
              <a:defRPr sz="4800" spc="-150">
                <a:solidFill>
                  <a:schemeClr val="bg1"/>
                </a:solidFill>
              </a:defRPr>
            </a:lvl1pPr>
          </a:lstStyle>
          <a:p>
            <a:r>
              <a:rPr lang="en-US"/>
              <a:t>Click to edit Master title style</a:t>
            </a:r>
          </a:p>
        </p:txBody>
      </p:sp>
      <p:sp>
        <p:nvSpPr>
          <p:cNvPr id="3" name="Picture Placeholder 2">
            <a:extLst>
              <a:ext uri="{FF2B5EF4-FFF2-40B4-BE49-F238E27FC236}">
                <a16:creationId xmlns:a16="http://schemas.microsoft.com/office/drawing/2014/main" id="{BE88C4DB-A75F-261D-A14A-6501C47852CB}"/>
              </a:ext>
            </a:extLst>
          </p:cNvPr>
          <p:cNvSpPr>
            <a:spLocks noGrp="1"/>
          </p:cNvSpPr>
          <p:nvPr>
            <p:ph type="pic" idx="1"/>
          </p:nvPr>
        </p:nvSpPr>
        <p:spPr>
          <a:xfrm>
            <a:off x="-72736" y="-72737"/>
            <a:ext cx="7579662" cy="703464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678B05FC-4AD4-576E-E903-D583F4122327}"/>
              </a:ext>
            </a:extLst>
          </p:cNvPr>
          <p:cNvSpPr>
            <a:spLocks noGrp="1"/>
          </p:cNvSpPr>
          <p:nvPr>
            <p:ph type="body" sz="half" idx="2"/>
          </p:nvPr>
        </p:nvSpPr>
        <p:spPr>
          <a:xfrm>
            <a:off x="7666253" y="3273135"/>
            <a:ext cx="4366420" cy="310110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78E712A2-6D32-69E0-1A42-A7AF4D4DECFC}"/>
              </a:ext>
            </a:extLst>
          </p:cNvPr>
          <p:cNvSpPr>
            <a:spLocks noGrp="1"/>
          </p:cNvSpPr>
          <p:nvPr>
            <p:ph type="sldNum" sz="quarter" idx="12"/>
          </p:nvPr>
        </p:nvSpPr>
        <p:spPr/>
        <p:txBody>
          <a:bodyPr/>
          <a:lstStyle/>
          <a:p>
            <a:fld id="{68A8D22E-6BC5-9E47-900C-2BB94685D9F5}" type="slidenum">
              <a:rPr lang="en-US" smtClean="0"/>
              <a:t>‹#›</a:t>
            </a:fld>
            <a:endParaRPr lang="en-US"/>
          </a:p>
        </p:txBody>
      </p:sp>
    </p:spTree>
    <p:extLst>
      <p:ext uri="{BB962C8B-B14F-4D97-AF65-F5344CB8AC3E}">
        <p14:creationId xmlns:p14="http://schemas.microsoft.com/office/powerpoint/2010/main" val="24600504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hart with Caption">
    <p:spTree>
      <p:nvGrpSpPr>
        <p:cNvPr id="1" name=""/>
        <p:cNvGrpSpPr/>
        <p:nvPr/>
      </p:nvGrpSpPr>
      <p:grpSpPr>
        <a:xfrm>
          <a:off x="0" y="0"/>
          <a:ext cx="0" cy="0"/>
          <a:chOff x="0" y="0"/>
          <a:chExt cx="0" cy="0"/>
        </a:xfrm>
      </p:grpSpPr>
      <p:pic>
        <p:nvPicPr>
          <p:cNvPr id="9" name="Picture 8" descr="Shape&#10;&#10;AI-generated content may be incorrect.">
            <a:extLst>
              <a:ext uri="{FF2B5EF4-FFF2-40B4-BE49-F238E27FC236}">
                <a16:creationId xmlns:a16="http://schemas.microsoft.com/office/drawing/2014/main" id="{8A314DC0-7B3E-82EE-9AE7-6F09AEE4343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D7B1858-D17A-397C-21E8-E042FA7184F6}"/>
              </a:ext>
            </a:extLst>
          </p:cNvPr>
          <p:cNvSpPr>
            <a:spLocks noGrp="1"/>
          </p:cNvSpPr>
          <p:nvPr>
            <p:ph type="title"/>
          </p:nvPr>
        </p:nvSpPr>
        <p:spPr>
          <a:xfrm>
            <a:off x="7666253" y="368155"/>
            <a:ext cx="4366420" cy="2801071"/>
          </a:xfrm>
        </p:spPr>
        <p:txBody>
          <a:bodyPr anchor="b">
            <a:noAutofit/>
          </a:bodyPr>
          <a:lstStyle>
            <a:lvl1pPr>
              <a:defRPr sz="4800" spc="-150">
                <a:solidFill>
                  <a:schemeClr val="bg1"/>
                </a:solidFill>
              </a:defRPr>
            </a:lvl1pPr>
          </a:lstStyle>
          <a:p>
            <a:r>
              <a:rPr lang="en-US"/>
              <a:t>Click to edit Master title style</a:t>
            </a:r>
          </a:p>
        </p:txBody>
      </p:sp>
      <p:sp>
        <p:nvSpPr>
          <p:cNvPr id="4" name="Text Placeholder 3">
            <a:extLst>
              <a:ext uri="{FF2B5EF4-FFF2-40B4-BE49-F238E27FC236}">
                <a16:creationId xmlns:a16="http://schemas.microsoft.com/office/drawing/2014/main" id="{678B05FC-4AD4-576E-E903-D583F4122327}"/>
              </a:ext>
            </a:extLst>
          </p:cNvPr>
          <p:cNvSpPr>
            <a:spLocks noGrp="1"/>
          </p:cNvSpPr>
          <p:nvPr>
            <p:ph type="body" sz="half" idx="2"/>
          </p:nvPr>
        </p:nvSpPr>
        <p:spPr>
          <a:xfrm>
            <a:off x="7666253" y="3273135"/>
            <a:ext cx="4366420" cy="310110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78E712A2-6D32-69E0-1A42-A7AF4D4DECFC}"/>
              </a:ext>
            </a:extLst>
          </p:cNvPr>
          <p:cNvSpPr>
            <a:spLocks noGrp="1"/>
          </p:cNvSpPr>
          <p:nvPr>
            <p:ph type="sldNum" sz="quarter" idx="12"/>
          </p:nvPr>
        </p:nvSpPr>
        <p:spPr/>
        <p:txBody>
          <a:bodyPr/>
          <a:lstStyle/>
          <a:p>
            <a:fld id="{68A8D22E-6BC5-9E47-900C-2BB94685D9F5}" type="slidenum">
              <a:rPr lang="en-US" smtClean="0"/>
              <a:t>‹#›</a:t>
            </a:fld>
            <a:endParaRPr lang="en-US"/>
          </a:p>
        </p:txBody>
      </p:sp>
      <p:sp>
        <p:nvSpPr>
          <p:cNvPr id="6" name="Chart Placeholder 5">
            <a:extLst>
              <a:ext uri="{FF2B5EF4-FFF2-40B4-BE49-F238E27FC236}">
                <a16:creationId xmlns:a16="http://schemas.microsoft.com/office/drawing/2014/main" id="{1F3FA896-C43D-31E8-81CC-112E026C8772}"/>
              </a:ext>
            </a:extLst>
          </p:cNvPr>
          <p:cNvSpPr>
            <a:spLocks noGrp="1"/>
          </p:cNvSpPr>
          <p:nvPr>
            <p:ph type="chart" sz="quarter" idx="13"/>
          </p:nvPr>
        </p:nvSpPr>
        <p:spPr>
          <a:xfrm>
            <a:off x="0" y="0"/>
            <a:ext cx="7481888" cy="6858000"/>
          </a:xfrm>
        </p:spPr>
        <p:txBody>
          <a:bodyPr/>
          <a:lstStyle/>
          <a:p>
            <a:r>
              <a:rPr lang="en-US"/>
              <a:t>Click icon to add chart</a:t>
            </a:r>
          </a:p>
        </p:txBody>
      </p:sp>
    </p:spTree>
    <p:extLst>
      <p:ext uri="{BB962C8B-B14F-4D97-AF65-F5344CB8AC3E}">
        <p14:creationId xmlns:p14="http://schemas.microsoft.com/office/powerpoint/2010/main" val="35102684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A314DC0-7B3E-82EE-9AE7-6F09AEE43431}"/>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D7B1858-D17A-397C-21E8-E042FA7184F6}"/>
              </a:ext>
            </a:extLst>
          </p:cNvPr>
          <p:cNvSpPr>
            <a:spLocks noGrp="1"/>
          </p:cNvSpPr>
          <p:nvPr>
            <p:ph type="title"/>
          </p:nvPr>
        </p:nvSpPr>
        <p:spPr>
          <a:xfrm>
            <a:off x="7666253" y="368155"/>
            <a:ext cx="4366420" cy="2801071"/>
          </a:xfrm>
        </p:spPr>
        <p:txBody>
          <a:bodyPr anchor="b">
            <a:noAutofit/>
          </a:bodyPr>
          <a:lstStyle>
            <a:lvl1pPr>
              <a:defRPr sz="4800" spc="-150">
                <a:solidFill>
                  <a:schemeClr val="bg1"/>
                </a:solidFill>
              </a:defRPr>
            </a:lvl1pPr>
          </a:lstStyle>
          <a:p>
            <a:r>
              <a:rPr lang="en-US"/>
              <a:t>Click to edit Master title style</a:t>
            </a:r>
          </a:p>
        </p:txBody>
      </p:sp>
      <p:sp>
        <p:nvSpPr>
          <p:cNvPr id="3" name="Picture Placeholder 2">
            <a:extLst>
              <a:ext uri="{FF2B5EF4-FFF2-40B4-BE49-F238E27FC236}">
                <a16:creationId xmlns:a16="http://schemas.microsoft.com/office/drawing/2014/main" id="{BE88C4DB-A75F-261D-A14A-6501C47852CB}"/>
              </a:ext>
            </a:extLst>
          </p:cNvPr>
          <p:cNvSpPr>
            <a:spLocks noGrp="1"/>
          </p:cNvSpPr>
          <p:nvPr>
            <p:ph type="pic" idx="1"/>
          </p:nvPr>
        </p:nvSpPr>
        <p:spPr>
          <a:xfrm>
            <a:off x="-72736" y="-72737"/>
            <a:ext cx="7579662" cy="703464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678B05FC-4AD4-576E-E903-D583F4122327}"/>
              </a:ext>
            </a:extLst>
          </p:cNvPr>
          <p:cNvSpPr>
            <a:spLocks noGrp="1"/>
          </p:cNvSpPr>
          <p:nvPr>
            <p:ph type="body" sz="half" idx="2"/>
          </p:nvPr>
        </p:nvSpPr>
        <p:spPr>
          <a:xfrm>
            <a:off x="7666253" y="3273135"/>
            <a:ext cx="4366420" cy="3101109"/>
          </a:xfrm>
        </p:spPr>
        <p:txBody>
          <a:bodyPr/>
          <a:lstStyle>
            <a:lvl1pPr marL="0" indent="0">
              <a:buNone/>
              <a:defRPr sz="1600">
                <a:solidFill>
                  <a:srgbClr val="B5DFF3"/>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78E712A2-6D32-69E0-1A42-A7AF4D4DECFC}"/>
              </a:ext>
            </a:extLst>
          </p:cNvPr>
          <p:cNvSpPr>
            <a:spLocks noGrp="1"/>
          </p:cNvSpPr>
          <p:nvPr>
            <p:ph type="sldNum" sz="quarter" idx="12"/>
          </p:nvPr>
        </p:nvSpPr>
        <p:spPr/>
        <p:txBody>
          <a:bodyPr/>
          <a:lstStyle>
            <a:lvl1pPr>
              <a:defRPr>
                <a:solidFill>
                  <a:srgbClr val="B5DFF3"/>
                </a:solidFill>
              </a:defRPr>
            </a:lvl1pPr>
          </a:lstStyle>
          <a:p>
            <a:fld id="{68A8D22E-6BC5-9E47-900C-2BB94685D9F5}" type="slidenum">
              <a:rPr lang="en-US" smtClean="0"/>
              <a:pPr/>
              <a:t>‹#›</a:t>
            </a:fld>
            <a:endParaRPr lang="en-US"/>
          </a:p>
        </p:txBody>
      </p:sp>
    </p:spTree>
    <p:extLst>
      <p:ext uri="{BB962C8B-B14F-4D97-AF65-F5344CB8AC3E}">
        <p14:creationId xmlns:p14="http://schemas.microsoft.com/office/powerpoint/2010/main" val="36072852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hart with Caption 2">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A314DC0-7B3E-82EE-9AE7-6F09AEE43431}"/>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D7B1858-D17A-397C-21E8-E042FA7184F6}"/>
              </a:ext>
            </a:extLst>
          </p:cNvPr>
          <p:cNvSpPr>
            <a:spLocks noGrp="1"/>
          </p:cNvSpPr>
          <p:nvPr>
            <p:ph type="title"/>
          </p:nvPr>
        </p:nvSpPr>
        <p:spPr>
          <a:xfrm>
            <a:off x="7666253" y="368155"/>
            <a:ext cx="4366420" cy="2801071"/>
          </a:xfrm>
        </p:spPr>
        <p:txBody>
          <a:bodyPr anchor="b">
            <a:noAutofit/>
          </a:bodyPr>
          <a:lstStyle>
            <a:lvl1pPr>
              <a:defRPr sz="4800" spc="-150">
                <a:solidFill>
                  <a:schemeClr val="bg1"/>
                </a:solidFill>
              </a:defRPr>
            </a:lvl1pPr>
          </a:lstStyle>
          <a:p>
            <a:r>
              <a:rPr lang="en-US"/>
              <a:t>Click to edit Master title style</a:t>
            </a:r>
          </a:p>
        </p:txBody>
      </p:sp>
      <p:sp>
        <p:nvSpPr>
          <p:cNvPr id="4" name="Text Placeholder 3">
            <a:extLst>
              <a:ext uri="{FF2B5EF4-FFF2-40B4-BE49-F238E27FC236}">
                <a16:creationId xmlns:a16="http://schemas.microsoft.com/office/drawing/2014/main" id="{678B05FC-4AD4-576E-E903-D583F4122327}"/>
              </a:ext>
            </a:extLst>
          </p:cNvPr>
          <p:cNvSpPr>
            <a:spLocks noGrp="1"/>
          </p:cNvSpPr>
          <p:nvPr>
            <p:ph type="body" sz="half" idx="2"/>
          </p:nvPr>
        </p:nvSpPr>
        <p:spPr>
          <a:xfrm>
            <a:off x="7666253" y="3273135"/>
            <a:ext cx="4366420" cy="3101109"/>
          </a:xfrm>
        </p:spPr>
        <p:txBody>
          <a:bodyPr/>
          <a:lstStyle>
            <a:lvl1pPr marL="0" indent="0">
              <a:buNone/>
              <a:defRPr sz="1600">
                <a:solidFill>
                  <a:srgbClr val="B5DFF3"/>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78E712A2-6D32-69E0-1A42-A7AF4D4DECFC}"/>
              </a:ext>
            </a:extLst>
          </p:cNvPr>
          <p:cNvSpPr>
            <a:spLocks noGrp="1"/>
          </p:cNvSpPr>
          <p:nvPr>
            <p:ph type="sldNum" sz="quarter" idx="12"/>
          </p:nvPr>
        </p:nvSpPr>
        <p:spPr/>
        <p:txBody>
          <a:bodyPr/>
          <a:lstStyle>
            <a:lvl1pPr>
              <a:defRPr>
                <a:solidFill>
                  <a:srgbClr val="B5DFF3"/>
                </a:solidFill>
              </a:defRPr>
            </a:lvl1pPr>
          </a:lstStyle>
          <a:p>
            <a:fld id="{68A8D22E-6BC5-9E47-900C-2BB94685D9F5}" type="slidenum">
              <a:rPr lang="en-US" smtClean="0"/>
              <a:pPr/>
              <a:t>‹#›</a:t>
            </a:fld>
            <a:endParaRPr lang="en-US"/>
          </a:p>
        </p:txBody>
      </p:sp>
      <p:sp>
        <p:nvSpPr>
          <p:cNvPr id="6" name="Chart Placeholder 5">
            <a:extLst>
              <a:ext uri="{FF2B5EF4-FFF2-40B4-BE49-F238E27FC236}">
                <a16:creationId xmlns:a16="http://schemas.microsoft.com/office/drawing/2014/main" id="{E0F6B8AA-CDAC-6F83-437E-9F75F81B74DF}"/>
              </a:ext>
            </a:extLst>
          </p:cNvPr>
          <p:cNvSpPr>
            <a:spLocks noGrp="1"/>
          </p:cNvSpPr>
          <p:nvPr>
            <p:ph type="chart" sz="quarter" idx="13"/>
          </p:nvPr>
        </p:nvSpPr>
        <p:spPr>
          <a:xfrm>
            <a:off x="0" y="0"/>
            <a:ext cx="7491413" cy="6858000"/>
          </a:xfrm>
        </p:spPr>
        <p:txBody>
          <a:bodyPr/>
          <a:lstStyle/>
          <a:p>
            <a:r>
              <a:rPr lang="en-US"/>
              <a:t>Click icon to add chart</a:t>
            </a:r>
          </a:p>
        </p:txBody>
      </p:sp>
    </p:spTree>
    <p:extLst>
      <p:ext uri="{BB962C8B-B14F-4D97-AF65-F5344CB8AC3E}">
        <p14:creationId xmlns:p14="http://schemas.microsoft.com/office/powerpoint/2010/main" val="15737546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2_Picture with Caption">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A314DC0-7B3E-82EE-9AE7-6F09AEE43431}"/>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D7B1858-D17A-397C-21E8-E042FA7184F6}"/>
              </a:ext>
            </a:extLst>
          </p:cNvPr>
          <p:cNvSpPr>
            <a:spLocks noGrp="1"/>
          </p:cNvSpPr>
          <p:nvPr>
            <p:ph type="title"/>
          </p:nvPr>
        </p:nvSpPr>
        <p:spPr>
          <a:xfrm>
            <a:off x="7666253" y="368155"/>
            <a:ext cx="4366420" cy="2801071"/>
          </a:xfrm>
        </p:spPr>
        <p:txBody>
          <a:bodyPr anchor="b">
            <a:noAutofit/>
          </a:bodyPr>
          <a:lstStyle>
            <a:lvl1pPr>
              <a:defRPr sz="4800" spc="-150">
                <a:solidFill>
                  <a:schemeClr val="bg1"/>
                </a:solidFill>
              </a:defRPr>
            </a:lvl1pPr>
          </a:lstStyle>
          <a:p>
            <a:r>
              <a:rPr lang="en-US"/>
              <a:t>Click to edit Master title style</a:t>
            </a:r>
          </a:p>
        </p:txBody>
      </p:sp>
      <p:sp>
        <p:nvSpPr>
          <p:cNvPr id="3" name="Picture Placeholder 2">
            <a:extLst>
              <a:ext uri="{FF2B5EF4-FFF2-40B4-BE49-F238E27FC236}">
                <a16:creationId xmlns:a16="http://schemas.microsoft.com/office/drawing/2014/main" id="{BE88C4DB-A75F-261D-A14A-6501C47852CB}"/>
              </a:ext>
            </a:extLst>
          </p:cNvPr>
          <p:cNvSpPr>
            <a:spLocks noGrp="1"/>
          </p:cNvSpPr>
          <p:nvPr>
            <p:ph type="pic" idx="1"/>
          </p:nvPr>
        </p:nvSpPr>
        <p:spPr>
          <a:xfrm>
            <a:off x="-72736" y="-72737"/>
            <a:ext cx="7579662" cy="703464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678B05FC-4AD4-576E-E903-D583F4122327}"/>
              </a:ext>
            </a:extLst>
          </p:cNvPr>
          <p:cNvSpPr>
            <a:spLocks noGrp="1"/>
          </p:cNvSpPr>
          <p:nvPr>
            <p:ph type="body" sz="half" idx="2"/>
          </p:nvPr>
        </p:nvSpPr>
        <p:spPr>
          <a:xfrm>
            <a:off x="7666253" y="3273135"/>
            <a:ext cx="4366420" cy="3101109"/>
          </a:xfrm>
        </p:spPr>
        <p:txBody>
          <a:bodyPr/>
          <a:lstStyle>
            <a:lvl1pPr marL="0" indent="0">
              <a:buNone/>
              <a:defRPr sz="1600">
                <a:solidFill>
                  <a:srgbClr val="F3F3F3"/>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78E712A2-6D32-69E0-1A42-A7AF4D4DECFC}"/>
              </a:ext>
            </a:extLst>
          </p:cNvPr>
          <p:cNvSpPr>
            <a:spLocks noGrp="1"/>
          </p:cNvSpPr>
          <p:nvPr>
            <p:ph type="sldNum" sz="quarter" idx="12"/>
          </p:nvPr>
        </p:nvSpPr>
        <p:spPr/>
        <p:txBody>
          <a:bodyPr/>
          <a:lstStyle>
            <a:lvl1pPr>
              <a:defRPr>
                <a:solidFill>
                  <a:srgbClr val="F3F3F3"/>
                </a:solidFill>
              </a:defRPr>
            </a:lvl1pPr>
          </a:lstStyle>
          <a:p>
            <a:fld id="{68A8D22E-6BC5-9E47-900C-2BB94685D9F5}" type="slidenum">
              <a:rPr lang="en-US" smtClean="0"/>
              <a:pPr/>
              <a:t>‹#›</a:t>
            </a:fld>
            <a:endParaRPr lang="en-US"/>
          </a:p>
        </p:txBody>
      </p:sp>
    </p:spTree>
    <p:extLst>
      <p:ext uri="{BB962C8B-B14F-4D97-AF65-F5344CB8AC3E}">
        <p14:creationId xmlns:p14="http://schemas.microsoft.com/office/powerpoint/2010/main" val="38338124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hart with Caption 3">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A314DC0-7B3E-82EE-9AE7-6F09AEE43431}"/>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D7B1858-D17A-397C-21E8-E042FA7184F6}"/>
              </a:ext>
            </a:extLst>
          </p:cNvPr>
          <p:cNvSpPr>
            <a:spLocks noGrp="1"/>
          </p:cNvSpPr>
          <p:nvPr>
            <p:ph type="title"/>
          </p:nvPr>
        </p:nvSpPr>
        <p:spPr>
          <a:xfrm>
            <a:off x="7666253" y="368155"/>
            <a:ext cx="4366420" cy="2801071"/>
          </a:xfrm>
        </p:spPr>
        <p:txBody>
          <a:bodyPr anchor="b">
            <a:noAutofit/>
          </a:bodyPr>
          <a:lstStyle>
            <a:lvl1pPr>
              <a:defRPr sz="4800" spc="-150">
                <a:solidFill>
                  <a:schemeClr val="bg1"/>
                </a:solidFill>
              </a:defRPr>
            </a:lvl1pPr>
          </a:lstStyle>
          <a:p>
            <a:r>
              <a:rPr lang="en-US"/>
              <a:t>Click to edit Master title style</a:t>
            </a:r>
          </a:p>
        </p:txBody>
      </p:sp>
      <p:sp>
        <p:nvSpPr>
          <p:cNvPr id="4" name="Text Placeholder 3">
            <a:extLst>
              <a:ext uri="{FF2B5EF4-FFF2-40B4-BE49-F238E27FC236}">
                <a16:creationId xmlns:a16="http://schemas.microsoft.com/office/drawing/2014/main" id="{678B05FC-4AD4-576E-E903-D583F4122327}"/>
              </a:ext>
            </a:extLst>
          </p:cNvPr>
          <p:cNvSpPr>
            <a:spLocks noGrp="1"/>
          </p:cNvSpPr>
          <p:nvPr>
            <p:ph type="body" sz="half" idx="2"/>
          </p:nvPr>
        </p:nvSpPr>
        <p:spPr>
          <a:xfrm>
            <a:off x="7666253" y="3273135"/>
            <a:ext cx="4366420" cy="3101109"/>
          </a:xfrm>
        </p:spPr>
        <p:txBody>
          <a:bodyPr/>
          <a:lstStyle>
            <a:lvl1pPr marL="0" indent="0">
              <a:buNone/>
              <a:defRPr sz="1600">
                <a:solidFill>
                  <a:srgbClr val="F3F3F3"/>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78E712A2-6D32-69E0-1A42-A7AF4D4DECFC}"/>
              </a:ext>
            </a:extLst>
          </p:cNvPr>
          <p:cNvSpPr>
            <a:spLocks noGrp="1"/>
          </p:cNvSpPr>
          <p:nvPr>
            <p:ph type="sldNum" sz="quarter" idx="12"/>
          </p:nvPr>
        </p:nvSpPr>
        <p:spPr/>
        <p:txBody>
          <a:bodyPr/>
          <a:lstStyle>
            <a:lvl1pPr>
              <a:defRPr>
                <a:solidFill>
                  <a:srgbClr val="F3F3F3"/>
                </a:solidFill>
              </a:defRPr>
            </a:lvl1pPr>
          </a:lstStyle>
          <a:p>
            <a:fld id="{68A8D22E-6BC5-9E47-900C-2BB94685D9F5}" type="slidenum">
              <a:rPr lang="en-US" smtClean="0"/>
              <a:pPr/>
              <a:t>‹#›</a:t>
            </a:fld>
            <a:endParaRPr lang="en-US"/>
          </a:p>
        </p:txBody>
      </p:sp>
      <p:sp>
        <p:nvSpPr>
          <p:cNvPr id="6" name="Chart Placeholder 5">
            <a:extLst>
              <a:ext uri="{FF2B5EF4-FFF2-40B4-BE49-F238E27FC236}">
                <a16:creationId xmlns:a16="http://schemas.microsoft.com/office/drawing/2014/main" id="{E30A28D6-B250-1721-F3F0-F1B691207974}"/>
              </a:ext>
            </a:extLst>
          </p:cNvPr>
          <p:cNvSpPr>
            <a:spLocks noGrp="1"/>
          </p:cNvSpPr>
          <p:nvPr>
            <p:ph type="chart" sz="quarter" idx="13"/>
          </p:nvPr>
        </p:nvSpPr>
        <p:spPr>
          <a:xfrm>
            <a:off x="0" y="0"/>
            <a:ext cx="7491413" cy="6858000"/>
          </a:xfrm>
        </p:spPr>
        <p:txBody>
          <a:bodyPr/>
          <a:lstStyle/>
          <a:p>
            <a:r>
              <a:rPr lang="en-US"/>
              <a:t>Click icon to add chart</a:t>
            </a:r>
          </a:p>
        </p:txBody>
      </p:sp>
    </p:spTree>
    <p:extLst>
      <p:ext uri="{BB962C8B-B14F-4D97-AF65-F5344CB8AC3E}">
        <p14:creationId xmlns:p14="http://schemas.microsoft.com/office/powerpoint/2010/main" val="37965126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08407E5-4EC1-8D13-A0A6-462CA2ABE171}"/>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A3A9466-4760-97A7-0A3A-91898B0FD2FE}"/>
              </a:ext>
            </a:extLst>
          </p:cNvPr>
          <p:cNvSpPr>
            <a:spLocks noGrp="1"/>
          </p:cNvSpPr>
          <p:nvPr>
            <p:ph type="title"/>
          </p:nvPr>
        </p:nvSpPr>
        <p:spPr>
          <a:xfrm>
            <a:off x="173179" y="308699"/>
            <a:ext cx="10515600" cy="861002"/>
          </a:xfrm>
        </p:spPr>
        <p:txBody>
          <a:bodyPr/>
          <a:lstStyle>
            <a:lvl1pPr>
              <a:defRPr>
                <a:solidFill>
                  <a:srgbClr val="F3F3F3"/>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269822F-DB6A-0064-8712-F4C731FBC8C5}"/>
              </a:ext>
            </a:extLst>
          </p:cNvPr>
          <p:cNvSpPr>
            <a:spLocks noGrp="1"/>
          </p:cNvSpPr>
          <p:nvPr>
            <p:ph idx="1"/>
          </p:nvPr>
        </p:nvSpPr>
        <p:spPr>
          <a:xfrm>
            <a:off x="173179" y="1591254"/>
            <a:ext cx="11890665" cy="44146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550831B1-13C1-9512-7793-9D8A95B9EFDA}"/>
              </a:ext>
            </a:extLst>
          </p:cNvPr>
          <p:cNvSpPr>
            <a:spLocks noGrp="1"/>
          </p:cNvSpPr>
          <p:nvPr>
            <p:ph type="sldNum" sz="quarter" idx="12"/>
          </p:nvPr>
        </p:nvSpPr>
        <p:spPr/>
        <p:txBody>
          <a:bodyPr/>
          <a:lstStyle/>
          <a:p>
            <a:fld id="{68A8D22E-6BC5-9E47-900C-2BB94685D9F5}" type="slidenum">
              <a:rPr lang="en-US" smtClean="0"/>
              <a:t>‹#›</a:t>
            </a:fld>
            <a:endParaRPr lang="en-US"/>
          </a:p>
        </p:txBody>
      </p:sp>
    </p:spTree>
    <p:extLst>
      <p:ext uri="{BB962C8B-B14F-4D97-AF65-F5344CB8AC3E}">
        <p14:creationId xmlns:p14="http://schemas.microsoft.com/office/powerpoint/2010/main" val="15413716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08407E5-4EC1-8D13-A0A6-462CA2ABE171}"/>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A3A9466-4760-97A7-0A3A-91898B0FD2FE}"/>
              </a:ext>
            </a:extLst>
          </p:cNvPr>
          <p:cNvSpPr>
            <a:spLocks noGrp="1"/>
          </p:cNvSpPr>
          <p:nvPr>
            <p:ph type="title"/>
          </p:nvPr>
        </p:nvSpPr>
        <p:spPr>
          <a:xfrm>
            <a:off x="173179" y="308699"/>
            <a:ext cx="10515600" cy="861002"/>
          </a:xfrm>
        </p:spPr>
        <p:txBody>
          <a:bodyPr/>
          <a:lstStyle>
            <a:lvl1pPr>
              <a:defRPr>
                <a:solidFill>
                  <a:srgbClr val="F3F3F3"/>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269822F-DB6A-0064-8712-F4C731FBC8C5}"/>
              </a:ext>
            </a:extLst>
          </p:cNvPr>
          <p:cNvSpPr>
            <a:spLocks noGrp="1"/>
          </p:cNvSpPr>
          <p:nvPr>
            <p:ph idx="1"/>
          </p:nvPr>
        </p:nvSpPr>
        <p:spPr>
          <a:xfrm>
            <a:off x="173179" y="1591254"/>
            <a:ext cx="11890665" cy="44146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550831B1-13C1-9512-7793-9D8A95B9EFDA}"/>
              </a:ext>
            </a:extLst>
          </p:cNvPr>
          <p:cNvSpPr>
            <a:spLocks noGrp="1"/>
          </p:cNvSpPr>
          <p:nvPr>
            <p:ph type="sldNum" sz="quarter" idx="12"/>
          </p:nvPr>
        </p:nvSpPr>
        <p:spPr/>
        <p:txBody>
          <a:bodyPr/>
          <a:lstStyle/>
          <a:p>
            <a:fld id="{68A8D22E-6BC5-9E47-900C-2BB94685D9F5}" type="slidenum">
              <a:rPr lang="en-US" smtClean="0"/>
              <a:t>‹#›</a:t>
            </a:fld>
            <a:endParaRPr lang="en-US"/>
          </a:p>
        </p:txBody>
      </p:sp>
    </p:spTree>
    <p:extLst>
      <p:ext uri="{BB962C8B-B14F-4D97-AF65-F5344CB8AC3E}">
        <p14:creationId xmlns:p14="http://schemas.microsoft.com/office/powerpoint/2010/main" val="27471856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08407E5-4EC1-8D13-A0A6-462CA2ABE171}"/>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A3A9466-4760-97A7-0A3A-91898B0FD2FE}"/>
              </a:ext>
            </a:extLst>
          </p:cNvPr>
          <p:cNvSpPr>
            <a:spLocks noGrp="1"/>
          </p:cNvSpPr>
          <p:nvPr>
            <p:ph type="title"/>
          </p:nvPr>
        </p:nvSpPr>
        <p:spPr>
          <a:xfrm>
            <a:off x="173179" y="308699"/>
            <a:ext cx="10515600" cy="861002"/>
          </a:xfrm>
        </p:spPr>
        <p:txBody>
          <a:bodyPr/>
          <a:lstStyle>
            <a:lvl1pPr>
              <a:defRPr>
                <a:solidFill>
                  <a:srgbClr val="F3F3F3"/>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269822F-DB6A-0064-8712-F4C731FBC8C5}"/>
              </a:ext>
            </a:extLst>
          </p:cNvPr>
          <p:cNvSpPr>
            <a:spLocks noGrp="1"/>
          </p:cNvSpPr>
          <p:nvPr>
            <p:ph idx="1"/>
          </p:nvPr>
        </p:nvSpPr>
        <p:spPr>
          <a:xfrm>
            <a:off x="173179" y="1591254"/>
            <a:ext cx="11890665" cy="4414692"/>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550831B1-13C1-9512-7793-9D8A95B9EFDA}"/>
              </a:ext>
            </a:extLst>
          </p:cNvPr>
          <p:cNvSpPr>
            <a:spLocks noGrp="1"/>
          </p:cNvSpPr>
          <p:nvPr>
            <p:ph type="sldNum" sz="quarter" idx="12"/>
          </p:nvPr>
        </p:nvSpPr>
        <p:spPr/>
        <p:txBody>
          <a:bodyPr/>
          <a:lstStyle>
            <a:lvl1pPr>
              <a:defRPr>
                <a:solidFill>
                  <a:schemeClr val="bg1"/>
                </a:solidFill>
              </a:defRPr>
            </a:lvl1pPr>
          </a:lstStyle>
          <a:p>
            <a:fld id="{68A8D22E-6BC5-9E47-900C-2BB94685D9F5}" type="slidenum">
              <a:rPr lang="en-US" smtClean="0"/>
              <a:pPr/>
              <a:t>‹#›</a:t>
            </a:fld>
            <a:endParaRPr lang="en-US"/>
          </a:p>
        </p:txBody>
      </p:sp>
    </p:spTree>
    <p:extLst>
      <p:ext uri="{BB962C8B-B14F-4D97-AF65-F5344CB8AC3E}">
        <p14:creationId xmlns:p14="http://schemas.microsoft.com/office/powerpoint/2010/main" val="24152432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6975CF-B5C5-ED8A-88A0-8AE47B405E0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8C90DD9-4BCC-D20C-9CD3-C61570FC11E1}"/>
              </a:ext>
            </a:extLst>
          </p:cNvPr>
          <p:cNvSpPr>
            <a:spLocks noGrp="1"/>
          </p:cNvSpPr>
          <p:nvPr>
            <p:ph sz="half" idx="1"/>
          </p:nvPr>
        </p:nvSpPr>
        <p:spPr>
          <a:xfrm>
            <a:off x="152398" y="1340426"/>
            <a:ext cx="5181600" cy="49668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96FA598-F2AA-D757-9BAF-844B64AEC9B3}"/>
              </a:ext>
            </a:extLst>
          </p:cNvPr>
          <p:cNvSpPr>
            <a:spLocks noGrp="1"/>
          </p:cNvSpPr>
          <p:nvPr>
            <p:ph sz="half" idx="2"/>
          </p:nvPr>
        </p:nvSpPr>
        <p:spPr>
          <a:xfrm>
            <a:off x="5486398" y="1340426"/>
            <a:ext cx="5181600" cy="49668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6A8255EE-1863-610E-AAE1-EE332FFAC871}"/>
              </a:ext>
            </a:extLst>
          </p:cNvPr>
          <p:cNvSpPr>
            <a:spLocks noGrp="1"/>
          </p:cNvSpPr>
          <p:nvPr>
            <p:ph type="sldNum" sz="quarter" idx="12"/>
          </p:nvPr>
        </p:nvSpPr>
        <p:spPr/>
        <p:txBody>
          <a:bodyPr/>
          <a:lstStyle/>
          <a:p>
            <a:fld id="{68A8D22E-6BC5-9E47-900C-2BB94685D9F5}" type="slidenum">
              <a:rPr lang="en-US" smtClean="0"/>
              <a:t>‹#›</a:t>
            </a:fld>
            <a:endParaRPr lang="en-US"/>
          </a:p>
        </p:txBody>
      </p:sp>
    </p:spTree>
    <p:extLst>
      <p:ext uri="{BB962C8B-B14F-4D97-AF65-F5344CB8AC3E}">
        <p14:creationId xmlns:p14="http://schemas.microsoft.com/office/powerpoint/2010/main" val="5741467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80FAF1-FDD2-DEBC-6AA4-EC4CCBD26AC6}"/>
              </a:ext>
            </a:extLst>
          </p:cNvPr>
          <p:cNvSpPr>
            <a:spLocks noGrp="1"/>
          </p:cNvSpPr>
          <p:nvPr>
            <p:ph type="title"/>
          </p:nvPr>
        </p:nvSpPr>
        <p:spPr>
          <a:xfrm>
            <a:off x="19554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93BFBA8-CEF2-8E5D-9095-7FA8144CBA6B}"/>
              </a:ext>
            </a:extLst>
          </p:cNvPr>
          <p:cNvSpPr>
            <a:spLocks noGrp="1"/>
          </p:cNvSpPr>
          <p:nvPr>
            <p:ph type="body" idx="1"/>
          </p:nvPr>
        </p:nvSpPr>
        <p:spPr>
          <a:xfrm>
            <a:off x="19554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C25D4F3-A1B5-B917-5F54-AF19B274D4BE}"/>
              </a:ext>
            </a:extLst>
          </p:cNvPr>
          <p:cNvSpPr>
            <a:spLocks noGrp="1"/>
          </p:cNvSpPr>
          <p:nvPr>
            <p:ph sz="half" idx="2"/>
          </p:nvPr>
        </p:nvSpPr>
        <p:spPr>
          <a:xfrm>
            <a:off x="195548" y="2505075"/>
            <a:ext cx="5157787" cy="37710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2E01150-5393-D283-E33B-3609AA2ABA7A}"/>
              </a:ext>
            </a:extLst>
          </p:cNvPr>
          <p:cNvSpPr>
            <a:spLocks noGrp="1"/>
          </p:cNvSpPr>
          <p:nvPr>
            <p:ph type="body" sz="quarter" idx="3"/>
          </p:nvPr>
        </p:nvSpPr>
        <p:spPr>
          <a:xfrm>
            <a:off x="552796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B6017DC-0538-D4B7-3886-13292A469D67}"/>
              </a:ext>
            </a:extLst>
          </p:cNvPr>
          <p:cNvSpPr>
            <a:spLocks noGrp="1"/>
          </p:cNvSpPr>
          <p:nvPr>
            <p:ph sz="quarter" idx="4"/>
          </p:nvPr>
        </p:nvSpPr>
        <p:spPr>
          <a:xfrm>
            <a:off x="5527960" y="2505075"/>
            <a:ext cx="5183188" cy="37710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7D6DB7D3-E745-25B4-373D-DBC63B595AC0}"/>
              </a:ext>
            </a:extLst>
          </p:cNvPr>
          <p:cNvSpPr>
            <a:spLocks noGrp="1"/>
          </p:cNvSpPr>
          <p:nvPr>
            <p:ph type="sldNum" sz="quarter" idx="12"/>
          </p:nvPr>
        </p:nvSpPr>
        <p:spPr/>
        <p:txBody>
          <a:bodyPr/>
          <a:lstStyle/>
          <a:p>
            <a:fld id="{68A8D22E-6BC5-9E47-900C-2BB94685D9F5}" type="slidenum">
              <a:rPr lang="en-US" smtClean="0"/>
              <a:t>‹#›</a:t>
            </a:fld>
            <a:endParaRPr lang="en-US"/>
          </a:p>
        </p:txBody>
      </p:sp>
    </p:spTree>
    <p:extLst>
      <p:ext uri="{BB962C8B-B14F-4D97-AF65-F5344CB8AC3E}">
        <p14:creationId xmlns:p14="http://schemas.microsoft.com/office/powerpoint/2010/main" val="4362147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6" name="Picture 5" descr="Shape&#10;&#10;AI-generated content may be incorrect.">
            <a:extLst>
              <a:ext uri="{FF2B5EF4-FFF2-40B4-BE49-F238E27FC236}">
                <a16:creationId xmlns:a16="http://schemas.microsoft.com/office/drawing/2014/main" id="{A6104FB5-1528-7DE1-824E-7AD7C56D3D9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4" name="Slide Number Placeholder 3">
            <a:extLst>
              <a:ext uri="{FF2B5EF4-FFF2-40B4-BE49-F238E27FC236}">
                <a16:creationId xmlns:a16="http://schemas.microsoft.com/office/drawing/2014/main" id="{ED18CC6B-1A29-147F-7B0A-F77C6FF31202}"/>
              </a:ext>
            </a:extLst>
          </p:cNvPr>
          <p:cNvSpPr>
            <a:spLocks noGrp="1"/>
          </p:cNvSpPr>
          <p:nvPr>
            <p:ph type="sldNum" sz="quarter" idx="12"/>
          </p:nvPr>
        </p:nvSpPr>
        <p:spPr/>
        <p:txBody>
          <a:bodyPr/>
          <a:lstStyle>
            <a:lvl1pPr>
              <a:defRPr>
                <a:solidFill>
                  <a:srgbClr val="F3F3F3"/>
                </a:solidFill>
              </a:defRPr>
            </a:lvl1pPr>
          </a:lstStyle>
          <a:p>
            <a:fld id="{68A8D22E-6BC5-9E47-900C-2BB94685D9F5}" type="slidenum">
              <a:rPr lang="en-US" smtClean="0"/>
              <a:pPr/>
              <a:t>‹#›</a:t>
            </a:fld>
            <a:endParaRPr lang="en-US"/>
          </a:p>
        </p:txBody>
      </p:sp>
      <p:sp>
        <p:nvSpPr>
          <p:cNvPr id="8" name="Picture Placeholder 7">
            <a:extLst>
              <a:ext uri="{FF2B5EF4-FFF2-40B4-BE49-F238E27FC236}">
                <a16:creationId xmlns:a16="http://schemas.microsoft.com/office/drawing/2014/main" id="{280D6B9D-B233-5155-818B-A43B24A7784B}"/>
              </a:ext>
            </a:extLst>
          </p:cNvPr>
          <p:cNvSpPr>
            <a:spLocks noGrp="1"/>
          </p:cNvSpPr>
          <p:nvPr>
            <p:ph type="pic" sz="quarter" idx="13"/>
          </p:nvPr>
        </p:nvSpPr>
        <p:spPr>
          <a:xfrm>
            <a:off x="1444625" y="726643"/>
            <a:ext cx="4572000" cy="5257800"/>
          </a:xfrm>
          <a:effectLst>
            <a:outerShdw blurRad="795598" dist="50800" dir="5400000" algn="ctr" rotWithShape="0">
              <a:srgbClr val="000000">
                <a:alpha val="29550"/>
              </a:srgbClr>
            </a:outerShdw>
          </a:effectLst>
        </p:spPr>
        <p:txBody>
          <a:bodyPr/>
          <a:lstStyle/>
          <a:p>
            <a:r>
              <a:rPr lang="en-US"/>
              <a:t>Click icon to add picture</a:t>
            </a:r>
          </a:p>
        </p:txBody>
      </p:sp>
      <p:sp>
        <p:nvSpPr>
          <p:cNvPr id="10" name="Text Placeholder 9">
            <a:extLst>
              <a:ext uri="{FF2B5EF4-FFF2-40B4-BE49-F238E27FC236}">
                <a16:creationId xmlns:a16="http://schemas.microsoft.com/office/drawing/2014/main" id="{B0AF9B5C-EFE8-56ED-DF3C-AD835C9AFCF6}"/>
              </a:ext>
            </a:extLst>
          </p:cNvPr>
          <p:cNvSpPr>
            <a:spLocks noGrp="1"/>
          </p:cNvSpPr>
          <p:nvPr>
            <p:ph type="body" sz="quarter" idx="14"/>
          </p:nvPr>
        </p:nvSpPr>
        <p:spPr>
          <a:xfrm>
            <a:off x="6096000" y="1839913"/>
            <a:ext cx="4606925" cy="2857500"/>
          </a:xfrm>
        </p:spPr>
        <p:txBody>
          <a:bodyPr>
            <a:normAutofit/>
          </a:bodyPr>
          <a:lstStyle>
            <a:lvl1pPr marL="0" indent="0">
              <a:buNone/>
              <a:defRPr sz="2000" spc="0"/>
            </a:lvl1pPr>
          </a:lstStyle>
          <a:p>
            <a:pPr lvl="0"/>
            <a:r>
              <a:rPr lang="en-US"/>
              <a:t>Click to edit Master text styles</a:t>
            </a:r>
          </a:p>
        </p:txBody>
      </p:sp>
    </p:spTree>
    <p:extLst>
      <p:ext uri="{BB962C8B-B14F-4D97-AF65-F5344CB8AC3E}">
        <p14:creationId xmlns:p14="http://schemas.microsoft.com/office/powerpoint/2010/main" val="35029221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6104FB5-1528-7DE1-824E-7AD7C56D3D94}"/>
              </a:ext>
            </a:extLst>
          </p:cNvPr>
          <p:cNvPicPr>
            <a:picLocks noChangeAspect="1"/>
          </p:cNvPicPr>
          <p:nvPr userDrawn="1"/>
        </p:nvPicPr>
        <p:blipFill>
          <a:blip r:embed="rId2"/>
          <a:srcRect/>
          <a:stretch/>
        </p:blipFill>
        <p:spPr>
          <a:xfrm>
            <a:off x="0" y="0"/>
            <a:ext cx="12192000" cy="6858000"/>
          </a:xfrm>
          <a:prstGeom prst="rect">
            <a:avLst/>
          </a:prstGeom>
        </p:spPr>
      </p:pic>
      <p:sp>
        <p:nvSpPr>
          <p:cNvPr id="4" name="Slide Number Placeholder 3">
            <a:extLst>
              <a:ext uri="{FF2B5EF4-FFF2-40B4-BE49-F238E27FC236}">
                <a16:creationId xmlns:a16="http://schemas.microsoft.com/office/drawing/2014/main" id="{ED18CC6B-1A29-147F-7B0A-F77C6FF31202}"/>
              </a:ext>
            </a:extLst>
          </p:cNvPr>
          <p:cNvSpPr>
            <a:spLocks noGrp="1"/>
          </p:cNvSpPr>
          <p:nvPr>
            <p:ph type="sldNum" sz="quarter" idx="12"/>
          </p:nvPr>
        </p:nvSpPr>
        <p:spPr/>
        <p:txBody>
          <a:bodyPr/>
          <a:lstStyle>
            <a:lvl1pPr>
              <a:defRPr>
                <a:solidFill>
                  <a:srgbClr val="F3F3F3"/>
                </a:solidFill>
              </a:defRPr>
            </a:lvl1pPr>
          </a:lstStyle>
          <a:p>
            <a:fld id="{68A8D22E-6BC5-9E47-900C-2BB94685D9F5}" type="slidenum">
              <a:rPr lang="en-US" smtClean="0"/>
              <a:pPr/>
              <a:t>‹#›</a:t>
            </a:fld>
            <a:endParaRPr lang="en-US"/>
          </a:p>
        </p:txBody>
      </p:sp>
      <p:sp>
        <p:nvSpPr>
          <p:cNvPr id="8" name="Picture Placeholder 7">
            <a:extLst>
              <a:ext uri="{FF2B5EF4-FFF2-40B4-BE49-F238E27FC236}">
                <a16:creationId xmlns:a16="http://schemas.microsoft.com/office/drawing/2014/main" id="{280D6B9D-B233-5155-818B-A43B24A7784B}"/>
              </a:ext>
            </a:extLst>
          </p:cNvPr>
          <p:cNvSpPr>
            <a:spLocks noGrp="1"/>
          </p:cNvSpPr>
          <p:nvPr>
            <p:ph type="pic" sz="quarter" idx="13"/>
          </p:nvPr>
        </p:nvSpPr>
        <p:spPr>
          <a:xfrm>
            <a:off x="1444625" y="726643"/>
            <a:ext cx="4572000" cy="5257800"/>
          </a:xfrm>
          <a:effectLst>
            <a:outerShdw blurRad="776969" dir="720000" algn="ctr" rotWithShape="0">
              <a:srgbClr val="000000">
                <a:alpha val="30000"/>
              </a:srgbClr>
            </a:outerShdw>
          </a:effectLst>
        </p:spPr>
        <p:txBody>
          <a:bodyPr/>
          <a:lstStyle/>
          <a:p>
            <a:r>
              <a:rPr lang="en-US"/>
              <a:t>Click icon to add picture</a:t>
            </a:r>
          </a:p>
        </p:txBody>
      </p:sp>
      <p:sp>
        <p:nvSpPr>
          <p:cNvPr id="10" name="Text Placeholder 9">
            <a:extLst>
              <a:ext uri="{FF2B5EF4-FFF2-40B4-BE49-F238E27FC236}">
                <a16:creationId xmlns:a16="http://schemas.microsoft.com/office/drawing/2014/main" id="{B0AF9B5C-EFE8-56ED-DF3C-AD835C9AFCF6}"/>
              </a:ext>
            </a:extLst>
          </p:cNvPr>
          <p:cNvSpPr>
            <a:spLocks noGrp="1"/>
          </p:cNvSpPr>
          <p:nvPr>
            <p:ph type="body" sz="quarter" idx="14"/>
          </p:nvPr>
        </p:nvSpPr>
        <p:spPr>
          <a:xfrm>
            <a:off x="6096000" y="1839913"/>
            <a:ext cx="4606925" cy="2857500"/>
          </a:xfrm>
        </p:spPr>
        <p:txBody>
          <a:bodyPr>
            <a:normAutofit/>
          </a:bodyPr>
          <a:lstStyle>
            <a:lvl1pPr marL="0" indent="0">
              <a:buNone/>
              <a:defRPr sz="2000" spc="0"/>
            </a:lvl1pPr>
          </a:lstStyle>
          <a:p>
            <a:pPr lvl="0"/>
            <a:r>
              <a:rPr lang="en-US"/>
              <a:t>Click to edit Master text styles</a:t>
            </a:r>
          </a:p>
        </p:txBody>
      </p:sp>
    </p:spTree>
    <p:extLst>
      <p:ext uri="{BB962C8B-B14F-4D97-AF65-F5344CB8AC3E}">
        <p14:creationId xmlns:p14="http://schemas.microsoft.com/office/powerpoint/2010/main" val="26066759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6104FB5-1528-7DE1-824E-7AD7C56D3D94}"/>
              </a:ext>
            </a:extLst>
          </p:cNvPr>
          <p:cNvPicPr>
            <a:picLocks noChangeAspect="1"/>
          </p:cNvPicPr>
          <p:nvPr userDrawn="1"/>
        </p:nvPicPr>
        <p:blipFill>
          <a:blip r:embed="rId2"/>
          <a:srcRect/>
          <a:stretch/>
        </p:blipFill>
        <p:spPr>
          <a:xfrm>
            <a:off x="0" y="0"/>
            <a:ext cx="12192000" cy="6858000"/>
          </a:xfrm>
          <a:prstGeom prst="rect">
            <a:avLst/>
          </a:prstGeom>
        </p:spPr>
      </p:pic>
      <p:sp>
        <p:nvSpPr>
          <p:cNvPr id="4" name="Slide Number Placeholder 3">
            <a:extLst>
              <a:ext uri="{FF2B5EF4-FFF2-40B4-BE49-F238E27FC236}">
                <a16:creationId xmlns:a16="http://schemas.microsoft.com/office/drawing/2014/main" id="{ED18CC6B-1A29-147F-7B0A-F77C6FF31202}"/>
              </a:ext>
            </a:extLst>
          </p:cNvPr>
          <p:cNvSpPr>
            <a:spLocks noGrp="1"/>
          </p:cNvSpPr>
          <p:nvPr>
            <p:ph type="sldNum" sz="quarter" idx="12"/>
          </p:nvPr>
        </p:nvSpPr>
        <p:spPr/>
        <p:txBody>
          <a:bodyPr/>
          <a:lstStyle>
            <a:lvl1pPr>
              <a:defRPr>
                <a:solidFill>
                  <a:schemeClr val="bg1"/>
                </a:solidFill>
              </a:defRPr>
            </a:lvl1pPr>
          </a:lstStyle>
          <a:p>
            <a:fld id="{68A8D22E-6BC5-9E47-900C-2BB94685D9F5}" type="slidenum">
              <a:rPr lang="en-US" smtClean="0"/>
              <a:pPr/>
              <a:t>‹#›</a:t>
            </a:fld>
            <a:endParaRPr lang="en-US"/>
          </a:p>
        </p:txBody>
      </p:sp>
      <p:sp>
        <p:nvSpPr>
          <p:cNvPr id="3" name="Media Placeholder 2">
            <a:extLst>
              <a:ext uri="{FF2B5EF4-FFF2-40B4-BE49-F238E27FC236}">
                <a16:creationId xmlns:a16="http://schemas.microsoft.com/office/drawing/2014/main" id="{DDD5255E-B6EB-D6A8-9BA3-425DEF917F6C}"/>
              </a:ext>
            </a:extLst>
          </p:cNvPr>
          <p:cNvSpPr>
            <a:spLocks noGrp="1"/>
          </p:cNvSpPr>
          <p:nvPr>
            <p:ph type="media" sz="quarter" idx="13"/>
          </p:nvPr>
        </p:nvSpPr>
        <p:spPr>
          <a:xfrm>
            <a:off x="1205344" y="1225550"/>
            <a:ext cx="5808520" cy="4313238"/>
          </a:xfrm>
          <a:effectLst>
            <a:outerShdw blurRad="793118" dist="50800" dir="5400000" algn="ctr" rotWithShape="0">
              <a:srgbClr val="000000">
                <a:alpha val="30216"/>
              </a:srgbClr>
            </a:outerShdw>
          </a:effectLst>
        </p:spPr>
        <p:txBody>
          <a:bodyPr/>
          <a:lstStyle/>
          <a:p>
            <a:r>
              <a:rPr lang="en-US"/>
              <a:t>Click icon to add media</a:t>
            </a:r>
          </a:p>
        </p:txBody>
      </p:sp>
      <p:sp>
        <p:nvSpPr>
          <p:cNvPr id="7" name="Text Placeholder 6">
            <a:extLst>
              <a:ext uri="{FF2B5EF4-FFF2-40B4-BE49-F238E27FC236}">
                <a16:creationId xmlns:a16="http://schemas.microsoft.com/office/drawing/2014/main" id="{284B1204-54A6-51D2-01E0-4E74F28405BA}"/>
              </a:ext>
            </a:extLst>
          </p:cNvPr>
          <p:cNvSpPr>
            <a:spLocks noGrp="1"/>
          </p:cNvSpPr>
          <p:nvPr>
            <p:ph type="body" sz="quarter" idx="14"/>
          </p:nvPr>
        </p:nvSpPr>
        <p:spPr>
          <a:xfrm>
            <a:off x="7065963" y="2160588"/>
            <a:ext cx="3979862" cy="2557462"/>
          </a:xfrm>
        </p:spPr>
        <p:txBody>
          <a:bodyPr>
            <a:normAutofit/>
          </a:bodyPr>
          <a:lstStyle>
            <a:lvl1pPr marL="0" indent="0">
              <a:buNone/>
              <a:defRPr sz="2000"/>
            </a:lvl1pPr>
          </a:lstStyle>
          <a:p>
            <a:pPr lvl="0"/>
            <a:r>
              <a:rPr lang="en-US"/>
              <a:t>Click to edit Master text styles</a:t>
            </a:r>
          </a:p>
        </p:txBody>
      </p:sp>
    </p:spTree>
    <p:extLst>
      <p:ext uri="{BB962C8B-B14F-4D97-AF65-F5344CB8AC3E}">
        <p14:creationId xmlns:p14="http://schemas.microsoft.com/office/powerpoint/2010/main" val="11944481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jpe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picture containing shape&#10;&#10;AI-generated content may be incorrect.">
            <a:extLst>
              <a:ext uri="{FF2B5EF4-FFF2-40B4-BE49-F238E27FC236}">
                <a16:creationId xmlns:a16="http://schemas.microsoft.com/office/drawing/2014/main" id="{51D4DCB4-D71E-80F2-CD14-980FA57C2A14}"/>
              </a:ext>
            </a:extLst>
          </p:cNvPr>
          <p:cNvPicPr>
            <a:picLocks noChangeAspect="1"/>
          </p:cNvPicPr>
          <p:nvPr userDrawn="1"/>
        </p:nvPicPr>
        <p:blipFill>
          <a:blip r:embed="rId21"/>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2C3549BF-250F-BA79-3611-D06653B9620F}"/>
              </a:ext>
            </a:extLst>
          </p:cNvPr>
          <p:cNvSpPr>
            <a:spLocks noGrp="1"/>
          </p:cNvSpPr>
          <p:nvPr>
            <p:ph type="title"/>
          </p:nvPr>
        </p:nvSpPr>
        <p:spPr>
          <a:xfrm>
            <a:off x="173180" y="365126"/>
            <a:ext cx="10515600" cy="86100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EDC57C9-737B-B6D6-1314-78C22CCF953B}"/>
              </a:ext>
            </a:extLst>
          </p:cNvPr>
          <p:cNvSpPr>
            <a:spLocks noGrp="1"/>
          </p:cNvSpPr>
          <p:nvPr>
            <p:ph type="body" idx="1"/>
          </p:nvPr>
        </p:nvSpPr>
        <p:spPr>
          <a:xfrm>
            <a:off x="173180" y="1340427"/>
            <a:ext cx="10515600" cy="483653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3779BD77-56B0-2B84-ADB2-A2EE1F0E50C4}"/>
              </a:ext>
            </a:extLst>
          </p:cNvPr>
          <p:cNvSpPr>
            <a:spLocks noGrp="1"/>
          </p:cNvSpPr>
          <p:nvPr>
            <p:ph type="sldNum" sz="quarter" idx="4"/>
          </p:nvPr>
        </p:nvSpPr>
        <p:spPr>
          <a:xfrm>
            <a:off x="9632372" y="6492875"/>
            <a:ext cx="2324099" cy="246495"/>
          </a:xfrm>
          <a:prstGeom prst="rect">
            <a:avLst/>
          </a:prstGeom>
        </p:spPr>
        <p:txBody>
          <a:bodyPr vert="horz" lIns="91440" tIns="45720" rIns="91440" bIns="45720" rtlCol="0" anchor="ctr"/>
          <a:lstStyle>
            <a:lvl1pPr algn="r">
              <a:defRPr sz="1400" b="1" i="0">
                <a:solidFill>
                  <a:srgbClr val="1E4782"/>
                </a:solidFill>
                <a:latin typeface="Arial" panose="020B0604020202020204" pitchFamily="34" charset="0"/>
                <a:cs typeface="Arial" panose="020B0604020202020204" pitchFamily="34" charset="0"/>
              </a:defRPr>
            </a:lvl1pPr>
          </a:lstStyle>
          <a:p>
            <a:fld id="{68A8D22E-6BC5-9E47-900C-2BB94685D9F5}" type="slidenum">
              <a:rPr lang="en-US" smtClean="0"/>
              <a:pPr/>
              <a:t>‹#›</a:t>
            </a:fld>
            <a:endParaRPr lang="en-US"/>
          </a:p>
        </p:txBody>
      </p:sp>
    </p:spTree>
    <p:extLst>
      <p:ext uri="{BB962C8B-B14F-4D97-AF65-F5344CB8AC3E}">
        <p14:creationId xmlns:p14="http://schemas.microsoft.com/office/powerpoint/2010/main" val="4699918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7" r:id="rId3"/>
    <p:sldLayoutId id="2147483668" r:id="rId4"/>
    <p:sldLayoutId id="2147483652" r:id="rId5"/>
    <p:sldLayoutId id="2147483653" r:id="rId6"/>
    <p:sldLayoutId id="2147483655" r:id="rId7"/>
    <p:sldLayoutId id="2147483665" r:id="rId8"/>
    <p:sldLayoutId id="2147483664" r:id="rId9"/>
    <p:sldLayoutId id="2147483666" r:id="rId10"/>
    <p:sldLayoutId id="2147483656" r:id="rId11"/>
    <p:sldLayoutId id="2147483660" r:id="rId12"/>
    <p:sldLayoutId id="2147483661" r:id="rId13"/>
    <p:sldLayoutId id="2147483657" r:id="rId14"/>
    <p:sldLayoutId id="2147483669" r:id="rId15"/>
    <p:sldLayoutId id="2147483662" r:id="rId16"/>
    <p:sldLayoutId id="2147483670" r:id="rId17"/>
    <p:sldLayoutId id="2147483663" r:id="rId18"/>
    <p:sldLayoutId id="2147483671" r:id="rId19"/>
  </p:sldLayoutIdLst>
  <p:hf hdr="0" ftr="0" dt="0"/>
  <p:txStyles>
    <p:titleStyle>
      <a:lvl1pPr algn="l" defTabSz="914400" rtl="0" eaLnBrk="1" latinLnBrk="0" hangingPunct="1">
        <a:lnSpc>
          <a:spcPct val="90000"/>
        </a:lnSpc>
        <a:spcBef>
          <a:spcPct val="0"/>
        </a:spcBef>
        <a:buNone/>
        <a:defRPr sz="4400" b="1" i="0" kern="1200">
          <a:solidFill>
            <a:srgbClr val="347AB6"/>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1E478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1E478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1E478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1E478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1E478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hyperlink" Target="https://gateway.edu.state.ma.us/" TargetMode="External"/><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36.png"/></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2.xml"/><Relationship Id="rId1" Type="http://schemas.openxmlformats.org/officeDocument/2006/relationships/slideLayout" Target="../slideLayouts/slideLayout3.xml"/><Relationship Id="rId4" Type="http://schemas.openxmlformats.org/officeDocument/2006/relationships/image" Target="../media/image41.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8.xml"/><Relationship Id="rId1" Type="http://schemas.openxmlformats.org/officeDocument/2006/relationships/slideLayout" Target="../slideLayouts/slideLayout3.xml"/><Relationship Id="rId4" Type="http://schemas.openxmlformats.org/officeDocument/2006/relationships/image" Target="../media/image42.png"/></Relationships>
</file>

<file path=ppt/slides/_rels/slide3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9.xml"/><Relationship Id="rId1" Type="http://schemas.openxmlformats.org/officeDocument/2006/relationships/slideLayout" Target="../slideLayouts/slideLayout3.xml"/><Relationship Id="rId4" Type="http://schemas.openxmlformats.org/officeDocument/2006/relationships/image" Target="../media/image47.sv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hyperlink" Target="https://www.doe.mass.edu/edprep/resources/guidelines-advisories/teachers-guide/cap-handbook.docx" TargetMode="Externa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8" Type="http://schemas.openxmlformats.org/officeDocument/2006/relationships/image" Target="../media/image53.svg"/><Relationship Id="rId3" Type="http://schemas.openxmlformats.org/officeDocument/2006/relationships/image" Target="../media/image48.png"/><Relationship Id="rId7" Type="http://schemas.openxmlformats.org/officeDocument/2006/relationships/image" Target="../media/image52.png"/><Relationship Id="rId12" Type="http://schemas.openxmlformats.org/officeDocument/2006/relationships/image" Target="../media/image57.svg"/><Relationship Id="rId2" Type="http://schemas.openxmlformats.org/officeDocument/2006/relationships/notesSlide" Target="../notesSlides/notesSlide41.xml"/><Relationship Id="rId1" Type="http://schemas.openxmlformats.org/officeDocument/2006/relationships/slideLayout" Target="../slideLayouts/slideLayout3.xml"/><Relationship Id="rId6" Type="http://schemas.openxmlformats.org/officeDocument/2006/relationships/image" Target="../media/image51.svg"/><Relationship Id="rId11" Type="http://schemas.openxmlformats.org/officeDocument/2006/relationships/image" Target="../media/image56.png"/><Relationship Id="rId5" Type="http://schemas.openxmlformats.org/officeDocument/2006/relationships/image" Target="../media/image50.png"/><Relationship Id="rId10" Type="http://schemas.openxmlformats.org/officeDocument/2006/relationships/image" Target="../media/image55.svg"/><Relationship Id="rId4" Type="http://schemas.openxmlformats.org/officeDocument/2006/relationships/image" Target="../media/image49.svg"/><Relationship Id="rId9" Type="http://schemas.openxmlformats.org/officeDocument/2006/relationships/image" Target="../media/image54.png"/></Relationships>
</file>

<file path=ppt/slides/_rels/slide4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7.xml"/><Relationship Id="rId1" Type="http://schemas.openxmlformats.org/officeDocument/2006/relationships/slideLayout" Target="../slideLayouts/slideLayout3.xml"/><Relationship Id="rId4" Type="http://schemas.openxmlformats.org/officeDocument/2006/relationships/image" Target="../media/image47.sv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1.xml"/></Relationships>
</file>

<file path=ppt/slides/_rels/slide4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microsoft.com/office/2007/relationships/hdphoto" Target="../media/hdphoto1.wdp"/></Relationships>
</file>

<file path=ppt/slides/_rels/slide5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0.xml"/><Relationship Id="rId1" Type="http://schemas.openxmlformats.org/officeDocument/2006/relationships/slideLayout" Target="../slideLayouts/slideLayout3.xml"/><Relationship Id="rId4" Type="http://schemas.openxmlformats.org/officeDocument/2006/relationships/image" Target="../media/image64.svg"/></Relationships>
</file>

<file path=ppt/slides/_rels/slide5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hyperlink" Target="https://www.doe.mass.edu/edprep/resources/guidelines-advisories/teachers-guide/cap-handbook.docx" TargetMode="External"/><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hyperlink" Target="https://www.doe.mass.edu/edprep/cap/onlineplatform.html" TargetMode="External"/><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A51F7C-55ED-84F7-968B-763C2BE2868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D39343F-50D0-0C1F-1054-ED68C4E3849D}"/>
              </a:ext>
            </a:extLst>
          </p:cNvPr>
          <p:cNvSpPr>
            <a:spLocks noGrp="1"/>
          </p:cNvSpPr>
          <p:nvPr>
            <p:ph type="ctrTitle"/>
          </p:nvPr>
        </p:nvSpPr>
        <p:spPr>
          <a:xfrm>
            <a:off x="728980" y="1951956"/>
            <a:ext cx="11074037" cy="2954088"/>
          </a:xfrm>
        </p:spPr>
        <p:txBody>
          <a:bodyPr>
            <a:normAutofit/>
          </a:bodyPr>
          <a:lstStyle/>
          <a:p>
            <a:r>
              <a:rPr lang="en-US" sz="6000"/>
              <a:t>CAP Online Platform</a:t>
            </a:r>
            <a:br>
              <a:rPr lang="en-US" sz="6000"/>
            </a:br>
            <a:r>
              <a:rPr lang="en-US" sz="1000"/>
              <a:t> </a:t>
            </a:r>
            <a:br>
              <a:rPr lang="en-US" sz="6000"/>
            </a:br>
            <a:r>
              <a:rPr lang="en-US" sz="5000" b="0"/>
              <a:t>Supervising Practitioner Training</a:t>
            </a:r>
            <a:br>
              <a:rPr lang="en-US" sz="5000" b="0"/>
            </a:br>
            <a:br>
              <a:rPr lang="en-US" sz="5000" b="0"/>
            </a:br>
            <a:r>
              <a:rPr lang="en-US" sz="3200" b="0"/>
              <a:t>2025-26</a:t>
            </a:r>
            <a:endParaRPr lang="en-US" sz="5000" b="0"/>
          </a:p>
        </p:txBody>
      </p:sp>
    </p:spTree>
    <p:extLst>
      <p:ext uri="{BB962C8B-B14F-4D97-AF65-F5344CB8AC3E}">
        <p14:creationId xmlns:p14="http://schemas.microsoft.com/office/powerpoint/2010/main" val="30202940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7CA366-706B-F3C4-D570-280178C88FE5}"/>
            </a:ext>
          </a:extLst>
        </p:cNvPr>
        <p:cNvGrpSpPr/>
        <p:nvPr/>
      </p:nvGrpSpPr>
      <p:grpSpPr>
        <a:xfrm>
          <a:off x="0" y="0"/>
          <a:ext cx="0" cy="0"/>
          <a:chOff x="0" y="0"/>
          <a:chExt cx="0" cy="0"/>
        </a:xfrm>
      </p:grpSpPr>
      <p:sp>
        <p:nvSpPr>
          <p:cNvPr id="10" name="TextBox 9">
            <a:extLst>
              <a:ext uri="{FF2B5EF4-FFF2-40B4-BE49-F238E27FC236}">
                <a16:creationId xmlns:a16="http://schemas.microsoft.com/office/drawing/2014/main" id="{C359D5BD-27E2-EA12-70B9-9CFD08A289BE}"/>
              </a:ext>
              <a:ext uri="{C183D7F6-B498-43B3-948B-1728B52AA6E4}">
                <adec:decorative xmlns:adec="http://schemas.microsoft.com/office/drawing/2017/decorative" val="1"/>
              </a:ext>
            </a:extLst>
          </p:cNvPr>
          <p:cNvSpPr txBox="1"/>
          <p:nvPr/>
        </p:nvSpPr>
        <p:spPr>
          <a:xfrm>
            <a:off x="4689566" y="0"/>
            <a:ext cx="5199017" cy="6858000"/>
          </a:xfrm>
          <a:prstGeom prst="rect">
            <a:avLst/>
          </a:prstGeom>
          <a:solidFill>
            <a:srgbClr val="2F76B6"/>
          </a:solidFill>
        </p:spPr>
        <p:txBody>
          <a:bodyPr wrap="square" rtlCol="0">
            <a:spAutoFit/>
          </a:bodyPr>
          <a:lstStyle/>
          <a:p>
            <a:endParaRPr lang="en-US"/>
          </a:p>
        </p:txBody>
      </p:sp>
      <p:sp>
        <p:nvSpPr>
          <p:cNvPr id="2" name="Title 1">
            <a:extLst>
              <a:ext uri="{FF2B5EF4-FFF2-40B4-BE49-F238E27FC236}">
                <a16:creationId xmlns:a16="http://schemas.microsoft.com/office/drawing/2014/main" id="{15B0E8AC-A932-9F97-D062-D13006593EE7}"/>
              </a:ext>
            </a:extLst>
          </p:cNvPr>
          <p:cNvSpPr>
            <a:spLocks noGrp="1"/>
          </p:cNvSpPr>
          <p:nvPr>
            <p:ph type="title"/>
          </p:nvPr>
        </p:nvSpPr>
        <p:spPr>
          <a:xfrm>
            <a:off x="519148" y="2160007"/>
            <a:ext cx="7651458" cy="1766454"/>
          </a:xfrm>
        </p:spPr>
        <p:txBody>
          <a:bodyPr/>
          <a:lstStyle/>
          <a:p>
            <a:r>
              <a:rPr lang="en-US"/>
              <a:t>CAP Online Platform </a:t>
            </a:r>
            <a:br>
              <a:rPr lang="en-US"/>
            </a:br>
            <a:r>
              <a:rPr lang="en-US"/>
              <a:t>Roles and Responsibilities</a:t>
            </a:r>
          </a:p>
        </p:txBody>
      </p:sp>
      <p:sp>
        <p:nvSpPr>
          <p:cNvPr id="5" name="Slide Number Placeholder 4">
            <a:extLst>
              <a:ext uri="{FF2B5EF4-FFF2-40B4-BE49-F238E27FC236}">
                <a16:creationId xmlns:a16="http://schemas.microsoft.com/office/drawing/2014/main" id="{6B19F4A8-28CC-44D0-9F16-2994F78E7652}"/>
              </a:ext>
            </a:extLst>
          </p:cNvPr>
          <p:cNvSpPr>
            <a:spLocks noGrp="1"/>
          </p:cNvSpPr>
          <p:nvPr>
            <p:ph type="sldNum" sz="quarter" idx="12"/>
          </p:nvPr>
        </p:nvSpPr>
        <p:spPr/>
        <p:txBody>
          <a:bodyPr/>
          <a:lstStyle/>
          <a:p>
            <a:fld id="{68A8D22E-6BC5-9E47-900C-2BB94685D9F5}" type="slidenum">
              <a:rPr lang="en-US" smtClean="0"/>
              <a:t>10</a:t>
            </a:fld>
            <a:endParaRPr lang="en-US"/>
          </a:p>
        </p:txBody>
      </p:sp>
    </p:spTree>
    <p:extLst>
      <p:ext uri="{BB962C8B-B14F-4D97-AF65-F5344CB8AC3E}">
        <p14:creationId xmlns:p14="http://schemas.microsoft.com/office/powerpoint/2010/main" val="3394725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9CD6A8D-FE41-0AB2-504A-81693D9DA39F}"/>
              </a:ext>
              <a:ext uri="{C183D7F6-B498-43B3-948B-1728B52AA6E4}">
                <adec:decorative xmlns:adec="http://schemas.microsoft.com/office/drawing/2017/decorative" val="1"/>
              </a:ext>
            </a:extLst>
          </p:cNvPr>
          <p:cNvSpPr/>
          <p:nvPr/>
        </p:nvSpPr>
        <p:spPr>
          <a:xfrm>
            <a:off x="2343663" y="1295130"/>
            <a:ext cx="7186131" cy="5439045"/>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52427BA-A31A-504A-0DA0-00A1B21CE9BF}"/>
              </a:ext>
            </a:extLst>
          </p:cNvPr>
          <p:cNvSpPr>
            <a:spLocks noGrp="1"/>
          </p:cNvSpPr>
          <p:nvPr>
            <p:ph type="title"/>
          </p:nvPr>
        </p:nvSpPr>
        <p:spPr/>
        <p:txBody>
          <a:bodyPr/>
          <a:lstStyle/>
          <a:p>
            <a:r>
              <a:rPr lang="en-US"/>
              <a:t>CAP Cycle Capabilities</a:t>
            </a:r>
          </a:p>
        </p:txBody>
      </p:sp>
      <p:graphicFrame>
        <p:nvGraphicFramePr>
          <p:cNvPr id="5" name="Table 4">
            <a:extLst>
              <a:ext uri="{FF2B5EF4-FFF2-40B4-BE49-F238E27FC236}">
                <a16:creationId xmlns:a16="http://schemas.microsoft.com/office/drawing/2014/main" id="{F350F4BF-C8DA-BC06-D2FC-13F6ABF56521}"/>
              </a:ext>
            </a:extLst>
          </p:cNvPr>
          <p:cNvGraphicFramePr>
            <a:graphicFrameLocks noGrp="1"/>
          </p:cNvGraphicFramePr>
          <p:nvPr>
            <p:extLst>
              <p:ext uri="{D42A27DB-BD31-4B8C-83A1-F6EECF244321}">
                <p14:modId xmlns:p14="http://schemas.microsoft.com/office/powerpoint/2010/main" val="3890228332"/>
              </p:ext>
            </p:extLst>
          </p:nvPr>
        </p:nvGraphicFramePr>
        <p:xfrm>
          <a:off x="2498402" y="1401177"/>
          <a:ext cx="6847623" cy="5203024"/>
        </p:xfrm>
        <a:graphic>
          <a:graphicData uri="http://schemas.openxmlformats.org/drawingml/2006/table">
            <a:tbl>
              <a:tblPr firstRow="1"/>
              <a:tblGrid>
                <a:gridCol w="3148687">
                  <a:extLst>
                    <a:ext uri="{9D8B030D-6E8A-4147-A177-3AD203B41FA5}">
                      <a16:colId xmlns:a16="http://schemas.microsoft.com/office/drawing/2014/main" val="1375708968"/>
                    </a:ext>
                  </a:extLst>
                </a:gridCol>
                <a:gridCol w="924734">
                  <a:extLst>
                    <a:ext uri="{9D8B030D-6E8A-4147-A177-3AD203B41FA5}">
                      <a16:colId xmlns:a16="http://schemas.microsoft.com/office/drawing/2014/main" val="1169759593"/>
                    </a:ext>
                  </a:extLst>
                </a:gridCol>
                <a:gridCol w="924734">
                  <a:extLst>
                    <a:ext uri="{9D8B030D-6E8A-4147-A177-3AD203B41FA5}">
                      <a16:colId xmlns:a16="http://schemas.microsoft.com/office/drawing/2014/main" val="1858116052"/>
                    </a:ext>
                  </a:extLst>
                </a:gridCol>
                <a:gridCol w="924734">
                  <a:extLst>
                    <a:ext uri="{9D8B030D-6E8A-4147-A177-3AD203B41FA5}">
                      <a16:colId xmlns:a16="http://schemas.microsoft.com/office/drawing/2014/main" val="1492664451"/>
                    </a:ext>
                  </a:extLst>
                </a:gridCol>
                <a:gridCol w="924734">
                  <a:extLst>
                    <a:ext uri="{9D8B030D-6E8A-4147-A177-3AD203B41FA5}">
                      <a16:colId xmlns:a16="http://schemas.microsoft.com/office/drawing/2014/main" val="876714398"/>
                    </a:ext>
                  </a:extLst>
                </a:gridCol>
              </a:tblGrid>
              <a:tr h="296446">
                <a:tc>
                  <a:txBody>
                    <a:bodyPr/>
                    <a:lstStyle/>
                    <a:p>
                      <a:pPr algn="ctr" fontAlgn="base">
                        <a:lnSpc>
                          <a:spcPts val="2175"/>
                        </a:lnSpc>
                        <a:buNone/>
                      </a:pPr>
                      <a:r>
                        <a:rPr lang="en-US" sz="1500" b="1" i="0">
                          <a:solidFill>
                            <a:srgbClr val="FFFFFF"/>
                          </a:solidFill>
                          <a:effectLst/>
                          <a:latin typeface="Arial" panose="020B0604020202020204" pitchFamily="34" charset="0"/>
                          <a:cs typeface="Arial" panose="020B0604020202020204" pitchFamily="34" charset="0"/>
                        </a:rPr>
                        <a:t>Actions</a:t>
                      </a:r>
                    </a:p>
                  </a:txBody>
                  <a:tcPr marL="74931" marR="74931" marT="37465" marB="37465"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17285" cap="flat" cmpd="sng" algn="ctr">
                      <a:solidFill>
                        <a:srgbClr val="FFFFFF"/>
                      </a:solidFill>
                      <a:prstDash val="solid"/>
                      <a:round/>
                      <a:headEnd type="none" w="med" len="med"/>
                      <a:tailEnd type="none" w="med" len="med"/>
                    </a:lnB>
                    <a:solidFill>
                      <a:srgbClr val="203B6A"/>
                    </a:solidFill>
                  </a:tcPr>
                </a:tc>
                <a:tc>
                  <a:txBody>
                    <a:bodyPr/>
                    <a:lstStyle/>
                    <a:p>
                      <a:pPr algn="ctr" fontAlgn="base">
                        <a:lnSpc>
                          <a:spcPts val="2175"/>
                        </a:lnSpc>
                        <a:buNone/>
                      </a:pPr>
                      <a:r>
                        <a:rPr lang="en-US" sz="1500" b="1" i="0">
                          <a:solidFill>
                            <a:srgbClr val="FFFFFF"/>
                          </a:solidFill>
                          <a:effectLst/>
                          <a:latin typeface="Arial" panose="020B0604020202020204" pitchFamily="34" charset="0"/>
                          <a:cs typeface="Arial" panose="020B0604020202020204" pitchFamily="34" charset="0"/>
                        </a:rPr>
                        <a:t>CM​</a:t>
                      </a:r>
                    </a:p>
                  </a:txBody>
                  <a:tcPr marL="74931" marR="74931" marT="37465" marB="37465"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17285" cap="flat" cmpd="sng" algn="ctr">
                      <a:solidFill>
                        <a:srgbClr val="FFFFFF"/>
                      </a:solidFill>
                      <a:prstDash val="solid"/>
                      <a:round/>
                      <a:headEnd type="none" w="med" len="med"/>
                      <a:tailEnd type="none" w="med" len="med"/>
                    </a:lnB>
                    <a:solidFill>
                      <a:srgbClr val="203B6A"/>
                    </a:solidFill>
                  </a:tcPr>
                </a:tc>
                <a:tc>
                  <a:txBody>
                    <a:bodyPr/>
                    <a:lstStyle/>
                    <a:p>
                      <a:pPr algn="ctr" fontAlgn="base">
                        <a:lnSpc>
                          <a:spcPts val="2175"/>
                        </a:lnSpc>
                        <a:buNone/>
                      </a:pPr>
                      <a:r>
                        <a:rPr lang="en-US" sz="1500" b="1" i="0">
                          <a:solidFill>
                            <a:srgbClr val="FFFFFF"/>
                          </a:solidFill>
                          <a:effectLst/>
                          <a:latin typeface="Arial" panose="020B0604020202020204" pitchFamily="34" charset="0"/>
                          <a:cs typeface="Arial" panose="020B0604020202020204" pitchFamily="34" charset="0"/>
                        </a:rPr>
                        <a:t>PS​</a:t>
                      </a:r>
                    </a:p>
                  </a:txBody>
                  <a:tcPr marL="74931" marR="74931" marT="37465" marB="37465"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17285" cap="flat" cmpd="sng" algn="ctr">
                      <a:solidFill>
                        <a:srgbClr val="FFFFFF"/>
                      </a:solidFill>
                      <a:prstDash val="solid"/>
                      <a:round/>
                      <a:headEnd type="none" w="med" len="med"/>
                      <a:tailEnd type="none" w="med" len="med"/>
                    </a:lnB>
                    <a:solidFill>
                      <a:srgbClr val="203B6A"/>
                    </a:solidFill>
                  </a:tcPr>
                </a:tc>
                <a:tc>
                  <a:txBody>
                    <a:bodyPr/>
                    <a:lstStyle/>
                    <a:p>
                      <a:pPr algn="ctr" fontAlgn="base">
                        <a:lnSpc>
                          <a:spcPts val="2175"/>
                        </a:lnSpc>
                        <a:buNone/>
                      </a:pPr>
                      <a:r>
                        <a:rPr lang="en-US" sz="1500" b="1" i="0" dirty="0">
                          <a:solidFill>
                            <a:srgbClr val="3D3D3D"/>
                          </a:solidFill>
                          <a:effectLst/>
                          <a:latin typeface="Arial" panose="020B0604020202020204" pitchFamily="34" charset="0"/>
                          <a:cs typeface="Arial" panose="020B0604020202020204" pitchFamily="34" charset="0"/>
                        </a:rPr>
                        <a:t>SP​</a:t>
                      </a:r>
                    </a:p>
                  </a:txBody>
                  <a:tcPr marL="74931" marR="74931" marT="37465" marB="37465"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17285" cap="flat" cmpd="sng" algn="ctr">
                      <a:solidFill>
                        <a:srgbClr val="FFFFFF"/>
                      </a:solidFill>
                      <a:prstDash val="solid"/>
                      <a:round/>
                      <a:headEnd type="none" w="med" len="med"/>
                      <a:tailEnd type="none" w="med" len="med"/>
                    </a:lnB>
                    <a:solidFill>
                      <a:srgbClr val="FFC000"/>
                    </a:solidFill>
                  </a:tcPr>
                </a:tc>
                <a:tc>
                  <a:txBody>
                    <a:bodyPr/>
                    <a:lstStyle/>
                    <a:p>
                      <a:pPr algn="ctr" fontAlgn="base">
                        <a:lnSpc>
                          <a:spcPts val="2175"/>
                        </a:lnSpc>
                        <a:buNone/>
                      </a:pPr>
                      <a:r>
                        <a:rPr lang="en-US" sz="1500" b="1" i="0">
                          <a:solidFill>
                            <a:srgbClr val="FFFFFF"/>
                          </a:solidFill>
                          <a:effectLst/>
                          <a:latin typeface="Arial" panose="020B0604020202020204" pitchFamily="34" charset="0"/>
                          <a:cs typeface="Arial" panose="020B0604020202020204" pitchFamily="34" charset="0"/>
                        </a:rPr>
                        <a:t>TC​</a:t>
                      </a:r>
                    </a:p>
                  </a:txBody>
                  <a:tcPr marL="74931" marR="74931" marT="37465" marB="37465"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17285" cap="flat" cmpd="sng" algn="ctr">
                      <a:solidFill>
                        <a:srgbClr val="FFFFFF"/>
                      </a:solidFill>
                      <a:prstDash val="solid"/>
                      <a:round/>
                      <a:headEnd type="none" w="med" len="med"/>
                      <a:tailEnd type="none" w="med" len="med"/>
                    </a:lnB>
                    <a:solidFill>
                      <a:srgbClr val="203B6A"/>
                    </a:solidFill>
                  </a:tcPr>
                </a:tc>
                <a:extLst>
                  <a:ext uri="{0D108BD9-81ED-4DB2-BD59-A6C34878D82A}">
                    <a16:rowId xmlns:a16="http://schemas.microsoft.com/office/drawing/2014/main" val="3494129769"/>
                  </a:ext>
                </a:extLst>
              </a:tr>
              <a:tr h="296446">
                <a:tc>
                  <a:txBody>
                    <a:bodyPr/>
                    <a:lstStyle/>
                    <a:p>
                      <a:pPr algn="l" fontAlgn="base">
                        <a:lnSpc>
                          <a:spcPts val="2175"/>
                        </a:lnSpc>
                        <a:buNone/>
                      </a:pPr>
                      <a:r>
                        <a:rPr lang="en-US" sz="1400" b="0" i="0">
                          <a:solidFill>
                            <a:srgbClr val="203B6A"/>
                          </a:solidFill>
                          <a:effectLst/>
                          <a:latin typeface="Arial" panose="020B0604020202020204" pitchFamily="34" charset="0"/>
                          <a:cs typeface="Arial" panose="020B0604020202020204" pitchFamily="34" charset="0"/>
                        </a:rPr>
                        <a:t>Start CAP cycles​</a:t>
                      </a:r>
                    </a:p>
                  </a:txBody>
                  <a:tcPr marL="74931" marR="74931" marT="37465" marB="37465">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7285"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tx2">
                        <a:lumMod val="10000"/>
                        <a:lumOff val="90000"/>
                      </a:schemeClr>
                    </a:solidFill>
                  </a:tcPr>
                </a:tc>
                <a:tc>
                  <a:txBody>
                    <a:bodyPr/>
                    <a:lstStyle/>
                    <a:p>
                      <a:pPr algn="ctr" fontAlgn="base">
                        <a:lnSpc>
                          <a:spcPts val="2175"/>
                        </a:lnSpc>
                        <a:buNone/>
                      </a:pPr>
                      <a:r>
                        <a:rPr lang="en-US" sz="1400" b="0" i="0">
                          <a:solidFill>
                            <a:srgbClr val="203B6A"/>
                          </a:solidFill>
                          <a:effectLst/>
                          <a:latin typeface="Arial" panose="020B0604020202020204" pitchFamily="34" charset="0"/>
                          <a:cs typeface="Arial" panose="020B0604020202020204" pitchFamily="34" charset="0"/>
                        </a:rPr>
                        <a:t>X​</a:t>
                      </a:r>
                    </a:p>
                  </a:txBody>
                  <a:tcPr marL="74931" marR="74931" marT="37465" marB="37465">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7285"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tx2">
                        <a:lumMod val="10000"/>
                        <a:lumOff val="90000"/>
                      </a:schemeClr>
                    </a:solidFill>
                  </a:tcPr>
                </a:tc>
                <a:tc>
                  <a:txBody>
                    <a:bodyPr/>
                    <a:lstStyle/>
                    <a:p>
                      <a:pPr algn="ctr" fontAlgn="base">
                        <a:lnSpc>
                          <a:spcPts val="2175"/>
                        </a:lnSpc>
                        <a:buNone/>
                      </a:pPr>
                      <a:r>
                        <a:rPr lang="en-US" sz="1400" b="0" i="0">
                          <a:solidFill>
                            <a:srgbClr val="203B6A"/>
                          </a:solidFill>
                          <a:effectLst/>
                          <a:latin typeface="Arial" panose="020B0604020202020204" pitchFamily="34" charset="0"/>
                          <a:cs typeface="Arial" panose="020B0604020202020204" pitchFamily="34" charset="0"/>
                        </a:rPr>
                        <a:t>X​</a:t>
                      </a:r>
                    </a:p>
                  </a:txBody>
                  <a:tcPr marL="74931" marR="74931" marT="37465" marB="37465">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7285"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tx2">
                        <a:lumMod val="10000"/>
                        <a:lumOff val="90000"/>
                      </a:schemeClr>
                    </a:solidFill>
                  </a:tcPr>
                </a:tc>
                <a:tc>
                  <a:txBody>
                    <a:bodyPr/>
                    <a:lstStyle/>
                    <a:p>
                      <a:pPr algn="ctr" fontAlgn="auto">
                        <a:lnSpc>
                          <a:spcPts val="2175"/>
                        </a:lnSpc>
                        <a:buNone/>
                      </a:pPr>
                      <a:r>
                        <a:rPr lang="en-US" sz="1400" b="0" i="0">
                          <a:solidFill>
                            <a:srgbClr val="203B6A"/>
                          </a:solidFill>
                          <a:effectLst/>
                          <a:latin typeface="Arial" panose="020B0604020202020204" pitchFamily="34" charset="0"/>
                          <a:cs typeface="Arial" panose="020B0604020202020204" pitchFamily="34" charset="0"/>
                        </a:rPr>
                        <a:t>​</a:t>
                      </a:r>
                    </a:p>
                  </a:txBody>
                  <a:tcPr marL="74931" marR="74931" marT="37465" marB="37465">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7285"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FE07D"/>
                    </a:solidFill>
                  </a:tcPr>
                </a:tc>
                <a:tc>
                  <a:txBody>
                    <a:bodyPr/>
                    <a:lstStyle/>
                    <a:p>
                      <a:pPr algn="ctr" fontAlgn="auto">
                        <a:lnSpc>
                          <a:spcPts val="2175"/>
                        </a:lnSpc>
                        <a:buNone/>
                      </a:pPr>
                      <a:r>
                        <a:rPr lang="en-US" sz="1400" b="0" i="0">
                          <a:solidFill>
                            <a:srgbClr val="203B6A"/>
                          </a:solidFill>
                          <a:effectLst/>
                          <a:latin typeface="Arial" panose="020B0604020202020204" pitchFamily="34" charset="0"/>
                          <a:cs typeface="Arial" panose="020B0604020202020204" pitchFamily="34" charset="0"/>
                        </a:rPr>
                        <a:t>​</a:t>
                      </a:r>
                    </a:p>
                  </a:txBody>
                  <a:tcPr marL="74931" marR="74931" marT="37465" marB="37465">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7285"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tx2">
                        <a:lumMod val="10000"/>
                        <a:lumOff val="90000"/>
                      </a:schemeClr>
                    </a:solidFill>
                  </a:tcPr>
                </a:tc>
                <a:extLst>
                  <a:ext uri="{0D108BD9-81ED-4DB2-BD59-A6C34878D82A}">
                    <a16:rowId xmlns:a16="http://schemas.microsoft.com/office/drawing/2014/main" val="2211281681"/>
                  </a:ext>
                </a:extLst>
              </a:tr>
              <a:tr h="368107">
                <a:tc>
                  <a:txBody>
                    <a:bodyPr/>
                    <a:lstStyle/>
                    <a:p>
                      <a:pPr algn="l" fontAlgn="base">
                        <a:lnSpc>
                          <a:spcPts val="2175"/>
                        </a:lnSpc>
                        <a:buNone/>
                      </a:pPr>
                      <a:r>
                        <a:rPr lang="en-US" sz="1400" b="0" i="0">
                          <a:solidFill>
                            <a:srgbClr val="203B6A"/>
                          </a:solidFill>
                          <a:effectLst/>
                          <a:latin typeface="Arial" panose="020B0604020202020204" pitchFamily="34" charset="0"/>
                          <a:cs typeface="Arial" panose="020B0604020202020204" pitchFamily="34" charset="0"/>
                        </a:rPr>
                        <a:t>View progress of CAP cycles​</a:t>
                      </a:r>
                    </a:p>
                  </a:txBody>
                  <a:tcPr marL="74931" marR="74931" marT="37465" marB="37465">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tx2">
                        <a:lumMod val="10000"/>
                        <a:lumOff val="90000"/>
                      </a:schemeClr>
                    </a:solidFill>
                  </a:tcPr>
                </a:tc>
                <a:tc>
                  <a:txBody>
                    <a:bodyPr/>
                    <a:lstStyle/>
                    <a:p>
                      <a:pPr algn="ctr" fontAlgn="base">
                        <a:lnSpc>
                          <a:spcPts val="2175"/>
                        </a:lnSpc>
                        <a:buNone/>
                      </a:pPr>
                      <a:r>
                        <a:rPr lang="en-US" sz="1400" b="0" i="0">
                          <a:solidFill>
                            <a:srgbClr val="203B6A"/>
                          </a:solidFill>
                          <a:effectLst/>
                          <a:latin typeface="Arial" panose="020B0604020202020204" pitchFamily="34" charset="0"/>
                          <a:cs typeface="Arial" panose="020B0604020202020204" pitchFamily="34" charset="0"/>
                        </a:rPr>
                        <a:t>X​</a:t>
                      </a:r>
                    </a:p>
                  </a:txBody>
                  <a:tcPr marL="74931" marR="74931" marT="37465" marB="37465">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tx2">
                        <a:lumMod val="10000"/>
                        <a:lumOff val="90000"/>
                      </a:schemeClr>
                    </a:solidFill>
                  </a:tcPr>
                </a:tc>
                <a:tc>
                  <a:txBody>
                    <a:bodyPr/>
                    <a:lstStyle/>
                    <a:p>
                      <a:pPr algn="ctr" fontAlgn="base">
                        <a:lnSpc>
                          <a:spcPts val="2175"/>
                        </a:lnSpc>
                        <a:buNone/>
                      </a:pPr>
                      <a:r>
                        <a:rPr lang="en-US" sz="1400" b="0" i="0">
                          <a:solidFill>
                            <a:srgbClr val="203B6A"/>
                          </a:solidFill>
                          <a:effectLst/>
                          <a:latin typeface="Arial" panose="020B0604020202020204" pitchFamily="34" charset="0"/>
                          <a:cs typeface="Arial" panose="020B0604020202020204" pitchFamily="34" charset="0"/>
                        </a:rPr>
                        <a:t>X​</a:t>
                      </a:r>
                    </a:p>
                  </a:txBody>
                  <a:tcPr marL="74931" marR="74931" marT="37465" marB="37465">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tx2">
                        <a:lumMod val="10000"/>
                        <a:lumOff val="90000"/>
                      </a:schemeClr>
                    </a:solidFill>
                  </a:tcPr>
                </a:tc>
                <a:tc>
                  <a:txBody>
                    <a:bodyPr/>
                    <a:lstStyle/>
                    <a:p>
                      <a:pPr algn="ctr" fontAlgn="auto">
                        <a:lnSpc>
                          <a:spcPts val="2175"/>
                        </a:lnSpc>
                        <a:buNone/>
                      </a:pPr>
                      <a:r>
                        <a:rPr lang="en-US" sz="1400" b="0" i="0">
                          <a:solidFill>
                            <a:srgbClr val="203B6A"/>
                          </a:solidFill>
                          <a:effectLst/>
                          <a:latin typeface="Arial" panose="020B0604020202020204" pitchFamily="34" charset="0"/>
                          <a:cs typeface="Arial" panose="020B0604020202020204" pitchFamily="34" charset="0"/>
                        </a:rPr>
                        <a:t>X​</a:t>
                      </a:r>
                    </a:p>
                  </a:txBody>
                  <a:tcPr marL="74931" marR="74931" marT="37465" marB="37465">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FE07D"/>
                    </a:solidFill>
                  </a:tcPr>
                </a:tc>
                <a:tc>
                  <a:txBody>
                    <a:bodyPr/>
                    <a:lstStyle/>
                    <a:p>
                      <a:pPr algn="ctr" fontAlgn="auto">
                        <a:lnSpc>
                          <a:spcPts val="2175"/>
                        </a:lnSpc>
                        <a:buNone/>
                      </a:pPr>
                      <a:r>
                        <a:rPr lang="en-US" sz="1400" b="0" i="0">
                          <a:solidFill>
                            <a:srgbClr val="203B6A"/>
                          </a:solidFill>
                          <a:effectLst/>
                          <a:latin typeface="Arial" panose="020B0604020202020204" pitchFamily="34" charset="0"/>
                          <a:cs typeface="Arial" panose="020B0604020202020204" pitchFamily="34" charset="0"/>
                        </a:rPr>
                        <a:t>​X</a:t>
                      </a:r>
                    </a:p>
                  </a:txBody>
                  <a:tcPr marL="74931" marR="74931" marT="37465" marB="37465">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tx2">
                        <a:lumMod val="10000"/>
                        <a:lumOff val="90000"/>
                      </a:schemeClr>
                    </a:solidFill>
                  </a:tcPr>
                </a:tc>
                <a:extLst>
                  <a:ext uri="{0D108BD9-81ED-4DB2-BD59-A6C34878D82A}">
                    <a16:rowId xmlns:a16="http://schemas.microsoft.com/office/drawing/2014/main" val="4115410756"/>
                  </a:ext>
                </a:extLst>
              </a:tr>
              <a:tr h="296446">
                <a:tc>
                  <a:txBody>
                    <a:bodyPr/>
                    <a:lstStyle/>
                    <a:p>
                      <a:pPr algn="l" fontAlgn="base">
                        <a:lnSpc>
                          <a:spcPts val="2175"/>
                        </a:lnSpc>
                        <a:buNone/>
                      </a:pPr>
                      <a:r>
                        <a:rPr lang="en-US" sz="1400" b="0" i="0">
                          <a:solidFill>
                            <a:srgbClr val="203B6A"/>
                          </a:solidFill>
                          <a:effectLst/>
                          <a:latin typeface="Arial" panose="020B0604020202020204" pitchFamily="34" charset="0"/>
                          <a:cs typeface="Arial" panose="020B0604020202020204" pitchFamily="34" charset="0"/>
                        </a:rPr>
                        <a:t>Complete forms​</a:t>
                      </a:r>
                    </a:p>
                  </a:txBody>
                  <a:tcPr marL="74931" marR="74931" marT="37465" marB="37465">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CEAF7"/>
                    </a:solidFill>
                  </a:tcPr>
                </a:tc>
                <a:tc>
                  <a:txBody>
                    <a:bodyPr/>
                    <a:lstStyle/>
                    <a:p>
                      <a:pPr algn="ctr" fontAlgn="auto">
                        <a:lnSpc>
                          <a:spcPts val="2175"/>
                        </a:lnSpc>
                        <a:buNone/>
                      </a:pPr>
                      <a:r>
                        <a:rPr lang="en-US" sz="1400" b="0" i="0" dirty="0">
                          <a:solidFill>
                            <a:srgbClr val="203B6A"/>
                          </a:solidFill>
                          <a:effectLst/>
                          <a:latin typeface="Arial" panose="020B0604020202020204" pitchFamily="34" charset="0"/>
                          <a:cs typeface="Arial" panose="020B0604020202020204" pitchFamily="34" charset="0"/>
                        </a:rPr>
                        <a:t>​</a:t>
                      </a:r>
                    </a:p>
                  </a:txBody>
                  <a:tcPr marL="74931" marR="74931" marT="37465" marB="37465">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CEAF7"/>
                    </a:solidFill>
                  </a:tcPr>
                </a:tc>
                <a:tc>
                  <a:txBody>
                    <a:bodyPr/>
                    <a:lstStyle/>
                    <a:p>
                      <a:pPr algn="ctr" fontAlgn="auto">
                        <a:lnSpc>
                          <a:spcPts val="2175"/>
                        </a:lnSpc>
                        <a:buNone/>
                      </a:pPr>
                      <a:endParaRPr lang="en-US" sz="1400" b="0" i="0" dirty="0">
                        <a:solidFill>
                          <a:srgbClr val="203B6A"/>
                        </a:solidFill>
                        <a:effectLst/>
                        <a:latin typeface="Arial" panose="020B0604020202020204" pitchFamily="34" charset="0"/>
                        <a:cs typeface="Arial" panose="020B0604020202020204" pitchFamily="34" charset="0"/>
                      </a:endParaRPr>
                    </a:p>
                  </a:txBody>
                  <a:tcPr marL="74931" marR="74931" marT="37465" marB="37465">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CEAF7"/>
                    </a:solidFill>
                  </a:tcPr>
                </a:tc>
                <a:tc>
                  <a:txBody>
                    <a:bodyPr/>
                    <a:lstStyle/>
                    <a:p>
                      <a:pPr algn="ctr" fontAlgn="auto">
                        <a:lnSpc>
                          <a:spcPts val="2175"/>
                        </a:lnSpc>
                        <a:buNone/>
                      </a:pPr>
                      <a:endParaRPr lang="en-US" sz="1400" b="0" i="0" dirty="0">
                        <a:solidFill>
                          <a:srgbClr val="203B6A"/>
                        </a:solidFill>
                        <a:effectLst/>
                        <a:latin typeface="Arial" panose="020B0604020202020204" pitchFamily="34" charset="0"/>
                        <a:cs typeface="Arial" panose="020B0604020202020204" pitchFamily="34" charset="0"/>
                      </a:endParaRPr>
                    </a:p>
                  </a:txBody>
                  <a:tcPr marL="74931" marR="74931" marT="37465" marB="37465">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CEAF7"/>
                    </a:solidFill>
                  </a:tcPr>
                </a:tc>
                <a:tc>
                  <a:txBody>
                    <a:bodyPr/>
                    <a:lstStyle/>
                    <a:p>
                      <a:pPr algn="ctr" fontAlgn="auto">
                        <a:lnSpc>
                          <a:spcPts val="2175"/>
                        </a:lnSpc>
                        <a:buNone/>
                      </a:pPr>
                      <a:endParaRPr lang="en-US" sz="1400" b="0" i="0" dirty="0">
                        <a:solidFill>
                          <a:srgbClr val="203B6A"/>
                        </a:solidFill>
                        <a:effectLst/>
                        <a:latin typeface="Arial" panose="020B0604020202020204" pitchFamily="34" charset="0"/>
                        <a:cs typeface="Arial" panose="020B0604020202020204" pitchFamily="34" charset="0"/>
                      </a:endParaRPr>
                    </a:p>
                  </a:txBody>
                  <a:tcPr marL="74931" marR="74931" marT="37465" marB="37465">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CEAF7"/>
                    </a:solidFill>
                  </a:tcPr>
                </a:tc>
                <a:extLst>
                  <a:ext uri="{0D108BD9-81ED-4DB2-BD59-A6C34878D82A}">
                    <a16:rowId xmlns:a16="http://schemas.microsoft.com/office/drawing/2014/main" val="2838991869"/>
                  </a:ext>
                </a:extLst>
              </a:tr>
              <a:tr h="231490">
                <a:tc>
                  <a:txBody>
                    <a:bodyPr/>
                    <a:lstStyle/>
                    <a:p>
                      <a:pPr lvl="1" algn="l" fontAlgn="base">
                        <a:lnSpc>
                          <a:spcPts val="1425"/>
                        </a:lnSpc>
                        <a:buNone/>
                      </a:pPr>
                      <a:r>
                        <a:rPr lang="en-US" sz="1400" b="0" i="0">
                          <a:solidFill>
                            <a:srgbClr val="203B6A"/>
                          </a:solidFill>
                          <a:effectLst/>
                          <a:latin typeface="Arial" panose="020B0604020202020204" pitchFamily="34" charset="0"/>
                          <a:cs typeface="Arial" panose="020B0604020202020204" pitchFamily="34" charset="0"/>
                        </a:rPr>
                        <a:t>CAP Form​</a:t>
                      </a:r>
                    </a:p>
                  </a:txBody>
                  <a:tcPr marL="74931" marR="74931" marT="37465" marB="37465">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tx2">
                        <a:lumMod val="10000"/>
                        <a:lumOff val="90000"/>
                      </a:schemeClr>
                    </a:solidFill>
                  </a:tcPr>
                </a:tc>
                <a:tc>
                  <a:txBody>
                    <a:bodyPr/>
                    <a:lstStyle/>
                    <a:p>
                      <a:pPr algn="ctr" fontAlgn="base">
                        <a:lnSpc>
                          <a:spcPts val="2175"/>
                        </a:lnSpc>
                        <a:buNone/>
                      </a:pPr>
                      <a:r>
                        <a:rPr lang="en-US" sz="1400" b="0" i="0">
                          <a:solidFill>
                            <a:srgbClr val="203B6A"/>
                          </a:solidFill>
                          <a:effectLst/>
                          <a:latin typeface="Arial" panose="020B0604020202020204" pitchFamily="34" charset="0"/>
                          <a:cs typeface="Arial" panose="020B0604020202020204" pitchFamily="34" charset="0"/>
                        </a:rPr>
                        <a:t>X​</a:t>
                      </a:r>
                    </a:p>
                  </a:txBody>
                  <a:tcPr marL="74931" marR="74931" marT="37465" marB="37465">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tx2">
                        <a:lumMod val="10000"/>
                        <a:lumOff val="90000"/>
                      </a:schemeClr>
                    </a:solidFill>
                  </a:tcPr>
                </a:tc>
                <a:tc>
                  <a:txBody>
                    <a:bodyPr/>
                    <a:lstStyle/>
                    <a:p>
                      <a:pPr algn="ctr" fontAlgn="base">
                        <a:lnSpc>
                          <a:spcPts val="2175"/>
                        </a:lnSpc>
                        <a:buNone/>
                      </a:pPr>
                      <a:r>
                        <a:rPr lang="en-US" sz="1400" b="0" i="0">
                          <a:solidFill>
                            <a:srgbClr val="203B6A"/>
                          </a:solidFill>
                          <a:effectLst/>
                          <a:latin typeface="Arial" panose="020B0604020202020204" pitchFamily="34" charset="0"/>
                          <a:cs typeface="Arial" panose="020B0604020202020204" pitchFamily="34" charset="0"/>
                        </a:rPr>
                        <a:t>X​</a:t>
                      </a:r>
                    </a:p>
                  </a:txBody>
                  <a:tcPr marL="74931" marR="74931" marT="37465" marB="37465">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tx2">
                        <a:lumMod val="10000"/>
                        <a:lumOff val="90000"/>
                      </a:schemeClr>
                    </a:solidFill>
                  </a:tcPr>
                </a:tc>
                <a:tc>
                  <a:txBody>
                    <a:bodyPr/>
                    <a:lstStyle/>
                    <a:p>
                      <a:pPr algn="ctr" fontAlgn="base">
                        <a:lnSpc>
                          <a:spcPts val="2175"/>
                        </a:lnSpc>
                        <a:buNone/>
                      </a:pPr>
                      <a:r>
                        <a:rPr lang="en-US" sz="1400" b="0" i="0">
                          <a:solidFill>
                            <a:srgbClr val="203B6A"/>
                          </a:solidFill>
                          <a:effectLst/>
                          <a:latin typeface="Arial" panose="020B0604020202020204" pitchFamily="34" charset="0"/>
                          <a:cs typeface="Arial" panose="020B0604020202020204" pitchFamily="34" charset="0"/>
                        </a:rPr>
                        <a:t>X​</a:t>
                      </a:r>
                    </a:p>
                  </a:txBody>
                  <a:tcPr marL="74931" marR="74931" marT="37465" marB="37465">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FE07D"/>
                    </a:solidFill>
                  </a:tcPr>
                </a:tc>
                <a:tc>
                  <a:txBody>
                    <a:bodyPr/>
                    <a:lstStyle/>
                    <a:p>
                      <a:pPr algn="ctr" fontAlgn="base">
                        <a:lnSpc>
                          <a:spcPts val="2175"/>
                        </a:lnSpc>
                        <a:buNone/>
                      </a:pPr>
                      <a:r>
                        <a:rPr lang="en-US" sz="1400" b="0" i="0" dirty="0">
                          <a:solidFill>
                            <a:srgbClr val="203B6A"/>
                          </a:solidFill>
                          <a:effectLst/>
                          <a:latin typeface="Arial" panose="020B0604020202020204" pitchFamily="34" charset="0"/>
                          <a:cs typeface="Arial" panose="020B0604020202020204" pitchFamily="34" charset="0"/>
                        </a:rPr>
                        <a:t>X​</a:t>
                      </a:r>
                    </a:p>
                  </a:txBody>
                  <a:tcPr marL="74931" marR="74931" marT="37465" marB="37465">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tx2">
                        <a:lumMod val="10000"/>
                        <a:lumOff val="90000"/>
                      </a:schemeClr>
                    </a:solidFill>
                  </a:tcPr>
                </a:tc>
                <a:extLst>
                  <a:ext uri="{0D108BD9-81ED-4DB2-BD59-A6C34878D82A}">
                    <a16:rowId xmlns:a16="http://schemas.microsoft.com/office/drawing/2014/main" val="3687204057"/>
                  </a:ext>
                </a:extLst>
              </a:tr>
              <a:tr h="296446">
                <a:tc>
                  <a:txBody>
                    <a:bodyPr/>
                    <a:lstStyle/>
                    <a:p>
                      <a:pPr lvl="1" algn="l" fontAlgn="base">
                        <a:lnSpc>
                          <a:spcPts val="1425"/>
                        </a:lnSpc>
                        <a:buNone/>
                      </a:pPr>
                      <a:r>
                        <a:rPr lang="en-US" sz="1400" b="0" i="0">
                          <a:solidFill>
                            <a:srgbClr val="203B6A"/>
                          </a:solidFill>
                          <a:effectLst/>
                          <a:latin typeface="Arial" panose="020B0604020202020204" pitchFamily="34" charset="0"/>
                          <a:cs typeface="Arial" panose="020B0604020202020204" pitchFamily="34" charset="0"/>
                        </a:rPr>
                        <a:t>Rubric Summary​</a:t>
                      </a:r>
                    </a:p>
                  </a:txBody>
                  <a:tcPr marL="74931" marR="74931" marT="37465" marB="37465">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tx2">
                        <a:lumMod val="10000"/>
                        <a:lumOff val="90000"/>
                      </a:schemeClr>
                    </a:solidFill>
                  </a:tcPr>
                </a:tc>
                <a:tc>
                  <a:txBody>
                    <a:bodyPr/>
                    <a:lstStyle/>
                    <a:p>
                      <a:pPr algn="ctr" fontAlgn="auto">
                        <a:lnSpc>
                          <a:spcPts val="2175"/>
                        </a:lnSpc>
                        <a:buNone/>
                      </a:pPr>
                      <a:r>
                        <a:rPr lang="en-US" sz="1400" b="0" i="0">
                          <a:solidFill>
                            <a:srgbClr val="203B6A"/>
                          </a:solidFill>
                          <a:effectLst/>
                          <a:latin typeface="Arial" panose="020B0604020202020204" pitchFamily="34" charset="0"/>
                          <a:cs typeface="Arial" panose="020B0604020202020204" pitchFamily="34" charset="0"/>
                        </a:rPr>
                        <a:t>​</a:t>
                      </a:r>
                    </a:p>
                  </a:txBody>
                  <a:tcPr marL="74931" marR="74931" marT="37465" marB="37465">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tx2">
                        <a:lumMod val="10000"/>
                        <a:lumOff val="90000"/>
                      </a:schemeClr>
                    </a:solidFill>
                  </a:tcPr>
                </a:tc>
                <a:tc>
                  <a:txBody>
                    <a:bodyPr/>
                    <a:lstStyle/>
                    <a:p>
                      <a:pPr algn="ctr" fontAlgn="auto">
                        <a:lnSpc>
                          <a:spcPts val="2175"/>
                        </a:lnSpc>
                        <a:buNone/>
                      </a:pPr>
                      <a:r>
                        <a:rPr lang="en-US" sz="1400" b="0" i="0">
                          <a:solidFill>
                            <a:srgbClr val="203B6A"/>
                          </a:solidFill>
                          <a:effectLst/>
                          <a:latin typeface="Arial" panose="020B0604020202020204" pitchFamily="34" charset="0"/>
                          <a:cs typeface="Arial" panose="020B0604020202020204" pitchFamily="34" charset="0"/>
                        </a:rPr>
                        <a:t>​</a:t>
                      </a:r>
                    </a:p>
                  </a:txBody>
                  <a:tcPr marL="74931" marR="74931" marT="37465" marB="37465">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tx2">
                        <a:lumMod val="10000"/>
                        <a:lumOff val="90000"/>
                      </a:schemeClr>
                    </a:solidFill>
                  </a:tcPr>
                </a:tc>
                <a:tc>
                  <a:txBody>
                    <a:bodyPr/>
                    <a:lstStyle/>
                    <a:p>
                      <a:pPr algn="ctr" fontAlgn="auto">
                        <a:lnSpc>
                          <a:spcPts val="2175"/>
                        </a:lnSpc>
                        <a:buNone/>
                      </a:pPr>
                      <a:r>
                        <a:rPr lang="en-US" sz="1400" b="0" i="0">
                          <a:solidFill>
                            <a:srgbClr val="203B6A"/>
                          </a:solidFill>
                          <a:effectLst/>
                          <a:latin typeface="Arial" panose="020B0604020202020204" pitchFamily="34" charset="0"/>
                          <a:cs typeface="Arial" panose="020B0604020202020204" pitchFamily="34" charset="0"/>
                        </a:rPr>
                        <a:t>​</a:t>
                      </a:r>
                    </a:p>
                  </a:txBody>
                  <a:tcPr marL="74931" marR="74931" marT="37465" marB="37465">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FE07D"/>
                    </a:solidFill>
                  </a:tcPr>
                </a:tc>
                <a:tc>
                  <a:txBody>
                    <a:bodyPr/>
                    <a:lstStyle/>
                    <a:p>
                      <a:pPr algn="ctr" fontAlgn="base">
                        <a:lnSpc>
                          <a:spcPts val="2175"/>
                        </a:lnSpc>
                        <a:buNone/>
                      </a:pPr>
                      <a:r>
                        <a:rPr lang="en-US" sz="1400" b="0" i="0" dirty="0">
                          <a:solidFill>
                            <a:srgbClr val="203B6A"/>
                          </a:solidFill>
                          <a:effectLst/>
                          <a:latin typeface="Arial" panose="020B0604020202020204" pitchFamily="34" charset="0"/>
                          <a:cs typeface="Arial" panose="020B0604020202020204" pitchFamily="34" charset="0"/>
                        </a:rPr>
                        <a:t>X​</a:t>
                      </a:r>
                    </a:p>
                  </a:txBody>
                  <a:tcPr marL="74931" marR="74931" marT="37465" marB="37465">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tx2">
                        <a:lumMod val="10000"/>
                        <a:lumOff val="90000"/>
                      </a:schemeClr>
                    </a:solidFill>
                  </a:tcPr>
                </a:tc>
                <a:extLst>
                  <a:ext uri="{0D108BD9-81ED-4DB2-BD59-A6C34878D82A}">
                    <a16:rowId xmlns:a16="http://schemas.microsoft.com/office/drawing/2014/main" val="1503958548"/>
                  </a:ext>
                </a:extLst>
              </a:tr>
              <a:tr h="296446">
                <a:tc>
                  <a:txBody>
                    <a:bodyPr/>
                    <a:lstStyle/>
                    <a:p>
                      <a:pPr lvl="1" algn="l" fontAlgn="base">
                        <a:lnSpc>
                          <a:spcPts val="1425"/>
                        </a:lnSpc>
                        <a:buNone/>
                      </a:pPr>
                      <a:r>
                        <a:rPr lang="en-US" sz="1400" b="0" i="0">
                          <a:solidFill>
                            <a:srgbClr val="203B6A"/>
                          </a:solidFill>
                          <a:effectLst/>
                          <a:latin typeface="Arial" panose="020B0604020202020204" pitchFamily="34" charset="0"/>
                          <a:cs typeface="Arial" panose="020B0604020202020204" pitchFamily="34" charset="0"/>
                        </a:rPr>
                        <a:t>Self Assessment​</a:t>
                      </a:r>
                    </a:p>
                  </a:txBody>
                  <a:tcPr marL="74931" marR="74931" marT="37465" marB="37465">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tx2">
                        <a:lumMod val="10000"/>
                        <a:lumOff val="90000"/>
                      </a:schemeClr>
                    </a:solidFill>
                  </a:tcPr>
                </a:tc>
                <a:tc>
                  <a:txBody>
                    <a:bodyPr/>
                    <a:lstStyle/>
                    <a:p>
                      <a:pPr algn="ctr" fontAlgn="auto">
                        <a:lnSpc>
                          <a:spcPts val="2175"/>
                        </a:lnSpc>
                        <a:buNone/>
                      </a:pPr>
                      <a:r>
                        <a:rPr lang="en-US" sz="1400" b="0" i="0">
                          <a:solidFill>
                            <a:srgbClr val="203B6A"/>
                          </a:solidFill>
                          <a:effectLst/>
                          <a:latin typeface="Arial" panose="020B0604020202020204" pitchFamily="34" charset="0"/>
                          <a:cs typeface="Arial" panose="020B0604020202020204" pitchFamily="34" charset="0"/>
                        </a:rPr>
                        <a:t>​</a:t>
                      </a:r>
                    </a:p>
                  </a:txBody>
                  <a:tcPr marL="74931" marR="74931" marT="37465" marB="37465">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tx2">
                        <a:lumMod val="10000"/>
                        <a:lumOff val="90000"/>
                      </a:schemeClr>
                    </a:solidFill>
                  </a:tcPr>
                </a:tc>
                <a:tc>
                  <a:txBody>
                    <a:bodyPr/>
                    <a:lstStyle/>
                    <a:p>
                      <a:pPr algn="ctr" fontAlgn="auto">
                        <a:lnSpc>
                          <a:spcPts val="2175"/>
                        </a:lnSpc>
                        <a:buNone/>
                      </a:pPr>
                      <a:r>
                        <a:rPr lang="en-US" sz="1400" b="0" i="0">
                          <a:solidFill>
                            <a:srgbClr val="203B6A"/>
                          </a:solidFill>
                          <a:effectLst/>
                          <a:latin typeface="Arial" panose="020B0604020202020204" pitchFamily="34" charset="0"/>
                          <a:cs typeface="Arial" panose="020B0604020202020204" pitchFamily="34" charset="0"/>
                        </a:rPr>
                        <a:t>​</a:t>
                      </a:r>
                    </a:p>
                  </a:txBody>
                  <a:tcPr marL="74931" marR="74931" marT="37465" marB="37465">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tx2">
                        <a:lumMod val="10000"/>
                        <a:lumOff val="90000"/>
                      </a:schemeClr>
                    </a:solidFill>
                  </a:tcPr>
                </a:tc>
                <a:tc>
                  <a:txBody>
                    <a:bodyPr/>
                    <a:lstStyle/>
                    <a:p>
                      <a:pPr algn="ctr" fontAlgn="auto">
                        <a:lnSpc>
                          <a:spcPts val="2175"/>
                        </a:lnSpc>
                        <a:buNone/>
                      </a:pPr>
                      <a:r>
                        <a:rPr lang="en-US" sz="1400" b="0" i="0">
                          <a:solidFill>
                            <a:srgbClr val="203B6A"/>
                          </a:solidFill>
                          <a:effectLst/>
                          <a:latin typeface="Arial" panose="020B0604020202020204" pitchFamily="34" charset="0"/>
                          <a:cs typeface="Arial" panose="020B0604020202020204" pitchFamily="34" charset="0"/>
                        </a:rPr>
                        <a:t>​</a:t>
                      </a:r>
                    </a:p>
                  </a:txBody>
                  <a:tcPr marL="74931" marR="74931" marT="37465" marB="37465">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FE07D"/>
                    </a:solidFill>
                  </a:tcPr>
                </a:tc>
                <a:tc>
                  <a:txBody>
                    <a:bodyPr/>
                    <a:lstStyle/>
                    <a:p>
                      <a:pPr algn="ctr" fontAlgn="base">
                        <a:lnSpc>
                          <a:spcPts val="2175"/>
                        </a:lnSpc>
                        <a:buNone/>
                      </a:pPr>
                      <a:r>
                        <a:rPr lang="en-US" sz="1400" b="0" i="0" dirty="0">
                          <a:solidFill>
                            <a:srgbClr val="203B6A"/>
                          </a:solidFill>
                          <a:effectLst/>
                          <a:latin typeface="Arial" panose="020B0604020202020204" pitchFamily="34" charset="0"/>
                          <a:cs typeface="Arial" panose="020B0604020202020204" pitchFamily="34" charset="0"/>
                        </a:rPr>
                        <a:t>X​</a:t>
                      </a:r>
                    </a:p>
                  </a:txBody>
                  <a:tcPr marL="74931" marR="74931" marT="37465" marB="37465">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tx2">
                        <a:lumMod val="10000"/>
                        <a:lumOff val="90000"/>
                      </a:schemeClr>
                    </a:solidFill>
                  </a:tcPr>
                </a:tc>
                <a:extLst>
                  <a:ext uri="{0D108BD9-81ED-4DB2-BD59-A6C34878D82A}">
                    <a16:rowId xmlns:a16="http://schemas.microsoft.com/office/drawing/2014/main" val="3492136846"/>
                  </a:ext>
                </a:extLst>
              </a:tr>
              <a:tr h="296446">
                <a:tc>
                  <a:txBody>
                    <a:bodyPr/>
                    <a:lstStyle/>
                    <a:p>
                      <a:pPr lvl="1" algn="l" fontAlgn="base">
                        <a:lnSpc>
                          <a:spcPts val="1425"/>
                        </a:lnSpc>
                        <a:buNone/>
                      </a:pPr>
                      <a:r>
                        <a:rPr lang="en-US" sz="1400" b="0" i="0">
                          <a:solidFill>
                            <a:srgbClr val="203B6A"/>
                          </a:solidFill>
                          <a:effectLst/>
                          <a:latin typeface="Arial" panose="020B0604020202020204" pitchFamily="34" charset="0"/>
                          <a:cs typeface="Arial" panose="020B0604020202020204" pitchFamily="34" charset="0"/>
                        </a:rPr>
                        <a:t>Finalized Goal/Implementation Plan​</a:t>
                      </a:r>
                    </a:p>
                  </a:txBody>
                  <a:tcPr marL="74931" marR="74931" marT="37465" marB="37465">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tx2">
                        <a:lumMod val="10000"/>
                        <a:lumOff val="90000"/>
                      </a:schemeClr>
                    </a:solidFill>
                  </a:tcPr>
                </a:tc>
                <a:tc>
                  <a:txBody>
                    <a:bodyPr/>
                    <a:lstStyle/>
                    <a:p>
                      <a:pPr algn="ctr" fontAlgn="auto">
                        <a:lnSpc>
                          <a:spcPts val="2175"/>
                        </a:lnSpc>
                        <a:buNone/>
                      </a:pPr>
                      <a:r>
                        <a:rPr lang="en-US" sz="1400" b="0" i="0" dirty="0">
                          <a:solidFill>
                            <a:srgbClr val="203B6A"/>
                          </a:solidFill>
                          <a:effectLst/>
                          <a:latin typeface="Arial" panose="020B0604020202020204" pitchFamily="34" charset="0"/>
                          <a:cs typeface="Arial" panose="020B0604020202020204" pitchFamily="34" charset="0"/>
                        </a:rPr>
                        <a:t>​</a:t>
                      </a:r>
                    </a:p>
                  </a:txBody>
                  <a:tcPr marL="74931" marR="74931" marT="37465" marB="37465">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tx2">
                        <a:lumMod val="10000"/>
                        <a:lumOff val="90000"/>
                      </a:schemeClr>
                    </a:solidFill>
                  </a:tcPr>
                </a:tc>
                <a:tc>
                  <a:txBody>
                    <a:bodyPr/>
                    <a:lstStyle/>
                    <a:p>
                      <a:pPr algn="ctr" fontAlgn="base">
                        <a:lnSpc>
                          <a:spcPts val="2175"/>
                        </a:lnSpc>
                        <a:buNone/>
                      </a:pPr>
                      <a:r>
                        <a:rPr lang="en-US" sz="1400" b="0" i="0">
                          <a:solidFill>
                            <a:srgbClr val="203B6A"/>
                          </a:solidFill>
                          <a:effectLst/>
                          <a:latin typeface="Arial" panose="020B0604020202020204" pitchFamily="34" charset="0"/>
                          <a:cs typeface="Arial" panose="020B0604020202020204" pitchFamily="34" charset="0"/>
                        </a:rPr>
                        <a:t>X​</a:t>
                      </a:r>
                    </a:p>
                  </a:txBody>
                  <a:tcPr marL="74931" marR="74931" marT="37465" marB="37465">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tx2">
                        <a:lumMod val="10000"/>
                        <a:lumOff val="90000"/>
                      </a:schemeClr>
                    </a:solidFill>
                  </a:tcPr>
                </a:tc>
                <a:tc>
                  <a:txBody>
                    <a:bodyPr/>
                    <a:lstStyle/>
                    <a:p>
                      <a:pPr algn="ctr" fontAlgn="base">
                        <a:lnSpc>
                          <a:spcPts val="2175"/>
                        </a:lnSpc>
                        <a:buNone/>
                      </a:pPr>
                      <a:r>
                        <a:rPr lang="en-US" sz="1400" b="0" i="0">
                          <a:solidFill>
                            <a:srgbClr val="203B6A"/>
                          </a:solidFill>
                          <a:effectLst/>
                          <a:latin typeface="Arial" panose="020B0604020202020204" pitchFamily="34" charset="0"/>
                          <a:cs typeface="Arial" panose="020B0604020202020204" pitchFamily="34" charset="0"/>
                        </a:rPr>
                        <a:t>X​</a:t>
                      </a:r>
                    </a:p>
                  </a:txBody>
                  <a:tcPr marL="74931" marR="74931" marT="37465" marB="37465">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FE07D"/>
                    </a:solidFill>
                  </a:tcPr>
                </a:tc>
                <a:tc>
                  <a:txBody>
                    <a:bodyPr/>
                    <a:lstStyle/>
                    <a:p>
                      <a:pPr algn="ctr" fontAlgn="base">
                        <a:lnSpc>
                          <a:spcPts val="2175"/>
                        </a:lnSpc>
                        <a:buNone/>
                      </a:pPr>
                      <a:r>
                        <a:rPr lang="en-US" sz="1400" b="0" i="0" dirty="0">
                          <a:solidFill>
                            <a:srgbClr val="203B6A"/>
                          </a:solidFill>
                          <a:effectLst/>
                          <a:latin typeface="Arial" panose="020B0604020202020204" pitchFamily="34" charset="0"/>
                          <a:cs typeface="Arial" panose="020B0604020202020204" pitchFamily="34" charset="0"/>
                        </a:rPr>
                        <a:t>X​</a:t>
                      </a:r>
                    </a:p>
                  </a:txBody>
                  <a:tcPr marL="74931" marR="74931" marT="37465" marB="37465">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tx2">
                        <a:lumMod val="10000"/>
                        <a:lumOff val="90000"/>
                      </a:schemeClr>
                    </a:solidFill>
                  </a:tcPr>
                </a:tc>
                <a:extLst>
                  <a:ext uri="{0D108BD9-81ED-4DB2-BD59-A6C34878D82A}">
                    <a16:rowId xmlns:a16="http://schemas.microsoft.com/office/drawing/2014/main" val="4238010804"/>
                  </a:ext>
                </a:extLst>
              </a:tr>
              <a:tr h="296446">
                <a:tc>
                  <a:txBody>
                    <a:bodyPr/>
                    <a:lstStyle/>
                    <a:p>
                      <a:pPr lvl="1" algn="l" fontAlgn="base">
                        <a:lnSpc>
                          <a:spcPts val="1425"/>
                        </a:lnSpc>
                        <a:buNone/>
                      </a:pPr>
                      <a:r>
                        <a:rPr lang="en-US" sz="1400" b="0" i="0">
                          <a:solidFill>
                            <a:srgbClr val="203B6A"/>
                          </a:solidFill>
                          <a:effectLst/>
                          <a:latin typeface="Arial" panose="020B0604020202020204" pitchFamily="34" charset="0"/>
                          <a:cs typeface="Arial" panose="020B0604020202020204" pitchFamily="34" charset="0"/>
                        </a:rPr>
                        <a:t>Observation Forms​</a:t>
                      </a:r>
                    </a:p>
                  </a:txBody>
                  <a:tcPr marL="74931" marR="74931" marT="37465" marB="37465">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tx2">
                        <a:lumMod val="10000"/>
                        <a:lumOff val="90000"/>
                      </a:schemeClr>
                    </a:solidFill>
                  </a:tcPr>
                </a:tc>
                <a:tc>
                  <a:txBody>
                    <a:bodyPr/>
                    <a:lstStyle/>
                    <a:p>
                      <a:pPr algn="ctr" fontAlgn="auto">
                        <a:lnSpc>
                          <a:spcPts val="2175"/>
                        </a:lnSpc>
                        <a:buNone/>
                      </a:pPr>
                      <a:r>
                        <a:rPr lang="en-US" sz="1400" b="0" i="0">
                          <a:solidFill>
                            <a:srgbClr val="203B6A"/>
                          </a:solidFill>
                          <a:effectLst/>
                          <a:latin typeface="Arial" panose="020B0604020202020204" pitchFamily="34" charset="0"/>
                          <a:cs typeface="Arial" panose="020B0604020202020204" pitchFamily="34" charset="0"/>
                        </a:rPr>
                        <a:t>​</a:t>
                      </a:r>
                    </a:p>
                  </a:txBody>
                  <a:tcPr marL="74931" marR="74931" marT="37465" marB="37465">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tx2">
                        <a:lumMod val="10000"/>
                        <a:lumOff val="90000"/>
                      </a:schemeClr>
                    </a:solidFill>
                  </a:tcPr>
                </a:tc>
                <a:tc>
                  <a:txBody>
                    <a:bodyPr/>
                    <a:lstStyle/>
                    <a:p>
                      <a:pPr algn="ctr" fontAlgn="base">
                        <a:lnSpc>
                          <a:spcPts val="2175"/>
                        </a:lnSpc>
                        <a:buNone/>
                      </a:pPr>
                      <a:r>
                        <a:rPr lang="en-US" sz="1400" b="0" i="0">
                          <a:solidFill>
                            <a:srgbClr val="203B6A"/>
                          </a:solidFill>
                          <a:effectLst/>
                          <a:latin typeface="Arial" panose="020B0604020202020204" pitchFamily="34" charset="0"/>
                          <a:cs typeface="Arial" panose="020B0604020202020204" pitchFamily="34" charset="0"/>
                        </a:rPr>
                        <a:t>X​</a:t>
                      </a:r>
                    </a:p>
                  </a:txBody>
                  <a:tcPr marL="74931" marR="74931" marT="37465" marB="37465">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tx2">
                        <a:lumMod val="10000"/>
                        <a:lumOff val="90000"/>
                      </a:schemeClr>
                    </a:solidFill>
                  </a:tcPr>
                </a:tc>
                <a:tc>
                  <a:txBody>
                    <a:bodyPr/>
                    <a:lstStyle/>
                    <a:p>
                      <a:pPr algn="ctr" fontAlgn="base">
                        <a:lnSpc>
                          <a:spcPts val="2175"/>
                        </a:lnSpc>
                        <a:buNone/>
                      </a:pPr>
                      <a:r>
                        <a:rPr lang="en-US" sz="1400" b="0" i="0">
                          <a:solidFill>
                            <a:srgbClr val="203B6A"/>
                          </a:solidFill>
                          <a:effectLst/>
                          <a:latin typeface="Arial" panose="020B0604020202020204" pitchFamily="34" charset="0"/>
                          <a:cs typeface="Arial" panose="020B0604020202020204" pitchFamily="34" charset="0"/>
                        </a:rPr>
                        <a:t>X​</a:t>
                      </a:r>
                    </a:p>
                  </a:txBody>
                  <a:tcPr marL="74931" marR="74931" marT="37465" marB="37465">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FE07D"/>
                    </a:solidFill>
                  </a:tcPr>
                </a:tc>
                <a:tc>
                  <a:txBody>
                    <a:bodyPr/>
                    <a:lstStyle/>
                    <a:p>
                      <a:pPr algn="ctr" fontAlgn="auto">
                        <a:lnSpc>
                          <a:spcPts val="2175"/>
                        </a:lnSpc>
                        <a:buNone/>
                      </a:pPr>
                      <a:r>
                        <a:rPr lang="en-US" sz="1400" b="0" i="0" dirty="0">
                          <a:solidFill>
                            <a:srgbClr val="203B6A"/>
                          </a:solidFill>
                          <a:effectLst/>
                          <a:latin typeface="Arial" panose="020B0604020202020204" pitchFamily="34" charset="0"/>
                          <a:cs typeface="Arial" panose="020B0604020202020204" pitchFamily="34" charset="0"/>
                        </a:rPr>
                        <a:t>​</a:t>
                      </a:r>
                    </a:p>
                  </a:txBody>
                  <a:tcPr marL="74931" marR="74931" marT="37465" marB="37465">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tx2">
                        <a:lumMod val="10000"/>
                        <a:lumOff val="90000"/>
                      </a:schemeClr>
                    </a:solidFill>
                  </a:tcPr>
                </a:tc>
                <a:extLst>
                  <a:ext uri="{0D108BD9-81ED-4DB2-BD59-A6C34878D82A}">
                    <a16:rowId xmlns:a16="http://schemas.microsoft.com/office/drawing/2014/main" val="1681770968"/>
                  </a:ext>
                </a:extLst>
              </a:tr>
              <a:tr h="296446">
                <a:tc>
                  <a:txBody>
                    <a:bodyPr/>
                    <a:lstStyle/>
                    <a:p>
                      <a:pPr lvl="1" algn="l" fontAlgn="base">
                        <a:lnSpc>
                          <a:spcPts val="1425"/>
                        </a:lnSpc>
                        <a:buNone/>
                      </a:pPr>
                      <a:r>
                        <a:rPr lang="en-US" sz="1400" b="0" i="0">
                          <a:solidFill>
                            <a:srgbClr val="203B6A"/>
                          </a:solidFill>
                          <a:effectLst/>
                          <a:latin typeface="Arial" panose="020B0604020202020204" pitchFamily="34" charset="0"/>
                          <a:cs typeface="Arial" panose="020B0604020202020204" pitchFamily="34" charset="0"/>
                        </a:rPr>
                        <a:t>Formative/Summative Assessments​</a:t>
                      </a:r>
                    </a:p>
                  </a:txBody>
                  <a:tcPr marL="74931" marR="74931" marT="37465" marB="37465">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tx2">
                        <a:lumMod val="10000"/>
                        <a:lumOff val="90000"/>
                      </a:schemeClr>
                    </a:solidFill>
                  </a:tcPr>
                </a:tc>
                <a:tc>
                  <a:txBody>
                    <a:bodyPr/>
                    <a:lstStyle/>
                    <a:p>
                      <a:pPr algn="ctr" fontAlgn="auto">
                        <a:lnSpc>
                          <a:spcPts val="2175"/>
                        </a:lnSpc>
                        <a:buNone/>
                      </a:pPr>
                      <a:r>
                        <a:rPr lang="en-US" sz="1400" b="0" i="0">
                          <a:solidFill>
                            <a:srgbClr val="203B6A"/>
                          </a:solidFill>
                          <a:effectLst/>
                          <a:latin typeface="Arial" panose="020B0604020202020204" pitchFamily="34" charset="0"/>
                          <a:cs typeface="Arial" panose="020B0604020202020204" pitchFamily="34" charset="0"/>
                        </a:rPr>
                        <a:t>​</a:t>
                      </a:r>
                    </a:p>
                  </a:txBody>
                  <a:tcPr marL="74931" marR="74931" marT="37465" marB="37465">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tx2">
                        <a:lumMod val="10000"/>
                        <a:lumOff val="90000"/>
                      </a:schemeClr>
                    </a:solidFill>
                  </a:tcPr>
                </a:tc>
                <a:tc>
                  <a:txBody>
                    <a:bodyPr/>
                    <a:lstStyle/>
                    <a:p>
                      <a:pPr algn="ctr" fontAlgn="base">
                        <a:lnSpc>
                          <a:spcPts val="2175"/>
                        </a:lnSpc>
                        <a:buNone/>
                      </a:pPr>
                      <a:r>
                        <a:rPr lang="en-US" sz="1400" b="0" i="0">
                          <a:solidFill>
                            <a:srgbClr val="203B6A"/>
                          </a:solidFill>
                          <a:effectLst/>
                          <a:latin typeface="Arial" panose="020B0604020202020204" pitchFamily="34" charset="0"/>
                          <a:cs typeface="Arial" panose="020B0604020202020204" pitchFamily="34" charset="0"/>
                        </a:rPr>
                        <a:t>X​</a:t>
                      </a:r>
                    </a:p>
                  </a:txBody>
                  <a:tcPr marL="74931" marR="74931" marT="37465" marB="37465">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tx2">
                        <a:lumMod val="10000"/>
                        <a:lumOff val="90000"/>
                      </a:schemeClr>
                    </a:solidFill>
                  </a:tcPr>
                </a:tc>
                <a:tc>
                  <a:txBody>
                    <a:bodyPr/>
                    <a:lstStyle/>
                    <a:p>
                      <a:pPr algn="ctr" fontAlgn="base">
                        <a:lnSpc>
                          <a:spcPts val="2175"/>
                        </a:lnSpc>
                        <a:buNone/>
                      </a:pPr>
                      <a:r>
                        <a:rPr lang="en-US" sz="1400" b="0" i="0">
                          <a:solidFill>
                            <a:srgbClr val="203B6A"/>
                          </a:solidFill>
                          <a:effectLst/>
                          <a:latin typeface="Arial" panose="020B0604020202020204" pitchFamily="34" charset="0"/>
                          <a:cs typeface="Arial" panose="020B0604020202020204" pitchFamily="34" charset="0"/>
                        </a:rPr>
                        <a:t>X​</a:t>
                      </a:r>
                    </a:p>
                  </a:txBody>
                  <a:tcPr marL="74931" marR="74931" marT="37465" marB="37465">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FE07D"/>
                    </a:solidFill>
                  </a:tcPr>
                </a:tc>
                <a:tc>
                  <a:txBody>
                    <a:bodyPr/>
                    <a:lstStyle/>
                    <a:p>
                      <a:pPr algn="ctr" fontAlgn="auto">
                        <a:lnSpc>
                          <a:spcPts val="2175"/>
                        </a:lnSpc>
                        <a:buNone/>
                      </a:pPr>
                      <a:r>
                        <a:rPr lang="en-US" sz="1400" b="0" i="0" dirty="0">
                          <a:solidFill>
                            <a:srgbClr val="203B6A"/>
                          </a:solidFill>
                          <a:effectLst/>
                          <a:latin typeface="Arial" panose="020B0604020202020204" pitchFamily="34" charset="0"/>
                          <a:cs typeface="Arial" panose="020B0604020202020204" pitchFamily="34" charset="0"/>
                        </a:rPr>
                        <a:t>​</a:t>
                      </a:r>
                    </a:p>
                  </a:txBody>
                  <a:tcPr marL="74931" marR="74931" marT="37465" marB="37465">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tx2">
                        <a:lumMod val="10000"/>
                        <a:lumOff val="90000"/>
                      </a:schemeClr>
                    </a:solidFill>
                  </a:tcPr>
                </a:tc>
                <a:extLst>
                  <a:ext uri="{0D108BD9-81ED-4DB2-BD59-A6C34878D82A}">
                    <a16:rowId xmlns:a16="http://schemas.microsoft.com/office/drawing/2014/main" val="4189078285"/>
                  </a:ext>
                </a:extLst>
              </a:tr>
              <a:tr h="296446">
                <a:tc>
                  <a:txBody>
                    <a:bodyPr/>
                    <a:lstStyle/>
                    <a:p>
                      <a:pPr algn="l" fontAlgn="base">
                        <a:lnSpc>
                          <a:spcPts val="2175"/>
                        </a:lnSpc>
                        <a:buNone/>
                      </a:pPr>
                      <a:r>
                        <a:rPr lang="en-US" sz="1400" b="0" i="0">
                          <a:solidFill>
                            <a:srgbClr val="203B6A"/>
                          </a:solidFill>
                          <a:effectLst/>
                          <a:latin typeface="Arial" panose="020B0604020202020204" pitchFamily="34" charset="0"/>
                          <a:cs typeface="Arial" panose="020B0604020202020204" pitchFamily="34" charset="0"/>
                        </a:rPr>
                        <a:t>Open closed forms​</a:t>
                      </a:r>
                    </a:p>
                  </a:txBody>
                  <a:tcPr marL="74931" marR="74931" marT="37465" marB="37465">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tx2">
                        <a:lumMod val="10000"/>
                        <a:lumOff val="90000"/>
                      </a:schemeClr>
                    </a:solidFill>
                  </a:tcPr>
                </a:tc>
                <a:tc>
                  <a:txBody>
                    <a:bodyPr/>
                    <a:lstStyle/>
                    <a:p>
                      <a:pPr algn="ctr" fontAlgn="base">
                        <a:lnSpc>
                          <a:spcPts val="2175"/>
                        </a:lnSpc>
                        <a:buNone/>
                      </a:pPr>
                      <a:r>
                        <a:rPr lang="en-US" sz="1400" b="0" i="0">
                          <a:solidFill>
                            <a:srgbClr val="203B6A"/>
                          </a:solidFill>
                          <a:effectLst/>
                          <a:latin typeface="Arial" panose="020B0604020202020204" pitchFamily="34" charset="0"/>
                          <a:cs typeface="Arial" panose="020B0604020202020204" pitchFamily="34" charset="0"/>
                        </a:rPr>
                        <a:t>X​</a:t>
                      </a:r>
                    </a:p>
                  </a:txBody>
                  <a:tcPr marL="74931" marR="74931" marT="37465" marB="37465">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tx2">
                        <a:lumMod val="10000"/>
                        <a:lumOff val="90000"/>
                      </a:schemeClr>
                    </a:solidFill>
                  </a:tcPr>
                </a:tc>
                <a:tc>
                  <a:txBody>
                    <a:bodyPr/>
                    <a:lstStyle/>
                    <a:p>
                      <a:pPr algn="ctr" fontAlgn="base">
                        <a:lnSpc>
                          <a:spcPts val="2175"/>
                        </a:lnSpc>
                        <a:buNone/>
                      </a:pPr>
                      <a:r>
                        <a:rPr lang="en-US" sz="1400" b="0" i="0">
                          <a:solidFill>
                            <a:srgbClr val="203B6A"/>
                          </a:solidFill>
                          <a:effectLst/>
                          <a:latin typeface="Arial" panose="020B0604020202020204" pitchFamily="34" charset="0"/>
                          <a:cs typeface="Arial" panose="020B0604020202020204" pitchFamily="34" charset="0"/>
                        </a:rPr>
                        <a:t>X​</a:t>
                      </a:r>
                    </a:p>
                  </a:txBody>
                  <a:tcPr marL="74931" marR="74931" marT="37465" marB="37465">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tx2">
                        <a:lumMod val="10000"/>
                        <a:lumOff val="90000"/>
                      </a:schemeClr>
                    </a:solidFill>
                  </a:tcPr>
                </a:tc>
                <a:tc>
                  <a:txBody>
                    <a:bodyPr/>
                    <a:lstStyle/>
                    <a:p>
                      <a:pPr algn="ctr" fontAlgn="auto">
                        <a:lnSpc>
                          <a:spcPts val="2175"/>
                        </a:lnSpc>
                        <a:buNone/>
                      </a:pPr>
                      <a:r>
                        <a:rPr lang="en-US" sz="1400" b="0" i="0">
                          <a:solidFill>
                            <a:srgbClr val="203B6A"/>
                          </a:solidFill>
                          <a:effectLst/>
                          <a:latin typeface="Arial" panose="020B0604020202020204" pitchFamily="34" charset="0"/>
                          <a:cs typeface="Arial" panose="020B0604020202020204" pitchFamily="34" charset="0"/>
                        </a:rPr>
                        <a:t>​</a:t>
                      </a:r>
                    </a:p>
                  </a:txBody>
                  <a:tcPr marL="74931" marR="74931" marT="37465" marB="37465">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FE07D"/>
                    </a:solidFill>
                  </a:tcPr>
                </a:tc>
                <a:tc>
                  <a:txBody>
                    <a:bodyPr/>
                    <a:lstStyle/>
                    <a:p>
                      <a:pPr algn="ctr" fontAlgn="auto">
                        <a:lnSpc>
                          <a:spcPts val="2175"/>
                        </a:lnSpc>
                        <a:buNone/>
                      </a:pPr>
                      <a:r>
                        <a:rPr lang="en-US" sz="1400" b="0" i="0" dirty="0">
                          <a:solidFill>
                            <a:srgbClr val="203B6A"/>
                          </a:solidFill>
                          <a:effectLst/>
                          <a:latin typeface="Arial" panose="020B0604020202020204" pitchFamily="34" charset="0"/>
                          <a:cs typeface="Arial" panose="020B0604020202020204" pitchFamily="34" charset="0"/>
                        </a:rPr>
                        <a:t>​</a:t>
                      </a:r>
                    </a:p>
                  </a:txBody>
                  <a:tcPr marL="74931" marR="74931" marT="37465" marB="37465">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tx2">
                        <a:lumMod val="10000"/>
                        <a:lumOff val="90000"/>
                      </a:schemeClr>
                    </a:solidFill>
                  </a:tcPr>
                </a:tc>
                <a:extLst>
                  <a:ext uri="{0D108BD9-81ED-4DB2-BD59-A6C34878D82A}">
                    <a16:rowId xmlns:a16="http://schemas.microsoft.com/office/drawing/2014/main" val="1043227357"/>
                  </a:ext>
                </a:extLst>
              </a:tr>
              <a:tr h="296446">
                <a:tc>
                  <a:txBody>
                    <a:bodyPr/>
                    <a:lstStyle/>
                    <a:p>
                      <a:pPr algn="l" fontAlgn="base">
                        <a:lnSpc>
                          <a:spcPts val="2175"/>
                        </a:lnSpc>
                        <a:buNone/>
                      </a:pPr>
                      <a:r>
                        <a:rPr lang="en-US" sz="1400" b="0" i="0">
                          <a:solidFill>
                            <a:srgbClr val="203B6A"/>
                          </a:solidFill>
                          <a:effectLst/>
                          <a:latin typeface="Arial" panose="020B0604020202020204" pitchFamily="34" charset="0"/>
                          <a:cs typeface="Arial" panose="020B0604020202020204" pitchFamily="34" charset="0"/>
                        </a:rPr>
                        <a:t>Upload and tag evidence​</a:t>
                      </a:r>
                    </a:p>
                  </a:txBody>
                  <a:tcPr marL="74931" marR="74931" marT="37465" marB="37465">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tx2">
                        <a:lumMod val="10000"/>
                        <a:lumOff val="90000"/>
                      </a:schemeClr>
                    </a:solidFill>
                  </a:tcPr>
                </a:tc>
                <a:tc>
                  <a:txBody>
                    <a:bodyPr/>
                    <a:lstStyle/>
                    <a:p>
                      <a:pPr algn="ctr" fontAlgn="base">
                        <a:lnSpc>
                          <a:spcPts val="2175"/>
                        </a:lnSpc>
                        <a:buNone/>
                      </a:pPr>
                      <a:r>
                        <a:rPr lang="en-US" sz="1400" b="0" i="0">
                          <a:solidFill>
                            <a:srgbClr val="203B6A"/>
                          </a:solidFill>
                          <a:effectLst/>
                          <a:latin typeface="Arial" panose="020B0604020202020204" pitchFamily="34" charset="0"/>
                          <a:cs typeface="Arial" panose="020B0604020202020204" pitchFamily="34" charset="0"/>
                        </a:rPr>
                        <a:t>X​</a:t>
                      </a:r>
                    </a:p>
                  </a:txBody>
                  <a:tcPr marL="74931" marR="74931" marT="37465" marB="37465">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tx2">
                        <a:lumMod val="10000"/>
                        <a:lumOff val="90000"/>
                      </a:schemeClr>
                    </a:solidFill>
                  </a:tcPr>
                </a:tc>
                <a:tc>
                  <a:txBody>
                    <a:bodyPr/>
                    <a:lstStyle/>
                    <a:p>
                      <a:pPr algn="ctr" fontAlgn="base">
                        <a:lnSpc>
                          <a:spcPts val="2175"/>
                        </a:lnSpc>
                        <a:buNone/>
                      </a:pPr>
                      <a:r>
                        <a:rPr lang="en-US" sz="1400" b="0" i="0">
                          <a:solidFill>
                            <a:srgbClr val="203B6A"/>
                          </a:solidFill>
                          <a:effectLst/>
                          <a:latin typeface="Arial" panose="020B0604020202020204" pitchFamily="34" charset="0"/>
                          <a:cs typeface="Arial" panose="020B0604020202020204" pitchFamily="34" charset="0"/>
                        </a:rPr>
                        <a:t>X​</a:t>
                      </a:r>
                    </a:p>
                  </a:txBody>
                  <a:tcPr marL="74931" marR="74931" marT="37465" marB="37465">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tx2">
                        <a:lumMod val="10000"/>
                        <a:lumOff val="90000"/>
                      </a:schemeClr>
                    </a:solidFill>
                  </a:tcPr>
                </a:tc>
                <a:tc>
                  <a:txBody>
                    <a:bodyPr/>
                    <a:lstStyle/>
                    <a:p>
                      <a:pPr algn="ctr" fontAlgn="base">
                        <a:lnSpc>
                          <a:spcPts val="2175"/>
                        </a:lnSpc>
                        <a:buNone/>
                      </a:pPr>
                      <a:r>
                        <a:rPr lang="en-US" sz="1400" b="0" i="0">
                          <a:solidFill>
                            <a:srgbClr val="203B6A"/>
                          </a:solidFill>
                          <a:effectLst/>
                          <a:latin typeface="Arial" panose="020B0604020202020204" pitchFamily="34" charset="0"/>
                          <a:cs typeface="Arial" panose="020B0604020202020204" pitchFamily="34" charset="0"/>
                        </a:rPr>
                        <a:t>X​</a:t>
                      </a:r>
                    </a:p>
                  </a:txBody>
                  <a:tcPr marL="74931" marR="74931" marT="37465" marB="37465">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FE07D"/>
                    </a:solidFill>
                  </a:tcPr>
                </a:tc>
                <a:tc>
                  <a:txBody>
                    <a:bodyPr/>
                    <a:lstStyle/>
                    <a:p>
                      <a:pPr algn="ctr" fontAlgn="base">
                        <a:lnSpc>
                          <a:spcPts val="2175"/>
                        </a:lnSpc>
                        <a:buNone/>
                      </a:pPr>
                      <a:r>
                        <a:rPr lang="en-US" sz="1400" b="0" i="0" dirty="0">
                          <a:solidFill>
                            <a:srgbClr val="203B6A"/>
                          </a:solidFill>
                          <a:effectLst/>
                          <a:latin typeface="Arial" panose="020B0604020202020204" pitchFamily="34" charset="0"/>
                          <a:cs typeface="Arial" panose="020B0604020202020204" pitchFamily="34" charset="0"/>
                        </a:rPr>
                        <a:t>X​</a:t>
                      </a:r>
                    </a:p>
                  </a:txBody>
                  <a:tcPr marL="74931" marR="74931" marT="37465" marB="37465">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tx2">
                        <a:lumMod val="10000"/>
                        <a:lumOff val="90000"/>
                      </a:schemeClr>
                    </a:solidFill>
                  </a:tcPr>
                </a:tc>
                <a:extLst>
                  <a:ext uri="{0D108BD9-81ED-4DB2-BD59-A6C34878D82A}">
                    <a16:rowId xmlns:a16="http://schemas.microsoft.com/office/drawing/2014/main" val="2786465057"/>
                  </a:ext>
                </a:extLst>
              </a:tr>
              <a:tr h="373293">
                <a:tc>
                  <a:txBody>
                    <a:bodyPr/>
                    <a:lstStyle/>
                    <a:p>
                      <a:pPr algn="l" fontAlgn="base">
                        <a:lnSpc>
                          <a:spcPts val="2175"/>
                        </a:lnSpc>
                        <a:buNone/>
                      </a:pPr>
                      <a:r>
                        <a:rPr lang="en-US" sz="1400" b="0" i="0">
                          <a:solidFill>
                            <a:srgbClr val="203B6A"/>
                          </a:solidFill>
                          <a:effectLst/>
                          <a:latin typeface="Arial" panose="020B0604020202020204" pitchFamily="34" charset="0"/>
                          <a:cs typeface="Arial" panose="020B0604020202020204" pitchFamily="34" charset="0"/>
                        </a:rPr>
                        <a:t>Add or change PS accounts​</a:t>
                      </a:r>
                    </a:p>
                  </a:txBody>
                  <a:tcPr marL="74931" marR="74931" marT="37465" marB="37465">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tx2">
                        <a:lumMod val="10000"/>
                        <a:lumOff val="90000"/>
                      </a:schemeClr>
                    </a:solidFill>
                  </a:tcPr>
                </a:tc>
                <a:tc>
                  <a:txBody>
                    <a:bodyPr/>
                    <a:lstStyle/>
                    <a:p>
                      <a:pPr algn="ctr" fontAlgn="base">
                        <a:lnSpc>
                          <a:spcPts val="2175"/>
                        </a:lnSpc>
                        <a:buNone/>
                      </a:pPr>
                      <a:r>
                        <a:rPr lang="en-US" sz="1400" b="0" i="0">
                          <a:solidFill>
                            <a:srgbClr val="203B6A"/>
                          </a:solidFill>
                          <a:effectLst/>
                          <a:latin typeface="Arial" panose="020B0604020202020204" pitchFamily="34" charset="0"/>
                          <a:cs typeface="Arial" panose="020B0604020202020204" pitchFamily="34" charset="0"/>
                        </a:rPr>
                        <a:t>X​</a:t>
                      </a:r>
                    </a:p>
                  </a:txBody>
                  <a:tcPr marL="74931" marR="74931" marT="37465" marB="37465">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tx2">
                        <a:lumMod val="10000"/>
                        <a:lumOff val="90000"/>
                      </a:schemeClr>
                    </a:solidFill>
                  </a:tcPr>
                </a:tc>
                <a:tc>
                  <a:txBody>
                    <a:bodyPr/>
                    <a:lstStyle/>
                    <a:p>
                      <a:pPr algn="ctr" fontAlgn="auto">
                        <a:lnSpc>
                          <a:spcPts val="2175"/>
                        </a:lnSpc>
                        <a:buNone/>
                      </a:pPr>
                      <a:r>
                        <a:rPr lang="en-US" sz="1400" b="0" i="0">
                          <a:solidFill>
                            <a:srgbClr val="203B6A"/>
                          </a:solidFill>
                          <a:effectLst/>
                          <a:latin typeface="Arial" panose="020B0604020202020204" pitchFamily="34" charset="0"/>
                          <a:cs typeface="Arial" panose="020B0604020202020204" pitchFamily="34" charset="0"/>
                        </a:rPr>
                        <a:t>X​</a:t>
                      </a:r>
                    </a:p>
                  </a:txBody>
                  <a:tcPr marL="74931" marR="74931" marT="37465" marB="37465">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tx2">
                        <a:lumMod val="10000"/>
                        <a:lumOff val="90000"/>
                      </a:schemeClr>
                    </a:solidFill>
                  </a:tcPr>
                </a:tc>
                <a:tc>
                  <a:txBody>
                    <a:bodyPr/>
                    <a:lstStyle/>
                    <a:p>
                      <a:pPr algn="ctr" fontAlgn="auto">
                        <a:lnSpc>
                          <a:spcPts val="2175"/>
                        </a:lnSpc>
                        <a:buNone/>
                      </a:pPr>
                      <a:r>
                        <a:rPr lang="en-US" sz="1400" b="0" i="0">
                          <a:solidFill>
                            <a:srgbClr val="203B6A"/>
                          </a:solidFill>
                          <a:effectLst/>
                          <a:latin typeface="Arial" panose="020B0604020202020204" pitchFamily="34" charset="0"/>
                          <a:cs typeface="Arial" panose="020B0604020202020204" pitchFamily="34" charset="0"/>
                        </a:rPr>
                        <a:t>​</a:t>
                      </a:r>
                    </a:p>
                  </a:txBody>
                  <a:tcPr marL="74931" marR="74931" marT="37465" marB="37465">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FE07D"/>
                    </a:solidFill>
                  </a:tcPr>
                </a:tc>
                <a:tc>
                  <a:txBody>
                    <a:bodyPr/>
                    <a:lstStyle/>
                    <a:p>
                      <a:pPr algn="ctr" fontAlgn="auto">
                        <a:lnSpc>
                          <a:spcPts val="2175"/>
                        </a:lnSpc>
                        <a:buNone/>
                      </a:pPr>
                      <a:r>
                        <a:rPr lang="en-US" sz="1400" b="0" i="0" dirty="0">
                          <a:solidFill>
                            <a:srgbClr val="203B6A"/>
                          </a:solidFill>
                          <a:effectLst/>
                          <a:latin typeface="Arial" panose="020B0604020202020204" pitchFamily="34" charset="0"/>
                          <a:cs typeface="Arial" panose="020B0604020202020204" pitchFamily="34" charset="0"/>
                        </a:rPr>
                        <a:t>​</a:t>
                      </a:r>
                    </a:p>
                  </a:txBody>
                  <a:tcPr marL="74931" marR="74931" marT="37465" marB="37465">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tx2">
                        <a:lumMod val="10000"/>
                        <a:lumOff val="90000"/>
                      </a:schemeClr>
                    </a:solidFill>
                  </a:tcPr>
                </a:tc>
                <a:extLst>
                  <a:ext uri="{0D108BD9-81ED-4DB2-BD59-A6C34878D82A}">
                    <a16:rowId xmlns:a16="http://schemas.microsoft.com/office/drawing/2014/main" val="2073378638"/>
                  </a:ext>
                </a:extLst>
              </a:tr>
              <a:tr h="348343">
                <a:tc>
                  <a:txBody>
                    <a:bodyPr/>
                    <a:lstStyle/>
                    <a:p>
                      <a:pPr algn="l" fontAlgn="base">
                        <a:lnSpc>
                          <a:spcPts val="2175"/>
                        </a:lnSpc>
                        <a:buNone/>
                      </a:pPr>
                      <a:r>
                        <a:rPr lang="en-US" sz="1400" b="0" i="0">
                          <a:solidFill>
                            <a:srgbClr val="203B6A"/>
                          </a:solidFill>
                          <a:effectLst/>
                          <a:latin typeface="Arial" panose="020B0604020202020204" pitchFamily="34" charset="0"/>
                          <a:cs typeface="Arial" panose="020B0604020202020204" pitchFamily="34" charset="0"/>
                        </a:rPr>
                        <a:t>Add or change SP accounts</a:t>
                      </a:r>
                    </a:p>
                  </a:txBody>
                  <a:tcPr marL="74931" marR="74931" marT="37465" marB="37465">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tx2">
                        <a:lumMod val="10000"/>
                        <a:lumOff val="90000"/>
                      </a:schemeClr>
                    </a:solidFill>
                  </a:tcPr>
                </a:tc>
                <a:tc>
                  <a:txBody>
                    <a:bodyPr/>
                    <a:lstStyle/>
                    <a:p>
                      <a:pPr algn="ctr" fontAlgn="base">
                        <a:lnSpc>
                          <a:spcPts val="2175"/>
                        </a:lnSpc>
                        <a:buNone/>
                      </a:pPr>
                      <a:r>
                        <a:rPr lang="en-US" sz="1400" b="0" i="0">
                          <a:solidFill>
                            <a:srgbClr val="203B6A"/>
                          </a:solidFill>
                          <a:effectLst/>
                          <a:latin typeface="Arial" panose="020B0604020202020204" pitchFamily="34" charset="0"/>
                          <a:cs typeface="Arial" panose="020B0604020202020204" pitchFamily="34" charset="0"/>
                        </a:rPr>
                        <a:t>X</a:t>
                      </a:r>
                    </a:p>
                  </a:txBody>
                  <a:tcPr marL="74931" marR="74931" marT="37465" marB="37465">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tx2">
                        <a:lumMod val="10000"/>
                        <a:lumOff val="90000"/>
                      </a:schemeClr>
                    </a:solidFill>
                  </a:tcPr>
                </a:tc>
                <a:tc>
                  <a:txBody>
                    <a:bodyPr/>
                    <a:lstStyle/>
                    <a:p>
                      <a:pPr algn="ctr" fontAlgn="auto">
                        <a:lnSpc>
                          <a:spcPts val="2175"/>
                        </a:lnSpc>
                        <a:buNone/>
                      </a:pPr>
                      <a:r>
                        <a:rPr lang="en-US" sz="1400" b="0" i="0">
                          <a:solidFill>
                            <a:srgbClr val="203B6A"/>
                          </a:solidFill>
                          <a:effectLst/>
                          <a:latin typeface="Arial" panose="020B0604020202020204" pitchFamily="34" charset="0"/>
                          <a:cs typeface="Arial" panose="020B0604020202020204" pitchFamily="34" charset="0"/>
                        </a:rPr>
                        <a:t>X</a:t>
                      </a:r>
                    </a:p>
                  </a:txBody>
                  <a:tcPr marL="74931" marR="74931" marT="37465" marB="37465">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tx2">
                        <a:lumMod val="10000"/>
                        <a:lumOff val="90000"/>
                      </a:schemeClr>
                    </a:solidFill>
                  </a:tcPr>
                </a:tc>
                <a:tc>
                  <a:txBody>
                    <a:bodyPr/>
                    <a:lstStyle/>
                    <a:p>
                      <a:pPr algn="ctr" fontAlgn="auto">
                        <a:lnSpc>
                          <a:spcPts val="2175"/>
                        </a:lnSpc>
                        <a:buNone/>
                      </a:pPr>
                      <a:endParaRPr lang="en-US" sz="1400" b="0" i="0">
                        <a:solidFill>
                          <a:srgbClr val="203B6A"/>
                        </a:solidFill>
                        <a:effectLst/>
                        <a:latin typeface="Arial" panose="020B0604020202020204" pitchFamily="34" charset="0"/>
                        <a:cs typeface="Arial" panose="020B0604020202020204" pitchFamily="34" charset="0"/>
                      </a:endParaRPr>
                    </a:p>
                  </a:txBody>
                  <a:tcPr marL="74931" marR="74931" marT="37465" marB="37465">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FE07D"/>
                    </a:solidFill>
                  </a:tcPr>
                </a:tc>
                <a:tc>
                  <a:txBody>
                    <a:bodyPr/>
                    <a:lstStyle/>
                    <a:p>
                      <a:pPr algn="ctr" fontAlgn="auto">
                        <a:lnSpc>
                          <a:spcPts val="2175"/>
                        </a:lnSpc>
                        <a:buNone/>
                      </a:pPr>
                      <a:endParaRPr lang="en-US" sz="1400" b="0" i="0" dirty="0">
                        <a:solidFill>
                          <a:srgbClr val="203B6A"/>
                        </a:solidFill>
                        <a:effectLst/>
                        <a:latin typeface="Arial" panose="020B0604020202020204" pitchFamily="34" charset="0"/>
                        <a:cs typeface="Arial" panose="020B0604020202020204" pitchFamily="34" charset="0"/>
                      </a:endParaRPr>
                    </a:p>
                  </a:txBody>
                  <a:tcPr marL="74931" marR="74931" marT="37465" marB="37465">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tx2">
                        <a:lumMod val="10000"/>
                        <a:lumOff val="90000"/>
                      </a:schemeClr>
                    </a:solidFill>
                  </a:tcPr>
                </a:tc>
                <a:extLst>
                  <a:ext uri="{0D108BD9-81ED-4DB2-BD59-A6C34878D82A}">
                    <a16:rowId xmlns:a16="http://schemas.microsoft.com/office/drawing/2014/main" val="382257332"/>
                  </a:ext>
                </a:extLst>
              </a:tr>
              <a:tr h="296446">
                <a:tc>
                  <a:txBody>
                    <a:bodyPr/>
                    <a:lstStyle/>
                    <a:p>
                      <a:pPr algn="l" fontAlgn="base">
                        <a:lnSpc>
                          <a:spcPts val="2175"/>
                        </a:lnSpc>
                        <a:buNone/>
                      </a:pPr>
                      <a:r>
                        <a:rPr lang="en-US" sz="1400" b="0" i="0">
                          <a:solidFill>
                            <a:srgbClr val="203B6A"/>
                          </a:solidFill>
                          <a:effectLst/>
                          <a:latin typeface="Arial" panose="020B0604020202020204" pitchFamily="34" charset="0"/>
                          <a:cs typeface="Arial" panose="020B0604020202020204" pitchFamily="34" charset="0"/>
                        </a:rPr>
                        <a:t>End CAP cycles​</a:t>
                      </a:r>
                    </a:p>
                  </a:txBody>
                  <a:tcPr marL="74931" marR="74931" marT="37465" marB="37465">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tx2">
                        <a:lumMod val="10000"/>
                        <a:lumOff val="90000"/>
                      </a:schemeClr>
                    </a:solidFill>
                  </a:tcPr>
                </a:tc>
                <a:tc>
                  <a:txBody>
                    <a:bodyPr/>
                    <a:lstStyle/>
                    <a:p>
                      <a:pPr algn="ctr" fontAlgn="base">
                        <a:lnSpc>
                          <a:spcPts val="2175"/>
                        </a:lnSpc>
                        <a:buNone/>
                      </a:pPr>
                      <a:r>
                        <a:rPr lang="en-US" sz="1400" b="0" i="0">
                          <a:solidFill>
                            <a:srgbClr val="203B6A"/>
                          </a:solidFill>
                          <a:effectLst/>
                          <a:latin typeface="Arial" panose="020B0604020202020204" pitchFamily="34" charset="0"/>
                          <a:cs typeface="Arial" panose="020B0604020202020204" pitchFamily="34" charset="0"/>
                        </a:rPr>
                        <a:t>X​</a:t>
                      </a:r>
                    </a:p>
                  </a:txBody>
                  <a:tcPr marL="74931" marR="74931" marT="37465" marB="37465">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tx2">
                        <a:lumMod val="10000"/>
                        <a:lumOff val="90000"/>
                      </a:schemeClr>
                    </a:solidFill>
                  </a:tcPr>
                </a:tc>
                <a:tc>
                  <a:txBody>
                    <a:bodyPr/>
                    <a:lstStyle/>
                    <a:p>
                      <a:pPr algn="ctr" fontAlgn="base">
                        <a:lnSpc>
                          <a:spcPts val="2175"/>
                        </a:lnSpc>
                        <a:buNone/>
                      </a:pPr>
                      <a:r>
                        <a:rPr lang="en-US" sz="1400" b="0" i="0">
                          <a:solidFill>
                            <a:srgbClr val="203B6A"/>
                          </a:solidFill>
                          <a:effectLst/>
                          <a:latin typeface="Arial" panose="020B0604020202020204" pitchFamily="34" charset="0"/>
                          <a:cs typeface="Arial" panose="020B0604020202020204" pitchFamily="34" charset="0"/>
                        </a:rPr>
                        <a:t>X​</a:t>
                      </a:r>
                    </a:p>
                  </a:txBody>
                  <a:tcPr marL="74931" marR="74931" marT="37465" marB="37465">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tx2">
                        <a:lumMod val="10000"/>
                        <a:lumOff val="90000"/>
                      </a:schemeClr>
                    </a:solidFill>
                  </a:tcPr>
                </a:tc>
                <a:tc>
                  <a:txBody>
                    <a:bodyPr/>
                    <a:lstStyle/>
                    <a:p>
                      <a:pPr algn="ctr" fontAlgn="auto">
                        <a:lnSpc>
                          <a:spcPts val="2175"/>
                        </a:lnSpc>
                        <a:buNone/>
                      </a:pPr>
                      <a:r>
                        <a:rPr lang="en-US" sz="1400" b="0" i="0" dirty="0">
                          <a:solidFill>
                            <a:srgbClr val="203B6A"/>
                          </a:solidFill>
                          <a:effectLst/>
                          <a:latin typeface="Arial" panose="020B0604020202020204" pitchFamily="34" charset="0"/>
                          <a:cs typeface="Arial" panose="020B0604020202020204" pitchFamily="34" charset="0"/>
                        </a:rPr>
                        <a:t>​</a:t>
                      </a:r>
                    </a:p>
                  </a:txBody>
                  <a:tcPr marL="74931" marR="74931" marT="37465" marB="37465">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FE07D"/>
                    </a:solidFill>
                  </a:tcPr>
                </a:tc>
                <a:tc>
                  <a:txBody>
                    <a:bodyPr/>
                    <a:lstStyle/>
                    <a:p>
                      <a:pPr algn="ctr" fontAlgn="auto">
                        <a:lnSpc>
                          <a:spcPts val="2175"/>
                        </a:lnSpc>
                        <a:buNone/>
                      </a:pPr>
                      <a:r>
                        <a:rPr lang="en-US" sz="1400" b="0" i="0" dirty="0">
                          <a:solidFill>
                            <a:srgbClr val="203B6A"/>
                          </a:solidFill>
                          <a:effectLst/>
                          <a:latin typeface="Arial" panose="020B0604020202020204" pitchFamily="34" charset="0"/>
                          <a:cs typeface="Arial" panose="020B0604020202020204" pitchFamily="34" charset="0"/>
                        </a:rPr>
                        <a:t>​</a:t>
                      </a:r>
                    </a:p>
                  </a:txBody>
                  <a:tcPr marL="74931" marR="74931" marT="37465" marB="37465">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tx2">
                        <a:lumMod val="10000"/>
                        <a:lumOff val="90000"/>
                      </a:schemeClr>
                    </a:solidFill>
                  </a:tcPr>
                </a:tc>
                <a:extLst>
                  <a:ext uri="{0D108BD9-81ED-4DB2-BD59-A6C34878D82A}">
                    <a16:rowId xmlns:a16="http://schemas.microsoft.com/office/drawing/2014/main" val="3345698485"/>
                  </a:ext>
                </a:extLst>
              </a:tr>
            </a:tbl>
          </a:graphicData>
        </a:graphic>
      </p:graphicFrame>
      <p:sp>
        <p:nvSpPr>
          <p:cNvPr id="6" name="Rectangle 1">
            <a:extLst>
              <a:ext uri="{FF2B5EF4-FFF2-40B4-BE49-F238E27FC236}">
                <a16:creationId xmlns:a16="http://schemas.microsoft.com/office/drawing/2014/main" id="{886165E1-164C-2F45-5AAF-083C5BA530F6}"/>
              </a:ext>
              <a:ext uri="{C183D7F6-B498-43B3-948B-1728B52AA6E4}">
                <adec:decorative xmlns:adec="http://schemas.microsoft.com/office/drawing/2017/decorative" val="1"/>
              </a:ext>
            </a:extLst>
          </p:cNvPr>
          <p:cNvSpPr>
            <a:spLocks noChangeArrowheads="1"/>
          </p:cNvSpPr>
          <p:nvPr/>
        </p:nvSpPr>
        <p:spPr bwMode="auto">
          <a:xfrm>
            <a:off x="709764" y="1120553"/>
            <a:ext cx="17906395"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en-US" altLang="en-US"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 name="Rectangle 3">
            <a:extLst>
              <a:ext uri="{FF2B5EF4-FFF2-40B4-BE49-F238E27FC236}">
                <a16:creationId xmlns:a16="http://schemas.microsoft.com/office/drawing/2014/main" id="{2C2B5B12-1383-A571-BB3B-3A9AF6C54D77}"/>
              </a:ext>
              <a:ext uri="{C183D7F6-B498-43B3-948B-1728B52AA6E4}">
                <adec:decorative xmlns:adec="http://schemas.microsoft.com/office/drawing/2017/decorative" val="1"/>
              </a:ext>
            </a:extLst>
          </p:cNvPr>
          <p:cNvSpPr/>
          <p:nvPr/>
        </p:nvSpPr>
        <p:spPr>
          <a:xfrm>
            <a:off x="7500525" y="2429873"/>
            <a:ext cx="903247" cy="308521"/>
          </a:xfrm>
          <a:prstGeom prst="rect">
            <a:avLst/>
          </a:prstGeom>
          <a:solidFill>
            <a:srgbClr val="FFE07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2BDE331F-01E4-9AD6-1F98-F1F8B592974D}"/>
              </a:ext>
              <a:ext uri="{C183D7F6-B498-43B3-948B-1728B52AA6E4}">
                <adec:decorative xmlns:adec="http://schemas.microsoft.com/office/drawing/2017/decorative" val="1"/>
              </a:ext>
            </a:extLst>
          </p:cNvPr>
          <p:cNvSpPr/>
          <p:nvPr/>
        </p:nvSpPr>
        <p:spPr>
          <a:xfrm>
            <a:off x="7500524" y="1401177"/>
            <a:ext cx="903247" cy="5203024"/>
          </a:xfrm>
          <a:prstGeom prst="rect">
            <a:avLst/>
          </a:prstGeom>
          <a:no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828132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8C5366-0215-C844-FCF4-1BCCC83F4DF1}"/>
            </a:ext>
          </a:extLst>
        </p:cNvPr>
        <p:cNvGrpSpPr/>
        <p:nvPr/>
      </p:nvGrpSpPr>
      <p:grpSpPr>
        <a:xfrm>
          <a:off x="0" y="0"/>
          <a:ext cx="0" cy="0"/>
          <a:chOff x="0" y="0"/>
          <a:chExt cx="0" cy="0"/>
        </a:xfrm>
      </p:grpSpPr>
      <p:sp>
        <p:nvSpPr>
          <p:cNvPr id="10" name="TextBox 9">
            <a:extLst>
              <a:ext uri="{FF2B5EF4-FFF2-40B4-BE49-F238E27FC236}">
                <a16:creationId xmlns:a16="http://schemas.microsoft.com/office/drawing/2014/main" id="{DB4116CC-ED35-A39F-9115-16F393975889}"/>
              </a:ext>
              <a:ext uri="{C183D7F6-B498-43B3-948B-1728B52AA6E4}">
                <adec:decorative xmlns:adec="http://schemas.microsoft.com/office/drawing/2017/decorative" val="1"/>
              </a:ext>
            </a:extLst>
          </p:cNvPr>
          <p:cNvSpPr txBox="1"/>
          <p:nvPr/>
        </p:nvSpPr>
        <p:spPr>
          <a:xfrm>
            <a:off x="4689566" y="0"/>
            <a:ext cx="5199017" cy="6858000"/>
          </a:xfrm>
          <a:prstGeom prst="rect">
            <a:avLst/>
          </a:prstGeom>
          <a:solidFill>
            <a:srgbClr val="2F76B6"/>
          </a:solidFill>
        </p:spPr>
        <p:txBody>
          <a:bodyPr wrap="square" rtlCol="0">
            <a:spAutoFit/>
          </a:bodyPr>
          <a:lstStyle/>
          <a:p>
            <a:endParaRPr lang="en-US"/>
          </a:p>
        </p:txBody>
      </p:sp>
      <p:sp>
        <p:nvSpPr>
          <p:cNvPr id="2" name="Title 1">
            <a:extLst>
              <a:ext uri="{FF2B5EF4-FFF2-40B4-BE49-F238E27FC236}">
                <a16:creationId xmlns:a16="http://schemas.microsoft.com/office/drawing/2014/main" id="{2C53FE9A-7FEA-64BB-50EA-13BEB647E9C5}"/>
              </a:ext>
            </a:extLst>
          </p:cNvPr>
          <p:cNvSpPr>
            <a:spLocks noGrp="1"/>
          </p:cNvSpPr>
          <p:nvPr>
            <p:ph type="title"/>
          </p:nvPr>
        </p:nvSpPr>
        <p:spPr>
          <a:xfrm>
            <a:off x="519148" y="1776549"/>
            <a:ext cx="9113224" cy="1766454"/>
          </a:xfrm>
        </p:spPr>
        <p:txBody>
          <a:bodyPr/>
          <a:lstStyle/>
          <a:p>
            <a:r>
              <a:rPr lang="en-US"/>
              <a:t>Logging In</a:t>
            </a:r>
          </a:p>
        </p:txBody>
      </p:sp>
      <p:sp>
        <p:nvSpPr>
          <p:cNvPr id="5" name="Slide Number Placeholder 4">
            <a:extLst>
              <a:ext uri="{FF2B5EF4-FFF2-40B4-BE49-F238E27FC236}">
                <a16:creationId xmlns:a16="http://schemas.microsoft.com/office/drawing/2014/main" id="{ED0B7FF7-BD26-EDA6-0EBF-C06C197361D5}"/>
              </a:ext>
            </a:extLst>
          </p:cNvPr>
          <p:cNvSpPr>
            <a:spLocks noGrp="1"/>
          </p:cNvSpPr>
          <p:nvPr>
            <p:ph type="sldNum" sz="quarter" idx="12"/>
          </p:nvPr>
        </p:nvSpPr>
        <p:spPr/>
        <p:txBody>
          <a:bodyPr/>
          <a:lstStyle/>
          <a:p>
            <a:fld id="{68A8D22E-6BC5-9E47-900C-2BB94685D9F5}" type="slidenum">
              <a:rPr lang="en-US" smtClean="0"/>
              <a:t>12</a:t>
            </a:fld>
            <a:endParaRPr lang="en-US"/>
          </a:p>
        </p:txBody>
      </p:sp>
    </p:spTree>
    <p:extLst>
      <p:ext uri="{BB962C8B-B14F-4D97-AF65-F5344CB8AC3E}">
        <p14:creationId xmlns:p14="http://schemas.microsoft.com/office/powerpoint/2010/main" val="36652753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502ABE-B949-33E0-9E5F-CCBB9EB46B2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74B89F3-49DA-7580-31A1-765D9EB5389E}"/>
              </a:ext>
            </a:extLst>
          </p:cNvPr>
          <p:cNvSpPr>
            <a:spLocks noGrp="1"/>
          </p:cNvSpPr>
          <p:nvPr>
            <p:ph type="title"/>
          </p:nvPr>
        </p:nvSpPr>
        <p:spPr/>
        <p:txBody>
          <a:bodyPr/>
          <a:lstStyle/>
          <a:p>
            <a:r>
              <a:rPr lang="en-US"/>
              <a:t>CAP Online Platform Username</a:t>
            </a:r>
          </a:p>
        </p:txBody>
      </p:sp>
      <p:sp>
        <p:nvSpPr>
          <p:cNvPr id="7" name="TextBox 6">
            <a:extLst>
              <a:ext uri="{FF2B5EF4-FFF2-40B4-BE49-F238E27FC236}">
                <a16:creationId xmlns:a16="http://schemas.microsoft.com/office/drawing/2014/main" id="{D00BDCF3-982C-882D-73FE-F68C56412E40}"/>
              </a:ext>
            </a:extLst>
          </p:cNvPr>
          <p:cNvSpPr txBox="1"/>
          <p:nvPr/>
        </p:nvSpPr>
        <p:spPr>
          <a:xfrm>
            <a:off x="4899037" y="2510880"/>
            <a:ext cx="11589965" cy="381771"/>
          </a:xfrm>
          <a:prstGeom prst="rect">
            <a:avLst/>
          </a:prstGeom>
          <a:noFill/>
        </p:spPr>
        <p:txBody>
          <a:bodyPr wrap="square" lIns="91440" tIns="45720" rIns="91440" bIns="45720" anchor="t">
            <a:spAutoFit/>
          </a:bodyPr>
          <a:lstStyle/>
          <a:p>
            <a:pPr>
              <a:lnSpc>
                <a:spcPct val="113999"/>
              </a:lnSpc>
              <a:spcBef>
                <a:spcPts val="500"/>
              </a:spcBef>
            </a:pPr>
            <a:r>
              <a:rPr lang="en-US" b="1">
                <a:solidFill>
                  <a:srgbClr val="E97132"/>
                </a:solidFill>
                <a:latin typeface="Arial" panose="020B0604020202020204" pitchFamily="34" charset="0"/>
                <a:ea typeface="+mn-lt"/>
                <a:cs typeface="Arial" panose="020B0604020202020204" pitchFamily="34" charset="0"/>
              </a:rPr>
              <a:t>You will receive a NEW username to access the platform.</a:t>
            </a:r>
            <a:endParaRPr lang="en-US" b="1" u="sng">
              <a:solidFill>
                <a:srgbClr val="E97132"/>
              </a:solidFill>
              <a:latin typeface="Arial" panose="020B0604020202020204" pitchFamily="34" charset="0"/>
              <a:ea typeface="+mn-lt"/>
              <a:cs typeface="Arial" panose="020B0604020202020204" pitchFamily="34" charset="0"/>
            </a:endParaRPr>
          </a:p>
        </p:txBody>
      </p:sp>
      <p:sp>
        <p:nvSpPr>
          <p:cNvPr id="4" name="TextBox 3">
            <a:extLst>
              <a:ext uri="{FF2B5EF4-FFF2-40B4-BE49-F238E27FC236}">
                <a16:creationId xmlns:a16="http://schemas.microsoft.com/office/drawing/2014/main" id="{4729D5A3-8A28-DAA0-36B1-A580930662E2}"/>
              </a:ext>
            </a:extLst>
          </p:cNvPr>
          <p:cNvSpPr txBox="1"/>
          <p:nvPr/>
        </p:nvSpPr>
        <p:spPr>
          <a:xfrm>
            <a:off x="4899037" y="3061199"/>
            <a:ext cx="6564484" cy="2031325"/>
          </a:xfrm>
          <a:prstGeom prst="rect">
            <a:avLst/>
          </a:prstGeom>
          <a:noFill/>
        </p:spPr>
        <p:txBody>
          <a:bodyPr wrap="square">
            <a:spAutoFit/>
          </a:bodyPr>
          <a:lstStyle/>
          <a:p>
            <a:r>
              <a:rPr lang="en-US">
                <a:solidFill>
                  <a:srgbClr val="1E4782"/>
                </a:solidFill>
                <a:latin typeface="Arial" panose="020B0604020202020204" pitchFamily="34" charset="0"/>
                <a:cs typeface="Arial" panose="020B0604020202020204" pitchFamily="34" charset="0"/>
              </a:rPr>
              <a:t>The platform is embedded within the Education Security Portal, but you will NOT be able to access it with your personal ELAR username and password.</a:t>
            </a:r>
          </a:p>
          <a:p>
            <a:endParaRPr lang="en-US">
              <a:solidFill>
                <a:srgbClr val="1E4782"/>
              </a:solidFill>
              <a:latin typeface="Arial" panose="020B0604020202020204" pitchFamily="34" charset="0"/>
              <a:cs typeface="Arial" panose="020B0604020202020204" pitchFamily="34" charset="0"/>
            </a:endParaRPr>
          </a:p>
          <a:p>
            <a:r>
              <a:rPr lang="en-US">
                <a:solidFill>
                  <a:srgbClr val="1E4782"/>
                </a:solidFill>
                <a:latin typeface="Arial" panose="020B0604020202020204" pitchFamily="34" charset="0"/>
                <a:cs typeface="Arial" panose="020B0604020202020204" pitchFamily="34" charset="0"/>
              </a:rPr>
              <a:t>Once you are assigned to a candidate cycle within the platform, you will receive an automatic email with your CAP-specific username and instructions for how to log in.</a:t>
            </a:r>
          </a:p>
        </p:txBody>
      </p:sp>
      <p:pic>
        <p:nvPicPr>
          <p:cNvPr id="1026" name="Picture 2">
            <a:extLst>
              <a:ext uri="{FF2B5EF4-FFF2-40B4-BE49-F238E27FC236}">
                <a16:creationId xmlns:a16="http://schemas.microsoft.com/office/drawing/2014/main" id="{0DA8C918-45E9-E468-A6FC-1EE791F68B35}"/>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8480" y="1975623"/>
            <a:ext cx="3811859" cy="3811859"/>
          </a:xfrm>
          <a:prstGeom prst="rect">
            <a:avLst/>
          </a:prstGeom>
          <a:solidFill>
            <a:srgbClr val="FFFFFF">
              <a:shade val="85000"/>
            </a:srgbClr>
          </a:solidFill>
          <a:ln w="31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1682819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89014A-75E2-EF22-D4A8-28C83C0EE75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49CCFAC-6881-6424-CF9E-1FD75028C554}"/>
              </a:ext>
            </a:extLst>
          </p:cNvPr>
          <p:cNvSpPr>
            <a:spLocks noGrp="1"/>
          </p:cNvSpPr>
          <p:nvPr>
            <p:ph type="title"/>
          </p:nvPr>
        </p:nvSpPr>
        <p:spPr/>
        <p:txBody>
          <a:bodyPr/>
          <a:lstStyle/>
          <a:p>
            <a:r>
              <a:rPr lang="en-US"/>
              <a:t>CAP Online Platform Password</a:t>
            </a:r>
          </a:p>
        </p:txBody>
      </p:sp>
      <p:sp>
        <p:nvSpPr>
          <p:cNvPr id="4" name="TextBox 3">
            <a:extLst>
              <a:ext uri="{FF2B5EF4-FFF2-40B4-BE49-F238E27FC236}">
                <a16:creationId xmlns:a16="http://schemas.microsoft.com/office/drawing/2014/main" id="{66A2350A-705C-C1D4-E0C6-39AE93205ECB}"/>
              </a:ext>
            </a:extLst>
          </p:cNvPr>
          <p:cNvSpPr txBox="1"/>
          <p:nvPr/>
        </p:nvSpPr>
        <p:spPr>
          <a:xfrm>
            <a:off x="814745" y="1717614"/>
            <a:ext cx="9121698" cy="369332"/>
          </a:xfrm>
          <a:prstGeom prst="rect">
            <a:avLst/>
          </a:prstGeom>
          <a:noFill/>
        </p:spPr>
        <p:txBody>
          <a:bodyPr wrap="square">
            <a:spAutoFit/>
          </a:bodyPr>
          <a:lstStyle/>
          <a:p>
            <a:pPr algn="ctr"/>
            <a:r>
              <a:rPr lang="en-US" sz="1800" b="1">
                <a:solidFill>
                  <a:srgbClr val="E97132"/>
                </a:solidFill>
                <a:latin typeface="Arial" panose="020B0604020202020204" pitchFamily="34" charset="0"/>
                <a:cs typeface="Arial" panose="020B0604020202020204" pitchFamily="34" charset="0"/>
              </a:rPr>
              <a:t>Follow this link to log into the platform: </a:t>
            </a:r>
            <a:r>
              <a:rPr lang="en-US" sz="1800" b="1" u="sng">
                <a:solidFill>
                  <a:srgbClr val="E97132"/>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https://gateway.edu.state.ma.us/</a:t>
            </a:r>
            <a:endParaRPr lang="en-US" sz="1800" b="1" u="sng">
              <a:solidFill>
                <a:srgbClr val="E97132"/>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BB6668C6-9C2F-9FC8-A70B-2834A1A75F17}"/>
              </a:ext>
            </a:extLst>
          </p:cNvPr>
          <p:cNvSpPr txBox="1"/>
          <p:nvPr/>
        </p:nvSpPr>
        <p:spPr>
          <a:xfrm>
            <a:off x="5724657" y="2318055"/>
            <a:ext cx="6467343" cy="2221890"/>
          </a:xfrm>
          <a:prstGeom prst="rect">
            <a:avLst/>
          </a:prstGeom>
          <a:noFill/>
        </p:spPr>
        <p:txBody>
          <a:bodyPr wrap="square">
            <a:spAutoFit/>
          </a:bodyPr>
          <a:lstStyle/>
          <a:p>
            <a:pPr algn="l" rtl="0" fontAlgn="base">
              <a:lnSpc>
                <a:spcPct val="113000"/>
              </a:lnSpc>
              <a:spcBef>
                <a:spcPts val="500"/>
              </a:spcBef>
            </a:pPr>
            <a:r>
              <a:rPr lang="en-US" sz="1750" b="1">
                <a:solidFill>
                  <a:srgbClr val="1E4782"/>
                </a:solidFill>
                <a:latin typeface="Arial" panose="020B0604020202020204" pitchFamily="34" charset="0"/>
                <a:cs typeface="Arial" panose="020B0604020202020204" pitchFamily="34" charset="0"/>
              </a:rPr>
              <a:t>When logging in for the first time…</a:t>
            </a:r>
            <a:endParaRPr lang="en-US" sz="1750" b="1" i="0" u="none" strike="noStrike">
              <a:solidFill>
                <a:srgbClr val="1E4782"/>
              </a:solidFill>
              <a:effectLst/>
              <a:latin typeface="Arial" panose="020B0604020202020204" pitchFamily="34" charset="0"/>
              <a:cs typeface="Arial" panose="020B0604020202020204" pitchFamily="34" charset="0"/>
            </a:endParaRPr>
          </a:p>
          <a:p>
            <a:pPr marL="285750" indent="-285750" fontAlgn="base">
              <a:lnSpc>
                <a:spcPct val="113000"/>
              </a:lnSpc>
              <a:spcBef>
                <a:spcPts val="500"/>
              </a:spcBef>
              <a:buFont typeface="Arial" panose="020B0604020202020204" pitchFamily="34" charset="0"/>
              <a:buChar char="•"/>
            </a:pPr>
            <a:r>
              <a:rPr lang="en-US" sz="1750">
                <a:solidFill>
                  <a:srgbClr val="1E4782"/>
                </a:solidFill>
                <a:latin typeface="Arial" panose="020B0604020202020204" pitchFamily="34" charset="0"/>
                <a:cs typeface="Arial" panose="020B0604020202020204" pitchFamily="34" charset="0"/>
              </a:rPr>
              <a:t>Select "Forgot Password“</a:t>
            </a:r>
          </a:p>
          <a:p>
            <a:pPr marL="285750" indent="-285750" fontAlgn="base">
              <a:lnSpc>
                <a:spcPct val="113000"/>
              </a:lnSpc>
              <a:spcBef>
                <a:spcPts val="500"/>
              </a:spcBef>
              <a:buFont typeface="Arial" panose="020B0604020202020204" pitchFamily="34" charset="0"/>
              <a:buChar char="•"/>
            </a:pPr>
            <a:r>
              <a:rPr lang="en-US" sz="1750">
                <a:solidFill>
                  <a:srgbClr val="1E4782"/>
                </a:solidFill>
                <a:latin typeface="Arial" panose="020B0604020202020204" pitchFamily="34" charset="0"/>
                <a:cs typeface="Arial" panose="020B0604020202020204" pitchFamily="34" charset="0"/>
              </a:rPr>
              <a:t>Enter your email address and CAP-specific username</a:t>
            </a:r>
          </a:p>
          <a:p>
            <a:pPr marL="285750" indent="-285750" fontAlgn="base">
              <a:lnSpc>
                <a:spcPct val="113000"/>
              </a:lnSpc>
              <a:spcBef>
                <a:spcPts val="500"/>
              </a:spcBef>
              <a:buFont typeface="Arial" panose="020B0604020202020204" pitchFamily="34" charset="0"/>
              <a:buChar char="•"/>
            </a:pPr>
            <a:r>
              <a:rPr lang="en-US" sz="1750">
                <a:solidFill>
                  <a:srgbClr val="1E4782"/>
                </a:solidFill>
                <a:latin typeface="Arial" panose="020B0604020202020204" pitchFamily="34" charset="0"/>
                <a:cs typeface="Arial" panose="020B0604020202020204" pitchFamily="34" charset="0"/>
              </a:rPr>
              <a:t>Follow the emailed directions to reset your password</a:t>
            </a:r>
          </a:p>
          <a:p>
            <a:pPr marL="285750" indent="-285750" fontAlgn="base">
              <a:lnSpc>
                <a:spcPct val="113000"/>
              </a:lnSpc>
              <a:spcBef>
                <a:spcPts val="500"/>
              </a:spcBef>
              <a:buFont typeface="Arial" panose="020B0604020202020204" pitchFamily="34" charset="0"/>
              <a:buChar char="•"/>
            </a:pPr>
            <a:r>
              <a:rPr lang="en-US" sz="1750">
                <a:solidFill>
                  <a:srgbClr val="1E4782"/>
                </a:solidFill>
                <a:latin typeface="Arial" panose="020B0604020202020204" pitchFamily="34" charset="0"/>
                <a:cs typeface="Arial" panose="020B0604020202020204" pitchFamily="34" charset="0"/>
              </a:rPr>
              <a:t>Log in using the username and new password</a:t>
            </a:r>
          </a:p>
          <a:p>
            <a:pPr algn="l" rtl="0" fontAlgn="base">
              <a:lnSpc>
                <a:spcPct val="113000"/>
              </a:lnSpc>
              <a:spcBef>
                <a:spcPts val="500"/>
              </a:spcBef>
              <a:buFont typeface="Arial" panose="020B0604020202020204" pitchFamily="34" charset="0"/>
              <a:buChar char="•"/>
            </a:pPr>
            <a:endParaRPr lang="en-US" b="0" i="0">
              <a:solidFill>
                <a:schemeClr val="accent2"/>
              </a:solidFill>
              <a:effectLst/>
              <a:latin typeface="Arial" panose="020B060402020202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593DADF7-3CB5-1E99-39B7-33F77B2ABB41}"/>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461173" y="2318055"/>
            <a:ext cx="3914421" cy="35809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521469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1C5911B-86B0-3B85-E643-E84F68005DC9}"/>
              </a:ext>
              <a:ext uri="{C183D7F6-B498-43B3-948B-1728B52AA6E4}">
                <adec:decorative xmlns:adec="http://schemas.microsoft.com/office/drawing/2017/decorative" val="1"/>
              </a:ext>
            </a:extLst>
          </p:cNvPr>
          <p:cNvSpPr/>
          <p:nvPr/>
        </p:nvSpPr>
        <p:spPr>
          <a:xfrm>
            <a:off x="374186" y="2257149"/>
            <a:ext cx="11284204" cy="2343702"/>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CC3D010-1BA3-AB47-2684-3B8DCE4960C1}"/>
              </a:ext>
            </a:extLst>
          </p:cNvPr>
          <p:cNvSpPr>
            <a:spLocks noGrp="1"/>
          </p:cNvSpPr>
          <p:nvPr>
            <p:ph type="title"/>
          </p:nvPr>
        </p:nvSpPr>
        <p:spPr/>
        <p:txBody>
          <a:bodyPr/>
          <a:lstStyle/>
          <a:p>
            <a:r>
              <a:rPr lang="en-US"/>
              <a:t>CAP Online Platform Application</a:t>
            </a:r>
          </a:p>
        </p:txBody>
      </p:sp>
      <p:sp>
        <p:nvSpPr>
          <p:cNvPr id="4" name="Slide Number Placeholder 3">
            <a:extLst>
              <a:ext uri="{FF2B5EF4-FFF2-40B4-BE49-F238E27FC236}">
                <a16:creationId xmlns:a16="http://schemas.microsoft.com/office/drawing/2014/main" id="{B7784D01-505D-4220-CC82-346E0833694B}"/>
              </a:ext>
            </a:extLst>
          </p:cNvPr>
          <p:cNvSpPr>
            <a:spLocks noGrp="1"/>
          </p:cNvSpPr>
          <p:nvPr>
            <p:ph type="sldNum" sz="quarter" idx="12"/>
          </p:nvPr>
        </p:nvSpPr>
        <p:spPr/>
        <p:txBody>
          <a:bodyPr/>
          <a:lstStyle/>
          <a:p>
            <a:fld id="{68A8D22E-6BC5-9E47-900C-2BB94685D9F5}" type="slidenum">
              <a:rPr lang="en-US" smtClean="0"/>
              <a:t>15</a:t>
            </a:fld>
            <a:endParaRPr lang="en-US"/>
          </a:p>
        </p:txBody>
      </p:sp>
      <p:pic>
        <p:nvPicPr>
          <p:cNvPr id="6" name="Picture 5" descr="Login screenshot">
            <a:extLst>
              <a:ext uri="{FF2B5EF4-FFF2-40B4-BE49-F238E27FC236}">
                <a16:creationId xmlns:a16="http://schemas.microsoft.com/office/drawing/2014/main" id="{3A584784-DF41-2498-A8A8-91031AFABE71}"/>
              </a:ext>
            </a:extLst>
          </p:cNvPr>
          <p:cNvPicPr>
            <a:picLocks noChangeAspect="1"/>
          </p:cNvPicPr>
          <p:nvPr/>
        </p:nvPicPr>
        <p:blipFill>
          <a:blip r:embed="rId3"/>
          <a:stretch>
            <a:fillRect/>
          </a:stretch>
        </p:blipFill>
        <p:spPr>
          <a:xfrm>
            <a:off x="533610" y="2474705"/>
            <a:ext cx="10808255" cy="1695537"/>
          </a:xfrm>
          <a:prstGeom prst="rect">
            <a:avLst/>
          </a:prstGeom>
        </p:spPr>
      </p:pic>
      <p:pic>
        <p:nvPicPr>
          <p:cNvPr id="9" name="Picture 8">
            <a:extLst>
              <a:ext uri="{FF2B5EF4-FFF2-40B4-BE49-F238E27FC236}">
                <a16:creationId xmlns:a16="http://schemas.microsoft.com/office/drawing/2014/main" id="{5450B3EC-F923-A0CA-4BDA-23FA6C6ADBE2}"/>
              </a:ext>
              <a:ext uri="{C183D7F6-B498-43B3-948B-1728B52AA6E4}">
                <adec:decorative xmlns:adec="http://schemas.microsoft.com/office/drawing/2017/decorative" val="1"/>
              </a:ext>
            </a:extLst>
          </p:cNvPr>
          <p:cNvPicPr>
            <a:picLocks noChangeAspect="1"/>
          </p:cNvPicPr>
          <p:nvPr/>
        </p:nvPicPr>
        <p:blipFill>
          <a:blip r:embed="rId4"/>
          <a:srcRect b="75853"/>
          <a:stretch>
            <a:fillRect/>
          </a:stretch>
        </p:blipFill>
        <p:spPr>
          <a:xfrm>
            <a:off x="7285421" y="2995673"/>
            <a:ext cx="4056444" cy="880347"/>
          </a:xfrm>
          <a:prstGeom prst="rect">
            <a:avLst/>
          </a:prstGeom>
        </p:spPr>
      </p:pic>
      <p:pic>
        <p:nvPicPr>
          <p:cNvPr id="10" name="Picture 9">
            <a:extLst>
              <a:ext uri="{FF2B5EF4-FFF2-40B4-BE49-F238E27FC236}">
                <a16:creationId xmlns:a16="http://schemas.microsoft.com/office/drawing/2014/main" id="{FA96A3B5-C265-7A9A-A058-9DB7A88A004F}"/>
              </a:ext>
              <a:ext uri="{C183D7F6-B498-43B3-948B-1728B52AA6E4}">
                <adec:decorative xmlns:adec="http://schemas.microsoft.com/office/drawing/2017/decorative" val="1"/>
              </a:ext>
            </a:extLst>
          </p:cNvPr>
          <p:cNvPicPr>
            <a:picLocks noChangeAspect="1"/>
          </p:cNvPicPr>
          <p:nvPr/>
        </p:nvPicPr>
        <p:blipFill>
          <a:blip r:embed="rId4"/>
          <a:srcRect b="76072"/>
          <a:stretch>
            <a:fillRect/>
          </a:stretch>
        </p:blipFill>
        <p:spPr>
          <a:xfrm>
            <a:off x="5336597" y="2995674"/>
            <a:ext cx="3897649" cy="880347"/>
          </a:xfrm>
          <a:prstGeom prst="rect">
            <a:avLst/>
          </a:prstGeom>
        </p:spPr>
      </p:pic>
      <p:sp>
        <p:nvSpPr>
          <p:cNvPr id="3" name="Rectangle 2">
            <a:extLst>
              <a:ext uri="{FF2B5EF4-FFF2-40B4-BE49-F238E27FC236}">
                <a16:creationId xmlns:a16="http://schemas.microsoft.com/office/drawing/2014/main" id="{CAC39615-5BFB-089D-C940-2D4BEAE6BBAA}"/>
              </a:ext>
              <a:ext uri="{C183D7F6-B498-43B3-948B-1728B52AA6E4}">
                <adec:decorative xmlns:adec="http://schemas.microsoft.com/office/drawing/2017/decorative" val="1"/>
              </a:ext>
            </a:extLst>
          </p:cNvPr>
          <p:cNvSpPr/>
          <p:nvPr/>
        </p:nvSpPr>
        <p:spPr>
          <a:xfrm>
            <a:off x="5336597" y="3876022"/>
            <a:ext cx="6005268" cy="492342"/>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075142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C21A52-7124-4A14-64A9-DC3AA13C6D4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76D8BEE-4274-8C0C-A60D-C19668C04C0A}"/>
              </a:ext>
            </a:extLst>
          </p:cNvPr>
          <p:cNvSpPr>
            <a:spLocks noGrp="1"/>
          </p:cNvSpPr>
          <p:nvPr>
            <p:ph type="title"/>
          </p:nvPr>
        </p:nvSpPr>
        <p:spPr/>
        <p:txBody>
          <a:bodyPr/>
          <a:lstStyle/>
          <a:p>
            <a:r>
              <a:rPr lang="en-US"/>
              <a:t>CAP Online Platform Home Page</a:t>
            </a:r>
          </a:p>
        </p:txBody>
      </p:sp>
      <p:sp>
        <p:nvSpPr>
          <p:cNvPr id="4" name="Slide Number Placeholder 3">
            <a:extLst>
              <a:ext uri="{FF2B5EF4-FFF2-40B4-BE49-F238E27FC236}">
                <a16:creationId xmlns:a16="http://schemas.microsoft.com/office/drawing/2014/main" id="{04F554C7-76B7-F14F-6B6B-8B6923ECC72E}"/>
              </a:ext>
            </a:extLst>
          </p:cNvPr>
          <p:cNvSpPr>
            <a:spLocks noGrp="1"/>
          </p:cNvSpPr>
          <p:nvPr>
            <p:ph type="sldNum" sz="quarter" idx="12"/>
          </p:nvPr>
        </p:nvSpPr>
        <p:spPr/>
        <p:txBody>
          <a:bodyPr/>
          <a:lstStyle/>
          <a:p>
            <a:fld id="{68A8D22E-6BC5-9E47-900C-2BB94685D9F5}" type="slidenum">
              <a:rPr lang="en-US" smtClean="0"/>
              <a:t>16</a:t>
            </a:fld>
            <a:endParaRPr lang="en-US"/>
          </a:p>
        </p:txBody>
      </p:sp>
      <p:pic>
        <p:nvPicPr>
          <p:cNvPr id="5" name="Picture 4" descr="Login screenshot">
            <a:extLst>
              <a:ext uri="{FF2B5EF4-FFF2-40B4-BE49-F238E27FC236}">
                <a16:creationId xmlns:a16="http://schemas.microsoft.com/office/drawing/2014/main" id="{C4A2D5F6-8EC3-9880-A697-5374AEEF8159}"/>
              </a:ext>
            </a:extLst>
          </p:cNvPr>
          <p:cNvPicPr>
            <a:picLocks noChangeAspect="1"/>
          </p:cNvPicPr>
          <p:nvPr/>
        </p:nvPicPr>
        <p:blipFill>
          <a:blip r:embed="rId3"/>
          <a:srcRect b="65836"/>
          <a:stretch>
            <a:fillRect/>
          </a:stretch>
        </p:blipFill>
        <p:spPr>
          <a:xfrm>
            <a:off x="837136" y="2861489"/>
            <a:ext cx="10517728" cy="1577928"/>
          </a:xfrm>
          <a:prstGeom prst="rect">
            <a:avLst/>
          </a:prstGeom>
          <a:solidFill>
            <a:srgbClr val="FFFFFF">
              <a:shade val="85000"/>
            </a:srgbClr>
          </a:solidFill>
          <a:ln w="31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Rectangle 7">
            <a:extLst>
              <a:ext uri="{FF2B5EF4-FFF2-40B4-BE49-F238E27FC236}">
                <a16:creationId xmlns:a16="http://schemas.microsoft.com/office/drawing/2014/main" id="{006D6062-2266-5E60-AC42-FC568856A21E}"/>
              </a:ext>
              <a:ext uri="{C183D7F6-B498-43B3-948B-1728B52AA6E4}">
                <adec:decorative xmlns:adec="http://schemas.microsoft.com/office/drawing/2017/decorative" val="1"/>
              </a:ext>
            </a:extLst>
          </p:cNvPr>
          <p:cNvSpPr/>
          <p:nvPr/>
        </p:nvSpPr>
        <p:spPr>
          <a:xfrm>
            <a:off x="2078501" y="3650453"/>
            <a:ext cx="9276363" cy="671992"/>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7">
            <a:extLst>
              <a:ext uri="{FF2B5EF4-FFF2-40B4-BE49-F238E27FC236}">
                <a16:creationId xmlns:a16="http://schemas.microsoft.com/office/drawing/2014/main" id="{46B0FD39-2B5B-4B66-95BE-7F4022AB06B5}"/>
              </a:ext>
            </a:extLst>
          </p:cNvPr>
          <p:cNvSpPr txBox="1"/>
          <p:nvPr/>
        </p:nvSpPr>
        <p:spPr>
          <a:xfrm>
            <a:off x="837136" y="1841995"/>
            <a:ext cx="10515600" cy="646331"/>
          </a:xfrm>
          <a:prstGeom prst="rect">
            <a:avLst/>
          </a:prstGeom>
          <a:noFill/>
        </p:spPr>
        <p:txBody>
          <a:bodyPr wrap="square" lIns="91440" tIns="45720" rIns="91440" bIns="45720"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a:solidFill>
                  <a:srgbClr val="E97132"/>
                </a:solidFill>
              </a:rPr>
              <a:t>If you have logged in with the correct credentials, you will see the name of the educator preparation program that your teacher candidate is enrolled in on the upper right-hand corner. </a:t>
            </a:r>
          </a:p>
        </p:txBody>
      </p:sp>
      <p:sp>
        <p:nvSpPr>
          <p:cNvPr id="14" name="TextBox 13">
            <a:extLst>
              <a:ext uri="{FF2B5EF4-FFF2-40B4-BE49-F238E27FC236}">
                <a16:creationId xmlns:a16="http://schemas.microsoft.com/office/drawing/2014/main" id="{66AD1FAF-8A24-A098-4888-27EAEE943194}"/>
              </a:ext>
            </a:extLst>
          </p:cNvPr>
          <p:cNvSpPr txBox="1"/>
          <p:nvPr/>
        </p:nvSpPr>
        <p:spPr>
          <a:xfrm>
            <a:off x="837136" y="4969078"/>
            <a:ext cx="10882085" cy="646331"/>
          </a:xfrm>
          <a:prstGeom prst="rect">
            <a:avLst/>
          </a:prstGeom>
          <a:noFill/>
        </p:spPr>
        <p:txBody>
          <a:bodyPr wrap="square">
            <a:spAutoFit/>
          </a:bodyPr>
          <a:lstStyle/>
          <a:p>
            <a:r>
              <a:rPr lang="en-US">
                <a:solidFill>
                  <a:srgbClr val="1E4782"/>
                </a:solidFill>
              </a:rPr>
              <a:t>If you do not see the educator preparation program name, and do not see your teach candidate’s cycle, you have logged in with your personal ELAR credentials.</a:t>
            </a:r>
          </a:p>
        </p:txBody>
      </p:sp>
      <p:sp>
        <p:nvSpPr>
          <p:cNvPr id="15" name="Rectangle 14">
            <a:extLst>
              <a:ext uri="{FF2B5EF4-FFF2-40B4-BE49-F238E27FC236}">
                <a16:creationId xmlns:a16="http://schemas.microsoft.com/office/drawing/2014/main" id="{E6C6EB1A-1B52-AF41-D7B0-583C77DFD3D9}"/>
              </a:ext>
              <a:ext uri="{C183D7F6-B498-43B3-948B-1728B52AA6E4}">
                <adec:decorative xmlns:adec="http://schemas.microsoft.com/office/drawing/2017/decorative" val="1"/>
              </a:ext>
            </a:extLst>
          </p:cNvPr>
          <p:cNvSpPr/>
          <p:nvPr/>
        </p:nvSpPr>
        <p:spPr>
          <a:xfrm>
            <a:off x="8729125" y="2861489"/>
            <a:ext cx="2623611" cy="299131"/>
          </a:xfrm>
          <a:prstGeom prst="rect">
            <a:avLst/>
          </a:prstGeom>
          <a:no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40376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160190-50B8-684E-DD02-349F0D6F7C11}"/>
            </a:ext>
          </a:extLst>
        </p:cNvPr>
        <p:cNvGrpSpPr/>
        <p:nvPr/>
      </p:nvGrpSpPr>
      <p:grpSpPr>
        <a:xfrm>
          <a:off x="0" y="0"/>
          <a:ext cx="0" cy="0"/>
          <a:chOff x="0" y="0"/>
          <a:chExt cx="0" cy="0"/>
        </a:xfrm>
      </p:grpSpPr>
      <p:sp>
        <p:nvSpPr>
          <p:cNvPr id="10" name="TextBox 9">
            <a:extLst>
              <a:ext uri="{FF2B5EF4-FFF2-40B4-BE49-F238E27FC236}">
                <a16:creationId xmlns:a16="http://schemas.microsoft.com/office/drawing/2014/main" id="{ECF318A2-038F-94C4-BB87-3C63F190BAA8}"/>
              </a:ext>
              <a:ext uri="{C183D7F6-B498-43B3-948B-1728B52AA6E4}">
                <adec:decorative xmlns:adec="http://schemas.microsoft.com/office/drawing/2017/decorative" val="1"/>
              </a:ext>
            </a:extLst>
          </p:cNvPr>
          <p:cNvSpPr txBox="1"/>
          <p:nvPr/>
        </p:nvSpPr>
        <p:spPr>
          <a:xfrm>
            <a:off x="4659585" y="0"/>
            <a:ext cx="5199017" cy="6858000"/>
          </a:xfrm>
          <a:prstGeom prst="rect">
            <a:avLst/>
          </a:prstGeom>
          <a:solidFill>
            <a:srgbClr val="2F76B6"/>
          </a:solidFill>
        </p:spPr>
        <p:txBody>
          <a:bodyPr wrap="square" rtlCol="0">
            <a:spAutoFit/>
          </a:bodyPr>
          <a:lstStyle/>
          <a:p>
            <a:endParaRPr lang="en-US"/>
          </a:p>
        </p:txBody>
      </p:sp>
      <p:sp>
        <p:nvSpPr>
          <p:cNvPr id="2" name="Title 1">
            <a:extLst>
              <a:ext uri="{FF2B5EF4-FFF2-40B4-BE49-F238E27FC236}">
                <a16:creationId xmlns:a16="http://schemas.microsoft.com/office/drawing/2014/main" id="{ECBD9A87-112C-6A62-250E-EC065FD53FA4}"/>
              </a:ext>
            </a:extLst>
          </p:cNvPr>
          <p:cNvSpPr>
            <a:spLocks noGrp="1"/>
          </p:cNvSpPr>
          <p:nvPr>
            <p:ph type="title"/>
          </p:nvPr>
        </p:nvSpPr>
        <p:spPr>
          <a:xfrm>
            <a:off x="519148" y="1776549"/>
            <a:ext cx="9113224" cy="1766454"/>
          </a:xfrm>
        </p:spPr>
        <p:txBody>
          <a:bodyPr/>
          <a:lstStyle/>
          <a:p>
            <a:r>
              <a:rPr lang="en-US"/>
              <a:t>Navigating the Platform</a:t>
            </a:r>
          </a:p>
        </p:txBody>
      </p:sp>
      <p:sp>
        <p:nvSpPr>
          <p:cNvPr id="5" name="Slide Number Placeholder 4">
            <a:extLst>
              <a:ext uri="{FF2B5EF4-FFF2-40B4-BE49-F238E27FC236}">
                <a16:creationId xmlns:a16="http://schemas.microsoft.com/office/drawing/2014/main" id="{5C2BACFC-2934-7460-6492-DE5EEF8EA4D3}"/>
              </a:ext>
            </a:extLst>
          </p:cNvPr>
          <p:cNvSpPr>
            <a:spLocks noGrp="1"/>
          </p:cNvSpPr>
          <p:nvPr>
            <p:ph type="sldNum" sz="quarter" idx="12"/>
          </p:nvPr>
        </p:nvSpPr>
        <p:spPr/>
        <p:txBody>
          <a:bodyPr/>
          <a:lstStyle/>
          <a:p>
            <a:fld id="{68A8D22E-6BC5-9E47-900C-2BB94685D9F5}" type="slidenum">
              <a:rPr lang="en-US" smtClean="0"/>
              <a:t>17</a:t>
            </a:fld>
            <a:endParaRPr lang="en-US"/>
          </a:p>
        </p:txBody>
      </p:sp>
    </p:spTree>
    <p:extLst>
      <p:ext uri="{BB962C8B-B14F-4D97-AF65-F5344CB8AC3E}">
        <p14:creationId xmlns:p14="http://schemas.microsoft.com/office/powerpoint/2010/main" val="31193991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4D4F41-FACF-6C7A-62A7-A7D9124DC9A1}"/>
              </a:ext>
            </a:extLst>
          </p:cNvPr>
          <p:cNvSpPr>
            <a:spLocks noGrp="1"/>
          </p:cNvSpPr>
          <p:nvPr>
            <p:ph type="title"/>
          </p:nvPr>
        </p:nvSpPr>
        <p:spPr/>
        <p:txBody>
          <a:bodyPr/>
          <a:lstStyle/>
          <a:p>
            <a:r>
              <a:rPr lang="en-US"/>
              <a:t>Home Page</a:t>
            </a:r>
          </a:p>
        </p:txBody>
      </p:sp>
      <p:sp>
        <p:nvSpPr>
          <p:cNvPr id="4" name="Slide Number Placeholder 3">
            <a:extLst>
              <a:ext uri="{FF2B5EF4-FFF2-40B4-BE49-F238E27FC236}">
                <a16:creationId xmlns:a16="http://schemas.microsoft.com/office/drawing/2014/main" id="{65E7A31B-99CE-E1FA-6414-449A0A638559}"/>
              </a:ext>
              <a:ext uri="{C183D7F6-B498-43B3-948B-1728B52AA6E4}">
                <adec:decorative xmlns:adec="http://schemas.microsoft.com/office/drawing/2017/decorative" val="1"/>
              </a:ext>
            </a:extLst>
          </p:cNvPr>
          <p:cNvSpPr>
            <a:spLocks noGrp="1"/>
          </p:cNvSpPr>
          <p:nvPr>
            <p:ph type="sldNum" sz="quarter" idx="12"/>
          </p:nvPr>
        </p:nvSpPr>
        <p:spPr/>
        <p:txBody>
          <a:bodyPr/>
          <a:lstStyle/>
          <a:p>
            <a:fld id="{68A8D22E-6BC5-9E47-900C-2BB94685D9F5}" type="slidenum">
              <a:rPr lang="en-US" smtClean="0"/>
              <a:t>18</a:t>
            </a:fld>
            <a:endParaRPr lang="en-US"/>
          </a:p>
        </p:txBody>
      </p:sp>
      <p:pic>
        <p:nvPicPr>
          <p:cNvPr id="6" name="Picture 5" descr="CAP home page">
            <a:extLst>
              <a:ext uri="{FF2B5EF4-FFF2-40B4-BE49-F238E27FC236}">
                <a16:creationId xmlns:a16="http://schemas.microsoft.com/office/drawing/2014/main" id="{74C3AA3E-43BB-0ADB-89A3-C525E9E5A68D}"/>
              </a:ext>
            </a:extLst>
          </p:cNvPr>
          <p:cNvPicPr>
            <a:picLocks noChangeAspect="1"/>
          </p:cNvPicPr>
          <p:nvPr/>
        </p:nvPicPr>
        <p:blipFill>
          <a:blip r:embed="rId3"/>
          <a:stretch>
            <a:fillRect/>
          </a:stretch>
        </p:blipFill>
        <p:spPr>
          <a:xfrm>
            <a:off x="858393" y="1830730"/>
            <a:ext cx="9477712" cy="4161999"/>
          </a:xfrm>
          <a:prstGeom prst="rect">
            <a:avLst/>
          </a:prstGeom>
          <a:solidFill>
            <a:srgbClr val="FFFFFF">
              <a:shade val="85000"/>
            </a:srgbClr>
          </a:solidFill>
          <a:ln w="31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Rectangle 6">
            <a:extLst>
              <a:ext uri="{FF2B5EF4-FFF2-40B4-BE49-F238E27FC236}">
                <a16:creationId xmlns:a16="http://schemas.microsoft.com/office/drawing/2014/main" id="{58B9117D-C4FC-8651-FC2B-2DF020DB7652}"/>
              </a:ext>
              <a:ext uri="{C183D7F6-B498-43B3-948B-1728B52AA6E4}">
                <adec:decorative xmlns:adec="http://schemas.microsoft.com/office/drawing/2017/decorative" val="1"/>
              </a:ext>
            </a:extLst>
          </p:cNvPr>
          <p:cNvSpPr/>
          <p:nvPr/>
        </p:nvSpPr>
        <p:spPr>
          <a:xfrm>
            <a:off x="3485198" y="3656111"/>
            <a:ext cx="6432391" cy="683926"/>
          </a:xfrm>
          <a:prstGeom prst="rect">
            <a:avLst/>
          </a:prstGeom>
          <a:no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B5F105D9-8558-F6C4-FE0C-B3D74883A646}"/>
              </a:ext>
              <a:ext uri="{C183D7F6-B498-43B3-948B-1728B52AA6E4}">
                <adec:decorative xmlns:adec="http://schemas.microsoft.com/office/drawing/2017/decorative" val="1"/>
              </a:ext>
            </a:extLst>
          </p:cNvPr>
          <p:cNvSpPr/>
          <p:nvPr/>
        </p:nvSpPr>
        <p:spPr>
          <a:xfrm>
            <a:off x="8913650" y="4907367"/>
            <a:ext cx="166687" cy="207649"/>
          </a:xfrm>
          <a:prstGeom prst="rect">
            <a:avLst/>
          </a:prstGeom>
          <a:no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DB4BB2CF-B1A3-8F49-61AC-4AC753622CFD}"/>
              </a:ext>
              <a:ext uri="{C183D7F6-B498-43B3-948B-1728B52AA6E4}">
                <adec:decorative xmlns:adec="http://schemas.microsoft.com/office/drawing/2017/decorative" val="1"/>
              </a:ext>
            </a:extLst>
          </p:cNvPr>
          <p:cNvSpPr/>
          <p:nvPr/>
        </p:nvSpPr>
        <p:spPr>
          <a:xfrm>
            <a:off x="8913649" y="4639742"/>
            <a:ext cx="1422399" cy="174422"/>
          </a:xfrm>
          <a:prstGeom prst="rect">
            <a:avLst/>
          </a:prstGeom>
          <a:no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B7648C3-CCCD-6D62-2800-560A6047A5A2}"/>
              </a:ext>
              <a:ext uri="{C183D7F6-B498-43B3-948B-1728B52AA6E4}">
                <adec:decorative xmlns:adec="http://schemas.microsoft.com/office/drawing/2017/decorative" val="1"/>
              </a:ext>
            </a:extLst>
          </p:cNvPr>
          <p:cNvSpPr/>
          <p:nvPr/>
        </p:nvSpPr>
        <p:spPr>
          <a:xfrm>
            <a:off x="2118156" y="5474117"/>
            <a:ext cx="8125097" cy="304799"/>
          </a:xfrm>
          <a:prstGeom prst="rect">
            <a:avLst/>
          </a:prstGeom>
          <a:no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B17901D-4706-3C0F-5F27-C04A9187181A}"/>
              </a:ext>
              <a:ext uri="{C183D7F6-B498-43B3-948B-1728B52AA6E4}">
                <adec:decorative xmlns:adec="http://schemas.microsoft.com/office/drawing/2017/decorative" val="1"/>
              </a:ext>
            </a:extLst>
          </p:cNvPr>
          <p:cNvSpPr/>
          <p:nvPr/>
        </p:nvSpPr>
        <p:spPr>
          <a:xfrm>
            <a:off x="858393" y="2666888"/>
            <a:ext cx="1064254" cy="156754"/>
          </a:xfrm>
          <a:prstGeom prst="rect">
            <a:avLst/>
          </a:prstGeom>
          <a:no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70149CC7-665C-93C9-3520-F743E86F0889}"/>
              </a:ext>
              <a:ext uri="{C183D7F6-B498-43B3-948B-1728B52AA6E4}">
                <adec:decorative xmlns:adec="http://schemas.microsoft.com/office/drawing/2017/decorative" val="1"/>
              </a:ext>
            </a:extLst>
          </p:cNvPr>
          <p:cNvSpPr txBox="1"/>
          <p:nvPr/>
        </p:nvSpPr>
        <p:spPr>
          <a:xfrm>
            <a:off x="10568918" y="3813132"/>
            <a:ext cx="1459942" cy="553998"/>
          </a:xfrm>
          <a:prstGeom prst="rect">
            <a:avLst/>
          </a:prstGeom>
          <a:noFill/>
        </p:spPr>
        <p:txBody>
          <a:bodyPr wrap="square">
            <a:spAutoFit/>
          </a:bodyPr>
          <a:lstStyle/>
          <a:p>
            <a:r>
              <a:rPr lang="en-US" sz="1500" b="1">
                <a:solidFill>
                  <a:srgbClr val="1E4782"/>
                </a:solidFill>
                <a:latin typeface="Arial" panose="020B0604020202020204" pitchFamily="34" charset="0"/>
                <a:cs typeface="Arial" panose="020B0604020202020204" pitchFamily="34" charset="0"/>
              </a:rPr>
              <a:t>Filter</a:t>
            </a:r>
            <a:r>
              <a:rPr lang="en-US" sz="1500">
                <a:solidFill>
                  <a:srgbClr val="1E4782"/>
                </a:solidFill>
                <a:latin typeface="Arial" panose="020B0604020202020204" pitchFamily="34" charset="0"/>
                <a:cs typeface="Arial" panose="020B0604020202020204" pitchFamily="34" charset="0"/>
              </a:rPr>
              <a:t> by cycle status or year</a:t>
            </a:r>
            <a:endParaRPr lang="en-US" sz="1500">
              <a:solidFill>
                <a:srgbClr val="1E4782"/>
              </a:solidFill>
            </a:endParaRPr>
          </a:p>
        </p:txBody>
      </p:sp>
      <p:sp>
        <p:nvSpPr>
          <p:cNvPr id="16" name="TextBox 15">
            <a:extLst>
              <a:ext uri="{FF2B5EF4-FFF2-40B4-BE49-F238E27FC236}">
                <a16:creationId xmlns:a16="http://schemas.microsoft.com/office/drawing/2014/main" id="{76D78269-0476-AB74-8F86-AC08C4DBB4EA}"/>
              </a:ext>
              <a:ext uri="{C183D7F6-B498-43B3-948B-1728B52AA6E4}">
                <adec:decorative xmlns:adec="http://schemas.microsoft.com/office/drawing/2017/decorative" val="1"/>
              </a:ext>
            </a:extLst>
          </p:cNvPr>
          <p:cNvSpPr txBox="1"/>
          <p:nvPr/>
        </p:nvSpPr>
        <p:spPr>
          <a:xfrm>
            <a:off x="10568918" y="4564674"/>
            <a:ext cx="1745963" cy="323165"/>
          </a:xfrm>
          <a:prstGeom prst="rect">
            <a:avLst/>
          </a:prstGeom>
          <a:noFill/>
        </p:spPr>
        <p:txBody>
          <a:bodyPr wrap="square">
            <a:spAutoFit/>
          </a:bodyPr>
          <a:lstStyle/>
          <a:p>
            <a:r>
              <a:rPr lang="en-US" sz="1500" b="1">
                <a:solidFill>
                  <a:srgbClr val="1E4782"/>
                </a:solidFill>
                <a:latin typeface="Arial" panose="020B0604020202020204" pitchFamily="34" charset="0"/>
                <a:cs typeface="Arial" panose="020B0604020202020204" pitchFamily="34" charset="0"/>
              </a:rPr>
              <a:t>Search</a:t>
            </a:r>
            <a:r>
              <a:rPr lang="en-US" sz="1500">
                <a:solidFill>
                  <a:srgbClr val="1E4782"/>
                </a:solidFill>
                <a:latin typeface="Arial" panose="020B0604020202020204" pitchFamily="34" charset="0"/>
                <a:cs typeface="Arial" panose="020B0604020202020204" pitchFamily="34" charset="0"/>
              </a:rPr>
              <a:t> in table</a:t>
            </a:r>
            <a:endParaRPr lang="en-US" sz="1500">
              <a:solidFill>
                <a:srgbClr val="1E4782"/>
              </a:solidFill>
            </a:endParaRPr>
          </a:p>
        </p:txBody>
      </p:sp>
      <p:sp>
        <p:nvSpPr>
          <p:cNvPr id="17" name="TextBox 16">
            <a:extLst>
              <a:ext uri="{FF2B5EF4-FFF2-40B4-BE49-F238E27FC236}">
                <a16:creationId xmlns:a16="http://schemas.microsoft.com/office/drawing/2014/main" id="{C19F3AB5-319A-7771-FF72-F62FAAA8B6D1}"/>
              </a:ext>
              <a:ext uri="{C183D7F6-B498-43B3-948B-1728B52AA6E4}">
                <adec:decorative xmlns:adec="http://schemas.microsoft.com/office/drawing/2017/decorative" val="1"/>
              </a:ext>
            </a:extLst>
          </p:cNvPr>
          <p:cNvSpPr txBox="1"/>
          <p:nvPr/>
        </p:nvSpPr>
        <p:spPr>
          <a:xfrm>
            <a:off x="10568918" y="4938585"/>
            <a:ext cx="1459942" cy="553998"/>
          </a:xfrm>
          <a:prstGeom prst="rect">
            <a:avLst/>
          </a:prstGeom>
          <a:noFill/>
        </p:spPr>
        <p:txBody>
          <a:bodyPr wrap="square">
            <a:spAutoFit/>
          </a:bodyPr>
          <a:lstStyle/>
          <a:p>
            <a:r>
              <a:rPr lang="en-US" sz="1500" b="1">
                <a:solidFill>
                  <a:srgbClr val="1E4782"/>
                </a:solidFill>
              </a:rPr>
              <a:t>Sort</a:t>
            </a:r>
            <a:r>
              <a:rPr lang="en-US" sz="1500">
                <a:solidFill>
                  <a:srgbClr val="1E4782"/>
                </a:solidFill>
              </a:rPr>
              <a:t> </a:t>
            </a:r>
            <a:r>
              <a:rPr lang="en-US" sz="1500" b="1">
                <a:solidFill>
                  <a:srgbClr val="1E4782"/>
                </a:solidFill>
              </a:rPr>
              <a:t>columns</a:t>
            </a:r>
            <a:r>
              <a:rPr lang="en-US" sz="1500">
                <a:solidFill>
                  <a:srgbClr val="1E4782"/>
                </a:solidFill>
              </a:rPr>
              <a:t> alphabetically</a:t>
            </a:r>
          </a:p>
        </p:txBody>
      </p:sp>
      <p:sp>
        <p:nvSpPr>
          <p:cNvPr id="18" name="TextBox 17">
            <a:extLst>
              <a:ext uri="{FF2B5EF4-FFF2-40B4-BE49-F238E27FC236}">
                <a16:creationId xmlns:a16="http://schemas.microsoft.com/office/drawing/2014/main" id="{D861E6C2-46DF-357D-7CEC-35519DE119D7}"/>
              </a:ext>
              <a:ext uri="{C183D7F6-B498-43B3-948B-1728B52AA6E4}">
                <adec:decorative xmlns:adec="http://schemas.microsoft.com/office/drawing/2017/decorative" val="1"/>
              </a:ext>
            </a:extLst>
          </p:cNvPr>
          <p:cNvSpPr txBox="1"/>
          <p:nvPr/>
        </p:nvSpPr>
        <p:spPr>
          <a:xfrm>
            <a:off x="10600078" y="5508016"/>
            <a:ext cx="1459942" cy="553998"/>
          </a:xfrm>
          <a:prstGeom prst="rect">
            <a:avLst/>
          </a:prstGeom>
          <a:noFill/>
        </p:spPr>
        <p:txBody>
          <a:bodyPr wrap="square">
            <a:spAutoFit/>
          </a:bodyPr>
          <a:lstStyle/>
          <a:p>
            <a:r>
              <a:rPr lang="en-US" sz="1500" b="1">
                <a:solidFill>
                  <a:srgbClr val="1E4782"/>
                </a:solidFill>
              </a:rPr>
              <a:t>Enter a cycle </a:t>
            </a:r>
            <a:r>
              <a:rPr lang="en-US" sz="1500">
                <a:solidFill>
                  <a:srgbClr val="1E4782"/>
                </a:solidFill>
              </a:rPr>
              <a:t>for one TC</a:t>
            </a:r>
          </a:p>
        </p:txBody>
      </p:sp>
      <p:cxnSp>
        <p:nvCxnSpPr>
          <p:cNvPr id="28" name="Straight Arrow Connector 27">
            <a:extLst>
              <a:ext uri="{FF2B5EF4-FFF2-40B4-BE49-F238E27FC236}">
                <a16:creationId xmlns:a16="http://schemas.microsoft.com/office/drawing/2014/main" id="{7E123A1C-5F08-DD03-538D-9FB6E2C3BAE8}"/>
              </a:ext>
              <a:ext uri="{C183D7F6-B498-43B3-948B-1728B52AA6E4}">
                <adec:decorative xmlns:adec="http://schemas.microsoft.com/office/drawing/2017/decorative" val="1"/>
              </a:ext>
            </a:extLst>
          </p:cNvPr>
          <p:cNvCxnSpPr>
            <a:cxnSpLocks/>
          </p:cNvCxnSpPr>
          <p:nvPr/>
        </p:nvCxnSpPr>
        <p:spPr>
          <a:xfrm>
            <a:off x="10336048" y="4726257"/>
            <a:ext cx="264030" cy="0"/>
          </a:xfrm>
          <a:prstGeom prst="straightConnector1">
            <a:avLst/>
          </a:prstGeom>
          <a:ln w="38100">
            <a:solidFill>
              <a:srgbClr val="FFC000"/>
            </a:solidFill>
            <a:tailEnd type="triangle"/>
          </a:ln>
        </p:spPr>
        <p:style>
          <a:lnRef idx="2">
            <a:schemeClr val="accent1"/>
          </a:lnRef>
          <a:fillRef idx="0">
            <a:schemeClr val="accent1"/>
          </a:fillRef>
          <a:effectRef idx="1">
            <a:schemeClr val="accent1"/>
          </a:effectRef>
          <a:fontRef idx="minor">
            <a:schemeClr val="tx1"/>
          </a:fontRef>
        </p:style>
      </p:cxnSp>
      <p:cxnSp>
        <p:nvCxnSpPr>
          <p:cNvPr id="29" name="Straight Arrow Connector 28">
            <a:extLst>
              <a:ext uri="{FF2B5EF4-FFF2-40B4-BE49-F238E27FC236}">
                <a16:creationId xmlns:a16="http://schemas.microsoft.com/office/drawing/2014/main" id="{33909240-81D9-4EBB-230A-2E7B8BF0A10C}"/>
              </a:ext>
              <a:ext uri="{C183D7F6-B498-43B3-948B-1728B52AA6E4}">
                <adec:decorative xmlns:adec="http://schemas.microsoft.com/office/drawing/2017/decorative" val="1"/>
              </a:ext>
            </a:extLst>
          </p:cNvPr>
          <p:cNvCxnSpPr>
            <a:cxnSpLocks/>
            <a:stCxn id="7" idx="3"/>
          </p:cNvCxnSpPr>
          <p:nvPr/>
        </p:nvCxnSpPr>
        <p:spPr>
          <a:xfrm>
            <a:off x="9917589" y="3998074"/>
            <a:ext cx="651329" cy="2498"/>
          </a:xfrm>
          <a:prstGeom prst="straightConnector1">
            <a:avLst/>
          </a:prstGeom>
          <a:ln w="38100">
            <a:solidFill>
              <a:srgbClr val="FFC000"/>
            </a:solidFill>
            <a:tailEnd type="triangle"/>
          </a:ln>
        </p:spPr>
        <p:style>
          <a:lnRef idx="2">
            <a:schemeClr val="accent1"/>
          </a:lnRef>
          <a:fillRef idx="0">
            <a:schemeClr val="accent1"/>
          </a:fillRef>
          <a:effectRef idx="1">
            <a:schemeClr val="accent1"/>
          </a:effectRef>
          <a:fontRef idx="minor">
            <a:schemeClr val="tx1"/>
          </a:fontRef>
        </p:style>
      </p:cxnSp>
      <p:cxnSp>
        <p:nvCxnSpPr>
          <p:cNvPr id="34" name="Straight Arrow Connector 33">
            <a:extLst>
              <a:ext uri="{FF2B5EF4-FFF2-40B4-BE49-F238E27FC236}">
                <a16:creationId xmlns:a16="http://schemas.microsoft.com/office/drawing/2014/main" id="{8198CD4D-7561-7780-C601-C5C78B415B9F}"/>
              </a:ext>
              <a:ext uri="{C183D7F6-B498-43B3-948B-1728B52AA6E4}">
                <adec:decorative xmlns:adec="http://schemas.microsoft.com/office/drawing/2017/decorative" val="1"/>
              </a:ext>
            </a:extLst>
          </p:cNvPr>
          <p:cNvCxnSpPr>
            <a:cxnSpLocks/>
          </p:cNvCxnSpPr>
          <p:nvPr/>
        </p:nvCxnSpPr>
        <p:spPr>
          <a:xfrm>
            <a:off x="9080336" y="5113869"/>
            <a:ext cx="1519753" cy="0"/>
          </a:xfrm>
          <a:prstGeom prst="straightConnector1">
            <a:avLst/>
          </a:prstGeom>
          <a:ln w="38100">
            <a:solidFill>
              <a:srgbClr val="FFC000"/>
            </a:solidFill>
            <a:tailEnd type="triangle"/>
          </a:ln>
        </p:spPr>
        <p:style>
          <a:lnRef idx="2">
            <a:schemeClr val="accent1"/>
          </a:lnRef>
          <a:fillRef idx="0">
            <a:schemeClr val="accent1"/>
          </a:fillRef>
          <a:effectRef idx="1">
            <a:schemeClr val="accent1"/>
          </a:effectRef>
          <a:fontRef idx="minor">
            <a:schemeClr val="tx1"/>
          </a:fontRef>
        </p:style>
      </p:cxnSp>
      <p:cxnSp>
        <p:nvCxnSpPr>
          <p:cNvPr id="36" name="Straight Arrow Connector 35">
            <a:extLst>
              <a:ext uri="{FF2B5EF4-FFF2-40B4-BE49-F238E27FC236}">
                <a16:creationId xmlns:a16="http://schemas.microsoft.com/office/drawing/2014/main" id="{CB8E2737-76E9-843D-B5D7-ACFA690A23CC}"/>
              </a:ext>
              <a:ext uri="{C183D7F6-B498-43B3-948B-1728B52AA6E4}">
                <adec:decorative xmlns:adec="http://schemas.microsoft.com/office/drawing/2017/decorative" val="1"/>
              </a:ext>
            </a:extLst>
          </p:cNvPr>
          <p:cNvCxnSpPr>
            <a:cxnSpLocks/>
          </p:cNvCxnSpPr>
          <p:nvPr/>
        </p:nvCxnSpPr>
        <p:spPr>
          <a:xfrm>
            <a:off x="10246422" y="5698735"/>
            <a:ext cx="353656" cy="0"/>
          </a:xfrm>
          <a:prstGeom prst="straightConnector1">
            <a:avLst/>
          </a:prstGeom>
          <a:ln w="38100">
            <a:solidFill>
              <a:srgbClr val="FFC000"/>
            </a:solidFill>
            <a:tailEnd type="triangle"/>
          </a:ln>
        </p:spPr>
        <p:style>
          <a:lnRef idx="2">
            <a:schemeClr val="accent1"/>
          </a:lnRef>
          <a:fillRef idx="0">
            <a:schemeClr val="accent1"/>
          </a:fillRef>
          <a:effectRef idx="1">
            <a:schemeClr val="accent1"/>
          </a:effectRef>
          <a:fontRef idx="minor">
            <a:schemeClr val="tx1"/>
          </a:fontRef>
        </p:style>
      </p:cxnSp>
      <p:sp>
        <p:nvSpPr>
          <p:cNvPr id="38" name="TextBox 37">
            <a:extLst>
              <a:ext uri="{FF2B5EF4-FFF2-40B4-BE49-F238E27FC236}">
                <a16:creationId xmlns:a16="http://schemas.microsoft.com/office/drawing/2014/main" id="{9C67B3D0-6A7F-0B01-0008-56DECD9E7A02}"/>
              </a:ext>
              <a:ext uri="{C183D7F6-B498-43B3-948B-1728B52AA6E4}">
                <adec:decorative xmlns:adec="http://schemas.microsoft.com/office/drawing/2017/decorative" val="1"/>
              </a:ext>
            </a:extLst>
          </p:cNvPr>
          <p:cNvSpPr txBox="1"/>
          <p:nvPr/>
        </p:nvSpPr>
        <p:spPr>
          <a:xfrm>
            <a:off x="57150" y="2546643"/>
            <a:ext cx="801243" cy="784830"/>
          </a:xfrm>
          <a:prstGeom prst="rect">
            <a:avLst/>
          </a:prstGeom>
          <a:noFill/>
        </p:spPr>
        <p:txBody>
          <a:bodyPr wrap="square">
            <a:spAutoFit/>
          </a:bodyPr>
          <a:lstStyle/>
          <a:p>
            <a:r>
              <a:rPr lang="en-US" sz="1500" b="1">
                <a:solidFill>
                  <a:srgbClr val="1E4782"/>
                </a:solidFill>
              </a:rPr>
              <a:t>Return </a:t>
            </a:r>
            <a:r>
              <a:rPr lang="en-US" sz="1500">
                <a:solidFill>
                  <a:srgbClr val="1E4782"/>
                </a:solidFill>
              </a:rPr>
              <a:t>to this page</a:t>
            </a:r>
          </a:p>
        </p:txBody>
      </p:sp>
      <p:sp>
        <p:nvSpPr>
          <p:cNvPr id="3" name="Rectangle 2">
            <a:extLst>
              <a:ext uri="{FF2B5EF4-FFF2-40B4-BE49-F238E27FC236}">
                <a16:creationId xmlns:a16="http://schemas.microsoft.com/office/drawing/2014/main" id="{BBC137BF-79A7-627E-F5E0-D6C1A42CE9BF}"/>
              </a:ext>
              <a:ext uri="{C183D7F6-B498-43B3-948B-1728B52AA6E4}">
                <adec:decorative xmlns:adec="http://schemas.microsoft.com/office/drawing/2017/decorative" val="1"/>
              </a:ext>
            </a:extLst>
          </p:cNvPr>
          <p:cNvSpPr/>
          <p:nvPr/>
        </p:nvSpPr>
        <p:spPr>
          <a:xfrm>
            <a:off x="1969072" y="2618919"/>
            <a:ext cx="8366975" cy="879009"/>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CD84330-7B2F-EE25-39BF-2F880838824B}"/>
              </a:ext>
              <a:ext uri="{C183D7F6-B498-43B3-948B-1728B52AA6E4}">
                <adec:decorative xmlns:adec="http://schemas.microsoft.com/office/drawing/2017/decorative" val="1"/>
              </a:ext>
            </a:extLst>
          </p:cNvPr>
          <p:cNvSpPr/>
          <p:nvPr/>
        </p:nvSpPr>
        <p:spPr>
          <a:xfrm>
            <a:off x="9080336" y="2746798"/>
            <a:ext cx="1255653" cy="879009"/>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38137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3" grpId="0" animBg="1"/>
      <p:bldP spid="14" grpId="0" animBg="1"/>
      <p:bldP spid="5" grpId="0"/>
      <p:bldP spid="16" grpId="0"/>
      <p:bldP spid="17" grpId="0"/>
      <p:bldP spid="18" grpId="0"/>
      <p:bldP spid="3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DF8556-0A41-903A-5F88-3687B160A88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F45F458-0769-C0F9-1F8D-9DCA0DE45B84}"/>
              </a:ext>
            </a:extLst>
          </p:cNvPr>
          <p:cNvSpPr>
            <a:spLocks noGrp="1"/>
          </p:cNvSpPr>
          <p:nvPr>
            <p:ph type="title"/>
          </p:nvPr>
        </p:nvSpPr>
        <p:spPr/>
        <p:txBody>
          <a:bodyPr/>
          <a:lstStyle/>
          <a:p>
            <a:r>
              <a:rPr lang="en-US"/>
              <a:t>Cycle Pages</a:t>
            </a:r>
          </a:p>
        </p:txBody>
      </p:sp>
      <p:sp>
        <p:nvSpPr>
          <p:cNvPr id="4" name="Slide Number Placeholder 3">
            <a:extLst>
              <a:ext uri="{FF2B5EF4-FFF2-40B4-BE49-F238E27FC236}">
                <a16:creationId xmlns:a16="http://schemas.microsoft.com/office/drawing/2014/main" id="{D8B640C7-ECD6-22D4-86A2-D14D3FA630E7}"/>
              </a:ext>
              <a:ext uri="{C183D7F6-B498-43B3-948B-1728B52AA6E4}">
                <adec:decorative xmlns:adec="http://schemas.microsoft.com/office/drawing/2017/decorative" val="1"/>
              </a:ext>
            </a:extLst>
          </p:cNvPr>
          <p:cNvSpPr>
            <a:spLocks noGrp="1"/>
          </p:cNvSpPr>
          <p:nvPr>
            <p:ph type="sldNum" sz="quarter" idx="12"/>
          </p:nvPr>
        </p:nvSpPr>
        <p:spPr/>
        <p:txBody>
          <a:bodyPr/>
          <a:lstStyle/>
          <a:p>
            <a:fld id="{68A8D22E-6BC5-9E47-900C-2BB94685D9F5}" type="slidenum">
              <a:rPr lang="en-US" smtClean="0"/>
              <a:t>19</a:t>
            </a:fld>
            <a:endParaRPr lang="en-US"/>
          </a:p>
        </p:txBody>
      </p:sp>
      <p:pic>
        <p:nvPicPr>
          <p:cNvPr id="6" name="Picture 5" descr="CAP navigation menu">
            <a:extLst>
              <a:ext uri="{FF2B5EF4-FFF2-40B4-BE49-F238E27FC236}">
                <a16:creationId xmlns:a16="http://schemas.microsoft.com/office/drawing/2014/main" id="{B5B60F7C-BBCF-3E89-3D06-A4FD117D8D69}"/>
              </a:ext>
            </a:extLst>
          </p:cNvPr>
          <p:cNvPicPr>
            <a:picLocks noChangeAspect="1"/>
          </p:cNvPicPr>
          <p:nvPr/>
        </p:nvPicPr>
        <p:blipFill>
          <a:blip r:embed="rId3"/>
          <a:srcRect b="36584"/>
          <a:stretch>
            <a:fillRect/>
          </a:stretch>
        </p:blipFill>
        <p:spPr>
          <a:xfrm>
            <a:off x="521824" y="1708064"/>
            <a:ext cx="1361749" cy="942883"/>
          </a:xfrm>
          <a:prstGeom prst="rect">
            <a:avLst/>
          </a:prstGeom>
          <a:solidFill>
            <a:srgbClr val="FFFFFF">
              <a:shade val="85000"/>
            </a:srgbClr>
          </a:solidFill>
          <a:ln w="31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descr="Navigation menu open with candidate cycle">
            <a:extLst>
              <a:ext uri="{FF2B5EF4-FFF2-40B4-BE49-F238E27FC236}">
                <a16:creationId xmlns:a16="http://schemas.microsoft.com/office/drawing/2014/main" id="{5F3939E0-F5CC-ECBC-FBE5-61BDEE254A85}"/>
              </a:ext>
            </a:extLst>
          </p:cNvPr>
          <p:cNvPicPr>
            <a:picLocks noChangeAspect="1"/>
          </p:cNvPicPr>
          <p:nvPr/>
        </p:nvPicPr>
        <p:blipFill>
          <a:blip r:embed="rId4"/>
          <a:srcRect b="9176"/>
          <a:stretch>
            <a:fillRect/>
          </a:stretch>
        </p:blipFill>
        <p:spPr>
          <a:xfrm>
            <a:off x="2774372" y="1708064"/>
            <a:ext cx="1359813" cy="4569642"/>
          </a:xfrm>
          <a:prstGeom prst="rect">
            <a:avLst/>
          </a:prstGeom>
          <a:solidFill>
            <a:srgbClr val="FFFFFF">
              <a:shade val="85000"/>
            </a:srgbClr>
          </a:solidFill>
          <a:ln w="31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TextBox 8">
            <a:extLst>
              <a:ext uri="{FF2B5EF4-FFF2-40B4-BE49-F238E27FC236}">
                <a16:creationId xmlns:a16="http://schemas.microsoft.com/office/drawing/2014/main" id="{A341F8F0-34A6-4B70-E447-D8B0D08E33B2}"/>
              </a:ext>
            </a:extLst>
          </p:cNvPr>
          <p:cNvSpPr txBox="1"/>
          <p:nvPr/>
        </p:nvSpPr>
        <p:spPr>
          <a:xfrm>
            <a:off x="4676745" y="1708063"/>
            <a:ext cx="6545752" cy="605294"/>
          </a:xfrm>
          <a:prstGeom prst="rect">
            <a:avLst/>
          </a:prstGeom>
          <a:noFill/>
        </p:spPr>
        <p:txBody>
          <a:bodyPr wrap="square">
            <a:spAutoFit/>
          </a:bodyPr>
          <a:lstStyle/>
          <a:p>
            <a:pPr algn="l" rtl="0" fontAlgn="base">
              <a:lnSpc>
                <a:spcPts val="1950"/>
              </a:lnSpc>
            </a:pPr>
            <a:r>
              <a:rPr lang="en-US" sz="1750" i="0">
                <a:solidFill>
                  <a:srgbClr val="1E4782"/>
                </a:solidFill>
                <a:effectLst/>
                <a:latin typeface="Arial" panose="020B0604020202020204" pitchFamily="34" charset="0"/>
                <a:cs typeface="Arial" panose="020B0604020202020204" pitchFamily="34" charset="0"/>
              </a:rPr>
              <a:t>Once you open an individual candidate’s cycle, the left-hand navigation bar will expand to show all cycle steps.</a:t>
            </a:r>
          </a:p>
        </p:txBody>
      </p:sp>
      <p:sp>
        <p:nvSpPr>
          <p:cNvPr id="10" name="Rectangle 9">
            <a:extLst>
              <a:ext uri="{FF2B5EF4-FFF2-40B4-BE49-F238E27FC236}">
                <a16:creationId xmlns:a16="http://schemas.microsoft.com/office/drawing/2014/main" id="{B0F67835-D450-E387-8352-824227D9D40A}"/>
              </a:ext>
              <a:ext uri="{C183D7F6-B498-43B3-948B-1728B52AA6E4}">
                <adec:decorative xmlns:adec="http://schemas.microsoft.com/office/drawing/2017/decorative" val="1"/>
              </a:ext>
            </a:extLst>
          </p:cNvPr>
          <p:cNvSpPr/>
          <p:nvPr/>
        </p:nvSpPr>
        <p:spPr>
          <a:xfrm>
            <a:off x="2774372" y="2650947"/>
            <a:ext cx="1359813" cy="3626758"/>
          </a:xfrm>
          <a:prstGeom prst="rect">
            <a:avLst/>
          </a:prstGeom>
          <a:no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29992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CA1FE5-2DA8-6C25-4E48-61C610B3DFD4}"/>
              </a:ext>
            </a:extLst>
          </p:cNvPr>
          <p:cNvSpPr>
            <a:spLocks noGrp="1"/>
          </p:cNvSpPr>
          <p:nvPr>
            <p:ph type="title"/>
          </p:nvPr>
        </p:nvSpPr>
        <p:spPr>
          <a:xfrm>
            <a:off x="1350124" y="1662546"/>
            <a:ext cx="4241372" cy="1766454"/>
          </a:xfrm>
        </p:spPr>
        <p:txBody>
          <a:bodyPr/>
          <a:lstStyle/>
          <a:p>
            <a:r>
              <a:rPr lang="en-US"/>
              <a:t>Agenda</a:t>
            </a:r>
          </a:p>
        </p:txBody>
      </p:sp>
      <p:sp>
        <p:nvSpPr>
          <p:cNvPr id="3" name="Content Placeholder 2">
            <a:extLst>
              <a:ext uri="{FF2B5EF4-FFF2-40B4-BE49-F238E27FC236}">
                <a16:creationId xmlns:a16="http://schemas.microsoft.com/office/drawing/2014/main" id="{5279E949-9ECC-2ED6-F19A-C93B664972E3}"/>
              </a:ext>
            </a:extLst>
          </p:cNvPr>
          <p:cNvSpPr>
            <a:spLocks noGrp="1"/>
          </p:cNvSpPr>
          <p:nvPr>
            <p:ph idx="1"/>
          </p:nvPr>
        </p:nvSpPr>
        <p:spPr>
          <a:xfrm>
            <a:off x="4810991" y="1933302"/>
            <a:ext cx="7145480" cy="5917045"/>
          </a:xfrm>
        </p:spPr>
        <p:txBody>
          <a:bodyPr>
            <a:normAutofit/>
          </a:bodyPr>
          <a:lstStyle/>
          <a:p>
            <a:r>
              <a:rPr lang="en-US" sz="2800"/>
              <a:t>Overview</a:t>
            </a:r>
          </a:p>
          <a:p>
            <a:r>
              <a:rPr lang="en-US" sz="2800"/>
              <a:t>Detailed walkthrough</a:t>
            </a:r>
          </a:p>
          <a:p>
            <a:r>
              <a:rPr lang="en-US" sz="2800"/>
              <a:t>Troubleshooting tips</a:t>
            </a:r>
          </a:p>
          <a:p>
            <a:r>
              <a:rPr lang="en-US" sz="2800"/>
              <a:t>Resources</a:t>
            </a:r>
          </a:p>
          <a:p>
            <a:r>
              <a:rPr lang="en-US" sz="2800"/>
              <a:t>Questions</a:t>
            </a:r>
          </a:p>
          <a:p>
            <a:endParaRPr lang="en-US" sz="2800"/>
          </a:p>
        </p:txBody>
      </p:sp>
      <p:sp>
        <p:nvSpPr>
          <p:cNvPr id="5" name="Slide Number Placeholder 4">
            <a:extLst>
              <a:ext uri="{FF2B5EF4-FFF2-40B4-BE49-F238E27FC236}">
                <a16:creationId xmlns:a16="http://schemas.microsoft.com/office/drawing/2014/main" id="{AA3CCAD0-C883-55AC-326B-90D880ABEB6C}"/>
              </a:ext>
            </a:extLst>
          </p:cNvPr>
          <p:cNvSpPr>
            <a:spLocks noGrp="1"/>
          </p:cNvSpPr>
          <p:nvPr>
            <p:ph type="sldNum" sz="quarter" idx="12"/>
          </p:nvPr>
        </p:nvSpPr>
        <p:spPr/>
        <p:txBody>
          <a:bodyPr/>
          <a:lstStyle/>
          <a:p>
            <a:fld id="{68A8D22E-6BC5-9E47-900C-2BB94685D9F5}" type="slidenum">
              <a:rPr lang="en-US" smtClean="0"/>
              <a:pPr/>
              <a:t>2</a:t>
            </a:fld>
            <a:endParaRPr lang="en-US"/>
          </a:p>
        </p:txBody>
      </p:sp>
    </p:spTree>
    <p:extLst>
      <p:ext uri="{BB962C8B-B14F-4D97-AF65-F5344CB8AC3E}">
        <p14:creationId xmlns:p14="http://schemas.microsoft.com/office/powerpoint/2010/main" val="6220255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0E993A-D785-BE85-6634-8D0876AA84E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52A308C-3B9D-117B-699D-E2292BE99786}"/>
              </a:ext>
            </a:extLst>
          </p:cNvPr>
          <p:cNvSpPr>
            <a:spLocks noGrp="1"/>
          </p:cNvSpPr>
          <p:nvPr>
            <p:ph type="title"/>
          </p:nvPr>
        </p:nvSpPr>
        <p:spPr/>
        <p:txBody>
          <a:bodyPr/>
          <a:lstStyle/>
          <a:p>
            <a:r>
              <a:rPr lang="en-US"/>
              <a:t>Things to Know</a:t>
            </a:r>
          </a:p>
        </p:txBody>
      </p:sp>
      <p:sp>
        <p:nvSpPr>
          <p:cNvPr id="4" name="Slide Number Placeholder 3">
            <a:extLst>
              <a:ext uri="{FF2B5EF4-FFF2-40B4-BE49-F238E27FC236}">
                <a16:creationId xmlns:a16="http://schemas.microsoft.com/office/drawing/2014/main" id="{A7FD1616-E6E2-0EBD-4250-BD2287D9AF7A}"/>
              </a:ext>
            </a:extLst>
          </p:cNvPr>
          <p:cNvSpPr>
            <a:spLocks noGrp="1"/>
          </p:cNvSpPr>
          <p:nvPr>
            <p:ph type="sldNum" sz="quarter" idx="12"/>
          </p:nvPr>
        </p:nvSpPr>
        <p:spPr/>
        <p:txBody>
          <a:bodyPr/>
          <a:lstStyle/>
          <a:p>
            <a:fld id="{68A8D22E-6BC5-9E47-900C-2BB94685D9F5}" type="slidenum">
              <a:rPr lang="en-US" smtClean="0"/>
              <a:t>20</a:t>
            </a:fld>
            <a:endParaRPr lang="en-US"/>
          </a:p>
        </p:txBody>
      </p:sp>
      <p:sp>
        <p:nvSpPr>
          <p:cNvPr id="3" name="TextBox 2">
            <a:extLst>
              <a:ext uri="{FF2B5EF4-FFF2-40B4-BE49-F238E27FC236}">
                <a16:creationId xmlns:a16="http://schemas.microsoft.com/office/drawing/2014/main" id="{1EAC1BF5-1476-F555-58D2-CD5D030D1AC2}"/>
              </a:ext>
            </a:extLst>
          </p:cNvPr>
          <p:cNvSpPr txBox="1"/>
          <p:nvPr/>
        </p:nvSpPr>
        <p:spPr>
          <a:xfrm>
            <a:off x="1075045" y="1791113"/>
            <a:ext cx="10881426" cy="461665"/>
          </a:xfrm>
          <a:prstGeom prst="rect">
            <a:avLst/>
          </a:prstGeom>
          <a:noFill/>
        </p:spPr>
        <p:txBody>
          <a:bodyPr wrap="square">
            <a:spAutoFit/>
          </a:bodyPr>
          <a:lstStyle/>
          <a:p>
            <a:r>
              <a:rPr lang="en-US" sz="2000" b="1">
                <a:solidFill>
                  <a:srgbClr val="1E4782"/>
                </a:solidFill>
                <a:latin typeface="Arial" panose="020B0604020202020204" pitchFamily="34" charset="0"/>
                <a:cs typeface="Arial" panose="020B0604020202020204" pitchFamily="34" charset="0"/>
              </a:rPr>
              <a:t>Throughout, required sections/fields are denoted with bold text and an asterisk</a:t>
            </a:r>
            <a:r>
              <a:rPr lang="en-US" sz="2400">
                <a:solidFill>
                  <a:srgbClr val="1E4782"/>
                </a:solidFill>
                <a:latin typeface="Arial" panose="020B0604020202020204" pitchFamily="34" charset="0"/>
                <a:cs typeface="Arial" panose="020B0604020202020204" pitchFamily="34" charset="0"/>
              </a:rPr>
              <a:t>*</a:t>
            </a:r>
            <a:endParaRPr lang="en-US" sz="2000" b="1">
              <a:solidFill>
                <a:srgbClr val="1E4782"/>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C9998F51-DD24-EC61-350D-332D92B53C14}"/>
              </a:ext>
            </a:extLst>
          </p:cNvPr>
          <p:cNvSpPr txBox="1"/>
          <p:nvPr/>
        </p:nvSpPr>
        <p:spPr>
          <a:xfrm>
            <a:off x="935065" y="3611464"/>
            <a:ext cx="10321870" cy="1323439"/>
          </a:xfrm>
          <a:prstGeom prst="rect">
            <a:avLst/>
          </a:prstGeom>
          <a:noFill/>
        </p:spPr>
        <p:txBody>
          <a:bodyPr wrap="square">
            <a:spAutoFit/>
          </a:bodyPr>
          <a:lstStyle/>
          <a:p>
            <a:r>
              <a:rPr lang="en-US" sz="2000" b="1">
                <a:solidFill>
                  <a:srgbClr val="1E4782"/>
                </a:solidFill>
                <a:latin typeface="Arial" panose="020B0604020202020204" pitchFamily="34" charset="0"/>
                <a:cs typeface="Arial" panose="020B0604020202020204" pitchFamily="34" charset="0"/>
              </a:rPr>
              <a:t>The platform does NOT autosave like a Google document</a:t>
            </a:r>
          </a:p>
          <a:p>
            <a:pPr marL="342900" indent="-342900">
              <a:buFont typeface="Arial" panose="020B0604020202020204" pitchFamily="34" charset="0"/>
              <a:buChar char="•"/>
            </a:pPr>
            <a:r>
              <a:rPr lang="en-US" sz="2000">
                <a:solidFill>
                  <a:srgbClr val="1E4782"/>
                </a:solidFill>
                <a:latin typeface="Arial" panose="020B0604020202020204" pitchFamily="34" charset="0"/>
                <a:cs typeface="Arial" panose="020B0604020202020204" pitchFamily="34" charset="0"/>
              </a:rPr>
              <a:t>Content will be lost if windows time out or are closed</a:t>
            </a:r>
          </a:p>
          <a:p>
            <a:pPr marL="342900" indent="-342900">
              <a:buFont typeface="Arial" panose="020B0604020202020204" pitchFamily="34" charset="0"/>
              <a:buChar char="•"/>
            </a:pPr>
            <a:r>
              <a:rPr lang="en-US" sz="2000">
                <a:solidFill>
                  <a:srgbClr val="1E4782"/>
                </a:solidFill>
                <a:latin typeface="Arial" panose="020B0604020202020204" pitchFamily="34" charset="0"/>
                <a:cs typeface="Arial" panose="020B0604020202020204" pitchFamily="34" charset="0"/>
              </a:rPr>
              <a:t>It is important to use the “Save” buttons frequently</a:t>
            </a:r>
          </a:p>
          <a:p>
            <a:pPr marL="342900" indent="-342900">
              <a:buFont typeface="Arial" panose="020B0604020202020204" pitchFamily="34" charset="0"/>
              <a:buChar char="•"/>
            </a:pPr>
            <a:r>
              <a:rPr lang="en-US" sz="2000">
                <a:solidFill>
                  <a:srgbClr val="1E4782"/>
                </a:solidFill>
                <a:latin typeface="Arial" panose="020B0604020202020204" pitchFamily="34" charset="0"/>
                <a:cs typeface="Arial" panose="020B0604020202020204" pitchFamily="34" charset="0"/>
              </a:rPr>
              <a:t>Supervisors may choose to paste information in from another document</a:t>
            </a:r>
          </a:p>
        </p:txBody>
      </p:sp>
      <p:pic>
        <p:nvPicPr>
          <p:cNvPr id="7" name="Picture 6">
            <a:extLst>
              <a:ext uri="{FF2B5EF4-FFF2-40B4-BE49-F238E27FC236}">
                <a16:creationId xmlns:a16="http://schemas.microsoft.com/office/drawing/2014/main" id="{1148FA7D-5811-29DA-4722-587DBFFAFE55}"/>
              </a:ext>
              <a:ext uri="{C183D7F6-B498-43B3-948B-1728B52AA6E4}">
                <adec:decorative xmlns:adec="http://schemas.microsoft.com/office/drawing/2017/decorative" val="1"/>
              </a:ext>
            </a:extLst>
          </p:cNvPr>
          <p:cNvPicPr>
            <a:picLocks noChangeAspect="1"/>
          </p:cNvPicPr>
          <p:nvPr/>
        </p:nvPicPr>
        <p:blipFill>
          <a:blip r:embed="rId3"/>
          <a:srcRect l="53518" t="15044" r="7425" b="79470"/>
          <a:stretch>
            <a:fillRect/>
          </a:stretch>
        </p:blipFill>
        <p:spPr>
          <a:xfrm>
            <a:off x="3358835" y="2421413"/>
            <a:ext cx="4758724" cy="586229"/>
          </a:xfrm>
          <a:prstGeom prst="rect">
            <a:avLst/>
          </a:prstGeom>
          <a:solidFill>
            <a:srgbClr val="FFFFFF">
              <a:shade val="85000"/>
            </a:srgbClr>
          </a:solidFill>
          <a:ln w="31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Rectangle: Rounded Corners 8">
            <a:extLst>
              <a:ext uri="{FF2B5EF4-FFF2-40B4-BE49-F238E27FC236}">
                <a16:creationId xmlns:a16="http://schemas.microsoft.com/office/drawing/2014/main" id="{A1695800-BFF4-9503-1B98-427A0FAE240F}"/>
              </a:ext>
            </a:extLst>
          </p:cNvPr>
          <p:cNvSpPr/>
          <p:nvPr/>
        </p:nvSpPr>
        <p:spPr>
          <a:xfrm>
            <a:off x="4526014" y="5028048"/>
            <a:ext cx="2286000" cy="563525"/>
          </a:xfrm>
          <a:prstGeom prst="roundRect">
            <a:avLst/>
          </a:prstGeom>
          <a:solidFill>
            <a:srgbClr val="1E4782"/>
          </a:solidFill>
          <a:ln>
            <a:solidFill>
              <a:srgbClr val="1E4782"/>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Save</a:t>
            </a:r>
          </a:p>
        </p:txBody>
      </p:sp>
    </p:spTree>
    <p:extLst>
      <p:ext uri="{BB962C8B-B14F-4D97-AF65-F5344CB8AC3E}">
        <p14:creationId xmlns:p14="http://schemas.microsoft.com/office/powerpoint/2010/main" val="2379165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B5083E-BA69-9232-84CD-6C5763994B8B}"/>
            </a:ext>
          </a:extLst>
        </p:cNvPr>
        <p:cNvGrpSpPr/>
        <p:nvPr/>
      </p:nvGrpSpPr>
      <p:grpSpPr>
        <a:xfrm>
          <a:off x="0" y="0"/>
          <a:ext cx="0" cy="0"/>
          <a:chOff x="0" y="0"/>
          <a:chExt cx="0" cy="0"/>
        </a:xfrm>
      </p:grpSpPr>
      <p:sp>
        <p:nvSpPr>
          <p:cNvPr id="10" name="TextBox 9">
            <a:extLst>
              <a:ext uri="{FF2B5EF4-FFF2-40B4-BE49-F238E27FC236}">
                <a16:creationId xmlns:a16="http://schemas.microsoft.com/office/drawing/2014/main" id="{CFAAF7CE-4445-30FB-B91B-42684F3D3A9B}"/>
              </a:ext>
              <a:ext uri="{C183D7F6-B498-43B3-948B-1728B52AA6E4}">
                <adec:decorative xmlns:adec="http://schemas.microsoft.com/office/drawing/2017/decorative" val="1"/>
              </a:ext>
            </a:extLst>
          </p:cNvPr>
          <p:cNvSpPr txBox="1"/>
          <p:nvPr/>
        </p:nvSpPr>
        <p:spPr>
          <a:xfrm>
            <a:off x="4629605" y="0"/>
            <a:ext cx="5199017" cy="6858000"/>
          </a:xfrm>
          <a:prstGeom prst="rect">
            <a:avLst/>
          </a:prstGeom>
          <a:solidFill>
            <a:srgbClr val="2F76B6"/>
          </a:solidFill>
        </p:spPr>
        <p:txBody>
          <a:bodyPr wrap="square" rtlCol="0">
            <a:spAutoFit/>
          </a:bodyPr>
          <a:lstStyle/>
          <a:p>
            <a:endParaRPr lang="en-US"/>
          </a:p>
        </p:txBody>
      </p:sp>
      <p:sp>
        <p:nvSpPr>
          <p:cNvPr id="2" name="Title 1">
            <a:extLst>
              <a:ext uri="{FF2B5EF4-FFF2-40B4-BE49-F238E27FC236}">
                <a16:creationId xmlns:a16="http://schemas.microsoft.com/office/drawing/2014/main" id="{A6FF4B15-8BAC-BE5E-4C5A-F578BFCBD99D}"/>
              </a:ext>
            </a:extLst>
          </p:cNvPr>
          <p:cNvSpPr>
            <a:spLocks noGrp="1"/>
          </p:cNvSpPr>
          <p:nvPr>
            <p:ph type="title"/>
          </p:nvPr>
        </p:nvSpPr>
        <p:spPr>
          <a:xfrm>
            <a:off x="519148" y="1776549"/>
            <a:ext cx="8820796" cy="1766454"/>
          </a:xfrm>
        </p:spPr>
        <p:txBody>
          <a:bodyPr/>
          <a:lstStyle/>
          <a:p>
            <a:r>
              <a:rPr lang="en-US"/>
              <a:t>CAP Form</a:t>
            </a:r>
          </a:p>
        </p:txBody>
      </p:sp>
      <p:sp>
        <p:nvSpPr>
          <p:cNvPr id="5" name="Slide Number Placeholder 4">
            <a:extLst>
              <a:ext uri="{FF2B5EF4-FFF2-40B4-BE49-F238E27FC236}">
                <a16:creationId xmlns:a16="http://schemas.microsoft.com/office/drawing/2014/main" id="{AD82F2AA-C7B1-3599-4C67-DE82E2E5DA9E}"/>
              </a:ext>
            </a:extLst>
          </p:cNvPr>
          <p:cNvSpPr>
            <a:spLocks noGrp="1"/>
          </p:cNvSpPr>
          <p:nvPr>
            <p:ph type="sldNum" sz="quarter" idx="12"/>
          </p:nvPr>
        </p:nvSpPr>
        <p:spPr/>
        <p:txBody>
          <a:bodyPr/>
          <a:lstStyle/>
          <a:p>
            <a:fld id="{68A8D22E-6BC5-9E47-900C-2BB94685D9F5}" type="slidenum">
              <a:rPr lang="en-US" smtClean="0"/>
              <a:t>21</a:t>
            </a:fld>
            <a:endParaRPr lang="en-US"/>
          </a:p>
        </p:txBody>
      </p:sp>
    </p:spTree>
    <p:extLst>
      <p:ext uri="{BB962C8B-B14F-4D97-AF65-F5344CB8AC3E}">
        <p14:creationId xmlns:p14="http://schemas.microsoft.com/office/powerpoint/2010/main" val="38832154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37C130-42FA-3F29-2478-0DE674356F4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61042F8-6858-376E-82D7-8B83506D240D}"/>
              </a:ext>
            </a:extLst>
          </p:cNvPr>
          <p:cNvSpPr>
            <a:spLocks noGrp="1"/>
          </p:cNvSpPr>
          <p:nvPr>
            <p:ph type="title"/>
          </p:nvPr>
        </p:nvSpPr>
        <p:spPr/>
        <p:txBody>
          <a:bodyPr/>
          <a:lstStyle/>
          <a:p>
            <a:r>
              <a:rPr lang="en-US"/>
              <a:t>Cycle Information</a:t>
            </a:r>
          </a:p>
        </p:txBody>
      </p:sp>
      <p:sp>
        <p:nvSpPr>
          <p:cNvPr id="4" name="Slide Number Placeholder 3">
            <a:extLst>
              <a:ext uri="{FF2B5EF4-FFF2-40B4-BE49-F238E27FC236}">
                <a16:creationId xmlns:a16="http://schemas.microsoft.com/office/drawing/2014/main" id="{651E393E-0ECE-F663-7C1E-26F551011069}"/>
              </a:ext>
              <a:ext uri="{C183D7F6-B498-43B3-948B-1728B52AA6E4}">
                <adec:decorative xmlns:adec="http://schemas.microsoft.com/office/drawing/2017/decorative" val="1"/>
              </a:ext>
            </a:extLst>
          </p:cNvPr>
          <p:cNvSpPr>
            <a:spLocks noGrp="1"/>
          </p:cNvSpPr>
          <p:nvPr>
            <p:ph type="sldNum" sz="quarter" idx="12"/>
          </p:nvPr>
        </p:nvSpPr>
        <p:spPr/>
        <p:txBody>
          <a:bodyPr/>
          <a:lstStyle/>
          <a:p>
            <a:fld id="{68A8D22E-6BC5-9E47-900C-2BB94685D9F5}" type="slidenum">
              <a:rPr lang="en-US" smtClean="0"/>
              <a:t>22</a:t>
            </a:fld>
            <a:endParaRPr lang="en-US"/>
          </a:p>
        </p:txBody>
      </p:sp>
      <p:pic>
        <p:nvPicPr>
          <p:cNvPr id="5" name="Picture 4" descr="CAP form">
            <a:extLst>
              <a:ext uri="{FF2B5EF4-FFF2-40B4-BE49-F238E27FC236}">
                <a16:creationId xmlns:a16="http://schemas.microsoft.com/office/drawing/2014/main" id="{B588C361-8438-C47D-52F2-796F2EC53672}"/>
              </a:ext>
            </a:extLst>
          </p:cNvPr>
          <p:cNvPicPr>
            <a:picLocks noChangeAspect="1"/>
          </p:cNvPicPr>
          <p:nvPr/>
        </p:nvPicPr>
        <p:blipFill>
          <a:blip r:embed="rId3"/>
          <a:stretch>
            <a:fillRect/>
          </a:stretch>
        </p:blipFill>
        <p:spPr>
          <a:xfrm>
            <a:off x="3049652" y="1526657"/>
            <a:ext cx="5859365" cy="5089235"/>
          </a:xfrm>
          <a:prstGeom prst="rect">
            <a:avLst/>
          </a:prstGeom>
          <a:solidFill>
            <a:srgbClr val="FFFFFF">
              <a:shade val="85000"/>
            </a:srgbClr>
          </a:solidFill>
          <a:ln w="31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Rectangle 2">
            <a:extLst>
              <a:ext uri="{FF2B5EF4-FFF2-40B4-BE49-F238E27FC236}">
                <a16:creationId xmlns:a16="http://schemas.microsoft.com/office/drawing/2014/main" id="{FC1D30D6-56BD-0C4F-797B-82C27FA43C4B}"/>
              </a:ext>
              <a:ext uri="{C183D7F6-B498-43B3-948B-1728B52AA6E4}">
                <adec:decorative xmlns:adec="http://schemas.microsoft.com/office/drawing/2017/decorative" val="1"/>
              </a:ext>
            </a:extLst>
          </p:cNvPr>
          <p:cNvSpPr/>
          <p:nvPr/>
        </p:nvSpPr>
        <p:spPr>
          <a:xfrm>
            <a:off x="3049652" y="1744141"/>
            <a:ext cx="5859365" cy="2657035"/>
          </a:xfrm>
          <a:prstGeom prst="rect">
            <a:avLst/>
          </a:prstGeom>
          <a:no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D9DFF81E-F914-CA41-E20B-7B1F25D77165}"/>
              </a:ext>
              <a:ext uri="{C183D7F6-B498-43B3-948B-1728B52AA6E4}">
                <adec:decorative xmlns:adec="http://schemas.microsoft.com/office/drawing/2017/decorative" val="1"/>
              </a:ext>
            </a:extLst>
          </p:cNvPr>
          <p:cNvSpPr txBox="1"/>
          <p:nvPr/>
        </p:nvSpPr>
        <p:spPr>
          <a:xfrm>
            <a:off x="9315450" y="2161329"/>
            <a:ext cx="2057400" cy="784830"/>
          </a:xfrm>
          <a:prstGeom prst="rect">
            <a:avLst/>
          </a:prstGeom>
          <a:noFill/>
        </p:spPr>
        <p:txBody>
          <a:bodyPr wrap="square">
            <a:spAutoFit/>
          </a:bodyPr>
          <a:lstStyle/>
          <a:p>
            <a:r>
              <a:rPr lang="en-US" sz="1500" b="1">
                <a:solidFill>
                  <a:srgbClr val="1E4782"/>
                </a:solidFill>
                <a:latin typeface="Arial" panose="020B0604020202020204" pitchFamily="34" charset="0"/>
                <a:cs typeface="Arial" panose="020B0604020202020204" pitchFamily="34" charset="0"/>
              </a:rPr>
              <a:t>Teacher candidate course, hours, and waiver information</a:t>
            </a:r>
            <a:endParaRPr lang="en-US" sz="1500">
              <a:solidFill>
                <a:srgbClr val="1E4782"/>
              </a:solidFill>
            </a:endParaRPr>
          </a:p>
        </p:txBody>
      </p:sp>
      <p:cxnSp>
        <p:nvCxnSpPr>
          <p:cNvPr id="7" name="Straight Arrow Connector 6">
            <a:extLst>
              <a:ext uri="{FF2B5EF4-FFF2-40B4-BE49-F238E27FC236}">
                <a16:creationId xmlns:a16="http://schemas.microsoft.com/office/drawing/2014/main" id="{CA0105FA-0825-1EC5-34BD-1B1C085E6DC2}"/>
              </a:ext>
              <a:ext uri="{C183D7F6-B498-43B3-948B-1728B52AA6E4}">
                <adec:decorative xmlns:adec="http://schemas.microsoft.com/office/drawing/2017/decorative" val="1"/>
              </a:ext>
            </a:extLst>
          </p:cNvPr>
          <p:cNvCxnSpPr>
            <a:cxnSpLocks/>
          </p:cNvCxnSpPr>
          <p:nvPr/>
        </p:nvCxnSpPr>
        <p:spPr>
          <a:xfrm>
            <a:off x="8909017" y="2468832"/>
            <a:ext cx="406433" cy="0"/>
          </a:xfrm>
          <a:prstGeom prst="straightConnector1">
            <a:avLst/>
          </a:prstGeom>
          <a:ln w="38100">
            <a:solidFill>
              <a:srgbClr val="FFC000"/>
            </a:solidFill>
            <a:tailEnd type="triangle"/>
          </a:ln>
        </p:spPr>
        <p:style>
          <a:lnRef idx="2">
            <a:schemeClr val="accent1"/>
          </a:lnRef>
          <a:fillRef idx="0">
            <a:schemeClr val="accent1"/>
          </a:fillRef>
          <a:effectRef idx="1">
            <a:schemeClr val="accent1"/>
          </a:effectRef>
          <a:fontRef idx="minor">
            <a:schemeClr val="tx1"/>
          </a:fontRef>
        </p:style>
      </p:cxnSp>
      <p:sp>
        <p:nvSpPr>
          <p:cNvPr id="11" name="Rectangle 10">
            <a:extLst>
              <a:ext uri="{FF2B5EF4-FFF2-40B4-BE49-F238E27FC236}">
                <a16:creationId xmlns:a16="http://schemas.microsoft.com/office/drawing/2014/main" id="{FE4DB203-905D-B850-5DEF-7922E63A550A}"/>
              </a:ext>
              <a:ext uri="{C183D7F6-B498-43B3-948B-1728B52AA6E4}">
                <adec:decorative xmlns:adec="http://schemas.microsoft.com/office/drawing/2017/decorative" val="1"/>
              </a:ext>
            </a:extLst>
          </p:cNvPr>
          <p:cNvSpPr/>
          <p:nvPr/>
        </p:nvSpPr>
        <p:spPr>
          <a:xfrm>
            <a:off x="3049652" y="4460618"/>
            <a:ext cx="5859365" cy="784830"/>
          </a:xfrm>
          <a:prstGeom prst="rect">
            <a:avLst/>
          </a:prstGeom>
          <a:no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F584043D-B774-497F-BEA3-FEC0B87DBEBB}"/>
              </a:ext>
              <a:ext uri="{C183D7F6-B498-43B3-948B-1728B52AA6E4}">
                <adec:decorative xmlns:adec="http://schemas.microsoft.com/office/drawing/2017/decorative" val="1"/>
              </a:ext>
            </a:extLst>
          </p:cNvPr>
          <p:cNvSpPr txBox="1"/>
          <p:nvPr/>
        </p:nvSpPr>
        <p:spPr>
          <a:xfrm>
            <a:off x="9315450" y="4600806"/>
            <a:ext cx="2057400" cy="553998"/>
          </a:xfrm>
          <a:prstGeom prst="rect">
            <a:avLst/>
          </a:prstGeom>
          <a:noFill/>
        </p:spPr>
        <p:txBody>
          <a:bodyPr wrap="square">
            <a:spAutoFit/>
          </a:bodyPr>
          <a:lstStyle/>
          <a:p>
            <a:r>
              <a:rPr lang="en-US" sz="1500" b="1">
                <a:solidFill>
                  <a:srgbClr val="1E4782"/>
                </a:solidFill>
              </a:rPr>
              <a:t>Program supervisor information</a:t>
            </a:r>
          </a:p>
        </p:txBody>
      </p:sp>
      <p:cxnSp>
        <p:nvCxnSpPr>
          <p:cNvPr id="13" name="Straight Arrow Connector 12">
            <a:extLst>
              <a:ext uri="{FF2B5EF4-FFF2-40B4-BE49-F238E27FC236}">
                <a16:creationId xmlns:a16="http://schemas.microsoft.com/office/drawing/2014/main" id="{87E3173A-0158-6446-D3E9-5D72D9730A08}"/>
              </a:ext>
              <a:ext uri="{C183D7F6-B498-43B3-948B-1728B52AA6E4}">
                <adec:decorative xmlns:adec="http://schemas.microsoft.com/office/drawing/2017/decorative" val="1"/>
              </a:ext>
            </a:extLst>
          </p:cNvPr>
          <p:cNvCxnSpPr>
            <a:cxnSpLocks/>
          </p:cNvCxnSpPr>
          <p:nvPr/>
        </p:nvCxnSpPr>
        <p:spPr>
          <a:xfrm>
            <a:off x="8909017" y="4877805"/>
            <a:ext cx="406433" cy="0"/>
          </a:xfrm>
          <a:prstGeom prst="straightConnector1">
            <a:avLst/>
          </a:prstGeom>
          <a:ln w="38100">
            <a:solidFill>
              <a:srgbClr val="FFC000"/>
            </a:solidFill>
            <a:tailEnd type="triangle"/>
          </a:ln>
        </p:spPr>
        <p:style>
          <a:lnRef idx="2">
            <a:schemeClr val="accent1"/>
          </a:lnRef>
          <a:fillRef idx="0">
            <a:schemeClr val="accent1"/>
          </a:fillRef>
          <a:effectRef idx="1">
            <a:schemeClr val="accent1"/>
          </a:effectRef>
          <a:fontRef idx="minor">
            <a:schemeClr val="tx1"/>
          </a:fontRef>
        </p:style>
      </p:cxnSp>
      <p:sp>
        <p:nvSpPr>
          <p:cNvPr id="14" name="Rectangle 13">
            <a:extLst>
              <a:ext uri="{FF2B5EF4-FFF2-40B4-BE49-F238E27FC236}">
                <a16:creationId xmlns:a16="http://schemas.microsoft.com/office/drawing/2014/main" id="{C844E1AB-7E35-D5D8-8610-58EA4CF9FBA8}"/>
              </a:ext>
              <a:ext uri="{C183D7F6-B498-43B3-948B-1728B52AA6E4}">
                <adec:decorative xmlns:adec="http://schemas.microsoft.com/office/drawing/2017/decorative" val="1"/>
              </a:ext>
            </a:extLst>
          </p:cNvPr>
          <p:cNvSpPr/>
          <p:nvPr/>
        </p:nvSpPr>
        <p:spPr>
          <a:xfrm>
            <a:off x="3049652" y="5354434"/>
            <a:ext cx="5859365" cy="1261458"/>
          </a:xfrm>
          <a:prstGeom prst="rect">
            <a:avLst/>
          </a:prstGeom>
          <a:no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9DD8463E-1A65-C30C-DE0D-D2AB9C6F9713}"/>
              </a:ext>
              <a:ext uri="{C183D7F6-B498-43B3-948B-1728B52AA6E4}">
                <adec:decorative xmlns:adec="http://schemas.microsoft.com/office/drawing/2017/decorative" val="1"/>
              </a:ext>
            </a:extLst>
          </p:cNvPr>
          <p:cNvSpPr txBox="1"/>
          <p:nvPr/>
        </p:nvSpPr>
        <p:spPr>
          <a:xfrm>
            <a:off x="9315449" y="5708164"/>
            <a:ext cx="2409825" cy="553998"/>
          </a:xfrm>
          <a:prstGeom prst="rect">
            <a:avLst/>
          </a:prstGeom>
          <a:noFill/>
        </p:spPr>
        <p:txBody>
          <a:bodyPr wrap="square">
            <a:spAutoFit/>
          </a:bodyPr>
          <a:lstStyle/>
          <a:p>
            <a:r>
              <a:rPr lang="en-US" sz="1500" b="1">
                <a:solidFill>
                  <a:srgbClr val="1E4782"/>
                </a:solidFill>
              </a:rPr>
              <a:t>Supervising practitioner information</a:t>
            </a:r>
          </a:p>
        </p:txBody>
      </p:sp>
      <p:cxnSp>
        <p:nvCxnSpPr>
          <p:cNvPr id="16" name="Straight Arrow Connector 15">
            <a:extLst>
              <a:ext uri="{FF2B5EF4-FFF2-40B4-BE49-F238E27FC236}">
                <a16:creationId xmlns:a16="http://schemas.microsoft.com/office/drawing/2014/main" id="{93863CBB-543F-CD31-95D5-79E9700BBC14}"/>
              </a:ext>
              <a:ext uri="{C183D7F6-B498-43B3-948B-1728B52AA6E4}">
                <adec:decorative xmlns:adec="http://schemas.microsoft.com/office/drawing/2017/decorative" val="1"/>
              </a:ext>
            </a:extLst>
          </p:cNvPr>
          <p:cNvCxnSpPr>
            <a:cxnSpLocks/>
          </p:cNvCxnSpPr>
          <p:nvPr/>
        </p:nvCxnSpPr>
        <p:spPr>
          <a:xfrm>
            <a:off x="8909016" y="5952841"/>
            <a:ext cx="406433" cy="0"/>
          </a:xfrm>
          <a:prstGeom prst="straightConnector1">
            <a:avLst/>
          </a:prstGeom>
          <a:ln w="38100">
            <a:solidFill>
              <a:srgbClr val="FFC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94229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p:bldP spid="11" grpId="0" animBg="1"/>
      <p:bldP spid="12" grpId="0"/>
      <p:bldP spid="14" grpId="0" animBg="1"/>
      <p:bldP spid="1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B4A754-8B20-3CBF-19F4-B73C04F9F348}"/>
              </a:ext>
            </a:extLst>
          </p:cNvPr>
          <p:cNvSpPr>
            <a:spLocks noGrp="1"/>
          </p:cNvSpPr>
          <p:nvPr>
            <p:ph type="title"/>
          </p:nvPr>
        </p:nvSpPr>
        <p:spPr/>
        <p:txBody>
          <a:bodyPr/>
          <a:lstStyle/>
          <a:p>
            <a:r>
              <a:rPr lang="en-US"/>
              <a:t>Cycle Status</a:t>
            </a:r>
          </a:p>
        </p:txBody>
      </p:sp>
      <p:sp>
        <p:nvSpPr>
          <p:cNvPr id="4" name="Slide Number Placeholder 3">
            <a:extLst>
              <a:ext uri="{FF2B5EF4-FFF2-40B4-BE49-F238E27FC236}">
                <a16:creationId xmlns:a16="http://schemas.microsoft.com/office/drawing/2014/main" id="{EC02100F-6244-31AB-3C97-258D517B079F}"/>
              </a:ext>
              <a:ext uri="{C183D7F6-B498-43B3-948B-1728B52AA6E4}">
                <adec:decorative xmlns:adec="http://schemas.microsoft.com/office/drawing/2017/decorative" val="1"/>
              </a:ext>
            </a:extLst>
          </p:cNvPr>
          <p:cNvSpPr>
            <a:spLocks noGrp="1"/>
          </p:cNvSpPr>
          <p:nvPr>
            <p:ph type="sldNum" sz="quarter" idx="12"/>
          </p:nvPr>
        </p:nvSpPr>
        <p:spPr/>
        <p:txBody>
          <a:bodyPr/>
          <a:lstStyle/>
          <a:p>
            <a:fld id="{68A8D22E-6BC5-9E47-900C-2BB94685D9F5}" type="slidenum">
              <a:rPr lang="en-US" smtClean="0"/>
              <a:t>23</a:t>
            </a:fld>
            <a:endParaRPr lang="en-US"/>
          </a:p>
        </p:txBody>
      </p:sp>
      <p:pic>
        <p:nvPicPr>
          <p:cNvPr id="6" name="Picture 5" descr="CAP form">
            <a:extLst>
              <a:ext uri="{FF2B5EF4-FFF2-40B4-BE49-F238E27FC236}">
                <a16:creationId xmlns:a16="http://schemas.microsoft.com/office/drawing/2014/main" id="{94B01A1B-B8BB-A411-7277-3387FD8E99CE}"/>
              </a:ext>
            </a:extLst>
          </p:cNvPr>
          <p:cNvPicPr>
            <a:picLocks noChangeAspect="1"/>
          </p:cNvPicPr>
          <p:nvPr/>
        </p:nvPicPr>
        <p:blipFill>
          <a:blip r:embed="rId3"/>
          <a:srcRect b="33776"/>
          <a:stretch>
            <a:fillRect/>
          </a:stretch>
        </p:blipFill>
        <p:spPr>
          <a:xfrm>
            <a:off x="2743776" y="1993443"/>
            <a:ext cx="6704447" cy="2673529"/>
          </a:xfrm>
          <a:prstGeom prst="rect">
            <a:avLst/>
          </a:prstGeom>
          <a:solidFill>
            <a:srgbClr val="FFFFFF">
              <a:shade val="85000"/>
            </a:srgbClr>
          </a:solidFill>
          <a:ln w="31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Rectangle 6">
            <a:extLst>
              <a:ext uri="{FF2B5EF4-FFF2-40B4-BE49-F238E27FC236}">
                <a16:creationId xmlns:a16="http://schemas.microsoft.com/office/drawing/2014/main" id="{6DEE7BA9-50B1-82B5-EF97-5F2B160FC64B}"/>
              </a:ext>
              <a:ext uri="{C183D7F6-B498-43B3-948B-1728B52AA6E4}">
                <adec:decorative xmlns:adec="http://schemas.microsoft.com/office/drawing/2017/decorative" val="1"/>
              </a:ext>
            </a:extLst>
          </p:cNvPr>
          <p:cNvSpPr/>
          <p:nvPr/>
        </p:nvSpPr>
        <p:spPr>
          <a:xfrm>
            <a:off x="2743776" y="2901038"/>
            <a:ext cx="6704446" cy="1765934"/>
          </a:xfrm>
          <a:prstGeom prst="rect">
            <a:avLst/>
          </a:prstGeom>
          <a:no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A8AD0693-8746-A3D9-EA80-1A7EE2D4C6E8}"/>
              </a:ext>
              <a:ext uri="{C183D7F6-B498-43B3-948B-1728B52AA6E4}">
                <adec:decorative xmlns:adec="http://schemas.microsoft.com/office/drawing/2017/decorative" val="1"/>
              </a:ext>
            </a:extLst>
          </p:cNvPr>
          <p:cNvSpPr/>
          <p:nvPr/>
        </p:nvSpPr>
        <p:spPr>
          <a:xfrm>
            <a:off x="2743776" y="2561948"/>
            <a:ext cx="1015425" cy="339090"/>
          </a:xfrm>
          <a:prstGeom prst="rect">
            <a:avLst/>
          </a:prstGeom>
          <a:no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DC03B468-9F03-E4AD-BC43-6A5089CA36A9}"/>
              </a:ext>
            </a:extLst>
          </p:cNvPr>
          <p:cNvSpPr txBox="1"/>
          <p:nvPr/>
        </p:nvSpPr>
        <p:spPr>
          <a:xfrm>
            <a:off x="1212834" y="4928236"/>
            <a:ext cx="9475945" cy="369332"/>
          </a:xfrm>
          <a:prstGeom prst="rect">
            <a:avLst/>
          </a:prstGeom>
          <a:noFill/>
        </p:spPr>
        <p:txBody>
          <a:bodyPr wrap="square">
            <a:spAutoFit/>
          </a:bodyPr>
          <a:lstStyle/>
          <a:p>
            <a:pPr algn="ctr"/>
            <a:r>
              <a:rPr lang="en-US" b="1">
                <a:solidFill>
                  <a:srgbClr val="E97132"/>
                </a:solidFill>
                <a:latin typeface="Arial" panose="020B0604020202020204" pitchFamily="34" charset="0"/>
                <a:cs typeface="Arial" panose="020B0604020202020204" pitchFamily="34" charset="0"/>
              </a:rPr>
              <a:t>Forms show up as incomplete for two reasons:</a:t>
            </a:r>
          </a:p>
        </p:txBody>
      </p:sp>
      <p:sp>
        <p:nvSpPr>
          <p:cNvPr id="9" name="TextBox 8">
            <a:extLst>
              <a:ext uri="{FF2B5EF4-FFF2-40B4-BE49-F238E27FC236}">
                <a16:creationId xmlns:a16="http://schemas.microsoft.com/office/drawing/2014/main" id="{55E7EC23-2067-47D4-DD23-7209AD5554B9}"/>
              </a:ext>
            </a:extLst>
          </p:cNvPr>
          <p:cNvSpPr txBox="1"/>
          <p:nvPr/>
        </p:nvSpPr>
        <p:spPr>
          <a:xfrm>
            <a:off x="3943926" y="5251401"/>
            <a:ext cx="8823384" cy="646331"/>
          </a:xfrm>
          <a:prstGeom prst="rect">
            <a:avLst/>
          </a:prstGeom>
          <a:noFill/>
        </p:spPr>
        <p:txBody>
          <a:bodyPr wrap="square">
            <a:spAutoFit/>
          </a:bodyPr>
          <a:lstStyle/>
          <a:p>
            <a:r>
              <a:rPr lang="en-US">
                <a:solidFill>
                  <a:srgbClr val="E97132"/>
                </a:solidFill>
                <a:latin typeface="Arial" panose="020B0604020202020204" pitchFamily="34" charset="0"/>
                <a:cs typeface="Arial" panose="020B0604020202020204" pitchFamily="34" charset="0"/>
              </a:rPr>
              <a:t>1) The form has not been started</a:t>
            </a:r>
          </a:p>
          <a:p>
            <a:r>
              <a:rPr lang="en-US">
                <a:solidFill>
                  <a:srgbClr val="E97132"/>
                </a:solidFill>
                <a:latin typeface="Arial" panose="020B0604020202020204" pitchFamily="34" charset="0"/>
                <a:cs typeface="Arial" panose="020B0604020202020204" pitchFamily="34" charset="0"/>
              </a:rPr>
              <a:t>2) One or more required fields are blank</a:t>
            </a:r>
          </a:p>
        </p:txBody>
      </p:sp>
    </p:spTree>
    <p:extLst>
      <p:ext uri="{BB962C8B-B14F-4D97-AF65-F5344CB8AC3E}">
        <p14:creationId xmlns:p14="http://schemas.microsoft.com/office/powerpoint/2010/main" val="1848743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animBg="1"/>
      <p:bldP spid="5" grpId="0"/>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37DA2F-3EC1-EAF4-B72F-9C1F2016E081}"/>
            </a:ext>
          </a:extLst>
        </p:cNvPr>
        <p:cNvGrpSpPr/>
        <p:nvPr/>
      </p:nvGrpSpPr>
      <p:grpSpPr>
        <a:xfrm>
          <a:off x="0" y="0"/>
          <a:ext cx="0" cy="0"/>
          <a:chOff x="0" y="0"/>
          <a:chExt cx="0" cy="0"/>
        </a:xfrm>
      </p:grpSpPr>
      <p:sp>
        <p:nvSpPr>
          <p:cNvPr id="10" name="TextBox 9">
            <a:extLst>
              <a:ext uri="{FF2B5EF4-FFF2-40B4-BE49-F238E27FC236}">
                <a16:creationId xmlns:a16="http://schemas.microsoft.com/office/drawing/2014/main" id="{5EC28440-6C82-CEF1-7E9B-B9AA4908D2F7}"/>
              </a:ext>
              <a:ext uri="{C183D7F6-B498-43B3-948B-1728B52AA6E4}">
                <adec:decorative xmlns:adec="http://schemas.microsoft.com/office/drawing/2017/decorative" val="1"/>
              </a:ext>
            </a:extLst>
          </p:cNvPr>
          <p:cNvSpPr txBox="1"/>
          <p:nvPr/>
        </p:nvSpPr>
        <p:spPr>
          <a:xfrm>
            <a:off x="4532403" y="0"/>
            <a:ext cx="5765840" cy="6858000"/>
          </a:xfrm>
          <a:prstGeom prst="rect">
            <a:avLst/>
          </a:prstGeom>
          <a:solidFill>
            <a:srgbClr val="2F76B6"/>
          </a:solidFill>
        </p:spPr>
        <p:txBody>
          <a:bodyPr wrap="square" rtlCol="0">
            <a:spAutoFit/>
          </a:bodyPr>
          <a:lstStyle/>
          <a:p>
            <a:endParaRPr lang="en-US"/>
          </a:p>
        </p:txBody>
      </p:sp>
      <p:sp>
        <p:nvSpPr>
          <p:cNvPr id="2" name="Title 1">
            <a:extLst>
              <a:ext uri="{FF2B5EF4-FFF2-40B4-BE49-F238E27FC236}">
                <a16:creationId xmlns:a16="http://schemas.microsoft.com/office/drawing/2014/main" id="{112006B0-7FA0-2A5E-AC91-233781D3E450}"/>
              </a:ext>
            </a:extLst>
          </p:cNvPr>
          <p:cNvSpPr>
            <a:spLocks noGrp="1"/>
          </p:cNvSpPr>
          <p:nvPr>
            <p:ph type="title"/>
          </p:nvPr>
        </p:nvSpPr>
        <p:spPr>
          <a:xfrm>
            <a:off x="519147" y="1776549"/>
            <a:ext cx="9639265" cy="1766454"/>
          </a:xfrm>
        </p:spPr>
        <p:txBody>
          <a:bodyPr/>
          <a:lstStyle/>
          <a:p>
            <a:r>
              <a:rPr lang="en-US"/>
              <a:t>Rubric Summary and Self-Assessment</a:t>
            </a:r>
          </a:p>
        </p:txBody>
      </p:sp>
      <p:sp>
        <p:nvSpPr>
          <p:cNvPr id="5" name="Slide Number Placeholder 4">
            <a:extLst>
              <a:ext uri="{FF2B5EF4-FFF2-40B4-BE49-F238E27FC236}">
                <a16:creationId xmlns:a16="http://schemas.microsoft.com/office/drawing/2014/main" id="{B47C43A4-E205-1B68-5FF0-B163E5678791}"/>
              </a:ext>
            </a:extLst>
          </p:cNvPr>
          <p:cNvSpPr>
            <a:spLocks noGrp="1"/>
          </p:cNvSpPr>
          <p:nvPr>
            <p:ph type="sldNum" sz="quarter" idx="12"/>
          </p:nvPr>
        </p:nvSpPr>
        <p:spPr/>
        <p:txBody>
          <a:bodyPr/>
          <a:lstStyle/>
          <a:p>
            <a:fld id="{68A8D22E-6BC5-9E47-900C-2BB94685D9F5}" type="slidenum">
              <a:rPr lang="en-US" smtClean="0"/>
              <a:t>24</a:t>
            </a:fld>
            <a:endParaRPr lang="en-US"/>
          </a:p>
        </p:txBody>
      </p:sp>
    </p:spTree>
    <p:extLst>
      <p:ext uri="{BB962C8B-B14F-4D97-AF65-F5344CB8AC3E}">
        <p14:creationId xmlns:p14="http://schemas.microsoft.com/office/powerpoint/2010/main" val="40812415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73C91D-881A-4E61-7C54-F09C50741EA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5EA5681-2CA0-34DB-F310-6F28B8B08B14}"/>
              </a:ext>
            </a:extLst>
          </p:cNvPr>
          <p:cNvSpPr>
            <a:spLocks noGrp="1"/>
          </p:cNvSpPr>
          <p:nvPr>
            <p:ph type="title"/>
          </p:nvPr>
        </p:nvSpPr>
        <p:spPr/>
        <p:txBody>
          <a:bodyPr>
            <a:normAutofit/>
          </a:bodyPr>
          <a:lstStyle/>
          <a:p>
            <a:r>
              <a:rPr lang="en-US">
                <a:latin typeface="Arial"/>
                <a:cs typeface="Arial"/>
              </a:rPr>
              <a:t>Rubric Summary</a:t>
            </a:r>
            <a:endParaRPr lang="en-US"/>
          </a:p>
        </p:txBody>
      </p:sp>
      <p:sp>
        <p:nvSpPr>
          <p:cNvPr id="4" name="Slide Number Placeholder 3">
            <a:extLst>
              <a:ext uri="{FF2B5EF4-FFF2-40B4-BE49-F238E27FC236}">
                <a16:creationId xmlns:a16="http://schemas.microsoft.com/office/drawing/2014/main" id="{716CDDD4-47D9-3B85-5822-8039890C428D}"/>
              </a:ext>
              <a:ext uri="{C183D7F6-B498-43B3-948B-1728B52AA6E4}">
                <adec:decorative xmlns:adec="http://schemas.microsoft.com/office/drawing/2017/decorative" val="1"/>
              </a:ext>
            </a:extLst>
          </p:cNvPr>
          <p:cNvSpPr>
            <a:spLocks noGrp="1"/>
          </p:cNvSpPr>
          <p:nvPr>
            <p:ph type="sldNum" sz="quarter" idx="12"/>
          </p:nvPr>
        </p:nvSpPr>
        <p:spPr/>
        <p:txBody>
          <a:bodyPr/>
          <a:lstStyle/>
          <a:p>
            <a:fld id="{68A8D22E-6BC5-9E47-900C-2BB94685D9F5}" type="slidenum">
              <a:rPr lang="en-US" smtClean="0"/>
              <a:t>25</a:t>
            </a:fld>
            <a:endParaRPr lang="en-US"/>
          </a:p>
        </p:txBody>
      </p:sp>
      <p:pic>
        <p:nvPicPr>
          <p:cNvPr id="6" name="Picture 5" descr="Rubric summary">
            <a:extLst>
              <a:ext uri="{FF2B5EF4-FFF2-40B4-BE49-F238E27FC236}">
                <a16:creationId xmlns:a16="http://schemas.microsoft.com/office/drawing/2014/main" id="{49A4E3A7-7F55-2775-978C-A66E09A78A0D}"/>
              </a:ext>
            </a:extLst>
          </p:cNvPr>
          <p:cNvPicPr>
            <a:picLocks noChangeAspect="1"/>
          </p:cNvPicPr>
          <p:nvPr/>
        </p:nvPicPr>
        <p:blipFill>
          <a:blip r:embed="rId3"/>
          <a:stretch>
            <a:fillRect/>
          </a:stretch>
        </p:blipFill>
        <p:spPr>
          <a:xfrm>
            <a:off x="715152" y="1997864"/>
            <a:ext cx="8373090" cy="3347226"/>
          </a:xfrm>
          <a:prstGeom prst="rect">
            <a:avLst/>
          </a:prstGeom>
          <a:solidFill>
            <a:srgbClr val="FFFFFF">
              <a:shade val="85000"/>
            </a:srgbClr>
          </a:solidFill>
          <a:ln w="63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TextBox 8">
            <a:extLst>
              <a:ext uri="{FF2B5EF4-FFF2-40B4-BE49-F238E27FC236}">
                <a16:creationId xmlns:a16="http://schemas.microsoft.com/office/drawing/2014/main" id="{955AFDAE-9841-D3DD-244C-B6EFAECE2262}"/>
              </a:ext>
              <a:ext uri="{C183D7F6-B498-43B3-948B-1728B52AA6E4}">
                <adec:decorative xmlns:adec="http://schemas.microsoft.com/office/drawing/2017/decorative" val="1"/>
              </a:ext>
            </a:extLst>
          </p:cNvPr>
          <p:cNvSpPr txBox="1"/>
          <p:nvPr/>
        </p:nvSpPr>
        <p:spPr>
          <a:xfrm>
            <a:off x="520019" y="1515102"/>
            <a:ext cx="12224859" cy="369332"/>
          </a:xfrm>
          <a:prstGeom prst="rect">
            <a:avLst/>
          </a:prstGeom>
          <a:noFill/>
        </p:spPr>
        <p:txBody>
          <a:bodyPr wrap="square">
            <a:spAutoFit/>
          </a:bodyPr>
          <a:lstStyle/>
          <a:p>
            <a:r>
              <a:rPr lang="en-US">
                <a:solidFill>
                  <a:srgbClr val="1E4782"/>
                </a:solidFill>
                <a:latin typeface="Arial" panose="020B0604020202020204" pitchFamily="34" charset="0"/>
                <a:cs typeface="Arial" panose="020B0604020202020204" pitchFamily="34" charset="0"/>
              </a:rPr>
              <a:t>The TC fills out the Rubric Summary.</a:t>
            </a:r>
          </a:p>
        </p:txBody>
      </p:sp>
      <p:sp>
        <p:nvSpPr>
          <p:cNvPr id="12" name="TextBox 11">
            <a:extLst>
              <a:ext uri="{FF2B5EF4-FFF2-40B4-BE49-F238E27FC236}">
                <a16:creationId xmlns:a16="http://schemas.microsoft.com/office/drawing/2014/main" id="{1F984693-85DD-DA80-15D0-50D4155ED434}"/>
              </a:ext>
              <a:ext uri="{C183D7F6-B498-43B3-948B-1728B52AA6E4}">
                <adec:decorative xmlns:adec="http://schemas.microsoft.com/office/drawing/2017/decorative" val="1"/>
              </a:ext>
            </a:extLst>
          </p:cNvPr>
          <p:cNvSpPr txBox="1"/>
          <p:nvPr/>
        </p:nvSpPr>
        <p:spPr>
          <a:xfrm>
            <a:off x="181670" y="5595817"/>
            <a:ext cx="11828660" cy="646331"/>
          </a:xfrm>
          <a:prstGeom prst="rect">
            <a:avLst/>
          </a:prstGeom>
          <a:noFill/>
        </p:spPr>
        <p:txBody>
          <a:bodyPr wrap="square">
            <a:spAutoFit/>
          </a:bodyPr>
          <a:lstStyle/>
          <a:p>
            <a:pPr algn="ctr"/>
            <a:r>
              <a:rPr lang="en-US" b="1">
                <a:solidFill>
                  <a:srgbClr val="E97132"/>
                </a:solidFill>
                <a:latin typeface="Arial" panose="020B0604020202020204" pitchFamily="34" charset="0"/>
                <a:cs typeface="Arial" panose="020B0604020202020204" pitchFamily="34" charset="0"/>
              </a:rPr>
              <a:t>The TC must click “Complete” on the last page of the Rubric Summary to access the Self-Assessment. </a:t>
            </a:r>
          </a:p>
          <a:p>
            <a:pPr algn="ctr"/>
            <a:r>
              <a:rPr lang="en-US">
                <a:solidFill>
                  <a:srgbClr val="E97132"/>
                </a:solidFill>
                <a:latin typeface="Arial" panose="020B0604020202020204" pitchFamily="34" charset="0"/>
                <a:cs typeface="Arial" panose="020B0604020202020204" pitchFamily="34" charset="0"/>
              </a:rPr>
              <a:t>If the Self-Assessment cannot be edited, advise the TC to return to the rubric to take this step.</a:t>
            </a:r>
          </a:p>
        </p:txBody>
      </p:sp>
      <p:sp>
        <p:nvSpPr>
          <p:cNvPr id="3" name="Rectangle 2">
            <a:extLst>
              <a:ext uri="{FF2B5EF4-FFF2-40B4-BE49-F238E27FC236}">
                <a16:creationId xmlns:a16="http://schemas.microsoft.com/office/drawing/2014/main" id="{4E1F9B13-69BE-5BFF-6472-E3EC3336D9E3}"/>
              </a:ext>
              <a:ext uri="{C183D7F6-B498-43B3-948B-1728B52AA6E4}">
                <adec:decorative xmlns:adec="http://schemas.microsoft.com/office/drawing/2017/decorative" val="1"/>
              </a:ext>
            </a:extLst>
          </p:cNvPr>
          <p:cNvSpPr/>
          <p:nvPr/>
        </p:nvSpPr>
        <p:spPr>
          <a:xfrm>
            <a:off x="715152" y="1997864"/>
            <a:ext cx="8373090" cy="489594"/>
          </a:xfrm>
          <a:prstGeom prst="rect">
            <a:avLst/>
          </a:prstGeom>
          <a:no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69578FB3-0F37-3809-2101-97029F247BBA}"/>
              </a:ext>
              <a:ext uri="{C183D7F6-B498-43B3-948B-1728B52AA6E4}">
                <adec:decorative xmlns:adec="http://schemas.microsoft.com/office/drawing/2017/decorative" val="1"/>
              </a:ext>
            </a:extLst>
          </p:cNvPr>
          <p:cNvSpPr txBox="1"/>
          <p:nvPr/>
        </p:nvSpPr>
        <p:spPr>
          <a:xfrm>
            <a:off x="9399318" y="1966129"/>
            <a:ext cx="2324099" cy="584775"/>
          </a:xfrm>
          <a:prstGeom prst="rect">
            <a:avLst/>
          </a:prstGeom>
          <a:noFill/>
        </p:spPr>
        <p:txBody>
          <a:bodyPr wrap="square">
            <a:spAutoFit/>
          </a:bodyPr>
          <a:lstStyle/>
          <a:p>
            <a:r>
              <a:rPr lang="en-US" sz="1600" b="1">
                <a:solidFill>
                  <a:srgbClr val="1E4782"/>
                </a:solidFill>
                <a:latin typeface="Arial" panose="020B0604020202020204" pitchFamily="34" charset="0"/>
                <a:cs typeface="Arial" panose="020B0604020202020204" pitchFamily="34" charset="0"/>
              </a:rPr>
              <a:t>Essential Elements</a:t>
            </a:r>
            <a:r>
              <a:rPr lang="en-US" sz="1600">
                <a:solidFill>
                  <a:srgbClr val="1E4782"/>
                </a:solidFill>
                <a:latin typeface="Arial" panose="020B0604020202020204" pitchFamily="34" charset="0"/>
                <a:cs typeface="Arial" panose="020B0604020202020204" pitchFamily="34" charset="0"/>
              </a:rPr>
              <a:t>, each on a separate tab</a:t>
            </a:r>
          </a:p>
        </p:txBody>
      </p:sp>
      <p:cxnSp>
        <p:nvCxnSpPr>
          <p:cNvPr id="8" name="Straight Arrow Connector 7">
            <a:extLst>
              <a:ext uri="{FF2B5EF4-FFF2-40B4-BE49-F238E27FC236}">
                <a16:creationId xmlns:a16="http://schemas.microsoft.com/office/drawing/2014/main" id="{BDF832E8-CEB0-8AF2-D4F0-DDA6085F1AB6}"/>
              </a:ext>
              <a:ext uri="{C183D7F6-B498-43B3-948B-1728B52AA6E4}">
                <adec:decorative xmlns:adec="http://schemas.microsoft.com/office/drawing/2017/decorative" val="1"/>
              </a:ext>
            </a:extLst>
          </p:cNvPr>
          <p:cNvCxnSpPr>
            <a:cxnSpLocks/>
            <a:stCxn id="3" idx="3"/>
          </p:cNvCxnSpPr>
          <p:nvPr/>
        </p:nvCxnSpPr>
        <p:spPr>
          <a:xfrm>
            <a:off x="9088242" y="2242661"/>
            <a:ext cx="242580" cy="5212"/>
          </a:xfrm>
          <a:prstGeom prst="straightConnector1">
            <a:avLst/>
          </a:prstGeom>
          <a:ln w="38100">
            <a:solidFill>
              <a:srgbClr val="FFC000"/>
            </a:solidFill>
            <a:tailEnd type="triangle"/>
          </a:ln>
        </p:spPr>
        <p:style>
          <a:lnRef idx="2">
            <a:schemeClr val="accent1"/>
          </a:lnRef>
          <a:fillRef idx="0">
            <a:schemeClr val="accent1"/>
          </a:fillRef>
          <a:effectRef idx="1">
            <a:schemeClr val="accent1"/>
          </a:effectRef>
          <a:fontRef idx="minor">
            <a:schemeClr val="tx1"/>
          </a:fontRef>
        </p:style>
      </p:cxnSp>
      <p:sp>
        <p:nvSpPr>
          <p:cNvPr id="13" name="Rectangle 12">
            <a:extLst>
              <a:ext uri="{FF2B5EF4-FFF2-40B4-BE49-F238E27FC236}">
                <a16:creationId xmlns:a16="http://schemas.microsoft.com/office/drawing/2014/main" id="{B47B47ED-9001-89AF-6921-4213E76B2F15}"/>
              </a:ext>
              <a:ext uri="{C183D7F6-B498-43B3-948B-1728B52AA6E4}">
                <adec:decorative xmlns:adec="http://schemas.microsoft.com/office/drawing/2017/decorative" val="1"/>
              </a:ext>
            </a:extLst>
          </p:cNvPr>
          <p:cNvSpPr/>
          <p:nvPr/>
        </p:nvSpPr>
        <p:spPr>
          <a:xfrm>
            <a:off x="715152" y="2498600"/>
            <a:ext cx="8373090" cy="1187810"/>
          </a:xfrm>
          <a:prstGeom prst="rect">
            <a:avLst/>
          </a:prstGeom>
          <a:no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5F7E24F5-E198-4F99-CFC8-6E0604D49D57}"/>
              </a:ext>
              <a:ext uri="{C183D7F6-B498-43B3-948B-1728B52AA6E4}">
                <adec:decorative xmlns:adec="http://schemas.microsoft.com/office/drawing/2017/decorative" val="1"/>
              </a:ext>
            </a:extLst>
          </p:cNvPr>
          <p:cNvSpPr txBox="1"/>
          <p:nvPr/>
        </p:nvSpPr>
        <p:spPr>
          <a:xfrm>
            <a:off x="9399318" y="2870202"/>
            <a:ext cx="2505769" cy="584775"/>
          </a:xfrm>
          <a:prstGeom prst="rect">
            <a:avLst/>
          </a:prstGeom>
          <a:noFill/>
        </p:spPr>
        <p:txBody>
          <a:bodyPr wrap="square">
            <a:spAutoFit/>
          </a:bodyPr>
          <a:lstStyle/>
          <a:p>
            <a:r>
              <a:rPr lang="en-US" sz="1600" b="1">
                <a:solidFill>
                  <a:srgbClr val="1E4782"/>
                </a:solidFill>
                <a:latin typeface="Arial" panose="020B0604020202020204" pitchFamily="34" charset="0"/>
                <a:cs typeface="Arial" panose="020B0604020202020204" pitchFamily="34" charset="0"/>
              </a:rPr>
              <a:t>Proficiency descriptors</a:t>
            </a:r>
            <a:r>
              <a:rPr lang="en-US" sz="1600">
                <a:solidFill>
                  <a:srgbClr val="1E4782"/>
                </a:solidFill>
                <a:latin typeface="Arial" panose="020B0604020202020204" pitchFamily="34" charset="0"/>
                <a:cs typeface="Arial" panose="020B0604020202020204" pitchFamily="34" charset="0"/>
              </a:rPr>
              <a:t>, specific to each element</a:t>
            </a:r>
          </a:p>
        </p:txBody>
      </p:sp>
      <p:cxnSp>
        <p:nvCxnSpPr>
          <p:cNvPr id="16" name="Straight Arrow Connector 15">
            <a:extLst>
              <a:ext uri="{FF2B5EF4-FFF2-40B4-BE49-F238E27FC236}">
                <a16:creationId xmlns:a16="http://schemas.microsoft.com/office/drawing/2014/main" id="{5D9F3F40-80BD-BA00-8190-4480DA5DD9E5}"/>
              </a:ext>
              <a:ext uri="{C183D7F6-B498-43B3-948B-1728B52AA6E4}">
                <adec:decorative xmlns:adec="http://schemas.microsoft.com/office/drawing/2017/decorative" val="1"/>
              </a:ext>
            </a:extLst>
          </p:cNvPr>
          <p:cNvCxnSpPr>
            <a:cxnSpLocks/>
          </p:cNvCxnSpPr>
          <p:nvPr/>
        </p:nvCxnSpPr>
        <p:spPr>
          <a:xfrm>
            <a:off x="9088242" y="3119824"/>
            <a:ext cx="242580" cy="5212"/>
          </a:xfrm>
          <a:prstGeom prst="straightConnector1">
            <a:avLst/>
          </a:prstGeom>
          <a:ln w="38100">
            <a:solidFill>
              <a:srgbClr val="FFC000"/>
            </a:solidFill>
            <a:tailEnd type="triangle"/>
          </a:ln>
        </p:spPr>
        <p:style>
          <a:lnRef idx="2">
            <a:schemeClr val="accent1"/>
          </a:lnRef>
          <a:fillRef idx="0">
            <a:schemeClr val="accent1"/>
          </a:fillRef>
          <a:effectRef idx="1">
            <a:schemeClr val="accent1"/>
          </a:effectRef>
          <a:fontRef idx="minor">
            <a:schemeClr val="tx1"/>
          </a:fontRef>
        </p:style>
      </p:cxnSp>
      <p:sp>
        <p:nvSpPr>
          <p:cNvPr id="17" name="Rectangle 16">
            <a:extLst>
              <a:ext uri="{FF2B5EF4-FFF2-40B4-BE49-F238E27FC236}">
                <a16:creationId xmlns:a16="http://schemas.microsoft.com/office/drawing/2014/main" id="{EF03EEC5-D9A0-C5BC-4C69-AA22D4B3C6F2}"/>
              </a:ext>
              <a:ext uri="{C183D7F6-B498-43B3-948B-1728B52AA6E4}">
                <adec:decorative xmlns:adec="http://schemas.microsoft.com/office/drawing/2017/decorative" val="1"/>
              </a:ext>
            </a:extLst>
          </p:cNvPr>
          <p:cNvSpPr/>
          <p:nvPr/>
        </p:nvSpPr>
        <p:spPr>
          <a:xfrm>
            <a:off x="715152" y="3704609"/>
            <a:ext cx="8373090" cy="1228333"/>
          </a:xfrm>
          <a:prstGeom prst="rect">
            <a:avLst/>
          </a:prstGeom>
          <a:no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B62EAE9A-E8B4-FCD9-A3F1-52B0E6D894FE}"/>
              </a:ext>
              <a:ext uri="{C183D7F6-B498-43B3-948B-1728B52AA6E4}">
                <adec:decorative xmlns:adec="http://schemas.microsoft.com/office/drawing/2017/decorative" val="1"/>
              </a:ext>
            </a:extLst>
          </p:cNvPr>
          <p:cNvSpPr txBox="1"/>
          <p:nvPr/>
        </p:nvSpPr>
        <p:spPr>
          <a:xfrm>
            <a:off x="9399318" y="3939716"/>
            <a:ext cx="2505769" cy="830997"/>
          </a:xfrm>
          <a:prstGeom prst="rect">
            <a:avLst/>
          </a:prstGeom>
          <a:noFill/>
        </p:spPr>
        <p:txBody>
          <a:bodyPr wrap="square">
            <a:spAutoFit/>
          </a:bodyPr>
          <a:lstStyle/>
          <a:p>
            <a:r>
              <a:rPr lang="en-US" sz="1600" b="1">
                <a:solidFill>
                  <a:srgbClr val="1E4782"/>
                </a:solidFill>
                <a:latin typeface="Arial" panose="020B0604020202020204" pitchFamily="34" charset="0"/>
                <a:cs typeface="Arial" panose="020B0604020202020204" pitchFamily="34" charset="0"/>
              </a:rPr>
              <a:t>Rating options for </a:t>
            </a:r>
            <a:r>
              <a:rPr lang="en-US" sz="1600">
                <a:solidFill>
                  <a:srgbClr val="1E4782"/>
                </a:solidFill>
                <a:latin typeface="Arial" panose="020B0604020202020204" pitchFamily="34" charset="0"/>
                <a:cs typeface="Arial" panose="020B0604020202020204" pitchFamily="34" charset="0"/>
              </a:rPr>
              <a:t>Quality, Scope, and Consistency </a:t>
            </a:r>
          </a:p>
        </p:txBody>
      </p:sp>
      <p:cxnSp>
        <p:nvCxnSpPr>
          <p:cNvPr id="19" name="Straight Arrow Connector 18">
            <a:extLst>
              <a:ext uri="{FF2B5EF4-FFF2-40B4-BE49-F238E27FC236}">
                <a16:creationId xmlns:a16="http://schemas.microsoft.com/office/drawing/2014/main" id="{3DD2992D-93CA-4EDB-AEF3-25F9ECD41236}"/>
              </a:ext>
              <a:ext uri="{C183D7F6-B498-43B3-948B-1728B52AA6E4}">
                <adec:decorative xmlns:adec="http://schemas.microsoft.com/office/drawing/2017/decorative" val="1"/>
              </a:ext>
            </a:extLst>
          </p:cNvPr>
          <p:cNvCxnSpPr>
            <a:cxnSpLocks/>
          </p:cNvCxnSpPr>
          <p:nvPr/>
        </p:nvCxnSpPr>
        <p:spPr>
          <a:xfrm>
            <a:off x="9088242" y="4334953"/>
            <a:ext cx="242580" cy="5212"/>
          </a:xfrm>
          <a:prstGeom prst="straightConnector1">
            <a:avLst/>
          </a:prstGeom>
          <a:ln w="38100">
            <a:solidFill>
              <a:srgbClr val="FFC000"/>
            </a:solidFill>
            <a:tailEnd type="triangle"/>
          </a:ln>
        </p:spPr>
        <p:style>
          <a:lnRef idx="2">
            <a:schemeClr val="accent1"/>
          </a:lnRef>
          <a:fillRef idx="0">
            <a:schemeClr val="accent1"/>
          </a:fillRef>
          <a:effectRef idx="1">
            <a:schemeClr val="accent1"/>
          </a:effectRef>
          <a:fontRef idx="minor">
            <a:schemeClr val="tx1"/>
          </a:fontRef>
        </p:style>
      </p:cxnSp>
      <p:cxnSp>
        <p:nvCxnSpPr>
          <p:cNvPr id="20" name="Straight Arrow Connector 19">
            <a:extLst>
              <a:ext uri="{FF2B5EF4-FFF2-40B4-BE49-F238E27FC236}">
                <a16:creationId xmlns:a16="http://schemas.microsoft.com/office/drawing/2014/main" id="{9300CF56-B6C4-4888-F48A-645062A10F1D}"/>
              </a:ext>
              <a:ext uri="{C183D7F6-B498-43B3-948B-1728B52AA6E4}">
                <adec:decorative xmlns:adec="http://schemas.microsoft.com/office/drawing/2017/decorative" val="1"/>
              </a:ext>
            </a:extLst>
          </p:cNvPr>
          <p:cNvCxnSpPr>
            <a:cxnSpLocks/>
          </p:cNvCxnSpPr>
          <p:nvPr/>
        </p:nvCxnSpPr>
        <p:spPr>
          <a:xfrm>
            <a:off x="8845662" y="5240403"/>
            <a:ext cx="485160" cy="0"/>
          </a:xfrm>
          <a:prstGeom prst="straightConnector1">
            <a:avLst/>
          </a:prstGeom>
          <a:ln w="38100">
            <a:solidFill>
              <a:srgbClr val="FFC000"/>
            </a:solidFill>
            <a:tailEnd type="triangle"/>
          </a:ln>
        </p:spPr>
        <p:style>
          <a:lnRef idx="2">
            <a:schemeClr val="accent1"/>
          </a:lnRef>
          <a:fillRef idx="0">
            <a:schemeClr val="accent1"/>
          </a:fillRef>
          <a:effectRef idx="1">
            <a:schemeClr val="accent1"/>
          </a:effectRef>
          <a:fontRef idx="minor">
            <a:schemeClr val="tx1"/>
          </a:fontRef>
        </p:style>
      </p:cxnSp>
      <p:sp>
        <p:nvSpPr>
          <p:cNvPr id="22" name="TextBox 21">
            <a:extLst>
              <a:ext uri="{FF2B5EF4-FFF2-40B4-BE49-F238E27FC236}">
                <a16:creationId xmlns:a16="http://schemas.microsoft.com/office/drawing/2014/main" id="{894891AE-303E-3A99-4B3B-E2BA3BEC2E80}"/>
              </a:ext>
              <a:ext uri="{C183D7F6-B498-43B3-948B-1728B52AA6E4}">
                <adec:decorative xmlns:adec="http://schemas.microsoft.com/office/drawing/2017/decorative" val="1"/>
              </a:ext>
            </a:extLst>
          </p:cNvPr>
          <p:cNvSpPr txBox="1"/>
          <p:nvPr/>
        </p:nvSpPr>
        <p:spPr>
          <a:xfrm>
            <a:off x="9399318" y="5079606"/>
            <a:ext cx="2505769" cy="338554"/>
          </a:xfrm>
          <a:prstGeom prst="rect">
            <a:avLst/>
          </a:prstGeom>
          <a:noFill/>
        </p:spPr>
        <p:txBody>
          <a:bodyPr wrap="square">
            <a:spAutoFit/>
          </a:bodyPr>
          <a:lstStyle/>
          <a:p>
            <a:r>
              <a:rPr lang="en-US" sz="1600" b="1">
                <a:solidFill>
                  <a:srgbClr val="1E4782"/>
                </a:solidFill>
                <a:latin typeface="Arial" panose="020B0604020202020204" pitchFamily="34" charset="0"/>
                <a:cs typeface="Arial" panose="020B0604020202020204" pitchFamily="34" charset="0"/>
              </a:rPr>
              <a:t>Complete button</a:t>
            </a:r>
            <a:endParaRPr lang="en-US" sz="1600">
              <a:solidFill>
                <a:srgbClr val="1E478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45321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3" grpId="0" animBg="1"/>
      <p:bldP spid="7" grpId="0"/>
      <p:bldP spid="13" grpId="0" animBg="1"/>
      <p:bldP spid="15" grpId="0"/>
      <p:bldP spid="17" grpId="0" animBg="1"/>
      <p:bldP spid="18" grpId="0"/>
      <p:bldP spid="2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F600C2-3CFC-04D8-9A35-B7C43B5454D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B76EC45-D26A-6FFF-16F9-200D7EE81F37}"/>
              </a:ext>
            </a:extLst>
          </p:cNvPr>
          <p:cNvSpPr>
            <a:spLocks noGrp="1"/>
          </p:cNvSpPr>
          <p:nvPr>
            <p:ph type="title"/>
          </p:nvPr>
        </p:nvSpPr>
        <p:spPr/>
        <p:txBody>
          <a:bodyPr>
            <a:normAutofit/>
          </a:bodyPr>
          <a:lstStyle/>
          <a:p>
            <a:r>
              <a:rPr lang="en-US"/>
              <a:t>Self-Assessment</a:t>
            </a:r>
          </a:p>
        </p:txBody>
      </p:sp>
      <p:sp>
        <p:nvSpPr>
          <p:cNvPr id="4" name="Slide Number Placeholder 3">
            <a:extLst>
              <a:ext uri="{FF2B5EF4-FFF2-40B4-BE49-F238E27FC236}">
                <a16:creationId xmlns:a16="http://schemas.microsoft.com/office/drawing/2014/main" id="{E3C4CBFA-0993-5E6C-02EC-62D62489DBA1}"/>
              </a:ext>
              <a:ext uri="{C183D7F6-B498-43B3-948B-1728B52AA6E4}">
                <adec:decorative xmlns:adec="http://schemas.microsoft.com/office/drawing/2017/decorative" val="1"/>
              </a:ext>
            </a:extLst>
          </p:cNvPr>
          <p:cNvSpPr>
            <a:spLocks noGrp="1"/>
          </p:cNvSpPr>
          <p:nvPr>
            <p:ph type="sldNum" sz="quarter" idx="12"/>
          </p:nvPr>
        </p:nvSpPr>
        <p:spPr/>
        <p:txBody>
          <a:bodyPr/>
          <a:lstStyle/>
          <a:p>
            <a:fld id="{68A8D22E-6BC5-9E47-900C-2BB94685D9F5}" type="slidenum">
              <a:rPr lang="en-US" smtClean="0"/>
              <a:t>26</a:t>
            </a:fld>
            <a:endParaRPr lang="en-US"/>
          </a:p>
        </p:txBody>
      </p:sp>
      <p:sp>
        <p:nvSpPr>
          <p:cNvPr id="15" name="TextBox 14">
            <a:extLst>
              <a:ext uri="{FF2B5EF4-FFF2-40B4-BE49-F238E27FC236}">
                <a16:creationId xmlns:a16="http://schemas.microsoft.com/office/drawing/2014/main" id="{35B0D31A-8E34-253F-953E-AE40AEE02D99}"/>
              </a:ext>
              <a:ext uri="{C183D7F6-B498-43B3-948B-1728B52AA6E4}">
                <adec:decorative xmlns:adec="http://schemas.microsoft.com/office/drawing/2017/decorative" val="0"/>
              </a:ext>
            </a:extLst>
          </p:cNvPr>
          <p:cNvSpPr txBox="1"/>
          <p:nvPr/>
        </p:nvSpPr>
        <p:spPr>
          <a:xfrm>
            <a:off x="3781954" y="1592364"/>
            <a:ext cx="11113508" cy="369332"/>
          </a:xfrm>
          <a:prstGeom prst="rect">
            <a:avLst/>
          </a:prstGeom>
          <a:noFill/>
        </p:spPr>
        <p:txBody>
          <a:bodyPr wrap="square">
            <a:spAutoFit/>
          </a:bodyPr>
          <a:lstStyle/>
          <a:p>
            <a:r>
              <a:rPr lang="en-US">
                <a:solidFill>
                  <a:srgbClr val="1E4782"/>
                </a:solidFill>
                <a:latin typeface="Arial" panose="020B0604020202020204" pitchFamily="34" charset="0"/>
                <a:cs typeface="Arial" panose="020B0604020202020204" pitchFamily="34" charset="0"/>
              </a:rPr>
              <a:t>The TC fills out the Self-Assessment.</a:t>
            </a:r>
          </a:p>
        </p:txBody>
      </p:sp>
      <p:sp>
        <p:nvSpPr>
          <p:cNvPr id="7" name="TextBox 6">
            <a:extLst>
              <a:ext uri="{FF2B5EF4-FFF2-40B4-BE49-F238E27FC236}">
                <a16:creationId xmlns:a16="http://schemas.microsoft.com/office/drawing/2014/main" id="{C558EEA6-DB9C-4ACA-BE8B-580697C2443C}"/>
              </a:ext>
              <a:ext uri="{C183D7F6-B498-43B3-948B-1728B52AA6E4}">
                <adec:decorative xmlns:adec="http://schemas.microsoft.com/office/drawing/2017/decorative" val="0"/>
              </a:ext>
            </a:extLst>
          </p:cNvPr>
          <p:cNvSpPr txBox="1"/>
          <p:nvPr/>
        </p:nvSpPr>
        <p:spPr>
          <a:xfrm>
            <a:off x="2885910" y="3839930"/>
            <a:ext cx="6133604" cy="369332"/>
          </a:xfrm>
          <a:prstGeom prst="rect">
            <a:avLst/>
          </a:prstGeom>
          <a:noFill/>
        </p:spPr>
        <p:txBody>
          <a:bodyPr wrap="square">
            <a:spAutoFit/>
          </a:bodyPr>
          <a:lstStyle/>
          <a:p>
            <a:r>
              <a:rPr lang="en-US">
                <a:solidFill>
                  <a:srgbClr val="1E4782"/>
                </a:solidFill>
                <a:latin typeface="Arial" panose="020B0604020202020204" pitchFamily="34" charset="0"/>
                <a:cs typeface="Arial" panose="020B0604020202020204" pitchFamily="34" charset="0"/>
              </a:rPr>
              <a:t>The PS and SP then provide feedback in the final section.</a:t>
            </a:r>
            <a:endParaRPr lang="en-US"/>
          </a:p>
        </p:txBody>
      </p:sp>
      <p:pic>
        <p:nvPicPr>
          <p:cNvPr id="8" name="Picture 7" descr="Self-assessment">
            <a:extLst>
              <a:ext uri="{FF2B5EF4-FFF2-40B4-BE49-F238E27FC236}">
                <a16:creationId xmlns:a16="http://schemas.microsoft.com/office/drawing/2014/main" id="{89B63992-291F-A0EB-803B-0C49D9768EE2}"/>
              </a:ext>
            </a:extLst>
          </p:cNvPr>
          <p:cNvPicPr>
            <a:picLocks noChangeAspect="1"/>
          </p:cNvPicPr>
          <p:nvPr/>
        </p:nvPicPr>
        <p:blipFill>
          <a:blip r:embed="rId3"/>
          <a:srcRect b="37924"/>
          <a:stretch>
            <a:fillRect/>
          </a:stretch>
        </p:blipFill>
        <p:spPr>
          <a:xfrm>
            <a:off x="3228619" y="1977444"/>
            <a:ext cx="5131610" cy="1639307"/>
          </a:xfrm>
          <a:prstGeom prst="rect">
            <a:avLst/>
          </a:prstGeom>
          <a:solidFill>
            <a:srgbClr val="FFFFFF">
              <a:shade val="85000"/>
            </a:srgbClr>
          </a:solidFill>
          <a:ln w="63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11" descr="Self-assessment">
            <a:extLst>
              <a:ext uri="{FF2B5EF4-FFF2-40B4-BE49-F238E27FC236}">
                <a16:creationId xmlns:a16="http://schemas.microsoft.com/office/drawing/2014/main" id="{A602B69E-B2D9-96EB-99AC-3A1601E0AFB2}"/>
              </a:ext>
            </a:extLst>
          </p:cNvPr>
          <p:cNvPicPr>
            <a:picLocks noChangeAspect="1"/>
          </p:cNvPicPr>
          <p:nvPr/>
        </p:nvPicPr>
        <p:blipFill>
          <a:blip r:embed="rId4"/>
          <a:stretch>
            <a:fillRect/>
          </a:stretch>
        </p:blipFill>
        <p:spPr>
          <a:xfrm>
            <a:off x="3228619" y="4209263"/>
            <a:ext cx="5164882" cy="1399780"/>
          </a:xfrm>
          <a:prstGeom prst="rect">
            <a:avLst/>
          </a:prstGeom>
          <a:solidFill>
            <a:srgbClr val="FFFFFF">
              <a:shade val="85000"/>
            </a:srgbClr>
          </a:solidFill>
          <a:ln w="31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 name="Rectangle 12">
            <a:extLst>
              <a:ext uri="{FF2B5EF4-FFF2-40B4-BE49-F238E27FC236}">
                <a16:creationId xmlns:a16="http://schemas.microsoft.com/office/drawing/2014/main" id="{048AC0BA-5BCC-96B3-BEDC-A9276329897C}"/>
              </a:ext>
              <a:ext uri="{C183D7F6-B498-43B3-948B-1728B52AA6E4}">
                <adec:decorative xmlns:adec="http://schemas.microsoft.com/office/drawing/2017/decorative" val="1"/>
              </a:ext>
            </a:extLst>
          </p:cNvPr>
          <p:cNvSpPr/>
          <p:nvPr/>
        </p:nvSpPr>
        <p:spPr>
          <a:xfrm>
            <a:off x="6812140" y="5325473"/>
            <a:ext cx="471837" cy="201072"/>
          </a:xfrm>
          <a:prstGeom prst="rect">
            <a:avLst/>
          </a:prstGeom>
          <a:no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6AD04B07-8C62-438D-39EA-CAA06D659430}"/>
              </a:ext>
              <a:ext uri="{C183D7F6-B498-43B3-948B-1728B52AA6E4}">
                <adec:decorative xmlns:adec="http://schemas.microsoft.com/office/drawing/2017/decorative" val="1"/>
              </a:ext>
            </a:extLst>
          </p:cNvPr>
          <p:cNvSpPr/>
          <p:nvPr/>
        </p:nvSpPr>
        <p:spPr>
          <a:xfrm>
            <a:off x="7320888" y="5325474"/>
            <a:ext cx="605400" cy="201072"/>
          </a:xfrm>
          <a:prstGeom prst="rect">
            <a:avLst/>
          </a:prstGeom>
          <a:no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D0561ECC-065E-64D8-E462-BD821D61BD89}"/>
              </a:ext>
              <a:ext uri="{C183D7F6-B498-43B3-948B-1728B52AA6E4}">
                <adec:decorative xmlns:adec="http://schemas.microsoft.com/office/drawing/2017/decorative" val="0"/>
              </a:ext>
            </a:extLst>
          </p:cNvPr>
          <p:cNvSpPr txBox="1"/>
          <p:nvPr/>
        </p:nvSpPr>
        <p:spPr>
          <a:xfrm>
            <a:off x="279886" y="5449190"/>
            <a:ext cx="11339961" cy="923330"/>
          </a:xfrm>
          <a:prstGeom prst="rect">
            <a:avLst/>
          </a:prstGeom>
          <a:noFill/>
        </p:spPr>
        <p:txBody>
          <a:bodyPr wrap="square">
            <a:spAutoFit/>
          </a:bodyPr>
          <a:lstStyle/>
          <a:p>
            <a:pPr algn="ctr"/>
            <a:endParaRPr lang="en-US" b="1">
              <a:solidFill>
                <a:srgbClr val="E97132"/>
              </a:solidFill>
              <a:latin typeface="Arial" panose="020B0604020202020204" pitchFamily="34" charset="0"/>
              <a:cs typeface="Arial" panose="020B0604020202020204" pitchFamily="34" charset="0"/>
            </a:endParaRPr>
          </a:p>
          <a:p>
            <a:pPr algn="ctr"/>
            <a:r>
              <a:rPr lang="en-US" b="1">
                <a:solidFill>
                  <a:srgbClr val="E97132"/>
                </a:solidFill>
                <a:latin typeface="Arial" panose="020B0604020202020204" pitchFamily="34" charset="0"/>
                <a:cs typeface="Arial" panose="020B0604020202020204" pitchFamily="34" charset="0"/>
              </a:rPr>
              <a:t>If the form is returned for edits, </a:t>
            </a:r>
            <a:r>
              <a:rPr lang="en-US">
                <a:solidFill>
                  <a:srgbClr val="E97132"/>
                </a:solidFill>
                <a:latin typeface="Arial" panose="020B0604020202020204" pitchFamily="34" charset="0"/>
                <a:cs typeface="Arial" panose="020B0604020202020204" pitchFamily="34" charset="0"/>
              </a:rPr>
              <a:t>the TC will need check the “Complete” box at the end of the Rubric Summary </a:t>
            </a:r>
            <a:r>
              <a:rPr lang="en-US" i="1">
                <a:solidFill>
                  <a:srgbClr val="E97132"/>
                </a:solidFill>
                <a:latin typeface="Arial" panose="020B0604020202020204" pitchFamily="34" charset="0"/>
                <a:cs typeface="Arial" panose="020B0604020202020204" pitchFamily="34" charset="0"/>
              </a:rPr>
              <a:t>again</a:t>
            </a:r>
            <a:r>
              <a:rPr lang="en-US">
                <a:solidFill>
                  <a:srgbClr val="E97132"/>
                </a:solidFill>
                <a:latin typeface="Arial" panose="020B0604020202020204" pitchFamily="34" charset="0"/>
                <a:cs typeface="Arial" panose="020B0604020202020204" pitchFamily="34" charset="0"/>
              </a:rPr>
              <a:t> before being able to revise text on the Self-Assessment. </a:t>
            </a:r>
            <a:r>
              <a:rPr lang="en-US" b="1">
                <a:solidFill>
                  <a:srgbClr val="E97132"/>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021554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animBg="1"/>
      <p:bldP spid="14" grpId="0" animBg="1"/>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AD9589-454E-C4C7-8A07-2DEB396A9B7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352F2AC-EABE-8D00-7051-15380CF22E1F}"/>
              </a:ext>
            </a:extLst>
          </p:cNvPr>
          <p:cNvSpPr>
            <a:spLocks noGrp="1"/>
          </p:cNvSpPr>
          <p:nvPr>
            <p:ph type="title"/>
          </p:nvPr>
        </p:nvSpPr>
        <p:spPr>
          <a:xfrm>
            <a:off x="173179" y="308699"/>
            <a:ext cx="11367180" cy="861002"/>
          </a:xfrm>
        </p:spPr>
        <p:txBody>
          <a:bodyPr>
            <a:normAutofit fontScale="90000"/>
          </a:bodyPr>
          <a:lstStyle/>
          <a:p>
            <a:r>
              <a:rPr lang="en-US">
                <a:latin typeface="Arial"/>
                <a:cs typeface="Arial"/>
              </a:rPr>
              <a:t>Professional Practice Goal and Implementation Plan</a:t>
            </a:r>
            <a:endParaRPr lang="en-US"/>
          </a:p>
        </p:txBody>
      </p:sp>
      <p:pic>
        <p:nvPicPr>
          <p:cNvPr id="7170" name="Picture 2" descr="Picture 79545873, Picture">
            <a:extLst>
              <a:ext uri="{FF2B5EF4-FFF2-40B4-BE49-F238E27FC236}">
                <a16:creationId xmlns:a16="http://schemas.microsoft.com/office/drawing/2014/main" id="{2061EAD0-E47F-D6B9-962E-F0A63F08755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118" t="30000" r="263" b="7333"/>
          <a:stretch>
            <a:fillRect/>
          </a:stretch>
        </p:blipFill>
        <p:spPr bwMode="auto">
          <a:xfrm>
            <a:off x="573569" y="1687680"/>
            <a:ext cx="5086350" cy="480519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extBox 4">
            <a:extLst>
              <a:ext uri="{FF2B5EF4-FFF2-40B4-BE49-F238E27FC236}">
                <a16:creationId xmlns:a16="http://schemas.microsoft.com/office/drawing/2014/main" id="{9E5BE787-0961-972C-9BD7-22A350A2D691}"/>
              </a:ext>
            </a:extLst>
          </p:cNvPr>
          <p:cNvSpPr txBox="1"/>
          <p:nvPr/>
        </p:nvSpPr>
        <p:spPr>
          <a:xfrm>
            <a:off x="5856769" y="1604656"/>
            <a:ext cx="11113508" cy="338554"/>
          </a:xfrm>
          <a:prstGeom prst="rect">
            <a:avLst/>
          </a:prstGeom>
          <a:noFill/>
        </p:spPr>
        <p:txBody>
          <a:bodyPr wrap="square">
            <a:spAutoFit/>
          </a:bodyPr>
          <a:lstStyle/>
          <a:p>
            <a:r>
              <a:rPr lang="en-US" sz="1600">
                <a:solidFill>
                  <a:srgbClr val="1E4782"/>
                </a:solidFill>
                <a:latin typeface="Arial" panose="020B0604020202020204" pitchFamily="34" charset="0"/>
                <a:cs typeface="Arial" panose="020B0604020202020204" pitchFamily="34" charset="0"/>
              </a:rPr>
              <a:t>The triad completes this form together.</a:t>
            </a:r>
          </a:p>
        </p:txBody>
      </p:sp>
      <p:sp>
        <p:nvSpPr>
          <p:cNvPr id="3" name="Content Placeholder 2">
            <a:extLst>
              <a:ext uri="{FF2B5EF4-FFF2-40B4-BE49-F238E27FC236}">
                <a16:creationId xmlns:a16="http://schemas.microsoft.com/office/drawing/2014/main" id="{A92A2014-1C3A-80F3-1C5C-54398AEB80E6}"/>
              </a:ext>
            </a:extLst>
          </p:cNvPr>
          <p:cNvSpPr>
            <a:spLocks noGrp="1"/>
          </p:cNvSpPr>
          <p:nvPr>
            <p:ph idx="1"/>
          </p:nvPr>
        </p:nvSpPr>
        <p:spPr>
          <a:xfrm>
            <a:off x="6336137" y="1935645"/>
            <a:ext cx="5086350" cy="460422"/>
          </a:xfrm>
        </p:spPr>
        <p:txBody>
          <a:bodyPr vert="horz" lIns="91440" tIns="45720" rIns="91440" bIns="45720" rtlCol="0" anchor="t">
            <a:noAutofit/>
          </a:bodyPr>
          <a:lstStyle/>
          <a:p>
            <a:pPr marL="285750" indent="-285750">
              <a:lnSpc>
                <a:spcPct val="134000"/>
              </a:lnSpc>
              <a:spcBef>
                <a:spcPts val="500"/>
              </a:spcBef>
            </a:pPr>
            <a:r>
              <a:rPr lang="en-US" sz="1600">
                <a:ea typeface="Calibri"/>
              </a:rPr>
              <a:t>Finalized professional practice goal (TC)</a:t>
            </a:r>
            <a:endParaRPr lang="en-US" sz="1600"/>
          </a:p>
          <a:p>
            <a:pPr>
              <a:lnSpc>
                <a:spcPct val="114000"/>
              </a:lnSpc>
              <a:spcBef>
                <a:spcPts val="500"/>
              </a:spcBef>
            </a:pPr>
            <a:endParaRPr lang="en-US" sz="1600"/>
          </a:p>
        </p:txBody>
      </p:sp>
      <p:sp>
        <p:nvSpPr>
          <p:cNvPr id="4" name="Slide Number Placeholder 3">
            <a:extLst>
              <a:ext uri="{FF2B5EF4-FFF2-40B4-BE49-F238E27FC236}">
                <a16:creationId xmlns:a16="http://schemas.microsoft.com/office/drawing/2014/main" id="{237FF30C-4618-483A-0493-ED7E2FE262F5}"/>
              </a:ext>
              <a:ext uri="{C183D7F6-B498-43B3-948B-1728B52AA6E4}">
                <adec:decorative xmlns:adec="http://schemas.microsoft.com/office/drawing/2017/decorative" val="1"/>
              </a:ext>
            </a:extLst>
          </p:cNvPr>
          <p:cNvSpPr>
            <a:spLocks noGrp="1"/>
          </p:cNvSpPr>
          <p:nvPr>
            <p:ph type="sldNum" sz="quarter" idx="12"/>
          </p:nvPr>
        </p:nvSpPr>
        <p:spPr/>
        <p:txBody>
          <a:bodyPr/>
          <a:lstStyle/>
          <a:p>
            <a:fld id="{68A8D22E-6BC5-9E47-900C-2BB94685D9F5}" type="slidenum">
              <a:rPr lang="en-US" smtClean="0"/>
              <a:t>27</a:t>
            </a:fld>
            <a:endParaRPr lang="en-US"/>
          </a:p>
        </p:txBody>
      </p:sp>
      <p:sp>
        <p:nvSpPr>
          <p:cNvPr id="8" name="Content Placeholder 2">
            <a:extLst>
              <a:ext uri="{FF2B5EF4-FFF2-40B4-BE49-F238E27FC236}">
                <a16:creationId xmlns:a16="http://schemas.microsoft.com/office/drawing/2014/main" id="{9E1659E4-55BB-4DCC-AFF2-572D1E7E0073}"/>
              </a:ext>
            </a:extLst>
          </p:cNvPr>
          <p:cNvSpPr txBox="1">
            <a:spLocks/>
          </p:cNvSpPr>
          <p:nvPr/>
        </p:nvSpPr>
        <p:spPr>
          <a:xfrm>
            <a:off x="6327173" y="2370986"/>
            <a:ext cx="5086350" cy="460422"/>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1E478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1E478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1E478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1E478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1E478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ct val="134000"/>
              </a:lnSpc>
              <a:spcBef>
                <a:spcPts val="500"/>
              </a:spcBef>
            </a:pPr>
            <a:r>
              <a:rPr lang="en-US" sz="1600">
                <a:ea typeface="Calibri"/>
              </a:rPr>
              <a:t>Implementation plan (PS and SP)</a:t>
            </a:r>
          </a:p>
          <a:p>
            <a:pPr>
              <a:lnSpc>
                <a:spcPct val="114000"/>
              </a:lnSpc>
            </a:pPr>
            <a:endParaRPr lang="en-US" sz="1600"/>
          </a:p>
          <a:p>
            <a:pPr>
              <a:lnSpc>
                <a:spcPct val="114000"/>
              </a:lnSpc>
              <a:spcBef>
                <a:spcPts val="500"/>
              </a:spcBef>
            </a:pPr>
            <a:endParaRPr lang="en-US" sz="1600"/>
          </a:p>
        </p:txBody>
      </p:sp>
      <p:sp>
        <p:nvSpPr>
          <p:cNvPr id="9" name="Content Placeholder 2">
            <a:extLst>
              <a:ext uri="{FF2B5EF4-FFF2-40B4-BE49-F238E27FC236}">
                <a16:creationId xmlns:a16="http://schemas.microsoft.com/office/drawing/2014/main" id="{B8A7723C-B0FB-98B9-D9FB-6D68C154519B}"/>
              </a:ext>
            </a:extLst>
          </p:cNvPr>
          <p:cNvSpPr txBox="1">
            <a:spLocks/>
          </p:cNvSpPr>
          <p:nvPr/>
        </p:nvSpPr>
        <p:spPr>
          <a:xfrm>
            <a:off x="6327173" y="2840109"/>
            <a:ext cx="5086350" cy="460422"/>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1E478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1E478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1E478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1E478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1E478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ct val="134000"/>
              </a:lnSpc>
              <a:spcBef>
                <a:spcPts val="500"/>
              </a:spcBef>
            </a:pPr>
            <a:r>
              <a:rPr lang="en-US" sz="1600">
                <a:ea typeface="Calibri"/>
              </a:rPr>
              <a:t>Measure of student learning plan (SP)</a:t>
            </a:r>
          </a:p>
          <a:p>
            <a:pPr marL="285750" indent="-285750">
              <a:lnSpc>
                <a:spcPct val="134000"/>
              </a:lnSpc>
              <a:spcBef>
                <a:spcPts val="500"/>
              </a:spcBef>
            </a:pPr>
            <a:r>
              <a:rPr lang="en-US" sz="1600">
                <a:ea typeface="Calibri"/>
              </a:rPr>
              <a:t>Student feedback plan (SP)</a:t>
            </a:r>
          </a:p>
          <a:p>
            <a:pPr marL="285750" indent="-285750">
              <a:lnSpc>
                <a:spcPct val="134000"/>
              </a:lnSpc>
              <a:spcBef>
                <a:spcPts val="500"/>
              </a:spcBef>
            </a:pPr>
            <a:endParaRPr lang="en-US" sz="1600">
              <a:ea typeface="Calibri"/>
            </a:endParaRPr>
          </a:p>
          <a:p>
            <a:pPr>
              <a:lnSpc>
                <a:spcPct val="114000"/>
              </a:lnSpc>
            </a:pPr>
            <a:endParaRPr lang="en-US" sz="1600"/>
          </a:p>
          <a:p>
            <a:pPr>
              <a:lnSpc>
                <a:spcPct val="114000"/>
              </a:lnSpc>
              <a:spcBef>
                <a:spcPts val="500"/>
              </a:spcBef>
            </a:pPr>
            <a:endParaRPr lang="en-US" sz="1600"/>
          </a:p>
        </p:txBody>
      </p:sp>
      <p:sp>
        <p:nvSpPr>
          <p:cNvPr id="12" name="TextBox 11">
            <a:extLst>
              <a:ext uri="{FF2B5EF4-FFF2-40B4-BE49-F238E27FC236}">
                <a16:creationId xmlns:a16="http://schemas.microsoft.com/office/drawing/2014/main" id="{31D243D3-64DF-D410-1D6F-458082100DEB}"/>
              </a:ext>
            </a:extLst>
          </p:cNvPr>
          <p:cNvSpPr txBox="1"/>
          <p:nvPr/>
        </p:nvSpPr>
        <p:spPr>
          <a:xfrm>
            <a:off x="5977079" y="3720636"/>
            <a:ext cx="5770421" cy="1376402"/>
          </a:xfrm>
          <a:prstGeom prst="rect">
            <a:avLst/>
          </a:prstGeom>
          <a:noFill/>
        </p:spPr>
        <p:txBody>
          <a:bodyPr wrap="square">
            <a:spAutoFit/>
          </a:bodyPr>
          <a:lstStyle/>
          <a:p>
            <a:pPr marL="0" indent="0">
              <a:lnSpc>
                <a:spcPct val="134000"/>
              </a:lnSpc>
              <a:spcBef>
                <a:spcPts val="500"/>
              </a:spcBef>
              <a:buFont typeface="Arial" panose="020B0604020202020204" pitchFamily="34" charset="0"/>
              <a:buNone/>
            </a:pPr>
            <a:r>
              <a:rPr lang="en-US" sz="1600" b="1">
                <a:solidFill>
                  <a:srgbClr val="E97132"/>
                </a:solidFill>
                <a:latin typeface="Arial" panose="020B0604020202020204" pitchFamily="34" charset="0"/>
                <a:ea typeface="Calibri"/>
                <a:cs typeface="Arial" panose="020B0604020202020204" pitchFamily="34" charset="0"/>
              </a:rPr>
              <a:t>This form is the plan for implementation. </a:t>
            </a:r>
            <a:r>
              <a:rPr lang="en-US" sz="1600">
                <a:solidFill>
                  <a:srgbClr val="E97132"/>
                </a:solidFill>
                <a:latin typeface="Arial" panose="020B0604020202020204" pitchFamily="34" charset="0"/>
                <a:ea typeface="Calibri"/>
                <a:cs typeface="Arial" panose="020B0604020202020204" pitchFamily="34" charset="0"/>
              </a:rPr>
              <a:t>Artifacts related to progress on the</a:t>
            </a:r>
            <a:r>
              <a:rPr lang="en-US" sz="1600" b="1">
                <a:solidFill>
                  <a:srgbClr val="E97132"/>
                </a:solidFill>
                <a:latin typeface="Arial" panose="020B0604020202020204" pitchFamily="34" charset="0"/>
                <a:ea typeface="Calibri"/>
                <a:cs typeface="Arial" panose="020B0604020202020204" pitchFamily="34" charset="0"/>
              </a:rPr>
              <a:t> </a:t>
            </a:r>
            <a:r>
              <a:rPr lang="en-US" sz="1600">
                <a:solidFill>
                  <a:srgbClr val="E97132"/>
                </a:solidFill>
                <a:latin typeface="Arial" panose="020B0604020202020204" pitchFamily="34" charset="0"/>
                <a:ea typeface="Calibri"/>
                <a:cs typeface="Arial" panose="020B0604020202020204" pitchFamily="34" charset="0"/>
              </a:rPr>
              <a:t>goal as well as results and reflections on the measure of student learning and student feedback should be uploaded as tagged evidence later in the cycle.</a:t>
            </a:r>
            <a:endParaRPr lang="en-US" sz="1600">
              <a:solidFill>
                <a:srgbClr val="E97132"/>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C81F88EA-8422-CD86-D7B4-2B6967A4839F}"/>
              </a:ext>
            </a:extLst>
          </p:cNvPr>
          <p:cNvSpPr txBox="1"/>
          <p:nvPr/>
        </p:nvSpPr>
        <p:spPr>
          <a:xfrm>
            <a:off x="5977080" y="5271736"/>
            <a:ext cx="5979392" cy="1046440"/>
          </a:xfrm>
          <a:prstGeom prst="rect">
            <a:avLst/>
          </a:prstGeom>
          <a:noFill/>
        </p:spPr>
        <p:txBody>
          <a:bodyPr wrap="square">
            <a:spAutoFit/>
          </a:bodyPr>
          <a:lstStyle/>
          <a:p>
            <a:pPr lvl="0">
              <a:lnSpc>
                <a:spcPct val="134000"/>
              </a:lnSpc>
              <a:spcBef>
                <a:spcPts val="500"/>
              </a:spcBef>
            </a:pPr>
            <a:r>
              <a:rPr lang="en-US" sz="1600" b="1">
                <a:solidFill>
                  <a:srgbClr val="E97132"/>
                </a:solidFill>
                <a:latin typeface="Arial" panose="020B0604020202020204" pitchFamily="34" charset="0"/>
                <a:cs typeface="Arial" panose="020B0604020202020204" pitchFamily="34" charset="0"/>
              </a:rPr>
              <a:t>The PS must mark the form as “Complete” </a:t>
            </a:r>
            <a:r>
              <a:rPr lang="en-US" sz="1600">
                <a:solidFill>
                  <a:srgbClr val="E97132"/>
                </a:solidFill>
                <a:latin typeface="Arial" panose="020B0604020202020204" pitchFamily="34" charset="0"/>
                <a:cs typeface="Arial" panose="020B0604020202020204" pitchFamily="34" charset="0"/>
              </a:rPr>
              <a:t>once all triad members have finished their sections. This button will appear at the bottom of the form. </a:t>
            </a:r>
            <a:endParaRPr lang="en-US" sz="1600" b="0">
              <a:solidFill>
                <a:srgbClr val="E9713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30807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8" grpId="0"/>
      <p:bldP spid="9" grpId="0"/>
      <p:bldP spid="12" grpId="0"/>
      <p:bldP spid="1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D1C304-317D-AF53-0922-CA6ADDDE5E11}"/>
            </a:ext>
          </a:extLst>
        </p:cNvPr>
        <p:cNvGrpSpPr/>
        <p:nvPr/>
      </p:nvGrpSpPr>
      <p:grpSpPr>
        <a:xfrm>
          <a:off x="0" y="0"/>
          <a:ext cx="0" cy="0"/>
          <a:chOff x="0" y="0"/>
          <a:chExt cx="0" cy="0"/>
        </a:xfrm>
      </p:grpSpPr>
      <p:sp>
        <p:nvSpPr>
          <p:cNvPr id="10" name="TextBox 9">
            <a:extLst>
              <a:ext uri="{FF2B5EF4-FFF2-40B4-BE49-F238E27FC236}">
                <a16:creationId xmlns:a16="http://schemas.microsoft.com/office/drawing/2014/main" id="{0D5F9B06-C06E-4E4E-310D-1AAC6437D83D}"/>
              </a:ext>
              <a:ext uri="{C183D7F6-B498-43B3-948B-1728B52AA6E4}">
                <adec:decorative xmlns:adec="http://schemas.microsoft.com/office/drawing/2017/decorative" val="1"/>
              </a:ext>
            </a:extLst>
          </p:cNvPr>
          <p:cNvSpPr txBox="1"/>
          <p:nvPr/>
        </p:nvSpPr>
        <p:spPr>
          <a:xfrm>
            <a:off x="4532403" y="0"/>
            <a:ext cx="5626009" cy="6858000"/>
          </a:xfrm>
          <a:prstGeom prst="rect">
            <a:avLst/>
          </a:prstGeom>
          <a:solidFill>
            <a:srgbClr val="2F76B6"/>
          </a:solidFill>
        </p:spPr>
        <p:txBody>
          <a:bodyPr wrap="square" rtlCol="0">
            <a:spAutoFit/>
          </a:bodyPr>
          <a:lstStyle/>
          <a:p>
            <a:endParaRPr lang="en-US"/>
          </a:p>
        </p:txBody>
      </p:sp>
      <p:sp>
        <p:nvSpPr>
          <p:cNvPr id="2" name="Title 1">
            <a:extLst>
              <a:ext uri="{FF2B5EF4-FFF2-40B4-BE49-F238E27FC236}">
                <a16:creationId xmlns:a16="http://schemas.microsoft.com/office/drawing/2014/main" id="{00628ECB-6DA0-2198-A050-67A9001C2271}"/>
              </a:ext>
            </a:extLst>
          </p:cNvPr>
          <p:cNvSpPr>
            <a:spLocks noGrp="1"/>
          </p:cNvSpPr>
          <p:nvPr>
            <p:ph type="title"/>
          </p:nvPr>
        </p:nvSpPr>
        <p:spPr>
          <a:xfrm>
            <a:off x="519147" y="1776549"/>
            <a:ext cx="9639265" cy="1766454"/>
          </a:xfrm>
        </p:spPr>
        <p:txBody>
          <a:bodyPr/>
          <a:lstStyle/>
          <a:p>
            <a:r>
              <a:rPr lang="en-US"/>
              <a:t>Three-Way Meetings</a:t>
            </a:r>
          </a:p>
        </p:txBody>
      </p:sp>
      <p:sp>
        <p:nvSpPr>
          <p:cNvPr id="5" name="Slide Number Placeholder 4">
            <a:extLst>
              <a:ext uri="{FF2B5EF4-FFF2-40B4-BE49-F238E27FC236}">
                <a16:creationId xmlns:a16="http://schemas.microsoft.com/office/drawing/2014/main" id="{9366E583-EF4F-4FF0-E44F-130A7FB0EEF6}"/>
              </a:ext>
            </a:extLst>
          </p:cNvPr>
          <p:cNvSpPr>
            <a:spLocks noGrp="1"/>
          </p:cNvSpPr>
          <p:nvPr>
            <p:ph type="sldNum" sz="quarter" idx="12"/>
          </p:nvPr>
        </p:nvSpPr>
        <p:spPr/>
        <p:txBody>
          <a:bodyPr/>
          <a:lstStyle/>
          <a:p>
            <a:fld id="{68A8D22E-6BC5-9E47-900C-2BB94685D9F5}" type="slidenum">
              <a:rPr lang="en-US" smtClean="0"/>
              <a:t>28</a:t>
            </a:fld>
            <a:endParaRPr lang="en-US"/>
          </a:p>
        </p:txBody>
      </p:sp>
    </p:spTree>
    <p:extLst>
      <p:ext uri="{BB962C8B-B14F-4D97-AF65-F5344CB8AC3E}">
        <p14:creationId xmlns:p14="http://schemas.microsoft.com/office/powerpoint/2010/main" val="28678307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89F6CE-7277-77C6-D5F5-57EC1F61B02C}"/>
              </a:ext>
            </a:extLst>
          </p:cNvPr>
          <p:cNvSpPr>
            <a:spLocks noGrp="1"/>
          </p:cNvSpPr>
          <p:nvPr>
            <p:ph type="title"/>
          </p:nvPr>
        </p:nvSpPr>
        <p:spPr/>
        <p:txBody>
          <a:bodyPr/>
          <a:lstStyle/>
          <a:p>
            <a:r>
              <a:rPr lang="en-US"/>
              <a:t>Three-Way Meeting Dates</a:t>
            </a:r>
          </a:p>
        </p:txBody>
      </p:sp>
      <p:sp>
        <p:nvSpPr>
          <p:cNvPr id="4" name="Slide Number Placeholder 3">
            <a:extLst>
              <a:ext uri="{FF2B5EF4-FFF2-40B4-BE49-F238E27FC236}">
                <a16:creationId xmlns:a16="http://schemas.microsoft.com/office/drawing/2014/main" id="{D2DDBB49-FD9D-F32D-1598-30997183BF6D}"/>
              </a:ext>
              <a:ext uri="{C183D7F6-B498-43B3-948B-1728B52AA6E4}">
                <adec:decorative xmlns:adec="http://schemas.microsoft.com/office/drawing/2017/decorative" val="1"/>
              </a:ext>
            </a:extLst>
          </p:cNvPr>
          <p:cNvSpPr>
            <a:spLocks noGrp="1"/>
          </p:cNvSpPr>
          <p:nvPr>
            <p:ph type="sldNum" sz="quarter" idx="12"/>
          </p:nvPr>
        </p:nvSpPr>
        <p:spPr/>
        <p:txBody>
          <a:bodyPr/>
          <a:lstStyle/>
          <a:p>
            <a:fld id="{68A8D22E-6BC5-9E47-900C-2BB94685D9F5}" type="slidenum">
              <a:rPr lang="en-US" smtClean="0"/>
              <a:t>29</a:t>
            </a:fld>
            <a:endParaRPr lang="en-US"/>
          </a:p>
        </p:txBody>
      </p:sp>
      <p:pic>
        <p:nvPicPr>
          <p:cNvPr id="6" name="Picture 5" descr="Three-way meetings">
            <a:extLst>
              <a:ext uri="{FF2B5EF4-FFF2-40B4-BE49-F238E27FC236}">
                <a16:creationId xmlns:a16="http://schemas.microsoft.com/office/drawing/2014/main" id="{0DCAB5F0-1424-69F7-4516-58299654300A}"/>
              </a:ext>
            </a:extLst>
          </p:cNvPr>
          <p:cNvPicPr>
            <a:picLocks noChangeAspect="1"/>
          </p:cNvPicPr>
          <p:nvPr/>
        </p:nvPicPr>
        <p:blipFill>
          <a:blip r:embed="rId3"/>
          <a:stretch>
            <a:fillRect/>
          </a:stretch>
        </p:blipFill>
        <p:spPr>
          <a:xfrm>
            <a:off x="3204830" y="1716783"/>
            <a:ext cx="5782339" cy="4229009"/>
          </a:xfrm>
          <a:prstGeom prst="rect">
            <a:avLst/>
          </a:prstGeom>
          <a:solidFill>
            <a:srgbClr val="FFFFFF">
              <a:shade val="85000"/>
            </a:srgbClr>
          </a:solidFill>
          <a:ln w="31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TextBox 6">
            <a:extLst>
              <a:ext uri="{FF2B5EF4-FFF2-40B4-BE49-F238E27FC236}">
                <a16:creationId xmlns:a16="http://schemas.microsoft.com/office/drawing/2014/main" id="{AECB06DC-127C-F394-3934-89C859487828}"/>
              </a:ext>
              <a:ext uri="{C183D7F6-B498-43B3-948B-1728B52AA6E4}">
                <adec:decorative xmlns:adec="http://schemas.microsoft.com/office/drawing/2017/decorative" val="1"/>
              </a:ext>
            </a:extLst>
          </p:cNvPr>
          <p:cNvSpPr txBox="1"/>
          <p:nvPr/>
        </p:nvSpPr>
        <p:spPr>
          <a:xfrm>
            <a:off x="2646005" y="6117646"/>
            <a:ext cx="11113508" cy="369332"/>
          </a:xfrm>
          <a:prstGeom prst="rect">
            <a:avLst/>
          </a:prstGeom>
          <a:noFill/>
        </p:spPr>
        <p:txBody>
          <a:bodyPr wrap="square">
            <a:spAutoFit/>
          </a:bodyPr>
          <a:lstStyle/>
          <a:p>
            <a:r>
              <a:rPr lang="en-US" b="1">
                <a:solidFill>
                  <a:srgbClr val="E97132"/>
                </a:solidFill>
                <a:latin typeface="Arial" panose="020B0604020202020204" pitchFamily="34" charset="0"/>
                <a:cs typeface="Arial" panose="020B0604020202020204" pitchFamily="34" charset="0"/>
              </a:rPr>
              <a:t>Three-way meeting dates are required, notes are optional.</a:t>
            </a:r>
          </a:p>
        </p:txBody>
      </p:sp>
      <p:sp>
        <p:nvSpPr>
          <p:cNvPr id="8" name="Rectangle 7">
            <a:extLst>
              <a:ext uri="{FF2B5EF4-FFF2-40B4-BE49-F238E27FC236}">
                <a16:creationId xmlns:a16="http://schemas.microsoft.com/office/drawing/2014/main" id="{9EB1A22D-F9E5-56B3-9789-11EB12321E44}"/>
              </a:ext>
              <a:ext uri="{C183D7F6-B498-43B3-948B-1728B52AA6E4}">
                <adec:decorative xmlns:adec="http://schemas.microsoft.com/office/drawing/2017/decorative" val="1"/>
              </a:ext>
            </a:extLst>
          </p:cNvPr>
          <p:cNvSpPr/>
          <p:nvPr/>
        </p:nvSpPr>
        <p:spPr>
          <a:xfrm>
            <a:off x="5582570" y="4743474"/>
            <a:ext cx="986671" cy="157389"/>
          </a:xfrm>
          <a:prstGeom prst="rect">
            <a:avLst/>
          </a:prstGeom>
          <a:noFill/>
          <a:ln w="38100">
            <a:solidFill>
              <a:srgbClr val="FFA8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FADB9754-35FB-2DAD-6105-862EA795947C}"/>
              </a:ext>
              <a:ext uri="{C183D7F6-B498-43B3-948B-1728B52AA6E4}">
                <adec:decorative xmlns:adec="http://schemas.microsoft.com/office/drawing/2017/decorative" val="1"/>
              </a:ext>
            </a:extLst>
          </p:cNvPr>
          <p:cNvSpPr/>
          <p:nvPr/>
        </p:nvSpPr>
        <p:spPr>
          <a:xfrm>
            <a:off x="5582569" y="3303695"/>
            <a:ext cx="986671" cy="157389"/>
          </a:xfrm>
          <a:prstGeom prst="rect">
            <a:avLst/>
          </a:prstGeom>
          <a:noFill/>
          <a:ln w="38100">
            <a:solidFill>
              <a:srgbClr val="FFA8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DF743A6-65B8-B959-E514-B382D36DB8FA}"/>
              </a:ext>
              <a:ext uri="{C183D7F6-B498-43B3-948B-1728B52AA6E4}">
                <adec:decorative xmlns:adec="http://schemas.microsoft.com/office/drawing/2017/decorative" val="1"/>
              </a:ext>
            </a:extLst>
          </p:cNvPr>
          <p:cNvSpPr/>
          <p:nvPr/>
        </p:nvSpPr>
        <p:spPr>
          <a:xfrm>
            <a:off x="5582568" y="1863916"/>
            <a:ext cx="986671" cy="157389"/>
          </a:xfrm>
          <a:prstGeom prst="rect">
            <a:avLst/>
          </a:prstGeom>
          <a:noFill/>
          <a:ln w="38100">
            <a:solidFill>
              <a:srgbClr val="FFA8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86546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9" grpId="0" animBg="1"/>
      <p:bldP spid="1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908D91-7565-F844-3762-52B8A035894B}"/>
            </a:ext>
          </a:extLst>
        </p:cNvPr>
        <p:cNvGrpSpPr/>
        <p:nvPr/>
      </p:nvGrpSpPr>
      <p:grpSpPr>
        <a:xfrm>
          <a:off x="0" y="0"/>
          <a:ext cx="0" cy="0"/>
          <a:chOff x="0" y="0"/>
          <a:chExt cx="0" cy="0"/>
        </a:xfrm>
      </p:grpSpPr>
      <p:sp>
        <p:nvSpPr>
          <p:cNvPr id="10" name="TextBox 9">
            <a:extLst>
              <a:ext uri="{FF2B5EF4-FFF2-40B4-BE49-F238E27FC236}">
                <a16:creationId xmlns:a16="http://schemas.microsoft.com/office/drawing/2014/main" id="{0A032726-61A8-90A2-AD11-DBB87A6453AF}"/>
              </a:ext>
              <a:ext uri="{C183D7F6-B498-43B3-948B-1728B52AA6E4}">
                <adec:decorative xmlns:adec="http://schemas.microsoft.com/office/drawing/2017/decorative" val="1"/>
              </a:ext>
            </a:extLst>
          </p:cNvPr>
          <p:cNvSpPr txBox="1"/>
          <p:nvPr/>
        </p:nvSpPr>
        <p:spPr>
          <a:xfrm>
            <a:off x="4689566" y="0"/>
            <a:ext cx="5199017" cy="6858000"/>
          </a:xfrm>
          <a:prstGeom prst="rect">
            <a:avLst/>
          </a:prstGeom>
          <a:solidFill>
            <a:srgbClr val="2F76B6"/>
          </a:solidFill>
        </p:spPr>
        <p:txBody>
          <a:bodyPr wrap="square" rtlCol="0">
            <a:spAutoFit/>
          </a:bodyPr>
          <a:lstStyle/>
          <a:p>
            <a:endParaRPr lang="en-US"/>
          </a:p>
        </p:txBody>
      </p:sp>
      <p:sp>
        <p:nvSpPr>
          <p:cNvPr id="2" name="Title 1">
            <a:extLst>
              <a:ext uri="{FF2B5EF4-FFF2-40B4-BE49-F238E27FC236}">
                <a16:creationId xmlns:a16="http://schemas.microsoft.com/office/drawing/2014/main" id="{8D938508-A6DB-DEE1-4C24-1DD0FD07010D}"/>
              </a:ext>
            </a:extLst>
          </p:cNvPr>
          <p:cNvSpPr>
            <a:spLocks noGrp="1"/>
          </p:cNvSpPr>
          <p:nvPr>
            <p:ph type="title"/>
          </p:nvPr>
        </p:nvSpPr>
        <p:spPr>
          <a:xfrm>
            <a:off x="519148" y="1776549"/>
            <a:ext cx="9113224" cy="1766454"/>
          </a:xfrm>
        </p:spPr>
        <p:txBody>
          <a:bodyPr/>
          <a:lstStyle/>
          <a:p>
            <a:r>
              <a:rPr lang="en-US"/>
              <a:t>CAP Overview</a:t>
            </a:r>
          </a:p>
        </p:txBody>
      </p:sp>
      <p:sp>
        <p:nvSpPr>
          <p:cNvPr id="5" name="Slide Number Placeholder 4">
            <a:extLst>
              <a:ext uri="{FF2B5EF4-FFF2-40B4-BE49-F238E27FC236}">
                <a16:creationId xmlns:a16="http://schemas.microsoft.com/office/drawing/2014/main" id="{321B3E93-7428-5CB8-6354-1108B3F74CB4}"/>
              </a:ext>
            </a:extLst>
          </p:cNvPr>
          <p:cNvSpPr>
            <a:spLocks noGrp="1"/>
          </p:cNvSpPr>
          <p:nvPr>
            <p:ph type="sldNum" sz="quarter" idx="12"/>
          </p:nvPr>
        </p:nvSpPr>
        <p:spPr/>
        <p:txBody>
          <a:bodyPr/>
          <a:lstStyle/>
          <a:p>
            <a:fld id="{68A8D22E-6BC5-9E47-900C-2BB94685D9F5}" type="slidenum">
              <a:rPr lang="en-US" smtClean="0"/>
              <a:t>3</a:t>
            </a:fld>
            <a:endParaRPr lang="en-US"/>
          </a:p>
        </p:txBody>
      </p:sp>
    </p:spTree>
    <p:extLst>
      <p:ext uri="{BB962C8B-B14F-4D97-AF65-F5344CB8AC3E}">
        <p14:creationId xmlns:p14="http://schemas.microsoft.com/office/powerpoint/2010/main" val="30399115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363CAB-4FA7-C1FF-DAB4-A324A1DFB45D}"/>
            </a:ext>
          </a:extLst>
        </p:cNvPr>
        <p:cNvGrpSpPr/>
        <p:nvPr/>
      </p:nvGrpSpPr>
      <p:grpSpPr>
        <a:xfrm>
          <a:off x="0" y="0"/>
          <a:ext cx="0" cy="0"/>
          <a:chOff x="0" y="0"/>
          <a:chExt cx="0" cy="0"/>
        </a:xfrm>
      </p:grpSpPr>
      <p:sp>
        <p:nvSpPr>
          <p:cNvPr id="10" name="TextBox 9">
            <a:extLst>
              <a:ext uri="{FF2B5EF4-FFF2-40B4-BE49-F238E27FC236}">
                <a16:creationId xmlns:a16="http://schemas.microsoft.com/office/drawing/2014/main" id="{C1492A2D-063A-49C7-D84E-25BCDACE3C6C}"/>
              </a:ext>
              <a:ext uri="{C183D7F6-B498-43B3-948B-1728B52AA6E4}">
                <adec:decorative xmlns:adec="http://schemas.microsoft.com/office/drawing/2017/decorative" val="1"/>
              </a:ext>
            </a:extLst>
          </p:cNvPr>
          <p:cNvSpPr txBox="1"/>
          <p:nvPr/>
        </p:nvSpPr>
        <p:spPr>
          <a:xfrm>
            <a:off x="4532403" y="0"/>
            <a:ext cx="5626009" cy="6858000"/>
          </a:xfrm>
          <a:prstGeom prst="rect">
            <a:avLst/>
          </a:prstGeom>
          <a:solidFill>
            <a:srgbClr val="2F76B6"/>
          </a:solidFill>
        </p:spPr>
        <p:txBody>
          <a:bodyPr wrap="square" rtlCol="0">
            <a:spAutoFit/>
          </a:bodyPr>
          <a:lstStyle/>
          <a:p>
            <a:endParaRPr lang="en-US"/>
          </a:p>
        </p:txBody>
      </p:sp>
      <p:sp>
        <p:nvSpPr>
          <p:cNvPr id="2" name="Title 1">
            <a:extLst>
              <a:ext uri="{FF2B5EF4-FFF2-40B4-BE49-F238E27FC236}">
                <a16:creationId xmlns:a16="http://schemas.microsoft.com/office/drawing/2014/main" id="{4611700F-50D4-184C-E36B-C9360D1B6912}"/>
              </a:ext>
            </a:extLst>
          </p:cNvPr>
          <p:cNvSpPr>
            <a:spLocks noGrp="1"/>
          </p:cNvSpPr>
          <p:nvPr>
            <p:ph type="title"/>
          </p:nvPr>
        </p:nvSpPr>
        <p:spPr>
          <a:xfrm>
            <a:off x="519147" y="1776549"/>
            <a:ext cx="9639265" cy="1766454"/>
          </a:xfrm>
        </p:spPr>
        <p:txBody>
          <a:bodyPr/>
          <a:lstStyle/>
          <a:p>
            <a:r>
              <a:rPr lang="en-US"/>
              <a:t>Observation Forms</a:t>
            </a:r>
          </a:p>
        </p:txBody>
      </p:sp>
      <p:sp>
        <p:nvSpPr>
          <p:cNvPr id="5" name="Slide Number Placeholder 4">
            <a:extLst>
              <a:ext uri="{FF2B5EF4-FFF2-40B4-BE49-F238E27FC236}">
                <a16:creationId xmlns:a16="http://schemas.microsoft.com/office/drawing/2014/main" id="{56DC3D01-4FCC-1A1C-A6C1-648C5AAFE7C7}"/>
              </a:ext>
            </a:extLst>
          </p:cNvPr>
          <p:cNvSpPr>
            <a:spLocks noGrp="1"/>
          </p:cNvSpPr>
          <p:nvPr>
            <p:ph type="sldNum" sz="quarter" idx="12"/>
          </p:nvPr>
        </p:nvSpPr>
        <p:spPr/>
        <p:txBody>
          <a:bodyPr/>
          <a:lstStyle/>
          <a:p>
            <a:fld id="{68A8D22E-6BC5-9E47-900C-2BB94685D9F5}" type="slidenum">
              <a:rPr lang="en-US" smtClean="0"/>
              <a:t>30</a:t>
            </a:fld>
            <a:endParaRPr lang="en-US"/>
          </a:p>
        </p:txBody>
      </p:sp>
    </p:spTree>
    <p:extLst>
      <p:ext uri="{BB962C8B-B14F-4D97-AF65-F5344CB8AC3E}">
        <p14:creationId xmlns:p14="http://schemas.microsoft.com/office/powerpoint/2010/main" val="37806554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E0F31B-17D1-5861-A606-396223FD27F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E15E6D8-5395-440A-2482-35BB4E7762A6}"/>
              </a:ext>
            </a:extLst>
          </p:cNvPr>
          <p:cNvSpPr>
            <a:spLocks noGrp="1"/>
          </p:cNvSpPr>
          <p:nvPr>
            <p:ph type="title"/>
          </p:nvPr>
        </p:nvSpPr>
        <p:spPr>
          <a:xfrm>
            <a:off x="173179" y="308699"/>
            <a:ext cx="12010845" cy="861002"/>
          </a:xfrm>
        </p:spPr>
        <p:txBody>
          <a:bodyPr>
            <a:normAutofit/>
          </a:bodyPr>
          <a:lstStyle/>
          <a:p>
            <a:r>
              <a:rPr lang="en-US"/>
              <a:t>Individual vs. Joint Observations</a:t>
            </a:r>
          </a:p>
        </p:txBody>
      </p:sp>
      <p:sp>
        <p:nvSpPr>
          <p:cNvPr id="3" name="Content Placeholder 2">
            <a:extLst>
              <a:ext uri="{FF2B5EF4-FFF2-40B4-BE49-F238E27FC236}">
                <a16:creationId xmlns:a16="http://schemas.microsoft.com/office/drawing/2014/main" id="{23C8A845-41FE-D490-CEC1-474D21D2EE4C}"/>
              </a:ext>
            </a:extLst>
          </p:cNvPr>
          <p:cNvSpPr>
            <a:spLocks noGrp="1"/>
          </p:cNvSpPr>
          <p:nvPr>
            <p:ph idx="1"/>
          </p:nvPr>
        </p:nvSpPr>
        <p:spPr>
          <a:xfrm>
            <a:off x="2594350" y="2084055"/>
            <a:ext cx="11625777" cy="1195443"/>
          </a:xfrm>
        </p:spPr>
        <p:txBody>
          <a:bodyPr vert="horz" lIns="91440" tIns="45720" rIns="91440" bIns="45720" rtlCol="0" anchor="t">
            <a:noAutofit/>
          </a:bodyPr>
          <a:lstStyle/>
          <a:p>
            <a:pPr marL="0" indent="0" fontAlgn="base">
              <a:buNone/>
            </a:pPr>
            <a:r>
              <a:rPr lang="en-US" sz="1800" b="1"/>
              <a:t>Unannounced Observations</a:t>
            </a:r>
          </a:p>
          <a:p>
            <a:pPr fontAlgn="base"/>
            <a:r>
              <a:rPr lang="en-US" sz="1800"/>
              <a:t>SP required</a:t>
            </a:r>
          </a:p>
          <a:p>
            <a:pPr fontAlgn="base"/>
            <a:r>
              <a:rPr lang="en-US" sz="1800"/>
              <a:t>PS optional</a:t>
            </a:r>
          </a:p>
        </p:txBody>
      </p:sp>
      <p:sp>
        <p:nvSpPr>
          <p:cNvPr id="4" name="Slide Number Placeholder 3">
            <a:extLst>
              <a:ext uri="{FF2B5EF4-FFF2-40B4-BE49-F238E27FC236}">
                <a16:creationId xmlns:a16="http://schemas.microsoft.com/office/drawing/2014/main" id="{318035CB-903C-F4D7-F7EA-81E35276F67A}"/>
              </a:ext>
              <a:ext uri="{C183D7F6-B498-43B3-948B-1728B52AA6E4}">
                <adec:decorative xmlns:adec="http://schemas.microsoft.com/office/drawing/2017/decorative" val="1"/>
              </a:ext>
            </a:extLst>
          </p:cNvPr>
          <p:cNvSpPr>
            <a:spLocks noGrp="1"/>
          </p:cNvSpPr>
          <p:nvPr>
            <p:ph type="sldNum" sz="quarter" idx="12"/>
          </p:nvPr>
        </p:nvSpPr>
        <p:spPr/>
        <p:txBody>
          <a:bodyPr/>
          <a:lstStyle/>
          <a:p>
            <a:fld id="{68A8D22E-6BC5-9E47-900C-2BB94685D9F5}" type="slidenum">
              <a:rPr lang="en-US" smtClean="0"/>
              <a:t>31</a:t>
            </a:fld>
            <a:endParaRPr lang="en-US"/>
          </a:p>
        </p:txBody>
      </p:sp>
      <p:sp>
        <p:nvSpPr>
          <p:cNvPr id="5" name="Content Placeholder 2">
            <a:extLst>
              <a:ext uri="{FF2B5EF4-FFF2-40B4-BE49-F238E27FC236}">
                <a16:creationId xmlns:a16="http://schemas.microsoft.com/office/drawing/2014/main" id="{61B56083-1460-05FA-35CB-DCAB3C56DA3E}"/>
              </a:ext>
            </a:extLst>
          </p:cNvPr>
          <p:cNvSpPr txBox="1">
            <a:spLocks/>
          </p:cNvSpPr>
          <p:nvPr/>
        </p:nvSpPr>
        <p:spPr>
          <a:xfrm>
            <a:off x="6144322" y="2108087"/>
            <a:ext cx="11625777" cy="1195443"/>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1E478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1E478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1E478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1E478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1E478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buFont typeface="Arial" panose="020B0604020202020204" pitchFamily="34" charset="0"/>
              <a:buNone/>
            </a:pPr>
            <a:r>
              <a:rPr lang="en-US" sz="1800" b="1"/>
              <a:t>Announced Observations</a:t>
            </a:r>
          </a:p>
          <a:p>
            <a:pPr fontAlgn="base"/>
            <a:r>
              <a:rPr lang="en-US" sz="1800"/>
              <a:t>SP required</a:t>
            </a:r>
          </a:p>
          <a:p>
            <a:pPr fontAlgn="base"/>
            <a:r>
              <a:rPr lang="en-US" sz="1800"/>
              <a:t>PS required</a:t>
            </a:r>
            <a:endParaRPr lang="en-US" sz="3000"/>
          </a:p>
          <a:p>
            <a:pPr>
              <a:lnSpc>
                <a:spcPct val="114000"/>
              </a:lnSpc>
              <a:spcBef>
                <a:spcPts val="500"/>
              </a:spcBef>
            </a:pPr>
            <a:endParaRPr lang="en-US"/>
          </a:p>
        </p:txBody>
      </p:sp>
      <p:sp>
        <p:nvSpPr>
          <p:cNvPr id="10" name="Content Placeholder 2">
            <a:extLst>
              <a:ext uri="{FF2B5EF4-FFF2-40B4-BE49-F238E27FC236}">
                <a16:creationId xmlns:a16="http://schemas.microsoft.com/office/drawing/2014/main" id="{D80BA800-8CD4-17B9-A151-8B615C59C90A}"/>
              </a:ext>
            </a:extLst>
          </p:cNvPr>
          <p:cNvSpPr txBox="1">
            <a:spLocks/>
          </p:cNvSpPr>
          <p:nvPr/>
        </p:nvSpPr>
        <p:spPr>
          <a:xfrm>
            <a:off x="2717013" y="3874609"/>
            <a:ext cx="6255071" cy="1195443"/>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1E478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1E478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1E478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1E478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1E478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buFont typeface="Arial" panose="020B0604020202020204" pitchFamily="34" charset="0"/>
              <a:buNone/>
            </a:pPr>
            <a:r>
              <a:rPr lang="en-US" sz="1800"/>
              <a:t>Observers are identified at the top of each observation form</a:t>
            </a:r>
          </a:p>
        </p:txBody>
      </p:sp>
      <p:pic>
        <p:nvPicPr>
          <p:cNvPr id="9" name="Picture 8" descr="Conducting observation question">
            <a:extLst>
              <a:ext uri="{FF2B5EF4-FFF2-40B4-BE49-F238E27FC236}">
                <a16:creationId xmlns:a16="http://schemas.microsoft.com/office/drawing/2014/main" id="{B40B5DD0-F8BF-4FA6-0B3E-89D1089FD870}"/>
              </a:ext>
            </a:extLst>
          </p:cNvPr>
          <p:cNvPicPr>
            <a:picLocks noChangeAspect="1"/>
          </p:cNvPicPr>
          <p:nvPr/>
        </p:nvPicPr>
        <p:blipFill>
          <a:blip r:embed="rId3"/>
          <a:stretch>
            <a:fillRect/>
          </a:stretch>
        </p:blipFill>
        <p:spPr>
          <a:xfrm>
            <a:off x="2594350" y="4304966"/>
            <a:ext cx="6377734" cy="825542"/>
          </a:xfrm>
          <a:prstGeom prst="rect">
            <a:avLst/>
          </a:prstGeom>
          <a:solidFill>
            <a:srgbClr val="FFFFFF">
              <a:shade val="85000"/>
            </a:srgbClr>
          </a:solidFill>
          <a:ln w="31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Box 5">
            <a:extLst>
              <a:ext uri="{FF2B5EF4-FFF2-40B4-BE49-F238E27FC236}">
                <a16:creationId xmlns:a16="http://schemas.microsoft.com/office/drawing/2014/main" id="{6BA55F5F-306C-5C4D-56F6-8216E6644254}"/>
              </a:ext>
              <a:ext uri="{C183D7F6-B498-43B3-948B-1728B52AA6E4}">
                <adec:decorative xmlns:adec="http://schemas.microsoft.com/office/drawing/2017/decorative" val="1"/>
              </a:ext>
            </a:extLst>
          </p:cNvPr>
          <p:cNvSpPr txBox="1"/>
          <p:nvPr/>
        </p:nvSpPr>
        <p:spPr>
          <a:xfrm>
            <a:off x="5089804" y="4349219"/>
            <a:ext cx="3837120" cy="246221"/>
          </a:xfrm>
          <a:prstGeom prst="rect">
            <a:avLst/>
          </a:prstGeom>
          <a:solidFill>
            <a:schemeClr val="bg1"/>
          </a:solidFill>
        </p:spPr>
        <p:txBody>
          <a:bodyPr wrap="square" rtlCol="0">
            <a:spAutoFit/>
          </a:bodyPr>
          <a:lstStyle/>
          <a:p>
            <a:r>
              <a:rPr lang="en-US" sz="1000"/>
              <a:t>Program supervisor and supervising practitioner (joint observation)</a:t>
            </a:r>
          </a:p>
        </p:txBody>
      </p:sp>
      <p:sp>
        <p:nvSpPr>
          <p:cNvPr id="8" name="TextBox 7">
            <a:extLst>
              <a:ext uri="{FF2B5EF4-FFF2-40B4-BE49-F238E27FC236}">
                <a16:creationId xmlns:a16="http://schemas.microsoft.com/office/drawing/2014/main" id="{3BE901D1-009B-5E18-B5EF-9F17C8DF46B4}"/>
              </a:ext>
              <a:ext uri="{C183D7F6-B498-43B3-948B-1728B52AA6E4}">
                <adec:decorative xmlns:adec="http://schemas.microsoft.com/office/drawing/2017/decorative" val="1"/>
              </a:ext>
            </a:extLst>
          </p:cNvPr>
          <p:cNvSpPr txBox="1"/>
          <p:nvPr/>
        </p:nvSpPr>
        <p:spPr>
          <a:xfrm>
            <a:off x="5089803" y="4761324"/>
            <a:ext cx="1757212" cy="246221"/>
          </a:xfrm>
          <a:prstGeom prst="rect">
            <a:avLst/>
          </a:prstGeom>
          <a:solidFill>
            <a:schemeClr val="bg1"/>
          </a:solidFill>
        </p:spPr>
        <p:txBody>
          <a:bodyPr wrap="square" rtlCol="0">
            <a:spAutoFit/>
          </a:bodyPr>
          <a:lstStyle/>
          <a:p>
            <a:r>
              <a:rPr lang="en-US" sz="1000"/>
              <a:t>Supervising practitioner only</a:t>
            </a:r>
          </a:p>
        </p:txBody>
      </p:sp>
    </p:spTree>
    <p:extLst>
      <p:ext uri="{BB962C8B-B14F-4D97-AF65-F5344CB8AC3E}">
        <p14:creationId xmlns:p14="http://schemas.microsoft.com/office/powerpoint/2010/main" val="2766619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6" grpId="0" animBg="1"/>
      <p:bldP spid="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2B4491-A4CE-7BF8-C398-E41D3BAEEA3B}"/>
            </a:ext>
          </a:extLst>
        </p:cNvPr>
        <p:cNvGrpSpPr/>
        <p:nvPr/>
      </p:nvGrpSpPr>
      <p:grpSpPr>
        <a:xfrm>
          <a:off x="0" y="0"/>
          <a:ext cx="0" cy="0"/>
          <a:chOff x="0" y="0"/>
          <a:chExt cx="0" cy="0"/>
        </a:xfrm>
      </p:grpSpPr>
      <p:sp>
        <p:nvSpPr>
          <p:cNvPr id="14" name="Title 1">
            <a:extLst>
              <a:ext uri="{FF2B5EF4-FFF2-40B4-BE49-F238E27FC236}">
                <a16:creationId xmlns:a16="http://schemas.microsoft.com/office/drawing/2014/main" id="{234FA407-645A-595B-B1EC-F9EDDAE88349}"/>
              </a:ext>
            </a:extLst>
          </p:cNvPr>
          <p:cNvSpPr>
            <a:spLocks noGrp="1"/>
          </p:cNvSpPr>
          <p:nvPr>
            <p:ph type="title"/>
          </p:nvPr>
        </p:nvSpPr>
        <p:spPr>
          <a:xfrm>
            <a:off x="173179" y="308699"/>
            <a:ext cx="12010845" cy="861002"/>
          </a:xfrm>
        </p:spPr>
        <p:txBody>
          <a:bodyPr>
            <a:normAutofit/>
          </a:bodyPr>
          <a:lstStyle/>
          <a:p>
            <a:r>
              <a:rPr lang="en-US"/>
              <a:t>Individual vs. Joint Observations cont.</a:t>
            </a:r>
          </a:p>
        </p:txBody>
      </p:sp>
      <p:sp>
        <p:nvSpPr>
          <p:cNvPr id="3" name="Content Placeholder 2">
            <a:extLst>
              <a:ext uri="{FF2B5EF4-FFF2-40B4-BE49-F238E27FC236}">
                <a16:creationId xmlns:a16="http://schemas.microsoft.com/office/drawing/2014/main" id="{98375A2B-1D31-F9C4-2A92-8E9E5BC41BA4}"/>
              </a:ext>
            </a:extLst>
          </p:cNvPr>
          <p:cNvSpPr>
            <a:spLocks noGrp="1"/>
          </p:cNvSpPr>
          <p:nvPr>
            <p:ph idx="1"/>
          </p:nvPr>
        </p:nvSpPr>
        <p:spPr>
          <a:xfrm>
            <a:off x="558247" y="1776673"/>
            <a:ext cx="11625777" cy="466790"/>
          </a:xfrm>
        </p:spPr>
        <p:txBody>
          <a:bodyPr vert="horz" lIns="91440" tIns="45720" rIns="91440" bIns="45720" rtlCol="0" anchor="t">
            <a:noAutofit/>
          </a:bodyPr>
          <a:lstStyle/>
          <a:p>
            <a:pPr marL="0" indent="0" fontAlgn="base">
              <a:buNone/>
            </a:pPr>
            <a:r>
              <a:rPr lang="en-US" sz="1800"/>
              <a:t>The Observation Form layout changes based on who is conducting the observation</a:t>
            </a:r>
          </a:p>
        </p:txBody>
      </p:sp>
      <p:sp>
        <p:nvSpPr>
          <p:cNvPr id="4" name="Slide Number Placeholder 3">
            <a:extLst>
              <a:ext uri="{FF2B5EF4-FFF2-40B4-BE49-F238E27FC236}">
                <a16:creationId xmlns:a16="http://schemas.microsoft.com/office/drawing/2014/main" id="{6EEE94D4-96A8-5329-8BDF-67918AF75C16}"/>
              </a:ext>
              <a:ext uri="{C183D7F6-B498-43B3-948B-1728B52AA6E4}">
                <adec:decorative xmlns:adec="http://schemas.microsoft.com/office/drawing/2017/decorative" val="1"/>
              </a:ext>
            </a:extLst>
          </p:cNvPr>
          <p:cNvSpPr>
            <a:spLocks noGrp="1"/>
          </p:cNvSpPr>
          <p:nvPr>
            <p:ph type="sldNum" sz="quarter" idx="12"/>
          </p:nvPr>
        </p:nvSpPr>
        <p:spPr/>
        <p:txBody>
          <a:bodyPr/>
          <a:lstStyle/>
          <a:p>
            <a:fld id="{68A8D22E-6BC5-9E47-900C-2BB94685D9F5}" type="slidenum">
              <a:rPr lang="en-US" smtClean="0"/>
              <a:t>32</a:t>
            </a:fld>
            <a:endParaRPr lang="en-US"/>
          </a:p>
        </p:txBody>
      </p:sp>
      <p:sp>
        <p:nvSpPr>
          <p:cNvPr id="5" name="Content Placeholder 2">
            <a:extLst>
              <a:ext uri="{FF2B5EF4-FFF2-40B4-BE49-F238E27FC236}">
                <a16:creationId xmlns:a16="http://schemas.microsoft.com/office/drawing/2014/main" id="{E8F0DB34-F32F-38D1-4631-7C3128FD82B9}"/>
              </a:ext>
              <a:ext uri="{C183D7F6-B498-43B3-948B-1728B52AA6E4}">
                <adec:decorative xmlns:adec="http://schemas.microsoft.com/office/drawing/2017/decorative" val="1"/>
              </a:ext>
            </a:extLst>
          </p:cNvPr>
          <p:cNvSpPr txBox="1">
            <a:spLocks/>
          </p:cNvSpPr>
          <p:nvPr/>
        </p:nvSpPr>
        <p:spPr>
          <a:xfrm>
            <a:off x="683741" y="2222421"/>
            <a:ext cx="11625777" cy="1195443"/>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1E478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1E478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1E478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1E478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1E478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4000"/>
              </a:lnSpc>
              <a:spcBef>
                <a:spcPts val="500"/>
              </a:spcBef>
              <a:buNone/>
            </a:pPr>
            <a:endParaRPr lang="en-US"/>
          </a:p>
        </p:txBody>
      </p:sp>
      <p:sp>
        <p:nvSpPr>
          <p:cNvPr id="10" name="Content Placeholder 2">
            <a:extLst>
              <a:ext uri="{FF2B5EF4-FFF2-40B4-BE49-F238E27FC236}">
                <a16:creationId xmlns:a16="http://schemas.microsoft.com/office/drawing/2014/main" id="{49D245FA-84B7-FFCC-89D7-27C8C4FA3575}"/>
              </a:ext>
            </a:extLst>
          </p:cNvPr>
          <p:cNvSpPr txBox="1">
            <a:spLocks/>
          </p:cNvSpPr>
          <p:nvPr/>
        </p:nvSpPr>
        <p:spPr>
          <a:xfrm>
            <a:off x="566224" y="2476269"/>
            <a:ext cx="3758642" cy="1195443"/>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1E478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1E478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1E478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1E478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1E478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buFont typeface="Arial" panose="020B0604020202020204" pitchFamily="34" charset="0"/>
              <a:buNone/>
            </a:pPr>
            <a:r>
              <a:rPr lang="en-US" sz="1800" b="1"/>
              <a:t>Individual observation layout</a:t>
            </a:r>
          </a:p>
          <a:p>
            <a:pPr fontAlgn="base"/>
            <a:r>
              <a:rPr lang="en-US" sz="1800"/>
              <a:t>One box per question</a:t>
            </a:r>
          </a:p>
        </p:txBody>
      </p:sp>
      <p:sp>
        <p:nvSpPr>
          <p:cNvPr id="15" name="Content Placeholder 2">
            <a:extLst>
              <a:ext uri="{FF2B5EF4-FFF2-40B4-BE49-F238E27FC236}">
                <a16:creationId xmlns:a16="http://schemas.microsoft.com/office/drawing/2014/main" id="{6937D6D1-9A46-49EF-FFA7-74E6A80EAFB2}"/>
              </a:ext>
            </a:extLst>
          </p:cNvPr>
          <p:cNvSpPr txBox="1">
            <a:spLocks/>
          </p:cNvSpPr>
          <p:nvPr/>
        </p:nvSpPr>
        <p:spPr>
          <a:xfrm>
            <a:off x="558247" y="3948842"/>
            <a:ext cx="4013753" cy="1195443"/>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1E478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1E478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1E478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1E478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1E478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buFont typeface="Arial" panose="020B0604020202020204" pitchFamily="34" charset="0"/>
              <a:buNone/>
            </a:pPr>
            <a:r>
              <a:rPr lang="en-US" sz="1800" b="1"/>
              <a:t>Joint observation layout</a:t>
            </a:r>
          </a:p>
          <a:p>
            <a:pPr fontAlgn="base"/>
            <a:r>
              <a:rPr lang="en-US" sz="1800"/>
              <a:t>Three boxes per question –        SP, PS, and Calibrated</a:t>
            </a:r>
          </a:p>
          <a:p>
            <a:pPr fontAlgn="base"/>
            <a:r>
              <a:rPr lang="en-US" sz="1800"/>
              <a:t>Only calibrated boxes are required and pre-populate into assessments</a:t>
            </a:r>
          </a:p>
        </p:txBody>
      </p:sp>
      <p:pic>
        <p:nvPicPr>
          <p:cNvPr id="17" name="Picture 16" descr="Joint observation layout">
            <a:extLst>
              <a:ext uri="{FF2B5EF4-FFF2-40B4-BE49-F238E27FC236}">
                <a16:creationId xmlns:a16="http://schemas.microsoft.com/office/drawing/2014/main" id="{FB1B239E-935F-4F5B-4E8F-32FC73E659AF}"/>
              </a:ext>
            </a:extLst>
          </p:cNvPr>
          <p:cNvPicPr>
            <a:picLocks noChangeAspect="1"/>
          </p:cNvPicPr>
          <p:nvPr/>
        </p:nvPicPr>
        <p:blipFill>
          <a:blip r:embed="rId3"/>
          <a:stretch>
            <a:fillRect/>
          </a:stretch>
        </p:blipFill>
        <p:spPr>
          <a:xfrm>
            <a:off x="4726867" y="3948842"/>
            <a:ext cx="7090946" cy="1751314"/>
          </a:xfrm>
          <a:prstGeom prst="rect">
            <a:avLst/>
          </a:prstGeom>
          <a:solidFill>
            <a:srgbClr val="FFFFFF">
              <a:shade val="85000"/>
            </a:srgbClr>
          </a:solidFill>
          <a:ln w="31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9" name="Picture 18" descr="Individual observation layout">
            <a:extLst>
              <a:ext uri="{FF2B5EF4-FFF2-40B4-BE49-F238E27FC236}">
                <a16:creationId xmlns:a16="http://schemas.microsoft.com/office/drawing/2014/main" id="{C043D653-9810-98D8-8F95-992D0DDB17E4}"/>
              </a:ext>
            </a:extLst>
          </p:cNvPr>
          <p:cNvPicPr>
            <a:picLocks noChangeAspect="1"/>
          </p:cNvPicPr>
          <p:nvPr/>
        </p:nvPicPr>
        <p:blipFill>
          <a:blip r:embed="rId4"/>
          <a:stretch>
            <a:fillRect/>
          </a:stretch>
        </p:blipFill>
        <p:spPr>
          <a:xfrm>
            <a:off x="4718121" y="2541046"/>
            <a:ext cx="7099692" cy="704631"/>
          </a:xfrm>
          <a:prstGeom prst="rect">
            <a:avLst/>
          </a:prstGeom>
          <a:solidFill>
            <a:srgbClr val="FFFFFF">
              <a:shade val="85000"/>
            </a:srgbClr>
          </a:solidFill>
          <a:ln w="31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cxnSp>
        <p:nvCxnSpPr>
          <p:cNvPr id="20" name="Straight Connector 19">
            <a:extLst>
              <a:ext uri="{FF2B5EF4-FFF2-40B4-BE49-F238E27FC236}">
                <a16:creationId xmlns:a16="http://schemas.microsoft.com/office/drawing/2014/main" id="{5DB41D39-963D-A3E0-4E96-8DA4F094F28F}"/>
              </a:ext>
              <a:ext uri="{C183D7F6-B498-43B3-948B-1728B52AA6E4}">
                <adec:decorative xmlns:adec="http://schemas.microsoft.com/office/drawing/2017/decorative" val="1"/>
              </a:ext>
            </a:extLst>
          </p:cNvPr>
          <p:cNvCxnSpPr>
            <a:cxnSpLocks/>
          </p:cNvCxnSpPr>
          <p:nvPr/>
        </p:nvCxnSpPr>
        <p:spPr>
          <a:xfrm>
            <a:off x="566224" y="3588585"/>
            <a:ext cx="11134072" cy="0"/>
          </a:xfrm>
          <a:prstGeom prst="line">
            <a:avLst/>
          </a:prstGeom>
          <a:ln w="6350">
            <a:solidFill>
              <a:srgbClr val="1E4782"/>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41682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3C2A27-1813-956A-8DEF-D818CEBD0B4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F99722E-96C1-4E7C-015C-ECAB45098115}"/>
              </a:ext>
            </a:extLst>
          </p:cNvPr>
          <p:cNvSpPr>
            <a:spLocks noGrp="1"/>
          </p:cNvSpPr>
          <p:nvPr>
            <p:ph type="title"/>
          </p:nvPr>
        </p:nvSpPr>
        <p:spPr>
          <a:xfrm>
            <a:off x="173179" y="308699"/>
            <a:ext cx="12010845" cy="861002"/>
          </a:xfrm>
        </p:spPr>
        <p:txBody>
          <a:bodyPr>
            <a:normAutofit/>
          </a:bodyPr>
          <a:lstStyle/>
          <a:p>
            <a:r>
              <a:rPr lang="en-US" dirty="0"/>
              <a:t>Individual vs. Joint Observations cont.   </a:t>
            </a:r>
          </a:p>
        </p:txBody>
      </p:sp>
      <p:sp>
        <p:nvSpPr>
          <p:cNvPr id="3" name="Content Placeholder 2">
            <a:extLst>
              <a:ext uri="{FF2B5EF4-FFF2-40B4-BE49-F238E27FC236}">
                <a16:creationId xmlns:a16="http://schemas.microsoft.com/office/drawing/2014/main" id="{225C5DC3-4EA3-77D8-71BA-1BA68356FFD9}"/>
              </a:ext>
            </a:extLst>
          </p:cNvPr>
          <p:cNvSpPr>
            <a:spLocks noGrp="1"/>
          </p:cNvSpPr>
          <p:nvPr>
            <p:ph idx="1"/>
          </p:nvPr>
        </p:nvSpPr>
        <p:spPr>
          <a:xfrm>
            <a:off x="558247" y="1838147"/>
            <a:ext cx="11625777" cy="1195443"/>
          </a:xfrm>
        </p:spPr>
        <p:txBody>
          <a:bodyPr vert="horz" lIns="91440" tIns="45720" rIns="91440" bIns="45720" rtlCol="0" anchor="t">
            <a:noAutofit/>
          </a:bodyPr>
          <a:lstStyle/>
          <a:p>
            <a:pPr marL="0" indent="0" fontAlgn="base">
              <a:buNone/>
            </a:pPr>
            <a:r>
              <a:rPr lang="en-US" sz="1800" b="1"/>
              <a:t>Avoid toggling between the individual and joint version of the form </a:t>
            </a:r>
          </a:p>
          <a:p>
            <a:pPr fontAlgn="base"/>
            <a:r>
              <a:rPr lang="en-US" sz="1800"/>
              <a:t>Switching back and forth between “PS/SP Only” and “Joint” modes is very likely to lead to data loss </a:t>
            </a:r>
          </a:p>
          <a:p>
            <a:pPr fontAlgn="base"/>
            <a:r>
              <a:rPr lang="en-US" sz="1800"/>
              <a:t>To prevent this, supervisors should decide who will complete each observation in advance</a:t>
            </a:r>
          </a:p>
        </p:txBody>
      </p:sp>
      <p:sp>
        <p:nvSpPr>
          <p:cNvPr id="4" name="Slide Number Placeholder 3">
            <a:extLst>
              <a:ext uri="{FF2B5EF4-FFF2-40B4-BE49-F238E27FC236}">
                <a16:creationId xmlns:a16="http://schemas.microsoft.com/office/drawing/2014/main" id="{092E9BD1-6695-8055-FFC9-8C57423F08CE}"/>
              </a:ext>
            </a:extLst>
          </p:cNvPr>
          <p:cNvSpPr>
            <a:spLocks noGrp="1"/>
          </p:cNvSpPr>
          <p:nvPr>
            <p:ph type="sldNum" sz="quarter" idx="12"/>
          </p:nvPr>
        </p:nvSpPr>
        <p:spPr/>
        <p:txBody>
          <a:bodyPr/>
          <a:lstStyle/>
          <a:p>
            <a:fld id="{68A8D22E-6BC5-9E47-900C-2BB94685D9F5}" type="slidenum">
              <a:rPr lang="en-US" smtClean="0"/>
              <a:t>33</a:t>
            </a:fld>
            <a:endParaRPr lang="en-US"/>
          </a:p>
        </p:txBody>
      </p:sp>
      <p:sp>
        <p:nvSpPr>
          <p:cNvPr id="6" name="Content Placeholder 2">
            <a:extLst>
              <a:ext uri="{FF2B5EF4-FFF2-40B4-BE49-F238E27FC236}">
                <a16:creationId xmlns:a16="http://schemas.microsoft.com/office/drawing/2014/main" id="{7171B0CE-25F7-5A7F-0860-83B757747191}"/>
              </a:ext>
            </a:extLst>
          </p:cNvPr>
          <p:cNvSpPr txBox="1">
            <a:spLocks/>
          </p:cNvSpPr>
          <p:nvPr/>
        </p:nvSpPr>
        <p:spPr>
          <a:xfrm>
            <a:off x="558247" y="3226689"/>
            <a:ext cx="10820954" cy="1195443"/>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1E478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1E478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1E478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1E478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1E478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buNone/>
            </a:pPr>
            <a:r>
              <a:rPr lang="en-US" sz="1800" b="1"/>
              <a:t>For joint observations, only one supervisor should enter text in the “calibrated” boxes</a:t>
            </a:r>
          </a:p>
          <a:p>
            <a:pPr fontAlgn="base"/>
            <a:r>
              <a:rPr lang="en-US" sz="1800"/>
              <a:t>These boxes reflect content from the last person who clicked “Save” </a:t>
            </a:r>
          </a:p>
          <a:p>
            <a:pPr fontAlgn="base"/>
            <a:r>
              <a:rPr lang="en-US" sz="1800"/>
              <a:t>To avoid accidentally overwriting work, only one supervisor should enter text into the “calibrated” boxes</a:t>
            </a:r>
          </a:p>
          <a:p>
            <a:pPr fontAlgn="base"/>
            <a:r>
              <a:rPr lang="en-US" sz="1800"/>
              <a:t>Supervisors should decide who will take this role ahead of time </a:t>
            </a:r>
          </a:p>
        </p:txBody>
      </p:sp>
    </p:spTree>
    <p:extLst>
      <p:ext uri="{BB962C8B-B14F-4D97-AF65-F5344CB8AC3E}">
        <p14:creationId xmlns:p14="http://schemas.microsoft.com/office/powerpoint/2010/main" val="1052595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52DD6E-F6B3-4591-F93D-27DD0FDE8047}"/>
            </a:ext>
          </a:extLst>
        </p:cNvPr>
        <p:cNvGrpSpPr/>
        <p:nvPr/>
      </p:nvGrpSpPr>
      <p:grpSpPr>
        <a:xfrm>
          <a:off x="0" y="0"/>
          <a:ext cx="0" cy="0"/>
          <a:chOff x="0" y="0"/>
          <a:chExt cx="0" cy="0"/>
        </a:xfrm>
      </p:grpSpPr>
      <p:pic>
        <p:nvPicPr>
          <p:cNvPr id="19" name="Picture 18">
            <a:extLst>
              <a:ext uri="{FF2B5EF4-FFF2-40B4-BE49-F238E27FC236}">
                <a16:creationId xmlns:a16="http://schemas.microsoft.com/office/drawing/2014/main" id="{6388C6D9-E38E-EE06-EA61-403783D32A42}"/>
              </a:ext>
              <a:ext uri="{C183D7F6-B498-43B3-948B-1728B52AA6E4}">
                <adec:decorative xmlns:adec="http://schemas.microsoft.com/office/drawing/2017/decorative" val="1"/>
              </a:ext>
            </a:extLst>
          </p:cNvPr>
          <p:cNvPicPr>
            <a:picLocks noChangeAspect="1"/>
          </p:cNvPicPr>
          <p:nvPr/>
        </p:nvPicPr>
        <p:blipFill>
          <a:blip r:embed="rId3"/>
          <a:srcRect t="50504" r="37119"/>
          <a:stretch>
            <a:fillRect/>
          </a:stretch>
        </p:blipFill>
        <p:spPr>
          <a:xfrm>
            <a:off x="7712496" y="4413501"/>
            <a:ext cx="4062256" cy="1778151"/>
          </a:xfrm>
          <a:prstGeom prst="rect">
            <a:avLst/>
          </a:prstGeom>
          <a:solidFill>
            <a:srgbClr val="FFFFFF">
              <a:shade val="85000"/>
            </a:srgbClr>
          </a:solidFill>
          <a:ln w="63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itle 1">
            <a:extLst>
              <a:ext uri="{FF2B5EF4-FFF2-40B4-BE49-F238E27FC236}">
                <a16:creationId xmlns:a16="http://schemas.microsoft.com/office/drawing/2014/main" id="{F86B5310-AB14-6EB4-A953-29FE31153D4E}"/>
              </a:ext>
              <a:ext uri="{C183D7F6-B498-43B3-948B-1728B52AA6E4}">
                <adec:decorative xmlns:adec="http://schemas.microsoft.com/office/drawing/2017/decorative" val="1"/>
              </a:ext>
            </a:extLst>
          </p:cNvPr>
          <p:cNvSpPr>
            <a:spLocks noGrp="1"/>
          </p:cNvSpPr>
          <p:nvPr>
            <p:ph type="title"/>
          </p:nvPr>
        </p:nvSpPr>
        <p:spPr>
          <a:xfrm>
            <a:off x="173179" y="308699"/>
            <a:ext cx="12010845" cy="861002"/>
          </a:xfrm>
        </p:spPr>
        <p:txBody>
          <a:bodyPr>
            <a:normAutofit/>
          </a:bodyPr>
          <a:lstStyle/>
          <a:p>
            <a:r>
              <a:rPr lang="en-US">
                <a:latin typeface="Arial"/>
                <a:cs typeface="Arial"/>
              </a:rPr>
              <a:t>Required vs Optional Elements</a:t>
            </a:r>
            <a:endParaRPr lang="en-US"/>
          </a:p>
        </p:txBody>
      </p:sp>
      <p:sp>
        <p:nvSpPr>
          <p:cNvPr id="3" name="Content Placeholder 2">
            <a:extLst>
              <a:ext uri="{FF2B5EF4-FFF2-40B4-BE49-F238E27FC236}">
                <a16:creationId xmlns:a16="http://schemas.microsoft.com/office/drawing/2014/main" id="{3E618FAE-1173-1AE6-867E-95DC2F132B22}"/>
              </a:ext>
              <a:ext uri="{C183D7F6-B498-43B3-948B-1728B52AA6E4}">
                <adec:decorative xmlns:adec="http://schemas.microsoft.com/office/drawing/2017/decorative" val="1"/>
              </a:ext>
            </a:extLst>
          </p:cNvPr>
          <p:cNvSpPr>
            <a:spLocks noGrp="1"/>
          </p:cNvSpPr>
          <p:nvPr>
            <p:ph idx="1"/>
          </p:nvPr>
        </p:nvSpPr>
        <p:spPr>
          <a:xfrm>
            <a:off x="3696469" y="4660331"/>
            <a:ext cx="3736356" cy="369333"/>
          </a:xfrm>
        </p:spPr>
        <p:txBody>
          <a:bodyPr vert="horz" lIns="91440" tIns="45720" rIns="91440" bIns="45720" rtlCol="0" anchor="t">
            <a:noAutofit/>
          </a:bodyPr>
          <a:lstStyle/>
          <a:p>
            <a:pPr marL="0" indent="0">
              <a:buNone/>
            </a:pPr>
            <a:r>
              <a:rPr lang="en-US" sz="1600" b="1">
                <a:latin typeface="Arial"/>
                <a:cs typeface="Arial"/>
              </a:rPr>
              <a:t>Supervisors </a:t>
            </a:r>
            <a:r>
              <a:rPr lang="en-US" sz="1600" b="1" u="sng">
                <a:latin typeface="Arial"/>
                <a:cs typeface="Arial"/>
              </a:rPr>
              <a:t>may</a:t>
            </a:r>
            <a:r>
              <a:rPr lang="en-US" sz="1600" b="1">
                <a:latin typeface="Arial"/>
                <a:cs typeface="Arial"/>
              </a:rPr>
              <a:t> include observation evidence, if collected.</a:t>
            </a:r>
            <a:endParaRPr lang="en-US" sz="1600" b="1"/>
          </a:p>
        </p:txBody>
      </p:sp>
      <p:sp>
        <p:nvSpPr>
          <p:cNvPr id="4" name="Slide Number Placeholder 3">
            <a:extLst>
              <a:ext uri="{FF2B5EF4-FFF2-40B4-BE49-F238E27FC236}">
                <a16:creationId xmlns:a16="http://schemas.microsoft.com/office/drawing/2014/main" id="{A5ADCDE3-36E8-CD42-CA8B-E2C6A1BD854A}"/>
              </a:ext>
              <a:ext uri="{C183D7F6-B498-43B3-948B-1728B52AA6E4}">
                <adec:decorative xmlns:adec="http://schemas.microsoft.com/office/drawing/2017/decorative" val="1"/>
              </a:ext>
            </a:extLst>
          </p:cNvPr>
          <p:cNvSpPr>
            <a:spLocks noGrp="1"/>
          </p:cNvSpPr>
          <p:nvPr>
            <p:ph type="sldNum" sz="quarter" idx="12"/>
          </p:nvPr>
        </p:nvSpPr>
        <p:spPr/>
        <p:txBody>
          <a:bodyPr/>
          <a:lstStyle/>
          <a:p>
            <a:fld id="{68A8D22E-6BC5-9E47-900C-2BB94685D9F5}" type="slidenum">
              <a:rPr lang="en-US" smtClean="0"/>
              <a:t>34</a:t>
            </a:fld>
            <a:endParaRPr lang="en-US"/>
          </a:p>
        </p:txBody>
      </p:sp>
      <p:sp>
        <p:nvSpPr>
          <p:cNvPr id="6" name="Content Placeholder 2">
            <a:extLst>
              <a:ext uri="{FF2B5EF4-FFF2-40B4-BE49-F238E27FC236}">
                <a16:creationId xmlns:a16="http://schemas.microsoft.com/office/drawing/2014/main" id="{09D4DC80-242B-4BC7-7CB1-F4F0DF28585B}"/>
              </a:ext>
              <a:ext uri="{C183D7F6-B498-43B3-948B-1728B52AA6E4}">
                <adec:decorative xmlns:adec="http://schemas.microsoft.com/office/drawing/2017/decorative" val="1"/>
              </a:ext>
            </a:extLst>
          </p:cNvPr>
          <p:cNvSpPr txBox="1">
            <a:spLocks/>
          </p:cNvSpPr>
          <p:nvPr/>
        </p:nvSpPr>
        <p:spPr>
          <a:xfrm>
            <a:off x="3696469" y="2174729"/>
            <a:ext cx="3736356" cy="1402075"/>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1E478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1E478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1E478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1E478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1E478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4000"/>
              </a:lnSpc>
              <a:spcBef>
                <a:spcPts val="0"/>
              </a:spcBef>
              <a:buFont typeface="Arial" panose="020B0604020202020204" pitchFamily="34" charset="0"/>
              <a:buNone/>
            </a:pPr>
            <a:r>
              <a:rPr lang="en-US" sz="1600" b="1">
                <a:latin typeface="Arial"/>
                <a:ea typeface="Calibri"/>
                <a:cs typeface="Arial"/>
              </a:rPr>
              <a:t>Supervisors </a:t>
            </a:r>
            <a:r>
              <a:rPr lang="en-US" sz="1600" b="1" u="sng">
                <a:latin typeface="Arial"/>
                <a:ea typeface="Calibri"/>
                <a:cs typeface="Arial"/>
              </a:rPr>
              <a:t>must</a:t>
            </a:r>
            <a:r>
              <a:rPr lang="en-US" sz="1600" b="1">
                <a:latin typeface="Arial"/>
                <a:ea typeface="Calibri"/>
                <a:cs typeface="Arial"/>
              </a:rPr>
              <a:t> include observation evidence to complete.</a:t>
            </a:r>
          </a:p>
          <a:p>
            <a:pPr>
              <a:lnSpc>
                <a:spcPct val="114000"/>
              </a:lnSpc>
              <a:spcBef>
                <a:spcPts val="0"/>
              </a:spcBef>
            </a:pPr>
            <a:r>
              <a:rPr lang="en-US" sz="1600">
                <a:latin typeface="Arial"/>
                <a:ea typeface="Calibri"/>
                <a:cs typeface="Arial"/>
              </a:rPr>
              <a:t>Same three across all observations</a:t>
            </a:r>
          </a:p>
          <a:p>
            <a:pPr>
              <a:lnSpc>
                <a:spcPct val="114000"/>
              </a:lnSpc>
              <a:spcBef>
                <a:spcPts val="0"/>
              </a:spcBef>
            </a:pPr>
            <a:r>
              <a:rPr lang="en-US" sz="1600">
                <a:latin typeface="Arial"/>
                <a:ea typeface="Calibri"/>
                <a:cs typeface="Arial"/>
              </a:rPr>
              <a:t>Listed at the top of each form</a:t>
            </a:r>
          </a:p>
          <a:p>
            <a:pPr>
              <a:lnSpc>
                <a:spcPct val="114000"/>
              </a:lnSpc>
              <a:spcBef>
                <a:spcPts val="0"/>
              </a:spcBef>
            </a:pPr>
            <a:r>
              <a:rPr lang="en-US" sz="1600">
                <a:latin typeface="Arial"/>
                <a:ea typeface="Calibri"/>
                <a:cs typeface="Arial"/>
              </a:rPr>
              <a:t>Bolded and with asterisk* in tables</a:t>
            </a:r>
            <a:endParaRPr lang="en-US" sz="1600">
              <a:ea typeface="Calibri"/>
            </a:endParaRPr>
          </a:p>
        </p:txBody>
      </p:sp>
      <p:sp>
        <p:nvSpPr>
          <p:cNvPr id="7" name="TextBox 6">
            <a:extLst>
              <a:ext uri="{FF2B5EF4-FFF2-40B4-BE49-F238E27FC236}">
                <a16:creationId xmlns:a16="http://schemas.microsoft.com/office/drawing/2014/main" id="{244809FD-E1E6-D557-D1C5-874C5E1F4E24}"/>
              </a:ext>
              <a:ext uri="{C183D7F6-B498-43B3-948B-1728B52AA6E4}">
                <adec:decorative xmlns:adec="http://schemas.microsoft.com/office/drawing/2017/decorative" val="1"/>
              </a:ext>
            </a:extLst>
          </p:cNvPr>
          <p:cNvSpPr txBox="1"/>
          <p:nvPr/>
        </p:nvSpPr>
        <p:spPr>
          <a:xfrm>
            <a:off x="4646141" y="3842951"/>
            <a:ext cx="184731" cy="369332"/>
          </a:xfrm>
          <a:prstGeom prst="rect">
            <a:avLst/>
          </a:prstGeom>
          <a:noFill/>
        </p:spPr>
        <p:txBody>
          <a:bodyPr wrap="none" rtlCol="0">
            <a:spAutoFit/>
          </a:bodyPr>
          <a:lstStyle/>
          <a:p>
            <a:endParaRPr lang="en-US"/>
          </a:p>
        </p:txBody>
      </p:sp>
      <p:pic>
        <p:nvPicPr>
          <p:cNvPr id="12" name="Picture 11">
            <a:extLst>
              <a:ext uri="{FF2B5EF4-FFF2-40B4-BE49-F238E27FC236}">
                <a16:creationId xmlns:a16="http://schemas.microsoft.com/office/drawing/2014/main" id="{C56DE179-BD58-65CE-034C-EAB9D7264A26}"/>
              </a:ext>
              <a:ext uri="{C183D7F6-B498-43B3-948B-1728B52AA6E4}">
                <adec:decorative xmlns:adec="http://schemas.microsoft.com/office/drawing/2017/decorative" val="1"/>
              </a:ext>
            </a:extLst>
          </p:cNvPr>
          <p:cNvPicPr>
            <a:picLocks noChangeAspect="1"/>
          </p:cNvPicPr>
          <p:nvPr/>
        </p:nvPicPr>
        <p:blipFill>
          <a:blip r:embed="rId3"/>
          <a:srcRect r="37119" b="48527"/>
          <a:stretch>
            <a:fillRect/>
          </a:stretch>
        </p:blipFill>
        <p:spPr>
          <a:xfrm>
            <a:off x="7712496" y="1993780"/>
            <a:ext cx="4062256" cy="1849172"/>
          </a:xfrm>
          <a:prstGeom prst="rect">
            <a:avLst/>
          </a:prstGeom>
          <a:solidFill>
            <a:srgbClr val="FFFFFF">
              <a:shade val="85000"/>
            </a:srgbClr>
          </a:solidFill>
          <a:ln w="63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Rectangle 4">
            <a:extLst>
              <a:ext uri="{FF2B5EF4-FFF2-40B4-BE49-F238E27FC236}">
                <a16:creationId xmlns:a16="http://schemas.microsoft.com/office/drawing/2014/main" id="{DDF72284-CAB1-5497-94F7-7325C89BF71F}"/>
              </a:ext>
              <a:ext uri="{C183D7F6-B498-43B3-948B-1728B52AA6E4}">
                <adec:decorative xmlns:adec="http://schemas.microsoft.com/office/drawing/2017/decorative" val="1"/>
              </a:ext>
            </a:extLst>
          </p:cNvPr>
          <p:cNvSpPr/>
          <p:nvPr/>
        </p:nvSpPr>
        <p:spPr>
          <a:xfrm>
            <a:off x="417248" y="2422786"/>
            <a:ext cx="2820672" cy="899686"/>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C8EFB0C3-CC54-B894-7F76-D600715A478E}"/>
              </a:ext>
              <a:ext uri="{C183D7F6-B498-43B3-948B-1728B52AA6E4}">
                <adec:decorative xmlns:adec="http://schemas.microsoft.com/office/drawing/2017/decorative" val="0"/>
              </a:ext>
            </a:extLst>
          </p:cNvPr>
          <p:cNvSpPr txBox="1"/>
          <p:nvPr/>
        </p:nvSpPr>
        <p:spPr>
          <a:xfrm>
            <a:off x="504731" y="2468467"/>
            <a:ext cx="2733189" cy="830997"/>
          </a:xfrm>
          <a:prstGeom prst="rect">
            <a:avLst/>
          </a:prstGeom>
          <a:noFill/>
        </p:spPr>
        <p:txBody>
          <a:bodyPr wrap="square" numCol="1" rtlCol="0">
            <a:spAutoFit/>
          </a:bodyPr>
          <a:lstStyle/>
          <a:p>
            <a:r>
              <a:rPr lang="en-US" sz="1200" b="1">
                <a:latin typeface="Arial" panose="020B0604020202020204" pitchFamily="34" charset="0"/>
                <a:cs typeface="Arial" panose="020B0604020202020204" pitchFamily="34" charset="0"/>
              </a:rPr>
              <a:t>Required Elements:</a:t>
            </a:r>
          </a:p>
          <a:p>
            <a:pPr marL="285750" indent="-285750"/>
            <a:r>
              <a:rPr lang="en-US" sz="1200">
                <a:latin typeface="Arial" panose="020B0604020202020204" pitchFamily="34" charset="0"/>
                <a:ea typeface="Calibri"/>
                <a:cs typeface="Arial" panose="020B0604020202020204" pitchFamily="34" charset="0"/>
              </a:rPr>
              <a:t>I-A-1 Subject Matter Knowledge</a:t>
            </a:r>
          </a:p>
          <a:p>
            <a:pPr marL="285750" indent="-285750"/>
            <a:r>
              <a:rPr lang="en-US" sz="1200">
                <a:latin typeface="Arial" panose="020B0604020202020204" pitchFamily="34" charset="0"/>
                <a:ea typeface="Calibri"/>
                <a:cs typeface="Arial" panose="020B0604020202020204" pitchFamily="34" charset="0"/>
              </a:rPr>
              <a:t>II-A-1 High Expectations and Support</a:t>
            </a:r>
          </a:p>
          <a:p>
            <a:pPr marL="285750" indent="-285750"/>
            <a:r>
              <a:rPr lang="en-US" sz="1200">
                <a:latin typeface="Arial" panose="020B0604020202020204" pitchFamily="34" charset="0"/>
                <a:ea typeface="Calibri"/>
                <a:cs typeface="Arial" panose="020B0604020202020204" pitchFamily="34" charset="0"/>
              </a:rPr>
              <a:t>II-B-2 Safe Learning Environment </a:t>
            </a:r>
          </a:p>
        </p:txBody>
      </p:sp>
      <p:sp>
        <p:nvSpPr>
          <p:cNvPr id="17" name="Rectangle 16">
            <a:extLst>
              <a:ext uri="{FF2B5EF4-FFF2-40B4-BE49-F238E27FC236}">
                <a16:creationId xmlns:a16="http://schemas.microsoft.com/office/drawing/2014/main" id="{7A0E6EC2-8A42-7CE9-5434-A9A15E6A4D31}"/>
              </a:ext>
              <a:ext uri="{C183D7F6-B498-43B3-948B-1728B52AA6E4}">
                <adec:decorative xmlns:adec="http://schemas.microsoft.com/office/drawing/2017/decorative" val="1"/>
              </a:ext>
            </a:extLst>
          </p:cNvPr>
          <p:cNvSpPr/>
          <p:nvPr/>
        </p:nvSpPr>
        <p:spPr>
          <a:xfrm>
            <a:off x="441995" y="4355812"/>
            <a:ext cx="2830625" cy="1073352"/>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8AC08FE4-A5FC-11D8-8508-05DC07DCAF58}"/>
              </a:ext>
            </a:extLst>
          </p:cNvPr>
          <p:cNvSpPr txBox="1"/>
          <p:nvPr/>
        </p:nvSpPr>
        <p:spPr>
          <a:xfrm>
            <a:off x="672019" y="4413501"/>
            <a:ext cx="3881566" cy="1015663"/>
          </a:xfrm>
          <a:prstGeom prst="rect">
            <a:avLst/>
          </a:prstGeom>
          <a:noFill/>
        </p:spPr>
        <p:txBody>
          <a:bodyPr wrap="square" numCol="1" rtlCol="0">
            <a:spAutoFit/>
          </a:bodyPr>
          <a:lstStyle/>
          <a:p>
            <a:pPr>
              <a:spcBef>
                <a:spcPts val="1"/>
              </a:spcBef>
            </a:pPr>
            <a:r>
              <a:rPr lang="en-US" sz="1200" b="1">
                <a:latin typeface="Arial" panose="020B0604020202020204" pitchFamily="34" charset="0"/>
                <a:cs typeface="Arial" panose="020B0604020202020204" pitchFamily="34" charset="0"/>
              </a:rPr>
              <a:t>Optional  Elements:</a:t>
            </a:r>
          </a:p>
          <a:p>
            <a:pPr marL="285750" indent="-285750">
              <a:spcBef>
                <a:spcPts val="1"/>
              </a:spcBef>
            </a:pPr>
            <a:r>
              <a:rPr lang="en-US" sz="1200">
                <a:latin typeface="Arial" panose="020B0604020202020204" pitchFamily="34" charset="0"/>
                <a:ea typeface="Calibri"/>
                <a:cs typeface="Arial" panose="020B0604020202020204" pitchFamily="34" charset="0"/>
              </a:rPr>
              <a:t>I-C-2 Adjustments to Practice</a:t>
            </a:r>
          </a:p>
          <a:p>
            <a:pPr marL="285750" indent="-285750">
              <a:spcBef>
                <a:spcPts val="1"/>
              </a:spcBef>
            </a:pPr>
            <a:r>
              <a:rPr lang="en-US" sz="1200">
                <a:latin typeface="Arial" panose="020B0604020202020204" pitchFamily="34" charset="0"/>
                <a:ea typeface="Calibri"/>
                <a:cs typeface="Arial" panose="020B0604020202020204" pitchFamily="34" charset="0"/>
              </a:rPr>
              <a:t>II-A-3 Inclusive Instruction</a:t>
            </a:r>
          </a:p>
          <a:p>
            <a:pPr marL="285750" indent="-285750">
              <a:spcBef>
                <a:spcPts val="1"/>
              </a:spcBef>
            </a:pPr>
            <a:r>
              <a:rPr lang="en-US" sz="1200">
                <a:latin typeface="Arial" panose="020B0604020202020204" pitchFamily="34" charset="0"/>
                <a:ea typeface="Calibri"/>
                <a:cs typeface="Arial" panose="020B0604020202020204" pitchFamily="34" charset="0"/>
              </a:rPr>
              <a:t>III-C-1 Collab. on Student Learning</a:t>
            </a:r>
          </a:p>
          <a:p>
            <a:pPr marL="285750" indent="-285750">
              <a:spcBef>
                <a:spcPts val="1"/>
              </a:spcBef>
            </a:pPr>
            <a:r>
              <a:rPr lang="en-US" sz="1200">
                <a:latin typeface="Arial" panose="020B0604020202020204" pitchFamily="34" charset="0"/>
                <a:ea typeface="Calibri"/>
                <a:cs typeface="Arial" panose="020B0604020202020204" pitchFamily="34" charset="0"/>
              </a:rPr>
              <a:t>IV-A-1 Reflective Practice</a:t>
            </a:r>
            <a:endParaRPr lang="en-US" sz="1200">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64D023EE-9721-D92B-C8D0-E8D45EC330D6}"/>
              </a:ext>
              <a:ext uri="{C183D7F6-B498-43B3-948B-1728B52AA6E4}">
                <adec:decorative xmlns:adec="http://schemas.microsoft.com/office/drawing/2017/decorative" val="1"/>
              </a:ext>
            </a:extLst>
          </p:cNvPr>
          <p:cNvSpPr/>
          <p:nvPr/>
        </p:nvSpPr>
        <p:spPr>
          <a:xfrm>
            <a:off x="9200863" y="4720300"/>
            <a:ext cx="882937" cy="20103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506ACC1-26B8-78B9-CF68-7EEAFF7F6662}"/>
              </a:ext>
              <a:ext uri="{C183D7F6-B498-43B3-948B-1728B52AA6E4}">
                <adec:decorative xmlns:adec="http://schemas.microsoft.com/office/drawing/2017/decorative" val="1"/>
              </a:ext>
            </a:extLst>
          </p:cNvPr>
          <p:cNvSpPr/>
          <p:nvPr/>
        </p:nvSpPr>
        <p:spPr>
          <a:xfrm>
            <a:off x="9123778" y="2283866"/>
            <a:ext cx="960022" cy="22338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Connector 19">
            <a:extLst>
              <a:ext uri="{FF2B5EF4-FFF2-40B4-BE49-F238E27FC236}">
                <a16:creationId xmlns:a16="http://schemas.microsoft.com/office/drawing/2014/main" id="{7CFA2B41-91AB-15E4-8A33-57962261C29F}"/>
              </a:ext>
              <a:ext uri="{C183D7F6-B498-43B3-948B-1728B52AA6E4}">
                <adec:decorative xmlns:adec="http://schemas.microsoft.com/office/drawing/2017/decorative" val="1"/>
              </a:ext>
            </a:extLst>
          </p:cNvPr>
          <p:cNvCxnSpPr>
            <a:cxnSpLocks/>
          </p:cNvCxnSpPr>
          <p:nvPr/>
        </p:nvCxnSpPr>
        <p:spPr>
          <a:xfrm>
            <a:off x="504731" y="4038881"/>
            <a:ext cx="11134072" cy="0"/>
          </a:xfrm>
          <a:prstGeom prst="line">
            <a:avLst/>
          </a:prstGeom>
          <a:ln w="6350">
            <a:solidFill>
              <a:srgbClr val="1E4782"/>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97404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P spid="5" grpId="0" animBg="1"/>
      <p:bldP spid="8" grpId="0"/>
      <p:bldP spid="17" grpId="0" animBg="1"/>
      <p:bldP spid="9" grpId="0"/>
      <p:bldP spid="14" grpId="0" animBg="1"/>
      <p:bldP spid="1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A23F32-5277-0501-7575-B789AEFBBC3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9A489B8-066D-7675-C9B0-6BBD1F5217E5}"/>
              </a:ext>
            </a:extLst>
          </p:cNvPr>
          <p:cNvSpPr>
            <a:spLocks noGrp="1"/>
          </p:cNvSpPr>
          <p:nvPr>
            <p:ph type="title"/>
          </p:nvPr>
        </p:nvSpPr>
        <p:spPr>
          <a:xfrm>
            <a:off x="173179" y="308699"/>
            <a:ext cx="12010845" cy="861002"/>
          </a:xfrm>
        </p:spPr>
        <p:txBody>
          <a:bodyPr>
            <a:normAutofit/>
          </a:bodyPr>
          <a:lstStyle/>
          <a:p>
            <a:r>
              <a:rPr lang="en-US">
                <a:latin typeface="Arial"/>
                <a:cs typeface="Arial"/>
              </a:rPr>
              <a:t>Active vs. Synthesized Evidence</a:t>
            </a:r>
            <a:endParaRPr lang="en-US"/>
          </a:p>
        </p:txBody>
      </p:sp>
      <p:sp>
        <p:nvSpPr>
          <p:cNvPr id="4" name="Slide Number Placeholder 3">
            <a:extLst>
              <a:ext uri="{FF2B5EF4-FFF2-40B4-BE49-F238E27FC236}">
                <a16:creationId xmlns:a16="http://schemas.microsoft.com/office/drawing/2014/main" id="{2E2043ED-147F-E2C1-C4E0-6E66BD2DED0B}"/>
              </a:ext>
              <a:ext uri="{C183D7F6-B498-43B3-948B-1728B52AA6E4}">
                <adec:decorative xmlns:adec="http://schemas.microsoft.com/office/drawing/2017/decorative" val="1"/>
              </a:ext>
            </a:extLst>
          </p:cNvPr>
          <p:cNvSpPr>
            <a:spLocks noGrp="1"/>
          </p:cNvSpPr>
          <p:nvPr>
            <p:ph type="sldNum" sz="quarter" idx="12"/>
          </p:nvPr>
        </p:nvSpPr>
        <p:spPr/>
        <p:txBody>
          <a:bodyPr/>
          <a:lstStyle/>
          <a:p>
            <a:fld id="{68A8D22E-6BC5-9E47-900C-2BB94685D9F5}" type="slidenum">
              <a:rPr lang="en-US" smtClean="0"/>
              <a:t>35</a:t>
            </a:fld>
            <a:endParaRPr lang="en-US"/>
          </a:p>
        </p:txBody>
      </p:sp>
      <p:sp>
        <p:nvSpPr>
          <p:cNvPr id="11" name="Text Placeholder 4">
            <a:extLst>
              <a:ext uri="{FF2B5EF4-FFF2-40B4-BE49-F238E27FC236}">
                <a16:creationId xmlns:a16="http://schemas.microsoft.com/office/drawing/2014/main" id="{EAC33426-41A7-D437-098C-DC9D5F1B8CD0}"/>
              </a:ext>
            </a:extLst>
          </p:cNvPr>
          <p:cNvSpPr txBox="1">
            <a:spLocks/>
          </p:cNvSpPr>
          <p:nvPr/>
        </p:nvSpPr>
        <p:spPr>
          <a:xfrm>
            <a:off x="330680" y="2006268"/>
            <a:ext cx="5183188" cy="823912"/>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1E478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1E478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1E478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1E478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1E478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b="1">
                <a:latin typeface="Arial"/>
                <a:cs typeface="Arial"/>
              </a:rPr>
              <a:t>Active Evidence Collection</a:t>
            </a:r>
          </a:p>
        </p:txBody>
      </p:sp>
      <p:sp>
        <p:nvSpPr>
          <p:cNvPr id="13" name="TextBox 12">
            <a:extLst>
              <a:ext uri="{FF2B5EF4-FFF2-40B4-BE49-F238E27FC236}">
                <a16:creationId xmlns:a16="http://schemas.microsoft.com/office/drawing/2014/main" id="{FA61994B-F25D-52B2-74B7-D4A37876DC03}"/>
              </a:ext>
            </a:extLst>
          </p:cNvPr>
          <p:cNvSpPr txBox="1"/>
          <p:nvPr/>
        </p:nvSpPr>
        <p:spPr>
          <a:xfrm>
            <a:off x="365143" y="2416121"/>
            <a:ext cx="4553937" cy="2056782"/>
          </a:xfrm>
          <a:prstGeom prst="rect">
            <a:avLst/>
          </a:prstGeom>
          <a:noFill/>
        </p:spPr>
        <p:txBody>
          <a:bodyPr wrap="square" lIns="91440" tIns="45720" rIns="91440" bIns="45720" anchor="t">
            <a:spAutoFit/>
          </a:bodyPr>
          <a:lstStyle/>
          <a:p>
            <a:pPr marL="285750" indent="-285750" fontAlgn="base">
              <a:lnSpc>
                <a:spcPct val="114000"/>
              </a:lnSpc>
              <a:spcBef>
                <a:spcPts val="500"/>
              </a:spcBef>
              <a:buFont typeface="Arial"/>
              <a:buChar char="•"/>
            </a:pPr>
            <a:r>
              <a:rPr lang="en-US">
                <a:solidFill>
                  <a:srgbClr val="1E4782"/>
                </a:solidFill>
                <a:latin typeface="Arial"/>
                <a:cs typeface="Arial"/>
              </a:rPr>
              <a:t>Not included in the platform as there is no autosave and notes could be lost during the observation</a:t>
            </a:r>
            <a:endParaRPr lang="en-US">
              <a:solidFill>
                <a:srgbClr val="1E4782"/>
              </a:solidFill>
              <a:latin typeface="Arial" panose="020B0604020202020204" pitchFamily="34" charset="0"/>
              <a:cs typeface="Arial" panose="020B0604020202020204" pitchFamily="34" charset="0"/>
            </a:endParaRPr>
          </a:p>
          <a:p>
            <a:pPr marL="285750" indent="-285750">
              <a:lnSpc>
                <a:spcPct val="113999"/>
              </a:lnSpc>
              <a:spcBef>
                <a:spcPts val="500"/>
              </a:spcBef>
              <a:buFont typeface="Arial"/>
              <a:buChar char="•"/>
            </a:pPr>
            <a:r>
              <a:rPr lang="en-US">
                <a:solidFill>
                  <a:srgbClr val="1E4782"/>
                </a:solidFill>
                <a:latin typeface="Arial"/>
                <a:cs typeface="Arial"/>
              </a:rPr>
              <a:t>Supervisors should take these low-inference notes in another document </a:t>
            </a:r>
            <a:endParaRPr lang="en-US">
              <a:solidFill>
                <a:srgbClr val="1E4782"/>
              </a:solidFill>
              <a:latin typeface="Arial" panose="020B0604020202020204" pitchFamily="34" charset="0"/>
              <a:cs typeface="Arial" panose="020B0604020202020204" pitchFamily="34" charset="0"/>
            </a:endParaRPr>
          </a:p>
          <a:p>
            <a:pPr marL="285750" indent="-285750" fontAlgn="base">
              <a:lnSpc>
                <a:spcPct val="114000"/>
              </a:lnSpc>
              <a:spcBef>
                <a:spcPts val="500"/>
              </a:spcBef>
              <a:buFont typeface="Arial" panose="020B0604020202020204" pitchFamily="34" charset="0"/>
              <a:buChar char="•"/>
            </a:pPr>
            <a:endParaRPr lang="en-US" sz="1600">
              <a:solidFill>
                <a:srgbClr val="1E4782"/>
              </a:solidFill>
              <a:latin typeface="Arial" panose="020B0604020202020204" pitchFamily="34" charset="0"/>
              <a:cs typeface="Arial" panose="020B0604020202020204" pitchFamily="34" charset="0"/>
            </a:endParaRPr>
          </a:p>
        </p:txBody>
      </p:sp>
      <p:sp>
        <p:nvSpPr>
          <p:cNvPr id="20" name="Text Placeholder 4">
            <a:extLst>
              <a:ext uri="{FF2B5EF4-FFF2-40B4-BE49-F238E27FC236}">
                <a16:creationId xmlns:a16="http://schemas.microsoft.com/office/drawing/2014/main" id="{36CF2181-C8E9-EAD9-0A13-4D451BE7F5EB}"/>
              </a:ext>
            </a:extLst>
          </p:cNvPr>
          <p:cNvSpPr txBox="1">
            <a:spLocks/>
          </p:cNvSpPr>
          <p:nvPr/>
        </p:nvSpPr>
        <p:spPr>
          <a:xfrm>
            <a:off x="301926" y="4364154"/>
            <a:ext cx="5183188" cy="823912"/>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1E478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1E478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1E478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1E478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1E478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b="1">
                <a:latin typeface="Arial"/>
                <a:cs typeface="Arial"/>
              </a:rPr>
              <a:t>Synthesized Evidence</a:t>
            </a:r>
          </a:p>
        </p:txBody>
      </p:sp>
      <p:sp>
        <p:nvSpPr>
          <p:cNvPr id="21" name="TextBox 20">
            <a:extLst>
              <a:ext uri="{FF2B5EF4-FFF2-40B4-BE49-F238E27FC236}">
                <a16:creationId xmlns:a16="http://schemas.microsoft.com/office/drawing/2014/main" id="{F2C316A6-384A-3D0D-CE80-9B8A52623352}"/>
              </a:ext>
            </a:extLst>
          </p:cNvPr>
          <p:cNvSpPr txBox="1"/>
          <p:nvPr/>
        </p:nvSpPr>
        <p:spPr>
          <a:xfrm>
            <a:off x="336389" y="4774007"/>
            <a:ext cx="4712087" cy="1425198"/>
          </a:xfrm>
          <a:prstGeom prst="rect">
            <a:avLst/>
          </a:prstGeom>
          <a:noFill/>
        </p:spPr>
        <p:txBody>
          <a:bodyPr wrap="square" lIns="91440" tIns="45720" rIns="91440" bIns="45720" anchor="t">
            <a:spAutoFit/>
          </a:bodyPr>
          <a:lstStyle/>
          <a:p>
            <a:pPr marL="285750" indent="-285750" fontAlgn="base">
              <a:lnSpc>
                <a:spcPct val="114000"/>
              </a:lnSpc>
              <a:spcBef>
                <a:spcPts val="500"/>
              </a:spcBef>
              <a:buFont typeface="Arial"/>
              <a:buChar char="•"/>
            </a:pPr>
            <a:r>
              <a:rPr lang="en-US">
                <a:solidFill>
                  <a:srgbClr val="1E4782"/>
                </a:solidFill>
                <a:latin typeface="Arial"/>
                <a:cs typeface="Arial"/>
              </a:rPr>
              <a:t>Included in the platform</a:t>
            </a:r>
            <a:endParaRPr lang="en-US"/>
          </a:p>
          <a:p>
            <a:pPr marL="285750" indent="-285750">
              <a:lnSpc>
                <a:spcPct val="113999"/>
              </a:lnSpc>
              <a:spcBef>
                <a:spcPts val="500"/>
              </a:spcBef>
              <a:buFont typeface="Arial"/>
              <a:buChar char="•"/>
            </a:pPr>
            <a:r>
              <a:rPr lang="en-US">
                <a:solidFill>
                  <a:srgbClr val="1E4782"/>
                </a:solidFill>
                <a:latin typeface="Arial"/>
                <a:cs typeface="Arial"/>
              </a:rPr>
              <a:t>Supervisors paste or type key evidence for each element into these boxes</a:t>
            </a:r>
            <a:endParaRPr lang="en-US"/>
          </a:p>
          <a:p>
            <a:pPr marL="285750" indent="-285750" fontAlgn="base">
              <a:lnSpc>
                <a:spcPct val="114000"/>
              </a:lnSpc>
              <a:spcBef>
                <a:spcPts val="500"/>
              </a:spcBef>
              <a:buFont typeface="Arial" panose="020B0604020202020204" pitchFamily="34" charset="0"/>
              <a:buChar char="•"/>
            </a:pPr>
            <a:endParaRPr lang="en-US" sz="1600">
              <a:solidFill>
                <a:srgbClr val="1E4782"/>
              </a:solidFill>
              <a:latin typeface="Arial" panose="020B0604020202020204" pitchFamily="34" charset="0"/>
              <a:cs typeface="Arial" panose="020B0604020202020204" pitchFamily="34" charset="0"/>
            </a:endParaRPr>
          </a:p>
        </p:txBody>
      </p:sp>
      <p:pic>
        <p:nvPicPr>
          <p:cNvPr id="3" name="Picture 2" descr="Synthesized evidence boxes">
            <a:extLst>
              <a:ext uri="{FF2B5EF4-FFF2-40B4-BE49-F238E27FC236}">
                <a16:creationId xmlns:a16="http://schemas.microsoft.com/office/drawing/2014/main" id="{1BA5594F-56B8-624D-2B52-378BE48A6D34}"/>
              </a:ext>
              <a:ext uri="{C183D7F6-B498-43B3-948B-1728B52AA6E4}">
                <adec:decorative xmlns:adec="http://schemas.microsoft.com/office/drawing/2017/decorative" val="0"/>
              </a:ext>
            </a:extLst>
          </p:cNvPr>
          <p:cNvPicPr>
            <a:picLocks noChangeAspect="1"/>
          </p:cNvPicPr>
          <p:nvPr/>
        </p:nvPicPr>
        <p:blipFill>
          <a:blip r:embed="rId3"/>
          <a:stretch>
            <a:fillRect/>
          </a:stretch>
        </p:blipFill>
        <p:spPr>
          <a:xfrm>
            <a:off x="5373461" y="2033616"/>
            <a:ext cx="5877770" cy="3988410"/>
          </a:xfrm>
          <a:prstGeom prst="rect">
            <a:avLst/>
          </a:prstGeom>
          <a:solidFill>
            <a:srgbClr val="FFFFFF">
              <a:shade val="85000"/>
            </a:srgbClr>
          </a:solidFill>
          <a:ln w="63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Rectangle 6">
            <a:extLst>
              <a:ext uri="{FF2B5EF4-FFF2-40B4-BE49-F238E27FC236}">
                <a16:creationId xmlns:a16="http://schemas.microsoft.com/office/drawing/2014/main" id="{90E83E3F-E04F-6411-549F-1A20812BB3E1}"/>
              </a:ext>
              <a:ext uri="{C183D7F6-B498-43B3-948B-1728B52AA6E4}">
                <adec:decorative xmlns:adec="http://schemas.microsoft.com/office/drawing/2017/decorative" val="1"/>
              </a:ext>
            </a:extLst>
          </p:cNvPr>
          <p:cNvSpPr/>
          <p:nvPr/>
        </p:nvSpPr>
        <p:spPr>
          <a:xfrm>
            <a:off x="6779409" y="2367482"/>
            <a:ext cx="743806" cy="11136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6547A7E-729D-E356-A9C0-249CECDFBB96}"/>
              </a:ext>
              <a:ext uri="{C183D7F6-B498-43B3-948B-1728B52AA6E4}">
                <adec:decorative xmlns:adec="http://schemas.microsoft.com/office/drawing/2017/decorative" val="1"/>
              </a:ext>
            </a:extLst>
          </p:cNvPr>
          <p:cNvSpPr/>
          <p:nvPr/>
        </p:nvSpPr>
        <p:spPr>
          <a:xfrm>
            <a:off x="6779409" y="4379154"/>
            <a:ext cx="743806" cy="11136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11214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7" grpId="0" animBg="1"/>
      <p:bldP spid="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5BEDF0-AE72-1F8E-C8F2-8BDAB263B45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19140F4-3EC6-0EF8-1410-C1CBC931104E}"/>
              </a:ext>
            </a:extLst>
          </p:cNvPr>
          <p:cNvSpPr>
            <a:spLocks noGrp="1"/>
          </p:cNvSpPr>
          <p:nvPr>
            <p:ph type="title"/>
          </p:nvPr>
        </p:nvSpPr>
        <p:spPr>
          <a:xfrm>
            <a:off x="173179" y="308699"/>
            <a:ext cx="12010845" cy="861002"/>
          </a:xfrm>
        </p:spPr>
        <p:txBody>
          <a:bodyPr>
            <a:normAutofit/>
          </a:bodyPr>
          <a:lstStyle/>
          <a:p>
            <a:r>
              <a:rPr lang="en-US">
                <a:latin typeface="Arial"/>
                <a:cs typeface="Arial"/>
              </a:rPr>
              <a:t>Actionable Feedback</a:t>
            </a:r>
            <a:endParaRPr lang="en-US"/>
          </a:p>
        </p:txBody>
      </p:sp>
      <p:sp>
        <p:nvSpPr>
          <p:cNvPr id="4" name="Slide Number Placeholder 3">
            <a:extLst>
              <a:ext uri="{FF2B5EF4-FFF2-40B4-BE49-F238E27FC236}">
                <a16:creationId xmlns:a16="http://schemas.microsoft.com/office/drawing/2014/main" id="{8F5CA919-3045-8B4D-30E7-ED8974B16C09}"/>
              </a:ext>
              <a:ext uri="{C183D7F6-B498-43B3-948B-1728B52AA6E4}">
                <adec:decorative xmlns:adec="http://schemas.microsoft.com/office/drawing/2017/decorative" val="1"/>
              </a:ext>
            </a:extLst>
          </p:cNvPr>
          <p:cNvSpPr>
            <a:spLocks noGrp="1"/>
          </p:cNvSpPr>
          <p:nvPr>
            <p:ph type="sldNum" sz="quarter" idx="12"/>
          </p:nvPr>
        </p:nvSpPr>
        <p:spPr/>
        <p:txBody>
          <a:bodyPr/>
          <a:lstStyle/>
          <a:p>
            <a:fld id="{68A8D22E-6BC5-9E47-900C-2BB94685D9F5}" type="slidenum">
              <a:rPr lang="en-US" smtClean="0"/>
              <a:t>36</a:t>
            </a:fld>
            <a:endParaRPr lang="en-US"/>
          </a:p>
        </p:txBody>
      </p:sp>
      <p:sp>
        <p:nvSpPr>
          <p:cNvPr id="11" name="Text Placeholder 4">
            <a:extLst>
              <a:ext uri="{FF2B5EF4-FFF2-40B4-BE49-F238E27FC236}">
                <a16:creationId xmlns:a16="http://schemas.microsoft.com/office/drawing/2014/main" id="{473BCF06-E32C-436D-A441-0B8F5B4F4887}"/>
              </a:ext>
            </a:extLst>
          </p:cNvPr>
          <p:cNvSpPr txBox="1">
            <a:spLocks/>
          </p:cNvSpPr>
          <p:nvPr/>
        </p:nvSpPr>
        <p:spPr>
          <a:xfrm>
            <a:off x="330680" y="1832096"/>
            <a:ext cx="10775980" cy="351370"/>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1E478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1E478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1E478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1E478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1E478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a:latin typeface="Arial"/>
                <a:cs typeface="Arial"/>
              </a:rPr>
              <a:t>Feedback provided at the end of each observation form includes:</a:t>
            </a:r>
          </a:p>
        </p:txBody>
      </p:sp>
      <p:sp>
        <p:nvSpPr>
          <p:cNvPr id="13" name="TextBox 12">
            <a:extLst>
              <a:ext uri="{FF2B5EF4-FFF2-40B4-BE49-F238E27FC236}">
                <a16:creationId xmlns:a16="http://schemas.microsoft.com/office/drawing/2014/main" id="{E3E8F7E8-9012-B047-9153-BF19F4036D1B}"/>
              </a:ext>
            </a:extLst>
          </p:cNvPr>
          <p:cNvSpPr txBox="1"/>
          <p:nvPr/>
        </p:nvSpPr>
        <p:spPr>
          <a:xfrm>
            <a:off x="472286" y="2183467"/>
            <a:ext cx="11987031" cy="381771"/>
          </a:xfrm>
          <a:prstGeom prst="rect">
            <a:avLst/>
          </a:prstGeom>
          <a:noFill/>
        </p:spPr>
        <p:txBody>
          <a:bodyPr wrap="square" lIns="91440" tIns="45720" rIns="91440" bIns="45720" anchor="t">
            <a:spAutoFit/>
          </a:bodyPr>
          <a:lstStyle/>
          <a:p>
            <a:pPr marL="285750" indent="-285750">
              <a:lnSpc>
                <a:spcPct val="113999"/>
              </a:lnSpc>
              <a:spcBef>
                <a:spcPts val="500"/>
              </a:spcBef>
              <a:buFont typeface="Arial" panose="020B0604020202020204" pitchFamily="34" charset="0"/>
              <a:buChar char="•"/>
            </a:pPr>
            <a:r>
              <a:rPr lang="en-US">
                <a:solidFill>
                  <a:srgbClr val="1E4782"/>
                </a:solidFill>
                <a:latin typeface="Arial"/>
                <a:cs typeface="Arial"/>
              </a:rPr>
              <a:t>Judgements about what is going well and what can be improved</a:t>
            </a:r>
            <a:endParaRPr lang="en-US">
              <a:solidFill>
                <a:srgbClr val="1E4782"/>
              </a:solidFill>
              <a:latin typeface="Arial" panose="020B0604020202020204" pitchFamily="34" charset="0"/>
              <a:cs typeface="Arial" panose="020B0604020202020204" pitchFamily="34" charset="0"/>
            </a:endParaRPr>
          </a:p>
        </p:txBody>
      </p:sp>
      <p:pic>
        <p:nvPicPr>
          <p:cNvPr id="4098" name="Picture 2">
            <a:extLst>
              <a:ext uri="{FF2B5EF4-FFF2-40B4-BE49-F238E27FC236}">
                <a16:creationId xmlns:a16="http://schemas.microsoft.com/office/drawing/2014/main" id="{9AB6EE22-D037-D1B9-E1E7-50230FE0F93E}"/>
              </a:ext>
              <a:ext uri="{C183D7F6-B498-43B3-948B-1728B52AA6E4}">
                <adec:decorative xmlns:adec="http://schemas.microsoft.com/office/drawing/2017/decorative" val="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765" t="51766" r="3653" b="1731"/>
          <a:stretch>
            <a:fillRect/>
          </a:stretch>
        </p:blipFill>
        <p:spPr bwMode="auto">
          <a:xfrm>
            <a:off x="6096000" y="3014033"/>
            <a:ext cx="5377613" cy="227691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100" name="Picture 4">
            <a:extLst>
              <a:ext uri="{FF2B5EF4-FFF2-40B4-BE49-F238E27FC236}">
                <a16:creationId xmlns:a16="http://schemas.microsoft.com/office/drawing/2014/main" id="{88F9BF9A-E712-AEF5-D3FF-8EA61C9C82EF}"/>
              </a:ext>
              <a:ext uri="{C183D7F6-B498-43B3-948B-1728B52AA6E4}">
                <adec:decorative xmlns:adec="http://schemas.microsoft.com/office/drawing/2017/decorative" val="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423" t="3978" r="3995" b="45275"/>
          <a:stretch>
            <a:fillRect/>
          </a:stretch>
        </p:blipFill>
        <p:spPr bwMode="auto">
          <a:xfrm>
            <a:off x="798274" y="3014033"/>
            <a:ext cx="4927926" cy="227691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Rectangle 6">
            <a:extLst>
              <a:ext uri="{FF2B5EF4-FFF2-40B4-BE49-F238E27FC236}">
                <a16:creationId xmlns:a16="http://schemas.microsoft.com/office/drawing/2014/main" id="{53F6C54C-FBD7-3A6D-52B9-26AD88D5B5D2}"/>
              </a:ext>
              <a:ext uri="{C183D7F6-B498-43B3-948B-1728B52AA6E4}">
                <adec:decorative xmlns:adec="http://schemas.microsoft.com/office/drawing/2017/decorative" val="1"/>
              </a:ext>
            </a:extLst>
          </p:cNvPr>
          <p:cNvSpPr/>
          <p:nvPr/>
        </p:nvSpPr>
        <p:spPr>
          <a:xfrm>
            <a:off x="880110" y="4750643"/>
            <a:ext cx="1896255" cy="469806"/>
          </a:xfrm>
          <a:prstGeom prst="rect">
            <a:avLst/>
          </a:prstGeom>
          <a:noFill/>
          <a:ln w="38100">
            <a:solidFill>
              <a:srgbClr val="EFBC4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D432E34-94F2-26CD-4E4F-2B74FB55734F}"/>
              </a:ext>
              <a:ext uri="{C183D7F6-B498-43B3-948B-1728B52AA6E4}">
                <adec:decorative xmlns:adec="http://schemas.microsoft.com/office/drawing/2017/decorative" val="1"/>
              </a:ext>
            </a:extLst>
          </p:cNvPr>
          <p:cNvSpPr/>
          <p:nvPr/>
        </p:nvSpPr>
        <p:spPr>
          <a:xfrm>
            <a:off x="6178122" y="4692088"/>
            <a:ext cx="2059419" cy="523623"/>
          </a:xfrm>
          <a:prstGeom prst="rect">
            <a:avLst/>
          </a:prstGeom>
          <a:noFill/>
          <a:ln w="38100">
            <a:solidFill>
              <a:srgbClr val="EFBC4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699263A0-60E6-8EF0-CE10-C1702C375206}"/>
              </a:ext>
              <a:ext uri="{C183D7F6-B498-43B3-948B-1728B52AA6E4}">
                <adec:decorative xmlns:adec="http://schemas.microsoft.com/office/drawing/2017/decorative" val="1"/>
              </a:ext>
            </a:extLst>
          </p:cNvPr>
          <p:cNvSpPr/>
          <p:nvPr/>
        </p:nvSpPr>
        <p:spPr>
          <a:xfrm>
            <a:off x="880110" y="3255375"/>
            <a:ext cx="1896255" cy="1495267"/>
          </a:xfrm>
          <a:prstGeom prst="rect">
            <a:avLst/>
          </a:prstGeom>
          <a:noFill/>
          <a:ln w="38100">
            <a:solidFill>
              <a:srgbClr val="EFBC4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34039B0C-40B7-2013-4DCD-EC50A7EBEAA7}"/>
              </a:ext>
              <a:ext uri="{C183D7F6-B498-43B3-948B-1728B52AA6E4}">
                <adec:decorative xmlns:adec="http://schemas.microsoft.com/office/drawing/2017/decorative" val="1"/>
              </a:ext>
            </a:extLst>
          </p:cNvPr>
          <p:cNvSpPr/>
          <p:nvPr/>
        </p:nvSpPr>
        <p:spPr>
          <a:xfrm>
            <a:off x="6178122" y="3096719"/>
            <a:ext cx="2059419" cy="1595369"/>
          </a:xfrm>
          <a:prstGeom prst="rect">
            <a:avLst/>
          </a:prstGeom>
          <a:noFill/>
          <a:ln w="38100">
            <a:solidFill>
              <a:srgbClr val="EFBC4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57CA3D45-9E52-58A9-54C3-0E8931BE3EB3}"/>
              </a:ext>
            </a:extLst>
          </p:cNvPr>
          <p:cNvSpPr txBox="1"/>
          <p:nvPr/>
        </p:nvSpPr>
        <p:spPr>
          <a:xfrm>
            <a:off x="472285" y="2540319"/>
            <a:ext cx="11987031" cy="381771"/>
          </a:xfrm>
          <a:prstGeom prst="rect">
            <a:avLst/>
          </a:prstGeom>
          <a:noFill/>
        </p:spPr>
        <p:txBody>
          <a:bodyPr wrap="square" lIns="91440" tIns="45720" rIns="91440" bIns="45720" anchor="t">
            <a:spAutoFit/>
          </a:bodyPr>
          <a:lstStyle/>
          <a:p>
            <a:pPr marL="285750" indent="-285750">
              <a:lnSpc>
                <a:spcPct val="113999"/>
              </a:lnSpc>
              <a:spcBef>
                <a:spcPts val="500"/>
              </a:spcBef>
              <a:buFont typeface="Arial"/>
              <a:buChar char="•"/>
            </a:pPr>
            <a:r>
              <a:rPr lang="en-US">
                <a:solidFill>
                  <a:srgbClr val="1E4782"/>
                </a:solidFill>
                <a:latin typeface="Arial"/>
                <a:cs typeface="Arial"/>
              </a:rPr>
              <a:t>Strategies, recommendations, or resources to reinforce or improve practice in these areas</a:t>
            </a:r>
          </a:p>
        </p:txBody>
      </p:sp>
      <p:sp>
        <p:nvSpPr>
          <p:cNvPr id="10" name="TextBox 9">
            <a:extLst>
              <a:ext uri="{FF2B5EF4-FFF2-40B4-BE49-F238E27FC236}">
                <a16:creationId xmlns:a16="http://schemas.microsoft.com/office/drawing/2014/main" id="{BB179678-68F2-D21A-1AA6-699B5F59557B}"/>
              </a:ext>
            </a:extLst>
          </p:cNvPr>
          <p:cNvSpPr txBox="1"/>
          <p:nvPr/>
        </p:nvSpPr>
        <p:spPr>
          <a:xfrm>
            <a:off x="472285" y="5532291"/>
            <a:ext cx="11484186" cy="646331"/>
          </a:xfrm>
          <a:prstGeom prst="rect">
            <a:avLst/>
          </a:prstGeom>
          <a:noFill/>
        </p:spPr>
        <p:txBody>
          <a:bodyPr wrap="square">
            <a:spAutoFit/>
          </a:bodyPr>
          <a:lstStyle/>
          <a:p>
            <a:pPr marL="0" indent="0">
              <a:buFont typeface="Arial" panose="020B0604020202020204" pitchFamily="34" charset="0"/>
              <a:buNone/>
            </a:pPr>
            <a:r>
              <a:rPr lang="en-US" b="1">
                <a:solidFill>
                  <a:srgbClr val="E97132"/>
                </a:solidFill>
              </a:rPr>
              <a:t>The information in this section of the form may be tied to individual elements or multiple elements.</a:t>
            </a:r>
            <a:r>
              <a:rPr lang="en-US">
                <a:solidFill>
                  <a:srgbClr val="E97132"/>
                </a:solidFill>
              </a:rPr>
              <a:t>  </a:t>
            </a:r>
          </a:p>
          <a:p>
            <a:pPr marL="0" indent="0">
              <a:buFont typeface="Arial" panose="020B0604020202020204" pitchFamily="34" charset="0"/>
              <a:buNone/>
            </a:pPr>
            <a:r>
              <a:rPr lang="en-US">
                <a:solidFill>
                  <a:srgbClr val="E97132"/>
                </a:solidFill>
              </a:rPr>
              <a:t>Regardless, all feedback should be clear, constructive, and actionable.</a:t>
            </a:r>
          </a:p>
        </p:txBody>
      </p:sp>
    </p:spTree>
    <p:extLst>
      <p:ext uri="{BB962C8B-B14F-4D97-AF65-F5344CB8AC3E}">
        <p14:creationId xmlns:p14="http://schemas.microsoft.com/office/powerpoint/2010/main" val="1687084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7" grpId="0" animBg="1"/>
      <p:bldP spid="8" grpId="0" animBg="1"/>
      <p:bldP spid="3" grpId="0" animBg="1"/>
      <p:bldP spid="5" grpId="0" animBg="1"/>
      <p:bldP spid="6" grpId="0"/>
      <p:bldP spid="10"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C58F93-B1FB-F90D-A005-87D5BCB5BA2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5B70EB5-128E-5B20-213A-988EC651985A}"/>
              </a:ext>
            </a:extLst>
          </p:cNvPr>
          <p:cNvSpPr>
            <a:spLocks noGrp="1"/>
          </p:cNvSpPr>
          <p:nvPr>
            <p:ph type="title"/>
          </p:nvPr>
        </p:nvSpPr>
        <p:spPr>
          <a:xfrm>
            <a:off x="173179" y="308699"/>
            <a:ext cx="12010845" cy="861002"/>
          </a:xfrm>
        </p:spPr>
        <p:txBody>
          <a:bodyPr>
            <a:normAutofit/>
          </a:bodyPr>
          <a:lstStyle/>
          <a:p>
            <a:r>
              <a:rPr lang="en-US">
                <a:latin typeface="Arial"/>
                <a:cs typeface="Arial"/>
              </a:rPr>
              <a:t>Early Literacy Form</a:t>
            </a:r>
            <a:endParaRPr lang="en-US"/>
          </a:p>
        </p:txBody>
      </p:sp>
      <p:sp>
        <p:nvSpPr>
          <p:cNvPr id="4" name="Slide Number Placeholder 3">
            <a:extLst>
              <a:ext uri="{FF2B5EF4-FFF2-40B4-BE49-F238E27FC236}">
                <a16:creationId xmlns:a16="http://schemas.microsoft.com/office/drawing/2014/main" id="{E9911CEA-E953-F3DF-3B63-3D2BDB2B9FFF}"/>
              </a:ext>
            </a:extLst>
          </p:cNvPr>
          <p:cNvSpPr>
            <a:spLocks noGrp="1"/>
          </p:cNvSpPr>
          <p:nvPr>
            <p:ph type="sldNum" sz="quarter" idx="12"/>
          </p:nvPr>
        </p:nvSpPr>
        <p:spPr/>
        <p:txBody>
          <a:bodyPr/>
          <a:lstStyle/>
          <a:p>
            <a:fld id="{68A8D22E-6BC5-9E47-900C-2BB94685D9F5}" type="slidenum">
              <a:rPr lang="en-US" smtClean="0"/>
              <a:t>37</a:t>
            </a:fld>
            <a:endParaRPr lang="en-US"/>
          </a:p>
        </p:txBody>
      </p:sp>
      <p:sp>
        <p:nvSpPr>
          <p:cNvPr id="8" name="Content Placeholder 2">
            <a:extLst>
              <a:ext uri="{FF2B5EF4-FFF2-40B4-BE49-F238E27FC236}">
                <a16:creationId xmlns:a16="http://schemas.microsoft.com/office/drawing/2014/main" id="{8DEDFD95-7853-6505-4791-81D85C7413D8}"/>
              </a:ext>
            </a:extLst>
          </p:cNvPr>
          <p:cNvSpPr>
            <a:spLocks noGrp="1"/>
          </p:cNvSpPr>
          <p:nvPr>
            <p:ph idx="1"/>
          </p:nvPr>
        </p:nvSpPr>
        <p:spPr>
          <a:xfrm>
            <a:off x="1058550" y="1756353"/>
            <a:ext cx="10596421" cy="632806"/>
          </a:xfrm>
        </p:spPr>
        <p:txBody>
          <a:bodyPr vert="horz" lIns="91440" tIns="45720" rIns="91440" bIns="45720" rtlCol="0" anchor="t">
            <a:noAutofit/>
          </a:bodyPr>
          <a:lstStyle/>
          <a:p>
            <a:pPr marL="0" indent="0" algn="ctr">
              <a:lnSpc>
                <a:spcPct val="134000"/>
              </a:lnSpc>
              <a:spcBef>
                <a:spcPts val="500"/>
              </a:spcBef>
              <a:buNone/>
            </a:pPr>
            <a:r>
              <a:rPr lang="en-US" sz="1800" b="1">
                <a:latin typeface="Arial"/>
                <a:cs typeface="Arial"/>
              </a:rPr>
              <a:t>If you supervise Early Childhood, Elementary, or Moderate Disabilities PK-2/PK-8 candidates</a:t>
            </a:r>
            <a:r>
              <a:rPr lang="en-US" sz="1800">
                <a:latin typeface="Arial"/>
                <a:cs typeface="Arial"/>
              </a:rPr>
              <a:t>  Early Literacy Look-Forms will automatically show up at the top of Announced Observation 2</a:t>
            </a:r>
            <a:endParaRPr lang="en-US" sz="3000"/>
          </a:p>
          <a:p>
            <a:pPr>
              <a:lnSpc>
                <a:spcPct val="114000"/>
              </a:lnSpc>
            </a:pPr>
            <a:endParaRPr lang="en-US" sz="3000"/>
          </a:p>
          <a:p>
            <a:pPr>
              <a:lnSpc>
                <a:spcPct val="114000"/>
              </a:lnSpc>
              <a:spcBef>
                <a:spcPts val="500"/>
              </a:spcBef>
            </a:pPr>
            <a:endParaRPr lang="en-US"/>
          </a:p>
        </p:txBody>
      </p:sp>
      <p:pic>
        <p:nvPicPr>
          <p:cNvPr id="11" name="Picture 10">
            <a:extLst>
              <a:ext uri="{FF2B5EF4-FFF2-40B4-BE49-F238E27FC236}">
                <a16:creationId xmlns:a16="http://schemas.microsoft.com/office/drawing/2014/main" id="{13E55D88-2730-2240-F2AF-E690F5DAE63D}"/>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581832" y="2743583"/>
            <a:ext cx="4767448" cy="349185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5031992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4E1AE4-AC22-E658-6C35-CEFCEA4BF38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A2F2CC4-FEC2-06DA-69F3-2FD07C62E497}"/>
              </a:ext>
            </a:extLst>
          </p:cNvPr>
          <p:cNvSpPr>
            <a:spLocks noGrp="1"/>
          </p:cNvSpPr>
          <p:nvPr>
            <p:ph type="title"/>
          </p:nvPr>
        </p:nvSpPr>
        <p:spPr>
          <a:xfrm>
            <a:off x="173179" y="308699"/>
            <a:ext cx="12010845" cy="861002"/>
          </a:xfrm>
        </p:spPr>
        <p:txBody>
          <a:bodyPr>
            <a:normAutofit/>
          </a:bodyPr>
          <a:lstStyle/>
          <a:p>
            <a:r>
              <a:rPr lang="en-US">
                <a:latin typeface="Arial"/>
                <a:cs typeface="Arial"/>
              </a:rPr>
              <a:t>Early Literacy Look-Fors</a:t>
            </a:r>
            <a:endParaRPr lang="en-US"/>
          </a:p>
        </p:txBody>
      </p:sp>
      <p:sp>
        <p:nvSpPr>
          <p:cNvPr id="4" name="Slide Number Placeholder 3">
            <a:extLst>
              <a:ext uri="{FF2B5EF4-FFF2-40B4-BE49-F238E27FC236}">
                <a16:creationId xmlns:a16="http://schemas.microsoft.com/office/drawing/2014/main" id="{31FAE694-5BF2-7E78-D6D8-A3DC580C16AE}"/>
              </a:ext>
              <a:ext uri="{C183D7F6-B498-43B3-948B-1728B52AA6E4}">
                <adec:decorative xmlns:adec="http://schemas.microsoft.com/office/drawing/2017/decorative" val="1"/>
              </a:ext>
            </a:extLst>
          </p:cNvPr>
          <p:cNvSpPr>
            <a:spLocks noGrp="1"/>
          </p:cNvSpPr>
          <p:nvPr>
            <p:ph type="sldNum" sz="quarter" idx="12"/>
          </p:nvPr>
        </p:nvSpPr>
        <p:spPr/>
        <p:txBody>
          <a:bodyPr/>
          <a:lstStyle/>
          <a:p>
            <a:fld id="{68A8D22E-6BC5-9E47-900C-2BB94685D9F5}" type="slidenum">
              <a:rPr lang="en-US" smtClean="0"/>
              <a:t>38</a:t>
            </a:fld>
            <a:endParaRPr lang="en-US"/>
          </a:p>
        </p:txBody>
      </p:sp>
      <p:sp>
        <p:nvSpPr>
          <p:cNvPr id="13" name="TextBox 12">
            <a:extLst>
              <a:ext uri="{FF2B5EF4-FFF2-40B4-BE49-F238E27FC236}">
                <a16:creationId xmlns:a16="http://schemas.microsoft.com/office/drawing/2014/main" id="{CF84586B-89D4-04FD-438C-CFA1A1402865}"/>
              </a:ext>
            </a:extLst>
          </p:cNvPr>
          <p:cNvSpPr txBox="1"/>
          <p:nvPr/>
        </p:nvSpPr>
        <p:spPr>
          <a:xfrm>
            <a:off x="511834" y="1343029"/>
            <a:ext cx="6422993" cy="1425198"/>
          </a:xfrm>
          <a:prstGeom prst="rect">
            <a:avLst/>
          </a:prstGeom>
          <a:noFill/>
        </p:spPr>
        <p:txBody>
          <a:bodyPr wrap="square" lIns="91440" tIns="45720" rIns="91440" bIns="45720" anchor="t">
            <a:spAutoFit/>
          </a:bodyPr>
          <a:lstStyle/>
          <a:p>
            <a:pPr>
              <a:lnSpc>
                <a:spcPct val="113999"/>
              </a:lnSpc>
              <a:spcBef>
                <a:spcPts val="500"/>
              </a:spcBef>
            </a:pPr>
            <a:endParaRPr lang="en-US" b="1">
              <a:solidFill>
                <a:srgbClr val="1E4782"/>
              </a:solidFill>
              <a:latin typeface="Arial"/>
              <a:ea typeface="+mn-lt"/>
              <a:cs typeface="Arial"/>
            </a:endParaRPr>
          </a:p>
          <a:p>
            <a:pPr>
              <a:lnSpc>
                <a:spcPct val="113999"/>
              </a:lnSpc>
              <a:spcBef>
                <a:spcPts val="500"/>
              </a:spcBef>
              <a:buFont typeface="Arial"/>
            </a:pPr>
            <a:r>
              <a:rPr lang="en-US" b="1">
                <a:solidFill>
                  <a:srgbClr val="1E4782"/>
                </a:solidFill>
                <a:latin typeface="Arial"/>
                <a:ea typeface="+mn-lt"/>
                <a:cs typeface="Arial"/>
              </a:rPr>
              <a:t>During Announced Observation 2, supervisors for candidates in early literacy programs will:</a:t>
            </a:r>
            <a:endParaRPr lang="en-US" b="1">
              <a:solidFill>
                <a:srgbClr val="1E4782"/>
              </a:solidFill>
              <a:latin typeface="Arial"/>
              <a:cs typeface="Arial"/>
            </a:endParaRPr>
          </a:p>
          <a:p>
            <a:pPr marL="285750" indent="-285750" fontAlgn="base">
              <a:lnSpc>
                <a:spcPct val="114000"/>
              </a:lnSpc>
              <a:spcBef>
                <a:spcPts val="500"/>
              </a:spcBef>
              <a:buFont typeface="Arial" panose="020B0604020202020204" pitchFamily="34" charset="0"/>
              <a:buChar char="•"/>
            </a:pPr>
            <a:endParaRPr lang="en-US" sz="1600">
              <a:solidFill>
                <a:srgbClr val="1E4782"/>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3C622BF2-2F52-2FC0-A3AA-B615B41B6472}"/>
              </a:ext>
            </a:extLst>
          </p:cNvPr>
          <p:cNvSpPr txBox="1"/>
          <p:nvPr/>
        </p:nvSpPr>
        <p:spPr>
          <a:xfrm>
            <a:off x="511834" y="2467155"/>
            <a:ext cx="5287993" cy="6975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nSpc>
                <a:spcPct val="114000"/>
              </a:lnSpc>
              <a:buFont typeface="Arial,Sans-Serif"/>
              <a:buChar char="•"/>
            </a:pPr>
            <a:r>
              <a:rPr lang="en-US">
                <a:solidFill>
                  <a:srgbClr val="1E4782"/>
                </a:solidFill>
                <a:latin typeface="Arial"/>
                <a:cs typeface="Arial"/>
              </a:rPr>
              <a:t>Select the Look-For grade band that aligns with the candidate’s practicum placement grade</a:t>
            </a:r>
          </a:p>
        </p:txBody>
      </p:sp>
      <p:sp>
        <p:nvSpPr>
          <p:cNvPr id="6" name="TextBox 5">
            <a:extLst>
              <a:ext uri="{FF2B5EF4-FFF2-40B4-BE49-F238E27FC236}">
                <a16:creationId xmlns:a16="http://schemas.microsoft.com/office/drawing/2014/main" id="{8AAF08BB-3778-C190-2624-B9BA6C6704E5}"/>
              </a:ext>
            </a:extLst>
          </p:cNvPr>
          <p:cNvSpPr txBox="1"/>
          <p:nvPr/>
        </p:nvSpPr>
        <p:spPr>
          <a:xfrm>
            <a:off x="495318" y="3223828"/>
            <a:ext cx="4468483" cy="6975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nSpc>
                <a:spcPct val="114000"/>
              </a:lnSpc>
              <a:buFont typeface="Arial,Sans-Serif"/>
              <a:buChar char="•"/>
            </a:pPr>
            <a:r>
              <a:rPr lang="en-US">
                <a:solidFill>
                  <a:srgbClr val="1E4782"/>
                </a:solidFill>
                <a:latin typeface="Arial"/>
                <a:cs typeface="Arial"/>
              </a:rPr>
              <a:t>Record evidence of the Look Fors at the top of the form.</a:t>
            </a:r>
            <a:r>
              <a:rPr lang="en-US">
                <a:latin typeface="Arial"/>
                <a:cs typeface="Arial"/>
              </a:rPr>
              <a:t>​​</a:t>
            </a:r>
          </a:p>
        </p:txBody>
      </p:sp>
      <p:sp>
        <p:nvSpPr>
          <p:cNvPr id="7" name="TextBox 6">
            <a:extLst>
              <a:ext uri="{FF2B5EF4-FFF2-40B4-BE49-F238E27FC236}">
                <a16:creationId xmlns:a16="http://schemas.microsoft.com/office/drawing/2014/main" id="{698ECE7C-3314-CC52-142C-2079CD1B930A}"/>
              </a:ext>
            </a:extLst>
          </p:cNvPr>
          <p:cNvSpPr txBox="1"/>
          <p:nvPr/>
        </p:nvSpPr>
        <p:spPr>
          <a:xfrm>
            <a:off x="511834" y="3976777"/>
            <a:ext cx="5057954" cy="10133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nSpc>
                <a:spcPct val="114000"/>
              </a:lnSpc>
              <a:buFont typeface="Arial"/>
              <a:buChar char="•"/>
            </a:pPr>
            <a:r>
              <a:rPr lang="en-US">
                <a:solidFill>
                  <a:srgbClr val="1E4782"/>
                </a:solidFill>
                <a:latin typeface="Arial"/>
              </a:rPr>
              <a:t>Incorporate these notes into the synthesized evidence for the three required focus elements and actionable feedback</a:t>
            </a:r>
            <a:endParaRPr lang="en-US">
              <a:latin typeface="Arial"/>
              <a:cs typeface="Arial"/>
            </a:endParaRPr>
          </a:p>
        </p:txBody>
      </p:sp>
      <p:sp>
        <p:nvSpPr>
          <p:cNvPr id="3" name="Content Placeholder 2">
            <a:extLst>
              <a:ext uri="{FF2B5EF4-FFF2-40B4-BE49-F238E27FC236}">
                <a16:creationId xmlns:a16="http://schemas.microsoft.com/office/drawing/2014/main" id="{011C58C3-DB7C-1655-E909-84D134F7A982}"/>
              </a:ext>
            </a:extLst>
          </p:cNvPr>
          <p:cNvSpPr txBox="1">
            <a:spLocks/>
          </p:cNvSpPr>
          <p:nvPr/>
        </p:nvSpPr>
        <p:spPr>
          <a:xfrm>
            <a:off x="173179" y="5045517"/>
            <a:ext cx="6187328" cy="1126014"/>
          </a:xfrm>
          <a:prstGeom prst="rect">
            <a:avLst/>
          </a:prstGeom>
        </p:spPr>
        <p:txBody>
          <a:bodyPr vert="horz" lIns="91440" tIns="45720" rIns="91440" bIns="45720" rtlCol="0" anchor="t">
            <a:noAutofit/>
          </a:bodyPr>
          <a:lstStyle>
            <a:defPPr>
              <a:defRPr lang="en-US"/>
            </a:defPPr>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1E478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1E478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1E478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1E478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1E478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34000"/>
              </a:lnSpc>
              <a:spcBef>
                <a:spcPts val="500"/>
              </a:spcBef>
              <a:buNone/>
            </a:pPr>
            <a:r>
              <a:rPr lang="en-US" sz="1800" b="1">
                <a:solidFill>
                  <a:srgbClr val="E97132"/>
                </a:solidFill>
                <a:latin typeface="Arial"/>
                <a:cs typeface="Arial"/>
              </a:rPr>
              <a:t>The Look-Fors do not show up in the Formative and Summative Assessment Forms. Given this, it is crucial that early literacy is included in synthesized evidence.</a:t>
            </a:r>
            <a:endParaRPr lang="en-US" sz="2000">
              <a:solidFill>
                <a:srgbClr val="E97132"/>
              </a:solidFill>
              <a:ea typeface="Calibri"/>
            </a:endParaRPr>
          </a:p>
          <a:p>
            <a:pPr marL="0" indent="0">
              <a:lnSpc>
                <a:spcPct val="114000"/>
              </a:lnSpc>
              <a:spcBef>
                <a:spcPts val="500"/>
              </a:spcBef>
              <a:buNone/>
            </a:pPr>
            <a:endParaRPr lang="en-US"/>
          </a:p>
        </p:txBody>
      </p:sp>
      <p:pic>
        <p:nvPicPr>
          <p:cNvPr id="3074" name="Picture 2">
            <a:extLst>
              <a:ext uri="{FF2B5EF4-FFF2-40B4-BE49-F238E27FC236}">
                <a16:creationId xmlns:a16="http://schemas.microsoft.com/office/drawing/2014/main" id="{6D31C74D-E593-6FA1-F6DA-72953B73EF56}"/>
              </a:ext>
              <a:ext uri="{C183D7F6-B498-43B3-948B-1728B52AA6E4}">
                <adec:decorative xmlns:adec="http://schemas.microsoft.com/office/drawing/2017/decorative" val="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95490"/>
          <a:stretch>
            <a:fillRect/>
          </a:stretch>
        </p:blipFill>
        <p:spPr bwMode="auto">
          <a:xfrm>
            <a:off x="6650121" y="1517866"/>
            <a:ext cx="4502141" cy="40948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2">
            <a:extLst>
              <a:ext uri="{FF2B5EF4-FFF2-40B4-BE49-F238E27FC236}">
                <a16:creationId xmlns:a16="http://schemas.microsoft.com/office/drawing/2014/main" id="{C244F46E-D249-61C8-0F2D-D7ECD326D86C}"/>
              </a:ext>
              <a:ext uri="{C183D7F6-B498-43B3-948B-1728B52AA6E4}">
                <adec:decorative xmlns:adec="http://schemas.microsoft.com/office/drawing/2017/decorative" val="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798" b="62933"/>
          <a:stretch>
            <a:fillRect/>
          </a:stretch>
        </p:blipFill>
        <p:spPr bwMode="auto">
          <a:xfrm>
            <a:off x="6622214" y="2146452"/>
            <a:ext cx="4502141" cy="276982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a:extLst>
              <a:ext uri="{FF2B5EF4-FFF2-40B4-BE49-F238E27FC236}">
                <a16:creationId xmlns:a16="http://schemas.microsoft.com/office/drawing/2014/main" id="{25F48C2C-0B98-C3DE-492A-AF6C852D52C6}"/>
              </a:ext>
              <a:ext uri="{C183D7F6-B498-43B3-948B-1728B52AA6E4}">
                <adec:decorative xmlns:adec="http://schemas.microsoft.com/office/drawing/2017/decorative" val="1"/>
              </a:ext>
            </a:extLst>
          </p:cNvPr>
          <p:cNvPicPr>
            <a:picLocks noChangeAspect="1"/>
          </p:cNvPicPr>
          <p:nvPr/>
        </p:nvPicPr>
        <p:blipFill>
          <a:blip r:embed="rId4"/>
          <a:srcRect b="49882"/>
          <a:stretch>
            <a:fillRect/>
          </a:stretch>
        </p:blipFill>
        <p:spPr>
          <a:xfrm>
            <a:off x="6612676" y="5106465"/>
            <a:ext cx="4577030" cy="1556546"/>
          </a:xfrm>
          <a:prstGeom prst="rect">
            <a:avLst/>
          </a:prstGeom>
          <a:solidFill>
            <a:srgbClr val="FFFFFF">
              <a:shade val="85000"/>
            </a:srgbClr>
          </a:solidFill>
          <a:ln w="63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Rectangle 11">
            <a:extLst>
              <a:ext uri="{FF2B5EF4-FFF2-40B4-BE49-F238E27FC236}">
                <a16:creationId xmlns:a16="http://schemas.microsoft.com/office/drawing/2014/main" id="{B3B7679C-FFAF-07B3-1D92-F81AA0BAD584}"/>
              </a:ext>
              <a:ext uri="{C183D7F6-B498-43B3-948B-1728B52AA6E4}">
                <adec:decorative xmlns:adec="http://schemas.microsoft.com/office/drawing/2017/decorative" val="1"/>
              </a:ext>
            </a:extLst>
          </p:cNvPr>
          <p:cNvSpPr/>
          <p:nvPr/>
        </p:nvSpPr>
        <p:spPr>
          <a:xfrm>
            <a:off x="7660681" y="5340134"/>
            <a:ext cx="658859" cy="19123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34362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7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3" grpId="0"/>
      <p:bldP spid="12"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98A1F1B-1FDE-7D1A-E258-5AAFC372AB37}"/>
              </a:ext>
              <a:ext uri="{C183D7F6-B498-43B3-948B-1728B52AA6E4}">
                <adec:decorative xmlns:adec="http://schemas.microsoft.com/office/drawing/2017/decorative" val="1"/>
              </a:ext>
            </a:extLst>
          </p:cNvPr>
          <p:cNvSpPr/>
          <p:nvPr/>
        </p:nvSpPr>
        <p:spPr>
          <a:xfrm>
            <a:off x="4726784" y="3484373"/>
            <a:ext cx="2830625" cy="1073352"/>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92AD337-CA1E-FBEB-C1E2-4A4BF5EB5F6A}"/>
              </a:ext>
            </a:extLst>
          </p:cNvPr>
          <p:cNvSpPr>
            <a:spLocks noGrp="1"/>
          </p:cNvSpPr>
          <p:nvPr>
            <p:ph type="title"/>
          </p:nvPr>
        </p:nvSpPr>
        <p:spPr/>
        <p:txBody>
          <a:bodyPr/>
          <a:lstStyle/>
          <a:p>
            <a:r>
              <a:rPr lang="en-US"/>
              <a:t>Sharing Observations with the TC</a:t>
            </a:r>
          </a:p>
        </p:txBody>
      </p:sp>
      <p:sp>
        <p:nvSpPr>
          <p:cNvPr id="4" name="Slide Number Placeholder 3">
            <a:extLst>
              <a:ext uri="{FF2B5EF4-FFF2-40B4-BE49-F238E27FC236}">
                <a16:creationId xmlns:a16="http://schemas.microsoft.com/office/drawing/2014/main" id="{71806426-4748-1DEA-F678-3137C3A86B55}"/>
              </a:ext>
              <a:ext uri="{C183D7F6-B498-43B3-948B-1728B52AA6E4}">
                <adec:decorative xmlns:adec="http://schemas.microsoft.com/office/drawing/2017/decorative" val="1"/>
              </a:ext>
            </a:extLst>
          </p:cNvPr>
          <p:cNvSpPr>
            <a:spLocks noGrp="1"/>
          </p:cNvSpPr>
          <p:nvPr>
            <p:ph type="sldNum" sz="quarter" idx="12"/>
          </p:nvPr>
        </p:nvSpPr>
        <p:spPr/>
        <p:txBody>
          <a:bodyPr/>
          <a:lstStyle/>
          <a:p>
            <a:fld id="{68A8D22E-6BC5-9E47-900C-2BB94685D9F5}" type="slidenum">
              <a:rPr lang="en-US" smtClean="0"/>
              <a:t>39</a:t>
            </a:fld>
            <a:endParaRPr lang="en-US"/>
          </a:p>
        </p:txBody>
      </p:sp>
      <p:pic>
        <p:nvPicPr>
          <p:cNvPr id="6" name="Graphic 5">
            <a:extLst>
              <a:ext uri="{FF2B5EF4-FFF2-40B4-BE49-F238E27FC236}">
                <a16:creationId xmlns:a16="http://schemas.microsoft.com/office/drawing/2014/main" id="{394C9724-9790-F8E0-97E5-D1C91777F7D1}"/>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875065" y="3563850"/>
            <a:ext cx="914400" cy="914400"/>
          </a:xfrm>
          <a:prstGeom prst="rect">
            <a:avLst/>
          </a:prstGeom>
        </p:spPr>
      </p:pic>
      <p:sp>
        <p:nvSpPr>
          <p:cNvPr id="7" name="TextBox 6">
            <a:extLst>
              <a:ext uri="{FF2B5EF4-FFF2-40B4-BE49-F238E27FC236}">
                <a16:creationId xmlns:a16="http://schemas.microsoft.com/office/drawing/2014/main" id="{090831FA-4E42-F9DF-AB07-594AFC29C705}"/>
              </a:ext>
            </a:extLst>
          </p:cNvPr>
          <p:cNvSpPr txBox="1"/>
          <p:nvPr/>
        </p:nvSpPr>
        <p:spPr>
          <a:xfrm>
            <a:off x="899761" y="1905128"/>
            <a:ext cx="11292239" cy="1141595"/>
          </a:xfrm>
          <a:prstGeom prst="rect">
            <a:avLst/>
          </a:prstGeom>
          <a:noFill/>
        </p:spPr>
        <p:txBody>
          <a:bodyPr wrap="square" lIns="91440" tIns="45720" rIns="91440" bIns="45720" anchor="t">
            <a:spAutoFit/>
          </a:bodyPr>
          <a:lstStyle/>
          <a:p>
            <a:pPr fontAlgn="base">
              <a:lnSpc>
                <a:spcPct val="114000"/>
              </a:lnSpc>
              <a:spcBef>
                <a:spcPts val="500"/>
              </a:spcBef>
            </a:pPr>
            <a:r>
              <a:rPr lang="en-US" b="1">
                <a:solidFill>
                  <a:srgbClr val="1E4782"/>
                </a:solidFill>
                <a:latin typeface="Arial"/>
                <a:ea typeface="+mn-lt"/>
                <a:cs typeface="Arial"/>
              </a:rPr>
              <a:t>The TC will only be able to view observation forms once supervisors select “Complete”</a:t>
            </a:r>
          </a:p>
          <a:p>
            <a:pPr marL="285750" indent="-285750" fontAlgn="base">
              <a:lnSpc>
                <a:spcPct val="114000"/>
              </a:lnSpc>
              <a:spcBef>
                <a:spcPts val="500"/>
              </a:spcBef>
              <a:buFont typeface="Arial" panose="020B0604020202020204" pitchFamily="34" charset="0"/>
              <a:buChar char="•"/>
            </a:pPr>
            <a:r>
              <a:rPr lang="en-US">
                <a:solidFill>
                  <a:srgbClr val="1E4782"/>
                </a:solidFill>
                <a:latin typeface="Arial"/>
                <a:ea typeface="+mn-lt"/>
                <a:cs typeface="Arial"/>
              </a:rPr>
              <a:t>This button appears at the bottom of the form once all required components are filled in</a:t>
            </a:r>
          </a:p>
          <a:p>
            <a:pPr marL="285750" indent="-285750" fontAlgn="base">
              <a:lnSpc>
                <a:spcPct val="114000"/>
              </a:lnSpc>
              <a:spcBef>
                <a:spcPts val="500"/>
              </a:spcBef>
              <a:buFont typeface="Arial" panose="020B0604020202020204" pitchFamily="34" charset="0"/>
              <a:buChar char="•"/>
            </a:pPr>
            <a:r>
              <a:rPr lang="en-US">
                <a:solidFill>
                  <a:srgbClr val="1E4782"/>
                </a:solidFill>
                <a:latin typeface="Arial"/>
                <a:ea typeface="+mn-lt"/>
                <a:cs typeface="Arial"/>
              </a:rPr>
              <a:t>If conducting a joint observation, both the SP and PS must select “Complete</a:t>
            </a:r>
          </a:p>
        </p:txBody>
      </p:sp>
      <p:sp>
        <p:nvSpPr>
          <p:cNvPr id="8" name="TextBox 7">
            <a:extLst>
              <a:ext uri="{FF2B5EF4-FFF2-40B4-BE49-F238E27FC236}">
                <a16:creationId xmlns:a16="http://schemas.microsoft.com/office/drawing/2014/main" id="{9D6E7B50-2B28-FB42-0F5B-09A617131F0F}"/>
              </a:ext>
              <a:ext uri="{C183D7F6-B498-43B3-948B-1728B52AA6E4}">
                <adec:decorative xmlns:adec="http://schemas.microsoft.com/office/drawing/2017/decorative" val="1"/>
              </a:ext>
            </a:extLst>
          </p:cNvPr>
          <p:cNvSpPr txBox="1"/>
          <p:nvPr/>
        </p:nvSpPr>
        <p:spPr>
          <a:xfrm>
            <a:off x="5653540" y="3749789"/>
            <a:ext cx="11292239" cy="542521"/>
          </a:xfrm>
          <a:prstGeom prst="rect">
            <a:avLst/>
          </a:prstGeom>
          <a:noFill/>
        </p:spPr>
        <p:txBody>
          <a:bodyPr wrap="square" lIns="91440" tIns="45720" rIns="91440" bIns="45720" anchor="t">
            <a:spAutoFit/>
          </a:bodyPr>
          <a:lstStyle/>
          <a:p>
            <a:pPr fontAlgn="base">
              <a:lnSpc>
                <a:spcPct val="114000"/>
              </a:lnSpc>
              <a:spcBef>
                <a:spcPts val="500"/>
              </a:spcBef>
            </a:pPr>
            <a:r>
              <a:rPr lang="en-US" sz="2800">
                <a:solidFill>
                  <a:srgbClr val="1E4782"/>
                </a:solidFill>
                <a:latin typeface="Arial"/>
                <a:ea typeface="+mn-lt"/>
                <a:cs typeface="Arial"/>
              </a:rPr>
              <a:t>Complete</a:t>
            </a:r>
          </a:p>
        </p:txBody>
      </p:sp>
      <p:sp>
        <p:nvSpPr>
          <p:cNvPr id="11" name="TextBox 10">
            <a:extLst>
              <a:ext uri="{FF2B5EF4-FFF2-40B4-BE49-F238E27FC236}">
                <a16:creationId xmlns:a16="http://schemas.microsoft.com/office/drawing/2014/main" id="{94B49264-716A-7977-70DB-2230D7133FBD}"/>
              </a:ext>
            </a:extLst>
          </p:cNvPr>
          <p:cNvSpPr txBox="1"/>
          <p:nvPr/>
        </p:nvSpPr>
        <p:spPr>
          <a:xfrm>
            <a:off x="1002538" y="5235751"/>
            <a:ext cx="9941492" cy="1061509"/>
          </a:xfrm>
          <a:prstGeom prst="rect">
            <a:avLst/>
          </a:prstGeom>
          <a:noFill/>
        </p:spPr>
        <p:txBody>
          <a:bodyPr wrap="square">
            <a:spAutoFit/>
          </a:bodyPr>
          <a:lstStyle/>
          <a:p>
            <a:pPr algn="l" rtl="0" fontAlgn="base">
              <a:lnSpc>
                <a:spcPts val="2625"/>
              </a:lnSpc>
            </a:pPr>
            <a:r>
              <a:rPr lang="en-US" b="1">
                <a:solidFill>
                  <a:srgbClr val="1E4782"/>
                </a:solidFill>
                <a:latin typeface="Segoe UI" panose="020B0502040204020203" pitchFamily="34" charset="0"/>
              </a:rPr>
              <a:t>The </a:t>
            </a:r>
            <a:r>
              <a:rPr lang="en-US" b="1" i="0" u="none" strike="noStrike">
                <a:solidFill>
                  <a:srgbClr val="1E4782"/>
                </a:solidFill>
                <a:effectLst/>
                <a:latin typeface="Segoe UI" panose="020B0502040204020203" pitchFamily="34" charset="0"/>
              </a:rPr>
              <a:t>CM and PS can unlock </a:t>
            </a:r>
            <a:r>
              <a:rPr lang="en-US" b="1">
                <a:solidFill>
                  <a:srgbClr val="1E4782"/>
                </a:solidFill>
                <a:latin typeface="Segoe UI" panose="020B0502040204020203" pitchFamily="34" charset="0"/>
              </a:rPr>
              <a:t>c</a:t>
            </a:r>
            <a:r>
              <a:rPr lang="en-US" b="1" i="0" u="none" strike="noStrike">
                <a:solidFill>
                  <a:srgbClr val="1E4782"/>
                </a:solidFill>
                <a:effectLst/>
                <a:latin typeface="Segoe UI" panose="020B0502040204020203" pitchFamily="34" charset="0"/>
              </a:rPr>
              <a:t>ompleted forms if an error is made by clicking “Edit</a:t>
            </a:r>
            <a:r>
              <a:rPr lang="en-US" b="1">
                <a:solidFill>
                  <a:srgbClr val="101D35"/>
                </a:solidFill>
                <a:latin typeface="Segoe UI" panose="020B0502040204020203" pitchFamily="34" charset="0"/>
              </a:rPr>
              <a:t>”</a:t>
            </a:r>
          </a:p>
          <a:p>
            <a:pPr marL="285750" indent="-285750" fontAlgn="base">
              <a:lnSpc>
                <a:spcPts val="2625"/>
              </a:lnSpc>
              <a:buFont typeface="Arial" panose="020B0604020202020204" pitchFamily="34" charset="0"/>
              <a:buChar char="•"/>
            </a:pPr>
            <a:r>
              <a:rPr lang="en-US">
                <a:solidFill>
                  <a:srgbClr val="1E4782"/>
                </a:solidFill>
                <a:latin typeface="Arial"/>
                <a:ea typeface="+mn-lt"/>
                <a:cs typeface="Arial"/>
              </a:rPr>
              <a:t>The “Edit” button will only appear once both supervisors have marked the form “Complete”</a:t>
            </a:r>
          </a:p>
          <a:p>
            <a:pPr algn="l" rtl="0" fontAlgn="base">
              <a:lnSpc>
                <a:spcPts val="2625"/>
              </a:lnSpc>
            </a:pPr>
            <a:endParaRPr lang="en-US" b="1">
              <a:solidFill>
                <a:srgbClr val="101D35"/>
              </a:solidFill>
              <a:latin typeface="Segoe UI" panose="020B0502040204020203" pitchFamily="34" charset="0"/>
            </a:endParaRPr>
          </a:p>
        </p:txBody>
      </p:sp>
    </p:spTree>
    <p:extLst>
      <p:ext uri="{BB962C8B-B14F-4D97-AF65-F5344CB8AC3E}">
        <p14:creationId xmlns:p14="http://schemas.microsoft.com/office/powerpoint/2010/main" val="1784739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FBADDC-6E49-AB83-210C-F5F87573F09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A8055B4-ECAF-5E2E-8823-5A25EF9C9043}"/>
              </a:ext>
            </a:extLst>
          </p:cNvPr>
          <p:cNvSpPr>
            <a:spLocks noGrp="1"/>
          </p:cNvSpPr>
          <p:nvPr>
            <p:ph type="title"/>
          </p:nvPr>
        </p:nvSpPr>
        <p:spPr/>
        <p:txBody>
          <a:bodyPr>
            <a:normAutofit/>
          </a:bodyPr>
          <a:lstStyle/>
          <a:p>
            <a:r>
              <a:rPr lang="en-US">
                <a:latin typeface="Arial"/>
                <a:cs typeface="Arial"/>
              </a:rPr>
              <a:t>What is CAP?</a:t>
            </a:r>
            <a:endParaRPr lang="en-US"/>
          </a:p>
        </p:txBody>
      </p:sp>
      <p:pic>
        <p:nvPicPr>
          <p:cNvPr id="5" name="Picture 4" descr="Guidelines">
            <a:extLst>
              <a:ext uri="{FF2B5EF4-FFF2-40B4-BE49-F238E27FC236}">
                <a16:creationId xmlns:a16="http://schemas.microsoft.com/office/drawing/2014/main" id="{8CE63658-FD5F-EA75-A37B-BC186A22037A}"/>
              </a:ext>
              <a:ext uri="{C183D7F6-B498-43B3-948B-1728B52AA6E4}">
                <adec:decorative xmlns:adec="http://schemas.microsoft.com/office/drawing/2017/decorative" val="0"/>
              </a:ext>
            </a:extLst>
          </p:cNvPr>
          <p:cNvPicPr>
            <a:picLocks noChangeAspect="1"/>
          </p:cNvPicPr>
          <p:nvPr/>
        </p:nvPicPr>
        <p:blipFill>
          <a:blip r:embed="rId3"/>
          <a:stretch>
            <a:fillRect/>
          </a:stretch>
        </p:blipFill>
        <p:spPr>
          <a:xfrm>
            <a:off x="526868" y="1815736"/>
            <a:ext cx="3550035" cy="41409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Content Placeholder 2">
            <a:extLst>
              <a:ext uri="{FF2B5EF4-FFF2-40B4-BE49-F238E27FC236}">
                <a16:creationId xmlns:a16="http://schemas.microsoft.com/office/drawing/2014/main" id="{19C4A064-CCEC-C705-642D-AC0E46538115}"/>
              </a:ext>
            </a:extLst>
          </p:cNvPr>
          <p:cNvSpPr>
            <a:spLocks noGrp="1"/>
          </p:cNvSpPr>
          <p:nvPr>
            <p:ph idx="1"/>
          </p:nvPr>
        </p:nvSpPr>
        <p:spPr>
          <a:xfrm>
            <a:off x="4444458" y="1815736"/>
            <a:ext cx="6695610" cy="4416134"/>
          </a:xfrm>
        </p:spPr>
        <p:txBody>
          <a:bodyPr vert="horz" lIns="91440" tIns="45720" rIns="91440" bIns="45720" rtlCol="0" anchor="t">
            <a:normAutofit fontScale="25000" lnSpcReduction="20000"/>
          </a:bodyPr>
          <a:lstStyle/>
          <a:p>
            <a:pPr marL="0" indent="0">
              <a:lnSpc>
                <a:spcPct val="134000"/>
              </a:lnSpc>
              <a:spcBef>
                <a:spcPts val="500"/>
              </a:spcBef>
              <a:buNone/>
            </a:pPr>
            <a:r>
              <a:rPr lang="en-US" sz="7200" b="1">
                <a:solidFill>
                  <a:srgbClr val="E97132"/>
                </a:solidFill>
                <a:latin typeface="Arial"/>
                <a:cs typeface="Arial"/>
              </a:rPr>
              <a:t>The Candidate Assessment of Performance (CAP) is bridge from preparation to practice​.</a:t>
            </a:r>
          </a:p>
          <a:p>
            <a:pPr marL="0" indent="0">
              <a:lnSpc>
                <a:spcPct val="134000"/>
              </a:lnSpc>
              <a:spcBef>
                <a:spcPts val="500"/>
              </a:spcBef>
              <a:buNone/>
            </a:pPr>
            <a:endParaRPr lang="en-US" sz="4000">
              <a:latin typeface="Arial"/>
              <a:cs typeface="Arial"/>
            </a:endParaRPr>
          </a:p>
          <a:p>
            <a:pPr>
              <a:lnSpc>
                <a:spcPct val="134000"/>
              </a:lnSpc>
              <a:spcBef>
                <a:spcPts val="500"/>
              </a:spcBef>
            </a:pPr>
            <a:r>
              <a:rPr lang="en-US" sz="7200" b="1">
                <a:latin typeface="Arial"/>
                <a:cs typeface="Arial"/>
              </a:rPr>
              <a:t>Measures teacher candidates' practice</a:t>
            </a:r>
            <a:r>
              <a:rPr lang="en-US" sz="7200">
                <a:latin typeface="Arial"/>
                <a:cs typeface="Arial"/>
              </a:rPr>
              <a:t> across a range of key </a:t>
            </a:r>
            <a:r>
              <a:rPr lang="en-US" sz="7200">
                <a:latin typeface="Arial"/>
                <a:cs typeface="Arial"/>
                <a:hlinkClick r:id="rId4">
                  <a:extLst>
                    <a:ext uri="{A12FA001-AC4F-418D-AE19-62706E023703}">
                      <ahyp:hlinkClr xmlns:ahyp="http://schemas.microsoft.com/office/drawing/2018/hyperlinkcolor" val="tx"/>
                    </a:ext>
                  </a:extLst>
                </a:hlinkClick>
              </a:rPr>
              <a:t>Professional Standards for Teachers (PSTs)</a:t>
            </a:r>
            <a:r>
              <a:rPr lang="en-US" sz="7200">
                <a:latin typeface="Arial"/>
                <a:cs typeface="Arial"/>
              </a:rPr>
              <a:t> and supports their growth based on the results.​</a:t>
            </a:r>
          </a:p>
          <a:p>
            <a:pPr marL="0" indent="0">
              <a:lnSpc>
                <a:spcPct val="134000"/>
              </a:lnSpc>
              <a:spcBef>
                <a:spcPts val="500"/>
              </a:spcBef>
              <a:buNone/>
            </a:pPr>
            <a:endParaRPr lang="en-US" sz="4000">
              <a:latin typeface="Arial"/>
              <a:cs typeface="Arial"/>
            </a:endParaRPr>
          </a:p>
          <a:p>
            <a:pPr>
              <a:lnSpc>
                <a:spcPct val="134000"/>
              </a:lnSpc>
              <a:spcBef>
                <a:spcPts val="500"/>
              </a:spcBef>
            </a:pPr>
            <a:r>
              <a:rPr lang="en-US" sz="7200" b="1">
                <a:latin typeface="Arial"/>
                <a:cs typeface="Arial"/>
              </a:rPr>
              <a:t>Successful completion is required</a:t>
            </a:r>
            <a:r>
              <a:rPr lang="en-US" sz="7200">
                <a:latin typeface="Arial"/>
                <a:cs typeface="Arial"/>
              </a:rPr>
              <a:t> to be considered “Ready to Teach” and complete an Initial Teacher licensure program. </a:t>
            </a:r>
          </a:p>
          <a:p>
            <a:pPr marL="0" indent="0">
              <a:lnSpc>
                <a:spcPct val="134000"/>
              </a:lnSpc>
              <a:spcBef>
                <a:spcPts val="500"/>
              </a:spcBef>
              <a:buNone/>
            </a:pPr>
            <a:endParaRPr lang="en-US" sz="4000">
              <a:latin typeface="Arial"/>
              <a:cs typeface="Arial"/>
            </a:endParaRPr>
          </a:p>
          <a:p>
            <a:pPr>
              <a:lnSpc>
                <a:spcPct val="134000"/>
              </a:lnSpc>
              <a:spcBef>
                <a:spcPts val="500"/>
              </a:spcBef>
            </a:pPr>
            <a:r>
              <a:rPr lang="en-US" sz="7200" b="1">
                <a:latin typeface="Arial"/>
                <a:cs typeface="Arial"/>
              </a:rPr>
              <a:t>Parallels the Massachusetts Educator Evaluation system </a:t>
            </a:r>
            <a:r>
              <a:rPr lang="en-US" sz="7200">
                <a:latin typeface="Arial"/>
                <a:cs typeface="Arial"/>
              </a:rPr>
              <a:t>to ensure new teachers are ready to have a positive impact on all students. </a:t>
            </a:r>
          </a:p>
          <a:p>
            <a:pPr>
              <a:lnSpc>
                <a:spcPct val="134000"/>
              </a:lnSpc>
              <a:spcBef>
                <a:spcPts val="500"/>
              </a:spcBef>
            </a:pPr>
            <a:endParaRPr lang="en-US" sz="7200">
              <a:latin typeface="Arial"/>
              <a:cs typeface="Arial"/>
            </a:endParaRPr>
          </a:p>
          <a:p>
            <a:pPr marL="0" indent="0">
              <a:lnSpc>
                <a:spcPct val="134000"/>
              </a:lnSpc>
              <a:spcBef>
                <a:spcPts val="500"/>
              </a:spcBef>
              <a:buNone/>
            </a:pPr>
            <a:r>
              <a:rPr lang="en-US" sz="7200">
                <a:latin typeface="Arial"/>
                <a:cs typeface="Arial"/>
              </a:rPr>
              <a:t>​</a:t>
            </a:r>
          </a:p>
          <a:p>
            <a:pPr marL="0" indent="0">
              <a:lnSpc>
                <a:spcPct val="134000"/>
              </a:lnSpc>
              <a:spcBef>
                <a:spcPts val="500"/>
              </a:spcBef>
              <a:buNone/>
            </a:pPr>
            <a:endParaRPr lang="en-US" sz="7200">
              <a:latin typeface="Arial"/>
              <a:cs typeface="Arial"/>
            </a:endParaRPr>
          </a:p>
          <a:p>
            <a:pPr marL="0" indent="0">
              <a:lnSpc>
                <a:spcPct val="134000"/>
              </a:lnSpc>
              <a:spcBef>
                <a:spcPts val="500"/>
              </a:spcBef>
              <a:buNone/>
            </a:pPr>
            <a:r>
              <a:rPr lang="en-US" sz="7200">
                <a:latin typeface="Arial"/>
                <a:cs typeface="Arial"/>
              </a:rPr>
              <a:t>​</a:t>
            </a:r>
            <a:endParaRPr lang="en-US" sz="7200"/>
          </a:p>
          <a:p>
            <a:pPr marL="0" indent="0">
              <a:lnSpc>
                <a:spcPct val="134000"/>
              </a:lnSpc>
              <a:spcBef>
                <a:spcPts val="500"/>
              </a:spcBef>
              <a:buNone/>
            </a:pPr>
            <a:endParaRPr lang="en-US" sz="1800"/>
          </a:p>
          <a:p>
            <a:pPr marL="0" indent="0">
              <a:lnSpc>
                <a:spcPct val="134000"/>
              </a:lnSpc>
              <a:spcBef>
                <a:spcPts val="500"/>
              </a:spcBef>
              <a:buNone/>
            </a:pPr>
            <a:endParaRPr lang="en-US" sz="1800" b="1"/>
          </a:p>
          <a:p>
            <a:pPr>
              <a:lnSpc>
                <a:spcPct val="114000"/>
              </a:lnSpc>
            </a:pPr>
            <a:endParaRPr lang="en-US" sz="1700"/>
          </a:p>
          <a:p>
            <a:pPr>
              <a:lnSpc>
                <a:spcPct val="114000"/>
              </a:lnSpc>
              <a:spcBef>
                <a:spcPts val="500"/>
              </a:spcBef>
            </a:pPr>
            <a:endParaRPr lang="en-US"/>
          </a:p>
        </p:txBody>
      </p:sp>
      <p:sp>
        <p:nvSpPr>
          <p:cNvPr id="4" name="Slide Number Placeholder 3">
            <a:extLst>
              <a:ext uri="{FF2B5EF4-FFF2-40B4-BE49-F238E27FC236}">
                <a16:creationId xmlns:a16="http://schemas.microsoft.com/office/drawing/2014/main" id="{09A5370F-720F-3A87-737C-FE70235DB43E}"/>
              </a:ext>
            </a:extLst>
          </p:cNvPr>
          <p:cNvSpPr>
            <a:spLocks noGrp="1"/>
          </p:cNvSpPr>
          <p:nvPr>
            <p:ph type="sldNum" sz="quarter" idx="12"/>
          </p:nvPr>
        </p:nvSpPr>
        <p:spPr/>
        <p:txBody>
          <a:bodyPr/>
          <a:lstStyle/>
          <a:p>
            <a:fld id="{68A8D22E-6BC5-9E47-900C-2BB94685D9F5}" type="slidenum">
              <a:rPr lang="en-US" smtClean="0"/>
              <a:t>4</a:t>
            </a:fld>
            <a:endParaRPr lang="en-US"/>
          </a:p>
        </p:txBody>
      </p:sp>
    </p:spTree>
    <p:extLst>
      <p:ext uri="{BB962C8B-B14F-4D97-AF65-F5344CB8AC3E}">
        <p14:creationId xmlns:p14="http://schemas.microsoft.com/office/powerpoint/2010/main" val="313467935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F1E390-10E9-9CBF-2F8D-D630FC89712F}"/>
            </a:ext>
          </a:extLst>
        </p:cNvPr>
        <p:cNvGrpSpPr/>
        <p:nvPr/>
      </p:nvGrpSpPr>
      <p:grpSpPr>
        <a:xfrm>
          <a:off x="0" y="0"/>
          <a:ext cx="0" cy="0"/>
          <a:chOff x="0" y="0"/>
          <a:chExt cx="0" cy="0"/>
        </a:xfrm>
      </p:grpSpPr>
      <p:sp>
        <p:nvSpPr>
          <p:cNvPr id="10" name="TextBox 9">
            <a:extLst>
              <a:ext uri="{FF2B5EF4-FFF2-40B4-BE49-F238E27FC236}">
                <a16:creationId xmlns:a16="http://schemas.microsoft.com/office/drawing/2014/main" id="{2E748782-0B5F-5B1C-519D-E2E1EFD7CBB1}"/>
              </a:ext>
              <a:ext uri="{C183D7F6-B498-43B3-948B-1728B52AA6E4}">
                <adec:decorative xmlns:adec="http://schemas.microsoft.com/office/drawing/2017/decorative" val="1"/>
              </a:ext>
            </a:extLst>
          </p:cNvPr>
          <p:cNvSpPr txBox="1"/>
          <p:nvPr/>
        </p:nvSpPr>
        <p:spPr>
          <a:xfrm>
            <a:off x="4532403" y="0"/>
            <a:ext cx="5626009" cy="6858000"/>
          </a:xfrm>
          <a:prstGeom prst="rect">
            <a:avLst/>
          </a:prstGeom>
          <a:solidFill>
            <a:srgbClr val="2F76B6"/>
          </a:solidFill>
        </p:spPr>
        <p:txBody>
          <a:bodyPr wrap="square" rtlCol="0">
            <a:spAutoFit/>
          </a:bodyPr>
          <a:lstStyle/>
          <a:p>
            <a:endParaRPr lang="en-US"/>
          </a:p>
        </p:txBody>
      </p:sp>
      <p:sp>
        <p:nvSpPr>
          <p:cNvPr id="2" name="Title 1">
            <a:extLst>
              <a:ext uri="{FF2B5EF4-FFF2-40B4-BE49-F238E27FC236}">
                <a16:creationId xmlns:a16="http://schemas.microsoft.com/office/drawing/2014/main" id="{C9D2B795-C3EB-2F52-B67B-D94F343B8A64}"/>
              </a:ext>
            </a:extLst>
          </p:cNvPr>
          <p:cNvSpPr>
            <a:spLocks noGrp="1"/>
          </p:cNvSpPr>
          <p:nvPr>
            <p:ph type="title"/>
          </p:nvPr>
        </p:nvSpPr>
        <p:spPr>
          <a:xfrm>
            <a:off x="519147" y="1776549"/>
            <a:ext cx="9639265" cy="1766454"/>
          </a:xfrm>
        </p:spPr>
        <p:txBody>
          <a:bodyPr/>
          <a:lstStyle/>
          <a:p>
            <a:r>
              <a:rPr lang="en-US"/>
              <a:t>Evidence Uploads</a:t>
            </a:r>
          </a:p>
        </p:txBody>
      </p:sp>
      <p:sp>
        <p:nvSpPr>
          <p:cNvPr id="5" name="Slide Number Placeholder 4">
            <a:extLst>
              <a:ext uri="{FF2B5EF4-FFF2-40B4-BE49-F238E27FC236}">
                <a16:creationId xmlns:a16="http://schemas.microsoft.com/office/drawing/2014/main" id="{38F4BECD-7346-B24D-3252-D6E8354AAFFB}"/>
              </a:ext>
            </a:extLst>
          </p:cNvPr>
          <p:cNvSpPr>
            <a:spLocks noGrp="1"/>
          </p:cNvSpPr>
          <p:nvPr>
            <p:ph type="sldNum" sz="quarter" idx="12"/>
          </p:nvPr>
        </p:nvSpPr>
        <p:spPr/>
        <p:txBody>
          <a:bodyPr/>
          <a:lstStyle/>
          <a:p>
            <a:fld id="{68A8D22E-6BC5-9E47-900C-2BB94685D9F5}" type="slidenum">
              <a:rPr lang="en-US" smtClean="0"/>
              <a:t>40</a:t>
            </a:fld>
            <a:endParaRPr lang="en-US"/>
          </a:p>
        </p:txBody>
      </p:sp>
    </p:spTree>
    <p:extLst>
      <p:ext uri="{BB962C8B-B14F-4D97-AF65-F5344CB8AC3E}">
        <p14:creationId xmlns:p14="http://schemas.microsoft.com/office/powerpoint/2010/main" val="30404530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319C14-70B4-6EB6-3347-8AA0AE5E17C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856452D-2C93-20EA-0513-D6311FD1477B}"/>
              </a:ext>
            </a:extLst>
          </p:cNvPr>
          <p:cNvSpPr>
            <a:spLocks noGrp="1"/>
          </p:cNvSpPr>
          <p:nvPr>
            <p:ph type="title"/>
          </p:nvPr>
        </p:nvSpPr>
        <p:spPr/>
        <p:txBody>
          <a:bodyPr>
            <a:normAutofit/>
          </a:bodyPr>
          <a:lstStyle/>
          <a:p>
            <a:r>
              <a:rPr lang="en-US"/>
              <a:t>Adding Other Forms of Evidence</a:t>
            </a:r>
          </a:p>
        </p:txBody>
      </p:sp>
      <p:sp>
        <p:nvSpPr>
          <p:cNvPr id="4" name="Slide Number Placeholder 3">
            <a:extLst>
              <a:ext uri="{FF2B5EF4-FFF2-40B4-BE49-F238E27FC236}">
                <a16:creationId xmlns:a16="http://schemas.microsoft.com/office/drawing/2014/main" id="{3564D74B-3520-D546-6BC7-7612B336C2A2}"/>
              </a:ext>
              <a:ext uri="{C183D7F6-B498-43B3-948B-1728B52AA6E4}">
                <adec:decorative xmlns:adec="http://schemas.microsoft.com/office/drawing/2017/decorative" val="1"/>
              </a:ext>
            </a:extLst>
          </p:cNvPr>
          <p:cNvSpPr>
            <a:spLocks noGrp="1"/>
          </p:cNvSpPr>
          <p:nvPr>
            <p:ph type="sldNum" sz="quarter" idx="12"/>
          </p:nvPr>
        </p:nvSpPr>
        <p:spPr/>
        <p:txBody>
          <a:bodyPr/>
          <a:lstStyle/>
          <a:p>
            <a:fld id="{68A8D22E-6BC5-9E47-900C-2BB94685D9F5}" type="slidenum">
              <a:rPr lang="en-US" smtClean="0"/>
              <a:t>41</a:t>
            </a:fld>
            <a:endParaRPr lang="en-US"/>
          </a:p>
        </p:txBody>
      </p:sp>
      <p:sp>
        <p:nvSpPr>
          <p:cNvPr id="6" name="TextBox 5">
            <a:extLst>
              <a:ext uri="{FF2B5EF4-FFF2-40B4-BE49-F238E27FC236}">
                <a16:creationId xmlns:a16="http://schemas.microsoft.com/office/drawing/2014/main" id="{1D27353C-A702-3A75-8BCC-2744E5FA8BB7}"/>
              </a:ext>
            </a:extLst>
          </p:cNvPr>
          <p:cNvSpPr txBox="1"/>
          <p:nvPr/>
        </p:nvSpPr>
        <p:spPr>
          <a:xfrm>
            <a:off x="528850" y="1715153"/>
            <a:ext cx="10921621" cy="369332"/>
          </a:xfrm>
          <a:prstGeom prst="rect">
            <a:avLst/>
          </a:prstGeom>
          <a:noFill/>
        </p:spPr>
        <p:txBody>
          <a:bodyPr wrap="square">
            <a:spAutoFit/>
          </a:bodyPr>
          <a:lstStyle/>
          <a:p>
            <a:r>
              <a:rPr lang="en-US" b="1">
                <a:solidFill>
                  <a:srgbClr val="1E4782"/>
                </a:solidFill>
                <a:latin typeface="Arial" panose="020B0604020202020204" pitchFamily="34" charset="0"/>
                <a:cs typeface="Arial" panose="020B0604020202020204" pitchFamily="34" charset="0"/>
              </a:rPr>
              <a:t>The CM, PS, SP, and TC can all upload evidence. </a:t>
            </a:r>
          </a:p>
        </p:txBody>
      </p:sp>
      <p:sp>
        <p:nvSpPr>
          <p:cNvPr id="7" name="TextBox 6">
            <a:extLst>
              <a:ext uri="{FF2B5EF4-FFF2-40B4-BE49-F238E27FC236}">
                <a16:creationId xmlns:a16="http://schemas.microsoft.com/office/drawing/2014/main" id="{FA32401D-C613-4C35-BF4A-B1EB82AB86A6}"/>
              </a:ext>
            </a:extLst>
          </p:cNvPr>
          <p:cNvSpPr txBox="1"/>
          <p:nvPr/>
        </p:nvSpPr>
        <p:spPr>
          <a:xfrm>
            <a:off x="485801" y="2260605"/>
            <a:ext cx="6408056" cy="369332"/>
          </a:xfrm>
          <a:prstGeom prst="rect">
            <a:avLst/>
          </a:prstGeom>
          <a:noFill/>
        </p:spPr>
        <p:txBody>
          <a:bodyPr wrap="square">
            <a:spAutoFit/>
          </a:bodyPr>
          <a:lstStyle/>
          <a:p>
            <a:r>
              <a:rPr lang="en-US">
                <a:solidFill>
                  <a:srgbClr val="1E4782"/>
                </a:solidFill>
                <a:latin typeface="Arial" panose="020B0604020202020204" pitchFamily="34" charset="0"/>
                <a:cs typeface="Arial" panose="020B0604020202020204" pitchFamily="34" charset="0"/>
              </a:rPr>
              <a:t>This can include, but is not limited to:</a:t>
            </a:r>
          </a:p>
        </p:txBody>
      </p:sp>
      <p:sp>
        <p:nvSpPr>
          <p:cNvPr id="5" name="TextBox 4">
            <a:extLst>
              <a:ext uri="{FF2B5EF4-FFF2-40B4-BE49-F238E27FC236}">
                <a16:creationId xmlns:a16="http://schemas.microsoft.com/office/drawing/2014/main" id="{ABDB828C-6F85-8747-337D-B0BCAFA8EB40}"/>
              </a:ext>
            </a:extLst>
          </p:cNvPr>
          <p:cNvSpPr txBox="1"/>
          <p:nvPr/>
        </p:nvSpPr>
        <p:spPr>
          <a:xfrm>
            <a:off x="1617013" y="2786082"/>
            <a:ext cx="11119759" cy="338554"/>
          </a:xfrm>
          <a:prstGeom prst="rect">
            <a:avLst/>
          </a:prstGeom>
          <a:noFill/>
        </p:spPr>
        <p:txBody>
          <a:bodyPr wrap="square">
            <a:spAutoFit/>
          </a:bodyPr>
          <a:lstStyle/>
          <a:p>
            <a:r>
              <a:rPr lang="en-US" sz="1600" b="1">
                <a:solidFill>
                  <a:srgbClr val="1E4782"/>
                </a:solidFill>
                <a:latin typeface="Arial" panose="020B0604020202020204" pitchFamily="34" charset="0"/>
                <a:cs typeface="Arial" panose="020B0604020202020204" pitchFamily="34" charset="0"/>
              </a:rPr>
              <a:t>Candidate artifacts </a:t>
            </a:r>
            <a:r>
              <a:rPr lang="en-US" sz="1600">
                <a:solidFill>
                  <a:srgbClr val="1E4782"/>
                </a:solidFill>
                <a:latin typeface="Arial" panose="020B0604020202020204" pitchFamily="34" charset="0"/>
                <a:cs typeface="Arial" panose="020B0604020202020204" pitchFamily="34" charset="0"/>
              </a:rPr>
              <a:t>- lesson adaptations, student work, family collaboration or feedback, reflection logs </a:t>
            </a:r>
          </a:p>
        </p:txBody>
      </p:sp>
      <p:sp>
        <p:nvSpPr>
          <p:cNvPr id="9" name="TextBox 8">
            <a:extLst>
              <a:ext uri="{FF2B5EF4-FFF2-40B4-BE49-F238E27FC236}">
                <a16:creationId xmlns:a16="http://schemas.microsoft.com/office/drawing/2014/main" id="{78BB6D5D-A1C1-3F00-0A5F-93051BA6DDD6}"/>
              </a:ext>
            </a:extLst>
          </p:cNvPr>
          <p:cNvSpPr txBox="1"/>
          <p:nvPr/>
        </p:nvSpPr>
        <p:spPr>
          <a:xfrm>
            <a:off x="1606364" y="3379920"/>
            <a:ext cx="10574987" cy="584775"/>
          </a:xfrm>
          <a:prstGeom prst="rect">
            <a:avLst/>
          </a:prstGeom>
          <a:noFill/>
        </p:spPr>
        <p:txBody>
          <a:bodyPr wrap="square">
            <a:spAutoFit/>
          </a:bodyPr>
          <a:lstStyle/>
          <a:p>
            <a:r>
              <a:rPr lang="en-US" sz="1600" b="1">
                <a:solidFill>
                  <a:srgbClr val="1E4782"/>
                </a:solidFill>
                <a:latin typeface="Arial" panose="020B0604020202020204" pitchFamily="34" charset="0"/>
                <a:cs typeface="Arial" panose="020B0604020202020204" pitchFamily="34" charset="0"/>
              </a:rPr>
              <a:t>Measures of student learning - </a:t>
            </a:r>
            <a:r>
              <a:rPr lang="en-US" sz="1600">
                <a:solidFill>
                  <a:srgbClr val="1E4782"/>
                </a:solidFill>
                <a:latin typeface="Arial" panose="020B0604020202020204" pitchFamily="34" charset="0"/>
                <a:cs typeface="Arial" panose="020B0604020202020204" pitchFamily="34" charset="0"/>
              </a:rPr>
              <a:t>raw or summarized exit tickets, assignments, tests, and candidate reflections (may upload optional Measure of Student Learning Form)</a:t>
            </a:r>
          </a:p>
        </p:txBody>
      </p:sp>
      <p:sp>
        <p:nvSpPr>
          <p:cNvPr id="11" name="TextBox 10">
            <a:extLst>
              <a:ext uri="{FF2B5EF4-FFF2-40B4-BE49-F238E27FC236}">
                <a16:creationId xmlns:a16="http://schemas.microsoft.com/office/drawing/2014/main" id="{11552FF0-74A7-A695-5110-EABED9A1E58D}"/>
              </a:ext>
            </a:extLst>
          </p:cNvPr>
          <p:cNvSpPr txBox="1"/>
          <p:nvPr/>
        </p:nvSpPr>
        <p:spPr>
          <a:xfrm>
            <a:off x="1606364" y="4185008"/>
            <a:ext cx="10921620" cy="338554"/>
          </a:xfrm>
          <a:prstGeom prst="rect">
            <a:avLst/>
          </a:prstGeom>
          <a:noFill/>
        </p:spPr>
        <p:txBody>
          <a:bodyPr wrap="square">
            <a:spAutoFit/>
          </a:bodyPr>
          <a:lstStyle/>
          <a:p>
            <a:r>
              <a:rPr lang="en-US" sz="1600" b="1">
                <a:solidFill>
                  <a:srgbClr val="1E4782"/>
                </a:solidFill>
                <a:latin typeface="Arial" panose="020B0604020202020204" pitchFamily="34" charset="0"/>
                <a:cs typeface="Arial" panose="020B0604020202020204" pitchFamily="34" charset="0"/>
              </a:rPr>
              <a:t>Student feedback </a:t>
            </a:r>
            <a:r>
              <a:rPr lang="en-US" sz="1600">
                <a:solidFill>
                  <a:srgbClr val="1E4782"/>
                </a:solidFill>
                <a:latin typeface="Arial" panose="020B0604020202020204" pitchFamily="34" charset="0"/>
                <a:cs typeface="Arial" panose="020B0604020202020204" pitchFamily="34" charset="0"/>
              </a:rPr>
              <a:t>- raw or summarized student surveys or discussion notes, and candidate reflections</a:t>
            </a:r>
          </a:p>
        </p:txBody>
      </p:sp>
      <p:sp>
        <p:nvSpPr>
          <p:cNvPr id="13" name="TextBox 12">
            <a:extLst>
              <a:ext uri="{FF2B5EF4-FFF2-40B4-BE49-F238E27FC236}">
                <a16:creationId xmlns:a16="http://schemas.microsoft.com/office/drawing/2014/main" id="{6F7F909D-1FC3-F05F-DEE7-5ACE7DAD207B}"/>
              </a:ext>
            </a:extLst>
          </p:cNvPr>
          <p:cNvSpPr txBox="1"/>
          <p:nvPr/>
        </p:nvSpPr>
        <p:spPr>
          <a:xfrm>
            <a:off x="1586433" y="4743875"/>
            <a:ext cx="10199850" cy="338554"/>
          </a:xfrm>
          <a:prstGeom prst="rect">
            <a:avLst/>
          </a:prstGeom>
          <a:noFill/>
        </p:spPr>
        <p:txBody>
          <a:bodyPr wrap="square">
            <a:spAutoFit/>
          </a:bodyPr>
          <a:lstStyle/>
          <a:p>
            <a:r>
              <a:rPr lang="en-US" sz="1600" b="1">
                <a:solidFill>
                  <a:srgbClr val="1E4782"/>
                </a:solidFill>
                <a:latin typeface="Arial" panose="020B0604020202020204" pitchFamily="34" charset="0"/>
                <a:cs typeface="Arial" panose="020B0604020202020204" pitchFamily="34" charset="0"/>
              </a:rPr>
              <a:t>Additional observation forms</a:t>
            </a:r>
            <a:r>
              <a:rPr lang="en-US" sz="1600">
                <a:solidFill>
                  <a:srgbClr val="1E4782"/>
                </a:solidFill>
                <a:latin typeface="Arial" panose="020B0604020202020204" pitchFamily="34" charset="0"/>
                <a:cs typeface="Arial" panose="020B0604020202020204" pitchFamily="34" charset="0"/>
              </a:rPr>
              <a:t> - from split practicum SPs, fifth observations</a:t>
            </a:r>
          </a:p>
        </p:txBody>
      </p:sp>
      <p:sp>
        <p:nvSpPr>
          <p:cNvPr id="15" name="TextBox 14">
            <a:extLst>
              <a:ext uri="{FF2B5EF4-FFF2-40B4-BE49-F238E27FC236}">
                <a16:creationId xmlns:a16="http://schemas.microsoft.com/office/drawing/2014/main" id="{50C35576-AAB4-952E-FF01-E16B45D9B0D2}"/>
              </a:ext>
            </a:extLst>
          </p:cNvPr>
          <p:cNvSpPr txBox="1"/>
          <p:nvPr/>
        </p:nvSpPr>
        <p:spPr>
          <a:xfrm>
            <a:off x="1555853" y="5385841"/>
            <a:ext cx="10019413" cy="584775"/>
          </a:xfrm>
          <a:prstGeom prst="rect">
            <a:avLst/>
          </a:prstGeom>
          <a:noFill/>
        </p:spPr>
        <p:txBody>
          <a:bodyPr wrap="square">
            <a:spAutoFit/>
          </a:bodyPr>
          <a:lstStyle/>
          <a:p>
            <a:r>
              <a:rPr lang="en-US" sz="1600" b="1">
                <a:solidFill>
                  <a:srgbClr val="1E4782"/>
                </a:solidFill>
                <a:latin typeface="Arial" panose="020B0604020202020204" pitchFamily="34" charset="0"/>
                <a:cs typeface="Arial" panose="020B0604020202020204" pitchFamily="34" charset="0"/>
              </a:rPr>
              <a:t>Professional practice goal </a:t>
            </a:r>
            <a:r>
              <a:rPr lang="en-US" sz="1600">
                <a:solidFill>
                  <a:srgbClr val="1E4782"/>
                </a:solidFill>
                <a:latin typeface="Arial" panose="020B0604020202020204" pitchFamily="34" charset="0"/>
                <a:cs typeface="Arial" panose="020B0604020202020204" pitchFamily="34" charset="0"/>
              </a:rPr>
              <a:t>– will vary based on goal and benchmarks (may upload optional Finalized Professional Practice Goal Form)</a:t>
            </a:r>
          </a:p>
        </p:txBody>
      </p:sp>
      <p:pic>
        <p:nvPicPr>
          <p:cNvPr id="17" name="Graphic 16">
            <a:extLst>
              <a:ext uri="{FF2B5EF4-FFF2-40B4-BE49-F238E27FC236}">
                <a16:creationId xmlns:a16="http://schemas.microsoft.com/office/drawing/2014/main" id="{9BD7A919-9769-FB5D-D993-C7FD328CDCE7}"/>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25910" y="2717357"/>
            <a:ext cx="466578" cy="466578"/>
          </a:xfrm>
          <a:prstGeom prst="rect">
            <a:avLst/>
          </a:prstGeom>
        </p:spPr>
      </p:pic>
      <p:pic>
        <p:nvPicPr>
          <p:cNvPr id="19" name="Graphic 18">
            <a:extLst>
              <a:ext uri="{FF2B5EF4-FFF2-40B4-BE49-F238E27FC236}">
                <a16:creationId xmlns:a16="http://schemas.microsoft.com/office/drawing/2014/main" id="{DBCDD4F7-F68D-29AE-4559-EE4B77988E60}"/>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95331" y="5361495"/>
            <a:ext cx="466578" cy="466578"/>
          </a:xfrm>
          <a:prstGeom prst="rect">
            <a:avLst/>
          </a:prstGeom>
        </p:spPr>
      </p:pic>
      <p:pic>
        <p:nvPicPr>
          <p:cNvPr id="21" name="Graphic 20">
            <a:extLst>
              <a:ext uri="{FF2B5EF4-FFF2-40B4-BE49-F238E27FC236}">
                <a16:creationId xmlns:a16="http://schemas.microsoft.com/office/drawing/2014/main" id="{C5489614-69D7-0ED1-817C-AFCDAF85CE34}"/>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95331" y="4679863"/>
            <a:ext cx="466578" cy="466578"/>
          </a:xfrm>
          <a:prstGeom prst="rect">
            <a:avLst/>
          </a:prstGeom>
        </p:spPr>
      </p:pic>
      <p:pic>
        <p:nvPicPr>
          <p:cNvPr id="23" name="Graphic 22">
            <a:extLst>
              <a:ext uri="{FF2B5EF4-FFF2-40B4-BE49-F238E27FC236}">
                <a16:creationId xmlns:a16="http://schemas.microsoft.com/office/drawing/2014/main" id="{89207092-4DAE-FA34-318F-14FE20C24ECC}"/>
              </a:ext>
              <a:ext uri="{C183D7F6-B498-43B3-948B-1728B52AA6E4}">
                <adec:decorative xmlns:adec="http://schemas.microsoft.com/office/drawing/2017/decorative" val="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25910" y="3375352"/>
            <a:ext cx="466578" cy="466578"/>
          </a:xfrm>
          <a:prstGeom prst="rect">
            <a:avLst/>
          </a:prstGeom>
        </p:spPr>
      </p:pic>
      <p:pic>
        <p:nvPicPr>
          <p:cNvPr id="25" name="Graphic 24">
            <a:extLst>
              <a:ext uri="{FF2B5EF4-FFF2-40B4-BE49-F238E27FC236}">
                <a16:creationId xmlns:a16="http://schemas.microsoft.com/office/drawing/2014/main" id="{64F17E4F-8AA1-09D3-0CCC-841922027832}"/>
              </a:ext>
              <a:ext uri="{C183D7F6-B498-43B3-948B-1728B52AA6E4}">
                <adec:decorative xmlns:adec="http://schemas.microsoft.com/office/drawing/2017/decorative" val="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025910" y="4142679"/>
            <a:ext cx="466578" cy="466578"/>
          </a:xfrm>
          <a:prstGeom prst="rect">
            <a:avLst/>
          </a:prstGeom>
        </p:spPr>
      </p:pic>
    </p:spTree>
    <p:extLst>
      <p:ext uri="{BB962C8B-B14F-4D97-AF65-F5344CB8AC3E}">
        <p14:creationId xmlns:p14="http://schemas.microsoft.com/office/powerpoint/2010/main" val="2663434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p:bldP spid="9" grpId="0"/>
      <p:bldP spid="11" grpId="0"/>
      <p:bldP spid="13" grpId="0"/>
      <p:bldP spid="15"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A49F0C-40B5-700C-8D2F-DD7E0532440D}"/>
              </a:ext>
            </a:extLst>
          </p:cNvPr>
          <p:cNvSpPr>
            <a:spLocks noGrp="1"/>
          </p:cNvSpPr>
          <p:nvPr>
            <p:ph type="title"/>
          </p:nvPr>
        </p:nvSpPr>
        <p:spPr/>
        <p:txBody>
          <a:bodyPr/>
          <a:lstStyle/>
          <a:p>
            <a:r>
              <a:rPr lang="en-US"/>
              <a:t>File Sizes and Formats</a:t>
            </a:r>
          </a:p>
        </p:txBody>
      </p:sp>
      <p:sp>
        <p:nvSpPr>
          <p:cNvPr id="4" name="Slide Number Placeholder 3">
            <a:extLst>
              <a:ext uri="{FF2B5EF4-FFF2-40B4-BE49-F238E27FC236}">
                <a16:creationId xmlns:a16="http://schemas.microsoft.com/office/drawing/2014/main" id="{4873761B-0D04-5263-A762-25098717C954}"/>
              </a:ext>
              <a:ext uri="{C183D7F6-B498-43B3-948B-1728B52AA6E4}">
                <adec:decorative xmlns:adec="http://schemas.microsoft.com/office/drawing/2017/decorative" val="1"/>
              </a:ext>
            </a:extLst>
          </p:cNvPr>
          <p:cNvSpPr>
            <a:spLocks noGrp="1"/>
          </p:cNvSpPr>
          <p:nvPr>
            <p:ph type="sldNum" sz="quarter" idx="12"/>
          </p:nvPr>
        </p:nvSpPr>
        <p:spPr/>
        <p:txBody>
          <a:bodyPr/>
          <a:lstStyle/>
          <a:p>
            <a:fld id="{68A8D22E-6BC5-9E47-900C-2BB94685D9F5}" type="slidenum">
              <a:rPr lang="en-US" smtClean="0"/>
              <a:t>42</a:t>
            </a:fld>
            <a:endParaRPr lang="en-US"/>
          </a:p>
        </p:txBody>
      </p:sp>
      <p:sp>
        <p:nvSpPr>
          <p:cNvPr id="8" name="TextBox 7">
            <a:extLst>
              <a:ext uri="{FF2B5EF4-FFF2-40B4-BE49-F238E27FC236}">
                <a16:creationId xmlns:a16="http://schemas.microsoft.com/office/drawing/2014/main" id="{E99A427E-B984-5211-9761-7F19D3BC0EB2}"/>
              </a:ext>
              <a:ext uri="{C183D7F6-B498-43B3-948B-1728B52AA6E4}">
                <adec:decorative xmlns:adec="http://schemas.microsoft.com/office/drawing/2017/decorative" val="0"/>
              </a:ext>
            </a:extLst>
          </p:cNvPr>
          <p:cNvSpPr txBox="1"/>
          <p:nvPr/>
        </p:nvSpPr>
        <p:spPr>
          <a:xfrm>
            <a:off x="379565" y="1768792"/>
            <a:ext cx="11432869" cy="923330"/>
          </a:xfrm>
          <a:prstGeom prst="rect">
            <a:avLst/>
          </a:prstGeom>
          <a:noFill/>
        </p:spPr>
        <p:txBody>
          <a:bodyPr wrap="square">
            <a:spAutoFit/>
          </a:bodyPr>
          <a:lstStyle/>
          <a:p>
            <a:r>
              <a:rPr lang="en-US">
                <a:solidFill>
                  <a:srgbClr val="1E4782"/>
                </a:solidFill>
                <a:latin typeface="Arial" panose="020B0604020202020204" pitchFamily="34" charset="0"/>
                <a:cs typeface="Arial" panose="020B0604020202020204" pitchFamily="34" charset="0"/>
              </a:rPr>
              <a:t>The maximum amount of data space for each cycle is 100 MB. Once reached, additional files cannot be added.</a:t>
            </a:r>
          </a:p>
          <a:p>
            <a:endParaRPr lang="en-US">
              <a:solidFill>
                <a:srgbClr val="1E4782"/>
              </a:solidFill>
              <a:latin typeface="Arial" panose="020B0604020202020204" pitchFamily="34" charset="0"/>
              <a:cs typeface="Arial" panose="020B0604020202020204" pitchFamily="34" charset="0"/>
            </a:endParaRPr>
          </a:p>
          <a:p>
            <a:r>
              <a:rPr lang="en-US">
                <a:solidFill>
                  <a:srgbClr val="1E4782"/>
                </a:solidFill>
                <a:latin typeface="Arial" panose="020B0604020202020204" pitchFamily="34" charset="0"/>
                <a:cs typeface="Arial" panose="020B0604020202020204" pitchFamily="34" charset="0"/>
              </a:rPr>
              <a:t>Formats allowed: .doc(x), .</a:t>
            </a:r>
            <a:r>
              <a:rPr lang="en-US" err="1">
                <a:solidFill>
                  <a:srgbClr val="1E4782"/>
                </a:solidFill>
                <a:latin typeface="Arial" panose="020B0604020202020204" pitchFamily="34" charset="0"/>
                <a:cs typeface="Arial" panose="020B0604020202020204" pitchFamily="34" charset="0"/>
              </a:rPr>
              <a:t>xls</a:t>
            </a:r>
            <a:r>
              <a:rPr lang="en-US">
                <a:solidFill>
                  <a:srgbClr val="1E4782"/>
                </a:solidFill>
                <a:latin typeface="Arial" panose="020B0604020202020204" pitchFamily="34" charset="0"/>
                <a:cs typeface="Arial" panose="020B0604020202020204" pitchFamily="34" charset="0"/>
              </a:rPr>
              <a:t>(x), .ppt(x) .pdf, .jpg, .</a:t>
            </a:r>
            <a:r>
              <a:rPr lang="en-US" err="1">
                <a:solidFill>
                  <a:srgbClr val="1E4782"/>
                </a:solidFill>
                <a:latin typeface="Arial" panose="020B0604020202020204" pitchFamily="34" charset="0"/>
                <a:cs typeface="Arial" panose="020B0604020202020204" pitchFamily="34" charset="0"/>
              </a:rPr>
              <a:t>png</a:t>
            </a:r>
            <a:r>
              <a:rPr lang="en-US">
                <a:solidFill>
                  <a:srgbClr val="1E4782"/>
                </a:solidFill>
                <a:latin typeface="Arial" panose="020B0604020202020204" pitchFamily="34" charset="0"/>
                <a:cs typeface="Arial" panose="020B0604020202020204" pitchFamily="34" charset="0"/>
              </a:rPr>
              <a:t>, .bmp, .gif, .mp3, .wav.  </a:t>
            </a:r>
          </a:p>
        </p:txBody>
      </p:sp>
      <p:sp>
        <p:nvSpPr>
          <p:cNvPr id="9" name="AutoShape 2" descr="Data Upload Vector Art PNG, Vector Illustration Data Upload, Upload ...">
            <a:extLst>
              <a:ext uri="{FF2B5EF4-FFF2-40B4-BE49-F238E27FC236}">
                <a16:creationId xmlns:a16="http://schemas.microsoft.com/office/drawing/2014/main" id="{354BEE3D-A46C-5C5D-A542-BA66C6170D86}"/>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076" name="Picture 4" descr="Premium Vector | Collecting business data abstract concept vector ...">
            <a:extLst>
              <a:ext uri="{FF2B5EF4-FFF2-40B4-BE49-F238E27FC236}">
                <a16:creationId xmlns:a16="http://schemas.microsoft.com/office/drawing/2014/main" id="{35A27529-2A4F-1E54-5787-DBD9D450F4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8234" y="2913684"/>
            <a:ext cx="4890732" cy="3579191"/>
          </a:xfrm>
          <a:prstGeom prst="rect">
            <a:avLst/>
          </a:prstGeom>
          <a:solidFill>
            <a:srgbClr val="FFFFFF">
              <a:shade val="85000"/>
            </a:srgbClr>
          </a:solidFill>
          <a:ln w="31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08308750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734747-8B65-4DE2-9793-4B191FCADE2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B7AD145-BCC6-A54C-4783-F4BE404FEF3B}"/>
              </a:ext>
            </a:extLst>
          </p:cNvPr>
          <p:cNvSpPr>
            <a:spLocks noGrp="1"/>
          </p:cNvSpPr>
          <p:nvPr>
            <p:ph type="title"/>
          </p:nvPr>
        </p:nvSpPr>
        <p:spPr/>
        <p:txBody>
          <a:bodyPr>
            <a:normAutofit/>
          </a:bodyPr>
          <a:lstStyle/>
          <a:p>
            <a:r>
              <a:rPr lang="en-US"/>
              <a:t>Tagging Evidence</a:t>
            </a:r>
          </a:p>
        </p:txBody>
      </p:sp>
      <p:sp>
        <p:nvSpPr>
          <p:cNvPr id="4" name="Slide Number Placeholder 3">
            <a:extLst>
              <a:ext uri="{FF2B5EF4-FFF2-40B4-BE49-F238E27FC236}">
                <a16:creationId xmlns:a16="http://schemas.microsoft.com/office/drawing/2014/main" id="{BFC7208C-4B44-E3E4-058F-F34E66027FD9}"/>
              </a:ext>
              <a:ext uri="{C183D7F6-B498-43B3-948B-1728B52AA6E4}">
                <adec:decorative xmlns:adec="http://schemas.microsoft.com/office/drawing/2017/decorative" val="1"/>
              </a:ext>
            </a:extLst>
          </p:cNvPr>
          <p:cNvSpPr>
            <a:spLocks noGrp="1"/>
          </p:cNvSpPr>
          <p:nvPr>
            <p:ph type="sldNum" sz="quarter" idx="12"/>
          </p:nvPr>
        </p:nvSpPr>
        <p:spPr/>
        <p:txBody>
          <a:bodyPr/>
          <a:lstStyle/>
          <a:p>
            <a:fld id="{68A8D22E-6BC5-9E47-900C-2BB94685D9F5}" type="slidenum">
              <a:rPr lang="en-US" smtClean="0"/>
              <a:t>43</a:t>
            </a:fld>
            <a:endParaRPr lang="en-US"/>
          </a:p>
        </p:txBody>
      </p:sp>
      <p:pic>
        <p:nvPicPr>
          <p:cNvPr id="10" name="Picture 9" descr="Evidence uploads">
            <a:extLst>
              <a:ext uri="{FF2B5EF4-FFF2-40B4-BE49-F238E27FC236}">
                <a16:creationId xmlns:a16="http://schemas.microsoft.com/office/drawing/2014/main" id="{065D6F6C-70FD-FC5E-0832-889306FA0ED6}"/>
              </a:ext>
            </a:extLst>
          </p:cNvPr>
          <p:cNvPicPr>
            <a:picLocks noChangeAspect="1"/>
          </p:cNvPicPr>
          <p:nvPr/>
        </p:nvPicPr>
        <p:blipFill>
          <a:blip r:embed="rId3"/>
          <a:stretch>
            <a:fillRect/>
          </a:stretch>
        </p:blipFill>
        <p:spPr>
          <a:xfrm>
            <a:off x="741294" y="1707040"/>
            <a:ext cx="9379370" cy="4464144"/>
          </a:xfrm>
          <a:prstGeom prst="rect">
            <a:avLst/>
          </a:prstGeom>
          <a:solidFill>
            <a:srgbClr val="FFFFFF">
              <a:shade val="85000"/>
            </a:srgbClr>
          </a:solidFill>
          <a:ln w="31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Rectangle 11">
            <a:extLst>
              <a:ext uri="{FF2B5EF4-FFF2-40B4-BE49-F238E27FC236}">
                <a16:creationId xmlns:a16="http://schemas.microsoft.com/office/drawing/2014/main" id="{3A0BB411-9D74-73EB-3FBA-748553FD8A10}"/>
              </a:ext>
              <a:ext uri="{C183D7F6-B498-43B3-948B-1728B52AA6E4}">
                <adec:decorative xmlns:adec="http://schemas.microsoft.com/office/drawing/2017/decorative" val="1"/>
              </a:ext>
            </a:extLst>
          </p:cNvPr>
          <p:cNvSpPr/>
          <p:nvPr/>
        </p:nvSpPr>
        <p:spPr>
          <a:xfrm>
            <a:off x="849440" y="3191479"/>
            <a:ext cx="9074347" cy="1036606"/>
          </a:xfrm>
          <a:prstGeom prst="rect">
            <a:avLst/>
          </a:prstGeom>
          <a:noFill/>
          <a:ln w="38100">
            <a:solidFill>
              <a:srgbClr val="EFBC4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49B048B-0C28-D1E4-D5CD-8700B895D9FE}"/>
              </a:ext>
              <a:ext uri="{C183D7F6-B498-43B3-948B-1728B52AA6E4}">
                <adec:decorative xmlns:adec="http://schemas.microsoft.com/office/drawing/2017/decorative" val="1"/>
              </a:ext>
            </a:extLst>
          </p:cNvPr>
          <p:cNvSpPr/>
          <p:nvPr/>
        </p:nvSpPr>
        <p:spPr>
          <a:xfrm>
            <a:off x="849440" y="4372578"/>
            <a:ext cx="9074347" cy="1339945"/>
          </a:xfrm>
          <a:prstGeom prst="rect">
            <a:avLst/>
          </a:prstGeom>
          <a:noFill/>
          <a:ln w="38100">
            <a:solidFill>
              <a:srgbClr val="EFBC4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67E46F84-2CCB-BF45-7280-00933026E803}"/>
              </a:ext>
              <a:ext uri="{C183D7F6-B498-43B3-948B-1728B52AA6E4}">
                <adec:decorative xmlns:adec="http://schemas.microsoft.com/office/drawing/2017/decorative" val="1"/>
              </a:ext>
            </a:extLst>
          </p:cNvPr>
          <p:cNvSpPr txBox="1"/>
          <p:nvPr/>
        </p:nvSpPr>
        <p:spPr>
          <a:xfrm>
            <a:off x="10368344" y="3295360"/>
            <a:ext cx="1806075" cy="830997"/>
          </a:xfrm>
          <a:prstGeom prst="rect">
            <a:avLst/>
          </a:prstGeom>
          <a:noFill/>
        </p:spPr>
        <p:txBody>
          <a:bodyPr wrap="square" rtlCol="0">
            <a:spAutoFit/>
          </a:bodyPr>
          <a:lstStyle/>
          <a:p>
            <a:r>
              <a:rPr lang="en-US" sz="1600" b="1">
                <a:solidFill>
                  <a:srgbClr val="1E4782"/>
                </a:solidFill>
                <a:latin typeface="Arial" panose="020B0604020202020204" pitchFamily="34" charset="0"/>
                <a:cs typeface="Arial" panose="020B0604020202020204" pitchFamily="34" charset="0"/>
              </a:rPr>
              <a:t>Evidence categories, </a:t>
            </a:r>
          </a:p>
          <a:p>
            <a:r>
              <a:rPr lang="en-US" sz="1600">
                <a:solidFill>
                  <a:srgbClr val="1E4782"/>
                </a:solidFill>
                <a:latin typeface="Arial" panose="020B0604020202020204" pitchFamily="34" charset="0"/>
                <a:cs typeface="Arial" panose="020B0604020202020204" pitchFamily="34" charset="0"/>
              </a:rPr>
              <a:t>one or more</a:t>
            </a:r>
          </a:p>
        </p:txBody>
      </p:sp>
      <p:cxnSp>
        <p:nvCxnSpPr>
          <p:cNvPr id="5" name="Straight Arrow Connector 4">
            <a:extLst>
              <a:ext uri="{FF2B5EF4-FFF2-40B4-BE49-F238E27FC236}">
                <a16:creationId xmlns:a16="http://schemas.microsoft.com/office/drawing/2014/main" id="{B460DEB1-90A2-2B71-7334-045DB59D574E}"/>
              </a:ext>
              <a:ext uri="{C183D7F6-B498-43B3-948B-1728B52AA6E4}">
                <adec:decorative xmlns:adec="http://schemas.microsoft.com/office/drawing/2017/decorative" val="1"/>
              </a:ext>
            </a:extLst>
          </p:cNvPr>
          <p:cNvCxnSpPr/>
          <p:nvPr/>
        </p:nvCxnSpPr>
        <p:spPr>
          <a:xfrm>
            <a:off x="9929115" y="3713360"/>
            <a:ext cx="383097" cy="0"/>
          </a:xfrm>
          <a:prstGeom prst="straightConnector1">
            <a:avLst/>
          </a:prstGeom>
          <a:ln w="38100">
            <a:solidFill>
              <a:srgbClr val="EFBC49"/>
            </a:solidFill>
            <a:tailEnd type="triangle"/>
          </a:ln>
        </p:spPr>
        <p:style>
          <a:lnRef idx="2">
            <a:schemeClr val="accent1"/>
          </a:lnRef>
          <a:fillRef idx="0">
            <a:schemeClr val="accent1"/>
          </a:fillRef>
          <a:effectRef idx="1">
            <a:schemeClr val="accent1"/>
          </a:effectRef>
          <a:fontRef idx="minor">
            <a:schemeClr val="tx1"/>
          </a:fontRef>
        </p:style>
      </p:cxnSp>
      <p:sp>
        <p:nvSpPr>
          <p:cNvPr id="6" name="TextBox 5">
            <a:extLst>
              <a:ext uri="{FF2B5EF4-FFF2-40B4-BE49-F238E27FC236}">
                <a16:creationId xmlns:a16="http://schemas.microsoft.com/office/drawing/2014/main" id="{5ADCC9F1-A840-F593-7021-8B9B56E26336}"/>
              </a:ext>
              <a:ext uri="{C183D7F6-B498-43B3-948B-1728B52AA6E4}">
                <adec:decorative xmlns:adec="http://schemas.microsoft.com/office/drawing/2017/decorative" val="1"/>
              </a:ext>
            </a:extLst>
          </p:cNvPr>
          <p:cNvSpPr txBox="1"/>
          <p:nvPr/>
        </p:nvSpPr>
        <p:spPr>
          <a:xfrm>
            <a:off x="10349700" y="4627051"/>
            <a:ext cx="1843362" cy="830997"/>
          </a:xfrm>
          <a:prstGeom prst="rect">
            <a:avLst/>
          </a:prstGeom>
          <a:noFill/>
        </p:spPr>
        <p:txBody>
          <a:bodyPr wrap="square" rtlCol="0">
            <a:spAutoFit/>
          </a:bodyPr>
          <a:lstStyle/>
          <a:p>
            <a:r>
              <a:rPr lang="en-US" sz="1600" b="1">
                <a:solidFill>
                  <a:srgbClr val="1E4782"/>
                </a:solidFill>
                <a:latin typeface="Arial" panose="020B0604020202020204" pitchFamily="34" charset="0"/>
                <a:cs typeface="Arial" panose="020B0604020202020204" pitchFamily="34" charset="0"/>
              </a:rPr>
              <a:t>Essential Elements</a:t>
            </a:r>
            <a:r>
              <a:rPr lang="en-US" sz="1600">
                <a:solidFill>
                  <a:srgbClr val="1E4782"/>
                </a:solidFill>
                <a:latin typeface="Arial" panose="020B0604020202020204" pitchFamily="34" charset="0"/>
                <a:cs typeface="Arial" panose="020B0604020202020204" pitchFamily="34" charset="0"/>
              </a:rPr>
              <a:t>, </a:t>
            </a:r>
          </a:p>
          <a:p>
            <a:r>
              <a:rPr lang="en-US" sz="1600">
                <a:solidFill>
                  <a:srgbClr val="1E4782"/>
                </a:solidFill>
                <a:latin typeface="Arial" panose="020B0604020202020204" pitchFamily="34" charset="0"/>
                <a:cs typeface="Arial" panose="020B0604020202020204" pitchFamily="34" charset="0"/>
              </a:rPr>
              <a:t>one or more</a:t>
            </a:r>
          </a:p>
        </p:txBody>
      </p:sp>
      <p:cxnSp>
        <p:nvCxnSpPr>
          <p:cNvPr id="7" name="Straight Arrow Connector 6">
            <a:extLst>
              <a:ext uri="{FF2B5EF4-FFF2-40B4-BE49-F238E27FC236}">
                <a16:creationId xmlns:a16="http://schemas.microsoft.com/office/drawing/2014/main" id="{F935EAEE-7A5F-D266-ED92-CDDDD7D593AE}"/>
              </a:ext>
              <a:ext uri="{C183D7F6-B498-43B3-948B-1728B52AA6E4}">
                <adec:decorative xmlns:adec="http://schemas.microsoft.com/office/drawing/2017/decorative" val="1"/>
              </a:ext>
            </a:extLst>
          </p:cNvPr>
          <p:cNvCxnSpPr/>
          <p:nvPr/>
        </p:nvCxnSpPr>
        <p:spPr>
          <a:xfrm>
            <a:off x="9908750" y="4978397"/>
            <a:ext cx="383097" cy="0"/>
          </a:xfrm>
          <a:prstGeom prst="straightConnector1">
            <a:avLst/>
          </a:prstGeom>
          <a:ln w="38100">
            <a:solidFill>
              <a:srgbClr val="EFBC49"/>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93301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3" grpId="0"/>
      <p:bldP spid="6"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5ADCB6-302A-D1CD-D643-A02DFF7A110C}"/>
            </a:ext>
          </a:extLst>
        </p:cNvPr>
        <p:cNvGrpSpPr/>
        <p:nvPr/>
      </p:nvGrpSpPr>
      <p:grpSpPr>
        <a:xfrm>
          <a:off x="0" y="0"/>
          <a:ext cx="0" cy="0"/>
          <a:chOff x="0" y="0"/>
          <a:chExt cx="0" cy="0"/>
        </a:xfrm>
      </p:grpSpPr>
      <p:sp>
        <p:nvSpPr>
          <p:cNvPr id="10" name="TextBox 9">
            <a:extLst>
              <a:ext uri="{FF2B5EF4-FFF2-40B4-BE49-F238E27FC236}">
                <a16:creationId xmlns:a16="http://schemas.microsoft.com/office/drawing/2014/main" id="{A8BAAAB3-D20E-D610-91A7-64583F086D6B}"/>
              </a:ext>
              <a:ext uri="{C183D7F6-B498-43B3-948B-1728B52AA6E4}">
                <adec:decorative xmlns:adec="http://schemas.microsoft.com/office/drawing/2017/decorative" val="1"/>
              </a:ext>
            </a:extLst>
          </p:cNvPr>
          <p:cNvSpPr txBox="1"/>
          <p:nvPr/>
        </p:nvSpPr>
        <p:spPr>
          <a:xfrm>
            <a:off x="4532403" y="0"/>
            <a:ext cx="5626009" cy="6858000"/>
          </a:xfrm>
          <a:prstGeom prst="rect">
            <a:avLst/>
          </a:prstGeom>
          <a:solidFill>
            <a:srgbClr val="2F76B6"/>
          </a:solidFill>
        </p:spPr>
        <p:txBody>
          <a:bodyPr wrap="square" rtlCol="0">
            <a:spAutoFit/>
          </a:bodyPr>
          <a:lstStyle/>
          <a:p>
            <a:endParaRPr lang="en-US"/>
          </a:p>
        </p:txBody>
      </p:sp>
      <p:sp>
        <p:nvSpPr>
          <p:cNvPr id="2" name="Title 1">
            <a:extLst>
              <a:ext uri="{FF2B5EF4-FFF2-40B4-BE49-F238E27FC236}">
                <a16:creationId xmlns:a16="http://schemas.microsoft.com/office/drawing/2014/main" id="{9C9B9873-1BFB-F76E-A97C-1E679765D915}"/>
              </a:ext>
            </a:extLst>
          </p:cNvPr>
          <p:cNvSpPr>
            <a:spLocks noGrp="1"/>
          </p:cNvSpPr>
          <p:nvPr>
            <p:ph type="title"/>
          </p:nvPr>
        </p:nvSpPr>
        <p:spPr>
          <a:xfrm>
            <a:off x="519147" y="1776549"/>
            <a:ext cx="9639265" cy="1766454"/>
          </a:xfrm>
        </p:spPr>
        <p:txBody>
          <a:bodyPr/>
          <a:lstStyle/>
          <a:p>
            <a:r>
              <a:rPr lang="en-US"/>
              <a:t>Formative Assessment</a:t>
            </a:r>
          </a:p>
        </p:txBody>
      </p:sp>
      <p:sp>
        <p:nvSpPr>
          <p:cNvPr id="5" name="Slide Number Placeholder 4">
            <a:extLst>
              <a:ext uri="{FF2B5EF4-FFF2-40B4-BE49-F238E27FC236}">
                <a16:creationId xmlns:a16="http://schemas.microsoft.com/office/drawing/2014/main" id="{2EFA6D60-C84B-1188-2E5C-81008B78815C}"/>
              </a:ext>
            </a:extLst>
          </p:cNvPr>
          <p:cNvSpPr>
            <a:spLocks noGrp="1"/>
          </p:cNvSpPr>
          <p:nvPr>
            <p:ph type="sldNum" sz="quarter" idx="12"/>
          </p:nvPr>
        </p:nvSpPr>
        <p:spPr/>
        <p:txBody>
          <a:bodyPr/>
          <a:lstStyle/>
          <a:p>
            <a:fld id="{68A8D22E-6BC5-9E47-900C-2BB94685D9F5}" type="slidenum">
              <a:rPr lang="en-US" smtClean="0"/>
              <a:t>44</a:t>
            </a:fld>
            <a:endParaRPr lang="en-US"/>
          </a:p>
        </p:txBody>
      </p:sp>
    </p:spTree>
    <p:extLst>
      <p:ext uri="{BB962C8B-B14F-4D97-AF65-F5344CB8AC3E}">
        <p14:creationId xmlns:p14="http://schemas.microsoft.com/office/powerpoint/2010/main" val="249157153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4EADC3-2F5A-9A1B-2AFA-9EE87C485A88}"/>
              </a:ext>
            </a:extLst>
          </p:cNvPr>
          <p:cNvSpPr>
            <a:spLocks noGrp="1"/>
          </p:cNvSpPr>
          <p:nvPr>
            <p:ph type="title"/>
          </p:nvPr>
        </p:nvSpPr>
        <p:spPr/>
        <p:txBody>
          <a:bodyPr>
            <a:normAutofit/>
          </a:bodyPr>
          <a:lstStyle/>
          <a:p>
            <a:r>
              <a:rPr lang="en-US"/>
              <a:t>Layout for Each Element</a:t>
            </a:r>
          </a:p>
        </p:txBody>
      </p:sp>
      <p:sp>
        <p:nvSpPr>
          <p:cNvPr id="4" name="Slide Number Placeholder 3">
            <a:extLst>
              <a:ext uri="{FF2B5EF4-FFF2-40B4-BE49-F238E27FC236}">
                <a16:creationId xmlns:a16="http://schemas.microsoft.com/office/drawing/2014/main" id="{84021660-420F-E27F-F45B-162375014735}"/>
              </a:ext>
              <a:ext uri="{C183D7F6-B498-43B3-948B-1728B52AA6E4}">
                <adec:decorative xmlns:adec="http://schemas.microsoft.com/office/drawing/2017/decorative" val="1"/>
              </a:ext>
            </a:extLst>
          </p:cNvPr>
          <p:cNvSpPr>
            <a:spLocks noGrp="1"/>
          </p:cNvSpPr>
          <p:nvPr>
            <p:ph type="sldNum" sz="quarter" idx="12"/>
          </p:nvPr>
        </p:nvSpPr>
        <p:spPr/>
        <p:txBody>
          <a:bodyPr/>
          <a:lstStyle/>
          <a:p>
            <a:fld id="{68A8D22E-6BC5-9E47-900C-2BB94685D9F5}" type="slidenum">
              <a:rPr lang="en-US" smtClean="0"/>
              <a:t>45</a:t>
            </a:fld>
            <a:endParaRPr lang="en-US"/>
          </a:p>
        </p:txBody>
      </p:sp>
      <p:pic>
        <p:nvPicPr>
          <p:cNvPr id="6" name="Picture 5" descr="Formative assessment">
            <a:extLst>
              <a:ext uri="{FF2B5EF4-FFF2-40B4-BE49-F238E27FC236}">
                <a16:creationId xmlns:a16="http://schemas.microsoft.com/office/drawing/2014/main" id="{FA60DC08-D732-A3E1-66B4-920D941F57A8}"/>
              </a:ext>
            </a:extLst>
          </p:cNvPr>
          <p:cNvPicPr>
            <a:picLocks noChangeAspect="1"/>
          </p:cNvPicPr>
          <p:nvPr/>
        </p:nvPicPr>
        <p:blipFill>
          <a:blip r:embed="rId3"/>
          <a:stretch>
            <a:fillRect/>
          </a:stretch>
        </p:blipFill>
        <p:spPr>
          <a:xfrm>
            <a:off x="807077" y="1714444"/>
            <a:ext cx="7591672" cy="4439750"/>
          </a:xfrm>
          <a:prstGeom prst="rect">
            <a:avLst/>
          </a:prstGeom>
          <a:solidFill>
            <a:srgbClr val="FFFFFF">
              <a:shade val="85000"/>
            </a:srgbClr>
          </a:solidFill>
          <a:ln w="31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Rectangle 6">
            <a:extLst>
              <a:ext uri="{FF2B5EF4-FFF2-40B4-BE49-F238E27FC236}">
                <a16:creationId xmlns:a16="http://schemas.microsoft.com/office/drawing/2014/main" id="{64A19A14-021E-C9A9-A526-DBB6536EC834}"/>
              </a:ext>
              <a:ext uri="{C183D7F6-B498-43B3-948B-1728B52AA6E4}">
                <adec:decorative xmlns:adec="http://schemas.microsoft.com/office/drawing/2017/decorative" val="1"/>
              </a:ext>
            </a:extLst>
          </p:cNvPr>
          <p:cNvSpPr/>
          <p:nvPr/>
        </p:nvSpPr>
        <p:spPr>
          <a:xfrm>
            <a:off x="807078" y="1885826"/>
            <a:ext cx="7591672" cy="861002"/>
          </a:xfrm>
          <a:prstGeom prst="rect">
            <a:avLst/>
          </a:prstGeom>
          <a:noFill/>
          <a:ln w="38100">
            <a:solidFill>
              <a:srgbClr val="EFBC4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69191BD0-27A4-732C-CB49-0205A9D68797}"/>
              </a:ext>
              <a:ext uri="{C183D7F6-B498-43B3-948B-1728B52AA6E4}">
                <adec:decorative xmlns:adec="http://schemas.microsoft.com/office/drawing/2017/decorative" val="1"/>
              </a:ext>
            </a:extLst>
          </p:cNvPr>
          <p:cNvSpPr/>
          <p:nvPr/>
        </p:nvSpPr>
        <p:spPr>
          <a:xfrm>
            <a:off x="807077" y="2832518"/>
            <a:ext cx="7591672" cy="1484717"/>
          </a:xfrm>
          <a:prstGeom prst="rect">
            <a:avLst/>
          </a:prstGeom>
          <a:noFill/>
          <a:ln w="38100">
            <a:solidFill>
              <a:srgbClr val="EFBC4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F1787BB-89AA-43FD-978C-139B0E5FAA22}"/>
              </a:ext>
              <a:ext uri="{C183D7F6-B498-43B3-948B-1728B52AA6E4}">
                <adec:decorative xmlns:adec="http://schemas.microsoft.com/office/drawing/2017/decorative" val="1"/>
              </a:ext>
            </a:extLst>
          </p:cNvPr>
          <p:cNvSpPr/>
          <p:nvPr/>
        </p:nvSpPr>
        <p:spPr>
          <a:xfrm>
            <a:off x="807077" y="4407587"/>
            <a:ext cx="7591672" cy="1538683"/>
          </a:xfrm>
          <a:prstGeom prst="rect">
            <a:avLst/>
          </a:prstGeom>
          <a:noFill/>
          <a:ln w="38100">
            <a:solidFill>
              <a:srgbClr val="EFBC4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96193464-E01E-017A-B1D5-DA083C11A9E8}"/>
              </a:ext>
              <a:ext uri="{C183D7F6-B498-43B3-948B-1728B52AA6E4}">
                <adec:decorative xmlns:adec="http://schemas.microsoft.com/office/drawing/2017/decorative" val="1"/>
              </a:ext>
            </a:extLst>
          </p:cNvPr>
          <p:cNvSpPr txBox="1"/>
          <p:nvPr/>
        </p:nvSpPr>
        <p:spPr>
          <a:xfrm>
            <a:off x="8781846" y="1957646"/>
            <a:ext cx="2603076" cy="830997"/>
          </a:xfrm>
          <a:prstGeom prst="rect">
            <a:avLst/>
          </a:prstGeom>
          <a:noFill/>
        </p:spPr>
        <p:txBody>
          <a:bodyPr wrap="square" rtlCol="0">
            <a:spAutoFit/>
          </a:bodyPr>
          <a:lstStyle/>
          <a:p>
            <a:r>
              <a:rPr lang="en-US" sz="1600" b="1">
                <a:solidFill>
                  <a:srgbClr val="1E4782"/>
                </a:solidFill>
                <a:latin typeface="Arial" panose="020B0604020202020204" pitchFamily="34" charset="0"/>
                <a:cs typeface="Arial" panose="020B0604020202020204" pitchFamily="34" charset="0"/>
              </a:rPr>
              <a:t>Element-specific proficiency descriptors</a:t>
            </a:r>
          </a:p>
          <a:p>
            <a:r>
              <a:rPr lang="en-US" sz="1600">
                <a:solidFill>
                  <a:srgbClr val="1E4782"/>
                </a:solidFill>
                <a:latin typeface="Arial" panose="020B0604020202020204" pitchFamily="34" charset="0"/>
                <a:cs typeface="Arial" panose="020B0604020202020204" pitchFamily="34" charset="0"/>
              </a:rPr>
              <a:t>For reference</a:t>
            </a:r>
          </a:p>
        </p:txBody>
      </p:sp>
      <p:sp>
        <p:nvSpPr>
          <p:cNvPr id="12" name="TextBox 11">
            <a:extLst>
              <a:ext uri="{FF2B5EF4-FFF2-40B4-BE49-F238E27FC236}">
                <a16:creationId xmlns:a16="http://schemas.microsoft.com/office/drawing/2014/main" id="{9E918B03-45A6-0145-585D-61B98AB901EC}"/>
              </a:ext>
              <a:ext uri="{C183D7F6-B498-43B3-948B-1728B52AA6E4}">
                <adec:decorative xmlns:adec="http://schemas.microsoft.com/office/drawing/2017/decorative" val="1"/>
              </a:ext>
            </a:extLst>
          </p:cNvPr>
          <p:cNvSpPr txBox="1"/>
          <p:nvPr/>
        </p:nvSpPr>
        <p:spPr>
          <a:xfrm>
            <a:off x="8781846" y="3095779"/>
            <a:ext cx="2603076" cy="1077218"/>
          </a:xfrm>
          <a:prstGeom prst="rect">
            <a:avLst/>
          </a:prstGeom>
          <a:noFill/>
        </p:spPr>
        <p:txBody>
          <a:bodyPr wrap="square" rtlCol="0">
            <a:spAutoFit/>
          </a:bodyPr>
          <a:lstStyle/>
          <a:p>
            <a:r>
              <a:rPr lang="en-US" sz="1600" b="1">
                <a:solidFill>
                  <a:srgbClr val="1E4782"/>
                </a:solidFill>
                <a:latin typeface="Arial" panose="020B0604020202020204" pitchFamily="34" charset="0"/>
                <a:cs typeface="Arial" panose="020B0604020202020204" pitchFamily="34" charset="0"/>
              </a:rPr>
              <a:t>Available evidence </a:t>
            </a:r>
            <a:r>
              <a:rPr lang="en-US" sz="1600">
                <a:solidFill>
                  <a:srgbClr val="1E4782"/>
                </a:solidFill>
                <a:latin typeface="Arial" panose="020B0604020202020204" pitchFamily="34" charset="0"/>
                <a:cs typeface="Arial" panose="020B0604020202020204" pitchFamily="34" charset="0"/>
              </a:rPr>
              <a:t>Automatically populated from observation forms and tagged evidence</a:t>
            </a:r>
          </a:p>
        </p:txBody>
      </p:sp>
      <p:sp>
        <p:nvSpPr>
          <p:cNvPr id="13" name="TextBox 12">
            <a:extLst>
              <a:ext uri="{FF2B5EF4-FFF2-40B4-BE49-F238E27FC236}">
                <a16:creationId xmlns:a16="http://schemas.microsoft.com/office/drawing/2014/main" id="{1820B932-AA79-2A72-5766-805C947DE238}"/>
              </a:ext>
              <a:ext uri="{C183D7F6-B498-43B3-948B-1728B52AA6E4}">
                <adec:decorative xmlns:adec="http://schemas.microsoft.com/office/drawing/2017/decorative" val="1"/>
              </a:ext>
            </a:extLst>
          </p:cNvPr>
          <p:cNvSpPr txBox="1"/>
          <p:nvPr/>
        </p:nvSpPr>
        <p:spPr>
          <a:xfrm>
            <a:off x="8781846" y="4407587"/>
            <a:ext cx="2847777" cy="830997"/>
          </a:xfrm>
          <a:prstGeom prst="rect">
            <a:avLst/>
          </a:prstGeom>
          <a:noFill/>
        </p:spPr>
        <p:txBody>
          <a:bodyPr wrap="square" rtlCol="0">
            <a:spAutoFit/>
          </a:bodyPr>
          <a:lstStyle/>
          <a:p>
            <a:r>
              <a:rPr lang="en-US" sz="1600" b="1">
                <a:solidFill>
                  <a:srgbClr val="1E4782"/>
                </a:solidFill>
                <a:latin typeface="Arial" panose="020B0604020202020204" pitchFamily="34" charset="0"/>
                <a:cs typeface="Arial" panose="020B0604020202020204" pitchFamily="34" charset="0"/>
              </a:rPr>
              <a:t>Ratings and rationale </a:t>
            </a:r>
            <a:r>
              <a:rPr lang="en-US" sz="1600">
                <a:solidFill>
                  <a:srgbClr val="1E4782"/>
                </a:solidFill>
                <a:latin typeface="Arial" panose="020B0604020202020204" pitchFamily="34" charset="0"/>
                <a:cs typeface="Arial" panose="020B0604020202020204" pitchFamily="34" charset="0"/>
              </a:rPr>
              <a:t>Entered by PS/SP             after calibration</a:t>
            </a:r>
          </a:p>
        </p:txBody>
      </p:sp>
      <p:sp>
        <p:nvSpPr>
          <p:cNvPr id="14" name="TextBox 13">
            <a:extLst>
              <a:ext uri="{FF2B5EF4-FFF2-40B4-BE49-F238E27FC236}">
                <a16:creationId xmlns:a16="http://schemas.microsoft.com/office/drawing/2014/main" id="{F0E3B115-A3F7-5D0D-6499-88106E91B0E5}"/>
              </a:ext>
              <a:ext uri="{C183D7F6-B498-43B3-948B-1728B52AA6E4}">
                <adec:decorative xmlns:adec="http://schemas.microsoft.com/office/drawing/2017/decorative" val="1"/>
              </a:ext>
            </a:extLst>
          </p:cNvPr>
          <p:cNvSpPr txBox="1"/>
          <p:nvPr/>
        </p:nvSpPr>
        <p:spPr>
          <a:xfrm>
            <a:off x="8781846" y="5530771"/>
            <a:ext cx="2847777" cy="830997"/>
          </a:xfrm>
          <a:prstGeom prst="rect">
            <a:avLst/>
          </a:prstGeom>
          <a:noFill/>
        </p:spPr>
        <p:txBody>
          <a:bodyPr wrap="square" rtlCol="0">
            <a:spAutoFit/>
          </a:bodyPr>
          <a:lstStyle/>
          <a:p>
            <a:r>
              <a:rPr lang="en-US" sz="1600" b="1">
                <a:solidFill>
                  <a:srgbClr val="1E4782"/>
                </a:solidFill>
                <a:latin typeface="Arial" panose="020B0604020202020204" pitchFamily="34" charset="0"/>
                <a:cs typeface="Arial" panose="020B0604020202020204" pitchFamily="34" charset="0"/>
              </a:rPr>
              <a:t>Save button</a:t>
            </a:r>
          </a:p>
          <a:p>
            <a:r>
              <a:rPr lang="en-US" sz="1600">
                <a:solidFill>
                  <a:srgbClr val="1E4782"/>
                </a:solidFill>
                <a:latin typeface="Arial" panose="020B0604020202020204" pitchFamily="34" charset="0"/>
                <a:cs typeface="Arial" panose="020B0604020202020204" pitchFamily="34" charset="0"/>
              </a:rPr>
              <a:t>Click after each element to save progress</a:t>
            </a:r>
          </a:p>
        </p:txBody>
      </p:sp>
      <p:cxnSp>
        <p:nvCxnSpPr>
          <p:cNvPr id="16" name="Straight Arrow Connector 15">
            <a:extLst>
              <a:ext uri="{FF2B5EF4-FFF2-40B4-BE49-F238E27FC236}">
                <a16:creationId xmlns:a16="http://schemas.microsoft.com/office/drawing/2014/main" id="{DAA0B06E-78F5-609A-362A-C30CC5E319A8}"/>
              </a:ext>
              <a:ext uri="{C183D7F6-B498-43B3-948B-1728B52AA6E4}">
                <adec:decorative xmlns:adec="http://schemas.microsoft.com/office/drawing/2017/decorative" val="1"/>
              </a:ext>
            </a:extLst>
          </p:cNvPr>
          <p:cNvCxnSpPr/>
          <p:nvPr/>
        </p:nvCxnSpPr>
        <p:spPr>
          <a:xfrm>
            <a:off x="8398749" y="2105187"/>
            <a:ext cx="383097" cy="0"/>
          </a:xfrm>
          <a:prstGeom prst="straightConnector1">
            <a:avLst/>
          </a:prstGeom>
          <a:ln w="38100">
            <a:solidFill>
              <a:srgbClr val="EFBC49"/>
            </a:solidFill>
            <a:tailEnd type="triangle"/>
          </a:ln>
        </p:spPr>
        <p:style>
          <a:lnRef idx="2">
            <a:schemeClr val="accent1"/>
          </a:lnRef>
          <a:fillRef idx="0">
            <a:schemeClr val="accent1"/>
          </a:fillRef>
          <a:effectRef idx="1">
            <a:schemeClr val="accent1"/>
          </a:effectRef>
          <a:fontRef idx="minor">
            <a:schemeClr val="tx1"/>
          </a:fontRef>
        </p:style>
      </p:cxnSp>
      <p:cxnSp>
        <p:nvCxnSpPr>
          <p:cNvPr id="17" name="Straight Arrow Connector 16">
            <a:extLst>
              <a:ext uri="{FF2B5EF4-FFF2-40B4-BE49-F238E27FC236}">
                <a16:creationId xmlns:a16="http://schemas.microsoft.com/office/drawing/2014/main" id="{D1E56C5D-09CF-C118-BD0A-731639DD533F}"/>
              </a:ext>
              <a:ext uri="{C183D7F6-B498-43B3-948B-1728B52AA6E4}">
                <adec:decorative xmlns:adec="http://schemas.microsoft.com/office/drawing/2017/decorative" val="1"/>
              </a:ext>
            </a:extLst>
          </p:cNvPr>
          <p:cNvCxnSpPr/>
          <p:nvPr/>
        </p:nvCxnSpPr>
        <p:spPr>
          <a:xfrm>
            <a:off x="8398748" y="3268741"/>
            <a:ext cx="383097" cy="0"/>
          </a:xfrm>
          <a:prstGeom prst="straightConnector1">
            <a:avLst/>
          </a:prstGeom>
          <a:ln w="38100">
            <a:solidFill>
              <a:srgbClr val="EFBC49"/>
            </a:solidFill>
            <a:tailEnd type="triangle"/>
          </a:ln>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D552C590-AA51-59A2-97A3-C7350E7D7063}"/>
              </a:ext>
              <a:ext uri="{C183D7F6-B498-43B3-948B-1728B52AA6E4}">
                <adec:decorative xmlns:adec="http://schemas.microsoft.com/office/drawing/2017/decorative" val="1"/>
              </a:ext>
            </a:extLst>
          </p:cNvPr>
          <p:cNvCxnSpPr/>
          <p:nvPr/>
        </p:nvCxnSpPr>
        <p:spPr>
          <a:xfrm>
            <a:off x="8398748" y="4569875"/>
            <a:ext cx="383097" cy="0"/>
          </a:xfrm>
          <a:prstGeom prst="straightConnector1">
            <a:avLst/>
          </a:prstGeom>
          <a:ln w="38100">
            <a:solidFill>
              <a:srgbClr val="EFBC49"/>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55838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P spid="11" grpId="0"/>
      <p:bldP spid="12" grpId="0"/>
      <p:bldP spid="13" grpId="0"/>
      <p:bldP spid="14"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08598C-4D04-7164-AB97-8D220EBECFE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B0A9007-B8B1-178C-5CEC-9467F438309A}"/>
              </a:ext>
            </a:extLst>
          </p:cNvPr>
          <p:cNvSpPr>
            <a:spLocks noGrp="1"/>
          </p:cNvSpPr>
          <p:nvPr>
            <p:ph type="title"/>
          </p:nvPr>
        </p:nvSpPr>
        <p:spPr/>
        <p:txBody>
          <a:bodyPr>
            <a:normAutofit/>
          </a:bodyPr>
          <a:lstStyle/>
          <a:p>
            <a:r>
              <a:rPr lang="en-US"/>
              <a:t>Layout for Overarching Feedback</a:t>
            </a:r>
          </a:p>
        </p:txBody>
      </p:sp>
      <p:pic>
        <p:nvPicPr>
          <p:cNvPr id="5" name="Picture 4" descr="Formative assessment">
            <a:extLst>
              <a:ext uri="{FF2B5EF4-FFF2-40B4-BE49-F238E27FC236}">
                <a16:creationId xmlns:a16="http://schemas.microsoft.com/office/drawing/2014/main" id="{34E2979C-F6B9-A5A0-DFFE-FB94EC8A4622}"/>
              </a:ext>
            </a:extLst>
          </p:cNvPr>
          <p:cNvPicPr>
            <a:picLocks noChangeAspect="1"/>
          </p:cNvPicPr>
          <p:nvPr/>
        </p:nvPicPr>
        <p:blipFill>
          <a:blip r:embed="rId3"/>
          <a:stretch>
            <a:fillRect/>
          </a:stretch>
        </p:blipFill>
        <p:spPr>
          <a:xfrm>
            <a:off x="807077" y="1608477"/>
            <a:ext cx="7591671" cy="4337793"/>
          </a:xfrm>
          <a:prstGeom prst="rect">
            <a:avLst/>
          </a:prstGeom>
          <a:solidFill>
            <a:srgbClr val="FFFFFF">
              <a:shade val="85000"/>
            </a:srgbClr>
          </a:solidFill>
          <a:ln w="31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Slide Number Placeholder 3">
            <a:extLst>
              <a:ext uri="{FF2B5EF4-FFF2-40B4-BE49-F238E27FC236}">
                <a16:creationId xmlns:a16="http://schemas.microsoft.com/office/drawing/2014/main" id="{5C6539AE-1759-64B3-1798-3F410DDE1C0D}"/>
              </a:ext>
              <a:ext uri="{C183D7F6-B498-43B3-948B-1728B52AA6E4}">
                <adec:decorative xmlns:adec="http://schemas.microsoft.com/office/drawing/2017/decorative" val="1"/>
              </a:ext>
            </a:extLst>
          </p:cNvPr>
          <p:cNvSpPr>
            <a:spLocks noGrp="1"/>
          </p:cNvSpPr>
          <p:nvPr>
            <p:ph type="sldNum" sz="quarter" idx="12"/>
          </p:nvPr>
        </p:nvSpPr>
        <p:spPr/>
        <p:txBody>
          <a:bodyPr/>
          <a:lstStyle/>
          <a:p>
            <a:fld id="{68A8D22E-6BC5-9E47-900C-2BB94685D9F5}" type="slidenum">
              <a:rPr lang="en-US" smtClean="0"/>
              <a:t>46</a:t>
            </a:fld>
            <a:endParaRPr lang="en-US"/>
          </a:p>
        </p:txBody>
      </p:sp>
      <p:sp>
        <p:nvSpPr>
          <p:cNvPr id="7" name="Rectangle 6">
            <a:extLst>
              <a:ext uri="{FF2B5EF4-FFF2-40B4-BE49-F238E27FC236}">
                <a16:creationId xmlns:a16="http://schemas.microsoft.com/office/drawing/2014/main" id="{C0F26008-DF17-D9BE-0B7D-11787A73CBC4}"/>
              </a:ext>
              <a:ext uri="{C183D7F6-B498-43B3-948B-1728B52AA6E4}">
                <adec:decorative xmlns:adec="http://schemas.microsoft.com/office/drawing/2017/decorative" val="1"/>
              </a:ext>
            </a:extLst>
          </p:cNvPr>
          <p:cNvSpPr/>
          <p:nvPr/>
        </p:nvSpPr>
        <p:spPr>
          <a:xfrm>
            <a:off x="807078" y="1729749"/>
            <a:ext cx="7591672" cy="1017079"/>
          </a:xfrm>
          <a:prstGeom prst="rect">
            <a:avLst/>
          </a:prstGeom>
          <a:noFill/>
          <a:ln w="38100">
            <a:solidFill>
              <a:srgbClr val="EFBC4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19C5187-BBB3-6C40-EF93-CE04442F5DC5}"/>
              </a:ext>
              <a:ext uri="{C183D7F6-B498-43B3-948B-1728B52AA6E4}">
                <adec:decorative xmlns:adec="http://schemas.microsoft.com/office/drawing/2017/decorative" val="1"/>
              </a:ext>
            </a:extLst>
          </p:cNvPr>
          <p:cNvSpPr/>
          <p:nvPr/>
        </p:nvSpPr>
        <p:spPr>
          <a:xfrm>
            <a:off x="807075" y="2769472"/>
            <a:ext cx="7591672" cy="1341702"/>
          </a:xfrm>
          <a:prstGeom prst="rect">
            <a:avLst/>
          </a:prstGeom>
          <a:noFill/>
          <a:ln w="38100">
            <a:solidFill>
              <a:srgbClr val="EFBC4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FB1E9AE-C88A-79F4-F55F-28B60D920046}"/>
              </a:ext>
              <a:ext uri="{C183D7F6-B498-43B3-948B-1728B52AA6E4}">
                <adec:decorative xmlns:adec="http://schemas.microsoft.com/office/drawing/2017/decorative" val="1"/>
              </a:ext>
            </a:extLst>
          </p:cNvPr>
          <p:cNvSpPr/>
          <p:nvPr/>
        </p:nvSpPr>
        <p:spPr>
          <a:xfrm>
            <a:off x="807075" y="4237947"/>
            <a:ext cx="7591672" cy="1341701"/>
          </a:xfrm>
          <a:prstGeom prst="rect">
            <a:avLst/>
          </a:prstGeom>
          <a:noFill/>
          <a:ln w="38100">
            <a:solidFill>
              <a:srgbClr val="EFBC4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ED4DC683-F03C-D69C-8C3A-253C995C6DA6}"/>
              </a:ext>
              <a:ext uri="{C183D7F6-B498-43B3-948B-1728B52AA6E4}">
                <adec:decorative xmlns:adec="http://schemas.microsoft.com/office/drawing/2017/decorative" val="1"/>
              </a:ext>
            </a:extLst>
          </p:cNvPr>
          <p:cNvSpPr txBox="1"/>
          <p:nvPr/>
        </p:nvSpPr>
        <p:spPr>
          <a:xfrm>
            <a:off x="8781846" y="1793731"/>
            <a:ext cx="2603076" cy="1077218"/>
          </a:xfrm>
          <a:prstGeom prst="rect">
            <a:avLst/>
          </a:prstGeom>
          <a:noFill/>
        </p:spPr>
        <p:txBody>
          <a:bodyPr wrap="square" rtlCol="0">
            <a:spAutoFit/>
          </a:bodyPr>
          <a:lstStyle/>
          <a:p>
            <a:r>
              <a:rPr lang="en-US" sz="1600" b="1">
                <a:solidFill>
                  <a:srgbClr val="1E4782"/>
                </a:solidFill>
                <a:latin typeface="Arial" panose="020B0604020202020204" pitchFamily="34" charset="0"/>
                <a:cs typeface="Arial" panose="020B0604020202020204" pitchFamily="34" charset="0"/>
              </a:rPr>
              <a:t>Summary of Formative Assessment ratings</a:t>
            </a:r>
          </a:p>
          <a:p>
            <a:r>
              <a:rPr lang="en-US" sz="1600">
                <a:solidFill>
                  <a:srgbClr val="1E4782"/>
                </a:solidFill>
                <a:latin typeface="Arial" panose="020B0604020202020204" pitchFamily="34" charset="0"/>
                <a:cs typeface="Arial" panose="020B0604020202020204" pitchFamily="34" charset="0"/>
              </a:rPr>
              <a:t>Automatically populated from selections above</a:t>
            </a:r>
          </a:p>
        </p:txBody>
      </p:sp>
      <p:sp>
        <p:nvSpPr>
          <p:cNvPr id="12" name="TextBox 11">
            <a:extLst>
              <a:ext uri="{FF2B5EF4-FFF2-40B4-BE49-F238E27FC236}">
                <a16:creationId xmlns:a16="http://schemas.microsoft.com/office/drawing/2014/main" id="{8171C665-0C70-0176-FA91-D44AD953EDF6}"/>
              </a:ext>
              <a:ext uri="{C183D7F6-B498-43B3-948B-1728B52AA6E4}">
                <adec:decorative xmlns:adec="http://schemas.microsoft.com/office/drawing/2017/decorative" val="1"/>
              </a:ext>
            </a:extLst>
          </p:cNvPr>
          <p:cNvSpPr txBox="1"/>
          <p:nvPr/>
        </p:nvSpPr>
        <p:spPr>
          <a:xfrm>
            <a:off x="8781846" y="3234370"/>
            <a:ext cx="2603076" cy="830997"/>
          </a:xfrm>
          <a:prstGeom prst="rect">
            <a:avLst/>
          </a:prstGeom>
          <a:noFill/>
        </p:spPr>
        <p:txBody>
          <a:bodyPr wrap="square" rtlCol="0">
            <a:spAutoFit/>
          </a:bodyPr>
          <a:lstStyle/>
          <a:p>
            <a:r>
              <a:rPr lang="en-US" sz="1600" b="1">
                <a:solidFill>
                  <a:srgbClr val="1E4782"/>
                </a:solidFill>
                <a:latin typeface="Arial" panose="020B0604020202020204" pitchFamily="34" charset="0"/>
                <a:cs typeface="Arial" panose="020B0604020202020204" pitchFamily="34" charset="0"/>
              </a:rPr>
              <a:t>Area(s) of strength</a:t>
            </a:r>
          </a:p>
          <a:p>
            <a:r>
              <a:rPr lang="en-US" sz="1600">
                <a:solidFill>
                  <a:srgbClr val="1E4782"/>
                </a:solidFill>
                <a:latin typeface="Arial" panose="020B0604020202020204" pitchFamily="34" charset="0"/>
                <a:cs typeface="Arial" panose="020B0604020202020204" pitchFamily="34" charset="0"/>
              </a:rPr>
              <a:t>Entered by PS/SP             after calibration</a:t>
            </a:r>
          </a:p>
        </p:txBody>
      </p:sp>
      <p:sp>
        <p:nvSpPr>
          <p:cNvPr id="13" name="TextBox 12">
            <a:extLst>
              <a:ext uri="{FF2B5EF4-FFF2-40B4-BE49-F238E27FC236}">
                <a16:creationId xmlns:a16="http://schemas.microsoft.com/office/drawing/2014/main" id="{033CDA3B-F778-6438-7D76-E9C938AA80DE}"/>
              </a:ext>
              <a:ext uri="{C183D7F6-B498-43B3-948B-1728B52AA6E4}">
                <adec:decorative xmlns:adec="http://schemas.microsoft.com/office/drawing/2017/decorative" val="1"/>
              </a:ext>
            </a:extLst>
          </p:cNvPr>
          <p:cNvSpPr txBox="1"/>
          <p:nvPr/>
        </p:nvSpPr>
        <p:spPr>
          <a:xfrm>
            <a:off x="8781846" y="4407587"/>
            <a:ext cx="2847777" cy="830997"/>
          </a:xfrm>
          <a:prstGeom prst="rect">
            <a:avLst/>
          </a:prstGeom>
          <a:noFill/>
        </p:spPr>
        <p:txBody>
          <a:bodyPr wrap="square" rtlCol="0">
            <a:spAutoFit/>
          </a:bodyPr>
          <a:lstStyle/>
          <a:p>
            <a:r>
              <a:rPr lang="en-US" sz="1600" b="1">
                <a:solidFill>
                  <a:srgbClr val="1E4782"/>
                </a:solidFill>
                <a:latin typeface="Arial" panose="020B0604020202020204" pitchFamily="34" charset="0"/>
                <a:cs typeface="Arial" panose="020B0604020202020204" pitchFamily="34" charset="0"/>
              </a:rPr>
              <a:t>Area(s) for growth</a:t>
            </a:r>
          </a:p>
          <a:p>
            <a:r>
              <a:rPr lang="en-US" sz="1600">
                <a:solidFill>
                  <a:srgbClr val="1E4782"/>
                </a:solidFill>
                <a:latin typeface="Arial" panose="020B0604020202020204" pitchFamily="34" charset="0"/>
                <a:cs typeface="Arial" panose="020B0604020202020204" pitchFamily="34" charset="0"/>
              </a:rPr>
              <a:t>Entered by PS/SP             after calibration</a:t>
            </a:r>
          </a:p>
        </p:txBody>
      </p:sp>
      <p:sp>
        <p:nvSpPr>
          <p:cNvPr id="14" name="TextBox 13">
            <a:extLst>
              <a:ext uri="{FF2B5EF4-FFF2-40B4-BE49-F238E27FC236}">
                <a16:creationId xmlns:a16="http://schemas.microsoft.com/office/drawing/2014/main" id="{086A7E64-1D4C-60AC-784F-F741841D1DD0}"/>
              </a:ext>
              <a:ext uri="{C183D7F6-B498-43B3-948B-1728B52AA6E4}">
                <adec:decorative xmlns:adec="http://schemas.microsoft.com/office/drawing/2017/decorative" val="1"/>
              </a:ext>
            </a:extLst>
          </p:cNvPr>
          <p:cNvSpPr txBox="1"/>
          <p:nvPr/>
        </p:nvSpPr>
        <p:spPr>
          <a:xfrm>
            <a:off x="8781846" y="5530771"/>
            <a:ext cx="2847777" cy="830997"/>
          </a:xfrm>
          <a:prstGeom prst="rect">
            <a:avLst/>
          </a:prstGeom>
          <a:noFill/>
        </p:spPr>
        <p:txBody>
          <a:bodyPr wrap="square" rtlCol="0">
            <a:spAutoFit/>
          </a:bodyPr>
          <a:lstStyle/>
          <a:p>
            <a:r>
              <a:rPr lang="en-US" sz="1600" b="1">
                <a:solidFill>
                  <a:srgbClr val="1E4782"/>
                </a:solidFill>
                <a:latin typeface="Arial" panose="020B0604020202020204" pitchFamily="34" charset="0"/>
                <a:cs typeface="Arial" panose="020B0604020202020204" pitchFamily="34" charset="0"/>
              </a:rPr>
              <a:t>Complete button</a:t>
            </a:r>
          </a:p>
          <a:p>
            <a:r>
              <a:rPr lang="en-US" sz="1600">
                <a:solidFill>
                  <a:srgbClr val="1E4782"/>
                </a:solidFill>
                <a:latin typeface="Arial" panose="020B0604020202020204" pitchFamily="34" charset="0"/>
                <a:cs typeface="Arial" panose="020B0604020202020204" pitchFamily="34" charset="0"/>
              </a:rPr>
              <a:t>Will only appear once all required components entered</a:t>
            </a:r>
          </a:p>
        </p:txBody>
      </p:sp>
      <p:cxnSp>
        <p:nvCxnSpPr>
          <p:cNvPr id="16" name="Straight Arrow Connector 15">
            <a:extLst>
              <a:ext uri="{FF2B5EF4-FFF2-40B4-BE49-F238E27FC236}">
                <a16:creationId xmlns:a16="http://schemas.microsoft.com/office/drawing/2014/main" id="{6ED62DAA-86CD-6F58-A6BE-FAFD6D5ED4FD}"/>
              </a:ext>
              <a:ext uri="{C183D7F6-B498-43B3-948B-1728B52AA6E4}">
                <adec:decorative xmlns:adec="http://schemas.microsoft.com/office/drawing/2017/decorative" val="1"/>
              </a:ext>
            </a:extLst>
          </p:cNvPr>
          <p:cNvCxnSpPr/>
          <p:nvPr/>
        </p:nvCxnSpPr>
        <p:spPr>
          <a:xfrm>
            <a:off x="8398748" y="1943262"/>
            <a:ext cx="383097" cy="0"/>
          </a:xfrm>
          <a:prstGeom prst="straightConnector1">
            <a:avLst/>
          </a:prstGeom>
          <a:ln w="38100">
            <a:solidFill>
              <a:srgbClr val="EFBC49"/>
            </a:solidFill>
            <a:tailEnd type="triangle"/>
          </a:ln>
        </p:spPr>
        <p:style>
          <a:lnRef idx="2">
            <a:schemeClr val="accent1"/>
          </a:lnRef>
          <a:fillRef idx="0">
            <a:schemeClr val="accent1"/>
          </a:fillRef>
          <a:effectRef idx="1">
            <a:schemeClr val="accent1"/>
          </a:effectRef>
          <a:fontRef idx="minor">
            <a:schemeClr val="tx1"/>
          </a:fontRef>
        </p:style>
      </p:cxnSp>
      <p:cxnSp>
        <p:nvCxnSpPr>
          <p:cNvPr id="17" name="Straight Arrow Connector 16">
            <a:extLst>
              <a:ext uri="{FF2B5EF4-FFF2-40B4-BE49-F238E27FC236}">
                <a16:creationId xmlns:a16="http://schemas.microsoft.com/office/drawing/2014/main" id="{71D7803A-FECD-670B-41F7-CD9458E70419}"/>
              </a:ext>
              <a:ext uri="{C183D7F6-B498-43B3-948B-1728B52AA6E4}">
                <adec:decorative xmlns:adec="http://schemas.microsoft.com/office/drawing/2017/decorative" val="1"/>
              </a:ext>
            </a:extLst>
          </p:cNvPr>
          <p:cNvCxnSpPr/>
          <p:nvPr/>
        </p:nvCxnSpPr>
        <p:spPr>
          <a:xfrm>
            <a:off x="8398748" y="3392566"/>
            <a:ext cx="383097" cy="0"/>
          </a:xfrm>
          <a:prstGeom prst="straightConnector1">
            <a:avLst/>
          </a:prstGeom>
          <a:ln w="38100">
            <a:solidFill>
              <a:srgbClr val="EFBC49"/>
            </a:solidFill>
            <a:tailEnd type="triangle"/>
          </a:ln>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5DF15725-173E-DA5C-4F01-89FFCE620261}"/>
              </a:ext>
              <a:ext uri="{C183D7F6-B498-43B3-948B-1728B52AA6E4}">
                <adec:decorative xmlns:adec="http://schemas.microsoft.com/office/drawing/2017/decorative" val="1"/>
              </a:ext>
            </a:extLst>
          </p:cNvPr>
          <p:cNvCxnSpPr/>
          <p:nvPr/>
        </p:nvCxnSpPr>
        <p:spPr>
          <a:xfrm>
            <a:off x="8398748" y="4569875"/>
            <a:ext cx="383097" cy="0"/>
          </a:xfrm>
          <a:prstGeom prst="straightConnector1">
            <a:avLst/>
          </a:prstGeom>
          <a:ln w="38100">
            <a:solidFill>
              <a:srgbClr val="EFBC49"/>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32232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P spid="11" grpId="0"/>
      <p:bldP spid="12" grpId="0"/>
      <p:bldP spid="13" grpId="0"/>
      <p:bldP spid="14"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15E22B-0EDA-4EC1-DF75-0F964D557CE3}"/>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1749929A-B4F9-95A0-C1A7-B11F135886BD}"/>
              </a:ext>
              <a:ext uri="{C183D7F6-B498-43B3-948B-1728B52AA6E4}">
                <adec:decorative xmlns:adec="http://schemas.microsoft.com/office/drawing/2017/decorative" val="1"/>
              </a:ext>
            </a:extLst>
          </p:cNvPr>
          <p:cNvSpPr/>
          <p:nvPr/>
        </p:nvSpPr>
        <p:spPr>
          <a:xfrm>
            <a:off x="4726784" y="3411801"/>
            <a:ext cx="2830625" cy="1073352"/>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D863FFC-6E4F-7165-284E-32F2527B79A6}"/>
              </a:ext>
            </a:extLst>
          </p:cNvPr>
          <p:cNvSpPr>
            <a:spLocks noGrp="1"/>
          </p:cNvSpPr>
          <p:nvPr>
            <p:ph type="title"/>
          </p:nvPr>
        </p:nvSpPr>
        <p:spPr/>
        <p:txBody>
          <a:bodyPr>
            <a:normAutofit/>
          </a:bodyPr>
          <a:lstStyle/>
          <a:p>
            <a:r>
              <a:rPr lang="en-US"/>
              <a:t>Closing the Formative Assessment</a:t>
            </a:r>
          </a:p>
        </p:txBody>
      </p:sp>
      <p:sp>
        <p:nvSpPr>
          <p:cNvPr id="4" name="Slide Number Placeholder 3">
            <a:extLst>
              <a:ext uri="{FF2B5EF4-FFF2-40B4-BE49-F238E27FC236}">
                <a16:creationId xmlns:a16="http://schemas.microsoft.com/office/drawing/2014/main" id="{682AC04D-0634-A380-34B9-A7094A52442D}"/>
              </a:ext>
              <a:ext uri="{C183D7F6-B498-43B3-948B-1728B52AA6E4}">
                <adec:decorative xmlns:adec="http://schemas.microsoft.com/office/drawing/2017/decorative" val="1"/>
              </a:ext>
            </a:extLst>
          </p:cNvPr>
          <p:cNvSpPr>
            <a:spLocks noGrp="1"/>
          </p:cNvSpPr>
          <p:nvPr>
            <p:ph type="sldNum" sz="quarter" idx="12"/>
          </p:nvPr>
        </p:nvSpPr>
        <p:spPr/>
        <p:txBody>
          <a:bodyPr/>
          <a:lstStyle/>
          <a:p>
            <a:fld id="{68A8D22E-6BC5-9E47-900C-2BB94685D9F5}" type="slidenum">
              <a:rPr lang="en-US" smtClean="0"/>
              <a:t>47</a:t>
            </a:fld>
            <a:endParaRPr lang="en-US"/>
          </a:p>
        </p:txBody>
      </p:sp>
      <p:pic>
        <p:nvPicPr>
          <p:cNvPr id="6" name="Graphic 5">
            <a:extLst>
              <a:ext uri="{FF2B5EF4-FFF2-40B4-BE49-F238E27FC236}">
                <a16:creationId xmlns:a16="http://schemas.microsoft.com/office/drawing/2014/main" id="{5A91D75B-EFCD-6D98-ECE9-27B5E239816E}"/>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875065" y="3491278"/>
            <a:ext cx="914400" cy="914400"/>
          </a:xfrm>
          <a:prstGeom prst="rect">
            <a:avLst/>
          </a:prstGeom>
        </p:spPr>
      </p:pic>
      <p:sp>
        <p:nvSpPr>
          <p:cNvPr id="7" name="TextBox 6">
            <a:extLst>
              <a:ext uri="{FF2B5EF4-FFF2-40B4-BE49-F238E27FC236}">
                <a16:creationId xmlns:a16="http://schemas.microsoft.com/office/drawing/2014/main" id="{062B2143-8ED0-B35A-6599-80E110582F59}"/>
              </a:ext>
            </a:extLst>
          </p:cNvPr>
          <p:cNvSpPr txBox="1"/>
          <p:nvPr/>
        </p:nvSpPr>
        <p:spPr>
          <a:xfrm>
            <a:off x="899761" y="1832556"/>
            <a:ext cx="11292239" cy="1141595"/>
          </a:xfrm>
          <a:prstGeom prst="rect">
            <a:avLst/>
          </a:prstGeom>
          <a:noFill/>
        </p:spPr>
        <p:txBody>
          <a:bodyPr wrap="square" lIns="91440" tIns="45720" rIns="91440" bIns="45720" anchor="t">
            <a:spAutoFit/>
          </a:bodyPr>
          <a:lstStyle/>
          <a:p>
            <a:pPr fontAlgn="base">
              <a:lnSpc>
                <a:spcPct val="114000"/>
              </a:lnSpc>
              <a:spcBef>
                <a:spcPts val="500"/>
              </a:spcBef>
            </a:pPr>
            <a:r>
              <a:rPr lang="en-US" b="1">
                <a:solidFill>
                  <a:srgbClr val="1E4782"/>
                </a:solidFill>
                <a:latin typeface="Arial"/>
                <a:ea typeface="+mn-lt"/>
                <a:cs typeface="Arial"/>
              </a:rPr>
              <a:t>The TC will only be able to view assessment forms once supervisors select “Complete”</a:t>
            </a:r>
          </a:p>
          <a:p>
            <a:pPr marL="285750" indent="-285750" fontAlgn="base">
              <a:lnSpc>
                <a:spcPct val="114000"/>
              </a:lnSpc>
              <a:spcBef>
                <a:spcPts val="500"/>
              </a:spcBef>
              <a:buFont typeface="Arial" panose="020B0604020202020204" pitchFamily="34" charset="0"/>
              <a:buChar char="•"/>
            </a:pPr>
            <a:r>
              <a:rPr lang="en-US">
                <a:solidFill>
                  <a:srgbClr val="1E4782"/>
                </a:solidFill>
                <a:latin typeface="Arial"/>
                <a:ea typeface="+mn-lt"/>
                <a:cs typeface="Arial"/>
              </a:rPr>
              <a:t>This button appears at the bottom of the form once all required components are filled in</a:t>
            </a:r>
          </a:p>
          <a:p>
            <a:pPr marL="285750" indent="-285750" fontAlgn="base">
              <a:lnSpc>
                <a:spcPct val="114000"/>
              </a:lnSpc>
              <a:spcBef>
                <a:spcPts val="500"/>
              </a:spcBef>
              <a:buFont typeface="Arial" panose="020B0604020202020204" pitchFamily="34" charset="0"/>
              <a:buChar char="•"/>
            </a:pPr>
            <a:r>
              <a:rPr lang="en-US">
                <a:solidFill>
                  <a:srgbClr val="1E4782"/>
                </a:solidFill>
                <a:latin typeface="Arial"/>
                <a:ea typeface="+mn-lt"/>
                <a:cs typeface="Arial"/>
              </a:rPr>
              <a:t>If conducting a joint observation, both the SP and PS must select “Complete</a:t>
            </a:r>
          </a:p>
        </p:txBody>
      </p:sp>
      <p:sp>
        <p:nvSpPr>
          <p:cNvPr id="8" name="TextBox 7">
            <a:extLst>
              <a:ext uri="{FF2B5EF4-FFF2-40B4-BE49-F238E27FC236}">
                <a16:creationId xmlns:a16="http://schemas.microsoft.com/office/drawing/2014/main" id="{C0A95AF6-5857-A1A5-5845-466E301DCB4C}"/>
              </a:ext>
              <a:ext uri="{C183D7F6-B498-43B3-948B-1728B52AA6E4}">
                <adec:decorative xmlns:adec="http://schemas.microsoft.com/office/drawing/2017/decorative" val="1"/>
              </a:ext>
            </a:extLst>
          </p:cNvPr>
          <p:cNvSpPr txBox="1"/>
          <p:nvPr/>
        </p:nvSpPr>
        <p:spPr>
          <a:xfrm>
            <a:off x="5648262" y="3652177"/>
            <a:ext cx="11292239" cy="542521"/>
          </a:xfrm>
          <a:prstGeom prst="rect">
            <a:avLst/>
          </a:prstGeom>
          <a:noFill/>
        </p:spPr>
        <p:txBody>
          <a:bodyPr wrap="square" lIns="91440" tIns="45720" rIns="91440" bIns="45720" anchor="t">
            <a:spAutoFit/>
          </a:bodyPr>
          <a:lstStyle/>
          <a:p>
            <a:pPr fontAlgn="base">
              <a:lnSpc>
                <a:spcPct val="114000"/>
              </a:lnSpc>
              <a:spcBef>
                <a:spcPts val="500"/>
              </a:spcBef>
            </a:pPr>
            <a:r>
              <a:rPr lang="en-US" sz="2800">
                <a:solidFill>
                  <a:srgbClr val="1E4782"/>
                </a:solidFill>
                <a:latin typeface="Arial"/>
                <a:ea typeface="+mn-lt"/>
                <a:cs typeface="Arial"/>
              </a:rPr>
              <a:t>Complete</a:t>
            </a:r>
          </a:p>
        </p:txBody>
      </p:sp>
      <p:sp>
        <p:nvSpPr>
          <p:cNvPr id="11" name="TextBox 10">
            <a:extLst>
              <a:ext uri="{FF2B5EF4-FFF2-40B4-BE49-F238E27FC236}">
                <a16:creationId xmlns:a16="http://schemas.microsoft.com/office/drawing/2014/main" id="{1F5DE074-7482-785C-61A3-A6C92E339F1B}"/>
              </a:ext>
            </a:extLst>
          </p:cNvPr>
          <p:cNvSpPr txBox="1"/>
          <p:nvPr/>
        </p:nvSpPr>
        <p:spPr>
          <a:xfrm>
            <a:off x="1002538" y="5163179"/>
            <a:ext cx="10550668" cy="1061509"/>
          </a:xfrm>
          <a:prstGeom prst="rect">
            <a:avLst/>
          </a:prstGeom>
          <a:noFill/>
        </p:spPr>
        <p:txBody>
          <a:bodyPr wrap="square">
            <a:spAutoFit/>
          </a:bodyPr>
          <a:lstStyle/>
          <a:p>
            <a:pPr algn="l" rtl="0" fontAlgn="base">
              <a:lnSpc>
                <a:spcPts val="2625"/>
              </a:lnSpc>
            </a:pPr>
            <a:r>
              <a:rPr lang="en-US" b="1">
                <a:solidFill>
                  <a:srgbClr val="1E4782"/>
                </a:solidFill>
                <a:latin typeface="Segoe UI" panose="020B0502040204020203" pitchFamily="34" charset="0"/>
              </a:rPr>
              <a:t>The </a:t>
            </a:r>
            <a:r>
              <a:rPr lang="en-US" b="1" i="0" u="none" strike="noStrike">
                <a:solidFill>
                  <a:srgbClr val="1E4782"/>
                </a:solidFill>
                <a:effectLst/>
                <a:latin typeface="Segoe UI" panose="020B0502040204020203" pitchFamily="34" charset="0"/>
              </a:rPr>
              <a:t>CM and PS can unlock </a:t>
            </a:r>
            <a:r>
              <a:rPr lang="en-US" b="1">
                <a:solidFill>
                  <a:srgbClr val="1E4782"/>
                </a:solidFill>
                <a:latin typeface="Segoe UI" panose="020B0502040204020203" pitchFamily="34" charset="0"/>
              </a:rPr>
              <a:t>c</a:t>
            </a:r>
            <a:r>
              <a:rPr lang="en-US" b="1" i="0" u="none" strike="noStrike">
                <a:solidFill>
                  <a:srgbClr val="1E4782"/>
                </a:solidFill>
                <a:effectLst/>
                <a:latin typeface="Segoe UI" panose="020B0502040204020203" pitchFamily="34" charset="0"/>
              </a:rPr>
              <a:t>ompleted assessment forms if an error is made by clicking “Edit</a:t>
            </a:r>
            <a:r>
              <a:rPr lang="en-US" b="1">
                <a:solidFill>
                  <a:srgbClr val="101D35"/>
                </a:solidFill>
                <a:latin typeface="Segoe UI" panose="020B0502040204020203" pitchFamily="34" charset="0"/>
              </a:rPr>
              <a:t>”</a:t>
            </a:r>
          </a:p>
          <a:p>
            <a:pPr marL="285750" indent="-285750" fontAlgn="base">
              <a:lnSpc>
                <a:spcPts val="2625"/>
              </a:lnSpc>
              <a:buFont typeface="Arial" panose="020B0604020202020204" pitchFamily="34" charset="0"/>
              <a:buChar char="•"/>
            </a:pPr>
            <a:r>
              <a:rPr lang="en-US">
                <a:solidFill>
                  <a:srgbClr val="1E4782"/>
                </a:solidFill>
                <a:latin typeface="Arial"/>
                <a:ea typeface="+mn-lt"/>
                <a:cs typeface="Arial"/>
              </a:rPr>
              <a:t>The “Edit” button will only appear once both supervisors have marked the form “Complete”</a:t>
            </a:r>
          </a:p>
          <a:p>
            <a:pPr algn="l" rtl="0" fontAlgn="base">
              <a:lnSpc>
                <a:spcPts val="2625"/>
              </a:lnSpc>
            </a:pPr>
            <a:endParaRPr lang="en-US" b="1">
              <a:solidFill>
                <a:srgbClr val="101D35"/>
              </a:solidFill>
              <a:latin typeface="Segoe UI" panose="020B0502040204020203" pitchFamily="34" charset="0"/>
            </a:endParaRPr>
          </a:p>
        </p:txBody>
      </p:sp>
    </p:spTree>
    <p:extLst>
      <p:ext uri="{BB962C8B-B14F-4D97-AF65-F5344CB8AC3E}">
        <p14:creationId xmlns:p14="http://schemas.microsoft.com/office/powerpoint/2010/main" val="185207890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FB58FC-1864-10A4-616B-61FBEAC82EC5}"/>
            </a:ext>
          </a:extLst>
        </p:cNvPr>
        <p:cNvGrpSpPr/>
        <p:nvPr/>
      </p:nvGrpSpPr>
      <p:grpSpPr>
        <a:xfrm>
          <a:off x="0" y="0"/>
          <a:ext cx="0" cy="0"/>
          <a:chOff x="0" y="0"/>
          <a:chExt cx="0" cy="0"/>
        </a:xfrm>
      </p:grpSpPr>
      <p:sp>
        <p:nvSpPr>
          <p:cNvPr id="10" name="TextBox 9">
            <a:extLst>
              <a:ext uri="{FF2B5EF4-FFF2-40B4-BE49-F238E27FC236}">
                <a16:creationId xmlns:a16="http://schemas.microsoft.com/office/drawing/2014/main" id="{F8C369A3-B0C8-081C-934B-83F4C07EA361}"/>
              </a:ext>
              <a:ext uri="{C183D7F6-B498-43B3-948B-1728B52AA6E4}">
                <adec:decorative xmlns:adec="http://schemas.microsoft.com/office/drawing/2017/decorative" val="1"/>
              </a:ext>
            </a:extLst>
          </p:cNvPr>
          <p:cNvSpPr txBox="1"/>
          <p:nvPr/>
        </p:nvSpPr>
        <p:spPr>
          <a:xfrm>
            <a:off x="4555149" y="0"/>
            <a:ext cx="5626009" cy="6858000"/>
          </a:xfrm>
          <a:prstGeom prst="rect">
            <a:avLst/>
          </a:prstGeom>
          <a:solidFill>
            <a:srgbClr val="2F76B6"/>
          </a:solidFill>
        </p:spPr>
        <p:txBody>
          <a:bodyPr wrap="square" rtlCol="0">
            <a:spAutoFit/>
          </a:bodyPr>
          <a:lstStyle/>
          <a:p>
            <a:endParaRPr lang="en-US"/>
          </a:p>
        </p:txBody>
      </p:sp>
      <p:sp>
        <p:nvSpPr>
          <p:cNvPr id="2" name="Title 1">
            <a:extLst>
              <a:ext uri="{FF2B5EF4-FFF2-40B4-BE49-F238E27FC236}">
                <a16:creationId xmlns:a16="http://schemas.microsoft.com/office/drawing/2014/main" id="{DB5F77AC-A14F-470D-3B94-257873E7A441}"/>
              </a:ext>
            </a:extLst>
          </p:cNvPr>
          <p:cNvSpPr>
            <a:spLocks noGrp="1"/>
          </p:cNvSpPr>
          <p:nvPr>
            <p:ph type="title"/>
          </p:nvPr>
        </p:nvSpPr>
        <p:spPr>
          <a:xfrm>
            <a:off x="519147" y="1776549"/>
            <a:ext cx="9639265" cy="1766454"/>
          </a:xfrm>
        </p:spPr>
        <p:txBody>
          <a:bodyPr/>
          <a:lstStyle/>
          <a:p>
            <a:r>
              <a:rPr lang="en-US"/>
              <a:t>Summative Assessment</a:t>
            </a:r>
          </a:p>
        </p:txBody>
      </p:sp>
      <p:sp>
        <p:nvSpPr>
          <p:cNvPr id="5" name="Slide Number Placeholder 4">
            <a:extLst>
              <a:ext uri="{FF2B5EF4-FFF2-40B4-BE49-F238E27FC236}">
                <a16:creationId xmlns:a16="http://schemas.microsoft.com/office/drawing/2014/main" id="{430CCEE2-484A-613A-24D0-7D987D0AE06B}"/>
              </a:ext>
            </a:extLst>
          </p:cNvPr>
          <p:cNvSpPr>
            <a:spLocks noGrp="1"/>
          </p:cNvSpPr>
          <p:nvPr>
            <p:ph type="sldNum" sz="quarter" idx="12"/>
          </p:nvPr>
        </p:nvSpPr>
        <p:spPr/>
        <p:txBody>
          <a:bodyPr/>
          <a:lstStyle/>
          <a:p>
            <a:fld id="{68A8D22E-6BC5-9E47-900C-2BB94685D9F5}" type="slidenum">
              <a:rPr lang="en-US" smtClean="0"/>
              <a:t>48</a:t>
            </a:fld>
            <a:endParaRPr lang="en-US"/>
          </a:p>
        </p:txBody>
      </p:sp>
    </p:spTree>
    <p:extLst>
      <p:ext uri="{BB962C8B-B14F-4D97-AF65-F5344CB8AC3E}">
        <p14:creationId xmlns:p14="http://schemas.microsoft.com/office/powerpoint/2010/main" val="79864179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EAA8CA-E4A5-128F-EF13-FF90863DFF3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6C74FF1-1CBF-5B7B-C020-E8F2CC942219}"/>
              </a:ext>
            </a:extLst>
          </p:cNvPr>
          <p:cNvSpPr>
            <a:spLocks noGrp="1"/>
          </p:cNvSpPr>
          <p:nvPr>
            <p:ph type="title"/>
          </p:nvPr>
        </p:nvSpPr>
        <p:spPr/>
        <p:txBody>
          <a:bodyPr>
            <a:normAutofit/>
          </a:bodyPr>
          <a:lstStyle/>
          <a:p>
            <a:r>
              <a:rPr lang="en-US" dirty="0"/>
              <a:t>Layout for Each Element </a:t>
            </a:r>
          </a:p>
        </p:txBody>
      </p:sp>
      <p:pic>
        <p:nvPicPr>
          <p:cNvPr id="5" name="Picture 4" descr="Summative  assessment">
            <a:extLst>
              <a:ext uri="{FF2B5EF4-FFF2-40B4-BE49-F238E27FC236}">
                <a16:creationId xmlns:a16="http://schemas.microsoft.com/office/drawing/2014/main" id="{C2D5007E-DEE6-643E-F4AF-EB507F83CC82}"/>
              </a:ext>
            </a:extLst>
          </p:cNvPr>
          <p:cNvPicPr>
            <a:picLocks noChangeAspect="1"/>
          </p:cNvPicPr>
          <p:nvPr/>
        </p:nvPicPr>
        <p:blipFill>
          <a:blip r:embed="rId3"/>
          <a:stretch>
            <a:fillRect/>
          </a:stretch>
        </p:blipFill>
        <p:spPr>
          <a:xfrm>
            <a:off x="807076" y="1567558"/>
            <a:ext cx="7591671" cy="4652266"/>
          </a:xfrm>
          <a:prstGeom prst="rect">
            <a:avLst/>
          </a:prstGeom>
          <a:solidFill>
            <a:srgbClr val="FFFFFF">
              <a:shade val="85000"/>
            </a:srgbClr>
          </a:solidFill>
          <a:ln w="31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Slide Number Placeholder 3">
            <a:extLst>
              <a:ext uri="{FF2B5EF4-FFF2-40B4-BE49-F238E27FC236}">
                <a16:creationId xmlns:a16="http://schemas.microsoft.com/office/drawing/2014/main" id="{401F1730-EB43-DECB-A4B4-D60F54FA03C0}"/>
              </a:ext>
            </a:extLst>
          </p:cNvPr>
          <p:cNvSpPr>
            <a:spLocks noGrp="1"/>
          </p:cNvSpPr>
          <p:nvPr>
            <p:ph type="sldNum" sz="quarter" idx="12"/>
          </p:nvPr>
        </p:nvSpPr>
        <p:spPr/>
        <p:txBody>
          <a:bodyPr/>
          <a:lstStyle/>
          <a:p>
            <a:fld id="{68A8D22E-6BC5-9E47-900C-2BB94685D9F5}" type="slidenum">
              <a:rPr lang="en-US" smtClean="0"/>
              <a:t>49</a:t>
            </a:fld>
            <a:endParaRPr lang="en-US"/>
          </a:p>
        </p:txBody>
      </p:sp>
      <p:sp>
        <p:nvSpPr>
          <p:cNvPr id="7" name="Rectangle 6">
            <a:extLst>
              <a:ext uri="{FF2B5EF4-FFF2-40B4-BE49-F238E27FC236}">
                <a16:creationId xmlns:a16="http://schemas.microsoft.com/office/drawing/2014/main" id="{1966F148-E744-A869-0EE1-CC99DFB1C54D}"/>
              </a:ext>
              <a:ext uri="{C183D7F6-B498-43B3-948B-1728B52AA6E4}">
                <adec:decorative xmlns:adec="http://schemas.microsoft.com/office/drawing/2017/decorative" val="1"/>
              </a:ext>
            </a:extLst>
          </p:cNvPr>
          <p:cNvSpPr/>
          <p:nvPr/>
        </p:nvSpPr>
        <p:spPr>
          <a:xfrm>
            <a:off x="807074" y="1737189"/>
            <a:ext cx="7591672" cy="733645"/>
          </a:xfrm>
          <a:prstGeom prst="rect">
            <a:avLst/>
          </a:prstGeom>
          <a:noFill/>
          <a:ln w="38100">
            <a:solidFill>
              <a:srgbClr val="EFBC4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D47C31E2-43E7-B5E1-F49F-5497736DCC9A}"/>
              </a:ext>
              <a:ext uri="{C183D7F6-B498-43B3-948B-1728B52AA6E4}">
                <adec:decorative xmlns:adec="http://schemas.microsoft.com/office/drawing/2017/decorative" val="1"/>
              </a:ext>
            </a:extLst>
          </p:cNvPr>
          <p:cNvSpPr/>
          <p:nvPr/>
        </p:nvSpPr>
        <p:spPr>
          <a:xfrm>
            <a:off x="807074" y="3823071"/>
            <a:ext cx="7591672" cy="1520003"/>
          </a:xfrm>
          <a:prstGeom prst="rect">
            <a:avLst/>
          </a:prstGeom>
          <a:noFill/>
          <a:ln w="38100">
            <a:solidFill>
              <a:srgbClr val="EFBC4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001647E-EC19-5775-173F-E3681BD498E3}"/>
              </a:ext>
              <a:ext uri="{C183D7F6-B498-43B3-948B-1728B52AA6E4}">
                <adec:decorative xmlns:adec="http://schemas.microsoft.com/office/drawing/2017/decorative" val="1"/>
              </a:ext>
            </a:extLst>
          </p:cNvPr>
          <p:cNvSpPr/>
          <p:nvPr/>
        </p:nvSpPr>
        <p:spPr>
          <a:xfrm>
            <a:off x="807074" y="2523786"/>
            <a:ext cx="7591672" cy="648039"/>
          </a:xfrm>
          <a:prstGeom prst="rect">
            <a:avLst/>
          </a:prstGeom>
          <a:noFill/>
          <a:ln w="38100">
            <a:solidFill>
              <a:srgbClr val="EFBC4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9AA4A178-7EFE-F261-9ED2-F9394BEA4ACD}"/>
              </a:ext>
            </a:extLst>
          </p:cNvPr>
          <p:cNvSpPr txBox="1"/>
          <p:nvPr/>
        </p:nvSpPr>
        <p:spPr>
          <a:xfrm>
            <a:off x="8816871" y="1408446"/>
            <a:ext cx="2603076" cy="830997"/>
          </a:xfrm>
          <a:prstGeom prst="rect">
            <a:avLst/>
          </a:prstGeom>
          <a:noFill/>
        </p:spPr>
        <p:txBody>
          <a:bodyPr wrap="square" rtlCol="0">
            <a:spAutoFit/>
          </a:bodyPr>
          <a:lstStyle/>
          <a:p>
            <a:r>
              <a:rPr lang="en-US" sz="1600" b="1">
                <a:solidFill>
                  <a:srgbClr val="1E4782"/>
                </a:solidFill>
                <a:latin typeface="Arial" panose="020B0604020202020204" pitchFamily="34" charset="0"/>
                <a:cs typeface="Arial" panose="020B0604020202020204" pitchFamily="34" charset="0"/>
              </a:rPr>
              <a:t>Element-specific proficiency descriptors</a:t>
            </a:r>
          </a:p>
          <a:p>
            <a:r>
              <a:rPr lang="en-US" sz="1600">
                <a:solidFill>
                  <a:srgbClr val="1E4782"/>
                </a:solidFill>
                <a:latin typeface="Arial" panose="020B0604020202020204" pitchFamily="34" charset="0"/>
                <a:cs typeface="Arial" panose="020B0604020202020204" pitchFamily="34" charset="0"/>
              </a:rPr>
              <a:t>For reference</a:t>
            </a:r>
          </a:p>
        </p:txBody>
      </p:sp>
      <p:sp>
        <p:nvSpPr>
          <p:cNvPr id="12" name="TextBox 11">
            <a:extLst>
              <a:ext uri="{FF2B5EF4-FFF2-40B4-BE49-F238E27FC236}">
                <a16:creationId xmlns:a16="http://schemas.microsoft.com/office/drawing/2014/main" id="{17812ED5-3771-425B-A8FD-FB67F139CBEB}"/>
              </a:ext>
            </a:extLst>
          </p:cNvPr>
          <p:cNvSpPr txBox="1"/>
          <p:nvPr/>
        </p:nvSpPr>
        <p:spPr>
          <a:xfrm>
            <a:off x="8793965" y="4203131"/>
            <a:ext cx="2603076" cy="1077218"/>
          </a:xfrm>
          <a:prstGeom prst="rect">
            <a:avLst/>
          </a:prstGeom>
          <a:noFill/>
        </p:spPr>
        <p:txBody>
          <a:bodyPr wrap="square" rtlCol="0">
            <a:spAutoFit/>
          </a:bodyPr>
          <a:lstStyle/>
          <a:p>
            <a:r>
              <a:rPr lang="en-US" sz="1600" b="1">
                <a:solidFill>
                  <a:srgbClr val="1E4782"/>
                </a:solidFill>
                <a:latin typeface="Arial" panose="020B0604020202020204" pitchFamily="34" charset="0"/>
                <a:cs typeface="Arial" panose="020B0604020202020204" pitchFamily="34" charset="0"/>
              </a:rPr>
              <a:t>Available evidence </a:t>
            </a:r>
            <a:r>
              <a:rPr lang="en-US" sz="1600">
                <a:solidFill>
                  <a:srgbClr val="1E4782"/>
                </a:solidFill>
                <a:latin typeface="Arial" panose="020B0604020202020204" pitchFamily="34" charset="0"/>
                <a:cs typeface="Arial" panose="020B0604020202020204" pitchFamily="34" charset="0"/>
              </a:rPr>
              <a:t>Automatically populated from observation forms and tagged evidence</a:t>
            </a:r>
          </a:p>
        </p:txBody>
      </p:sp>
      <p:sp>
        <p:nvSpPr>
          <p:cNvPr id="13" name="TextBox 12">
            <a:extLst>
              <a:ext uri="{FF2B5EF4-FFF2-40B4-BE49-F238E27FC236}">
                <a16:creationId xmlns:a16="http://schemas.microsoft.com/office/drawing/2014/main" id="{A7CFF2AE-2783-6148-10F2-347459FB8AE6}"/>
              </a:ext>
            </a:extLst>
          </p:cNvPr>
          <p:cNvSpPr txBox="1"/>
          <p:nvPr/>
        </p:nvSpPr>
        <p:spPr>
          <a:xfrm>
            <a:off x="8793965" y="2295694"/>
            <a:ext cx="2835656" cy="1077218"/>
          </a:xfrm>
          <a:prstGeom prst="rect">
            <a:avLst/>
          </a:prstGeom>
          <a:noFill/>
        </p:spPr>
        <p:txBody>
          <a:bodyPr wrap="square" rtlCol="0">
            <a:spAutoFit/>
          </a:bodyPr>
          <a:lstStyle/>
          <a:p>
            <a:r>
              <a:rPr lang="en-US" sz="1600" b="1">
                <a:solidFill>
                  <a:srgbClr val="1E4782"/>
                </a:solidFill>
                <a:latin typeface="Arial" panose="020B0604020202020204" pitchFamily="34" charset="0"/>
                <a:cs typeface="Arial" panose="020B0604020202020204" pitchFamily="34" charset="0"/>
              </a:rPr>
              <a:t>Summative ratings and readiness threshold</a:t>
            </a:r>
          </a:p>
          <a:p>
            <a:r>
              <a:rPr lang="en-US" sz="1600">
                <a:solidFill>
                  <a:srgbClr val="1E4782"/>
                </a:solidFill>
                <a:latin typeface="Arial" panose="020B0604020202020204" pitchFamily="34" charset="0"/>
                <a:cs typeface="Arial" panose="020B0604020202020204" pitchFamily="34" charset="0"/>
              </a:rPr>
              <a:t>Entered by PS/SP             after calibration</a:t>
            </a:r>
          </a:p>
        </p:txBody>
      </p:sp>
      <p:sp>
        <p:nvSpPr>
          <p:cNvPr id="14" name="TextBox 13">
            <a:extLst>
              <a:ext uri="{FF2B5EF4-FFF2-40B4-BE49-F238E27FC236}">
                <a16:creationId xmlns:a16="http://schemas.microsoft.com/office/drawing/2014/main" id="{5473D4CB-C25D-3C87-AAD9-AC8F469FDB7C}"/>
              </a:ext>
            </a:extLst>
          </p:cNvPr>
          <p:cNvSpPr txBox="1"/>
          <p:nvPr/>
        </p:nvSpPr>
        <p:spPr>
          <a:xfrm>
            <a:off x="8781842" y="6031347"/>
            <a:ext cx="2847777" cy="584775"/>
          </a:xfrm>
          <a:prstGeom prst="rect">
            <a:avLst/>
          </a:prstGeom>
          <a:noFill/>
        </p:spPr>
        <p:txBody>
          <a:bodyPr wrap="square" rtlCol="0">
            <a:spAutoFit/>
          </a:bodyPr>
          <a:lstStyle/>
          <a:p>
            <a:r>
              <a:rPr lang="en-US" sz="1600" b="1">
                <a:solidFill>
                  <a:srgbClr val="1E4782"/>
                </a:solidFill>
                <a:latin typeface="Arial" panose="020B0604020202020204" pitchFamily="34" charset="0"/>
                <a:cs typeface="Arial" panose="020B0604020202020204" pitchFamily="34" charset="0"/>
              </a:rPr>
              <a:t>Save button</a:t>
            </a:r>
          </a:p>
          <a:p>
            <a:r>
              <a:rPr lang="en-US" sz="1600">
                <a:solidFill>
                  <a:srgbClr val="1E4782"/>
                </a:solidFill>
                <a:latin typeface="Arial" panose="020B0604020202020204" pitchFamily="34" charset="0"/>
                <a:cs typeface="Arial" panose="020B0604020202020204" pitchFamily="34" charset="0"/>
              </a:rPr>
              <a:t>Click to save progress</a:t>
            </a:r>
          </a:p>
        </p:txBody>
      </p:sp>
      <p:cxnSp>
        <p:nvCxnSpPr>
          <p:cNvPr id="16" name="Straight Arrow Connector 15">
            <a:extLst>
              <a:ext uri="{FF2B5EF4-FFF2-40B4-BE49-F238E27FC236}">
                <a16:creationId xmlns:a16="http://schemas.microsoft.com/office/drawing/2014/main" id="{D4869165-BE61-DE36-121E-21B62788285A}"/>
              </a:ext>
              <a:ext uri="{C183D7F6-B498-43B3-948B-1728B52AA6E4}">
                <adec:decorative xmlns:adec="http://schemas.microsoft.com/office/drawing/2017/decorative" val="1"/>
              </a:ext>
            </a:extLst>
          </p:cNvPr>
          <p:cNvCxnSpPr/>
          <p:nvPr/>
        </p:nvCxnSpPr>
        <p:spPr>
          <a:xfrm>
            <a:off x="8398745" y="1857537"/>
            <a:ext cx="383097" cy="0"/>
          </a:xfrm>
          <a:prstGeom prst="straightConnector1">
            <a:avLst/>
          </a:prstGeom>
          <a:ln w="38100">
            <a:solidFill>
              <a:srgbClr val="EFBC49"/>
            </a:solidFill>
            <a:tailEnd type="triangle"/>
          </a:ln>
        </p:spPr>
        <p:style>
          <a:lnRef idx="2">
            <a:schemeClr val="accent1"/>
          </a:lnRef>
          <a:fillRef idx="0">
            <a:schemeClr val="accent1"/>
          </a:fillRef>
          <a:effectRef idx="1">
            <a:schemeClr val="accent1"/>
          </a:effectRef>
          <a:fontRef idx="minor">
            <a:schemeClr val="tx1"/>
          </a:fontRef>
        </p:style>
      </p:cxnSp>
      <p:cxnSp>
        <p:nvCxnSpPr>
          <p:cNvPr id="17" name="Straight Arrow Connector 16">
            <a:extLst>
              <a:ext uri="{FF2B5EF4-FFF2-40B4-BE49-F238E27FC236}">
                <a16:creationId xmlns:a16="http://schemas.microsoft.com/office/drawing/2014/main" id="{13857BA9-74C1-536B-A770-519A81C172ED}"/>
              </a:ext>
              <a:ext uri="{C183D7F6-B498-43B3-948B-1728B52AA6E4}">
                <adec:decorative xmlns:adec="http://schemas.microsoft.com/office/drawing/2017/decorative" val="1"/>
              </a:ext>
            </a:extLst>
          </p:cNvPr>
          <p:cNvCxnSpPr/>
          <p:nvPr/>
        </p:nvCxnSpPr>
        <p:spPr>
          <a:xfrm>
            <a:off x="8398745" y="2760068"/>
            <a:ext cx="383097" cy="0"/>
          </a:xfrm>
          <a:prstGeom prst="straightConnector1">
            <a:avLst/>
          </a:prstGeom>
          <a:ln w="38100">
            <a:solidFill>
              <a:srgbClr val="EFBC49"/>
            </a:solidFill>
            <a:tailEnd type="triangle"/>
          </a:ln>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4F0BD30A-DC99-0097-79F8-A8A9AA8D8CBC}"/>
              </a:ext>
              <a:ext uri="{C183D7F6-B498-43B3-948B-1728B52AA6E4}">
                <adec:decorative xmlns:adec="http://schemas.microsoft.com/office/drawing/2017/decorative" val="1"/>
              </a:ext>
            </a:extLst>
          </p:cNvPr>
          <p:cNvCxnSpPr/>
          <p:nvPr/>
        </p:nvCxnSpPr>
        <p:spPr>
          <a:xfrm>
            <a:off x="8427316" y="4583072"/>
            <a:ext cx="383097" cy="0"/>
          </a:xfrm>
          <a:prstGeom prst="straightConnector1">
            <a:avLst/>
          </a:prstGeom>
          <a:ln w="38100">
            <a:solidFill>
              <a:srgbClr val="EFBC49"/>
            </a:solidFill>
            <a:tailEnd type="triangle"/>
          </a:ln>
        </p:spPr>
        <p:style>
          <a:lnRef idx="2">
            <a:schemeClr val="accent1"/>
          </a:lnRef>
          <a:fillRef idx="0">
            <a:schemeClr val="accent1"/>
          </a:fillRef>
          <a:effectRef idx="1">
            <a:schemeClr val="accent1"/>
          </a:effectRef>
          <a:fontRef idx="minor">
            <a:schemeClr val="tx1"/>
          </a:fontRef>
        </p:style>
      </p:cxnSp>
      <p:sp>
        <p:nvSpPr>
          <p:cNvPr id="8" name="Rectangle 7">
            <a:extLst>
              <a:ext uri="{FF2B5EF4-FFF2-40B4-BE49-F238E27FC236}">
                <a16:creationId xmlns:a16="http://schemas.microsoft.com/office/drawing/2014/main" id="{B32359B4-01B2-C5AC-AE80-3CD2254F8F45}"/>
              </a:ext>
              <a:ext uri="{C183D7F6-B498-43B3-948B-1728B52AA6E4}">
                <adec:decorative xmlns:adec="http://schemas.microsoft.com/office/drawing/2017/decorative" val="1"/>
              </a:ext>
            </a:extLst>
          </p:cNvPr>
          <p:cNvSpPr/>
          <p:nvPr/>
        </p:nvSpPr>
        <p:spPr>
          <a:xfrm>
            <a:off x="807074" y="5409410"/>
            <a:ext cx="7591672" cy="461600"/>
          </a:xfrm>
          <a:prstGeom prst="rect">
            <a:avLst/>
          </a:prstGeom>
          <a:noFill/>
          <a:ln w="38100">
            <a:solidFill>
              <a:srgbClr val="EFBC4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3FA51959-B14C-0A05-C544-0C1B58778FFC}"/>
              </a:ext>
            </a:extLst>
          </p:cNvPr>
          <p:cNvSpPr txBox="1"/>
          <p:nvPr/>
        </p:nvSpPr>
        <p:spPr>
          <a:xfrm>
            <a:off x="8793965" y="5392850"/>
            <a:ext cx="2847777" cy="584775"/>
          </a:xfrm>
          <a:prstGeom prst="rect">
            <a:avLst/>
          </a:prstGeom>
          <a:noFill/>
        </p:spPr>
        <p:txBody>
          <a:bodyPr wrap="square" rtlCol="0">
            <a:spAutoFit/>
          </a:bodyPr>
          <a:lstStyle/>
          <a:p>
            <a:r>
              <a:rPr lang="en-US" sz="1600" b="1">
                <a:solidFill>
                  <a:srgbClr val="1E4782"/>
                </a:solidFill>
                <a:latin typeface="Arial" panose="020B0604020202020204" pitchFamily="34" charset="0"/>
                <a:cs typeface="Arial" panose="020B0604020202020204" pitchFamily="34" charset="0"/>
              </a:rPr>
              <a:t>Rationale</a:t>
            </a:r>
          </a:p>
          <a:p>
            <a:r>
              <a:rPr lang="en-US" sz="1600">
                <a:solidFill>
                  <a:srgbClr val="1E4782"/>
                </a:solidFill>
                <a:latin typeface="Arial" panose="020B0604020202020204" pitchFamily="34" charset="0"/>
                <a:cs typeface="Arial" panose="020B0604020202020204" pitchFamily="34" charset="0"/>
              </a:rPr>
              <a:t>Entered by PS/SP</a:t>
            </a:r>
          </a:p>
        </p:txBody>
      </p:sp>
      <p:cxnSp>
        <p:nvCxnSpPr>
          <p:cNvPr id="19" name="Straight Arrow Connector 18">
            <a:extLst>
              <a:ext uri="{FF2B5EF4-FFF2-40B4-BE49-F238E27FC236}">
                <a16:creationId xmlns:a16="http://schemas.microsoft.com/office/drawing/2014/main" id="{90EB5CB4-DA3A-4E3B-C328-3283F5E90255}"/>
              </a:ext>
              <a:ext uri="{C183D7F6-B498-43B3-948B-1728B52AA6E4}">
                <adec:decorative xmlns:adec="http://schemas.microsoft.com/office/drawing/2017/decorative" val="1"/>
              </a:ext>
            </a:extLst>
          </p:cNvPr>
          <p:cNvCxnSpPr/>
          <p:nvPr/>
        </p:nvCxnSpPr>
        <p:spPr>
          <a:xfrm>
            <a:off x="8398745" y="5541113"/>
            <a:ext cx="383097" cy="0"/>
          </a:xfrm>
          <a:prstGeom prst="straightConnector1">
            <a:avLst/>
          </a:prstGeom>
          <a:ln w="38100">
            <a:solidFill>
              <a:srgbClr val="EFBC49"/>
            </a:solidFill>
            <a:tailEnd type="triangle"/>
          </a:ln>
        </p:spPr>
        <p:style>
          <a:lnRef idx="2">
            <a:schemeClr val="accent1"/>
          </a:lnRef>
          <a:fillRef idx="0">
            <a:schemeClr val="accent1"/>
          </a:fillRef>
          <a:effectRef idx="1">
            <a:schemeClr val="accent1"/>
          </a:effectRef>
          <a:fontRef idx="minor">
            <a:schemeClr val="tx1"/>
          </a:fontRef>
        </p:style>
      </p:cxnSp>
      <p:sp>
        <p:nvSpPr>
          <p:cNvPr id="3" name="Rectangle 2">
            <a:extLst>
              <a:ext uri="{FF2B5EF4-FFF2-40B4-BE49-F238E27FC236}">
                <a16:creationId xmlns:a16="http://schemas.microsoft.com/office/drawing/2014/main" id="{57C2772A-992E-E31D-D3F4-207A16281899}"/>
              </a:ext>
              <a:ext uri="{C183D7F6-B498-43B3-948B-1728B52AA6E4}">
                <adec:decorative xmlns:adec="http://schemas.microsoft.com/office/drawing/2017/decorative" val="1"/>
              </a:ext>
            </a:extLst>
          </p:cNvPr>
          <p:cNvSpPr/>
          <p:nvPr/>
        </p:nvSpPr>
        <p:spPr>
          <a:xfrm>
            <a:off x="819197" y="3369864"/>
            <a:ext cx="7579548" cy="453208"/>
          </a:xfrm>
          <a:prstGeom prst="rect">
            <a:avLst/>
          </a:prstGeom>
          <a:noFill/>
          <a:ln w="38100">
            <a:solidFill>
              <a:srgbClr val="EFBC4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Arrow Connector 5">
            <a:extLst>
              <a:ext uri="{FF2B5EF4-FFF2-40B4-BE49-F238E27FC236}">
                <a16:creationId xmlns:a16="http://schemas.microsoft.com/office/drawing/2014/main" id="{CF723D70-61EB-B5AF-6FF0-B02C0DFC7033}"/>
              </a:ext>
              <a:ext uri="{C183D7F6-B498-43B3-948B-1728B52AA6E4}">
                <adec:decorative xmlns:adec="http://schemas.microsoft.com/office/drawing/2017/decorative" val="1"/>
              </a:ext>
            </a:extLst>
          </p:cNvPr>
          <p:cNvCxnSpPr>
            <a:cxnSpLocks/>
          </p:cNvCxnSpPr>
          <p:nvPr/>
        </p:nvCxnSpPr>
        <p:spPr>
          <a:xfrm>
            <a:off x="8410868" y="3709649"/>
            <a:ext cx="383097" cy="0"/>
          </a:xfrm>
          <a:prstGeom prst="straightConnector1">
            <a:avLst/>
          </a:prstGeom>
          <a:ln w="38100">
            <a:solidFill>
              <a:srgbClr val="EFBC49"/>
            </a:solidFill>
            <a:tailEnd type="triangle"/>
          </a:ln>
        </p:spPr>
        <p:style>
          <a:lnRef idx="2">
            <a:schemeClr val="accent1"/>
          </a:lnRef>
          <a:fillRef idx="0">
            <a:schemeClr val="accent1"/>
          </a:fillRef>
          <a:effectRef idx="1">
            <a:schemeClr val="accent1"/>
          </a:effectRef>
          <a:fontRef idx="minor">
            <a:schemeClr val="tx1"/>
          </a:fontRef>
        </p:style>
      </p:cxnSp>
      <p:sp>
        <p:nvSpPr>
          <p:cNvPr id="20" name="TextBox 19">
            <a:extLst>
              <a:ext uri="{FF2B5EF4-FFF2-40B4-BE49-F238E27FC236}">
                <a16:creationId xmlns:a16="http://schemas.microsoft.com/office/drawing/2014/main" id="{1A4EC88F-853E-83F9-1C5D-CBE6D2624761}"/>
              </a:ext>
            </a:extLst>
          </p:cNvPr>
          <p:cNvSpPr txBox="1"/>
          <p:nvPr/>
        </p:nvSpPr>
        <p:spPr>
          <a:xfrm>
            <a:off x="8781842" y="3505855"/>
            <a:ext cx="2970206" cy="584775"/>
          </a:xfrm>
          <a:prstGeom prst="rect">
            <a:avLst/>
          </a:prstGeom>
          <a:noFill/>
        </p:spPr>
        <p:txBody>
          <a:bodyPr wrap="square" rtlCol="0">
            <a:spAutoFit/>
          </a:bodyPr>
          <a:lstStyle/>
          <a:p>
            <a:r>
              <a:rPr lang="en-US" sz="1600" b="1">
                <a:solidFill>
                  <a:srgbClr val="1E4782"/>
                </a:solidFill>
                <a:latin typeface="Arial" panose="020B0604020202020204" pitchFamily="34" charset="0"/>
                <a:cs typeface="Arial" panose="020B0604020202020204" pitchFamily="34" charset="0"/>
              </a:rPr>
              <a:t>Categories of evidence used </a:t>
            </a:r>
            <a:r>
              <a:rPr lang="en-US" sz="1600">
                <a:solidFill>
                  <a:srgbClr val="1E4782"/>
                </a:solidFill>
                <a:latin typeface="Arial" panose="020B0604020202020204" pitchFamily="34" charset="0"/>
                <a:cs typeface="Arial" panose="020B0604020202020204" pitchFamily="34" charset="0"/>
              </a:rPr>
              <a:t>to support selected ratings</a:t>
            </a:r>
          </a:p>
        </p:txBody>
      </p:sp>
    </p:spTree>
    <p:extLst>
      <p:ext uri="{BB962C8B-B14F-4D97-AF65-F5344CB8AC3E}">
        <p14:creationId xmlns:p14="http://schemas.microsoft.com/office/powerpoint/2010/main" val="1580960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5"/>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P spid="11" grpId="0"/>
      <p:bldP spid="12" grpId="0"/>
      <p:bldP spid="13" grpId="0"/>
      <p:bldP spid="14" grpId="0"/>
      <p:bldP spid="8" grpId="0" animBg="1"/>
      <p:bldP spid="15" grpId="0"/>
      <p:bldP spid="3" grpId="0" animBg="1"/>
      <p:bldP spid="2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C8F4FE-F9B7-9F88-84A0-996FDAB6F04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7937E5B-16D0-0788-3767-5D328C74FCDF}"/>
              </a:ext>
            </a:extLst>
          </p:cNvPr>
          <p:cNvSpPr>
            <a:spLocks noGrp="1"/>
          </p:cNvSpPr>
          <p:nvPr>
            <p:ph type="title"/>
          </p:nvPr>
        </p:nvSpPr>
        <p:spPr/>
        <p:txBody>
          <a:bodyPr>
            <a:normAutofit/>
          </a:bodyPr>
          <a:lstStyle/>
          <a:p>
            <a:r>
              <a:rPr lang="en-US">
                <a:latin typeface="Arial"/>
                <a:cs typeface="Arial"/>
              </a:rPr>
              <a:t>What is the CAP Online Platform?</a:t>
            </a:r>
            <a:endParaRPr lang="en-US"/>
          </a:p>
        </p:txBody>
      </p:sp>
      <p:sp>
        <p:nvSpPr>
          <p:cNvPr id="7" name="TextBox 6">
            <a:extLst>
              <a:ext uri="{FF2B5EF4-FFF2-40B4-BE49-F238E27FC236}">
                <a16:creationId xmlns:a16="http://schemas.microsoft.com/office/drawing/2014/main" id="{78695CCE-E0D4-14BC-042C-5B8BAFF1AD04}"/>
              </a:ext>
            </a:extLst>
          </p:cNvPr>
          <p:cNvSpPr txBox="1"/>
          <p:nvPr/>
        </p:nvSpPr>
        <p:spPr>
          <a:xfrm>
            <a:off x="670505" y="1807865"/>
            <a:ext cx="11390866" cy="1893211"/>
          </a:xfrm>
          <a:prstGeom prst="rect">
            <a:avLst/>
          </a:prstGeom>
          <a:noFill/>
        </p:spPr>
        <p:txBody>
          <a:bodyPr wrap="square">
            <a:spAutoFit/>
          </a:bodyPr>
          <a:lstStyle/>
          <a:p>
            <a:pPr>
              <a:lnSpc>
                <a:spcPct val="113000"/>
              </a:lnSpc>
              <a:spcBef>
                <a:spcPts val="500"/>
              </a:spcBef>
            </a:pPr>
            <a:r>
              <a:rPr lang="en-US" sz="2200" b="1">
                <a:solidFill>
                  <a:srgbClr val="1E4782"/>
                </a:solidFill>
                <a:latin typeface="Arial" panose="020B0604020202020204" pitchFamily="34" charset="0"/>
                <a:cs typeface="Arial" panose="020B0604020202020204" pitchFamily="34" charset="0"/>
              </a:rPr>
              <a:t>Virtual system for implementing CAP </a:t>
            </a:r>
            <a:r>
              <a:rPr lang="en-US" sz="2200">
                <a:solidFill>
                  <a:srgbClr val="1E4782"/>
                </a:solidFill>
                <a:latin typeface="Arial" panose="020B0604020202020204" pitchFamily="34" charset="0"/>
                <a:cs typeface="Arial" panose="020B0604020202020204" pitchFamily="34" charset="0"/>
              </a:rPr>
              <a:t>as outlined in the CAP Guidelines and Implementation Handbook​.</a:t>
            </a:r>
          </a:p>
          <a:p>
            <a:pPr>
              <a:lnSpc>
                <a:spcPct val="113000"/>
              </a:lnSpc>
              <a:spcBef>
                <a:spcPts val="500"/>
              </a:spcBef>
            </a:pPr>
            <a:endParaRPr lang="en-US" sz="1000">
              <a:solidFill>
                <a:srgbClr val="1E4782"/>
              </a:solidFill>
              <a:latin typeface="Arial" panose="020B0604020202020204" pitchFamily="34" charset="0"/>
              <a:cs typeface="Arial" panose="020B0604020202020204" pitchFamily="34" charset="0"/>
            </a:endParaRPr>
          </a:p>
          <a:p>
            <a:pPr>
              <a:lnSpc>
                <a:spcPct val="113000"/>
              </a:lnSpc>
              <a:spcBef>
                <a:spcPts val="500"/>
              </a:spcBef>
            </a:pPr>
            <a:r>
              <a:rPr lang="en-US" sz="2200">
                <a:solidFill>
                  <a:srgbClr val="1E4782"/>
                </a:solidFill>
                <a:latin typeface="Arial" panose="020B0604020202020204" pitchFamily="34" charset="0"/>
                <a:cs typeface="Arial" panose="020B0604020202020204" pitchFamily="34" charset="0"/>
              </a:rPr>
              <a:t>Allows program supervisors (PSs), supervising practitioners (PSs), and teacher candidates (TCs) to complete all forms online.​</a:t>
            </a:r>
          </a:p>
        </p:txBody>
      </p:sp>
      <p:pic>
        <p:nvPicPr>
          <p:cNvPr id="16" name="Picture 15" descr="Image of woman">
            <a:extLst>
              <a:ext uri="{FF2B5EF4-FFF2-40B4-BE49-F238E27FC236}">
                <a16:creationId xmlns:a16="http://schemas.microsoft.com/office/drawing/2014/main" id="{A1C85EA4-7B10-4B1B-F2E5-35BBB4DE593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rcRect r="27051" b="45978"/>
          <a:stretch>
            <a:fillRect/>
          </a:stretch>
        </p:blipFill>
        <p:spPr>
          <a:xfrm>
            <a:off x="6342743" y="2526346"/>
            <a:ext cx="5849257" cy="4331654"/>
          </a:xfrm>
          <a:prstGeom prst="rect">
            <a:avLst/>
          </a:prstGeom>
        </p:spPr>
      </p:pic>
      <p:sp>
        <p:nvSpPr>
          <p:cNvPr id="5" name="TextBox 4">
            <a:extLst>
              <a:ext uri="{FF2B5EF4-FFF2-40B4-BE49-F238E27FC236}">
                <a16:creationId xmlns:a16="http://schemas.microsoft.com/office/drawing/2014/main" id="{29371B7B-1F27-95A5-7F9B-F00EAE89847C}"/>
              </a:ext>
            </a:extLst>
          </p:cNvPr>
          <p:cNvSpPr txBox="1"/>
          <p:nvPr/>
        </p:nvSpPr>
        <p:spPr>
          <a:xfrm>
            <a:off x="670505" y="3999475"/>
            <a:ext cx="10018274" cy="769441"/>
          </a:xfrm>
          <a:prstGeom prst="rect">
            <a:avLst/>
          </a:prstGeom>
          <a:noFill/>
        </p:spPr>
        <p:txBody>
          <a:bodyPr wrap="square">
            <a:spAutoFit/>
          </a:bodyPr>
          <a:lstStyle/>
          <a:p>
            <a:r>
              <a:rPr lang="en-US" sz="2200" b="1" i="0" u="none" strike="noStrike">
                <a:solidFill>
                  <a:srgbClr val="E97132"/>
                </a:solidFill>
                <a:effectLst/>
                <a:latin typeface="Arial" panose="020B0604020202020204" pitchFamily="34" charset="0"/>
                <a:cs typeface="Arial" panose="020B0604020202020204" pitchFamily="34" charset="0"/>
              </a:rPr>
              <a:t>If you are using the </a:t>
            </a:r>
            <a:r>
              <a:rPr lang="en-US" sz="2200" b="1">
                <a:solidFill>
                  <a:srgbClr val="E97132"/>
                </a:solidFill>
                <a:latin typeface="Arial" panose="020B0604020202020204" pitchFamily="34" charset="0"/>
                <a:cs typeface="Arial" panose="020B0604020202020204" pitchFamily="34" charset="0"/>
              </a:rPr>
              <a:t>p</a:t>
            </a:r>
            <a:r>
              <a:rPr lang="en-US" sz="2200" b="1" i="0" u="none" strike="noStrike">
                <a:solidFill>
                  <a:srgbClr val="E97132"/>
                </a:solidFill>
                <a:effectLst/>
                <a:latin typeface="Arial" panose="020B0604020202020204" pitchFamily="34" charset="0"/>
                <a:cs typeface="Arial" panose="020B0604020202020204" pitchFamily="34" charset="0"/>
              </a:rPr>
              <a:t>latform, the educator preparation program your     TC is enrolled in has elected to use it to facilitate the CAP process.</a:t>
            </a:r>
            <a:endParaRPr lang="en-US" sz="2200" b="1">
              <a:solidFill>
                <a:srgbClr val="E9713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8017608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068B63-0D67-910E-8550-15BBC724445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70FCF2C-4339-E3AC-10AC-1E14D6C8395E}"/>
              </a:ext>
            </a:extLst>
          </p:cNvPr>
          <p:cNvSpPr>
            <a:spLocks noGrp="1"/>
          </p:cNvSpPr>
          <p:nvPr>
            <p:ph type="title"/>
          </p:nvPr>
        </p:nvSpPr>
        <p:spPr>
          <a:xfrm>
            <a:off x="173179" y="308699"/>
            <a:ext cx="12010845" cy="861002"/>
          </a:xfrm>
        </p:spPr>
        <p:txBody>
          <a:bodyPr>
            <a:normAutofit/>
          </a:bodyPr>
          <a:lstStyle/>
          <a:p>
            <a:r>
              <a:rPr lang="en-US">
                <a:latin typeface="Arial"/>
                <a:cs typeface="Arial"/>
              </a:rPr>
              <a:t>Evidence Categories</a:t>
            </a:r>
            <a:endParaRPr lang="en-US"/>
          </a:p>
        </p:txBody>
      </p:sp>
      <p:sp>
        <p:nvSpPr>
          <p:cNvPr id="4" name="Slide Number Placeholder 3">
            <a:extLst>
              <a:ext uri="{FF2B5EF4-FFF2-40B4-BE49-F238E27FC236}">
                <a16:creationId xmlns:a16="http://schemas.microsoft.com/office/drawing/2014/main" id="{61D64E7C-D1C0-E2CB-9970-8474AAC2D1EF}"/>
              </a:ext>
              <a:ext uri="{C183D7F6-B498-43B3-948B-1728B52AA6E4}">
                <adec:decorative xmlns:adec="http://schemas.microsoft.com/office/drawing/2017/decorative" val="1"/>
              </a:ext>
            </a:extLst>
          </p:cNvPr>
          <p:cNvSpPr>
            <a:spLocks noGrp="1"/>
          </p:cNvSpPr>
          <p:nvPr>
            <p:ph type="sldNum" sz="quarter" idx="12"/>
          </p:nvPr>
        </p:nvSpPr>
        <p:spPr/>
        <p:txBody>
          <a:bodyPr/>
          <a:lstStyle/>
          <a:p>
            <a:fld id="{68A8D22E-6BC5-9E47-900C-2BB94685D9F5}" type="slidenum">
              <a:rPr lang="en-US" smtClean="0"/>
              <a:t>50</a:t>
            </a:fld>
            <a:endParaRPr lang="en-US"/>
          </a:p>
        </p:txBody>
      </p:sp>
      <p:sp>
        <p:nvSpPr>
          <p:cNvPr id="11" name="TextBox 10">
            <a:extLst>
              <a:ext uri="{FF2B5EF4-FFF2-40B4-BE49-F238E27FC236}">
                <a16:creationId xmlns:a16="http://schemas.microsoft.com/office/drawing/2014/main" id="{7BBA699D-3064-1D3C-F66E-E54DA3C69B79}"/>
              </a:ext>
            </a:extLst>
          </p:cNvPr>
          <p:cNvSpPr txBox="1"/>
          <p:nvPr/>
        </p:nvSpPr>
        <p:spPr>
          <a:xfrm>
            <a:off x="948664" y="2057719"/>
            <a:ext cx="11150401" cy="381771"/>
          </a:xfrm>
          <a:prstGeom prst="rect">
            <a:avLst/>
          </a:prstGeom>
          <a:noFill/>
        </p:spPr>
        <p:txBody>
          <a:bodyPr wrap="square" lIns="91440" tIns="45720" rIns="91440" bIns="45720" anchor="t">
            <a:spAutoFit/>
          </a:bodyPr>
          <a:lstStyle/>
          <a:p>
            <a:pPr>
              <a:lnSpc>
                <a:spcPct val="113999"/>
              </a:lnSpc>
              <a:spcBef>
                <a:spcPts val="500"/>
              </a:spcBef>
              <a:buFont typeface="Arial"/>
            </a:pPr>
            <a:r>
              <a:rPr lang="en-US" b="1">
                <a:solidFill>
                  <a:srgbClr val="1E4782"/>
                </a:solidFill>
                <a:latin typeface="Arial"/>
                <a:ea typeface="+mn-lt"/>
                <a:cs typeface="Arial"/>
              </a:rPr>
              <a:t>Supervisors must ensure these evidence expectations are met across elements: </a:t>
            </a:r>
            <a:endParaRPr lang="en-US" sz="1600">
              <a:solidFill>
                <a:srgbClr val="1E4782"/>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4DAFA8FE-9842-FF89-998D-8BE5F5EE36FA}"/>
              </a:ext>
            </a:extLst>
          </p:cNvPr>
          <p:cNvSpPr txBox="1"/>
          <p:nvPr/>
        </p:nvSpPr>
        <p:spPr>
          <a:xfrm>
            <a:off x="1551863" y="2583007"/>
            <a:ext cx="11341001" cy="1477328"/>
          </a:xfrm>
          <a:prstGeom prst="rect">
            <a:avLst/>
          </a:prstGeom>
          <a:noFill/>
        </p:spPr>
        <p:txBody>
          <a:bodyPr wrap="square">
            <a:spAutoFit/>
          </a:bodyPr>
          <a:lstStyle/>
          <a:p>
            <a:r>
              <a:rPr lang="en-US">
                <a:solidFill>
                  <a:srgbClr val="1E4782"/>
                </a:solidFill>
                <a:latin typeface="Arial" panose="020B0604020202020204" pitchFamily="34" charset="0"/>
                <a:cs typeface="Arial" panose="020B0604020202020204" pitchFamily="34" charset="0"/>
              </a:rPr>
              <a:t>Each category of evidence must be used to support the rating for at least one Essential Element </a:t>
            </a:r>
          </a:p>
          <a:p>
            <a:endParaRPr lang="en-US">
              <a:solidFill>
                <a:srgbClr val="1E4782"/>
              </a:solidFill>
              <a:latin typeface="Arial" panose="020B0604020202020204" pitchFamily="34" charset="0"/>
              <a:cs typeface="Arial" panose="020B0604020202020204" pitchFamily="34" charset="0"/>
            </a:endParaRPr>
          </a:p>
          <a:p>
            <a:r>
              <a:rPr lang="en-US">
                <a:solidFill>
                  <a:srgbClr val="1E4782"/>
                </a:solidFill>
                <a:latin typeface="Arial" panose="020B0604020202020204" pitchFamily="34" charset="0"/>
                <a:cs typeface="Arial" panose="020B0604020202020204" pitchFamily="34" charset="0"/>
              </a:rPr>
              <a:t>The rating for each Essential Element must be supported by two categories of evidence.</a:t>
            </a:r>
          </a:p>
          <a:p>
            <a:endParaRPr lang="en-US">
              <a:solidFill>
                <a:srgbClr val="1E4782"/>
              </a:solidFill>
              <a:latin typeface="Arial" panose="020B0604020202020204" pitchFamily="34" charset="0"/>
              <a:cs typeface="Arial" panose="020B0604020202020204" pitchFamily="34" charset="0"/>
            </a:endParaRPr>
          </a:p>
          <a:p>
            <a:r>
              <a:rPr lang="en-US">
                <a:solidFill>
                  <a:srgbClr val="1E4782"/>
                </a:solidFill>
                <a:latin typeface="Arial" panose="020B0604020202020204" pitchFamily="34" charset="0"/>
                <a:cs typeface="Arial" panose="020B0604020202020204" pitchFamily="34" charset="0"/>
              </a:rPr>
              <a:t>For Elements I-A-1, II-A-1, and II-B-2, observations must be used as one category of evidence</a:t>
            </a:r>
          </a:p>
        </p:txBody>
      </p:sp>
      <p:pic>
        <p:nvPicPr>
          <p:cNvPr id="13" name="Graphic 12">
            <a:extLst>
              <a:ext uri="{FF2B5EF4-FFF2-40B4-BE49-F238E27FC236}">
                <a16:creationId xmlns:a16="http://schemas.microsoft.com/office/drawing/2014/main" id="{4BF164B0-D33F-BBB4-6898-C74AFF0B19F5}"/>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48665" y="2436690"/>
            <a:ext cx="654099" cy="654099"/>
          </a:xfrm>
          <a:prstGeom prst="rect">
            <a:avLst/>
          </a:prstGeom>
        </p:spPr>
      </p:pic>
      <p:pic>
        <p:nvPicPr>
          <p:cNvPr id="16" name="Graphic 15">
            <a:extLst>
              <a:ext uri="{FF2B5EF4-FFF2-40B4-BE49-F238E27FC236}">
                <a16:creationId xmlns:a16="http://schemas.microsoft.com/office/drawing/2014/main" id="{27D245AE-9A47-0713-0FBE-B129ED6717F1}"/>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48664" y="2994621"/>
            <a:ext cx="654099" cy="654099"/>
          </a:xfrm>
          <a:prstGeom prst="rect">
            <a:avLst/>
          </a:prstGeom>
        </p:spPr>
      </p:pic>
      <p:pic>
        <p:nvPicPr>
          <p:cNvPr id="17" name="Graphic 16">
            <a:extLst>
              <a:ext uri="{FF2B5EF4-FFF2-40B4-BE49-F238E27FC236}">
                <a16:creationId xmlns:a16="http://schemas.microsoft.com/office/drawing/2014/main" id="{FA934073-FAB1-2664-176A-95387E2057B1}"/>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48664" y="3527478"/>
            <a:ext cx="654099" cy="654099"/>
          </a:xfrm>
          <a:prstGeom prst="rect">
            <a:avLst/>
          </a:prstGeom>
        </p:spPr>
      </p:pic>
      <p:sp>
        <p:nvSpPr>
          <p:cNvPr id="5" name="TextBox 4">
            <a:extLst>
              <a:ext uri="{FF2B5EF4-FFF2-40B4-BE49-F238E27FC236}">
                <a16:creationId xmlns:a16="http://schemas.microsoft.com/office/drawing/2014/main" id="{9E3216ED-588C-1028-8855-73B1889085CC}"/>
              </a:ext>
            </a:extLst>
          </p:cNvPr>
          <p:cNvSpPr txBox="1"/>
          <p:nvPr/>
        </p:nvSpPr>
        <p:spPr>
          <a:xfrm>
            <a:off x="913431" y="4471949"/>
            <a:ext cx="10342278"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i="0" u="none" strike="noStrike" kern="1200">
                <a:solidFill>
                  <a:srgbClr val="E97132"/>
                </a:solidFill>
                <a:effectLst/>
                <a:latin typeface="Arial" panose="020B0604020202020204" pitchFamily="34" charset="0"/>
                <a:cs typeface="Arial" panose="020B0604020202020204" pitchFamily="34" charset="0"/>
              </a:rPr>
              <a:t>The platform does </a:t>
            </a:r>
            <a:r>
              <a:rPr lang="en-US" sz="1800" b="1" i="0" strike="noStrike" kern="1200">
                <a:solidFill>
                  <a:srgbClr val="E97132"/>
                </a:solidFill>
                <a:effectLst/>
                <a:latin typeface="Arial" panose="020B0604020202020204" pitchFamily="34" charset="0"/>
                <a:cs typeface="Arial" panose="020B0604020202020204" pitchFamily="34" charset="0"/>
              </a:rPr>
              <a:t>NOT</a:t>
            </a:r>
            <a:r>
              <a:rPr lang="en-US" sz="1800" b="1" i="0" u="none" strike="noStrike" kern="1200">
                <a:solidFill>
                  <a:srgbClr val="E97132"/>
                </a:solidFill>
                <a:effectLst/>
                <a:latin typeface="Arial" panose="020B0604020202020204" pitchFamily="34" charset="0"/>
                <a:cs typeface="Arial" panose="020B0604020202020204" pitchFamily="34" charset="0"/>
              </a:rPr>
              <a:t> automatically check for this</a:t>
            </a:r>
            <a:r>
              <a:rPr lang="en-US" b="1">
                <a:solidFill>
                  <a:srgbClr val="E97132"/>
                </a:solidFill>
                <a:latin typeface="Arial" panose="020B0604020202020204" pitchFamily="34" charset="0"/>
                <a:cs typeface="Arial" panose="020B0604020202020204" pitchFamily="34" charset="0"/>
              </a:rPr>
              <a:t>, and cycles may be completed without all evidence requirements met.</a:t>
            </a:r>
            <a:r>
              <a:rPr lang="en-US" sz="1800" b="1" i="0" u="none" strike="noStrike" kern="1200">
                <a:solidFill>
                  <a:srgbClr val="E97132"/>
                </a:solidFill>
                <a:effectLst/>
                <a:latin typeface="Arial" panose="020B0604020202020204" pitchFamily="34" charset="0"/>
                <a:cs typeface="Arial" panose="020B0604020202020204" pitchFamily="34" charset="0"/>
              </a:rPr>
              <a:t> </a:t>
            </a:r>
            <a:r>
              <a:rPr lang="en-US" sz="1800" i="0" u="none" strike="noStrike" kern="1200">
                <a:solidFill>
                  <a:srgbClr val="E97132"/>
                </a:solidFill>
                <a:effectLst/>
                <a:latin typeface="Arial" panose="020B0604020202020204" pitchFamily="34" charset="0"/>
                <a:ea typeface="+mn-lt"/>
                <a:cs typeface="Arial" panose="020B0604020202020204" pitchFamily="34" charset="0"/>
              </a:rPr>
              <a:t>S</a:t>
            </a:r>
            <a:r>
              <a:rPr lang="en-US" b="0">
                <a:solidFill>
                  <a:srgbClr val="E97132"/>
                </a:solidFill>
                <a:latin typeface="Arial" panose="020B0604020202020204" pitchFamily="34" charset="0"/>
                <a:ea typeface="+mn-lt"/>
                <a:cs typeface="Arial" panose="020B0604020202020204" pitchFamily="34" charset="0"/>
              </a:rPr>
              <a:t>ponsoring organizations must have systems in place to ensure these expectations are met for every candidate.</a:t>
            </a:r>
          </a:p>
        </p:txBody>
      </p:sp>
    </p:spTree>
    <p:extLst>
      <p:ext uri="{BB962C8B-B14F-4D97-AF65-F5344CB8AC3E}">
        <p14:creationId xmlns:p14="http://schemas.microsoft.com/office/powerpoint/2010/main" val="3299642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FDD60C-07FA-2A65-0207-65F46F74165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C6D1594-6857-DF39-2F1D-05F32972BDF8}"/>
              </a:ext>
            </a:extLst>
          </p:cNvPr>
          <p:cNvSpPr>
            <a:spLocks noGrp="1"/>
          </p:cNvSpPr>
          <p:nvPr>
            <p:ph type="title"/>
          </p:nvPr>
        </p:nvSpPr>
        <p:spPr/>
        <p:txBody>
          <a:bodyPr>
            <a:normAutofit/>
          </a:bodyPr>
          <a:lstStyle/>
          <a:p>
            <a:r>
              <a:rPr lang="en-US" dirty="0"/>
              <a:t>Layout for Overarching Feedback </a:t>
            </a:r>
          </a:p>
        </p:txBody>
      </p:sp>
      <p:pic>
        <p:nvPicPr>
          <p:cNvPr id="6" name="Picture 5" descr="Summative  assessment">
            <a:extLst>
              <a:ext uri="{FF2B5EF4-FFF2-40B4-BE49-F238E27FC236}">
                <a16:creationId xmlns:a16="http://schemas.microsoft.com/office/drawing/2014/main" id="{66A9898D-7078-F881-C976-4898694E05A2}"/>
              </a:ext>
            </a:extLst>
          </p:cNvPr>
          <p:cNvPicPr>
            <a:picLocks noChangeAspect="1"/>
          </p:cNvPicPr>
          <p:nvPr/>
        </p:nvPicPr>
        <p:blipFill>
          <a:blip r:embed="rId3"/>
          <a:stretch>
            <a:fillRect/>
          </a:stretch>
        </p:blipFill>
        <p:spPr>
          <a:xfrm>
            <a:off x="807076" y="1944813"/>
            <a:ext cx="7579321" cy="2898607"/>
          </a:xfrm>
          <a:prstGeom prst="rect">
            <a:avLst/>
          </a:prstGeom>
          <a:solidFill>
            <a:srgbClr val="FFFFFF">
              <a:shade val="85000"/>
            </a:srgbClr>
          </a:solidFill>
          <a:ln w="31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Slide Number Placeholder 3">
            <a:extLst>
              <a:ext uri="{FF2B5EF4-FFF2-40B4-BE49-F238E27FC236}">
                <a16:creationId xmlns:a16="http://schemas.microsoft.com/office/drawing/2014/main" id="{E2EBA363-4F56-7F9E-11A8-76B5448FA011}"/>
              </a:ext>
              <a:ext uri="{C183D7F6-B498-43B3-948B-1728B52AA6E4}">
                <adec:decorative xmlns:adec="http://schemas.microsoft.com/office/drawing/2017/decorative" val="1"/>
              </a:ext>
            </a:extLst>
          </p:cNvPr>
          <p:cNvSpPr>
            <a:spLocks noGrp="1"/>
          </p:cNvSpPr>
          <p:nvPr>
            <p:ph type="sldNum" sz="quarter" idx="12"/>
          </p:nvPr>
        </p:nvSpPr>
        <p:spPr/>
        <p:txBody>
          <a:bodyPr/>
          <a:lstStyle/>
          <a:p>
            <a:fld id="{68A8D22E-6BC5-9E47-900C-2BB94685D9F5}" type="slidenum">
              <a:rPr lang="en-US" smtClean="0"/>
              <a:t>51</a:t>
            </a:fld>
            <a:endParaRPr lang="en-US"/>
          </a:p>
        </p:txBody>
      </p:sp>
      <p:sp>
        <p:nvSpPr>
          <p:cNvPr id="9" name="Rectangle 8">
            <a:extLst>
              <a:ext uri="{FF2B5EF4-FFF2-40B4-BE49-F238E27FC236}">
                <a16:creationId xmlns:a16="http://schemas.microsoft.com/office/drawing/2014/main" id="{9C6AACF0-9344-674C-5225-C1A14C1E9DB0}"/>
              </a:ext>
              <a:ext uri="{C183D7F6-B498-43B3-948B-1728B52AA6E4}">
                <adec:decorative xmlns:adec="http://schemas.microsoft.com/office/drawing/2017/decorative" val="1"/>
              </a:ext>
            </a:extLst>
          </p:cNvPr>
          <p:cNvSpPr/>
          <p:nvPr/>
        </p:nvSpPr>
        <p:spPr>
          <a:xfrm>
            <a:off x="807076" y="2096616"/>
            <a:ext cx="7591672" cy="1077217"/>
          </a:xfrm>
          <a:prstGeom prst="rect">
            <a:avLst/>
          </a:prstGeom>
          <a:noFill/>
          <a:ln w="38100">
            <a:solidFill>
              <a:srgbClr val="EFBC4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20382AE-0B67-FB3D-7138-D6C2F9EAAFC2}"/>
              </a:ext>
              <a:ext uri="{C183D7F6-B498-43B3-948B-1728B52AA6E4}">
                <adec:decorative xmlns:adec="http://schemas.microsoft.com/office/drawing/2017/decorative" val="1"/>
              </a:ext>
            </a:extLst>
          </p:cNvPr>
          <p:cNvSpPr/>
          <p:nvPr/>
        </p:nvSpPr>
        <p:spPr>
          <a:xfrm>
            <a:off x="807076" y="3281343"/>
            <a:ext cx="7591672" cy="886332"/>
          </a:xfrm>
          <a:prstGeom prst="rect">
            <a:avLst/>
          </a:prstGeom>
          <a:noFill/>
          <a:ln w="38100">
            <a:solidFill>
              <a:srgbClr val="EFBC4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Arrow Connector 15">
            <a:extLst>
              <a:ext uri="{FF2B5EF4-FFF2-40B4-BE49-F238E27FC236}">
                <a16:creationId xmlns:a16="http://schemas.microsoft.com/office/drawing/2014/main" id="{37D275E5-6ED3-0D91-00F3-E14EA8934686}"/>
              </a:ext>
              <a:ext uri="{C183D7F6-B498-43B3-948B-1728B52AA6E4}">
                <adec:decorative xmlns:adec="http://schemas.microsoft.com/office/drawing/2017/decorative" val="1"/>
              </a:ext>
            </a:extLst>
          </p:cNvPr>
          <p:cNvCxnSpPr/>
          <p:nvPr/>
        </p:nvCxnSpPr>
        <p:spPr>
          <a:xfrm>
            <a:off x="8387969" y="2219487"/>
            <a:ext cx="383097" cy="0"/>
          </a:xfrm>
          <a:prstGeom prst="straightConnector1">
            <a:avLst/>
          </a:prstGeom>
          <a:ln w="38100">
            <a:solidFill>
              <a:srgbClr val="EFBC49"/>
            </a:solidFill>
            <a:tailEnd type="triangle"/>
          </a:ln>
        </p:spPr>
        <p:style>
          <a:lnRef idx="2">
            <a:schemeClr val="accent1"/>
          </a:lnRef>
          <a:fillRef idx="0">
            <a:schemeClr val="accent1"/>
          </a:fillRef>
          <a:effectRef idx="1">
            <a:schemeClr val="accent1"/>
          </a:effectRef>
          <a:fontRef idx="minor">
            <a:schemeClr val="tx1"/>
          </a:fontRef>
        </p:style>
      </p:cxnSp>
      <p:cxnSp>
        <p:nvCxnSpPr>
          <p:cNvPr id="17" name="Straight Arrow Connector 16">
            <a:extLst>
              <a:ext uri="{FF2B5EF4-FFF2-40B4-BE49-F238E27FC236}">
                <a16:creationId xmlns:a16="http://schemas.microsoft.com/office/drawing/2014/main" id="{8765DA11-E29C-6186-B8B3-11B613F36C42}"/>
              </a:ext>
              <a:ext uri="{C183D7F6-B498-43B3-948B-1728B52AA6E4}">
                <adec:decorative xmlns:adec="http://schemas.microsoft.com/office/drawing/2017/decorative" val="1"/>
              </a:ext>
            </a:extLst>
          </p:cNvPr>
          <p:cNvCxnSpPr/>
          <p:nvPr/>
        </p:nvCxnSpPr>
        <p:spPr>
          <a:xfrm>
            <a:off x="8386395" y="3394116"/>
            <a:ext cx="383097" cy="0"/>
          </a:xfrm>
          <a:prstGeom prst="straightConnector1">
            <a:avLst/>
          </a:prstGeom>
          <a:ln w="38100">
            <a:solidFill>
              <a:srgbClr val="EFBC49"/>
            </a:solidFill>
            <a:tailEnd type="triangle"/>
          </a:ln>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5D45C6A2-EE97-0B7A-2995-68E7FEB80224}"/>
              </a:ext>
              <a:ext uri="{C183D7F6-B498-43B3-948B-1728B52AA6E4}">
                <adec:decorative xmlns:adec="http://schemas.microsoft.com/office/drawing/2017/decorative" val="1"/>
              </a:ext>
            </a:extLst>
          </p:cNvPr>
          <p:cNvCxnSpPr/>
          <p:nvPr/>
        </p:nvCxnSpPr>
        <p:spPr>
          <a:xfrm>
            <a:off x="8386396" y="4445037"/>
            <a:ext cx="383097" cy="0"/>
          </a:xfrm>
          <a:prstGeom prst="straightConnector1">
            <a:avLst/>
          </a:prstGeom>
          <a:ln w="38100">
            <a:solidFill>
              <a:srgbClr val="EFBC49"/>
            </a:solidFill>
            <a:tailEnd type="triangle"/>
          </a:ln>
        </p:spPr>
        <p:style>
          <a:lnRef idx="2">
            <a:schemeClr val="accent1"/>
          </a:lnRef>
          <a:fillRef idx="0">
            <a:schemeClr val="accent1"/>
          </a:fillRef>
          <a:effectRef idx="1">
            <a:schemeClr val="accent1"/>
          </a:effectRef>
          <a:fontRef idx="minor">
            <a:schemeClr val="tx1"/>
          </a:fontRef>
        </p:style>
      </p:cxnSp>
      <p:sp>
        <p:nvSpPr>
          <p:cNvPr id="15" name="Rectangle 14">
            <a:extLst>
              <a:ext uri="{FF2B5EF4-FFF2-40B4-BE49-F238E27FC236}">
                <a16:creationId xmlns:a16="http://schemas.microsoft.com/office/drawing/2014/main" id="{72AB8DF8-E568-3748-22CF-53BA4D5D18C1}"/>
              </a:ext>
              <a:ext uri="{C183D7F6-B498-43B3-948B-1728B52AA6E4}">
                <adec:decorative xmlns:adec="http://schemas.microsoft.com/office/drawing/2017/decorative" val="1"/>
              </a:ext>
            </a:extLst>
          </p:cNvPr>
          <p:cNvSpPr/>
          <p:nvPr/>
        </p:nvSpPr>
        <p:spPr>
          <a:xfrm>
            <a:off x="794725" y="4275185"/>
            <a:ext cx="7591672" cy="305854"/>
          </a:xfrm>
          <a:prstGeom prst="rect">
            <a:avLst/>
          </a:prstGeom>
          <a:noFill/>
          <a:ln w="38100">
            <a:solidFill>
              <a:srgbClr val="EFBC4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4D384038-6D07-C0F0-2933-C1472F042BED}"/>
              </a:ext>
              <a:ext uri="{C183D7F6-B498-43B3-948B-1728B52AA6E4}">
                <adec:decorative xmlns:adec="http://schemas.microsoft.com/office/drawing/2017/decorative" val="1"/>
              </a:ext>
            </a:extLst>
          </p:cNvPr>
          <p:cNvSpPr txBox="1"/>
          <p:nvPr/>
        </p:nvSpPr>
        <p:spPr>
          <a:xfrm>
            <a:off x="8781848" y="2012384"/>
            <a:ext cx="2603076" cy="1077218"/>
          </a:xfrm>
          <a:prstGeom prst="rect">
            <a:avLst/>
          </a:prstGeom>
          <a:noFill/>
        </p:spPr>
        <p:txBody>
          <a:bodyPr wrap="square" rtlCol="0">
            <a:spAutoFit/>
          </a:bodyPr>
          <a:lstStyle/>
          <a:p>
            <a:r>
              <a:rPr lang="en-US" sz="1600" b="1">
                <a:solidFill>
                  <a:srgbClr val="1E4782"/>
                </a:solidFill>
                <a:latin typeface="Arial" panose="020B0604020202020204" pitchFamily="34" charset="0"/>
                <a:cs typeface="Arial" panose="020B0604020202020204" pitchFamily="34" charset="0"/>
              </a:rPr>
              <a:t>Summary of ratings and thresholds met</a:t>
            </a:r>
          </a:p>
          <a:p>
            <a:r>
              <a:rPr lang="en-US" sz="1600">
                <a:solidFill>
                  <a:srgbClr val="1E4782"/>
                </a:solidFill>
                <a:latin typeface="Arial" panose="020B0604020202020204" pitchFamily="34" charset="0"/>
                <a:cs typeface="Arial" panose="020B0604020202020204" pitchFamily="34" charset="0"/>
              </a:rPr>
              <a:t>Automatically populated from selections above</a:t>
            </a:r>
          </a:p>
        </p:txBody>
      </p:sp>
      <p:sp>
        <p:nvSpPr>
          <p:cNvPr id="20" name="TextBox 19">
            <a:extLst>
              <a:ext uri="{FF2B5EF4-FFF2-40B4-BE49-F238E27FC236}">
                <a16:creationId xmlns:a16="http://schemas.microsoft.com/office/drawing/2014/main" id="{6991B8EF-5887-B51C-8B33-CE5A241A502B}"/>
              </a:ext>
              <a:ext uri="{C183D7F6-B498-43B3-948B-1728B52AA6E4}">
                <adec:decorative xmlns:adec="http://schemas.microsoft.com/office/drawing/2017/decorative" val="1"/>
              </a:ext>
            </a:extLst>
          </p:cNvPr>
          <p:cNvSpPr txBox="1"/>
          <p:nvPr/>
        </p:nvSpPr>
        <p:spPr>
          <a:xfrm>
            <a:off x="8781848" y="3215898"/>
            <a:ext cx="2847777" cy="1077218"/>
          </a:xfrm>
          <a:prstGeom prst="rect">
            <a:avLst/>
          </a:prstGeom>
          <a:noFill/>
        </p:spPr>
        <p:txBody>
          <a:bodyPr wrap="square" rtlCol="0">
            <a:spAutoFit/>
          </a:bodyPr>
          <a:lstStyle/>
          <a:p>
            <a:r>
              <a:rPr lang="en-US" sz="1600" b="1">
                <a:solidFill>
                  <a:srgbClr val="1E4782"/>
                </a:solidFill>
                <a:latin typeface="Arial" panose="020B0604020202020204" pitchFamily="34" charset="0"/>
                <a:cs typeface="Arial" panose="020B0604020202020204" pitchFamily="34" charset="0"/>
              </a:rPr>
              <a:t>Evidence-based feedback and recommended goal</a:t>
            </a:r>
          </a:p>
          <a:p>
            <a:r>
              <a:rPr lang="en-US" sz="1600">
                <a:solidFill>
                  <a:srgbClr val="1E4782"/>
                </a:solidFill>
                <a:latin typeface="Arial" panose="020B0604020202020204" pitchFamily="34" charset="0"/>
                <a:cs typeface="Arial" panose="020B0604020202020204" pitchFamily="34" charset="0"/>
              </a:rPr>
              <a:t>Entered by PS/SP             after calibration</a:t>
            </a:r>
          </a:p>
        </p:txBody>
      </p:sp>
      <p:sp>
        <p:nvSpPr>
          <p:cNvPr id="21" name="TextBox 20">
            <a:extLst>
              <a:ext uri="{FF2B5EF4-FFF2-40B4-BE49-F238E27FC236}">
                <a16:creationId xmlns:a16="http://schemas.microsoft.com/office/drawing/2014/main" id="{E30DA734-1CCB-7707-583E-1B799CF7EDC7}"/>
              </a:ext>
              <a:ext uri="{C183D7F6-B498-43B3-948B-1728B52AA6E4}">
                <adec:decorative xmlns:adec="http://schemas.microsoft.com/office/drawing/2017/decorative" val="1"/>
              </a:ext>
            </a:extLst>
          </p:cNvPr>
          <p:cNvSpPr txBox="1"/>
          <p:nvPr/>
        </p:nvSpPr>
        <p:spPr>
          <a:xfrm>
            <a:off x="8781848" y="5262841"/>
            <a:ext cx="2847777" cy="830997"/>
          </a:xfrm>
          <a:prstGeom prst="rect">
            <a:avLst/>
          </a:prstGeom>
          <a:noFill/>
        </p:spPr>
        <p:txBody>
          <a:bodyPr wrap="square" rtlCol="0">
            <a:spAutoFit/>
          </a:bodyPr>
          <a:lstStyle/>
          <a:p>
            <a:r>
              <a:rPr lang="en-US" sz="1600" b="1">
                <a:solidFill>
                  <a:srgbClr val="1E4782"/>
                </a:solidFill>
                <a:latin typeface="Arial" panose="020B0604020202020204" pitchFamily="34" charset="0"/>
                <a:cs typeface="Arial" panose="020B0604020202020204" pitchFamily="34" charset="0"/>
              </a:rPr>
              <a:t>Complete button</a:t>
            </a:r>
          </a:p>
          <a:p>
            <a:r>
              <a:rPr lang="en-US" sz="1600">
                <a:solidFill>
                  <a:srgbClr val="1E4782"/>
                </a:solidFill>
                <a:latin typeface="Arial" panose="020B0604020202020204" pitchFamily="34" charset="0"/>
                <a:cs typeface="Arial" panose="020B0604020202020204" pitchFamily="34" charset="0"/>
              </a:rPr>
              <a:t>Will only appear once all required components entered</a:t>
            </a:r>
          </a:p>
        </p:txBody>
      </p:sp>
      <p:sp>
        <p:nvSpPr>
          <p:cNvPr id="22" name="TextBox 21">
            <a:extLst>
              <a:ext uri="{FF2B5EF4-FFF2-40B4-BE49-F238E27FC236}">
                <a16:creationId xmlns:a16="http://schemas.microsoft.com/office/drawing/2014/main" id="{3BADA200-B252-F519-43E7-7B5E0245BF96}"/>
              </a:ext>
              <a:ext uri="{C183D7F6-B498-43B3-948B-1728B52AA6E4}">
                <adec:decorative xmlns:adec="http://schemas.microsoft.com/office/drawing/2017/decorative" val="1"/>
              </a:ext>
            </a:extLst>
          </p:cNvPr>
          <p:cNvSpPr txBox="1"/>
          <p:nvPr/>
        </p:nvSpPr>
        <p:spPr>
          <a:xfrm>
            <a:off x="8781847" y="4349253"/>
            <a:ext cx="3174624" cy="830997"/>
          </a:xfrm>
          <a:prstGeom prst="rect">
            <a:avLst/>
          </a:prstGeom>
          <a:noFill/>
        </p:spPr>
        <p:txBody>
          <a:bodyPr wrap="square" rtlCol="0">
            <a:spAutoFit/>
          </a:bodyPr>
          <a:lstStyle/>
          <a:p>
            <a:r>
              <a:rPr lang="en-US" sz="1600" b="1">
                <a:solidFill>
                  <a:srgbClr val="1E4782"/>
                </a:solidFill>
                <a:latin typeface="Arial" panose="020B0604020202020204" pitchFamily="34" charset="0"/>
                <a:cs typeface="Arial" panose="020B0604020202020204" pitchFamily="34" charset="0"/>
              </a:rPr>
              <a:t>Ready to teach determination</a:t>
            </a:r>
          </a:p>
          <a:p>
            <a:r>
              <a:rPr lang="en-US" sz="1600">
                <a:solidFill>
                  <a:srgbClr val="1E4782"/>
                </a:solidFill>
                <a:latin typeface="Arial" panose="020B0604020202020204" pitchFamily="34" charset="0"/>
                <a:cs typeface="Arial" panose="020B0604020202020204" pitchFamily="34" charset="0"/>
              </a:rPr>
              <a:t>Entered by PS/SP </a:t>
            </a:r>
          </a:p>
          <a:p>
            <a:r>
              <a:rPr lang="en-US" sz="1600">
                <a:solidFill>
                  <a:srgbClr val="1E4782"/>
                </a:solidFill>
                <a:latin typeface="Arial" panose="020B0604020202020204" pitchFamily="34" charset="0"/>
                <a:cs typeface="Arial" panose="020B0604020202020204" pitchFamily="34" charset="0"/>
              </a:rPr>
              <a:t>after calibration</a:t>
            </a:r>
          </a:p>
        </p:txBody>
      </p:sp>
      <p:sp>
        <p:nvSpPr>
          <p:cNvPr id="5" name="TextBox 4">
            <a:extLst>
              <a:ext uri="{FF2B5EF4-FFF2-40B4-BE49-F238E27FC236}">
                <a16:creationId xmlns:a16="http://schemas.microsoft.com/office/drawing/2014/main" id="{56191B27-CB29-AEA6-0262-7A1861AA6DDD}"/>
              </a:ext>
              <a:ext uri="{C183D7F6-B498-43B3-948B-1728B52AA6E4}">
                <adec:decorative xmlns:adec="http://schemas.microsoft.com/office/drawing/2017/decorative" val="1"/>
              </a:ext>
            </a:extLst>
          </p:cNvPr>
          <p:cNvSpPr txBox="1"/>
          <p:nvPr/>
        </p:nvSpPr>
        <p:spPr>
          <a:xfrm>
            <a:off x="782372" y="5295366"/>
            <a:ext cx="7374657" cy="646331"/>
          </a:xfrm>
          <a:prstGeom prst="rect">
            <a:avLst/>
          </a:prstGeom>
          <a:noFill/>
        </p:spPr>
        <p:txBody>
          <a:bodyPr wrap="square">
            <a:spAutoFit/>
          </a:bodyPr>
          <a:lstStyle/>
          <a:p>
            <a:pPr marL="0" indent="0">
              <a:buFont typeface="Arial" panose="020B0604020202020204" pitchFamily="34" charset="0"/>
              <a:buNone/>
            </a:pPr>
            <a:r>
              <a:rPr lang="en-US" b="1">
                <a:solidFill>
                  <a:srgbClr val="E97132"/>
                </a:solidFill>
              </a:rPr>
              <a:t>Make sure to select “Complete” before leaving for the summer!   </a:t>
            </a:r>
            <a:r>
              <a:rPr lang="en-US">
                <a:solidFill>
                  <a:srgbClr val="E97132"/>
                </a:solidFill>
              </a:rPr>
              <a:t>There is no way for the CM or PS to over-ride this step to end the cycle.</a:t>
            </a:r>
          </a:p>
        </p:txBody>
      </p:sp>
    </p:spTree>
    <p:extLst>
      <p:ext uri="{BB962C8B-B14F-4D97-AF65-F5344CB8AC3E}">
        <p14:creationId xmlns:p14="http://schemas.microsoft.com/office/powerpoint/2010/main" val="3825114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5" grpId="0" animBg="1"/>
      <p:bldP spid="19" grpId="0"/>
      <p:bldP spid="20" grpId="0"/>
      <p:bldP spid="21" grpId="0"/>
      <p:bldP spid="22" grpId="0"/>
      <p:bldP spid="5"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E9004B-F815-F476-F7F8-98A0E39CE4ED}"/>
            </a:ext>
          </a:extLst>
        </p:cNvPr>
        <p:cNvGrpSpPr/>
        <p:nvPr/>
      </p:nvGrpSpPr>
      <p:grpSpPr>
        <a:xfrm>
          <a:off x="0" y="0"/>
          <a:ext cx="0" cy="0"/>
          <a:chOff x="0" y="0"/>
          <a:chExt cx="0" cy="0"/>
        </a:xfrm>
      </p:grpSpPr>
      <p:sp>
        <p:nvSpPr>
          <p:cNvPr id="10" name="TextBox 9">
            <a:extLst>
              <a:ext uri="{FF2B5EF4-FFF2-40B4-BE49-F238E27FC236}">
                <a16:creationId xmlns:a16="http://schemas.microsoft.com/office/drawing/2014/main" id="{E64030C0-55B9-3C5B-CE20-11C10F3E55C2}"/>
              </a:ext>
              <a:ext uri="{C183D7F6-B498-43B3-948B-1728B52AA6E4}">
                <adec:decorative xmlns:adec="http://schemas.microsoft.com/office/drawing/2017/decorative" val="1"/>
              </a:ext>
            </a:extLst>
          </p:cNvPr>
          <p:cNvSpPr txBox="1"/>
          <p:nvPr/>
        </p:nvSpPr>
        <p:spPr>
          <a:xfrm>
            <a:off x="4689566" y="0"/>
            <a:ext cx="5199017" cy="6858000"/>
          </a:xfrm>
          <a:prstGeom prst="rect">
            <a:avLst/>
          </a:prstGeom>
          <a:solidFill>
            <a:srgbClr val="2F76B6"/>
          </a:solidFill>
        </p:spPr>
        <p:txBody>
          <a:bodyPr wrap="square" rtlCol="0">
            <a:spAutoFit/>
          </a:bodyPr>
          <a:lstStyle/>
          <a:p>
            <a:endParaRPr lang="en-US"/>
          </a:p>
        </p:txBody>
      </p:sp>
      <p:sp>
        <p:nvSpPr>
          <p:cNvPr id="2" name="Title 1">
            <a:extLst>
              <a:ext uri="{FF2B5EF4-FFF2-40B4-BE49-F238E27FC236}">
                <a16:creationId xmlns:a16="http://schemas.microsoft.com/office/drawing/2014/main" id="{B553AF5E-5A53-8432-09AE-EB89E2E088C0}"/>
              </a:ext>
            </a:extLst>
          </p:cNvPr>
          <p:cNvSpPr>
            <a:spLocks noGrp="1"/>
          </p:cNvSpPr>
          <p:nvPr>
            <p:ph type="title"/>
          </p:nvPr>
        </p:nvSpPr>
        <p:spPr>
          <a:xfrm>
            <a:off x="519148" y="1789546"/>
            <a:ext cx="9113224" cy="1766454"/>
          </a:xfrm>
        </p:spPr>
        <p:txBody>
          <a:bodyPr/>
          <a:lstStyle/>
          <a:p>
            <a:r>
              <a:rPr lang="en-US"/>
              <a:t>Troubleshooting</a:t>
            </a:r>
          </a:p>
        </p:txBody>
      </p:sp>
      <p:sp>
        <p:nvSpPr>
          <p:cNvPr id="5" name="Slide Number Placeholder 4">
            <a:extLst>
              <a:ext uri="{FF2B5EF4-FFF2-40B4-BE49-F238E27FC236}">
                <a16:creationId xmlns:a16="http://schemas.microsoft.com/office/drawing/2014/main" id="{AEBD15F8-F1D1-74C5-7232-99BC5604B28D}"/>
              </a:ext>
            </a:extLst>
          </p:cNvPr>
          <p:cNvSpPr>
            <a:spLocks noGrp="1"/>
          </p:cNvSpPr>
          <p:nvPr>
            <p:ph type="sldNum" sz="quarter" idx="12"/>
          </p:nvPr>
        </p:nvSpPr>
        <p:spPr/>
        <p:txBody>
          <a:bodyPr/>
          <a:lstStyle/>
          <a:p>
            <a:fld id="{68A8D22E-6BC5-9E47-900C-2BB94685D9F5}" type="slidenum">
              <a:rPr lang="en-US" smtClean="0"/>
              <a:t>52</a:t>
            </a:fld>
            <a:endParaRPr lang="en-US"/>
          </a:p>
        </p:txBody>
      </p:sp>
    </p:spTree>
    <p:extLst>
      <p:ext uri="{BB962C8B-B14F-4D97-AF65-F5344CB8AC3E}">
        <p14:creationId xmlns:p14="http://schemas.microsoft.com/office/powerpoint/2010/main" val="309448108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B8B912-536C-28DA-096C-C3D7FA8812C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4F92D56-DFE0-734F-EF2D-6E4F5EE74D73}"/>
              </a:ext>
            </a:extLst>
          </p:cNvPr>
          <p:cNvSpPr>
            <a:spLocks noGrp="1"/>
          </p:cNvSpPr>
          <p:nvPr>
            <p:ph type="title"/>
          </p:nvPr>
        </p:nvSpPr>
        <p:spPr/>
        <p:txBody>
          <a:bodyPr>
            <a:normAutofit/>
          </a:bodyPr>
          <a:lstStyle/>
          <a:p>
            <a:r>
              <a:rPr lang="en-US"/>
              <a:t>Common Challenges - Logging In</a:t>
            </a:r>
          </a:p>
        </p:txBody>
      </p:sp>
      <p:sp>
        <p:nvSpPr>
          <p:cNvPr id="4" name="Slide Number Placeholder 3">
            <a:extLst>
              <a:ext uri="{FF2B5EF4-FFF2-40B4-BE49-F238E27FC236}">
                <a16:creationId xmlns:a16="http://schemas.microsoft.com/office/drawing/2014/main" id="{F1EBFE48-DF6F-213A-386F-BB8D7DAF6DB0}"/>
              </a:ext>
            </a:extLst>
          </p:cNvPr>
          <p:cNvSpPr>
            <a:spLocks noGrp="1"/>
          </p:cNvSpPr>
          <p:nvPr>
            <p:ph type="sldNum" sz="quarter" idx="12"/>
          </p:nvPr>
        </p:nvSpPr>
        <p:spPr/>
        <p:txBody>
          <a:bodyPr/>
          <a:lstStyle/>
          <a:p>
            <a:fld id="{68A8D22E-6BC5-9E47-900C-2BB94685D9F5}" type="slidenum">
              <a:rPr lang="en-US" smtClean="0"/>
              <a:t>53</a:t>
            </a:fld>
            <a:endParaRPr lang="en-US"/>
          </a:p>
        </p:txBody>
      </p:sp>
      <p:graphicFrame>
        <p:nvGraphicFramePr>
          <p:cNvPr id="5" name="Table 4">
            <a:extLst>
              <a:ext uri="{FF2B5EF4-FFF2-40B4-BE49-F238E27FC236}">
                <a16:creationId xmlns:a16="http://schemas.microsoft.com/office/drawing/2014/main" id="{2B43C44F-B46A-DAE5-7D31-43D5A2A1EF54}"/>
              </a:ext>
            </a:extLst>
          </p:cNvPr>
          <p:cNvGraphicFramePr>
            <a:graphicFrameLocks noGrp="1"/>
          </p:cNvGraphicFramePr>
          <p:nvPr>
            <p:extLst>
              <p:ext uri="{D42A27DB-BD31-4B8C-83A1-F6EECF244321}">
                <p14:modId xmlns:p14="http://schemas.microsoft.com/office/powerpoint/2010/main" val="1440180949"/>
              </p:ext>
            </p:extLst>
          </p:nvPr>
        </p:nvGraphicFramePr>
        <p:xfrm>
          <a:off x="427179" y="1762125"/>
          <a:ext cx="11117262" cy="3243645"/>
        </p:xfrm>
        <a:graphic>
          <a:graphicData uri="http://schemas.openxmlformats.org/drawingml/2006/table">
            <a:tbl>
              <a:tblPr firstRow="1"/>
              <a:tblGrid>
                <a:gridCol w="4144821">
                  <a:extLst>
                    <a:ext uri="{9D8B030D-6E8A-4147-A177-3AD203B41FA5}">
                      <a16:colId xmlns:a16="http://schemas.microsoft.com/office/drawing/2014/main" val="2409409067"/>
                    </a:ext>
                  </a:extLst>
                </a:gridCol>
                <a:gridCol w="6972441">
                  <a:extLst>
                    <a:ext uri="{9D8B030D-6E8A-4147-A177-3AD203B41FA5}">
                      <a16:colId xmlns:a16="http://schemas.microsoft.com/office/drawing/2014/main" val="2347217366"/>
                    </a:ext>
                  </a:extLst>
                </a:gridCol>
              </a:tblGrid>
              <a:tr h="498475">
                <a:tc>
                  <a:txBody>
                    <a:bodyPr/>
                    <a:lstStyle/>
                    <a:p>
                      <a:pPr algn="ctr" fontAlgn="base">
                        <a:lnSpc>
                          <a:spcPts val="2175"/>
                        </a:lnSpc>
                        <a:buNone/>
                      </a:pPr>
                      <a:r>
                        <a:rPr lang="en-US" sz="1400" b="1" i="0">
                          <a:solidFill>
                            <a:srgbClr val="FFFFFF"/>
                          </a:solidFill>
                          <a:effectLst/>
                          <a:latin typeface="Arial" panose="020B0604020202020204" pitchFamily="34" charset="0"/>
                          <a:cs typeface="Arial" panose="020B0604020202020204" pitchFamily="34" charset="0"/>
                        </a:rPr>
                        <a:t>Problems</a:t>
                      </a:r>
                    </a:p>
                  </a:txBody>
                  <a:tcPr marL="74931" marR="74931" marT="37465" marB="37465"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17285" cap="flat" cmpd="sng" algn="ctr">
                      <a:solidFill>
                        <a:srgbClr val="FFFFFF"/>
                      </a:solidFill>
                      <a:prstDash val="solid"/>
                      <a:round/>
                      <a:headEnd type="none" w="med" len="med"/>
                      <a:tailEnd type="none" w="med" len="med"/>
                    </a:lnB>
                    <a:solidFill>
                      <a:srgbClr val="203B6A"/>
                    </a:solidFill>
                  </a:tcPr>
                </a:tc>
                <a:tc>
                  <a:txBody>
                    <a:bodyPr/>
                    <a:lstStyle/>
                    <a:p>
                      <a:pPr algn="ctr" fontAlgn="base">
                        <a:lnSpc>
                          <a:spcPts val="2175"/>
                        </a:lnSpc>
                        <a:buNone/>
                      </a:pPr>
                      <a:r>
                        <a:rPr lang="en-US" sz="1400" b="1" i="0">
                          <a:solidFill>
                            <a:srgbClr val="FFFFFF"/>
                          </a:solidFill>
                          <a:effectLst/>
                          <a:latin typeface="Arial" panose="020B0604020202020204" pitchFamily="34" charset="0"/>
                          <a:cs typeface="Arial" panose="020B0604020202020204" pitchFamily="34" charset="0"/>
                        </a:rPr>
                        <a:t>Solutions</a:t>
                      </a:r>
                    </a:p>
                  </a:txBody>
                  <a:tcPr marL="74931" marR="74931" marT="37465" marB="37465"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17285" cap="flat" cmpd="sng" algn="ctr">
                      <a:solidFill>
                        <a:srgbClr val="FFFFFF"/>
                      </a:solidFill>
                      <a:prstDash val="solid"/>
                      <a:round/>
                      <a:headEnd type="none" w="med" len="med"/>
                      <a:tailEnd type="none" w="med" len="med"/>
                    </a:lnB>
                    <a:solidFill>
                      <a:srgbClr val="203B6A"/>
                    </a:solidFill>
                  </a:tcPr>
                </a:tc>
                <a:extLst>
                  <a:ext uri="{0D108BD9-81ED-4DB2-BD59-A6C34878D82A}">
                    <a16:rowId xmlns:a16="http://schemas.microsoft.com/office/drawing/2014/main" val="349209173"/>
                  </a:ext>
                </a:extLst>
              </a:tr>
              <a:tr h="717565">
                <a:tc>
                  <a:txBody>
                    <a:bodyPr/>
                    <a:lstStyle/>
                    <a:p>
                      <a:pPr algn="l" rtl="0" fontAlgn="base">
                        <a:lnSpc>
                          <a:spcPts val="1950"/>
                        </a:lnSpc>
                        <a:buNone/>
                      </a:pPr>
                      <a:r>
                        <a:rPr lang="en-US" sz="1400" b="0" i="0">
                          <a:solidFill>
                            <a:srgbClr val="203B6A"/>
                          </a:solidFill>
                          <a:effectLst/>
                          <a:latin typeface="Arial" panose="020B0604020202020204" pitchFamily="34" charset="0"/>
                          <a:cs typeface="Arial" panose="020B0604020202020204" pitchFamily="34" charset="0"/>
                        </a:rPr>
                        <a:t>I didn’t receive the email with my new username.</a:t>
                      </a:r>
                    </a:p>
                  </a:txBody>
                  <a:tcP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7285" cap="flat" cmpd="sng" algn="ctr">
                      <a:solidFill>
                        <a:srgbClr val="FFFFFF"/>
                      </a:solidFill>
                      <a:prstDash val="solid"/>
                      <a:round/>
                      <a:headEnd type="none" w="med" len="med"/>
                      <a:tailEnd type="none" w="med" len="med"/>
                    </a:lnT>
                    <a:lnB w="17285" cap="flat" cmpd="sng" algn="ctr">
                      <a:solidFill>
                        <a:srgbClr val="FFFFFF"/>
                      </a:solidFill>
                      <a:prstDash val="solid"/>
                      <a:round/>
                      <a:headEnd type="none" w="med" len="med"/>
                      <a:tailEnd type="none" w="med" len="med"/>
                    </a:lnB>
                    <a:solidFill>
                      <a:schemeClr val="tx2">
                        <a:lumMod val="10000"/>
                        <a:lumOff val="90000"/>
                      </a:schemeClr>
                    </a:solidFill>
                  </a:tcPr>
                </a:tc>
                <a:tc>
                  <a:txBody>
                    <a:bodyPr/>
                    <a:lstStyle/>
                    <a:p>
                      <a:pPr marL="0" marR="0" lvl="0" indent="0" algn="l" defTabSz="914400" rtl="0" eaLnBrk="1" fontAlgn="base" latinLnBrk="0" hangingPunct="1">
                        <a:lnSpc>
                          <a:spcPts val="1950"/>
                        </a:lnSpc>
                        <a:spcBef>
                          <a:spcPts val="0"/>
                        </a:spcBef>
                        <a:spcAft>
                          <a:spcPts val="0"/>
                        </a:spcAft>
                        <a:buClrTx/>
                        <a:buSzTx/>
                        <a:buFontTx/>
                        <a:buNone/>
                        <a:tabLst/>
                        <a:defRPr/>
                      </a:pPr>
                      <a:r>
                        <a:rPr lang="en-US" sz="1400" b="0">
                          <a:solidFill>
                            <a:srgbClr val="1E4782"/>
                          </a:solidFill>
                          <a:latin typeface="Arial" panose="020B0604020202020204" pitchFamily="34" charset="0"/>
                          <a:cs typeface="Arial" panose="020B0604020202020204" pitchFamily="34" charset="0"/>
                        </a:rPr>
                        <a:t>Some district firewalls block the autogenerated emails. If you do not see the email in your inbox or spam folder, r</a:t>
                      </a:r>
                      <a:r>
                        <a:rPr lang="en-US" sz="1400">
                          <a:solidFill>
                            <a:srgbClr val="1E4782"/>
                          </a:solidFill>
                          <a:latin typeface="Arial" panose="020B0604020202020204" pitchFamily="34" charset="0"/>
                          <a:cs typeface="Arial" panose="020B0604020202020204" pitchFamily="34" charset="0"/>
                        </a:rPr>
                        <a:t>each out to the CM and ask for your CAP Online Platform username. </a:t>
                      </a:r>
                      <a:endParaRPr lang="en-US" sz="1400" b="0" i="0">
                        <a:solidFill>
                          <a:srgbClr val="1E4782"/>
                        </a:solidFill>
                        <a:effectLst/>
                        <a:latin typeface="Arial" panose="020B0604020202020204" pitchFamily="34" charset="0"/>
                        <a:cs typeface="Arial" panose="020B0604020202020204" pitchFamily="34" charset="0"/>
                      </a:endParaRPr>
                    </a:p>
                  </a:txBody>
                  <a:tcP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7285" cap="flat" cmpd="sng" algn="ctr">
                      <a:solidFill>
                        <a:srgbClr val="FFFFFF"/>
                      </a:solidFill>
                      <a:prstDash val="solid"/>
                      <a:round/>
                      <a:headEnd type="none" w="med" len="med"/>
                      <a:tailEnd type="none" w="med" len="med"/>
                    </a:lnT>
                    <a:lnB w="17285" cap="flat" cmpd="sng" algn="ctr">
                      <a:solidFill>
                        <a:srgbClr val="FFFFFF"/>
                      </a:solidFill>
                      <a:prstDash val="solid"/>
                      <a:round/>
                      <a:headEnd type="none" w="med" len="med"/>
                      <a:tailEnd type="none" w="med" len="med"/>
                    </a:lnB>
                    <a:solidFill>
                      <a:schemeClr val="tx2">
                        <a:lumMod val="10000"/>
                        <a:lumOff val="90000"/>
                      </a:schemeClr>
                    </a:solidFill>
                  </a:tcPr>
                </a:tc>
                <a:extLst>
                  <a:ext uri="{0D108BD9-81ED-4DB2-BD59-A6C34878D82A}">
                    <a16:rowId xmlns:a16="http://schemas.microsoft.com/office/drawing/2014/main" val="3262735920"/>
                  </a:ext>
                </a:extLst>
              </a:tr>
              <a:tr h="717565">
                <a:tc>
                  <a:txBody>
                    <a:bodyPr/>
                    <a:lstStyle/>
                    <a:p>
                      <a:pPr algn="l" rtl="0" fontAlgn="base">
                        <a:lnSpc>
                          <a:spcPts val="1950"/>
                        </a:lnSpc>
                        <a:buNone/>
                      </a:pPr>
                      <a:r>
                        <a:rPr lang="en-US" sz="1400" b="0" i="0">
                          <a:solidFill>
                            <a:srgbClr val="203B6A"/>
                          </a:solidFill>
                          <a:effectLst/>
                          <a:latin typeface="Arial" panose="020B0604020202020204" pitchFamily="34" charset="0"/>
                          <a:cs typeface="Arial" panose="020B0604020202020204" pitchFamily="34" charset="0"/>
                        </a:rPr>
                        <a:t>I logged in, but I do not see the candidate’s information</a:t>
                      </a:r>
                    </a:p>
                  </a:txBody>
                  <a:tcP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7285"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tx2">
                        <a:lumMod val="10000"/>
                        <a:lumOff val="90000"/>
                      </a:schemeClr>
                    </a:solidFill>
                  </a:tcPr>
                </a:tc>
                <a:tc>
                  <a:txBody>
                    <a:bodyPr/>
                    <a:lstStyle/>
                    <a:p>
                      <a:pPr algn="l" rtl="0" fontAlgn="base">
                        <a:lnSpc>
                          <a:spcPts val="1950"/>
                        </a:lnSpc>
                        <a:buNone/>
                      </a:pPr>
                      <a:r>
                        <a:rPr lang="en-US" sz="1400">
                          <a:solidFill>
                            <a:srgbClr val="1E4782"/>
                          </a:solidFill>
                          <a:latin typeface="Arial" panose="020B0604020202020204" pitchFamily="34" charset="0"/>
                          <a:cs typeface="Arial" panose="020B0604020202020204" pitchFamily="34" charset="0"/>
                        </a:rPr>
                        <a:t>If you log in to the CAP Online Platform, but you cannot see the candidate cycle assigned to you, you have likely logged in through your personal ELAR account and not the account affiliated with your sponsoring organization. Reach out to the CM and ask for your CAP Online Platform username. </a:t>
                      </a:r>
                      <a:endParaRPr lang="en-US" sz="1400" b="0" i="0">
                        <a:solidFill>
                          <a:srgbClr val="1E4782"/>
                        </a:solidFill>
                        <a:effectLst/>
                        <a:latin typeface="Arial" panose="020B0604020202020204" pitchFamily="34" charset="0"/>
                        <a:cs typeface="Arial" panose="020B0604020202020204" pitchFamily="34" charset="0"/>
                      </a:endParaRPr>
                    </a:p>
                  </a:txBody>
                  <a:tcP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7285"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tx2">
                        <a:lumMod val="10000"/>
                        <a:lumOff val="90000"/>
                      </a:schemeClr>
                    </a:solidFill>
                  </a:tcPr>
                </a:tc>
                <a:extLst>
                  <a:ext uri="{0D108BD9-81ED-4DB2-BD59-A6C34878D82A}">
                    <a16:rowId xmlns:a16="http://schemas.microsoft.com/office/drawing/2014/main" val="1775854180"/>
                  </a:ext>
                </a:extLst>
              </a:tr>
              <a:tr h="520700">
                <a:tc>
                  <a:txBody>
                    <a:bodyPr/>
                    <a:lstStyle/>
                    <a:p>
                      <a:pPr algn="l" rtl="0" fontAlgn="base">
                        <a:lnSpc>
                          <a:spcPts val="1950"/>
                        </a:lnSpc>
                        <a:buNone/>
                      </a:pPr>
                      <a:r>
                        <a:rPr lang="en-US" sz="1400" b="0" i="0">
                          <a:solidFill>
                            <a:srgbClr val="203B6A"/>
                          </a:solidFill>
                          <a:effectLst/>
                          <a:latin typeface="Arial" panose="020B0604020202020204" pitchFamily="34" charset="0"/>
                          <a:cs typeface="Arial" panose="020B0604020202020204" pitchFamily="34" charset="0"/>
                        </a:rPr>
                        <a:t>I used my CAP-specific credentials but am still having issues​</a:t>
                      </a:r>
                    </a:p>
                  </a:txBody>
                  <a:tcP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tx2">
                        <a:lumMod val="10000"/>
                        <a:lumOff val="90000"/>
                      </a:schemeClr>
                    </a:solidFill>
                  </a:tcPr>
                </a:tc>
                <a:tc>
                  <a:txBody>
                    <a:bodyPr/>
                    <a:lstStyle/>
                    <a:p>
                      <a:pPr algn="l" rtl="0" fontAlgn="base">
                        <a:lnSpc>
                          <a:spcPts val="1950"/>
                        </a:lnSpc>
                        <a:buNone/>
                      </a:pPr>
                      <a:r>
                        <a:rPr lang="en-US" sz="1400" dirty="0">
                          <a:solidFill>
                            <a:srgbClr val="1E4782"/>
                          </a:solidFill>
                          <a:latin typeface="Arial" panose="020B0604020202020204" pitchFamily="34" charset="0"/>
                          <a:cs typeface="Arial" panose="020B0604020202020204" pitchFamily="34" charset="0"/>
                        </a:rPr>
                        <a:t>If you log in with the correct username and are still having issues, log out and try clearing your web browser’s cache, opening an incognito browser, or using another browser. Then, log in again.</a:t>
                      </a:r>
                      <a:endParaRPr lang="en-US" sz="1400" b="0" i="0" dirty="0">
                        <a:solidFill>
                          <a:srgbClr val="1E4782"/>
                        </a:solidFill>
                        <a:effectLst/>
                        <a:latin typeface="Arial" panose="020B0604020202020204" pitchFamily="34" charset="0"/>
                        <a:cs typeface="Arial" panose="020B0604020202020204" pitchFamily="34" charset="0"/>
                      </a:endParaRPr>
                    </a:p>
                  </a:txBody>
                  <a:tcP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tx2">
                        <a:lumMod val="10000"/>
                        <a:lumOff val="90000"/>
                      </a:schemeClr>
                    </a:solidFill>
                  </a:tcPr>
                </a:tc>
                <a:extLst>
                  <a:ext uri="{0D108BD9-81ED-4DB2-BD59-A6C34878D82A}">
                    <a16:rowId xmlns:a16="http://schemas.microsoft.com/office/drawing/2014/main" val="3728347240"/>
                  </a:ext>
                </a:extLst>
              </a:tr>
            </a:tbl>
          </a:graphicData>
        </a:graphic>
      </p:graphicFrame>
      <p:sp>
        <p:nvSpPr>
          <p:cNvPr id="3" name="Rectangle 2">
            <a:extLst>
              <a:ext uri="{FF2B5EF4-FFF2-40B4-BE49-F238E27FC236}">
                <a16:creationId xmlns:a16="http://schemas.microsoft.com/office/drawing/2014/main" id="{41EE8697-9A44-B3CA-236B-81E250C56211}"/>
              </a:ext>
              <a:ext uri="{C183D7F6-B498-43B3-948B-1728B52AA6E4}">
                <adec:decorative xmlns:adec="http://schemas.microsoft.com/office/drawing/2017/decorative" val="1"/>
              </a:ext>
            </a:extLst>
          </p:cNvPr>
          <p:cNvSpPr/>
          <p:nvPr/>
        </p:nvSpPr>
        <p:spPr>
          <a:xfrm>
            <a:off x="427179" y="3091543"/>
            <a:ext cx="11337642" cy="1074057"/>
          </a:xfrm>
          <a:prstGeom prst="rect">
            <a:avLst/>
          </a:prstGeom>
          <a:solidFill>
            <a:srgbClr val="F3F3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D9EC1F72-91F4-F6F8-0DE9-C5DA61635B24}"/>
              </a:ext>
              <a:ext uri="{C183D7F6-B498-43B3-948B-1728B52AA6E4}">
                <adec:decorative xmlns:adec="http://schemas.microsoft.com/office/drawing/2017/decorative" val="1"/>
              </a:ext>
            </a:extLst>
          </p:cNvPr>
          <p:cNvSpPr/>
          <p:nvPr/>
        </p:nvSpPr>
        <p:spPr>
          <a:xfrm>
            <a:off x="427179" y="4165600"/>
            <a:ext cx="11337642" cy="1074057"/>
          </a:xfrm>
          <a:prstGeom prst="rect">
            <a:avLst/>
          </a:prstGeom>
          <a:solidFill>
            <a:srgbClr val="F3F3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01308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7E0ED6-242C-B209-C48E-B69166457A5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9DD8A3F-5C4B-6EFA-1577-9BF977559624}"/>
              </a:ext>
            </a:extLst>
          </p:cNvPr>
          <p:cNvSpPr>
            <a:spLocks noGrp="1"/>
          </p:cNvSpPr>
          <p:nvPr>
            <p:ph type="title"/>
          </p:nvPr>
        </p:nvSpPr>
        <p:spPr/>
        <p:txBody>
          <a:bodyPr>
            <a:normAutofit fontScale="90000"/>
          </a:bodyPr>
          <a:lstStyle/>
          <a:p>
            <a:r>
              <a:rPr lang="en-US"/>
              <a:t>Common Challenges – Adding to Forms</a:t>
            </a:r>
          </a:p>
        </p:txBody>
      </p:sp>
      <p:sp>
        <p:nvSpPr>
          <p:cNvPr id="4" name="Slide Number Placeholder 3">
            <a:extLst>
              <a:ext uri="{FF2B5EF4-FFF2-40B4-BE49-F238E27FC236}">
                <a16:creationId xmlns:a16="http://schemas.microsoft.com/office/drawing/2014/main" id="{9B0F0439-45BB-FDC2-4B8A-027F91A80923}"/>
              </a:ext>
            </a:extLst>
          </p:cNvPr>
          <p:cNvSpPr>
            <a:spLocks noGrp="1"/>
          </p:cNvSpPr>
          <p:nvPr>
            <p:ph type="sldNum" sz="quarter" idx="12"/>
          </p:nvPr>
        </p:nvSpPr>
        <p:spPr/>
        <p:txBody>
          <a:bodyPr/>
          <a:lstStyle/>
          <a:p>
            <a:fld id="{68A8D22E-6BC5-9E47-900C-2BB94685D9F5}" type="slidenum">
              <a:rPr lang="en-US" smtClean="0"/>
              <a:t>54</a:t>
            </a:fld>
            <a:endParaRPr lang="en-US"/>
          </a:p>
        </p:txBody>
      </p:sp>
      <p:graphicFrame>
        <p:nvGraphicFramePr>
          <p:cNvPr id="5" name="Table 4">
            <a:extLst>
              <a:ext uri="{FF2B5EF4-FFF2-40B4-BE49-F238E27FC236}">
                <a16:creationId xmlns:a16="http://schemas.microsoft.com/office/drawing/2014/main" id="{F264F587-9D12-744D-3D84-BB4DBD0E11BE}"/>
              </a:ext>
            </a:extLst>
          </p:cNvPr>
          <p:cNvGraphicFramePr>
            <a:graphicFrameLocks noGrp="1"/>
          </p:cNvGraphicFramePr>
          <p:nvPr>
            <p:extLst>
              <p:ext uri="{D42A27DB-BD31-4B8C-83A1-F6EECF244321}">
                <p14:modId xmlns:p14="http://schemas.microsoft.com/office/powerpoint/2010/main" val="870700808"/>
              </p:ext>
            </p:extLst>
          </p:nvPr>
        </p:nvGraphicFramePr>
        <p:xfrm>
          <a:off x="537369" y="1602141"/>
          <a:ext cx="11117262" cy="3608770"/>
        </p:xfrm>
        <a:graphic>
          <a:graphicData uri="http://schemas.openxmlformats.org/drawingml/2006/table">
            <a:tbl>
              <a:tblPr firstRow="1"/>
              <a:tblGrid>
                <a:gridCol w="3659046">
                  <a:extLst>
                    <a:ext uri="{9D8B030D-6E8A-4147-A177-3AD203B41FA5}">
                      <a16:colId xmlns:a16="http://schemas.microsoft.com/office/drawing/2014/main" val="2409409067"/>
                    </a:ext>
                  </a:extLst>
                </a:gridCol>
                <a:gridCol w="7458216">
                  <a:extLst>
                    <a:ext uri="{9D8B030D-6E8A-4147-A177-3AD203B41FA5}">
                      <a16:colId xmlns:a16="http://schemas.microsoft.com/office/drawing/2014/main" val="2347217366"/>
                    </a:ext>
                  </a:extLst>
                </a:gridCol>
              </a:tblGrid>
              <a:tr h="498475">
                <a:tc>
                  <a:txBody>
                    <a:bodyPr/>
                    <a:lstStyle/>
                    <a:p>
                      <a:pPr algn="ctr" fontAlgn="base">
                        <a:lnSpc>
                          <a:spcPts val="2175"/>
                        </a:lnSpc>
                        <a:buNone/>
                      </a:pPr>
                      <a:r>
                        <a:rPr lang="en-US" sz="1400" b="1" i="0">
                          <a:solidFill>
                            <a:srgbClr val="FFFFFF"/>
                          </a:solidFill>
                          <a:effectLst/>
                          <a:latin typeface="Arial" panose="020B0604020202020204" pitchFamily="34" charset="0"/>
                          <a:cs typeface="Arial" panose="020B0604020202020204" pitchFamily="34" charset="0"/>
                        </a:rPr>
                        <a:t>Problems</a:t>
                      </a:r>
                    </a:p>
                  </a:txBody>
                  <a:tcPr marL="74931" marR="74931" marT="37465" marB="37465"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17285" cap="flat" cmpd="sng" algn="ctr">
                      <a:solidFill>
                        <a:srgbClr val="FFFFFF"/>
                      </a:solidFill>
                      <a:prstDash val="solid"/>
                      <a:round/>
                      <a:headEnd type="none" w="med" len="med"/>
                      <a:tailEnd type="none" w="med" len="med"/>
                    </a:lnB>
                    <a:solidFill>
                      <a:srgbClr val="203B6A"/>
                    </a:solidFill>
                  </a:tcPr>
                </a:tc>
                <a:tc>
                  <a:txBody>
                    <a:bodyPr/>
                    <a:lstStyle/>
                    <a:p>
                      <a:pPr algn="ctr" fontAlgn="base">
                        <a:lnSpc>
                          <a:spcPts val="2175"/>
                        </a:lnSpc>
                        <a:buNone/>
                      </a:pPr>
                      <a:r>
                        <a:rPr lang="en-US" sz="1400" b="1" i="0">
                          <a:solidFill>
                            <a:srgbClr val="FFFFFF"/>
                          </a:solidFill>
                          <a:effectLst/>
                          <a:latin typeface="Arial" panose="020B0604020202020204" pitchFamily="34" charset="0"/>
                          <a:cs typeface="Arial" panose="020B0604020202020204" pitchFamily="34" charset="0"/>
                        </a:rPr>
                        <a:t>Solutions</a:t>
                      </a:r>
                    </a:p>
                  </a:txBody>
                  <a:tcPr marL="74931" marR="74931" marT="37465" marB="37465"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17285" cap="flat" cmpd="sng" algn="ctr">
                      <a:solidFill>
                        <a:srgbClr val="FFFFFF"/>
                      </a:solidFill>
                      <a:prstDash val="solid"/>
                      <a:round/>
                      <a:headEnd type="none" w="med" len="med"/>
                      <a:tailEnd type="none" w="med" len="med"/>
                    </a:lnB>
                    <a:solidFill>
                      <a:srgbClr val="203B6A"/>
                    </a:solidFill>
                  </a:tcPr>
                </a:tc>
                <a:extLst>
                  <a:ext uri="{0D108BD9-81ED-4DB2-BD59-A6C34878D82A}">
                    <a16:rowId xmlns:a16="http://schemas.microsoft.com/office/drawing/2014/main" val="349209173"/>
                  </a:ext>
                </a:extLst>
              </a:tr>
              <a:tr h="444794">
                <a:tc>
                  <a:txBody>
                    <a:bodyPr/>
                    <a:lstStyle/>
                    <a:p>
                      <a:pPr algn="l" rtl="0" fontAlgn="base">
                        <a:lnSpc>
                          <a:spcPts val="1950"/>
                        </a:lnSpc>
                        <a:buNone/>
                      </a:pPr>
                      <a:r>
                        <a:rPr lang="en-US" sz="1400" b="0" i="0">
                          <a:solidFill>
                            <a:srgbClr val="203B6A"/>
                          </a:solidFill>
                          <a:effectLst/>
                          <a:latin typeface="Arial" panose="020B0604020202020204" pitchFamily="34" charset="0"/>
                          <a:cs typeface="Arial" panose="020B0604020202020204" pitchFamily="34" charset="0"/>
                        </a:rPr>
                        <a:t>The TC cannot write in the Self-Assessment ​</a:t>
                      </a:r>
                    </a:p>
                  </a:txBody>
                  <a:tcP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7285" cap="flat" cmpd="sng" algn="ctr">
                      <a:solidFill>
                        <a:srgbClr val="FFFFFF"/>
                      </a:solidFill>
                      <a:prstDash val="solid"/>
                      <a:round/>
                      <a:headEnd type="none" w="med" len="med"/>
                      <a:tailEnd type="none" w="med" len="med"/>
                    </a:lnT>
                    <a:lnB w="17285" cap="flat" cmpd="sng" algn="ctr">
                      <a:solidFill>
                        <a:srgbClr val="FFFFFF"/>
                      </a:solidFill>
                      <a:prstDash val="solid"/>
                      <a:round/>
                      <a:headEnd type="none" w="med" len="med"/>
                      <a:tailEnd type="none" w="med" len="med"/>
                    </a:lnB>
                    <a:solidFill>
                      <a:schemeClr val="tx2">
                        <a:lumMod val="10000"/>
                        <a:lumOff val="90000"/>
                      </a:schemeClr>
                    </a:solidFill>
                  </a:tcPr>
                </a:tc>
                <a:tc>
                  <a:txBody>
                    <a:bodyPr/>
                    <a:lstStyle/>
                    <a:p>
                      <a:pPr algn="l" rtl="0" fontAlgn="base">
                        <a:lnSpc>
                          <a:spcPts val="1950"/>
                        </a:lnSpc>
                        <a:buFont typeface="Arial" panose="020B0604020202020204" pitchFamily="34" charset="0"/>
                        <a:buNone/>
                      </a:pPr>
                      <a:r>
                        <a:rPr lang="en-US" sz="1400" b="0" i="0">
                          <a:solidFill>
                            <a:srgbClr val="203B6A"/>
                          </a:solidFill>
                          <a:effectLst/>
                          <a:latin typeface="Arial" panose="020B0604020202020204" pitchFamily="34" charset="0"/>
                          <a:cs typeface="Arial" panose="020B0604020202020204" pitchFamily="34" charset="0"/>
                        </a:rPr>
                        <a:t>The Self-Assessment form does not become editable until the has entered all Rubric Summary rating and clicked “Complete.” ​</a:t>
                      </a:r>
                    </a:p>
                  </a:txBody>
                  <a:tcP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7285" cap="flat" cmpd="sng" algn="ctr">
                      <a:solidFill>
                        <a:srgbClr val="FFFFFF"/>
                      </a:solidFill>
                      <a:prstDash val="solid"/>
                      <a:round/>
                      <a:headEnd type="none" w="med" len="med"/>
                      <a:tailEnd type="none" w="med" len="med"/>
                    </a:lnT>
                    <a:lnB w="17285" cap="flat" cmpd="sng" algn="ctr">
                      <a:solidFill>
                        <a:srgbClr val="FFFFFF"/>
                      </a:solidFill>
                      <a:prstDash val="solid"/>
                      <a:round/>
                      <a:headEnd type="none" w="med" len="med"/>
                      <a:tailEnd type="none" w="med" len="med"/>
                    </a:lnB>
                    <a:solidFill>
                      <a:schemeClr val="tx2">
                        <a:lumMod val="10000"/>
                        <a:lumOff val="90000"/>
                      </a:schemeClr>
                    </a:solidFill>
                  </a:tcPr>
                </a:tc>
                <a:extLst>
                  <a:ext uri="{0D108BD9-81ED-4DB2-BD59-A6C34878D82A}">
                    <a16:rowId xmlns:a16="http://schemas.microsoft.com/office/drawing/2014/main" val="1411581918"/>
                  </a:ext>
                </a:extLst>
              </a:tr>
              <a:tr h="444794">
                <a:tc>
                  <a:txBody>
                    <a:bodyPr/>
                    <a:lstStyle/>
                    <a:p>
                      <a:pPr algn="l" rtl="0" fontAlgn="base">
                        <a:lnSpc>
                          <a:spcPts val="1650"/>
                        </a:lnSpc>
                        <a:buNone/>
                      </a:pPr>
                      <a:r>
                        <a:rPr lang="en-US" sz="1400" b="0" i="0">
                          <a:solidFill>
                            <a:srgbClr val="203B6A"/>
                          </a:solidFill>
                          <a:effectLst/>
                          <a:latin typeface="Arial" panose="020B0604020202020204" pitchFamily="34" charset="0"/>
                          <a:cs typeface="Arial" panose="020B0604020202020204" pitchFamily="34" charset="0"/>
                        </a:rPr>
                        <a:t>Observation Forms aren't showing as  I expect​</a:t>
                      </a:r>
                    </a:p>
                  </a:txBody>
                  <a:tcP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7285" cap="flat" cmpd="sng" algn="ctr">
                      <a:solidFill>
                        <a:srgbClr val="FFFFFF"/>
                      </a:solidFill>
                      <a:prstDash val="solid"/>
                      <a:round/>
                      <a:headEnd type="none" w="med" len="med"/>
                      <a:tailEnd type="none" w="med" len="med"/>
                    </a:lnT>
                    <a:lnB w="17285" cap="flat" cmpd="sng" algn="ctr">
                      <a:solidFill>
                        <a:srgbClr val="FFFFFF"/>
                      </a:solidFill>
                      <a:prstDash val="solid"/>
                      <a:round/>
                      <a:headEnd type="none" w="med" len="med"/>
                      <a:tailEnd type="none" w="med" len="med"/>
                    </a:lnB>
                    <a:solidFill>
                      <a:schemeClr val="tx2">
                        <a:lumMod val="10000"/>
                        <a:lumOff val="90000"/>
                      </a:schemeClr>
                    </a:solidFill>
                  </a:tcPr>
                </a:tc>
                <a:tc>
                  <a:txBody>
                    <a:bodyPr/>
                    <a:lstStyle/>
                    <a:p>
                      <a:pPr algn="l" rtl="0" fontAlgn="base">
                        <a:lnSpc>
                          <a:spcPts val="1650"/>
                        </a:lnSpc>
                        <a:buNone/>
                      </a:pPr>
                      <a:r>
                        <a:rPr lang="en-US" sz="1400" b="0" i="0" u="none" strike="noStrike">
                          <a:solidFill>
                            <a:srgbClr val="203B6A"/>
                          </a:solidFill>
                          <a:effectLst/>
                          <a:latin typeface="Arial" panose="020B0604020202020204" pitchFamily="34" charset="0"/>
                          <a:cs typeface="Arial" panose="020B0604020202020204" pitchFamily="34" charset="0"/>
                        </a:rPr>
                        <a:t>The PS may have changed it to a joint observation. You should be very clear on who is filling out which form. Toggling back and forth between the PS/SP version of the form and the PS only or SP only views will cause a loss of information this is not recoverable. Please make sure you communicate carefully before working to complete the forms.  </a:t>
                      </a:r>
                      <a:r>
                        <a:rPr lang="en-US" sz="1400" b="0" i="0">
                          <a:solidFill>
                            <a:srgbClr val="203B6A"/>
                          </a:solidFill>
                          <a:effectLst/>
                          <a:latin typeface="Arial" panose="020B0604020202020204" pitchFamily="34" charset="0"/>
                          <a:cs typeface="Arial" panose="020B0604020202020204" pitchFamily="34" charset="0"/>
                        </a:rPr>
                        <a:t>​</a:t>
                      </a:r>
                    </a:p>
                  </a:txBody>
                  <a:tcP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7285" cap="flat" cmpd="sng" algn="ctr">
                      <a:solidFill>
                        <a:srgbClr val="FFFFFF"/>
                      </a:solidFill>
                      <a:prstDash val="solid"/>
                      <a:round/>
                      <a:headEnd type="none" w="med" len="med"/>
                      <a:tailEnd type="none" w="med" len="med"/>
                    </a:lnT>
                    <a:lnB w="17285" cap="flat" cmpd="sng" algn="ctr">
                      <a:solidFill>
                        <a:srgbClr val="FFFFFF"/>
                      </a:solidFill>
                      <a:prstDash val="solid"/>
                      <a:round/>
                      <a:headEnd type="none" w="med" len="med"/>
                      <a:tailEnd type="none" w="med" len="med"/>
                    </a:lnB>
                    <a:solidFill>
                      <a:schemeClr val="tx2">
                        <a:lumMod val="10000"/>
                        <a:lumOff val="90000"/>
                      </a:schemeClr>
                    </a:solidFill>
                  </a:tcPr>
                </a:tc>
                <a:extLst>
                  <a:ext uri="{0D108BD9-81ED-4DB2-BD59-A6C34878D82A}">
                    <a16:rowId xmlns:a16="http://schemas.microsoft.com/office/drawing/2014/main" val="978384369"/>
                  </a:ext>
                </a:extLst>
              </a:tr>
              <a:tr h="444794">
                <a:tc>
                  <a:txBody>
                    <a:bodyPr/>
                    <a:lstStyle/>
                    <a:p>
                      <a:pPr algn="l" rtl="0" fontAlgn="base">
                        <a:lnSpc>
                          <a:spcPts val="1950"/>
                        </a:lnSpc>
                        <a:buNone/>
                      </a:pPr>
                      <a:r>
                        <a:rPr lang="en-US" sz="1400" b="0" i="0">
                          <a:solidFill>
                            <a:srgbClr val="203B6A"/>
                          </a:solidFill>
                          <a:effectLst/>
                          <a:latin typeface="Arial" panose="020B0604020202020204" pitchFamily="34" charset="0"/>
                          <a:cs typeface="Arial" panose="020B0604020202020204" pitchFamily="34" charset="0"/>
                        </a:rPr>
                        <a:t>Information was entered and then disappeared from an observation form</a:t>
                      </a:r>
                    </a:p>
                  </a:txBody>
                  <a:tcP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7285"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tx2">
                        <a:lumMod val="10000"/>
                        <a:lumOff val="90000"/>
                      </a:schemeClr>
                    </a:solidFill>
                  </a:tcPr>
                </a:tc>
                <a:tc>
                  <a:txBody>
                    <a:bodyPr/>
                    <a:lstStyle/>
                    <a:p>
                      <a:pPr algn="l" rtl="0" fontAlgn="base">
                        <a:lnSpc>
                          <a:spcPts val="1950"/>
                        </a:lnSpc>
                        <a:buFont typeface="Arial" panose="020B0604020202020204" pitchFamily="34" charset="0"/>
                        <a:buNone/>
                      </a:pPr>
                      <a:r>
                        <a:rPr lang="en-US" sz="1400" b="0" i="0" dirty="0">
                          <a:solidFill>
                            <a:srgbClr val="203B6A"/>
                          </a:solidFill>
                          <a:effectLst/>
                          <a:latin typeface="Arial" panose="020B0604020202020204" pitchFamily="34" charset="0"/>
                          <a:cs typeface="Arial" panose="020B0604020202020204" pitchFamily="34" charset="0"/>
                        </a:rPr>
                        <a:t>This could be for one of three reasons:</a:t>
                      </a:r>
                    </a:p>
                    <a:p>
                      <a:pPr marL="285750" marR="0" lvl="0" indent="-285750" algn="l" defTabSz="914400" rtl="0" eaLnBrk="1" fontAlgn="base" latinLnBrk="0" hangingPunct="1">
                        <a:lnSpc>
                          <a:spcPts val="1950"/>
                        </a:lnSpc>
                        <a:spcBef>
                          <a:spcPts val="0"/>
                        </a:spcBef>
                        <a:spcAft>
                          <a:spcPts val="0"/>
                        </a:spcAft>
                        <a:buClrTx/>
                        <a:buSzTx/>
                        <a:buFont typeface="Arial" panose="020B0604020202020204" pitchFamily="34" charset="0"/>
                        <a:buChar char="•"/>
                        <a:tabLst/>
                        <a:defRPr/>
                      </a:pPr>
                      <a:r>
                        <a:rPr lang="en-US" sz="1400" b="0" i="0" dirty="0">
                          <a:solidFill>
                            <a:srgbClr val="203B6A"/>
                          </a:solidFill>
                          <a:effectLst/>
                          <a:latin typeface="Arial" panose="020B0604020202020204" pitchFamily="34" charset="0"/>
                          <a:cs typeface="Arial" panose="020B0604020202020204" pitchFamily="34" charset="0"/>
                        </a:rPr>
                        <a:t>The browser timed out while the SP/PS was typing (advise frequent saving) ​</a:t>
                      </a:r>
                    </a:p>
                    <a:p>
                      <a:pPr marL="285750" indent="-285750" algn="l" rtl="0" fontAlgn="base">
                        <a:lnSpc>
                          <a:spcPts val="1950"/>
                        </a:lnSpc>
                        <a:buFont typeface="Arial" panose="020B0604020202020204" pitchFamily="34" charset="0"/>
                        <a:buChar char="•"/>
                      </a:pPr>
                      <a:r>
                        <a:rPr lang="en-US" sz="1400" b="0" i="0" dirty="0">
                          <a:solidFill>
                            <a:srgbClr val="203B6A"/>
                          </a:solidFill>
                          <a:effectLst/>
                          <a:latin typeface="Arial" panose="020B0604020202020204" pitchFamily="34" charset="0"/>
                          <a:cs typeface="Arial" panose="020B0604020202020204" pitchFamily="34" charset="0"/>
                        </a:rPr>
                        <a:t>The SP/PS accidentally saved over each other’s information (advise clear communication about who will enter information in each field)</a:t>
                      </a:r>
                    </a:p>
                    <a:p>
                      <a:pPr marL="285750" indent="-285750" algn="l" rtl="0" fontAlgn="base">
                        <a:lnSpc>
                          <a:spcPts val="1950"/>
                        </a:lnSpc>
                        <a:buFont typeface="Arial" panose="020B0604020202020204" pitchFamily="34" charset="0"/>
                        <a:buChar char="•"/>
                      </a:pPr>
                      <a:r>
                        <a:rPr lang="en-US" sz="1400" b="0" i="0" dirty="0">
                          <a:solidFill>
                            <a:srgbClr val="203B6A"/>
                          </a:solidFill>
                          <a:effectLst/>
                          <a:latin typeface="Arial" panose="020B0604020202020204" pitchFamily="34" charset="0"/>
                          <a:cs typeface="Arial" panose="020B0604020202020204" pitchFamily="34" charset="0"/>
                        </a:rPr>
                        <a:t>The SP/PS toggled back and forth between the individual and joint versions of the form (advise option is only changed once at the start)</a:t>
                      </a:r>
                    </a:p>
                  </a:txBody>
                  <a:tcP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7285"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tx2">
                        <a:lumMod val="10000"/>
                        <a:lumOff val="90000"/>
                      </a:schemeClr>
                    </a:solidFill>
                  </a:tcPr>
                </a:tc>
                <a:extLst>
                  <a:ext uri="{0D108BD9-81ED-4DB2-BD59-A6C34878D82A}">
                    <a16:rowId xmlns:a16="http://schemas.microsoft.com/office/drawing/2014/main" val="1775854180"/>
                  </a:ext>
                </a:extLst>
              </a:tr>
            </a:tbl>
          </a:graphicData>
        </a:graphic>
      </p:graphicFrame>
      <p:sp>
        <p:nvSpPr>
          <p:cNvPr id="3" name="Rectangle 2">
            <a:extLst>
              <a:ext uri="{FF2B5EF4-FFF2-40B4-BE49-F238E27FC236}">
                <a16:creationId xmlns:a16="http://schemas.microsoft.com/office/drawing/2014/main" id="{7176A5AA-951A-814E-70DC-6D99872932F9}"/>
              </a:ext>
              <a:ext uri="{C183D7F6-B498-43B3-948B-1728B52AA6E4}">
                <adec:decorative xmlns:adec="http://schemas.microsoft.com/office/drawing/2017/decorative" val="1"/>
              </a:ext>
            </a:extLst>
          </p:cNvPr>
          <p:cNvSpPr/>
          <p:nvPr/>
        </p:nvSpPr>
        <p:spPr>
          <a:xfrm>
            <a:off x="427179" y="2687779"/>
            <a:ext cx="11337642" cy="980579"/>
          </a:xfrm>
          <a:prstGeom prst="rect">
            <a:avLst/>
          </a:prstGeom>
          <a:solidFill>
            <a:srgbClr val="F3F3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D0EBA0AF-EF8F-CA3F-2E9E-1762654464ED}"/>
              </a:ext>
              <a:ext uri="{C183D7F6-B498-43B3-948B-1728B52AA6E4}">
                <adec:decorative xmlns:adec="http://schemas.microsoft.com/office/drawing/2017/decorative" val="1"/>
              </a:ext>
            </a:extLst>
          </p:cNvPr>
          <p:cNvSpPr/>
          <p:nvPr/>
        </p:nvSpPr>
        <p:spPr>
          <a:xfrm>
            <a:off x="329346" y="3600347"/>
            <a:ext cx="11337642" cy="1826859"/>
          </a:xfrm>
          <a:prstGeom prst="rect">
            <a:avLst/>
          </a:prstGeom>
          <a:solidFill>
            <a:srgbClr val="F3F3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88457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07BC03-A13E-C670-D246-B953F08AE8A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909E0A8-C754-A08E-F70A-0B714B24231D}"/>
              </a:ext>
            </a:extLst>
          </p:cNvPr>
          <p:cNvSpPr>
            <a:spLocks noGrp="1"/>
          </p:cNvSpPr>
          <p:nvPr>
            <p:ph type="title"/>
          </p:nvPr>
        </p:nvSpPr>
        <p:spPr/>
        <p:txBody>
          <a:bodyPr>
            <a:normAutofit fontScale="90000"/>
          </a:bodyPr>
          <a:lstStyle/>
          <a:p>
            <a:r>
              <a:rPr lang="en-US"/>
              <a:t>Common Challenges – Completing Forms</a:t>
            </a:r>
          </a:p>
        </p:txBody>
      </p:sp>
      <p:sp>
        <p:nvSpPr>
          <p:cNvPr id="4" name="Slide Number Placeholder 3">
            <a:extLst>
              <a:ext uri="{FF2B5EF4-FFF2-40B4-BE49-F238E27FC236}">
                <a16:creationId xmlns:a16="http://schemas.microsoft.com/office/drawing/2014/main" id="{90CC6361-A990-ED2C-7FDB-9DF9ADABC240}"/>
              </a:ext>
            </a:extLst>
          </p:cNvPr>
          <p:cNvSpPr>
            <a:spLocks noGrp="1"/>
          </p:cNvSpPr>
          <p:nvPr>
            <p:ph type="sldNum" sz="quarter" idx="12"/>
          </p:nvPr>
        </p:nvSpPr>
        <p:spPr/>
        <p:txBody>
          <a:bodyPr/>
          <a:lstStyle/>
          <a:p>
            <a:fld id="{68A8D22E-6BC5-9E47-900C-2BB94685D9F5}" type="slidenum">
              <a:rPr lang="en-US" smtClean="0"/>
              <a:t>55</a:t>
            </a:fld>
            <a:endParaRPr lang="en-US"/>
          </a:p>
        </p:txBody>
      </p:sp>
      <p:graphicFrame>
        <p:nvGraphicFramePr>
          <p:cNvPr id="5" name="Table 4">
            <a:extLst>
              <a:ext uri="{FF2B5EF4-FFF2-40B4-BE49-F238E27FC236}">
                <a16:creationId xmlns:a16="http://schemas.microsoft.com/office/drawing/2014/main" id="{18959BE1-A2F9-713D-39F8-6F0D33D5DB48}"/>
              </a:ext>
            </a:extLst>
          </p:cNvPr>
          <p:cNvGraphicFramePr>
            <a:graphicFrameLocks noGrp="1"/>
          </p:cNvGraphicFramePr>
          <p:nvPr>
            <p:extLst>
              <p:ext uri="{D42A27DB-BD31-4B8C-83A1-F6EECF244321}">
                <p14:modId xmlns:p14="http://schemas.microsoft.com/office/powerpoint/2010/main" val="2811519901"/>
              </p:ext>
            </p:extLst>
          </p:nvPr>
        </p:nvGraphicFramePr>
        <p:xfrm>
          <a:off x="537369" y="1761798"/>
          <a:ext cx="11117262" cy="1949705"/>
        </p:xfrm>
        <a:graphic>
          <a:graphicData uri="http://schemas.openxmlformats.org/drawingml/2006/table">
            <a:tbl>
              <a:tblPr firstRow="1"/>
              <a:tblGrid>
                <a:gridCol w="3659046">
                  <a:extLst>
                    <a:ext uri="{9D8B030D-6E8A-4147-A177-3AD203B41FA5}">
                      <a16:colId xmlns:a16="http://schemas.microsoft.com/office/drawing/2014/main" val="2409409067"/>
                    </a:ext>
                  </a:extLst>
                </a:gridCol>
                <a:gridCol w="7458216">
                  <a:extLst>
                    <a:ext uri="{9D8B030D-6E8A-4147-A177-3AD203B41FA5}">
                      <a16:colId xmlns:a16="http://schemas.microsoft.com/office/drawing/2014/main" val="2347217366"/>
                    </a:ext>
                  </a:extLst>
                </a:gridCol>
              </a:tblGrid>
              <a:tr h="498475">
                <a:tc>
                  <a:txBody>
                    <a:bodyPr/>
                    <a:lstStyle/>
                    <a:p>
                      <a:pPr algn="ctr" fontAlgn="base">
                        <a:lnSpc>
                          <a:spcPts val="2175"/>
                        </a:lnSpc>
                        <a:buNone/>
                      </a:pPr>
                      <a:r>
                        <a:rPr lang="en-US" sz="1400" b="1" i="0">
                          <a:solidFill>
                            <a:srgbClr val="FFFFFF"/>
                          </a:solidFill>
                          <a:effectLst/>
                          <a:latin typeface="Arial" panose="020B0604020202020204" pitchFamily="34" charset="0"/>
                          <a:cs typeface="Arial" panose="020B0604020202020204" pitchFamily="34" charset="0"/>
                        </a:rPr>
                        <a:t>Problems</a:t>
                      </a:r>
                    </a:p>
                  </a:txBody>
                  <a:tcPr marL="74931" marR="74931" marT="37465" marB="37465"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17285" cap="flat" cmpd="sng" algn="ctr">
                      <a:solidFill>
                        <a:srgbClr val="FFFFFF"/>
                      </a:solidFill>
                      <a:prstDash val="solid"/>
                      <a:round/>
                      <a:headEnd type="none" w="med" len="med"/>
                      <a:tailEnd type="none" w="med" len="med"/>
                    </a:lnB>
                    <a:solidFill>
                      <a:srgbClr val="203B6A"/>
                    </a:solidFill>
                  </a:tcPr>
                </a:tc>
                <a:tc>
                  <a:txBody>
                    <a:bodyPr/>
                    <a:lstStyle/>
                    <a:p>
                      <a:pPr algn="ctr" fontAlgn="base">
                        <a:lnSpc>
                          <a:spcPts val="2175"/>
                        </a:lnSpc>
                        <a:buNone/>
                      </a:pPr>
                      <a:r>
                        <a:rPr lang="en-US" sz="1400" b="1" i="0">
                          <a:solidFill>
                            <a:srgbClr val="FFFFFF"/>
                          </a:solidFill>
                          <a:effectLst/>
                          <a:latin typeface="Arial" panose="020B0604020202020204" pitchFamily="34" charset="0"/>
                          <a:cs typeface="Arial" panose="020B0604020202020204" pitchFamily="34" charset="0"/>
                        </a:rPr>
                        <a:t>Solutions</a:t>
                      </a:r>
                    </a:p>
                  </a:txBody>
                  <a:tcPr marL="74931" marR="74931" marT="37465" marB="37465"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17285" cap="flat" cmpd="sng" algn="ctr">
                      <a:solidFill>
                        <a:srgbClr val="FFFFFF"/>
                      </a:solidFill>
                      <a:prstDash val="solid"/>
                      <a:round/>
                      <a:headEnd type="none" w="med" len="med"/>
                      <a:tailEnd type="none" w="med" len="med"/>
                    </a:lnB>
                    <a:solidFill>
                      <a:srgbClr val="203B6A"/>
                    </a:solidFill>
                  </a:tcPr>
                </a:tc>
                <a:extLst>
                  <a:ext uri="{0D108BD9-81ED-4DB2-BD59-A6C34878D82A}">
                    <a16:rowId xmlns:a16="http://schemas.microsoft.com/office/drawing/2014/main" val="349209173"/>
                  </a:ext>
                </a:extLst>
              </a:tr>
              <a:tr h="444794">
                <a:tc>
                  <a:txBody>
                    <a:bodyPr/>
                    <a:lstStyle/>
                    <a:p>
                      <a:pPr algn="l" rtl="0" fontAlgn="base">
                        <a:lnSpc>
                          <a:spcPts val="1650"/>
                        </a:lnSpc>
                        <a:buNone/>
                      </a:pPr>
                      <a:r>
                        <a:rPr lang="en-US" sz="1400" b="0" i="0">
                          <a:solidFill>
                            <a:srgbClr val="203B6A"/>
                          </a:solidFill>
                          <a:effectLst/>
                          <a:latin typeface="Arial" panose="020B0604020202020204" pitchFamily="34" charset="0"/>
                          <a:cs typeface="Arial" panose="020B0604020202020204" pitchFamily="34" charset="0"/>
                        </a:rPr>
                        <a:t>The “Complete” button is missing for a form</a:t>
                      </a:r>
                    </a:p>
                  </a:txBody>
                  <a:tcP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7285" cap="flat" cmpd="sng" algn="ctr">
                      <a:solidFill>
                        <a:srgbClr val="FFFFFF"/>
                      </a:solidFill>
                      <a:prstDash val="solid"/>
                      <a:round/>
                      <a:headEnd type="none" w="med" len="med"/>
                      <a:tailEnd type="none" w="med" len="med"/>
                    </a:lnT>
                    <a:lnB w="17285" cap="flat" cmpd="sng" algn="ctr">
                      <a:solidFill>
                        <a:srgbClr val="FFFFFF"/>
                      </a:solidFill>
                      <a:prstDash val="solid"/>
                      <a:round/>
                      <a:headEnd type="none" w="med" len="med"/>
                      <a:tailEnd type="none" w="med" len="med"/>
                    </a:lnB>
                    <a:solidFill>
                      <a:schemeClr val="tx2">
                        <a:lumMod val="10000"/>
                        <a:lumOff val="90000"/>
                      </a:schemeClr>
                    </a:solidFill>
                  </a:tcPr>
                </a:tc>
                <a:tc>
                  <a:txBody>
                    <a:bodyPr/>
                    <a:lstStyle/>
                    <a:p>
                      <a:pPr algn="l" rtl="0" fontAlgn="base">
                        <a:lnSpc>
                          <a:spcPts val="1650"/>
                        </a:lnSpc>
                        <a:buFont typeface="Arial" panose="020B0604020202020204" pitchFamily="34" charset="0"/>
                        <a:buNone/>
                      </a:pPr>
                      <a:r>
                        <a:rPr lang="en-US" sz="1400" b="0" i="0">
                          <a:solidFill>
                            <a:srgbClr val="203B6A"/>
                          </a:solidFill>
                          <a:effectLst/>
                          <a:latin typeface="Arial" panose="020B0604020202020204" pitchFamily="34" charset="0"/>
                          <a:cs typeface="Arial" panose="020B0604020202020204" pitchFamily="34" charset="0"/>
                        </a:rPr>
                        <a:t>Confirm that all required components (indicated with bold text and an asterisk) have information entered. </a:t>
                      </a:r>
                    </a:p>
                  </a:txBody>
                  <a:tcP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7285" cap="flat" cmpd="sng" algn="ctr">
                      <a:solidFill>
                        <a:srgbClr val="FFFFFF"/>
                      </a:solidFill>
                      <a:prstDash val="solid"/>
                      <a:round/>
                      <a:headEnd type="none" w="med" len="med"/>
                      <a:tailEnd type="none" w="med" len="med"/>
                    </a:lnT>
                    <a:lnB w="17285" cap="flat" cmpd="sng" algn="ctr">
                      <a:solidFill>
                        <a:srgbClr val="FFFFFF"/>
                      </a:solidFill>
                      <a:prstDash val="solid"/>
                      <a:round/>
                      <a:headEnd type="none" w="med" len="med"/>
                      <a:tailEnd type="none" w="med" len="med"/>
                    </a:lnB>
                    <a:solidFill>
                      <a:schemeClr val="tx2">
                        <a:lumMod val="10000"/>
                        <a:lumOff val="90000"/>
                      </a:schemeClr>
                    </a:solidFill>
                  </a:tcPr>
                </a:tc>
                <a:extLst>
                  <a:ext uri="{0D108BD9-81ED-4DB2-BD59-A6C34878D82A}">
                    <a16:rowId xmlns:a16="http://schemas.microsoft.com/office/drawing/2014/main" val="1411581918"/>
                  </a:ext>
                </a:extLst>
              </a:tr>
              <a:tr h="444794">
                <a:tc>
                  <a:txBody>
                    <a:bodyPr/>
                    <a:lstStyle/>
                    <a:p>
                      <a:pPr algn="l" rtl="0" fontAlgn="base">
                        <a:lnSpc>
                          <a:spcPts val="1650"/>
                        </a:lnSpc>
                        <a:buNone/>
                      </a:pPr>
                      <a:r>
                        <a:rPr lang="en-US" sz="1400" b="0" i="0">
                          <a:solidFill>
                            <a:srgbClr val="203B6A"/>
                          </a:solidFill>
                          <a:effectLst/>
                          <a:latin typeface="Arial" panose="020B0604020202020204" pitchFamily="34" charset="0"/>
                          <a:cs typeface="Arial" panose="020B0604020202020204" pitchFamily="34" charset="0"/>
                        </a:rPr>
                        <a:t>The CAP Form’s status section says a form we finished is incomplete</a:t>
                      </a:r>
                    </a:p>
                  </a:txBody>
                  <a:tcP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7285" cap="flat" cmpd="sng" algn="ctr">
                      <a:solidFill>
                        <a:srgbClr val="FFFFFF"/>
                      </a:solidFill>
                      <a:prstDash val="solid"/>
                      <a:round/>
                      <a:headEnd type="none" w="med" len="med"/>
                      <a:tailEnd type="none" w="med" len="med"/>
                    </a:lnT>
                    <a:lnB w="17285" cap="flat" cmpd="sng" algn="ctr">
                      <a:solidFill>
                        <a:srgbClr val="FFFFFF"/>
                      </a:solidFill>
                      <a:prstDash val="solid"/>
                      <a:round/>
                      <a:headEnd type="none" w="med" len="med"/>
                      <a:tailEnd type="none" w="med" len="med"/>
                    </a:lnB>
                    <a:solidFill>
                      <a:schemeClr val="tx2">
                        <a:lumMod val="10000"/>
                        <a:lumOff val="90000"/>
                      </a:schemeClr>
                    </a:solidFill>
                  </a:tcPr>
                </a:tc>
                <a:tc>
                  <a:txBody>
                    <a:bodyPr/>
                    <a:lstStyle/>
                    <a:p>
                      <a:pPr algn="l" rtl="0" fontAlgn="base">
                        <a:lnSpc>
                          <a:spcPts val="1650"/>
                        </a:lnSpc>
                        <a:buFont typeface="Arial" panose="020B0604020202020204" pitchFamily="34" charset="0"/>
                        <a:buNone/>
                      </a:pPr>
                      <a:r>
                        <a:rPr lang="en-US" sz="1400" b="0" i="0" dirty="0">
                          <a:solidFill>
                            <a:srgbClr val="203B6A"/>
                          </a:solidFill>
                          <a:effectLst/>
                          <a:latin typeface="Arial" panose="020B0604020202020204" pitchFamily="34" charset="0"/>
                          <a:cs typeface="Arial" panose="020B0604020202020204" pitchFamily="34" charset="0"/>
                        </a:rPr>
                        <a:t>If all required components are complete, confirm that you have checked the “Complete” box. ​</a:t>
                      </a:r>
                    </a:p>
                    <a:p>
                      <a:pPr algn="l" rtl="0" fontAlgn="base">
                        <a:lnSpc>
                          <a:spcPts val="1650"/>
                        </a:lnSpc>
                        <a:buFont typeface="Arial" panose="020B0604020202020204" pitchFamily="34" charset="0"/>
                        <a:buNone/>
                      </a:pPr>
                      <a:endParaRPr lang="en-US" sz="1400" b="0" i="0" dirty="0">
                        <a:solidFill>
                          <a:srgbClr val="203B6A"/>
                        </a:solidFill>
                        <a:effectLst/>
                        <a:latin typeface="Arial" panose="020B0604020202020204" pitchFamily="34" charset="0"/>
                        <a:cs typeface="Arial" panose="020B0604020202020204" pitchFamily="34" charset="0"/>
                      </a:endParaRPr>
                    </a:p>
                    <a:p>
                      <a:pPr marL="0" marR="0" lvl="0" indent="0" algn="l" defTabSz="914400" rtl="0" eaLnBrk="1" fontAlgn="base" latinLnBrk="0" hangingPunct="1">
                        <a:lnSpc>
                          <a:spcPts val="1650"/>
                        </a:lnSpc>
                        <a:spcBef>
                          <a:spcPts val="0"/>
                        </a:spcBef>
                        <a:spcAft>
                          <a:spcPts val="0"/>
                        </a:spcAft>
                        <a:buClrTx/>
                        <a:buSzTx/>
                        <a:buFont typeface="Arial" panose="020B0604020202020204" pitchFamily="34" charset="0"/>
                        <a:buNone/>
                        <a:tabLst/>
                        <a:defRPr/>
                      </a:pPr>
                      <a:r>
                        <a:rPr lang="en-US" sz="1400" b="0" i="0" dirty="0">
                          <a:solidFill>
                            <a:srgbClr val="203B6A"/>
                          </a:solidFill>
                          <a:effectLst/>
                          <a:latin typeface="Arial" panose="020B0604020202020204" pitchFamily="34" charset="0"/>
                          <a:cs typeface="Arial" panose="020B0604020202020204" pitchFamily="34" charset="0"/>
                        </a:rPr>
                        <a:t>For forms that both the you and the PS complete together (e.g. Announced Observation Forms and Assessment Forms) BOTH supervisors must mark the form complete.​</a:t>
                      </a:r>
                    </a:p>
                  </a:txBody>
                  <a:tcP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7285" cap="flat" cmpd="sng" algn="ctr">
                      <a:solidFill>
                        <a:srgbClr val="FFFFFF"/>
                      </a:solidFill>
                      <a:prstDash val="solid"/>
                      <a:round/>
                      <a:headEnd type="none" w="med" len="med"/>
                      <a:tailEnd type="none" w="med" len="med"/>
                    </a:lnT>
                    <a:lnB w="17285" cap="flat" cmpd="sng" algn="ctr">
                      <a:solidFill>
                        <a:srgbClr val="FFFFFF"/>
                      </a:solidFill>
                      <a:prstDash val="solid"/>
                      <a:round/>
                      <a:headEnd type="none" w="med" len="med"/>
                      <a:tailEnd type="none" w="med" len="med"/>
                    </a:lnB>
                    <a:solidFill>
                      <a:schemeClr val="tx2">
                        <a:lumMod val="10000"/>
                        <a:lumOff val="90000"/>
                      </a:schemeClr>
                    </a:solidFill>
                  </a:tcPr>
                </a:tc>
                <a:extLst>
                  <a:ext uri="{0D108BD9-81ED-4DB2-BD59-A6C34878D82A}">
                    <a16:rowId xmlns:a16="http://schemas.microsoft.com/office/drawing/2014/main" val="1253937142"/>
                  </a:ext>
                </a:extLst>
              </a:tr>
            </a:tbl>
          </a:graphicData>
        </a:graphic>
      </p:graphicFrame>
      <p:sp>
        <p:nvSpPr>
          <p:cNvPr id="3" name="Rectangle 2">
            <a:extLst>
              <a:ext uri="{FF2B5EF4-FFF2-40B4-BE49-F238E27FC236}">
                <a16:creationId xmlns:a16="http://schemas.microsoft.com/office/drawing/2014/main" id="{26C3333A-7E42-9836-4A1A-86648D8A5396}"/>
              </a:ext>
              <a:ext uri="{C183D7F6-B498-43B3-948B-1728B52AA6E4}">
                <adec:decorative xmlns:adec="http://schemas.microsoft.com/office/drawing/2017/decorative" val="1"/>
              </a:ext>
            </a:extLst>
          </p:cNvPr>
          <p:cNvSpPr/>
          <p:nvPr/>
        </p:nvSpPr>
        <p:spPr>
          <a:xfrm>
            <a:off x="316989" y="2736650"/>
            <a:ext cx="11337642" cy="980579"/>
          </a:xfrm>
          <a:prstGeom prst="rect">
            <a:avLst/>
          </a:prstGeom>
          <a:solidFill>
            <a:srgbClr val="F3F3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5564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A7F7A-26DE-FA82-38DB-89E3C4AA7B5E}"/>
              </a:ext>
            </a:extLst>
          </p:cNvPr>
          <p:cNvSpPr>
            <a:spLocks noGrp="1"/>
          </p:cNvSpPr>
          <p:nvPr>
            <p:ph type="ctrTitle"/>
          </p:nvPr>
        </p:nvSpPr>
        <p:spPr>
          <a:xfrm>
            <a:off x="2933700" y="1377519"/>
            <a:ext cx="10079182" cy="2560638"/>
          </a:xfrm>
        </p:spPr>
        <p:txBody>
          <a:bodyPr/>
          <a:lstStyle/>
          <a:p>
            <a:r>
              <a:rPr lang="en-US"/>
              <a:t>Thank You</a:t>
            </a:r>
          </a:p>
        </p:txBody>
      </p:sp>
    </p:spTree>
    <p:extLst>
      <p:ext uri="{BB962C8B-B14F-4D97-AF65-F5344CB8AC3E}">
        <p14:creationId xmlns:p14="http://schemas.microsoft.com/office/powerpoint/2010/main" val="27236114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872C72-8157-3BAA-AFA9-7D5BC069857E}"/>
            </a:ext>
          </a:extLst>
        </p:cNvPr>
        <p:cNvGrpSpPr/>
        <p:nvPr/>
      </p:nvGrpSpPr>
      <p:grpSpPr>
        <a:xfrm>
          <a:off x="0" y="0"/>
          <a:ext cx="0" cy="0"/>
          <a:chOff x="0" y="0"/>
          <a:chExt cx="0" cy="0"/>
        </a:xfrm>
      </p:grpSpPr>
      <p:sp>
        <p:nvSpPr>
          <p:cNvPr id="10" name="TextBox 9">
            <a:extLst>
              <a:ext uri="{FF2B5EF4-FFF2-40B4-BE49-F238E27FC236}">
                <a16:creationId xmlns:a16="http://schemas.microsoft.com/office/drawing/2014/main" id="{E89B73A6-B6DF-87DD-89D2-ECF1AA640E20}"/>
              </a:ext>
              <a:ext uri="{C183D7F6-B498-43B3-948B-1728B52AA6E4}">
                <adec:decorative xmlns:adec="http://schemas.microsoft.com/office/drawing/2017/decorative" val="1"/>
              </a:ext>
            </a:extLst>
          </p:cNvPr>
          <p:cNvSpPr txBox="1"/>
          <p:nvPr/>
        </p:nvSpPr>
        <p:spPr>
          <a:xfrm>
            <a:off x="4689566" y="0"/>
            <a:ext cx="5199017" cy="6858000"/>
          </a:xfrm>
          <a:prstGeom prst="rect">
            <a:avLst/>
          </a:prstGeom>
          <a:solidFill>
            <a:srgbClr val="2F76B6"/>
          </a:solidFill>
        </p:spPr>
        <p:txBody>
          <a:bodyPr wrap="square" rtlCol="0">
            <a:spAutoFit/>
          </a:bodyPr>
          <a:lstStyle/>
          <a:p>
            <a:endParaRPr lang="en-US"/>
          </a:p>
        </p:txBody>
      </p:sp>
      <p:sp>
        <p:nvSpPr>
          <p:cNvPr id="2" name="Title 1">
            <a:extLst>
              <a:ext uri="{FF2B5EF4-FFF2-40B4-BE49-F238E27FC236}">
                <a16:creationId xmlns:a16="http://schemas.microsoft.com/office/drawing/2014/main" id="{199B44D5-3125-6C9A-2D44-2A8729C5DAE6}"/>
              </a:ext>
            </a:extLst>
          </p:cNvPr>
          <p:cNvSpPr>
            <a:spLocks noGrp="1"/>
          </p:cNvSpPr>
          <p:nvPr>
            <p:ph type="title"/>
          </p:nvPr>
        </p:nvSpPr>
        <p:spPr>
          <a:xfrm>
            <a:off x="519148" y="1776549"/>
            <a:ext cx="9113224" cy="1766454"/>
          </a:xfrm>
        </p:spPr>
        <p:txBody>
          <a:bodyPr/>
          <a:lstStyle/>
          <a:p>
            <a:r>
              <a:rPr lang="en-US"/>
              <a:t>CAP Resources and Support</a:t>
            </a:r>
          </a:p>
        </p:txBody>
      </p:sp>
      <p:sp>
        <p:nvSpPr>
          <p:cNvPr id="5" name="Slide Number Placeholder 4">
            <a:extLst>
              <a:ext uri="{FF2B5EF4-FFF2-40B4-BE49-F238E27FC236}">
                <a16:creationId xmlns:a16="http://schemas.microsoft.com/office/drawing/2014/main" id="{B9EAD5BA-7A18-09F7-29FA-5DD1E4C1F5E9}"/>
              </a:ext>
            </a:extLst>
          </p:cNvPr>
          <p:cNvSpPr>
            <a:spLocks noGrp="1"/>
          </p:cNvSpPr>
          <p:nvPr>
            <p:ph type="sldNum" sz="quarter" idx="12"/>
          </p:nvPr>
        </p:nvSpPr>
        <p:spPr/>
        <p:txBody>
          <a:bodyPr/>
          <a:lstStyle/>
          <a:p>
            <a:fld id="{68A8D22E-6BC5-9E47-900C-2BB94685D9F5}" type="slidenum">
              <a:rPr lang="en-US" smtClean="0"/>
              <a:t>6</a:t>
            </a:fld>
            <a:endParaRPr lang="en-US"/>
          </a:p>
        </p:txBody>
      </p:sp>
    </p:spTree>
    <p:extLst>
      <p:ext uri="{BB962C8B-B14F-4D97-AF65-F5344CB8AC3E}">
        <p14:creationId xmlns:p14="http://schemas.microsoft.com/office/powerpoint/2010/main" val="24051489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9B8B83-334F-E9CA-29C5-C433303CF99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38425D3-CDBA-FE9B-1196-372B63195807}"/>
              </a:ext>
            </a:extLst>
          </p:cNvPr>
          <p:cNvSpPr>
            <a:spLocks noGrp="1"/>
          </p:cNvSpPr>
          <p:nvPr>
            <p:ph type="title"/>
          </p:nvPr>
        </p:nvSpPr>
        <p:spPr/>
        <p:txBody>
          <a:bodyPr>
            <a:normAutofit/>
          </a:bodyPr>
          <a:lstStyle/>
          <a:p>
            <a:r>
              <a:rPr lang="en-US"/>
              <a:t>Resources for the CAP Process</a:t>
            </a:r>
          </a:p>
        </p:txBody>
      </p:sp>
      <p:sp>
        <p:nvSpPr>
          <p:cNvPr id="17" name="TextBox 16">
            <a:extLst>
              <a:ext uri="{FF2B5EF4-FFF2-40B4-BE49-F238E27FC236}">
                <a16:creationId xmlns:a16="http://schemas.microsoft.com/office/drawing/2014/main" id="{8BCA14C9-186E-792C-5817-BDA38EB7C9C1}"/>
              </a:ext>
            </a:extLst>
          </p:cNvPr>
          <p:cNvSpPr txBox="1"/>
          <p:nvPr/>
        </p:nvSpPr>
        <p:spPr>
          <a:xfrm>
            <a:off x="433120" y="1597126"/>
            <a:ext cx="11589965" cy="381771"/>
          </a:xfrm>
          <a:prstGeom prst="rect">
            <a:avLst/>
          </a:prstGeom>
          <a:noFill/>
        </p:spPr>
        <p:txBody>
          <a:bodyPr wrap="square" lIns="91440" tIns="45720" rIns="91440" bIns="45720" anchor="t">
            <a:spAutoFit/>
          </a:bodyPr>
          <a:lstStyle/>
          <a:p>
            <a:pPr>
              <a:lnSpc>
                <a:spcPct val="113999"/>
              </a:lnSpc>
              <a:spcBef>
                <a:spcPts val="500"/>
              </a:spcBef>
            </a:pPr>
            <a:r>
              <a:rPr lang="en-US" b="1">
                <a:solidFill>
                  <a:srgbClr val="1E4782"/>
                </a:solidFill>
                <a:latin typeface="Arial"/>
                <a:ea typeface="+mn-lt"/>
                <a:cs typeface="Arial"/>
              </a:rPr>
              <a:t>The PST and CAP webpage includes information and resources about the full CAP cycle.</a:t>
            </a:r>
          </a:p>
        </p:txBody>
      </p:sp>
      <p:sp>
        <p:nvSpPr>
          <p:cNvPr id="3" name="TextBox 2">
            <a:extLst>
              <a:ext uri="{FF2B5EF4-FFF2-40B4-BE49-F238E27FC236}">
                <a16:creationId xmlns:a16="http://schemas.microsoft.com/office/drawing/2014/main" id="{4817B0A3-4779-5FB6-CDD0-9E1899510288}"/>
              </a:ext>
            </a:extLst>
          </p:cNvPr>
          <p:cNvSpPr txBox="1"/>
          <p:nvPr/>
        </p:nvSpPr>
        <p:spPr>
          <a:xfrm>
            <a:off x="854968" y="1621748"/>
            <a:ext cx="8673416" cy="2688365"/>
          </a:xfrm>
          <a:prstGeom prst="rect">
            <a:avLst/>
          </a:prstGeom>
          <a:noFill/>
        </p:spPr>
        <p:txBody>
          <a:bodyPr wrap="square" lIns="91440" tIns="45720" rIns="91440" bIns="45720" anchor="t">
            <a:spAutoFit/>
          </a:bodyPr>
          <a:lstStyle/>
          <a:p>
            <a:pPr>
              <a:lnSpc>
                <a:spcPct val="113999"/>
              </a:lnSpc>
              <a:spcBef>
                <a:spcPts val="500"/>
              </a:spcBef>
            </a:pPr>
            <a:endParaRPr lang="en-US" b="1">
              <a:solidFill>
                <a:srgbClr val="1E4782"/>
              </a:solidFill>
              <a:latin typeface="Arial"/>
              <a:ea typeface="+mn-lt"/>
              <a:cs typeface="Arial"/>
            </a:endParaRPr>
          </a:p>
          <a:p>
            <a:pPr marL="285750" indent="-285750">
              <a:lnSpc>
                <a:spcPct val="114000"/>
              </a:lnSpc>
              <a:buFontTx/>
              <a:buChar char="-"/>
            </a:pPr>
            <a:r>
              <a:rPr lang="en-US">
                <a:solidFill>
                  <a:srgbClr val="1E4782"/>
                </a:solidFill>
                <a:latin typeface="Arial"/>
                <a:cs typeface="Arial"/>
              </a:rPr>
              <a:t>Guidelines outlining DESE’s expectations</a:t>
            </a:r>
          </a:p>
          <a:p>
            <a:pPr marL="285750" indent="-285750">
              <a:lnSpc>
                <a:spcPct val="114000"/>
              </a:lnSpc>
              <a:buFontTx/>
              <a:buChar char="-"/>
            </a:pPr>
            <a:r>
              <a:rPr lang="en-US">
                <a:solidFill>
                  <a:srgbClr val="1E4782"/>
                </a:solidFill>
                <a:latin typeface="Arial"/>
                <a:cs typeface="Arial"/>
              </a:rPr>
              <a:t>Downloadable copies of all required and optional forms</a:t>
            </a:r>
          </a:p>
          <a:p>
            <a:pPr marL="285750" indent="-285750">
              <a:lnSpc>
                <a:spcPct val="114000"/>
              </a:lnSpc>
              <a:buFontTx/>
              <a:buChar char="-"/>
            </a:pPr>
            <a:r>
              <a:rPr lang="en-US">
                <a:solidFill>
                  <a:srgbClr val="1E4782"/>
                </a:solidFill>
                <a:latin typeface="Arial"/>
                <a:cs typeface="Arial"/>
              </a:rPr>
              <a:t>Implementation handbook with instructions for each step in the cycle</a:t>
            </a:r>
          </a:p>
          <a:p>
            <a:pPr marL="285750" indent="-285750">
              <a:lnSpc>
                <a:spcPct val="114000"/>
              </a:lnSpc>
              <a:buFontTx/>
              <a:buChar char="-"/>
            </a:pPr>
            <a:r>
              <a:rPr lang="en-US">
                <a:solidFill>
                  <a:srgbClr val="1E4782"/>
                </a:solidFill>
                <a:latin typeface="Arial"/>
                <a:cs typeface="Arial"/>
              </a:rPr>
              <a:t>Quick reference guides on topics such as high-quality feedback</a:t>
            </a:r>
          </a:p>
          <a:p>
            <a:pPr marL="285750" indent="-285750">
              <a:lnSpc>
                <a:spcPct val="114000"/>
              </a:lnSpc>
              <a:buFontTx/>
              <a:buChar char="-"/>
            </a:pPr>
            <a:r>
              <a:rPr lang="en-US">
                <a:solidFill>
                  <a:srgbClr val="1E4782"/>
                </a:solidFill>
                <a:latin typeface="Arial"/>
                <a:cs typeface="Arial"/>
              </a:rPr>
              <a:t>Video deep drives, and more!</a:t>
            </a:r>
          </a:p>
          <a:p>
            <a:pPr>
              <a:lnSpc>
                <a:spcPct val="113999"/>
              </a:lnSpc>
              <a:spcBef>
                <a:spcPts val="500"/>
              </a:spcBef>
              <a:buFont typeface="Arial"/>
            </a:pPr>
            <a:endParaRPr lang="en-US" b="1">
              <a:solidFill>
                <a:srgbClr val="1E4782"/>
              </a:solidFill>
              <a:latin typeface="Arial"/>
              <a:cs typeface="Arial"/>
            </a:endParaRPr>
          </a:p>
          <a:p>
            <a:pPr marL="285750" indent="-285750" fontAlgn="base">
              <a:lnSpc>
                <a:spcPct val="114000"/>
              </a:lnSpc>
              <a:spcBef>
                <a:spcPts val="500"/>
              </a:spcBef>
              <a:buFont typeface="Arial" panose="020B0604020202020204" pitchFamily="34" charset="0"/>
              <a:buChar char="•"/>
            </a:pPr>
            <a:endParaRPr lang="en-US" sz="1600">
              <a:solidFill>
                <a:srgbClr val="1E4782"/>
              </a:solidFill>
              <a:latin typeface="Arial" panose="020B0604020202020204" pitchFamily="34" charset="0"/>
              <a:cs typeface="Arial" panose="020B0604020202020204" pitchFamily="34" charset="0"/>
            </a:endParaRPr>
          </a:p>
        </p:txBody>
      </p:sp>
      <p:pic>
        <p:nvPicPr>
          <p:cNvPr id="12" name="Picture 11" descr="Website screenshot">
            <a:extLst>
              <a:ext uri="{FF2B5EF4-FFF2-40B4-BE49-F238E27FC236}">
                <a16:creationId xmlns:a16="http://schemas.microsoft.com/office/drawing/2014/main" id="{A59A6DD8-BBF5-CBA8-9245-5991A6E90FAB}"/>
              </a:ext>
            </a:extLst>
          </p:cNvPr>
          <p:cNvPicPr>
            <a:picLocks noChangeAspect="1"/>
          </p:cNvPicPr>
          <p:nvPr/>
        </p:nvPicPr>
        <p:blipFill>
          <a:blip r:embed="rId3"/>
          <a:stretch>
            <a:fillRect/>
          </a:stretch>
        </p:blipFill>
        <p:spPr>
          <a:xfrm>
            <a:off x="433120" y="3775127"/>
            <a:ext cx="2945668" cy="1879405"/>
          </a:xfrm>
          <a:prstGeom prst="rect">
            <a:avLst/>
          </a:prstGeom>
          <a:solidFill>
            <a:srgbClr val="FFFFFF">
              <a:shade val="85000"/>
            </a:srgbClr>
          </a:solidFill>
          <a:ln w="31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descr="Website screenshot">
            <a:extLst>
              <a:ext uri="{FF2B5EF4-FFF2-40B4-BE49-F238E27FC236}">
                <a16:creationId xmlns:a16="http://schemas.microsoft.com/office/drawing/2014/main" id="{7185843F-6123-BA01-7E55-472D15C5BF2E}"/>
              </a:ext>
            </a:extLst>
          </p:cNvPr>
          <p:cNvPicPr>
            <a:picLocks noChangeAspect="1"/>
          </p:cNvPicPr>
          <p:nvPr/>
        </p:nvPicPr>
        <p:blipFill>
          <a:blip r:embed="rId4"/>
          <a:stretch>
            <a:fillRect/>
          </a:stretch>
        </p:blipFill>
        <p:spPr>
          <a:xfrm>
            <a:off x="3535269" y="3775128"/>
            <a:ext cx="2141138" cy="1879404"/>
          </a:xfrm>
          <a:prstGeom prst="rect">
            <a:avLst/>
          </a:prstGeom>
          <a:solidFill>
            <a:srgbClr val="FFFFFF">
              <a:shade val="85000"/>
            </a:srgbClr>
          </a:solidFill>
          <a:ln w="31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9" name="Picture 18" descr="Website screenshot">
            <a:extLst>
              <a:ext uri="{FF2B5EF4-FFF2-40B4-BE49-F238E27FC236}">
                <a16:creationId xmlns:a16="http://schemas.microsoft.com/office/drawing/2014/main" id="{BE90ED50-B002-55E3-707F-ED258B596B73}"/>
              </a:ext>
            </a:extLst>
          </p:cNvPr>
          <p:cNvPicPr>
            <a:picLocks noChangeAspect="1"/>
          </p:cNvPicPr>
          <p:nvPr/>
        </p:nvPicPr>
        <p:blipFill>
          <a:blip r:embed="rId5"/>
          <a:stretch>
            <a:fillRect/>
          </a:stretch>
        </p:blipFill>
        <p:spPr>
          <a:xfrm>
            <a:off x="5832888" y="3775127"/>
            <a:ext cx="3838683" cy="1879404"/>
          </a:xfrm>
          <a:prstGeom prst="rect">
            <a:avLst/>
          </a:prstGeom>
          <a:solidFill>
            <a:srgbClr val="FFFFFF">
              <a:shade val="85000"/>
            </a:srgbClr>
          </a:solidFill>
          <a:ln w="31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3" name="Picture 22" descr="QR code">
            <a:extLst>
              <a:ext uri="{FF2B5EF4-FFF2-40B4-BE49-F238E27FC236}">
                <a16:creationId xmlns:a16="http://schemas.microsoft.com/office/drawing/2014/main" id="{C5DFCC95-F688-5AB6-3114-846B85C9B59B}"/>
              </a:ext>
            </a:extLst>
          </p:cNvPr>
          <p:cNvPicPr>
            <a:picLocks noChangeAspect="1"/>
          </p:cNvPicPr>
          <p:nvPr/>
        </p:nvPicPr>
        <p:blipFill>
          <a:blip r:embed="rId6"/>
          <a:stretch>
            <a:fillRect/>
          </a:stretch>
        </p:blipFill>
        <p:spPr>
          <a:xfrm>
            <a:off x="9839837" y="3775128"/>
            <a:ext cx="1891078" cy="1879404"/>
          </a:xfrm>
          <a:prstGeom prst="rect">
            <a:avLst/>
          </a:prstGeom>
          <a:solidFill>
            <a:srgbClr val="FFFFFF">
              <a:shade val="85000"/>
            </a:srgbClr>
          </a:solidFill>
          <a:ln w="31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7" name="TextBox 26">
            <a:extLst>
              <a:ext uri="{FF2B5EF4-FFF2-40B4-BE49-F238E27FC236}">
                <a16:creationId xmlns:a16="http://schemas.microsoft.com/office/drawing/2014/main" id="{BD8F5537-D0DD-6912-9CB4-D44A10723742}"/>
              </a:ext>
            </a:extLst>
          </p:cNvPr>
          <p:cNvSpPr txBox="1"/>
          <p:nvPr/>
        </p:nvSpPr>
        <p:spPr>
          <a:xfrm>
            <a:off x="366506" y="5788060"/>
            <a:ext cx="12167465" cy="349583"/>
          </a:xfrm>
          <a:prstGeom prst="rect">
            <a:avLst/>
          </a:prstGeom>
          <a:noFill/>
        </p:spPr>
        <p:txBody>
          <a:bodyPr wrap="square" lIns="91440" tIns="45720" rIns="91440" bIns="45720" anchor="t">
            <a:spAutoFit/>
          </a:bodyPr>
          <a:lstStyle/>
          <a:p>
            <a:pPr>
              <a:lnSpc>
                <a:spcPct val="113999"/>
              </a:lnSpc>
              <a:spcBef>
                <a:spcPts val="500"/>
              </a:spcBef>
            </a:pPr>
            <a:r>
              <a:rPr lang="en-US" sz="1600" b="1">
                <a:solidFill>
                  <a:srgbClr val="E97132"/>
                </a:solidFill>
                <a:latin typeface="Arial"/>
                <a:ea typeface="+mn-lt"/>
                <a:cs typeface="Arial"/>
              </a:rPr>
              <a:t>Scan the QR code above or visit </a:t>
            </a:r>
            <a:r>
              <a:rPr lang="en-US" sz="1600" b="1" u="sng">
                <a:solidFill>
                  <a:srgbClr val="E97132"/>
                </a:solidFill>
                <a:latin typeface="Arial"/>
                <a:ea typeface="+mn-lt"/>
                <a:cs typeface="Arial"/>
                <a:hlinkClick r:id="rId7">
                  <a:extLst>
                    <a:ext uri="{A12FA001-AC4F-418D-AE19-62706E023703}">
                      <ahyp:hlinkClr xmlns:ahyp="http://schemas.microsoft.com/office/drawing/2018/hyperlinkcolor" val="tx"/>
                    </a:ext>
                  </a:extLst>
                </a:hlinkClick>
              </a:rPr>
              <a:t>https://www.doe.mass.edu/edprep/resources/guidelines-advisories/teachers-guide/</a:t>
            </a:r>
            <a:endParaRPr lang="en-US" sz="1600" b="1" u="sng">
              <a:solidFill>
                <a:srgbClr val="E97132"/>
              </a:solidFill>
              <a:latin typeface="Arial"/>
              <a:ea typeface="+mn-lt"/>
              <a:cs typeface="Arial"/>
            </a:endParaRPr>
          </a:p>
        </p:txBody>
      </p:sp>
      <p:sp>
        <p:nvSpPr>
          <p:cNvPr id="4" name="Slide Number Placeholder 3">
            <a:extLst>
              <a:ext uri="{FF2B5EF4-FFF2-40B4-BE49-F238E27FC236}">
                <a16:creationId xmlns:a16="http://schemas.microsoft.com/office/drawing/2014/main" id="{83F23912-226B-A527-352A-C924307BEF18}"/>
              </a:ext>
            </a:extLst>
          </p:cNvPr>
          <p:cNvSpPr>
            <a:spLocks noGrp="1"/>
          </p:cNvSpPr>
          <p:nvPr>
            <p:ph type="sldNum" sz="quarter" idx="12"/>
          </p:nvPr>
        </p:nvSpPr>
        <p:spPr/>
        <p:txBody>
          <a:bodyPr/>
          <a:lstStyle/>
          <a:p>
            <a:fld id="{68A8D22E-6BC5-9E47-900C-2BB94685D9F5}" type="slidenum">
              <a:rPr lang="en-US" smtClean="0"/>
              <a:t>7</a:t>
            </a:fld>
            <a:endParaRPr lang="en-US"/>
          </a:p>
        </p:txBody>
      </p:sp>
    </p:spTree>
    <p:extLst>
      <p:ext uri="{BB962C8B-B14F-4D97-AF65-F5344CB8AC3E}">
        <p14:creationId xmlns:p14="http://schemas.microsoft.com/office/powerpoint/2010/main" val="23439115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FB7C90-1FC6-4357-BEBB-43A0026B603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4D6844C-CB7D-1FF0-CB05-73DF06C32323}"/>
              </a:ext>
            </a:extLst>
          </p:cNvPr>
          <p:cNvSpPr>
            <a:spLocks noGrp="1"/>
          </p:cNvSpPr>
          <p:nvPr>
            <p:ph type="title"/>
          </p:nvPr>
        </p:nvSpPr>
        <p:spPr/>
        <p:txBody>
          <a:bodyPr>
            <a:normAutofit fontScale="90000"/>
          </a:bodyPr>
          <a:lstStyle/>
          <a:p>
            <a:r>
              <a:rPr lang="en-US"/>
              <a:t>Resources for the CAP Online Platform</a:t>
            </a:r>
          </a:p>
        </p:txBody>
      </p:sp>
      <p:sp>
        <p:nvSpPr>
          <p:cNvPr id="17" name="TextBox 16">
            <a:extLst>
              <a:ext uri="{FF2B5EF4-FFF2-40B4-BE49-F238E27FC236}">
                <a16:creationId xmlns:a16="http://schemas.microsoft.com/office/drawing/2014/main" id="{9FB2DA32-F2AD-BC12-8A27-6309D8C36538}"/>
              </a:ext>
            </a:extLst>
          </p:cNvPr>
          <p:cNvSpPr txBox="1"/>
          <p:nvPr/>
        </p:nvSpPr>
        <p:spPr>
          <a:xfrm>
            <a:off x="366506" y="1768297"/>
            <a:ext cx="11589965" cy="381771"/>
          </a:xfrm>
          <a:prstGeom prst="rect">
            <a:avLst/>
          </a:prstGeom>
          <a:noFill/>
        </p:spPr>
        <p:txBody>
          <a:bodyPr wrap="square" lIns="91440" tIns="45720" rIns="91440" bIns="45720" anchor="t">
            <a:spAutoFit/>
          </a:bodyPr>
          <a:lstStyle/>
          <a:p>
            <a:pPr>
              <a:lnSpc>
                <a:spcPct val="113999"/>
              </a:lnSpc>
              <a:spcBef>
                <a:spcPts val="500"/>
              </a:spcBef>
            </a:pPr>
            <a:r>
              <a:rPr lang="en-US" b="1">
                <a:solidFill>
                  <a:srgbClr val="1E4782"/>
                </a:solidFill>
                <a:latin typeface="Arial"/>
                <a:ea typeface="+mn-lt"/>
                <a:cs typeface="Arial"/>
              </a:rPr>
              <a:t>The CAP Online Platform webpage includes resources to support technical use of the digital platform.</a:t>
            </a:r>
          </a:p>
        </p:txBody>
      </p:sp>
      <p:sp>
        <p:nvSpPr>
          <p:cNvPr id="3" name="TextBox 2">
            <a:extLst>
              <a:ext uri="{FF2B5EF4-FFF2-40B4-BE49-F238E27FC236}">
                <a16:creationId xmlns:a16="http://schemas.microsoft.com/office/drawing/2014/main" id="{0B16DB97-EC43-B698-182E-C6AA5F90F4DF}"/>
              </a:ext>
            </a:extLst>
          </p:cNvPr>
          <p:cNvSpPr txBox="1"/>
          <p:nvPr/>
        </p:nvSpPr>
        <p:spPr>
          <a:xfrm>
            <a:off x="889916" y="2150068"/>
            <a:ext cx="10437591" cy="697563"/>
          </a:xfrm>
          <a:prstGeom prst="rect">
            <a:avLst/>
          </a:prstGeom>
          <a:noFill/>
        </p:spPr>
        <p:txBody>
          <a:bodyPr wrap="square" lIns="91440" tIns="45720" rIns="91440" bIns="45720" anchor="t">
            <a:spAutoFit/>
          </a:bodyPr>
          <a:lstStyle/>
          <a:p>
            <a:pPr marL="285750" indent="-285750">
              <a:lnSpc>
                <a:spcPct val="114000"/>
              </a:lnSpc>
              <a:buFontTx/>
              <a:buChar char="-"/>
            </a:pPr>
            <a:r>
              <a:rPr lang="en-US">
                <a:solidFill>
                  <a:srgbClr val="1E4782"/>
                </a:solidFill>
                <a:latin typeface="Arial"/>
                <a:cs typeface="Arial"/>
              </a:rPr>
              <a:t>Detailed user guides for supervising practitioners, program supervisors, and teacher candidates</a:t>
            </a:r>
          </a:p>
          <a:p>
            <a:pPr marL="285750" indent="-285750">
              <a:lnSpc>
                <a:spcPct val="114000"/>
              </a:lnSpc>
              <a:buFontTx/>
              <a:buChar char="-"/>
            </a:pPr>
            <a:r>
              <a:rPr lang="en-US">
                <a:solidFill>
                  <a:srgbClr val="1E4782"/>
                </a:solidFill>
                <a:latin typeface="Arial"/>
                <a:cs typeface="Arial"/>
              </a:rPr>
              <a:t>Answers to common questions</a:t>
            </a:r>
          </a:p>
        </p:txBody>
      </p:sp>
      <p:sp>
        <p:nvSpPr>
          <p:cNvPr id="15" name="Rectangle 14">
            <a:extLst>
              <a:ext uri="{FF2B5EF4-FFF2-40B4-BE49-F238E27FC236}">
                <a16:creationId xmlns:a16="http://schemas.microsoft.com/office/drawing/2014/main" id="{0270A932-CC1F-59A0-F69E-3BAD38FCF5D1}"/>
              </a:ext>
              <a:ext uri="{C183D7F6-B498-43B3-948B-1728B52AA6E4}">
                <adec:decorative xmlns:adec="http://schemas.microsoft.com/office/drawing/2017/decorative" val="1"/>
              </a:ext>
            </a:extLst>
          </p:cNvPr>
          <p:cNvSpPr/>
          <p:nvPr/>
        </p:nvSpPr>
        <p:spPr>
          <a:xfrm>
            <a:off x="9763586" y="6126354"/>
            <a:ext cx="1563921" cy="572597"/>
          </a:xfrm>
          <a:prstGeom prst="rect">
            <a:avLst/>
          </a:prstGeom>
          <a:solidFill>
            <a:srgbClr val="F3F3F3"/>
          </a:solidFill>
          <a:ln>
            <a:solidFill>
              <a:srgbClr val="F3F3F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8C664EA5-EA9F-FE5D-52CB-31734F338694}"/>
              </a:ext>
              <a:ext uri="{C183D7F6-B498-43B3-948B-1728B52AA6E4}">
                <adec:decorative xmlns:adec="http://schemas.microsoft.com/office/drawing/2017/decorative" val="1"/>
              </a:ext>
            </a:extLst>
          </p:cNvPr>
          <p:cNvSpPr>
            <a:spLocks noGrp="1"/>
          </p:cNvSpPr>
          <p:nvPr>
            <p:ph type="sldNum" sz="quarter" idx="12"/>
          </p:nvPr>
        </p:nvSpPr>
        <p:spPr/>
        <p:txBody>
          <a:bodyPr/>
          <a:lstStyle/>
          <a:p>
            <a:fld id="{68A8D22E-6BC5-9E47-900C-2BB94685D9F5}" type="slidenum">
              <a:rPr lang="en-US" smtClean="0"/>
              <a:t>8</a:t>
            </a:fld>
            <a:endParaRPr lang="en-US"/>
          </a:p>
        </p:txBody>
      </p:sp>
      <p:pic>
        <p:nvPicPr>
          <p:cNvPr id="5" name="Picture 4" descr="Website screenshot">
            <a:extLst>
              <a:ext uri="{FF2B5EF4-FFF2-40B4-BE49-F238E27FC236}">
                <a16:creationId xmlns:a16="http://schemas.microsoft.com/office/drawing/2014/main" id="{4408CA0A-6DDC-935F-CD58-4530217AEE97}"/>
              </a:ext>
            </a:extLst>
          </p:cNvPr>
          <p:cNvPicPr>
            <a:picLocks noChangeAspect="1"/>
          </p:cNvPicPr>
          <p:nvPr/>
        </p:nvPicPr>
        <p:blipFill>
          <a:blip r:embed="rId3"/>
          <a:stretch>
            <a:fillRect/>
          </a:stretch>
        </p:blipFill>
        <p:spPr>
          <a:xfrm>
            <a:off x="796939" y="3211551"/>
            <a:ext cx="2970873" cy="2095855"/>
          </a:xfrm>
          <a:prstGeom prst="rect">
            <a:avLst/>
          </a:prstGeom>
          <a:solidFill>
            <a:srgbClr val="FFFFFF">
              <a:shade val="85000"/>
            </a:srgbClr>
          </a:solidFill>
          <a:ln w="31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8" name="Picture 17" descr="Website screenshot">
            <a:extLst>
              <a:ext uri="{FF2B5EF4-FFF2-40B4-BE49-F238E27FC236}">
                <a16:creationId xmlns:a16="http://schemas.microsoft.com/office/drawing/2014/main" id="{C424FDCC-3DB8-6A7C-B306-1208D8C10E92}"/>
              </a:ext>
            </a:extLst>
          </p:cNvPr>
          <p:cNvPicPr>
            <a:picLocks noChangeAspect="1"/>
          </p:cNvPicPr>
          <p:nvPr/>
        </p:nvPicPr>
        <p:blipFill>
          <a:blip r:embed="rId4"/>
          <a:stretch>
            <a:fillRect/>
          </a:stretch>
        </p:blipFill>
        <p:spPr>
          <a:xfrm>
            <a:off x="3946536" y="3211551"/>
            <a:ext cx="2711076" cy="2095855"/>
          </a:xfrm>
          <a:prstGeom prst="rect">
            <a:avLst/>
          </a:prstGeom>
          <a:solidFill>
            <a:srgbClr val="FFFFFF">
              <a:shade val="85000"/>
            </a:srgbClr>
          </a:solidFill>
          <a:ln w="31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descr="Website screenshot">
            <a:extLst>
              <a:ext uri="{FF2B5EF4-FFF2-40B4-BE49-F238E27FC236}">
                <a16:creationId xmlns:a16="http://schemas.microsoft.com/office/drawing/2014/main" id="{7291752B-9EE8-56E4-31DE-997887A98A1F}"/>
              </a:ext>
            </a:extLst>
          </p:cNvPr>
          <p:cNvPicPr>
            <a:picLocks noChangeAspect="1"/>
          </p:cNvPicPr>
          <p:nvPr/>
        </p:nvPicPr>
        <p:blipFill>
          <a:blip r:embed="rId5"/>
          <a:srcRect r="26538"/>
          <a:stretch>
            <a:fillRect/>
          </a:stretch>
        </p:blipFill>
        <p:spPr>
          <a:xfrm>
            <a:off x="6836336" y="3209810"/>
            <a:ext cx="2157364" cy="2095855"/>
          </a:xfrm>
          <a:prstGeom prst="rect">
            <a:avLst/>
          </a:prstGeom>
          <a:solidFill>
            <a:srgbClr val="FFFFFF">
              <a:shade val="85000"/>
            </a:srgbClr>
          </a:solidFill>
          <a:ln w="31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descr="QR code">
            <a:extLst>
              <a:ext uri="{FF2B5EF4-FFF2-40B4-BE49-F238E27FC236}">
                <a16:creationId xmlns:a16="http://schemas.microsoft.com/office/drawing/2014/main" id="{25323768-78B1-B0DF-7F5F-8020C0E23D73}"/>
              </a:ext>
            </a:extLst>
          </p:cNvPr>
          <p:cNvPicPr>
            <a:picLocks noChangeAspect="1"/>
          </p:cNvPicPr>
          <p:nvPr/>
        </p:nvPicPr>
        <p:blipFill>
          <a:blip r:embed="rId6"/>
          <a:stretch>
            <a:fillRect/>
          </a:stretch>
        </p:blipFill>
        <p:spPr>
          <a:xfrm>
            <a:off x="9170143" y="3178014"/>
            <a:ext cx="2157364" cy="2157364"/>
          </a:xfrm>
          <a:prstGeom prst="rect">
            <a:avLst/>
          </a:prstGeom>
          <a:solidFill>
            <a:srgbClr val="FFFFFF">
              <a:shade val="85000"/>
            </a:srgbClr>
          </a:solidFill>
          <a:ln w="31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4" name="TextBox 23">
            <a:extLst>
              <a:ext uri="{FF2B5EF4-FFF2-40B4-BE49-F238E27FC236}">
                <a16:creationId xmlns:a16="http://schemas.microsoft.com/office/drawing/2014/main" id="{9843D977-DBA2-11F0-4B39-D701016265A8}"/>
              </a:ext>
            </a:extLst>
          </p:cNvPr>
          <p:cNvSpPr txBox="1"/>
          <p:nvPr/>
        </p:nvSpPr>
        <p:spPr>
          <a:xfrm>
            <a:off x="1411368" y="5497394"/>
            <a:ext cx="11589965" cy="349583"/>
          </a:xfrm>
          <a:prstGeom prst="rect">
            <a:avLst/>
          </a:prstGeom>
          <a:noFill/>
        </p:spPr>
        <p:txBody>
          <a:bodyPr wrap="square" lIns="91440" tIns="45720" rIns="91440" bIns="45720" anchor="t">
            <a:spAutoFit/>
          </a:bodyPr>
          <a:lstStyle/>
          <a:p>
            <a:pPr>
              <a:lnSpc>
                <a:spcPct val="113999"/>
              </a:lnSpc>
              <a:spcBef>
                <a:spcPts val="500"/>
              </a:spcBef>
            </a:pPr>
            <a:r>
              <a:rPr lang="en-US" sz="1600" b="1">
                <a:solidFill>
                  <a:srgbClr val="E97132"/>
                </a:solidFill>
                <a:latin typeface="Arial"/>
                <a:ea typeface="+mn-lt"/>
                <a:cs typeface="Arial"/>
              </a:rPr>
              <a:t>Scan the QR code above or visit </a:t>
            </a:r>
            <a:r>
              <a:rPr lang="en-US" sz="1600" b="1" u="sng">
                <a:solidFill>
                  <a:srgbClr val="E97132"/>
                </a:solidFill>
                <a:latin typeface="Arial"/>
                <a:ea typeface="+mn-lt"/>
                <a:cs typeface="Arial"/>
                <a:hlinkClick r:id="rId7">
                  <a:extLst>
                    <a:ext uri="{A12FA001-AC4F-418D-AE19-62706E023703}">
                      <ahyp:hlinkClr xmlns:ahyp="http://schemas.microsoft.com/office/drawing/2018/hyperlinkcolor" val="tx"/>
                    </a:ext>
                  </a:extLst>
                </a:hlinkClick>
              </a:rPr>
              <a:t>https://www.doe.mass.edu/edprep/cap/onlineplatform.html</a:t>
            </a:r>
            <a:endParaRPr lang="en-US" sz="1600" b="1" u="sng">
              <a:solidFill>
                <a:srgbClr val="E97132"/>
              </a:solidFill>
              <a:latin typeface="Arial"/>
              <a:ea typeface="+mn-lt"/>
              <a:cs typeface="Arial"/>
            </a:endParaRPr>
          </a:p>
        </p:txBody>
      </p:sp>
    </p:spTree>
    <p:extLst>
      <p:ext uri="{BB962C8B-B14F-4D97-AF65-F5344CB8AC3E}">
        <p14:creationId xmlns:p14="http://schemas.microsoft.com/office/powerpoint/2010/main" val="36282508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19A9D0-BE39-1FA4-324D-799B1FBA4A35}"/>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FEE0F565-C580-858C-8F8C-8343C631D48A}"/>
              </a:ext>
              <a:ext uri="{C183D7F6-B498-43B3-948B-1728B52AA6E4}">
                <adec:decorative xmlns:adec="http://schemas.microsoft.com/office/drawing/2017/decorative" val="1"/>
              </a:ext>
            </a:extLst>
          </p:cNvPr>
          <p:cNvSpPr/>
          <p:nvPr/>
        </p:nvSpPr>
        <p:spPr>
          <a:xfrm>
            <a:off x="6921500" y="1807427"/>
            <a:ext cx="3365500" cy="4264722"/>
          </a:xfrm>
          <a:prstGeom prst="rect">
            <a:avLst/>
          </a:prstGeom>
          <a:solidFill>
            <a:srgbClr val="FAC03F"/>
          </a:solidFill>
          <a:ln>
            <a:solidFill>
              <a:srgbClr val="FBC1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2C76A1E-552C-C5B4-E7E3-0E3F0D1D422B}"/>
              </a:ext>
            </a:extLst>
          </p:cNvPr>
          <p:cNvSpPr>
            <a:spLocks noGrp="1"/>
          </p:cNvSpPr>
          <p:nvPr>
            <p:ph type="title"/>
          </p:nvPr>
        </p:nvSpPr>
        <p:spPr/>
        <p:txBody>
          <a:bodyPr/>
          <a:lstStyle/>
          <a:p>
            <a:r>
              <a:rPr lang="en-US"/>
              <a:t>Additional Support</a:t>
            </a:r>
          </a:p>
        </p:txBody>
      </p:sp>
      <p:sp>
        <p:nvSpPr>
          <p:cNvPr id="4" name="Slide Number Placeholder 3">
            <a:extLst>
              <a:ext uri="{FF2B5EF4-FFF2-40B4-BE49-F238E27FC236}">
                <a16:creationId xmlns:a16="http://schemas.microsoft.com/office/drawing/2014/main" id="{78A46502-57D6-A82E-A785-C1BC7F2B2A41}"/>
              </a:ext>
              <a:ext uri="{C183D7F6-B498-43B3-948B-1728B52AA6E4}">
                <adec:decorative xmlns:adec="http://schemas.microsoft.com/office/drawing/2017/decorative" val="1"/>
              </a:ext>
            </a:extLst>
          </p:cNvPr>
          <p:cNvSpPr>
            <a:spLocks noGrp="1"/>
          </p:cNvSpPr>
          <p:nvPr>
            <p:ph type="sldNum" sz="quarter" idx="12"/>
          </p:nvPr>
        </p:nvSpPr>
        <p:spPr/>
        <p:txBody>
          <a:bodyPr/>
          <a:lstStyle/>
          <a:p>
            <a:fld id="{68A8D22E-6BC5-9E47-900C-2BB94685D9F5}" type="slidenum">
              <a:rPr lang="en-US" smtClean="0"/>
              <a:t>9</a:t>
            </a:fld>
            <a:endParaRPr lang="en-US"/>
          </a:p>
        </p:txBody>
      </p:sp>
      <p:pic>
        <p:nvPicPr>
          <p:cNvPr id="7" name="Picture 6">
            <a:extLst>
              <a:ext uri="{FF2B5EF4-FFF2-40B4-BE49-F238E27FC236}">
                <a16:creationId xmlns:a16="http://schemas.microsoft.com/office/drawing/2014/main" id="{28CD2DD3-C01D-78A7-F024-54D2E5BED7B6}"/>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760653" y="1798754"/>
            <a:ext cx="5709424" cy="4282068"/>
          </a:xfrm>
          <a:prstGeom prst="rect">
            <a:avLst/>
          </a:prstGeom>
        </p:spPr>
      </p:pic>
      <p:sp>
        <p:nvSpPr>
          <p:cNvPr id="5" name="TextBox 4">
            <a:extLst>
              <a:ext uri="{FF2B5EF4-FFF2-40B4-BE49-F238E27FC236}">
                <a16:creationId xmlns:a16="http://schemas.microsoft.com/office/drawing/2014/main" id="{146C6C86-5F5D-5A3C-5709-295BB005404A}"/>
              </a:ext>
              <a:ext uri="{C183D7F6-B498-43B3-948B-1728B52AA6E4}">
                <adec:decorative xmlns:adec="http://schemas.microsoft.com/office/drawing/2017/decorative" val="0"/>
              </a:ext>
            </a:extLst>
          </p:cNvPr>
          <p:cNvSpPr txBox="1"/>
          <p:nvPr/>
        </p:nvSpPr>
        <p:spPr>
          <a:xfrm>
            <a:off x="4248150" y="2662515"/>
            <a:ext cx="6038850" cy="2554545"/>
          </a:xfrm>
          <a:prstGeom prst="rect">
            <a:avLst/>
          </a:prstGeom>
          <a:noFill/>
        </p:spPr>
        <p:txBody>
          <a:bodyPr wrap="square">
            <a:spAutoFit/>
          </a:bodyPr>
          <a:lstStyle/>
          <a:p>
            <a:r>
              <a:rPr lang="en-US" sz="3200" b="1" i="0">
                <a:solidFill>
                  <a:schemeClr val="bg1"/>
                </a:solidFill>
                <a:effectLst/>
                <a:latin typeface="Arial" panose="020B0604020202020204" pitchFamily="34" charset="0"/>
                <a:cs typeface="Arial" panose="020B0604020202020204" pitchFamily="34" charset="0"/>
              </a:rPr>
              <a:t>If you need assistance </a:t>
            </a:r>
            <a:r>
              <a:rPr lang="en-US" sz="3200" i="0">
                <a:solidFill>
                  <a:schemeClr val="bg1"/>
                </a:solidFill>
                <a:effectLst/>
                <a:latin typeface="Arial" panose="020B0604020202020204" pitchFamily="34" charset="0"/>
                <a:cs typeface="Arial" panose="020B0604020202020204" pitchFamily="34" charset="0"/>
              </a:rPr>
              <a:t>navigating the online platform, please reach out to your educator preparation program’s</a:t>
            </a:r>
          </a:p>
          <a:p>
            <a:r>
              <a:rPr lang="en-US" sz="3200" i="0">
                <a:solidFill>
                  <a:schemeClr val="bg1"/>
                </a:solidFill>
                <a:effectLst/>
                <a:latin typeface="Arial" panose="020B0604020202020204" pitchFamily="34" charset="0"/>
                <a:cs typeface="Arial" panose="020B0604020202020204" pitchFamily="34" charset="0"/>
              </a:rPr>
              <a:t>CAP manager.</a:t>
            </a:r>
            <a:endParaRPr lang="en-US" sz="320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3022403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DESE PowerPoint Template 2025" id="{47C86A72-610D-4CED-B99C-6226507FEAF5}" vid="{6ADBFCAF-3756-45CD-AB54-C9AD9A3C828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09bc02a0-1bd8-43ac-9b2b-ec81f331de42" xsi:nil="true"/>
    <lcf76f155ced4ddcb4097134ff3c332f xmlns="3beec907-3983-4d0d-9c11-a26ecbded5c3">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CDAC9A441823FF46A5944143566D3EE1" ma:contentTypeVersion="17" ma:contentTypeDescription="Create a new document." ma:contentTypeScope="" ma:versionID="942d5f8c6315068cb1584d7d75aeb76c">
  <xsd:schema xmlns:xsd="http://www.w3.org/2001/XMLSchema" xmlns:xs="http://www.w3.org/2001/XMLSchema" xmlns:p="http://schemas.microsoft.com/office/2006/metadata/properties" xmlns:ns2="3beec907-3983-4d0d-9c11-a26ecbded5c3" xmlns:ns3="09bc02a0-1bd8-43ac-9b2b-ec81f331de42" targetNamespace="http://schemas.microsoft.com/office/2006/metadata/properties" ma:root="true" ma:fieldsID="46304b257c546d069a8fad42c7588813" ns2:_="" ns3:_="">
    <xsd:import namespace="3beec907-3983-4d0d-9c11-a26ecbded5c3"/>
    <xsd:import namespace="09bc02a0-1bd8-43ac-9b2b-ec81f331de42"/>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LengthInSecond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beec907-3983-4d0d-9c11-a26ecbded5c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Location" ma:index="16" nillable="true" ma:displayName="Location" ma:internalName="MediaServiceLocation" ma:readOnly="true">
      <xsd:simpleType>
        <xsd:restriction base="dms:Text"/>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9f123c60-6d59-4beb-a46f-4c7d903a1f2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2"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ServiceBillingMetadata" ma:index="24"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9bc02a0-1bd8-43ac-9b2b-ec81f331de42"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d814ff74-9b60-407f-9a54-265f8b440b79}" ma:internalName="TaxCatchAll" ma:showField="CatchAllData" ma:web="09bc02a0-1bd8-43ac-9b2b-ec81f331de4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D494D0F-5B2D-44F5-A6E4-06E511D698B6}">
  <ds:schemaRefs>
    <ds:schemaRef ds:uri="http://purl.org/dc/elements/1.1/"/>
    <ds:schemaRef ds:uri="http://purl.org/dc/terms/"/>
    <ds:schemaRef ds:uri="http://purl.org/dc/dcmitype/"/>
    <ds:schemaRef ds:uri="http://schemas.microsoft.com/office/2006/documentManagement/types"/>
    <ds:schemaRef ds:uri="3beec907-3983-4d0d-9c11-a26ecbded5c3"/>
    <ds:schemaRef ds:uri="http://www.w3.org/XML/1998/namespace"/>
    <ds:schemaRef ds:uri="http://schemas.microsoft.com/office/infopath/2007/PartnerControls"/>
    <ds:schemaRef ds:uri="http://schemas.openxmlformats.org/package/2006/metadata/core-properties"/>
    <ds:schemaRef ds:uri="09bc02a0-1bd8-43ac-9b2b-ec81f331de42"/>
    <ds:schemaRef ds:uri="http://schemas.microsoft.com/office/2006/metadata/properties"/>
  </ds:schemaRefs>
</ds:datastoreItem>
</file>

<file path=customXml/itemProps2.xml><?xml version="1.0" encoding="utf-8"?>
<ds:datastoreItem xmlns:ds="http://schemas.openxmlformats.org/officeDocument/2006/customXml" ds:itemID="{1D5BE295-B660-4727-93AE-544AB3DAC662}">
  <ds:schemaRefs>
    <ds:schemaRef ds:uri="09bc02a0-1bd8-43ac-9b2b-ec81f331de42"/>
    <ds:schemaRef ds:uri="3beec907-3983-4d0d-9c11-a26ecbded5c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2C98D21F-1B6C-4306-9254-F6E9DAD8DCB1}">
  <ds:schemaRefs>
    <ds:schemaRef ds:uri="http://schemas.microsoft.com/sharepoint/v3/contenttype/forms"/>
  </ds:schemaRefs>
</ds:datastoreItem>
</file>

<file path=docMetadata/LabelInfo.xml><?xml version="1.0" encoding="utf-8"?>
<clbl:labelList xmlns:clbl="http://schemas.microsoft.com/office/2020/mipLabelMetadata">
  <clbl:label id="{3e861d16-48b7-4a0e-9806-8c04d81b7b2a}" enabled="0" method="" siteId="{3e861d16-48b7-4a0e-9806-8c04d81b7b2a}" removed="1"/>
</clbl:labelList>
</file>

<file path=docProps/app.xml><?xml version="1.0" encoding="utf-8"?>
<Properties xmlns="http://schemas.openxmlformats.org/officeDocument/2006/extended-properties" xmlns:vt="http://schemas.openxmlformats.org/officeDocument/2006/docPropsVTypes">
  <Template>DESE PowerPoint Template 2025</Template>
  <TotalTime>0</TotalTime>
  <Words>7839</Words>
  <Application>Microsoft Office PowerPoint</Application>
  <PresentationFormat>Widescreen</PresentationFormat>
  <Paragraphs>755</Paragraphs>
  <Slides>56</Slides>
  <Notes>56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56</vt:i4>
      </vt:variant>
    </vt:vector>
  </HeadingPairs>
  <TitlesOfParts>
    <vt:vector size="64" baseType="lpstr">
      <vt:lpstr>Arial,Sans-Serif</vt:lpstr>
      <vt:lpstr>Aptos</vt:lpstr>
      <vt:lpstr>Arial</vt:lpstr>
      <vt:lpstr>Calibri</vt:lpstr>
      <vt:lpstr>Segoe UI</vt:lpstr>
      <vt:lpstr>Times New Roman</vt:lpstr>
      <vt:lpstr>Wingdings</vt:lpstr>
      <vt:lpstr>Office Theme</vt:lpstr>
      <vt:lpstr>CAP Online Platform   Supervising Practitioner Training  2025-26</vt:lpstr>
      <vt:lpstr>Agenda</vt:lpstr>
      <vt:lpstr>CAP Overview</vt:lpstr>
      <vt:lpstr>What is CAP?</vt:lpstr>
      <vt:lpstr>What is the CAP Online Platform?</vt:lpstr>
      <vt:lpstr>CAP Resources and Support</vt:lpstr>
      <vt:lpstr>Resources for the CAP Process</vt:lpstr>
      <vt:lpstr>Resources for the CAP Online Platform</vt:lpstr>
      <vt:lpstr>Additional Support</vt:lpstr>
      <vt:lpstr>CAP Online Platform  Roles and Responsibilities</vt:lpstr>
      <vt:lpstr>CAP Cycle Capabilities</vt:lpstr>
      <vt:lpstr>Logging In</vt:lpstr>
      <vt:lpstr>CAP Online Platform Username</vt:lpstr>
      <vt:lpstr>CAP Online Platform Password</vt:lpstr>
      <vt:lpstr>CAP Online Platform Application</vt:lpstr>
      <vt:lpstr>CAP Online Platform Home Page</vt:lpstr>
      <vt:lpstr>Navigating the Platform</vt:lpstr>
      <vt:lpstr>Home Page</vt:lpstr>
      <vt:lpstr>Cycle Pages</vt:lpstr>
      <vt:lpstr>Things to Know</vt:lpstr>
      <vt:lpstr>CAP Form</vt:lpstr>
      <vt:lpstr>Cycle Information</vt:lpstr>
      <vt:lpstr>Cycle Status</vt:lpstr>
      <vt:lpstr>Rubric Summary and Self-Assessment</vt:lpstr>
      <vt:lpstr>Rubric Summary</vt:lpstr>
      <vt:lpstr>Self-Assessment</vt:lpstr>
      <vt:lpstr>Professional Practice Goal and Implementation Plan</vt:lpstr>
      <vt:lpstr>Three-Way Meetings</vt:lpstr>
      <vt:lpstr>Three-Way Meeting Dates</vt:lpstr>
      <vt:lpstr>Observation Forms</vt:lpstr>
      <vt:lpstr>Individual vs. Joint Observations</vt:lpstr>
      <vt:lpstr>Individual vs. Joint Observations cont.</vt:lpstr>
      <vt:lpstr>Individual vs. Joint Observations cont.   </vt:lpstr>
      <vt:lpstr>Required vs Optional Elements</vt:lpstr>
      <vt:lpstr>Active vs. Synthesized Evidence</vt:lpstr>
      <vt:lpstr>Actionable Feedback</vt:lpstr>
      <vt:lpstr>Early Literacy Form</vt:lpstr>
      <vt:lpstr>Early Literacy Look-Fors</vt:lpstr>
      <vt:lpstr>Sharing Observations with the TC</vt:lpstr>
      <vt:lpstr>Evidence Uploads</vt:lpstr>
      <vt:lpstr>Adding Other Forms of Evidence</vt:lpstr>
      <vt:lpstr>File Sizes and Formats</vt:lpstr>
      <vt:lpstr>Tagging Evidence</vt:lpstr>
      <vt:lpstr>Formative Assessment</vt:lpstr>
      <vt:lpstr>Layout for Each Element</vt:lpstr>
      <vt:lpstr>Layout for Overarching Feedback</vt:lpstr>
      <vt:lpstr>Closing the Formative Assessment</vt:lpstr>
      <vt:lpstr>Summative Assessment</vt:lpstr>
      <vt:lpstr>Layout for Each Element </vt:lpstr>
      <vt:lpstr>Evidence Categories</vt:lpstr>
      <vt:lpstr>Layout for Overarching Feedback </vt:lpstr>
      <vt:lpstr>Troubleshooting</vt:lpstr>
      <vt:lpstr>Common Challenges - Logging In</vt:lpstr>
      <vt:lpstr>Common Challenges – Adding to Forms</vt:lpstr>
      <vt:lpstr>Common Challenges – Completing Forms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Supervising Practitioner Training Slides</dc:title>
  <dc:creator>DESE</dc:creator>
  <cp:lastModifiedBy>Zou, Dong (EOE)</cp:lastModifiedBy>
  <cp:revision>3</cp:revision>
  <dcterms:created xsi:type="dcterms:W3CDTF">2025-07-14T19:25:45Z</dcterms:created>
  <dcterms:modified xsi:type="dcterms:W3CDTF">2025-08-28T03:43:09Z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tadate">
    <vt:lpwstr>Aug 27 2025 12:00AM</vt:lpwstr>
  </property>
</Properties>
</file>