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sldIdLst>
    <p:sldId id="261" r:id="rId5"/>
    <p:sldId id="266" r:id="rId6"/>
    <p:sldId id="316" r:id="rId7"/>
    <p:sldId id="268" r:id="rId8"/>
    <p:sldId id="317" r:id="rId9"/>
    <p:sldId id="302" r:id="rId10"/>
    <p:sldId id="319" r:id="rId11"/>
    <p:sldId id="280" r:id="rId12"/>
    <p:sldId id="263" r:id="rId13"/>
    <p:sldId id="309" r:id="rId14"/>
    <p:sldId id="329" r:id="rId15"/>
    <p:sldId id="313" r:id="rId16"/>
    <p:sldId id="305" r:id="rId17"/>
    <p:sldId id="282" r:id="rId18"/>
    <p:sldId id="330" r:id="rId19"/>
    <p:sldId id="314" r:id="rId20"/>
    <p:sldId id="331" r:id="rId21"/>
    <p:sldId id="332" r:id="rId22"/>
    <p:sldId id="290" r:id="rId23"/>
    <p:sldId id="334" r:id="rId24"/>
    <p:sldId id="312" r:id="rId25"/>
    <p:sldId id="333" r:id="rId26"/>
    <p:sldId id="335" r:id="rId27"/>
    <p:sldId id="293" r:id="rId28"/>
    <p:sldId id="33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538820-E162-2E8D-DD1D-AD416EB6E05D}" name="Moore, Paula B. (DESE)" initials="PM" userId="S::paula.b.moore@mass.gov::331ee5cb-dd83-49e2-8a90-d88bd4cbc12c" providerId="AD"/>
  <p188:author id="{6D7FE02F-1154-FC34-17CC-DB648E41C9F0}" name="Kulowiec, Greg (DESE)" initials="KG" userId="S::greg.kulowiec@mass.gov::f9ad3b98-9219-46c4-9b52-db7006a86532" providerId="AD"/>
  <p188:author id="{04566A3B-26F0-C060-4E80-FDC6A6AA311E}" name="Cote, Andrea (DESE)" initials="CA" userId="S::andrea.j.cote@mass.gov::2daef489-b5e8-4fe6-8a49-16de58dc3def" providerId="AD"/>
  <p188:author id="{C8DAC3A5-77A8-2AC7-C7E0-17DFE3AAB265}" name="Cote, Andrea (DESE)" initials="AC" userId="S::Andrea.J.Cote@mass.gov::2daef489-b5e8-4fe6-8a49-16de58dc3de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F8D"/>
    <a:srgbClr val="BE1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7" autoAdjust="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te, Andrea (DESE)" userId="2daef489-b5e8-4fe6-8a49-16de58dc3def" providerId="ADAL" clId="{77E6E873-1ACD-410D-9FE9-CA2A6DACFCE5}"/>
    <pc:docChg chg="undo redo custSel addSld delSld modSld sldOrd">
      <pc:chgData name="Cote, Andrea (DESE)" userId="2daef489-b5e8-4fe6-8a49-16de58dc3def" providerId="ADAL" clId="{77E6E873-1ACD-410D-9FE9-CA2A6DACFCE5}" dt="2025-09-07T13:37:33.077" v="1641" actId="1076"/>
      <pc:docMkLst>
        <pc:docMk/>
      </pc:docMkLst>
      <pc:sldChg chg="addSp modSp mod">
        <pc:chgData name="Cote, Andrea (DESE)" userId="2daef489-b5e8-4fe6-8a49-16de58dc3def" providerId="ADAL" clId="{77E6E873-1ACD-410D-9FE9-CA2A6DACFCE5}" dt="2025-09-07T13:37:33.077" v="1641" actId="1076"/>
        <pc:sldMkLst>
          <pc:docMk/>
          <pc:sldMk cId="1962487872" sldId="261"/>
        </pc:sldMkLst>
        <pc:spChg chg="mod ord">
          <ac:chgData name="Cote, Andrea (DESE)" userId="2daef489-b5e8-4fe6-8a49-16de58dc3def" providerId="ADAL" clId="{77E6E873-1ACD-410D-9FE9-CA2A6DACFCE5}" dt="2025-09-07T13:37:10.170" v="1637" actId="1076"/>
          <ac:spMkLst>
            <pc:docMk/>
            <pc:sldMk cId="1962487872" sldId="261"/>
            <ac:spMk id="2" creationId="{5EA01D5C-7327-19EA-B224-09D5814AEFB1}"/>
          </ac:spMkLst>
        </pc:spChg>
        <pc:spChg chg="mod ord">
          <ac:chgData name="Cote, Andrea (DESE)" userId="2daef489-b5e8-4fe6-8a49-16de58dc3def" providerId="ADAL" clId="{77E6E873-1ACD-410D-9FE9-CA2A6DACFCE5}" dt="2025-09-07T13:37:05.771" v="1636" actId="14100"/>
          <ac:spMkLst>
            <pc:docMk/>
            <pc:sldMk cId="1962487872" sldId="261"/>
            <ac:spMk id="3" creationId="{A0E71415-D8B7-A7D6-B9DF-9367084812DD}"/>
          </ac:spMkLst>
        </pc:spChg>
        <pc:spChg chg="mod">
          <ac:chgData name="Cote, Andrea (DESE)" userId="2daef489-b5e8-4fe6-8a49-16de58dc3def" providerId="ADAL" clId="{77E6E873-1ACD-410D-9FE9-CA2A6DACFCE5}" dt="2025-09-07T13:30:44.866" v="1561" actId="1036"/>
          <ac:spMkLst>
            <pc:docMk/>
            <pc:sldMk cId="1962487872" sldId="261"/>
            <ac:spMk id="4" creationId="{EDE6415A-B437-B7E7-EF32-C4B379CAA896}"/>
          </ac:spMkLst>
        </pc:spChg>
        <pc:picChg chg="mod">
          <ac:chgData name="Cote, Andrea (DESE)" userId="2daef489-b5e8-4fe6-8a49-16de58dc3def" providerId="ADAL" clId="{77E6E873-1ACD-410D-9FE9-CA2A6DACFCE5}" dt="2025-09-07T13:25:56.533" v="1525" actId="1076"/>
          <ac:picMkLst>
            <pc:docMk/>
            <pc:sldMk cId="1962487872" sldId="261"/>
            <ac:picMk id="5" creationId="{2329105B-4C7F-998C-A835-F25EE880730F}"/>
          </ac:picMkLst>
        </pc:picChg>
        <pc:picChg chg="add mod ord modCrop">
          <ac:chgData name="Cote, Andrea (DESE)" userId="2daef489-b5e8-4fe6-8a49-16de58dc3def" providerId="ADAL" clId="{77E6E873-1ACD-410D-9FE9-CA2A6DACFCE5}" dt="2025-09-07T13:37:15.114" v="1638" actId="1076"/>
          <ac:picMkLst>
            <pc:docMk/>
            <pc:sldMk cId="1962487872" sldId="261"/>
            <ac:picMk id="6" creationId="{BF7BFA38-E99C-6FEE-FAC6-D45519DA7145}"/>
          </ac:picMkLst>
        </pc:picChg>
        <pc:picChg chg="add mod">
          <ac:chgData name="Cote, Andrea (DESE)" userId="2daef489-b5e8-4fe6-8a49-16de58dc3def" providerId="ADAL" clId="{77E6E873-1ACD-410D-9FE9-CA2A6DACFCE5}" dt="2025-09-07T13:37:33.077" v="1641" actId="1076"/>
          <ac:picMkLst>
            <pc:docMk/>
            <pc:sldMk cId="1962487872" sldId="261"/>
            <ac:picMk id="7" creationId="{6C102631-14DA-76E8-86CC-3B6F4A90B184}"/>
          </ac:picMkLst>
        </pc:picChg>
      </pc:sldChg>
      <pc:sldChg chg="del mod ord modShow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2463835743" sldId="262"/>
        </pc:sldMkLst>
      </pc:sldChg>
      <pc:sldChg chg="addSp modSp mod ord modAnim">
        <pc:chgData name="Cote, Andrea (DESE)" userId="2daef489-b5e8-4fe6-8a49-16de58dc3def" providerId="ADAL" clId="{77E6E873-1ACD-410D-9FE9-CA2A6DACFCE5}" dt="2025-09-07T13:32:44.113" v="1585" actId="13244"/>
        <pc:sldMkLst>
          <pc:docMk/>
          <pc:sldMk cId="2157423706" sldId="263"/>
        </pc:sldMkLst>
        <pc:spChg chg="add mod">
          <ac:chgData name="Cote, Andrea (DESE)" userId="2daef489-b5e8-4fe6-8a49-16de58dc3def" providerId="ADAL" clId="{77E6E873-1ACD-410D-9FE9-CA2A6DACFCE5}" dt="2025-09-07T13:28:54.430" v="1539" actId="962"/>
          <ac:spMkLst>
            <pc:docMk/>
            <pc:sldMk cId="2157423706" sldId="263"/>
            <ac:spMk id="3" creationId="{C8FEDC68-34DA-E13B-C066-3AC5835EF561}"/>
          </ac:spMkLst>
        </pc:spChg>
        <pc:spChg chg="mod ord">
          <ac:chgData name="Cote, Andrea (DESE)" userId="2daef489-b5e8-4fe6-8a49-16de58dc3def" providerId="ADAL" clId="{77E6E873-1ACD-410D-9FE9-CA2A6DACFCE5}" dt="2025-09-07T13:32:44.113" v="1585" actId="13244"/>
          <ac:spMkLst>
            <pc:docMk/>
            <pc:sldMk cId="2157423706" sldId="263"/>
            <ac:spMk id="4" creationId="{D0315C6B-EF34-293A-8829-60EFF3935C5C}"/>
          </ac:spMkLst>
        </pc:spChg>
        <pc:spChg chg="add mod">
          <ac:chgData name="Cote, Andrea (DESE)" userId="2daef489-b5e8-4fe6-8a49-16de58dc3def" providerId="ADAL" clId="{77E6E873-1ACD-410D-9FE9-CA2A6DACFCE5}" dt="2025-09-07T13:28:55.010" v="1540" actId="962"/>
          <ac:spMkLst>
            <pc:docMk/>
            <pc:sldMk cId="2157423706" sldId="263"/>
            <ac:spMk id="5" creationId="{3773E1D4-2CBE-5340-5A62-E180DB74EF30}"/>
          </ac:spMkLst>
        </pc:spChg>
        <pc:spChg chg="mod ord">
          <ac:chgData name="Cote, Andrea (DESE)" userId="2daef489-b5e8-4fe6-8a49-16de58dc3def" providerId="ADAL" clId="{77E6E873-1ACD-410D-9FE9-CA2A6DACFCE5}" dt="2025-09-07T13:32:40.394" v="1584" actId="13244"/>
          <ac:spMkLst>
            <pc:docMk/>
            <pc:sldMk cId="2157423706" sldId="263"/>
            <ac:spMk id="9" creationId="{196A972A-D259-EAFD-B618-B278B10ED9E3}"/>
          </ac:spMkLst>
        </pc:spChg>
      </pc:sldChg>
      <pc:sldChg chg="del or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3510318144" sldId="264"/>
        </pc:sldMkLst>
      </pc:sldChg>
      <pc:sldChg chg="del or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302286090" sldId="265"/>
        </pc:sldMkLst>
      </pc:sldChg>
      <pc:sldChg chg="del mod ord modShow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3645810606" sldId="267"/>
        </pc:sldMkLst>
      </pc:sldChg>
      <pc:sldChg chg="addSp delSp modSp mod ord chgLayout">
        <pc:chgData name="Cote, Andrea (DESE)" userId="2daef489-b5e8-4fe6-8a49-16de58dc3def" providerId="ADAL" clId="{77E6E873-1ACD-410D-9FE9-CA2A6DACFCE5}" dt="2025-09-07T13:31:27.540" v="1572" actId="13244"/>
        <pc:sldMkLst>
          <pc:docMk/>
          <pc:sldMk cId="2245443201" sldId="268"/>
        </pc:sldMkLst>
        <pc:spChg chg="mod ord">
          <ac:chgData name="Cote, Andrea (DESE)" userId="2daef489-b5e8-4fe6-8a49-16de58dc3def" providerId="ADAL" clId="{77E6E873-1ACD-410D-9FE9-CA2A6DACFCE5}" dt="2025-09-07T13:31:27.540" v="1572" actId="13244"/>
          <ac:spMkLst>
            <pc:docMk/>
            <pc:sldMk cId="2245443201" sldId="268"/>
            <ac:spMk id="2" creationId="{1B354F0A-1CAB-1B25-77CC-8DC69E15C44F}"/>
          </ac:spMkLst>
        </pc:spChg>
        <pc:spChg chg="mod ord">
          <ac:chgData name="Cote, Andrea (DESE)" userId="2daef489-b5e8-4fe6-8a49-16de58dc3def" providerId="ADAL" clId="{77E6E873-1ACD-410D-9FE9-CA2A6DACFCE5}" dt="2025-09-07T13:31:23.681" v="1571" actId="13244"/>
          <ac:spMkLst>
            <pc:docMk/>
            <pc:sldMk cId="2245443201" sldId="268"/>
            <ac:spMk id="4" creationId="{EAE319BB-1439-3B6A-A5D1-DB4D5648B1A3}"/>
          </ac:spMkLst>
        </pc:spChg>
        <pc:spChg chg="mod ord">
          <ac:chgData name="Cote, Andrea (DESE)" userId="2daef489-b5e8-4fe6-8a49-16de58dc3def" providerId="ADAL" clId="{77E6E873-1ACD-410D-9FE9-CA2A6DACFCE5}" dt="2025-09-05T20:53:59.078" v="1338" actId="27636"/>
          <ac:spMkLst>
            <pc:docMk/>
            <pc:sldMk cId="2245443201" sldId="268"/>
            <ac:spMk id="5" creationId="{0BE4D3F2-F36E-52E6-D09E-B0443927E213}"/>
          </ac:spMkLst>
        </pc:spChg>
      </pc:sldChg>
      <pc:sldChg chg="del or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3843899601" sldId="269"/>
        </pc:sldMkLst>
      </pc:sldChg>
      <pc:sldChg chg="del or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4229256749" sldId="270"/>
        </pc:sldMkLst>
      </pc:sldChg>
      <pc:sldChg chg="del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2120488204" sldId="271"/>
        </pc:sldMkLst>
      </pc:sldChg>
      <pc:sldChg chg="del or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337637900" sldId="272"/>
        </pc:sldMkLst>
      </pc:sldChg>
      <pc:sldChg chg="del or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806349100" sldId="273"/>
        </pc:sldMkLst>
      </pc:sldChg>
      <pc:sldChg chg="del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4029776080" sldId="274"/>
        </pc:sldMkLst>
      </pc:sldChg>
      <pc:sldChg chg="del or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306655698" sldId="275"/>
        </pc:sldMkLst>
      </pc:sldChg>
      <pc:sldChg chg="modSp add del mod or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1931539181" sldId="276"/>
        </pc:sldMkLst>
      </pc:sldChg>
      <pc:sldChg chg="del">
        <pc:chgData name="Cote, Andrea (DESE)" userId="2daef489-b5e8-4fe6-8a49-16de58dc3def" providerId="ADAL" clId="{77E6E873-1ACD-410D-9FE9-CA2A6DACFCE5}" dt="2025-09-05T19:02:23.715" v="526" actId="2696"/>
        <pc:sldMkLst>
          <pc:docMk/>
          <pc:sldMk cId="2639209028" sldId="276"/>
        </pc:sldMkLst>
      </pc:sldChg>
      <pc:sldChg chg="del or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468012961" sldId="277"/>
        </pc:sldMkLst>
      </pc:sldChg>
      <pc:sldChg chg="del or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2837800407" sldId="278"/>
        </pc:sldMkLst>
      </pc:sldChg>
      <pc:sldChg chg="del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2827263996" sldId="279"/>
        </pc:sldMkLst>
      </pc:sldChg>
      <pc:sldChg chg="addSp delSp modSp mod ord modClrScheme chgLayout">
        <pc:chgData name="Cote, Andrea (DESE)" userId="2daef489-b5e8-4fe6-8a49-16de58dc3def" providerId="ADAL" clId="{77E6E873-1ACD-410D-9FE9-CA2A6DACFCE5}" dt="2025-09-07T13:32:34.992" v="1583" actId="13244"/>
        <pc:sldMkLst>
          <pc:docMk/>
          <pc:sldMk cId="2852658694" sldId="280"/>
        </pc:sldMkLst>
        <pc:spChg chg="mod ord">
          <ac:chgData name="Cote, Andrea (DESE)" userId="2daef489-b5e8-4fe6-8a49-16de58dc3def" providerId="ADAL" clId="{77E6E873-1ACD-410D-9FE9-CA2A6DACFCE5}" dt="2025-09-07T13:32:34.992" v="1583" actId="13244"/>
          <ac:spMkLst>
            <pc:docMk/>
            <pc:sldMk cId="2852658694" sldId="280"/>
            <ac:spMk id="2" creationId="{75A0A107-EF39-CB7A-307B-373DC7974FC9}"/>
          </ac:spMkLst>
        </pc:spChg>
        <pc:spChg chg="add mod ord">
          <ac:chgData name="Cote, Andrea (DESE)" userId="2daef489-b5e8-4fe6-8a49-16de58dc3def" providerId="ADAL" clId="{77E6E873-1ACD-410D-9FE9-CA2A6DACFCE5}" dt="2025-09-07T13:32:31.253" v="1582" actId="13244"/>
          <ac:spMkLst>
            <pc:docMk/>
            <pc:sldMk cId="2852658694" sldId="280"/>
            <ac:spMk id="13" creationId="{2CA36022-764F-92DA-5D21-3B9A42E59BD6}"/>
          </ac:spMkLst>
        </pc:spChg>
        <pc:spChg chg="add mod">
          <ac:chgData name="Cote, Andrea (DESE)" userId="2daef489-b5e8-4fe6-8a49-16de58dc3def" providerId="ADAL" clId="{77E6E873-1ACD-410D-9FE9-CA2A6DACFCE5}" dt="2025-09-05T19:54:42.624" v="875" actId="1076"/>
          <ac:spMkLst>
            <pc:docMk/>
            <pc:sldMk cId="2852658694" sldId="280"/>
            <ac:spMk id="14" creationId="{BAE76355-214C-99A5-B78A-49018A189676}"/>
          </ac:spMkLst>
        </pc:spChg>
        <pc:picChg chg="add mod">
          <ac:chgData name="Cote, Andrea (DESE)" userId="2daef489-b5e8-4fe6-8a49-16de58dc3def" providerId="ADAL" clId="{77E6E873-1ACD-410D-9FE9-CA2A6DACFCE5}" dt="2025-09-05T19:54:30.288" v="872" actId="1076"/>
          <ac:picMkLst>
            <pc:docMk/>
            <pc:sldMk cId="2852658694" sldId="280"/>
            <ac:picMk id="17" creationId="{6857890E-B0B5-9537-E981-62E1236AE623}"/>
          </ac:picMkLst>
        </pc:picChg>
      </pc:sldChg>
      <pc:sldChg chg="del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2491866825" sldId="281"/>
        </pc:sldMkLst>
      </pc:sldChg>
      <pc:sldChg chg="modSp mod ord">
        <pc:chgData name="Cote, Andrea (DESE)" userId="2daef489-b5e8-4fe6-8a49-16de58dc3def" providerId="ADAL" clId="{77E6E873-1ACD-410D-9FE9-CA2A6DACFCE5}" dt="2025-09-05T20:55:59.465" v="1358" actId="1076"/>
        <pc:sldMkLst>
          <pc:docMk/>
          <pc:sldMk cId="550741462" sldId="282"/>
        </pc:sldMkLst>
        <pc:spChg chg="mod">
          <ac:chgData name="Cote, Andrea (DESE)" userId="2daef489-b5e8-4fe6-8a49-16de58dc3def" providerId="ADAL" clId="{77E6E873-1ACD-410D-9FE9-CA2A6DACFCE5}" dt="2025-09-05T20:55:59.465" v="1358" actId="1076"/>
          <ac:spMkLst>
            <pc:docMk/>
            <pc:sldMk cId="550741462" sldId="282"/>
            <ac:spMk id="4" creationId="{1379065B-607C-68AC-5D87-C408C57E1895}"/>
          </ac:spMkLst>
        </pc:spChg>
      </pc:sldChg>
      <pc:sldChg chg="del or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2981080056" sldId="283"/>
        </pc:sldMkLst>
      </pc:sldChg>
      <pc:sldChg chg="del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1161352418" sldId="284"/>
        </pc:sldMkLst>
      </pc:sldChg>
      <pc:sldChg chg="del or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3045348622" sldId="285"/>
        </pc:sldMkLst>
      </pc:sldChg>
      <pc:sldChg chg="del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579620511" sldId="286"/>
        </pc:sldMkLst>
      </pc:sldChg>
      <pc:sldChg chg="del or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577931253" sldId="287"/>
        </pc:sldMkLst>
      </pc:sldChg>
      <pc:sldChg chg="del or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3827824763" sldId="288"/>
        </pc:sldMkLst>
      </pc:sldChg>
      <pc:sldChg chg="del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3771929823" sldId="289"/>
        </pc:sldMkLst>
      </pc:sldChg>
      <pc:sldChg chg="delSp modSp mod ord modClrScheme chgLayout">
        <pc:chgData name="Cote, Andrea (DESE)" userId="2daef489-b5e8-4fe6-8a49-16de58dc3def" providerId="ADAL" clId="{77E6E873-1ACD-410D-9FE9-CA2A6DACFCE5}" dt="2025-09-07T13:35:03.363" v="1612" actId="13244"/>
        <pc:sldMkLst>
          <pc:docMk/>
          <pc:sldMk cId="128626119" sldId="290"/>
        </pc:sldMkLst>
        <pc:spChg chg="mod ord">
          <ac:chgData name="Cote, Andrea (DESE)" userId="2daef489-b5e8-4fe6-8a49-16de58dc3def" providerId="ADAL" clId="{77E6E873-1ACD-410D-9FE9-CA2A6DACFCE5}" dt="2025-09-07T13:35:03.363" v="1612" actId="13244"/>
          <ac:spMkLst>
            <pc:docMk/>
            <pc:sldMk cId="128626119" sldId="290"/>
            <ac:spMk id="5" creationId="{FB2896DD-BB1C-EA01-CE8E-D654A6DC033C}"/>
          </ac:spMkLst>
        </pc:spChg>
        <pc:spChg chg="mod ord">
          <ac:chgData name="Cote, Andrea (DESE)" userId="2daef489-b5e8-4fe6-8a49-16de58dc3def" providerId="ADAL" clId="{77E6E873-1ACD-410D-9FE9-CA2A6DACFCE5}" dt="2025-09-05T20:34:46.201" v="1206" actId="14100"/>
          <ac:spMkLst>
            <pc:docMk/>
            <pc:sldMk cId="128626119" sldId="290"/>
            <ac:spMk id="6" creationId="{36BC00AD-7321-11E1-0B6F-E3EE33CAF193}"/>
          </ac:spMkLst>
        </pc:spChg>
        <pc:picChg chg="mod">
          <ac:chgData name="Cote, Andrea (DESE)" userId="2daef489-b5e8-4fe6-8a49-16de58dc3def" providerId="ADAL" clId="{77E6E873-1ACD-410D-9FE9-CA2A6DACFCE5}" dt="2025-09-07T13:35:02.219" v="1611" actId="962"/>
          <ac:picMkLst>
            <pc:docMk/>
            <pc:sldMk cId="128626119" sldId="290"/>
            <ac:picMk id="2" creationId="{4DC2CECF-0C60-D64E-64C0-DD70BB5D059F}"/>
          </ac:picMkLst>
        </pc:picChg>
      </pc:sldChg>
      <pc:sldChg chg="del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1993507719" sldId="291"/>
        </pc:sldMkLst>
      </pc:sldChg>
      <pc:sldChg chg="modSp mod ord">
        <pc:chgData name="Cote, Andrea (DESE)" userId="2daef489-b5e8-4fe6-8a49-16de58dc3def" providerId="ADAL" clId="{77E6E873-1ACD-410D-9FE9-CA2A6DACFCE5}" dt="2025-09-07T13:35:35.084" v="1621" actId="962"/>
        <pc:sldMkLst>
          <pc:docMk/>
          <pc:sldMk cId="3707045743" sldId="293"/>
        </pc:sldMkLst>
        <pc:spChg chg="mod">
          <ac:chgData name="Cote, Andrea (DESE)" userId="2daef489-b5e8-4fe6-8a49-16de58dc3def" providerId="ADAL" clId="{77E6E873-1ACD-410D-9FE9-CA2A6DACFCE5}" dt="2025-09-05T20:44:05.918" v="1320" actId="20577"/>
          <ac:spMkLst>
            <pc:docMk/>
            <pc:sldMk cId="3707045743" sldId="293"/>
            <ac:spMk id="8" creationId="{7C01A9ED-239A-ECE4-C55B-62C8DD9B19D4}"/>
          </ac:spMkLst>
        </pc:spChg>
        <pc:picChg chg="mod">
          <ac:chgData name="Cote, Andrea (DESE)" userId="2daef489-b5e8-4fe6-8a49-16de58dc3def" providerId="ADAL" clId="{77E6E873-1ACD-410D-9FE9-CA2A6DACFCE5}" dt="2025-09-07T13:35:35.084" v="1621" actId="962"/>
          <ac:picMkLst>
            <pc:docMk/>
            <pc:sldMk cId="3707045743" sldId="293"/>
            <ac:picMk id="5" creationId="{96DCEF3B-2BD9-F092-439E-11EC5EF8672C}"/>
          </ac:picMkLst>
        </pc:picChg>
      </pc:sldChg>
      <pc:sldChg chg="del or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1452197262" sldId="294"/>
        </pc:sldMkLst>
      </pc:sldChg>
      <pc:sldChg chg="del mod ord modShow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4073302166" sldId="296"/>
        </pc:sldMkLst>
      </pc:sldChg>
      <pc:sldChg chg="del mod ord modShow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1146032263" sldId="298"/>
        </pc:sldMkLst>
      </pc:sldChg>
      <pc:sldChg chg="del or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2804529255" sldId="299"/>
        </pc:sldMkLst>
      </pc:sldChg>
      <pc:sldChg chg="del or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2725877932" sldId="300"/>
        </pc:sldMkLst>
      </pc:sldChg>
      <pc:sldChg chg="del mod ord modShow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4146162093" sldId="301"/>
        </pc:sldMkLst>
      </pc:sldChg>
      <pc:sldChg chg="del ord">
        <pc:chgData name="Cote, Andrea (DESE)" userId="2daef489-b5e8-4fe6-8a49-16de58dc3def" providerId="ADAL" clId="{77E6E873-1ACD-410D-9FE9-CA2A6DACFCE5}" dt="2025-09-05T18:48:47.978" v="188" actId="2696"/>
        <pc:sldMkLst>
          <pc:docMk/>
          <pc:sldMk cId="260305483" sldId="302"/>
        </pc:sldMkLst>
      </pc:sldChg>
      <pc:sldChg chg="add">
        <pc:chgData name="Cote, Andrea (DESE)" userId="2daef489-b5e8-4fe6-8a49-16de58dc3def" providerId="ADAL" clId="{77E6E873-1ACD-410D-9FE9-CA2A6DACFCE5}" dt="2025-09-05T18:48:52.969" v="189"/>
        <pc:sldMkLst>
          <pc:docMk/>
          <pc:sldMk cId="2140750710" sldId="302"/>
        </pc:sldMkLst>
      </pc:sldChg>
      <pc:sldChg chg="delSp modSp del mo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3393651749" sldId="303"/>
        </pc:sldMkLst>
      </pc:sldChg>
      <pc:sldChg chg="del or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3675056708" sldId="304"/>
        </pc:sldMkLst>
      </pc:sldChg>
      <pc:sldChg chg="modSp mod ord">
        <pc:chgData name="Cote, Andrea (DESE)" userId="2daef489-b5e8-4fe6-8a49-16de58dc3def" providerId="ADAL" clId="{77E6E873-1ACD-410D-9FE9-CA2A6DACFCE5}" dt="2025-09-07T13:34:05.227" v="1598" actId="13244"/>
        <pc:sldMkLst>
          <pc:docMk/>
          <pc:sldMk cId="3028967091" sldId="305"/>
        </pc:sldMkLst>
        <pc:spChg chg="mod ord">
          <ac:chgData name="Cote, Andrea (DESE)" userId="2daef489-b5e8-4fe6-8a49-16de58dc3def" providerId="ADAL" clId="{77E6E873-1ACD-410D-9FE9-CA2A6DACFCE5}" dt="2025-09-07T13:34:00.153" v="1596" actId="13244"/>
          <ac:spMkLst>
            <pc:docMk/>
            <pc:sldMk cId="3028967091" sldId="305"/>
            <ac:spMk id="2" creationId="{E921A6E7-52F2-FBCF-A760-1CFE442A2DA0}"/>
          </ac:spMkLst>
        </pc:spChg>
        <pc:spChg chg="mod ord">
          <ac:chgData name="Cote, Andrea (DESE)" userId="2daef489-b5e8-4fe6-8a49-16de58dc3def" providerId="ADAL" clId="{77E6E873-1ACD-410D-9FE9-CA2A6DACFCE5}" dt="2025-09-07T13:34:02.738" v="1597" actId="13244"/>
          <ac:spMkLst>
            <pc:docMk/>
            <pc:sldMk cId="3028967091" sldId="305"/>
            <ac:spMk id="3" creationId="{331F8AED-0F5B-A66A-A9B9-A416B9C593EE}"/>
          </ac:spMkLst>
        </pc:spChg>
        <pc:spChg chg="ord">
          <ac:chgData name="Cote, Andrea (DESE)" userId="2daef489-b5e8-4fe6-8a49-16de58dc3def" providerId="ADAL" clId="{77E6E873-1ACD-410D-9FE9-CA2A6DACFCE5}" dt="2025-09-07T13:34:05.227" v="1598" actId="13244"/>
          <ac:spMkLst>
            <pc:docMk/>
            <pc:sldMk cId="3028967091" sldId="305"/>
            <ac:spMk id="4" creationId="{CACC4B0A-7498-4674-E07B-E8A1F7AC1DBF}"/>
          </ac:spMkLst>
        </pc:spChg>
        <pc:picChg chg="mod">
          <ac:chgData name="Cote, Andrea (DESE)" userId="2daef489-b5e8-4fe6-8a49-16de58dc3def" providerId="ADAL" clId="{77E6E873-1ACD-410D-9FE9-CA2A6DACFCE5}" dt="2025-09-05T20:07:00.425" v="988" actId="1076"/>
          <ac:picMkLst>
            <pc:docMk/>
            <pc:sldMk cId="3028967091" sldId="305"/>
            <ac:picMk id="9" creationId="{A01B1849-2E63-6475-3346-7E170622CED4}"/>
          </ac:picMkLst>
        </pc:picChg>
      </pc:sldChg>
      <pc:sldChg chg="del or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1079292873" sldId="306"/>
        </pc:sldMkLst>
      </pc:sldChg>
      <pc:sldChg chg="del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3337545088" sldId="307"/>
        </pc:sldMkLst>
      </pc:sldChg>
      <pc:sldChg chg="del or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2381227926" sldId="308"/>
        </pc:sldMkLst>
      </pc:sldChg>
      <pc:sldChg chg="modSp mod ord">
        <pc:chgData name="Cote, Andrea (DESE)" userId="2daef489-b5e8-4fe6-8a49-16de58dc3def" providerId="ADAL" clId="{77E6E873-1ACD-410D-9FE9-CA2A6DACFCE5}" dt="2025-09-07T13:32:51.557" v="1586" actId="13244"/>
        <pc:sldMkLst>
          <pc:docMk/>
          <pc:sldMk cId="3613744876" sldId="309"/>
        </pc:sldMkLst>
        <pc:spChg chg="ord">
          <ac:chgData name="Cote, Andrea (DESE)" userId="2daef489-b5e8-4fe6-8a49-16de58dc3def" providerId="ADAL" clId="{77E6E873-1ACD-410D-9FE9-CA2A6DACFCE5}" dt="2025-09-07T13:32:51.557" v="1586" actId="13244"/>
          <ac:spMkLst>
            <pc:docMk/>
            <pc:sldMk cId="3613744876" sldId="309"/>
            <ac:spMk id="9" creationId="{7DD8A6C7-CDF8-90D2-C5AD-9DE48282AA2E}"/>
          </ac:spMkLst>
        </pc:spChg>
      </pc:sldChg>
      <pc:sldChg chg="del or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1831299426" sldId="310"/>
        </pc:sldMkLst>
      </pc:sldChg>
      <pc:sldChg chg="del ord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700237825" sldId="311"/>
        </pc:sldMkLst>
      </pc:sldChg>
      <pc:sldChg chg="addSp delSp modSp mod ord modClrScheme chgLayout">
        <pc:chgData name="Cote, Andrea (DESE)" userId="2daef489-b5e8-4fe6-8a49-16de58dc3def" providerId="ADAL" clId="{77E6E873-1ACD-410D-9FE9-CA2A6DACFCE5}" dt="2025-09-07T13:35:16.066" v="1616" actId="13244"/>
        <pc:sldMkLst>
          <pc:docMk/>
          <pc:sldMk cId="3081054963" sldId="312"/>
        </pc:sldMkLst>
        <pc:spChg chg="mod ord">
          <ac:chgData name="Cote, Andrea (DESE)" userId="2daef489-b5e8-4fe6-8a49-16de58dc3def" providerId="ADAL" clId="{77E6E873-1ACD-410D-9FE9-CA2A6DACFCE5}" dt="2025-09-07T13:35:14.410" v="1615" actId="13244"/>
          <ac:spMkLst>
            <pc:docMk/>
            <pc:sldMk cId="3081054963" sldId="312"/>
            <ac:spMk id="2" creationId="{2E97847C-BD05-EAAD-AC17-0674B8C900F0}"/>
          </ac:spMkLst>
        </pc:spChg>
        <pc:spChg chg="mod ord">
          <ac:chgData name="Cote, Andrea (DESE)" userId="2daef489-b5e8-4fe6-8a49-16de58dc3def" providerId="ADAL" clId="{77E6E873-1ACD-410D-9FE9-CA2A6DACFCE5}" dt="2025-09-05T20:55:13.671" v="1351" actId="12"/>
          <ac:spMkLst>
            <pc:docMk/>
            <pc:sldMk cId="3081054963" sldId="312"/>
            <ac:spMk id="3" creationId="{A59E7C17-46F5-9D24-37C2-EFA0ED6ABDBD}"/>
          </ac:spMkLst>
        </pc:spChg>
        <pc:spChg chg="mod ord">
          <ac:chgData name="Cote, Andrea (DESE)" userId="2daef489-b5e8-4fe6-8a49-16de58dc3def" providerId="ADAL" clId="{77E6E873-1ACD-410D-9FE9-CA2A6DACFCE5}" dt="2025-09-07T13:35:16.066" v="1616" actId="13244"/>
          <ac:spMkLst>
            <pc:docMk/>
            <pc:sldMk cId="3081054963" sldId="312"/>
            <ac:spMk id="8" creationId="{C5F31118-D0CB-9523-A5AF-172FDFE52876}"/>
          </ac:spMkLst>
        </pc:spChg>
      </pc:sldChg>
      <pc:sldChg chg="modSp mod ord">
        <pc:chgData name="Cote, Andrea (DESE)" userId="2daef489-b5e8-4fe6-8a49-16de58dc3def" providerId="ADAL" clId="{77E6E873-1ACD-410D-9FE9-CA2A6DACFCE5}" dt="2025-09-05T20:03:49.936" v="930" actId="113"/>
        <pc:sldMkLst>
          <pc:docMk/>
          <pc:sldMk cId="2337825784" sldId="313"/>
        </pc:sldMkLst>
        <pc:spChg chg="mod">
          <ac:chgData name="Cote, Andrea (DESE)" userId="2daef489-b5e8-4fe6-8a49-16de58dc3def" providerId="ADAL" clId="{77E6E873-1ACD-410D-9FE9-CA2A6DACFCE5}" dt="2025-09-05T20:03:37.528" v="926" actId="20577"/>
          <ac:spMkLst>
            <pc:docMk/>
            <pc:sldMk cId="2337825784" sldId="313"/>
            <ac:spMk id="2" creationId="{75AB7AD6-BFE7-211E-35BA-18A86F658C69}"/>
          </ac:spMkLst>
        </pc:spChg>
        <pc:spChg chg="mod">
          <ac:chgData name="Cote, Andrea (DESE)" userId="2daef489-b5e8-4fe6-8a49-16de58dc3def" providerId="ADAL" clId="{77E6E873-1ACD-410D-9FE9-CA2A6DACFCE5}" dt="2025-09-05T20:03:49.936" v="930" actId="113"/>
          <ac:spMkLst>
            <pc:docMk/>
            <pc:sldMk cId="2337825784" sldId="313"/>
            <ac:spMk id="3" creationId="{6C0FE530-5F12-7C37-5F6E-E688C416446E}"/>
          </ac:spMkLst>
        </pc:spChg>
      </pc:sldChg>
      <pc:sldChg chg="addSp delSp modSp mod ord modClrScheme chgLayout">
        <pc:chgData name="Cote, Andrea (DESE)" userId="2daef489-b5e8-4fe6-8a49-16de58dc3def" providerId="ADAL" clId="{77E6E873-1ACD-410D-9FE9-CA2A6DACFCE5}" dt="2025-09-07T13:34:40.369" v="1606" actId="13244"/>
        <pc:sldMkLst>
          <pc:docMk/>
          <pc:sldMk cId="46981992" sldId="314"/>
        </pc:sldMkLst>
        <pc:spChg chg="mod ord">
          <ac:chgData name="Cote, Andrea (DESE)" userId="2daef489-b5e8-4fe6-8a49-16de58dc3def" providerId="ADAL" clId="{77E6E873-1ACD-410D-9FE9-CA2A6DACFCE5}" dt="2025-09-07T13:34:38.452" v="1605" actId="13244"/>
          <ac:spMkLst>
            <pc:docMk/>
            <pc:sldMk cId="46981992" sldId="314"/>
            <ac:spMk id="2" creationId="{1A14BED3-3C3A-7FB1-7988-A0474ED2C129}"/>
          </ac:spMkLst>
        </pc:spChg>
        <pc:spChg chg="mod ord">
          <ac:chgData name="Cote, Andrea (DESE)" userId="2daef489-b5e8-4fe6-8a49-16de58dc3def" providerId="ADAL" clId="{77E6E873-1ACD-410D-9FE9-CA2A6DACFCE5}" dt="2025-09-07T13:34:40.369" v="1606" actId="13244"/>
          <ac:spMkLst>
            <pc:docMk/>
            <pc:sldMk cId="46981992" sldId="314"/>
            <ac:spMk id="3" creationId="{AB2C7459-5FE1-2022-22C4-F94E6C8D096C}"/>
          </ac:spMkLst>
        </pc:spChg>
        <pc:spChg chg="mod ord">
          <ac:chgData name="Cote, Andrea (DESE)" userId="2daef489-b5e8-4fe6-8a49-16de58dc3def" providerId="ADAL" clId="{77E6E873-1ACD-410D-9FE9-CA2A6DACFCE5}" dt="2025-09-05T20:17:02.939" v="1122" actId="6264"/>
          <ac:spMkLst>
            <pc:docMk/>
            <pc:sldMk cId="46981992" sldId="314"/>
            <ac:spMk id="4" creationId="{D8094AEE-EB36-C8D3-F36A-B22156E98677}"/>
          </ac:spMkLst>
        </pc:spChg>
        <pc:picChg chg="add mod">
          <ac:chgData name="Cote, Andrea (DESE)" userId="2daef489-b5e8-4fe6-8a49-16de58dc3def" providerId="ADAL" clId="{77E6E873-1ACD-410D-9FE9-CA2A6DACFCE5}" dt="2025-09-07T13:29:25.226" v="1542" actId="962"/>
          <ac:picMkLst>
            <pc:docMk/>
            <pc:sldMk cId="46981992" sldId="314"/>
            <ac:picMk id="6" creationId="{CF6E4741-F61D-48CA-4116-9F1603B1823C}"/>
          </ac:picMkLst>
        </pc:picChg>
      </pc:sldChg>
      <pc:sldChg chg="add del">
        <pc:chgData name="Cote, Andrea (DESE)" userId="2daef489-b5e8-4fe6-8a49-16de58dc3def" providerId="ADAL" clId="{77E6E873-1ACD-410D-9FE9-CA2A6DACFCE5}" dt="2025-09-05T19:35:07.663" v="692" actId="2696"/>
        <pc:sldMkLst>
          <pc:docMk/>
          <pc:sldMk cId="2410278516" sldId="315"/>
        </pc:sldMkLst>
      </pc:sldChg>
      <pc:sldChg chg="addSp delSp modSp add mod ord modClrScheme chgLayout">
        <pc:chgData name="Cote, Andrea (DESE)" userId="2daef489-b5e8-4fe6-8a49-16de58dc3def" providerId="ADAL" clId="{77E6E873-1ACD-410D-9FE9-CA2A6DACFCE5}" dt="2025-09-07T13:31:17.324" v="1570" actId="962"/>
        <pc:sldMkLst>
          <pc:docMk/>
          <pc:sldMk cId="4094635656" sldId="316"/>
        </pc:sldMkLst>
        <pc:spChg chg="mod ord">
          <ac:chgData name="Cote, Andrea (DESE)" userId="2daef489-b5e8-4fe6-8a49-16de58dc3def" providerId="ADAL" clId="{77E6E873-1ACD-410D-9FE9-CA2A6DACFCE5}" dt="2025-09-05T18:25:58.984" v="137" actId="6264"/>
          <ac:spMkLst>
            <pc:docMk/>
            <pc:sldMk cId="4094635656" sldId="316"/>
            <ac:spMk id="2" creationId="{9713D5A2-7783-E33E-8F66-091EA8DD0CA5}"/>
          </ac:spMkLst>
        </pc:spChg>
        <pc:spChg chg="add mod ord">
          <ac:chgData name="Cote, Andrea (DESE)" userId="2daef489-b5e8-4fe6-8a49-16de58dc3def" providerId="ADAL" clId="{77E6E873-1ACD-410D-9FE9-CA2A6DACFCE5}" dt="2025-09-07T13:31:10.834" v="1565" actId="13244"/>
          <ac:spMkLst>
            <pc:docMk/>
            <pc:sldMk cId="4094635656" sldId="316"/>
            <ac:spMk id="7" creationId="{A3662AE9-D5EE-0899-75E3-FBBDEADF8F66}"/>
          </ac:spMkLst>
        </pc:spChg>
        <pc:spChg chg="add mod ord">
          <ac:chgData name="Cote, Andrea (DESE)" userId="2daef489-b5e8-4fe6-8a49-16de58dc3def" providerId="ADAL" clId="{77E6E873-1ACD-410D-9FE9-CA2A6DACFCE5}" dt="2025-09-07T13:31:16.664" v="1567" actId="13244"/>
          <ac:spMkLst>
            <pc:docMk/>
            <pc:sldMk cId="4094635656" sldId="316"/>
            <ac:spMk id="8" creationId="{24D750B2-05E1-9964-8150-256294A789C3}"/>
          </ac:spMkLst>
        </pc:spChg>
        <pc:picChg chg="mod">
          <ac:chgData name="Cote, Andrea (DESE)" userId="2daef489-b5e8-4fe6-8a49-16de58dc3def" providerId="ADAL" clId="{77E6E873-1ACD-410D-9FE9-CA2A6DACFCE5}" dt="2025-09-07T13:31:17.324" v="1570" actId="962"/>
          <ac:picMkLst>
            <pc:docMk/>
            <pc:sldMk cId="4094635656" sldId="316"/>
            <ac:picMk id="4" creationId="{AB4EDB78-E23D-4994-881E-C8D4ACE697F3}"/>
          </ac:picMkLst>
        </pc:picChg>
      </pc:sldChg>
      <pc:sldChg chg="addSp delSp modSp add mod ord modClrScheme chgLayout">
        <pc:chgData name="Cote, Andrea (DESE)" userId="2daef489-b5e8-4fe6-8a49-16de58dc3def" providerId="ADAL" clId="{77E6E873-1ACD-410D-9FE9-CA2A6DACFCE5}" dt="2025-09-07T13:31:31.456" v="1573" actId="13244"/>
        <pc:sldMkLst>
          <pc:docMk/>
          <pc:sldMk cId="1645996435" sldId="317"/>
        </pc:sldMkLst>
        <pc:spChg chg="mod ord">
          <ac:chgData name="Cote, Andrea (DESE)" userId="2daef489-b5e8-4fe6-8a49-16de58dc3def" providerId="ADAL" clId="{77E6E873-1ACD-410D-9FE9-CA2A6DACFCE5}" dt="2025-09-05T18:24:01.741" v="101" actId="700"/>
          <ac:spMkLst>
            <pc:docMk/>
            <pc:sldMk cId="1645996435" sldId="317"/>
            <ac:spMk id="2" creationId="{76221C9C-C9A6-F338-83FB-C538A9F4A2CF}"/>
          </ac:spMkLst>
        </pc:spChg>
        <pc:spChg chg="add mod ord">
          <ac:chgData name="Cote, Andrea (DESE)" userId="2daef489-b5e8-4fe6-8a49-16de58dc3def" providerId="ADAL" clId="{77E6E873-1ACD-410D-9FE9-CA2A6DACFCE5}" dt="2025-09-07T13:31:31.456" v="1573" actId="13244"/>
          <ac:spMkLst>
            <pc:docMk/>
            <pc:sldMk cId="1645996435" sldId="317"/>
            <ac:spMk id="4" creationId="{2AFC689A-3F19-86D6-EF36-887C64F174DE}"/>
          </ac:spMkLst>
        </pc:spChg>
        <pc:picChg chg="mod">
          <ac:chgData name="Cote, Andrea (DESE)" userId="2daef489-b5e8-4fe6-8a49-16de58dc3def" providerId="ADAL" clId="{77E6E873-1ACD-410D-9FE9-CA2A6DACFCE5}" dt="2025-09-07T13:27:27.585" v="1531" actId="962"/>
          <ac:picMkLst>
            <pc:docMk/>
            <pc:sldMk cId="1645996435" sldId="317"/>
            <ac:picMk id="5" creationId="{33039DDA-9ECF-FCBA-5D21-63C7E16F7036}"/>
          </ac:picMkLst>
        </pc:picChg>
      </pc:sldChg>
      <pc:sldChg chg="add del">
        <pc:chgData name="Cote, Andrea (DESE)" userId="2daef489-b5e8-4fe6-8a49-16de58dc3def" providerId="ADAL" clId="{77E6E873-1ACD-410D-9FE9-CA2A6DACFCE5}" dt="2025-09-05T19:35:09.935" v="693" actId="2696"/>
        <pc:sldMkLst>
          <pc:docMk/>
          <pc:sldMk cId="3589812914" sldId="318"/>
        </pc:sldMkLst>
      </pc:sldChg>
      <pc:sldChg chg="addSp delSp modSp add mod modAnim chgLayout">
        <pc:chgData name="Cote, Andrea (DESE)" userId="2daef489-b5e8-4fe6-8a49-16de58dc3def" providerId="ADAL" clId="{77E6E873-1ACD-410D-9FE9-CA2A6DACFCE5}" dt="2025-09-07T13:32:15.894" v="1580" actId="13244"/>
        <pc:sldMkLst>
          <pc:docMk/>
          <pc:sldMk cId="1202904079" sldId="319"/>
        </pc:sldMkLst>
        <pc:spChg chg="mod ord">
          <ac:chgData name="Cote, Andrea (DESE)" userId="2daef489-b5e8-4fe6-8a49-16de58dc3def" providerId="ADAL" clId="{77E6E873-1ACD-410D-9FE9-CA2A6DACFCE5}" dt="2025-09-07T13:32:13.397" v="1579" actId="13244"/>
          <ac:spMkLst>
            <pc:docMk/>
            <pc:sldMk cId="1202904079" sldId="319"/>
            <ac:spMk id="3" creationId="{EC1162C0-D536-0FA3-6678-809AFBB933E3}"/>
          </ac:spMkLst>
        </pc:spChg>
        <pc:spChg chg="mod ord">
          <ac:chgData name="Cote, Andrea (DESE)" userId="2daef489-b5e8-4fe6-8a49-16de58dc3def" providerId="ADAL" clId="{77E6E873-1ACD-410D-9FE9-CA2A6DACFCE5}" dt="2025-09-05T18:52:01.238" v="198" actId="700"/>
          <ac:spMkLst>
            <pc:docMk/>
            <pc:sldMk cId="1202904079" sldId="319"/>
            <ac:spMk id="4" creationId="{FB16FF59-076F-45CC-CDEE-4435ACB324D5}"/>
          </ac:spMkLst>
        </pc:spChg>
        <pc:spChg chg="mod ord">
          <ac:chgData name="Cote, Andrea (DESE)" userId="2daef489-b5e8-4fe6-8a49-16de58dc3def" providerId="ADAL" clId="{77E6E873-1ACD-410D-9FE9-CA2A6DACFCE5}" dt="2025-09-07T13:32:15.894" v="1580" actId="13244"/>
          <ac:spMkLst>
            <pc:docMk/>
            <pc:sldMk cId="1202904079" sldId="319"/>
            <ac:spMk id="5" creationId="{3D65CDAE-40BC-D927-02C1-94016A200F03}"/>
          </ac:spMkLst>
        </pc:spChg>
        <pc:spChg chg="add mod ord">
          <ac:chgData name="Cote, Andrea (DESE)" userId="2daef489-b5e8-4fe6-8a49-16de58dc3def" providerId="ADAL" clId="{77E6E873-1ACD-410D-9FE9-CA2A6DACFCE5}" dt="2025-09-07T13:31:46.502" v="1574" actId="13244"/>
          <ac:spMkLst>
            <pc:docMk/>
            <pc:sldMk cId="1202904079" sldId="319"/>
            <ac:spMk id="7" creationId="{8F15B016-9639-FE6D-1790-A43E86B42374}"/>
          </ac:spMkLst>
        </pc:spChg>
        <pc:spChg chg="add mod ord">
          <ac:chgData name="Cote, Andrea (DESE)" userId="2daef489-b5e8-4fe6-8a49-16de58dc3def" providerId="ADAL" clId="{77E6E873-1ACD-410D-9FE9-CA2A6DACFCE5}" dt="2025-09-07T13:32:08.981" v="1578" actId="13244"/>
          <ac:spMkLst>
            <pc:docMk/>
            <pc:sldMk cId="1202904079" sldId="319"/>
            <ac:spMk id="9" creationId="{50D91B44-8F4B-C7F9-860E-3025FDD9A374}"/>
          </ac:spMkLst>
        </pc:spChg>
        <pc:spChg chg="add mod">
          <ac:chgData name="Cote, Andrea (DESE)" userId="2daef489-b5e8-4fe6-8a49-16de58dc3def" providerId="ADAL" clId="{77E6E873-1ACD-410D-9FE9-CA2A6DACFCE5}" dt="2025-09-05T19:36:54.312" v="731" actId="20577"/>
          <ac:spMkLst>
            <pc:docMk/>
            <pc:sldMk cId="1202904079" sldId="319"/>
            <ac:spMk id="10" creationId="{422B649D-56A3-71FD-13B2-B368192A4CFE}"/>
          </ac:spMkLst>
        </pc:spChg>
        <pc:picChg chg="mod">
          <ac:chgData name="Cote, Andrea (DESE)" userId="2daef489-b5e8-4fe6-8a49-16de58dc3def" providerId="ADAL" clId="{77E6E873-1ACD-410D-9FE9-CA2A6DACFCE5}" dt="2025-09-07T13:31:57.672" v="1576" actId="962"/>
          <ac:picMkLst>
            <pc:docMk/>
            <pc:sldMk cId="1202904079" sldId="319"/>
            <ac:picMk id="2" creationId="{3B553350-33E7-DB5F-1C57-07729BF2C2D5}"/>
          </ac:picMkLst>
        </pc:picChg>
        <pc:picChg chg="mod">
          <ac:chgData name="Cote, Andrea (DESE)" userId="2daef489-b5e8-4fe6-8a49-16de58dc3def" providerId="ADAL" clId="{77E6E873-1ACD-410D-9FE9-CA2A6DACFCE5}" dt="2025-09-07T13:32:00.082" v="1577" actId="962"/>
          <ac:picMkLst>
            <pc:docMk/>
            <pc:sldMk cId="1202904079" sldId="319"/>
            <ac:picMk id="6" creationId="{38130B2D-332A-5A19-B997-7F1855C004CB}"/>
          </ac:picMkLst>
        </pc:picChg>
        <pc:picChg chg="add mod">
          <ac:chgData name="Cote, Andrea (DESE)" userId="2daef489-b5e8-4fe6-8a49-16de58dc3def" providerId="ADAL" clId="{77E6E873-1ACD-410D-9FE9-CA2A6DACFCE5}" dt="2025-09-07T13:28:51.621" v="1537" actId="962"/>
          <ac:picMkLst>
            <pc:docMk/>
            <pc:sldMk cId="1202904079" sldId="319"/>
            <ac:picMk id="13" creationId="{00F710D2-AEFD-CCA1-C948-C70238AFAFFD}"/>
          </ac:picMkLst>
        </pc:picChg>
        <pc:picChg chg="add mod">
          <ac:chgData name="Cote, Andrea (DESE)" userId="2daef489-b5e8-4fe6-8a49-16de58dc3def" providerId="ADAL" clId="{77E6E873-1ACD-410D-9FE9-CA2A6DACFCE5}" dt="2025-09-07T13:28:52.726" v="1538" actId="962"/>
          <ac:picMkLst>
            <pc:docMk/>
            <pc:sldMk cId="1202904079" sldId="319"/>
            <ac:picMk id="15" creationId="{7C56DC80-7F7B-A545-0190-954AEE5E2573}"/>
          </ac:picMkLst>
        </pc:picChg>
      </pc:sldChg>
      <pc:sldChg chg="add del">
        <pc:chgData name="Cote, Andrea (DESE)" userId="2daef489-b5e8-4fe6-8a49-16de58dc3def" providerId="ADAL" clId="{77E6E873-1ACD-410D-9FE9-CA2A6DACFCE5}" dt="2025-09-05T18:49:09.653" v="190" actId="2696"/>
        <pc:sldMkLst>
          <pc:docMk/>
          <pc:sldMk cId="3794025263" sldId="319"/>
        </pc:sldMkLst>
      </pc:sldChg>
      <pc:sldChg chg="add del">
        <pc:chgData name="Cote, Andrea (DESE)" userId="2daef489-b5e8-4fe6-8a49-16de58dc3def" providerId="ADAL" clId="{77E6E873-1ACD-410D-9FE9-CA2A6DACFCE5}" dt="2025-09-05T19:35:14.711" v="694" actId="2696"/>
        <pc:sldMkLst>
          <pc:docMk/>
          <pc:sldMk cId="354462657" sldId="320"/>
        </pc:sldMkLst>
      </pc:sldChg>
      <pc:sldChg chg="add del">
        <pc:chgData name="Cote, Andrea (DESE)" userId="2daef489-b5e8-4fe6-8a49-16de58dc3def" providerId="ADAL" clId="{77E6E873-1ACD-410D-9FE9-CA2A6DACFCE5}" dt="2025-09-05T19:37:50.374" v="734" actId="2696"/>
        <pc:sldMkLst>
          <pc:docMk/>
          <pc:sldMk cId="2842027221" sldId="321"/>
        </pc:sldMkLst>
      </pc:sldChg>
      <pc:sldChg chg="add del">
        <pc:chgData name="Cote, Andrea (DESE)" userId="2daef489-b5e8-4fe6-8a49-16de58dc3def" providerId="ADAL" clId="{77E6E873-1ACD-410D-9FE9-CA2A6DACFCE5}" dt="2025-09-05T19:37:57.486" v="735" actId="2696"/>
        <pc:sldMkLst>
          <pc:docMk/>
          <pc:sldMk cId="2863683650" sldId="322"/>
        </pc:sldMkLst>
      </pc:sldChg>
      <pc:sldChg chg="add del">
        <pc:chgData name="Cote, Andrea (DESE)" userId="2daef489-b5e8-4fe6-8a49-16de58dc3def" providerId="ADAL" clId="{77E6E873-1ACD-410D-9FE9-CA2A6DACFCE5}" dt="2025-09-05T19:37:57.486" v="735" actId="2696"/>
        <pc:sldMkLst>
          <pc:docMk/>
          <pc:sldMk cId="2996226606" sldId="323"/>
        </pc:sldMkLst>
      </pc:sldChg>
      <pc:sldChg chg="add del">
        <pc:chgData name="Cote, Andrea (DESE)" userId="2daef489-b5e8-4fe6-8a49-16de58dc3def" providerId="ADAL" clId="{77E6E873-1ACD-410D-9FE9-CA2A6DACFCE5}" dt="2025-09-05T19:37:57.486" v="735" actId="2696"/>
        <pc:sldMkLst>
          <pc:docMk/>
          <pc:sldMk cId="1597238261" sldId="324"/>
        </pc:sldMkLst>
      </pc:sldChg>
      <pc:sldChg chg="delSp add del mod ord">
        <pc:chgData name="Cote, Andrea (DESE)" userId="2daef489-b5e8-4fe6-8a49-16de58dc3def" providerId="ADAL" clId="{77E6E873-1ACD-410D-9FE9-CA2A6DACFCE5}" dt="2025-09-05T20:19:30.244" v="1127" actId="2696"/>
        <pc:sldMkLst>
          <pc:docMk/>
          <pc:sldMk cId="624713498" sldId="325"/>
        </pc:sldMkLst>
      </pc:sldChg>
      <pc:sldChg chg="add del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2901107528" sldId="326"/>
        </pc:sldMkLst>
      </pc:sldChg>
      <pc:sldChg chg="add del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2108192664" sldId="327"/>
        </pc:sldMkLst>
      </pc:sldChg>
      <pc:sldChg chg="add del">
        <pc:chgData name="Cote, Andrea (DESE)" userId="2daef489-b5e8-4fe6-8a49-16de58dc3def" providerId="ADAL" clId="{77E6E873-1ACD-410D-9FE9-CA2A6DACFCE5}" dt="2025-09-05T20:52:07.789" v="1321" actId="47"/>
        <pc:sldMkLst>
          <pc:docMk/>
          <pc:sldMk cId="1251602543" sldId="328"/>
        </pc:sldMkLst>
      </pc:sldChg>
      <pc:sldChg chg="addSp delSp modSp add mod ord">
        <pc:chgData name="Cote, Andrea (DESE)" userId="2daef489-b5e8-4fe6-8a49-16de58dc3def" providerId="ADAL" clId="{77E6E873-1ACD-410D-9FE9-CA2A6DACFCE5}" dt="2025-09-07T13:33:50.997" v="1595" actId="13244"/>
        <pc:sldMkLst>
          <pc:docMk/>
          <pc:sldMk cId="2805245947" sldId="329"/>
        </pc:sldMkLst>
        <pc:spChg chg="mod ord">
          <ac:chgData name="Cote, Andrea (DESE)" userId="2daef489-b5e8-4fe6-8a49-16de58dc3def" providerId="ADAL" clId="{77E6E873-1ACD-410D-9FE9-CA2A6DACFCE5}" dt="2025-09-07T13:33:01.948" v="1587" actId="13244"/>
          <ac:spMkLst>
            <pc:docMk/>
            <pc:sldMk cId="2805245947" sldId="329"/>
            <ac:spMk id="2" creationId="{6F869A65-5172-E6D6-00D1-733C74C54453}"/>
          </ac:spMkLst>
        </pc:spChg>
        <pc:spChg chg="add mod ord">
          <ac:chgData name="Cote, Andrea (DESE)" userId="2daef489-b5e8-4fe6-8a49-16de58dc3def" providerId="ADAL" clId="{77E6E873-1ACD-410D-9FE9-CA2A6DACFCE5}" dt="2025-09-07T13:33:50.997" v="1595" actId="13244"/>
          <ac:spMkLst>
            <pc:docMk/>
            <pc:sldMk cId="2805245947" sldId="329"/>
            <ac:spMk id="4" creationId="{BC96D037-8BE8-4173-5D3E-274A26ED2B37}"/>
          </ac:spMkLst>
        </pc:spChg>
        <pc:spChg chg="mod ord">
          <ac:chgData name="Cote, Andrea (DESE)" userId="2daef489-b5e8-4fe6-8a49-16de58dc3def" providerId="ADAL" clId="{77E6E873-1ACD-410D-9FE9-CA2A6DACFCE5}" dt="2025-09-07T13:33:03.951" v="1588" actId="13244"/>
          <ac:spMkLst>
            <pc:docMk/>
            <pc:sldMk cId="2805245947" sldId="329"/>
            <ac:spMk id="13" creationId="{88F136DE-FBEA-C1D7-2260-AB1115577AB7}"/>
          </ac:spMkLst>
        </pc:spChg>
        <pc:spChg chg="mod">
          <ac:chgData name="Cote, Andrea (DESE)" userId="2daef489-b5e8-4fe6-8a49-16de58dc3def" providerId="ADAL" clId="{77E6E873-1ACD-410D-9FE9-CA2A6DACFCE5}" dt="2025-09-05T20:15:48.308" v="1105" actId="1076"/>
          <ac:spMkLst>
            <pc:docMk/>
            <pc:sldMk cId="2805245947" sldId="329"/>
            <ac:spMk id="14" creationId="{EE9FE26E-4795-D8A0-2F4C-3473ED5497E6}"/>
          </ac:spMkLst>
        </pc:spChg>
        <pc:picChg chg="mod">
          <ac:chgData name="Cote, Andrea (DESE)" userId="2daef489-b5e8-4fe6-8a49-16de58dc3def" providerId="ADAL" clId="{77E6E873-1ACD-410D-9FE9-CA2A6DACFCE5}" dt="2025-09-05T20:15:41.252" v="1103" actId="1076"/>
          <ac:picMkLst>
            <pc:docMk/>
            <pc:sldMk cId="2805245947" sldId="329"/>
            <ac:picMk id="6" creationId="{FACCF576-EC47-2065-399A-F999C8107F24}"/>
          </ac:picMkLst>
        </pc:picChg>
      </pc:sldChg>
      <pc:sldChg chg="addSp delSp modSp add mod ord">
        <pc:chgData name="Cote, Andrea (DESE)" userId="2daef489-b5e8-4fe6-8a49-16de58dc3def" providerId="ADAL" clId="{77E6E873-1ACD-410D-9FE9-CA2A6DACFCE5}" dt="2025-09-07T13:34:33.236" v="1604" actId="962"/>
        <pc:sldMkLst>
          <pc:docMk/>
          <pc:sldMk cId="4056754646" sldId="330"/>
        </pc:sldMkLst>
        <pc:spChg chg="mod ord">
          <ac:chgData name="Cote, Andrea (DESE)" userId="2daef489-b5e8-4fe6-8a49-16de58dc3def" providerId="ADAL" clId="{77E6E873-1ACD-410D-9FE9-CA2A6DACFCE5}" dt="2025-09-07T13:34:27.393" v="1603" actId="13244"/>
          <ac:spMkLst>
            <pc:docMk/>
            <pc:sldMk cId="4056754646" sldId="330"/>
            <ac:spMk id="2" creationId="{764A87F5-9C28-6328-2574-FDBE278C46B4}"/>
          </ac:spMkLst>
        </pc:spChg>
        <pc:spChg chg="add mod ord">
          <ac:chgData name="Cote, Andrea (DESE)" userId="2daef489-b5e8-4fe6-8a49-16de58dc3def" providerId="ADAL" clId="{77E6E873-1ACD-410D-9FE9-CA2A6DACFCE5}" dt="2025-09-07T13:34:25.544" v="1602" actId="13244"/>
          <ac:spMkLst>
            <pc:docMk/>
            <pc:sldMk cId="4056754646" sldId="330"/>
            <ac:spMk id="3" creationId="{7C61F6D7-E626-F74C-B216-48143397339A}"/>
          </ac:spMkLst>
        </pc:spChg>
        <pc:spChg chg="mod">
          <ac:chgData name="Cote, Andrea (DESE)" userId="2daef489-b5e8-4fe6-8a49-16de58dc3def" providerId="ADAL" clId="{77E6E873-1ACD-410D-9FE9-CA2A6DACFCE5}" dt="2025-09-05T20:15:58.253" v="1107" actId="1076"/>
          <ac:spMkLst>
            <pc:docMk/>
            <pc:sldMk cId="4056754646" sldId="330"/>
            <ac:spMk id="11" creationId="{5147EF17-8F43-C8F5-A624-D893FC3B58BA}"/>
          </ac:spMkLst>
        </pc:spChg>
        <pc:spChg chg="mod">
          <ac:chgData name="Cote, Andrea (DESE)" userId="2daef489-b5e8-4fe6-8a49-16de58dc3def" providerId="ADAL" clId="{77E6E873-1ACD-410D-9FE9-CA2A6DACFCE5}" dt="2025-09-05T20:15:21.107" v="1098" actId="1076"/>
          <ac:spMkLst>
            <pc:docMk/>
            <pc:sldMk cId="4056754646" sldId="330"/>
            <ac:spMk id="12" creationId="{18625AE1-A5F4-894C-6A41-9181DF098080}"/>
          </ac:spMkLst>
        </pc:spChg>
        <pc:picChg chg="mod">
          <ac:chgData name="Cote, Andrea (DESE)" userId="2daef489-b5e8-4fe6-8a49-16de58dc3def" providerId="ADAL" clId="{77E6E873-1ACD-410D-9FE9-CA2A6DACFCE5}" dt="2025-09-07T13:34:33.236" v="1604" actId="962"/>
          <ac:picMkLst>
            <pc:docMk/>
            <pc:sldMk cId="4056754646" sldId="330"/>
            <ac:picMk id="10" creationId="{983F42E6-5865-E169-2EFF-BB9EB46FA8C6}"/>
          </ac:picMkLst>
        </pc:picChg>
      </pc:sldChg>
      <pc:sldChg chg="addSp delSp modSp new mod chgLayout">
        <pc:chgData name="Cote, Andrea (DESE)" userId="2daef489-b5e8-4fe6-8a49-16de58dc3def" providerId="ADAL" clId="{77E6E873-1ACD-410D-9FE9-CA2A6DACFCE5}" dt="2025-09-07T13:34:49.081" v="1608" actId="13244"/>
        <pc:sldMkLst>
          <pc:docMk/>
          <pc:sldMk cId="3455362560" sldId="331"/>
        </pc:sldMkLst>
        <pc:spChg chg="mod ord">
          <ac:chgData name="Cote, Andrea (DESE)" userId="2daef489-b5e8-4fe6-8a49-16de58dc3def" providerId="ADAL" clId="{77E6E873-1ACD-410D-9FE9-CA2A6DACFCE5}" dt="2025-09-07T13:34:47.363" v="1607" actId="13244"/>
          <ac:spMkLst>
            <pc:docMk/>
            <pc:sldMk cId="3455362560" sldId="331"/>
            <ac:spMk id="2" creationId="{439F851F-0729-99B7-2869-A94B049E1E64}"/>
          </ac:spMkLst>
        </pc:spChg>
        <pc:spChg chg="mod ord">
          <ac:chgData name="Cote, Andrea (DESE)" userId="2daef489-b5e8-4fe6-8a49-16de58dc3def" providerId="ADAL" clId="{77E6E873-1ACD-410D-9FE9-CA2A6DACFCE5}" dt="2025-09-05T20:25:31.765" v="1160" actId="2710"/>
          <ac:spMkLst>
            <pc:docMk/>
            <pc:sldMk cId="3455362560" sldId="331"/>
            <ac:spMk id="3" creationId="{8C3EEEAA-3D89-8AF4-02E3-42A6E0AD2569}"/>
          </ac:spMkLst>
        </pc:spChg>
        <pc:spChg chg="mod ord">
          <ac:chgData name="Cote, Andrea (DESE)" userId="2daef489-b5e8-4fe6-8a49-16de58dc3def" providerId="ADAL" clId="{77E6E873-1ACD-410D-9FE9-CA2A6DACFCE5}" dt="2025-09-07T13:34:49.081" v="1608" actId="13244"/>
          <ac:spMkLst>
            <pc:docMk/>
            <pc:sldMk cId="3455362560" sldId="331"/>
            <ac:spMk id="4" creationId="{0B014859-C005-07AB-6E30-7F2087CCE632}"/>
          </ac:spMkLst>
        </pc:spChg>
      </pc:sldChg>
      <pc:sldChg chg="addSp delSp modSp add mod chgLayout">
        <pc:chgData name="Cote, Andrea (DESE)" userId="2daef489-b5e8-4fe6-8a49-16de58dc3def" providerId="ADAL" clId="{77E6E873-1ACD-410D-9FE9-CA2A6DACFCE5}" dt="2025-09-07T13:34:56.157" v="1610" actId="13244"/>
        <pc:sldMkLst>
          <pc:docMk/>
          <pc:sldMk cId="893913231" sldId="332"/>
        </pc:sldMkLst>
        <pc:spChg chg="mod ord">
          <ac:chgData name="Cote, Andrea (DESE)" userId="2daef489-b5e8-4fe6-8a49-16de58dc3def" providerId="ADAL" clId="{77E6E873-1ACD-410D-9FE9-CA2A6DACFCE5}" dt="2025-09-07T13:34:53.256" v="1609" actId="13244"/>
          <ac:spMkLst>
            <pc:docMk/>
            <pc:sldMk cId="893913231" sldId="332"/>
            <ac:spMk id="2" creationId="{3F997F79-948D-DEE4-A738-D8BC26D7FE00}"/>
          </ac:spMkLst>
        </pc:spChg>
        <pc:spChg chg="mod ord">
          <ac:chgData name="Cote, Andrea (DESE)" userId="2daef489-b5e8-4fe6-8a49-16de58dc3def" providerId="ADAL" clId="{77E6E873-1ACD-410D-9FE9-CA2A6DACFCE5}" dt="2025-09-07T13:34:56.157" v="1610" actId="13244"/>
          <ac:spMkLst>
            <pc:docMk/>
            <pc:sldMk cId="893913231" sldId="332"/>
            <ac:spMk id="3" creationId="{BA20FBE8-4DE2-A73C-CB86-9BADC3E3D647}"/>
          </ac:spMkLst>
        </pc:spChg>
        <pc:spChg chg="mod ord">
          <ac:chgData name="Cote, Andrea (DESE)" userId="2daef489-b5e8-4fe6-8a49-16de58dc3def" providerId="ADAL" clId="{77E6E873-1ACD-410D-9FE9-CA2A6DACFCE5}" dt="2025-09-05T20:31:53.518" v="1188" actId="6264"/>
          <ac:spMkLst>
            <pc:docMk/>
            <pc:sldMk cId="893913231" sldId="332"/>
            <ac:spMk id="4" creationId="{4C65559F-C75E-AA71-4DBF-AD0D3DF88300}"/>
          </ac:spMkLst>
        </pc:spChg>
      </pc:sldChg>
      <pc:sldChg chg="addSp delSp modSp new mod ord chgLayout">
        <pc:chgData name="Cote, Andrea (DESE)" userId="2daef489-b5e8-4fe6-8a49-16de58dc3def" providerId="ADAL" clId="{77E6E873-1ACD-410D-9FE9-CA2A6DACFCE5}" dt="2025-09-07T13:35:21.334" v="1618" actId="13244"/>
        <pc:sldMkLst>
          <pc:docMk/>
          <pc:sldMk cId="837228799" sldId="333"/>
        </pc:sldMkLst>
        <pc:spChg chg="mod ord">
          <ac:chgData name="Cote, Andrea (DESE)" userId="2daef489-b5e8-4fe6-8a49-16de58dc3def" providerId="ADAL" clId="{77E6E873-1ACD-410D-9FE9-CA2A6DACFCE5}" dt="2025-09-07T13:35:19.715" v="1617" actId="13244"/>
          <ac:spMkLst>
            <pc:docMk/>
            <pc:sldMk cId="837228799" sldId="333"/>
            <ac:spMk id="2" creationId="{2C8BA5DF-52C4-3B17-7380-B11EE82EA207}"/>
          </ac:spMkLst>
        </pc:spChg>
        <pc:spChg chg="mod ord">
          <ac:chgData name="Cote, Andrea (DESE)" userId="2daef489-b5e8-4fe6-8a49-16de58dc3def" providerId="ADAL" clId="{77E6E873-1ACD-410D-9FE9-CA2A6DACFCE5}" dt="2025-09-05T20:39:52.528" v="1278" actId="27636"/>
          <ac:spMkLst>
            <pc:docMk/>
            <pc:sldMk cId="837228799" sldId="333"/>
            <ac:spMk id="3" creationId="{4D2311A4-51E5-2C66-AA10-A9EF48288E51}"/>
          </ac:spMkLst>
        </pc:spChg>
        <pc:spChg chg="mod ord">
          <ac:chgData name="Cote, Andrea (DESE)" userId="2daef489-b5e8-4fe6-8a49-16de58dc3def" providerId="ADAL" clId="{77E6E873-1ACD-410D-9FE9-CA2A6DACFCE5}" dt="2025-09-07T13:35:21.334" v="1618" actId="13244"/>
          <ac:spMkLst>
            <pc:docMk/>
            <pc:sldMk cId="837228799" sldId="333"/>
            <ac:spMk id="4" creationId="{80EAF70E-DDA3-9803-7003-41922616D2A1}"/>
          </ac:spMkLst>
        </pc:spChg>
      </pc:sldChg>
      <pc:sldChg chg="modSp add mod">
        <pc:chgData name="Cote, Andrea (DESE)" userId="2daef489-b5e8-4fe6-8a49-16de58dc3def" providerId="ADAL" clId="{77E6E873-1ACD-410D-9FE9-CA2A6DACFCE5}" dt="2025-09-07T13:35:09.998" v="1614" actId="13244"/>
        <pc:sldMkLst>
          <pc:docMk/>
          <pc:sldMk cId="849271642" sldId="334"/>
        </pc:sldMkLst>
        <pc:spChg chg="ord">
          <ac:chgData name="Cote, Andrea (DESE)" userId="2daef489-b5e8-4fe6-8a49-16de58dc3def" providerId="ADAL" clId="{77E6E873-1ACD-410D-9FE9-CA2A6DACFCE5}" dt="2025-09-07T13:35:08.081" v="1613" actId="13244"/>
          <ac:spMkLst>
            <pc:docMk/>
            <pc:sldMk cId="849271642" sldId="334"/>
            <ac:spMk id="2" creationId="{CEC7D45D-859C-AF16-9601-8EAE8B6A8C83}"/>
          </ac:spMkLst>
        </pc:spChg>
        <pc:spChg chg="ord">
          <ac:chgData name="Cote, Andrea (DESE)" userId="2daef489-b5e8-4fe6-8a49-16de58dc3def" providerId="ADAL" clId="{77E6E873-1ACD-410D-9FE9-CA2A6DACFCE5}" dt="2025-09-07T13:35:09.998" v="1614" actId="13244"/>
          <ac:spMkLst>
            <pc:docMk/>
            <pc:sldMk cId="849271642" sldId="334"/>
            <ac:spMk id="4" creationId="{881C00B6-5AE0-33E0-7448-8273CD450314}"/>
          </ac:spMkLst>
        </pc:spChg>
      </pc:sldChg>
      <pc:sldChg chg="modSp add mod ord">
        <pc:chgData name="Cote, Andrea (DESE)" userId="2daef489-b5e8-4fe6-8a49-16de58dc3def" providerId="ADAL" clId="{77E6E873-1ACD-410D-9FE9-CA2A6DACFCE5}" dt="2025-09-07T13:35:27.918" v="1620" actId="13244"/>
        <pc:sldMkLst>
          <pc:docMk/>
          <pc:sldMk cId="1254057379" sldId="335"/>
        </pc:sldMkLst>
        <pc:spChg chg="mod ord">
          <ac:chgData name="Cote, Andrea (DESE)" userId="2daef489-b5e8-4fe6-8a49-16de58dc3def" providerId="ADAL" clId="{77E6E873-1ACD-410D-9FE9-CA2A6DACFCE5}" dt="2025-09-07T13:35:26.484" v="1619" actId="13244"/>
          <ac:spMkLst>
            <pc:docMk/>
            <pc:sldMk cId="1254057379" sldId="335"/>
            <ac:spMk id="2" creationId="{70D9EC75-8120-9984-50D3-4099946EC278}"/>
          </ac:spMkLst>
        </pc:spChg>
        <pc:spChg chg="ord">
          <ac:chgData name="Cote, Andrea (DESE)" userId="2daef489-b5e8-4fe6-8a49-16de58dc3def" providerId="ADAL" clId="{77E6E873-1ACD-410D-9FE9-CA2A6DACFCE5}" dt="2025-09-07T13:35:27.918" v="1620" actId="13244"/>
          <ac:spMkLst>
            <pc:docMk/>
            <pc:sldMk cId="1254057379" sldId="335"/>
            <ac:spMk id="8" creationId="{2EA8CD1C-0A98-6D45-094A-78DACC365982}"/>
          </ac:spMkLst>
        </pc:spChg>
      </pc:sldChg>
      <pc:sldChg chg="modSp add mod">
        <pc:chgData name="Cote, Andrea (DESE)" userId="2daef489-b5e8-4fe6-8a49-16de58dc3def" providerId="ADAL" clId="{77E6E873-1ACD-410D-9FE9-CA2A6DACFCE5}" dt="2025-09-07T13:35:55.267" v="1631" actId="1036"/>
        <pc:sldMkLst>
          <pc:docMk/>
          <pc:sldMk cId="1863490900" sldId="336"/>
        </pc:sldMkLst>
        <pc:spChg chg="mod">
          <ac:chgData name="Cote, Andrea (DESE)" userId="2daef489-b5e8-4fe6-8a49-16de58dc3def" providerId="ADAL" clId="{77E6E873-1ACD-410D-9FE9-CA2A6DACFCE5}" dt="2025-09-07T13:35:55.267" v="1631" actId="1036"/>
          <ac:spMkLst>
            <pc:docMk/>
            <pc:sldMk cId="1863490900" sldId="336"/>
            <ac:spMk id="7" creationId="{5CA64E21-734B-09CE-3AFA-B77ADE82B5EC}"/>
          </ac:spMkLst>
        </pc:spChg>
        <pc:spChg chg="mod">
          <ac:chgData name="Cote, Andrea (DESE)" userId="2daef489-b5e8-4fe6-8a49-16de58dc3def" providerId="ADAL" clId="{77E6E873-1ACD-410D-9FE9-CA2A6DACFCE5}" dt="2025-09-07T13:25:27.870" v="1520" actId="14100"/>
          <ac:spMkLst>
            <pc:docMk/>
            <pc:sldMk cId="1863490900" sldId="336"/>
            <ac:spMk id="8" creationId="{358FF8A9-BF88-4FFE-FD00-D067A26377BD}"/>
          </ac:spMkLst>
        </pc:spChg>
        <pc:picChg chg="mod">
          <ac:chgData name="Cote, Andrea (DESE)" userId="2daef489-b5e8-4fe6-8a49-16de58dc3def" providerId="ADAL" clId="{77E6E873-1ACD-410D-9FE9-CA2A6DACFCE5}" dt="2025-09-07T13:35:43.883" v="1622" actId="962"/>
          <ac:picMkLst>
            <pc:docMk/>
            <pc:sldMk cId="1863490900" sldId="336"/>
            <ac:picMk id="5" creationId="{5B47F684-97D9-775E-E1E1-AF8CB260EC94}"/>
          </ac:picMkLst>
        </pc:picChg>
      </pc:sldChg>
      <pc:sldMasterChg chg="delSldLayout">
        <pc:chgData name="Cote, Andrea (DESE)" userId="2daef489-b5e8-4fe6-8a49-16de58dc3def" providerId="ADAL" clId="{77E6E873-1ACD-410D-9FE9-CA2A6DACFCE5}" dt="2025-09-05T19:35:09.935" v="693" actId="2696"/>
        <pc:sldMasterMkLst>
          <pc:docMk/>
          <pc:sldMasterMk cId="4000453526" sldId="2147483648"/>
        </pc:sldMasterMkLst>
        <pc:sldLayoutChg chg="del">
          <pc:chgData name="Cote, Andrea (DESE)" userId="2daef489-b5e8-4fe6-8a49-16de58dc3def" providerId="ADAL" clId="{77E6E873-1ACD-410D-9FE9-CA2A6DACFCE5}" dt="2025-09-05T19:35:09.935" v="693" actId="2696"/>
          <pc:sldLayoutMkLst>
            <pc:docMk/>
            <pc:sldMasterMk cId="4000453526" sldId="2147483648"/>
            <pc:sldLayoutMk cId="3879561198" sldId="2147483655"/>
          </pc:sldLayoutMkLst>
        </pc:sldLayoutChg>
      </pc:sldMasterChg>
    </pc:docChg>
  </pc:docChgLst>
  <pc:docChgLst>
    <pc:chgData name="Cote, Andrea (DESE)" userId="2daef489-b5e8-4fe6-8a49-16de58dc3def" providerId="ADAL" clId="{394ACFD1-67DC-4602-A985-2A2F7F0976DF}"/>
    <pc:docChg chg="custSel modSld">
      <pc:chgData name="Cote, Andrea (DESE)" userId="2daef489-b5e8-4fe6-8a49-16de58dc3def" providerId="ADAL" clId="{394ACFD1-67DC-4602-A985-2A2F7F0976DF}" dt="2025-09-08T16:07:15.857" v="0" actId="33524"/>
      <pc:docMkLst>
        <pc:docMk/>
      </pc:docMkLst>
      <pc:sldChg chg="modSp mod">
        <pc:chgData name="Cote, Andrea (DESE)" userId="2daef489-b5e8-4fe6-8a49-16de58dc3def" providerId="ADAL" clId="{394ACFD1-67DC-4602-A985-2A2F7F0976DF}" dt="2025-09-08T16:07:15.857" v="0" actId="33524"/>
        <pc:sldMkLst>
          <pc:docMk/>
          <pc:sldMk cId="1962487872" sldId="261"/>
        </pc:sldMkLst>
        <pc:spChg chg="mod">
          <ac:chgData name="Cote, Andrea (DESE)" userId="2daef489-b5e8-4fe6-8a49-16de58dc3def" providerId="ADAL" clId="{394ACFD1-67DC-4602-A985-2A2F7F0976DF}" dt="2025-09-08T16:07:15.857" v="0" actId="33524"/>
          <ac:spMkLst>
            <pc:docMk/>
            <pc:sldMk cId="1962487872" sldId="261"/>
            <ac:spMk id="3" creationId="{A0E71415-D8B7-A7D6-B9DF-9367084812DD}"/>
          </ac:spMkLst>
        </pc:spChg>
      </pc:sldChg>
    </pc:docChg>
  </pc:docChgLst>
  <pc:docChgLst>
    <pc:chgData name="Cote, Andrea (DESE)" userId="2daef489-b5e8-4fe6-8a49-16de58dc3def" providerId="ADAL" clId="{04085D22-F842-45D3-AD6D-57FF13F22095}"/>
    <pc:docChg chg="undo custSel modSld">
      <pc:chgData name="Cote, Andrea (DESE)" userId="2daef489-b5e8-4fe6-8a49-16de58dc3def" providerId="ADAL" clId="{04085D22-F842-45D3-AD6D-57FF13F22095}" dt="2025-09-11T19:29:07.443" v="71" actId="13244"/>
      <pc:docMkLst>
        <pc:docMk/>
      </pc:docMkLst>
      <pc:sldChg chg="modSp mod">
        <pc:chgData name="Cote, Andrea (DESE)" userId="2daef489-b5e8-4fe6-8a49-16de58dc3def" providerId="ADAL" clId="{04085D22-F842-45D3-AD6D-57FF13F22095}" dt="2025-09-11T19:23:30.769" v="2" actId="13244"/>
        <pc:sldMkLst>
          <pc:docMk/>
          <pc:sldMk cId="1962487872" sldId="261"/>
        </pc:sldMkLst>
        <pc:spChg chg="ord">
          <ac:chgData name="Cote, Andrea (DESE)" userId="2daef489-b5e8-4fe6-8a49-16de58dc3def" providerId="ADAL" clId="{04085D22-F842-45D3-AD6D-57FF13F22095}" dt="2025-09-11T19:23:15.183" v="0" actId="13244"/>
          <ac:spMkLst>
            <pc:docMk/>
            <pc:sldMk cId="1962487872" sldId="261"/>
            <ac:spMk id="2" creationId="{5EA01D5C-7327-19EA-B224-09D5814AEFB1}"/>
          </ac:spMkLst>
        </pc:spChg>
        <pc:spChg chg="ord">
          <ac:chgData name="Cote, Andrea (DESE)" userId="2daef489-b5e8-4fe6-8a49-16de58dc3def" providerId="ADAL" clId="{04085D22-F842-45D3-AD6D-57FF13F22095}" dt="2025-09-11T19:23:30.769" v="2" actId="13244"/>
          <ac:spMkLst>
            <pc:docMk/>
            <pc:sldMk cId="1962487872" sldId="261"/>
            <ac:spMk id="3" creationId="{A0E71415-D8B7-A7D6-B9DF-9367084812DD}"/>
          </ac:spMkLst>
        </pc:spChg>
        <pc:picChg chg="ord">
          <ac:chgData name="Cote, Andrea (DESE)" userId="2daef489-b5e8-4fe6-8a49-16de58dc3def" providerId="ADAL" clId="{04085D22-F842-45D3-AD6D-57FF13F22095}" dt="2025-09-11T19:23:25.027" v="1" actId="13244"/>
          <ac:picMkLst>
            <pc:docMk/>
            <pc:sldMk cId="1962487872" sldId="261"/>
            <ac:picMk id="6" creationId="{BF7BFA38-E99C-6FEE-FAC6-D45519DA7145}"/>
          </ac:picMkLst>
        </pc:picChg>
      </pc:sldChg>
      <pc:sldChg chg="modSp mod">
        <pc:chgData name="Cote, Andrea (DESE)" userId="2daef489-b5e8-4fe6-8a49-16de58dc3def" providerId="ADAL" clId="{04085D22-F842-45D3-AD6D-57FF13F22095}" dt="2025-09-11T19:26:34.015" v="24" actId="13244"/>
        <pc:sldMkLst>
          <pc:docMk/>
          <pc:sldMk cId="2157423706" sldId="263"/>
        </pc:sldMkLst>
        <pc:spChg chg="ord">
          <ac:chgData name="Cote, Andrea (DESE)" userId="2daef489-b5e8-4fe6-8a49-16de58dc3def" providerId="ADAL" clId="{04085D22-F842-45D3-AD6D-57FF13F22095}" dt="2025-09-11T19:26:34.015" v="24" actId="13244"/>
          <ac:spMkLst>
            <pc:docMk/>
            <pc:sldMk cId="2157423706" sldId="263"/>
            <ac:spMk id="2" creationId="{EE6323BB-C53D-7382-72D7-88966E7947E8}"/>
          </ac:spMkLst>
        </pc:spChg>
        <pc:spChg chg="ord">
          <ac:chgData name="Cote, Andrea (DESE)" userId="2daef489-b5e8-4fe6-8a49-16de58dc3def" providerId="ADAL" clId="{04085D22-F842-45D3-AD6D-57FF13F22095}" dt="2025-09-11T19:26:32.084" v="23" actId="13244"/>
          <ac:spMkLst>
            <pc:docMk/>
            <pc:sldMk cId="2157423706" sldId="263"/>
            <ac:spMk id="4" creationId="{D0315C6B-EF34-293A-8829-60EFF3935C5C}"/>
          </ac:spMkLst>
        </pc:spChg>
        <pc:spChg chg="ord">
          <ac:chgData name="Cote, Andrea (DESE)" userId="2daef489-b5e8-4fe6-8a49-16de58dc3def" providerId="ADAL" clId="{04085D22-F842-45D3-AD6D-57FF13F22095}" dt="2025-09-11T19:26:30.441" v="22" actId="13244"/>
          <ac:spMkLst>
            <pc:docMk/>
            <pc:sldMk cId="2157423706" sldId="263"/>
            <ac:spMk id="9" creationId="{196A972A-D259-EAFD-B618-B278B10ED9E3}"/>
          </ac:spMkLst>
        </pc:spChg>
      </pc:sldChg>
      <pc:sldChg chg="modSp mod">
        <pc:chgData name="Cote, Andrea (DESE)" userId="2daef489-b5e8-4fe6-8a49-16de58dc3def" providerId="ADAL" clId="{04085D22-F842-45D3-AD6D-57FF13F22095}" dt="2025-09-11T19:23:37.211" v="4" actId="13244"/>
        <pc:sldMkLst>
          <pc:docMk/>
          <pc:sldMk cId="1476793076" sldId="266"/>
        </pc:sldMkLst>
        <pc:spChg chg="ord">
          <ac:chgData name="Cote, Andrea (DESE)" userId="2daef489-b5e8-4fe6-8a49-16de58dc3def" providerId="ADAL" clId="{04085D22-F842-45D3-AD6D-57FF13F22095}" dt="2025-09-11T19:23:35.870" v="3" actId="13244"/>
          <ac:spMkLst>
            <pc:docMk/>
            <pc:sldMk cId="1476793076" sldId="266"/>
            <ac:spMk id="2" creationId="{1BC6AC11-1E2C-20BA-21A2-7C14E73B2E6B}"/>
          </ac:spMkLst>
        </pc:spChg>
        <pc:spChg chg="ord">
          <ac:chgData name="Cote, Andrea (DESE)" userId="2daef489-b5e8-4fe6-8a49-16de58dc3def" providerId="ADAL" clId="{04085D22-F842-45D3-AD6D-57FF13F22095}" dt="2025-09-11T19:23:37.211" v="4" actId="13244"/>
          <ac:spMkLst>
            <pc:docMk/>
            <pc:sldMk cId="1476793076" sldId="266"/>
            <ac:spMk id="4" creationId="{91D0229B-E9E7-B3BE-5511-949ABA247816}"/>
          </ac:spMkLst>
        </pc:spChg>
      </pc:sldChg>
      <pc:sldChg chg="modSp mod">
        <pc:chgData name="Cote, Andrea (DESE)" userId="2daef489-b5e8-4fe6-8a49-16de58dc3def" providerId="ADAL" clId="{04085D22-F842-45D3-AD6D-57FF13F22095}" dt="2025-09-11T19:23:50.114" v="9" actId="13244"/>
        <pc:sldMkLst>
          <pc:docMk/>
          <pc:sldMk cId="2245443201" sldId="268"/>
        </pc:sldMkLst>
        <pc:spChg chg="ord">
          <ac:chgData name="Cote, Andrea (DESE)" userId="2daef489-b5e8-4fe6-8a49-16de58dc3def" providerId="ADAL" clId="{04085D22-F842-45D3-AD6D-57FF13F22095}" dt="2025-09-11T19:23:48.660" v="8" actId="13244"/>
          <ac:spMkLst>
            <pc:docMk/>
            <pc:sldMk cId="2245443201" sldId="268"/>
            <ac:spMk id="2" creationId="{1B354F0A-1CAB-1B25-77CC-8DC69E15C44F}"/>
          </ac:spMkLst>
        </pc:spChg>
        <pc:spChg chg="ord">
          <ac:chgData name="Cote, Andrea (DESE)" userId="2daef489-b5e8-4fe6-8a49-16de58dc3def" providerId="ADAL" clId="{04085D22-F842-45D3-AD6D-57FF13F22095}" dt="2025-09-11T19:23:50.114" v="9" actId="13244"/>
          <ac:spMkLst>
            <pc:docMk/>
            <pc:sldMk cId="2245443201" sldId="268"/>
            <ac:spMk id="5" creationId="{0BE4D3F2-F36E-52E6-D09E-B0443927E213}"/>
          </ac:spMkLst>
        </pc:spChg>
      </pc:sldChg>
      <pc:sldChg chg="modSp mod">
        <pc:chgData name="Cote, Andrea (DESE)" userId="2daef489-b5e8-4fe6-8a49-16de58dc3def" providerId="ADAL" clId="{04085D22-F842-45D3-AD6D-57FF13F22095}" dt="2025-09-11T19:26:25.778" v="21" actId="13244"/>
        <pc:sldMkLst>
          <pc:docMk/>
          <pc:sldMk cId="2852658694" sldId="280"/>
        </pc:sldMkLst>
        <pc:spChg chg="ord">
          <ac:chgData name="Cote, Andrea (DESE)" userId="2daef489-b5e8-4fe6-8a49-16de58dc3def" providerId="ADAL" clId="{04085D22-F842-45D3-AD6D-57FF13F22095}" dt="2025-09-11T19:26:16.233" v="19" actId="13244"/>
          <ac:spMkLst>
            <pc:docMk/>
            <pc:sldMk cId="2852658694" sldId="280"/>
            <ac:spMk id="2" creationId="{75A0A107-EF39-CB7A-307B-373DC7974FC9}"/>
          </ac:spMkLst>
        </pc:spChg>
        <pc:spChg chg="ord">
          <ac:chgData name="Cote, Andrea (DESE)" userId="2daef489-b5e8-4fe6-8a49-16de58dc3def" providerId="ADAL" clId="{04085D22-F842-45D3-AD6D-57FF13F22095}" dt="2025-09-11T19:26:21.751" v="20" actId="13244"/>
          <ac:spMkLst>
            <pc:docMk/>
            <pc:sldMk cId="2852658694" sldId="280"/>
            <ac:spMk id="13" creationId="{2CA36022-764F-92DA-5D21-3B9A42E59BD6}"/>
          </ac:spMkLst>
        </pc:spChg>
        <pc:picChg chg="ord">
          <ac:chgData name="Cote, Andrea (DESE)" userId="2daef489-b5e8-4fe6-8a49-16de58dc3def" providerId="ADAL" clId="{04085D22-F842-45D3-AD6D-57FF13F22095}" dt="2025-09-11T19:26:25.778" v="21" actId="13244"/>
          <ac:picMkLst>
            <pc:docMk/>
            <pc:sldMk cId="2852658694" sldId="280"/>
            <ac:picMk id="17" creationId="{6857890E-B0B5-9537-E981-62E1236AE623}"/>
          </ac:picMkLst>
        </pc:picChg>
      </pc:sldChg>
      <pc:sldChg chg="modSp mod">
        <pc:chgData name="Cote, Andrea (DESE)" userId="2daef489-b5e8-4fe6-8a49-16de58dc3def" providerId="ADAL" clId="{04085D22-F842-45D3-AD6D-57FF13F22095}" dt="2025-09-11T19:27:58.171" v="44" actId="13244"/>
        <pc:sldMkLst>
          <pc:docMk/>
          <pc:sldMk cId="550741462" sldId="282"/>
        </pc:sldMkLst>
        <pc:spChg chg="ord">
          <ac:chgData name="Cote, Andrea (DESE)" userId="2daef489-b5e8-4fe6-8a49-16de58dc3def" providerId="ADAL" clId="{04085D22-F842-45D3-AD6D-57FF13F22095}" dt="2025-09-11T19:27:54.969" v="42" actId="13244"/>
          <ac:spMkLst>
            <pc:docMk/>
            <pc:sldMk cId="550741462" sldId="282"/>
            <ac:spMk id="2" creationId="{0F34FD2D-384A-D19C-C9A9-F5D91A4E68CF}"/>
          </ac:spMkLst>
        </pc:spChg>
        <pc:spChg chg="ord">
          <ac:chgData name="Cote, Andrea (DESE)" userId="2daef489-b5e8-4fe6-8a49-16de58dc3def" providerId="ADAL" clId="{04085D22-F842-45D3-AD6D-57FF13F22095}" dt="2025-09-11T19:27:56.429" v="43" actId="13244"/>
          <ac:spMkLst>
            <pc:docMk/>
            <pc:sldMk cId="550741462" sldId="282"/>
            <ac:spMk id="4" creationId="{1379065B-607C-68AC-5D87-C408C57E1895}"/>
          </ac:spMkLst>
        </pc:spChg>
        <pc:spChg chg="ord">
          <ac:chgData name="Cote, Andrea (DESE)" userId="2daef489-b5e8-4fe6-8a49-16de58dc3def" providerId="ADAL" clId="{04085D22-F842-45D3-AD6D-57FF13F22095}" dt="2025-09-11T19:27:58.171" v="44" actId="13244"/>
          <ac:spMkLst>
            <pc:docMk/>
            <pc:sldMk cId="550741462" sldId="282"/>
            <ac:spMk id="5" creationId="{E9FDDB94-0525-E24C-1C33-5C64449EADD1}"/>
          </ac:spMkLst>
        </pc:spChg>
      </pc:sldChg>
      <pc:sldChg chg="modSp mod">
        <pc:chgData name="Cote, Andrea (DESE)" userId="2daef489-b5e8-4fe6-8a49-16de58dc3def" providerId="ADAL" clId="{04085D22-F842-45D3-AD6D-57FF13F22095}" dt="2025-09-11T19:28:33.921" v="59" actId="13244"/>
        <pc:sldMkLst>
          <pc:docMk/>
          <pc:sldMk cId="128626119" sldId="290"/>
        </pc:sldMkLst>
        <pc:spChg chg="ord">
          <ac:chgData name="Cote, Andrea (DESE)" userId="2daef489-b5e8-4fe6-8a49-16de58dc3def" providerId="ADAL" clId="{04085D22-F842-45D3-AD6D-57FF13F22095}" dt="2025-09-11T19:28:32.833" v="58" actId="13244"/>
          <ac:spMkLst>
            <pc:docMk/>
            <pc:sldMk cId="128626119" sldId="290"/>
            <ac:spMk id="5" creationId="{FB2896DD-BB1C-EA01-CE8E-D654A6DC033C}"/>
          </ac:spMkLst>
        </pc:spChg>
        <pc:picChg chg="ord">
          <ac:chgData name="Cote, Andrea (DESE)" userId="2daef489-b5e8-4fe6-8a49-16de58dc3def" providerId="ADAL" clId="{04085D22-F842-45D3-AD6D-57FF13F22095}" dt="2025-09-11T19:28:33.921" v="59" actId="13244"/>
          <ac:picMkLst>
            <pc:docMk/>
            <pc:sldMk cId="128626119" sldId="290"/>
            <ac:picMk id="2" creationId="{4DC2CECF-0C60-D64E-64C0-DD70BB5D059F}"/>
          </ac:picMkLst>
        </pc:picChg>
      </pc:sldChg>
      <pc:sldChg chg="modSp mod">
        <pc:chgData name="Cote, Andrea (DESE)" userId="2daef489-b5e8-4fe6-8a49-16de58dc3def" providerId="ADAL" clId="{04085D22-F842-45D3-AD6D-57FF13F22095}" dt="2025-09-11T19:28:58.683" v="69" actId="13244"/>
        <pc:sldMkLst>
          <pc:docMk/>
          <pc:sldMk cId="3707045743" sldId="293"/>
        </pc:sldMkLst>
        <pc:spChg chg="ord">
          <ac:chgData name="Cote, Andrea (DESE)" userId="2daef489-b5e8-4fe6-8a49-16de58dc3def" providerId="ADAL" clId="{04085D22-F842-45D3-AD6D-57FF13F22095}" dt="2025-09-11T19:28:58.683" v="69" actId="13244"/>
          <ac:spMkLst>
            <pc:docMk/>
            <pc:sldMk cId="3707045743" sldId="293"/>
            <ac:spMk id="4" creationId="{CFDBAD21-55A4-BD75-8D75-48E03BB582BB}"/>
          </ac:spMkLst>
        </pc:spChg>
        <pc:spChg chg="ord">
          <ac:chgData name="Cote, Andrea (DESE)" userId="2daef489-b5e8-4fe6-8a49-16de58dc3def" providerId="ADAL" clId="{04085D22-F842-45D3-AD6D-57FF13F22095}" dt="2025-09-11T19:28:56.724" v="68" actId="13244"/>
          <ac:spMkLst>
            <pc:docMk/>
            <pc:sldMk cId="3707045743" sldId="293"/>
            <ac:spMk id="7" creationId="{E70D03CC-C451-E3EB-C95F-4B52039A3A13}"/>
          </ac:spMkLst>
        </pc:spChg>
      </pc:sldChg>
      <pc:sldChg chg="modSp mod">
        <pc:chgData name="Cote, Andrea (DESE)" userId="2daef489-b5e8-4fe6-8a49-16de58dc3def" providerId="ADAL" clId="{04085D22-F842-45D3-AD6D-57FF13F22095}" dt="2025-09-11T19:24:00.074" v="13" actId="13244"/>
        <pc:sldMkLst>
          <pc:docMk/>
          <pc:sldMk cId="2140750710" sldId="302"/>
        </pc:sldMkLst>
        <pc:spChg chg="ord">
          <ac:chgData name="Cote, Andrea (DESE)" userId="2daef489-b5e8-4fe6-8a49-16de58dc3def" providerId="ADAL" clId="{04085D22-F842-45D3-AD6D-57FF13F22095}" dt="2025-09-11T19:24:00.074" v="13" actId="13244"/>
          <ac:spMkLst>
            <pc:docMk/>
            <pc:sldMk cId="2140750710" sldId="302"/>
            <ac:spMk id="2" creationId="{BC884ABB-A1E5-6B6D-8937-7E3C7A99BCF5}"/>
          </ac:spMkLst>
        </pc:spChg>
        <pc:spChg chg="ord">
          <ac:chgData name="Cote, Andrea (DESE)" userId="2daef489-b5e8-4fe6-8a49-16de58dc3def" providerId="ADAL" clId="{04085D22-F842-45D3-AD6D-57FF13F22095}" dt="2025-09-11T19:23:58.996" v="12" actId="13244"/>
          <ac:spMkLst>
            <pc:docMk/>
            <pc:sldMk cId="2140750710" sldId="302"/>
            <ac:spMk id="3" creationId="{D8B3DE80-A34E-68F6-D30B-8F30FE79CCFA}"/>
          </ac:spMkLst>
        </pc:spChg>
      </pc:sldChg>
      <pc:sldChg chg="modSp mod">
        <pc:chgData name="Cote, Andrea (DESE)" userId="2daef489-b5e8-4fe6-8a49-16de58dc3def" providerId="ADAL" clId="{04085D22-F842-45D3-AD6D-57FF13F22095}" dt="2025-09-11T19:27:48.450" v="41" actId="13244"/>
        <pc:sldMkLst>
          <pc:docMk/>
          <pc:sldMk cId="3028967091" sldId="305"/>
        </pc:sldMkLst>
        <pc:spChg chg="ord">
          <ac:chgData name="Cote, Andrea (DESE)" userId="2daef489-b5e8-4fe6-8a49-16de58dc3def" providerId="ADAL" clId="{04085D22-F842-45D3-AD6D-57FF13F22095}" dt="2025-09-11T19:27:45.414" v="39" actId="13244"/>
          <ac:spMkLst>
            <pc:docMk/>
            <pc:sldMk cId="3028967091" sldId="305"/>
            <ac:spMk id="2" creationId="{E921A6E7-52F2-FBCF-A760-1CFE442A2DA0}"/>
          </ac:spMkLst>
        </pc:spChg>
        <pc:spChg chg="ord">
          <ac:chgData name="Cote, Andrea (DESE)" userId="2daef489-b5e8-4fe6-8a49-16de58dc3def" providerId="ADAL" clId="{04085D22-F842-45D3-AD6D-57FF13F22095}" dt="2025-09-11T19:27:48.450" v="41" actId="13244"/>
          <ac:spMkLst>
            <pc:docMk/>
            <pc:sldMk cId="3028967091" sldId="305"/>
            <ac:spMk id="3" creationId="{331F8AED-0F5B-A66A-A9B9-A416B9C593EE}"/>
          </ac:spMkLst>
        </pc:spChg>
        <pc:spChg chg="ord">
          <ac:chgData name="Cote, Andrea (DESE)" userId="2daef489-b5e8-4fe6-8a49-16de58dc3def" providerId="ADAL" clId="{04085D22-F842-45D3-AD6D-57FF13F22095}" dt="2025-09-11T19:27:47.050" v="40" actId="13244"/>
          <ac:spMkLst>
            <pc:docMk/>
            <pc:sldMk cId="3028967091" sldId="305"/>
            <ac:spMk id="4" creationId="{CACC4B0A-7498-4674-E07B-E8A1F7AC1DBF}"/>
          </ac:spMkLst>
        </pc:spChg>
      </pc:sldChg>
      <pc:sldChg chg="modSp mod">
        <pc:chgData name="Cote, Andrea (DESE)" userId="2daef489-b5e8-4fe6-8a49-16de58dc3def" providerId="ADAL" clId="{04085D22-F842-45D3-AD6D-57FF13F22095}" dt="2025-09-11T19:27:22.688" v="31" actId="13244"/>
        <pc:sldMkLst>
          <pc:docMk/>
          <pc:sldMk cId="3613744876" sldId="309"/>
        </pc:sldMkLst>
        <pc:spChg chg="ord">
          <ac:chgData name="Cote, Andrea (DESE)" userId="2daef489-b5e8-4fe6-8a49-16de58dc3def" providerId="ADAL" clId="{04085D22-F842-45D3-AD6D-57FF13F22095}" dt="2025-09-11T19:26:48.552" v="25" actId="13244"/>
          <ac:spMkLst>
            <pc:docMk/>
            <pc:sldMk cId="3613744876" sldId="309"/>
            <ac:spMk id="4" creationId="{345A1124-5F0B-BFDD-DC96-284C50C6D33A}"/>
          </ac:spMkLst>
        </pc:spChg>
        <pc:picChg chg="ord">
          <ac:chgData name="Cote, Andrea (DESE)" userId="2daef489-b5e8-4fe6-8a49-16de58dc3def" providerId="ADAL" clId="{04085D22-F842-45D3-AD6D-57FF13F22095}" dt="2025-09-11T19:26:52.482" v="27" actId="13244"/>
          <ac:picMkLst>
            <pc:docMk/>
            <pc:sldMk cId="3613744876" sldId="309"/>
            <ac:picMk id="2" creationId="{AED9F73A-F02E-BC03-0C8C-2ED6398E9857}"/>
          </ac:picMkLst>
        </pc:picChg>
        <pc:picChg chg="ord">
          <ac:chgData name="Cote, Andrea (DESE)" userId="2daef489-b5e8-4fe6-8a49-16de58dc3def" providerId="ADAL" clId="{04085D22-F842-45D3-AD6D-57FF13F22095}" dt="2025-09-11T19:26:51.052" v="26" actId="13244"/>
          <ac:picMkLst>
            <pc:docMk/>
            <pc:sldMk cId="3613744876" sldId="309"/>
            <ac:picMk id="3" creationId="{015403B2-551D-1649-CE75-BD8B63B83A30}"/>
          </ac:picMkLst>
        </pc:picChg>
        <pc:picChg chg="ord">
          <ac:chgData name="Cote, Andrea (DESE)" userId="2daef489-b5e8-4fe6-8a49-16de58dc3def" providerId="ADAL" clId="{04085D22-F842-45D3-AD6D-57FF13F22095}" dt="2025-09-11T19:26:54.098" v="28" actId="13244"/>
          <ac:picMkLst>
            <pc:docMk/>
            <pc:sldMk cId="3613744876" sldId="309"/>
            <ac:picMk id="5" creationId="{3110449A-FACE-1180-61F8-8518D62FEC7C}"/>
          </ac:picMkLst>
        </pc:picChg>
        <pc:picChg chg="ord">
          <ac:chgData name="Cote, Andrea (DESE)" userId="2daef489-b5e8-4fe6-8a49-16de58dc3def" providerId="ADAL" clId="{04085D22-F842-45D3-AD6D-57FF13F22095}" dt="2025-09-11T19:27:22.688" v="31" actId="13244"/>
          <ac:picMkLst>
            <pc:docMk/>
            <pc:sldMk cId="3613744876" sldId="309"/>
            <ac:picMk id="6" creationId="{9A896D90-C558-ED3F-9B18-55568DB89D6A}"/>
          </ac:picMkLst>
        </pc:picChg>
      </pc:sldChg>
      <pc:sldChg chg="modSp mod">
        <pc:chgData name="Cote, Andrea (DESE)" userId="2daef489-b5e8-4fe6-8a49-16de58dc3def" providerId="ADAL" clId="{04085D22-F842-45D3-AD6D-57FF13F22095}" dt="2025-09-11T19:28:43.079" v="63" actId="13244"/>
        <pc:sldMkLst>
          <pc:docMk/>
          <pc:sldMk cId="3081054963" sldId="312"/>
        </pc:sldMkLst>
        <pc:spChg chg="ord">
          <ac:chgData name="Cote, Andrea (DESE)" userId="2daef489-b5e8-4fe6-8a49-16de58dc3def" providerId="ADAL" clId="{04085D22-F842-45D3-AD6D-57FF13F22095}" dt="2025-09-11T19:28:41.401" v="62" actId="13244"/>
          <ac:spMkLst>
            <pc:docMk/>
            <pc:sldMk cId="3081054963" sldId="312"/>
            <ac:spMk id="2" creationId="{2E97847C-BD05-EAAD-AC17-0674B8C900F0}"/>
          </ac:spMkLst>
        </pc:spChg>
        <pc:spChg chg="ord">
          <ac:chgData name="Cote, Andrea (DESE)" userId="2daef489-b5e8-4fe6-8a49-16de58dc3def" providerId="ADAL" clId="{04085D22-F842-45D3-AD6D-57FF13F22095}" dt="2025-09-11T19:28:43.079" v="63" actId="13244"/>
          <ac:spMkLst>
            <pc:docMk/>
            <pc:sldMk cId="3081054963" sldId="312"/>
            <ac:spMk id="8" creationId="{C5F31118-D0CB-9523-A5AF-172FDFE52876}"/>
          </ac:spMkLst>
        </pc:spChg>
      </pc:sldChg>
      <pc:sldChg chg="modSp mod">
        <pc:chgData name="Cote, Andrea (DESE)" userId="2daef489-b5e8-4fe6-8a49-16de58dc3def" providerId="ADAL" clId="{04085D22-F842-45D3-AD6D-57FF13F22095}" dt="2025-09-11T19:27:41.837" v="38" actId="13244"/>
        <pc:sldMkLst>
          <pc:docMk/>
          <pc:sldMk cId="2337825784" sldId="313"/>
        </pc:sldMkLst>
        <pc:spChg chg="ord">
          <ac:chgData name="Cote, Andrea (DESE)" userId="2daef489-b5e8-4fe6-8a49-16de58dc3def" providerId="ADAL" clId="{04085D22-F842-45D3-AD6D-57FF13F22095}" dt="2025-09-11T19:27:41.837" v="38" actId="13244"/>
          <ac:spMkLst>
            <pc:docMk/>
            <pc:sldMk cId="2337825784" sldId="313"/>
            <ac:spMk id="2" creationId="{75AB7AD6-BFE7-211E-35BA-18A86F658C69}"/>
          </ac:spMkLst>
        </pc:spChg>
        <pc:spChg chg="ord">
          <ac:chgData name="Cote, Andrea (DESE)" userId="2daef489-b5e8-4fe6-8a49-16de58dc3def" providerId="ADAL" clId="{04085D22-F842-45D3-AD6D-57FF13F22095}" dt="2025-09-11T19:27:40.486" v="37" actId="13244"/>
          <ac:spMkLst>
            <pc:docMk/>
            <pc:sldMk cId="2337825784" sldId="313"/>
            <ac:spMk id="4" creationId="{3439FF07-804E-A492-5EEB-BB15062CF687}"/>
          </ac:spMkLst>
        </pc:spChg>
      </pc:sldChg>
      <pc:sldChg chg="modSp mod">
        <pc:chgData name="Cote, Andrea (DESE)" userId="2daef489-b5e8-4fe6-8a49-16de58dc3def" providerId="ADAL" clId="{04085D22-F842-45D3-AD6D-57FF13F22095}" dt="2025-09-11T19:28:15.347" v="51" actId="13244"/>
        <pc:sldMkLst>
          <pc:docMk/>
          <pc:sldMk cId="46981992" sldId="314"/>
        </pc:sldMkLst>
        <pc:spChg chg="ord">
          <ac:chgData name="Cote, Andrea (DESE)" userId="2daef489-b5e8-4fe6-8a49-16de58dc3def" providerId="ADAL" clId="{04085D22-F842-45D3-AD6D-57FF13F22095}" dt="2025-09-11T19:28:15.347" v="51" actId="13244"/>
          <ac:spMkLst>
            <pc:docMk/>
            <pc:sldMk cId="46981992" sldId="314"/>
            <ac:spMk id="3" creationId="{AB2C7459-5FE1-2022-22C4-F94E6C8D096C}"/>
          </ac:spMkLst>
        </pc:spChg>
        <pc:spChg chg="ord">
          <ac:chgData name="Cote, Andrea (DESE)" userId="2daef489-b5e8-4fe6-8a49-16de58dc3def" providerId="ADAL" clId="{04085D22-F842-45D3-AD6D-57FF13F22095}" dt="2025-09-11T19:28:12.340" v="49" actId="13244"/>
          <ac:spMkLst>
            <pc:docMk/>
            <pc:sldMk cId="46981992" sldId="314"/>
            <ac:spMk id="4" creationId="{D8094AEE-EB36-C8D3-F36A-B22156E98677}"/>
          </ac:spMkLst>
        </pc:spChg>
        <pc:picChg chg="ord">
          <ac:chgData name="Cote, Andrea (DESE)" userId="2daef489-b5e8-4fe6-8a49-16de58dc3def" providerId="ADAL" clId="{04085D22-F842-45D3-AD6D-57FF13F22095}" dt="2025-09-11T19:28:14.101" v="50" actId="13244"/>
          <ac:picMkLst>
            <pc:docMk/>
            <pc:sldMk cId="46981992" sldId="314"/>
            <ac:picMk id="6" creationId="{CF6E4741-F61D-48CA-4116-9F1603B1823C}"/>
          </ac:picMkLst>
        </pc:picChg>
      </pc:sldChg>
      <pc:sldChg chg="modSp mod">
        <pc:chgData name="Cote, Andrea (DESE)" userId="2daef489-b5e8-4fe6-8a49-16de58dc3def" providerId="ADAL" clId="{04085D22-F842-45D3-AD6D-57FF13F22095}" dt="2025-09-11T19:23:44.978" v="7" actId="13244"/>
        <pc:sldMkLst>
          <pc:docMk/>
          <pc:sldMk cId="4094635656" sldId="316"/>
        </pc:sldMkLst>
        <pc:spChg chg="ord">
          <ac:chgData name="Cote, Andrea (DESE)" userId="2daef489-b5e8-4fe6-8a49-16de58dc3def" providerId="ADAL" clId="{04085D22-F842-45D3-AD6D-57FF13F22095}" dt="2025-09-11T19:23:42.064" v="6" actId="13244"/>
          <ac:spMkLst>
            <pc:docMk/>
            <pc:sldMk cId="4094635656" sldId="316"/>
            <ac:spMk id="2" creationId="{9713D5A2-7783-E33E-8F66-091EA8DD0CA5}"/>
          </ac:spMkLst>
        </pc:spChg>
        <pc:spChg chg="ord">
          <ac:chgData name="Cote, Andrea (DESE)" userId="2daef489-b5e8-4fe6-8a49-16de58dc3def" providerId="ADAL" clId="{04085D22-F842-45D3-AD6D-57FF13F22095}" dt="2025-09-11T19:23:40.576" v="5" actId="13244"/>
          <ac:spMkLst>
            <pc:docMk/>
            <pc:sldMk cId="4094635656" sldId="316"/>
            <ac:spMk id="7" creationId="{A3662AE9-D5EE-0899-75E3-FBBDEADF8F66}"/>
          </ac:spMkLst>
        </pc:spChg>
        <pc:picChg chg="ord">
          <ac:chgData name="Cote, Andrea (DESE)" userId="2daef489-b5e8-4fe6-8a49-16de58dc3def" providerId="ADAL" clId="{04085D22-F842-45D3-AD6D-57FF13F22095}" dt="2025-09-11T19:23:44.978" v="7" actId="13244"/>
          <ac:picMkLst>
            <pc:docMk/>
            <pc:sldMk cId="4094635656" sldId="316"/>
            <ac:picMk id="4" creationId="{AB4EDB78-E23D-4994-881E-C8D4ACE697F3}"/>
          </ac:picMkLst>
        </pc:picChg>
      </pc:sldChg>
      <pc:sldChg chg="modSp mod">
        <pc:chgData name="Cote, Andrea (DESE)" userId="2daef489-b5e8-4fe6-8a49-16de58dc3def" providerId="ADAL" clId="{04085D22-F842-45D3-AD6D-57FF13F22095}" dt="2025-09-11T19:23:55.249" v="11" actId="13244"/>
        <pc:sldMkLst>
          <pc:docMk/>
          <pc:sldMk cId="1645996435" sldId="317"/>
        </pc:sldMkLst>
        <pc:spChg chg="ord">
          <ac:chgData name="Cote, Andrea (DESE)" userId="2daef489-b5e8-4fe6-8a49-16de58dc3def" providerId="ADAL" clId="{04085D22-F842-45D3-AD6D-57FF13F22095}" dt="2025-09-11T19:23:53.550" v="10" actId="13244"/>
          <ac:spMkLst>
            <pc:docMk/>
            <pc:sldMk cId="1645996435" sldId="317"/>
            <ac:spMk id="2" creationId="{76221C9C-C9A6-F338-83FB-C538A9F4A2CF}"/>
          </ac:spMkLst>
        </pc:spChg>
        <pc:spChg chg="ord">
          <ac:chgData name="Cote, Andrea (DESE)" userId="2daef489-b5e8-4fe6-8a49-16de58dc3def" providerId="ADAL" clId="{04085D22-F842-45D3-AD6D-57FF13F22095}" dt="2025-09-11T19:23:55.249" v="11" actId="13244"/>
          <ac:spMkLst>
            <pc:docMk/>
            <pc:sldMk cId="1645996435" sldId="317"/>
            <ac:spMk id="4" creationId="{2AFC689A-3F19-86D6-EF36-887C64F174DE}"/>
          </ac:spMkLst>
        </pc:spChg>
      </pc:sldChg>
      <pc:sldChg chg="modSp mod">
        <pc:chgData name="Cote, Andrea (DESE)" userId="2daef489-b5e8-4fe6-8a49-16de58dc3def" providerId="ADAL" clId="{04085D22-F842-45D3-AD6D-57FF13F22095}" dt="2025-09-11T19:24:14.742" v="18" actId="13244"/>
        <pc:sldMkLst>
          <pc:docMk/>
          <pc:sldMk cId="1202904079" sldId="319"/>
        </pc:sldMkLst>
        <pc:spChg chg="ord">
          <ac:chgData name="Cote, Andrea (DESE)" userId="2daef489-b5e8-4fe6-8a49-16de58dc3def" providerId="ADAL" clId="{04085D22-F842-45D3-AD6D-57FF13F22095}" dt="2025-09-11T19:24:07.027" v="15" actId="13244"/>
          <ac:spMkLst>
            <pc:docMk/>
            <pc:sldMk cId="1202904079" sldId="319"/>
            <ac:spMk id="3" creationId="{EC1162C0-D536-0FA3-6678-809AFBB933E3}"/>
          </ac:spMkLst>
        </pc:spChg>
        <pc:spChg chg="ord">
          <ac:chgData name="Cote, Andrea (DESE)" userId="2daef489-b5e8-4fe6-8a49-16de58dc3def" providerId="ADAL" clId="{04085D22-F842-45D3-AD6D-57FF13F22095}" dt="2025-09-11T19:24:10.866" v="16" actId="13244"/>
          <ac:spMkLst>
            <pc:docMk/>
            <pc:sldMk cId="1202904079" sldId="319"/>
            <ac:spMk id="5" creationId="{3D65CDAE-40BC-D927-02C1-94016A200F03}"/>
          </ac:spMkLst>
        </pc:spChg>
        <pc:spChg chg="ord">
          <ac:chgData name="Cote, Andrea (DESE)" userId="2daef489-b5e8-4fe6-8a49-16de58dc3def" providerId="ADAL" clId="{04085D22-F842-45D3-AD6D-57FF13F22095}" dt="2025-09-11T19:24:05.325" v="14" actId="13244"/>
          <ac:spMkLst>
            <pc:docMk/>
            <pc:sldMk cId="1202904079" sldId="319"/>
            <ac:spMk id="7" creationId="{8F15B016-9639-FE6D-1790-A43E86B42374}"/>
          </ac:spMkLst>
        </pc:spChg>
        <pc:spChg chg="ord">
          <ac:chgData name="Cote, Andrea (DESE)" userId="2daef489-b5e8-4fe6-8a49-16de58dc3def" providerId="ADAL" clId="{04085D22-F842-45D3-AD6D-57FF13F22095}" dt="2025-09-11T19:24:12.585" v="17" actId="13244"/>
          <ac:spMkLst>
            <pc:docMk/>
            <pc:sldMk cId="1202904079" sldId="319"/>
            <ac:spMk id="9" creationId="{50D91B44-8F4B-C7F9-860E-3025FDD9A374}"/>
          </ac:spMkLst>
        </pc:spChg>
        <pc:spChg chg="ord">
          <ac:chgData name="Cote, Andrea (DESE)" userId="2daef489-b5e8-4fe6-8a49-16de58dc3def" providerId="ADAL" clId="{04085D22-F842-45D3-AD6D-57FF13F22095}" dt="2025-09-11T19:24:14.742" v="18" actId="13244"/>
          <ac:spMkLst>
            <pc:docMk/>
            <pc:sldMk cId="1202904079" sldId="319"/>
            <ac:spMk id="10" creationId="{422B649D-56A3-71FD-13B2-B368192A4CFE}"/>
          </ac:spMkLst>
        </pc:spChg>
      </pc:sldChg>
      <pc:sldChg chg="modSp mod">
        <pc:chgData name="Cote, Andrea (DESE)" userId="2daef489-b5e8-4fe6-8a49-16de58dc3def" providerId="ADAL" clId="{04085D22-F842-45D3-AD6D-57FF13F22095}" dt="2025-09-11T19:27:35.735" v="36" actId="13244"/>
        <pc:sldMkLst>
          <pc:docMk/>
          <pc:sldMk cId="2805245947" sldId="329"/>
        </pc:sldMkLst>
        <pc:spChg chg="ord">
          <ac:chgData name="Cote, Andrea (DESE)" userId="2daef489-b5e8-4fe6-8a49-16de58dc3def" providerId="ADAL" clId="{04085D22-F842-45D3-AD6D-57FF13F22095}" dt="2025-09-11T19:27:26.473" v="32" actId="13244"/>
          <ac:spMkLst>
            <pc:docMk/>
            <pc:sldMk cId="2805245947" sldId="329"/>
            <ac:spMk id="2" creationId="{6F869A65-5172-E6D6-00D1-733C74C54453}"/>
          </ac:spMkLst>
        </pc:spChg>
        <pc:spChg chg="ord">
          <ac:chgData name="Cote, Andrea (DESE)" userId="2daef489-b5e8-4fe6-8a49-16de58dc3def" providerId="ADAL" clId="{04085D22-F842-45D3-AD6D-57FF13F22095}" dt="2025-09-11T19:27:28.193" v="33" actId="13244"/>
          <ac:spMkLst>
            <pc:docMk/>
            <pc:sldMk cId="2805245947" sldId="329"/>
            <ac:spMk id="13" creationId="{88F136DE-FBEA-C1D7-2260-AB1115577AB7}"/>
          </ac:spMkLst>
        </pc:spChg>
        <pc:spChg chg="ord">
          <ac:chgData name="Cote, Andrea (DESE)" userId="2daef489-b5e8-4fe6-8a49-16de58dc3def" providerId="ADAL" clId="{04085D22-F842-45D3-AD6D-57FF13F22095}" dt="2025-09-11T19:27:29.777" v="34" actId="13244"/>
          <ac:spMkLst>
            <pc:docMk/>
            <pc:sldMk cId="2805245947" sldId="329"/>
            <ac:spMk id="14" creationId="{EE9FE26E-4795-D8A0-2F4C-3473ED5497E6}"/>
          </ac:spMkLst>
        </pc:spChg>
        <pc:picChg chg="ord">
          <ac:chgData name="Cote, Andrea (DESE)" userId="2daef489-b5e8-4fe6-8a49-16de58dc3def" providerId="ADAL" clId="{04085D22-F842-45D3-AD6D-57FF13F22095}" dt="2025-09-11T19:27:35.735" v="36" actId="13244"/>
          <ac:picMkLst>
            <pc:docMk/>
            <pc:sldMk cId="2805245947" sldId="329"/>
            <ac:picMk id="6" creationId="{FACCF576-EC47-2065-399A-F999C8107F24}"/>
          </ac:picMkLst>
        </pc:picChg>
      </pc:sldChg>
      <pc:sldChg chg="modSp mod">
        <pc:chgData name="Cote, Andrea (DESE)" userId="2daef489-b5e8-4fe6-8a49-16de58dc3def" providerId="ADAL" clId="{04085D22-F842-45D3-AD6D-57FF13F22095}" dt="2025-09-11T19:28:06.295" v="48" actId="13244"/>
        <pc:sldMkLst>
          <pc:docMk/>
          <pc:sldMk cId="4056754646" sldId="330"/>
        </pc:sldMkLst>
        <pc:spChg chg="ord">
          <ac:chgData name="Cote, Andrea (DESE)" userId="2daef489-b5e8-4fe6-8a49-16de58dc3def" providerId="ADAL" clId="{04085D22-F842-45D3-AD6D-57FF13F22095}" dt="2025-09-11T19:28:02.266" v="45" actId="13244"/>
          <ac:spMkLst>
            <pc:docMk/>
            <pc:sldMk cId="4056754646" sldId="330"/>
            <ac:spMk id="2" creationId="{764A87F5-9C28-6328-2574-FDBE278C46B4}"/>
          </ac:spMkLst>
        </pc:spChg>
        <pc:spChg chg="ord">
          <ac:chgData name="Cote, Andrea (DESE)" userId="2daef489-b5e8-4fe6-8a49-16de58dc3def" providerId="ADAL" clId="{04085D22-F842-45D3-AD6D-57FF13F22095}" dt="2025-09-11T19:28:06.295" v="48" actId="13244"/>
          <ac:spMkLst>
            <pc:docMk/>
            <pc:sldMk cId="4056754646" sldId="330"/>
            <ac:spMk id="3" creationId="{7C61F6D7-E626-F74C-B216-48143397339A}"/>
          </ac:spMkLst>
        </pc:spChg>
        <pc:spChg chg="ord">
          <ac:chgData name="Cote, Andrea (DESE)" userId="2daef489-b5e8-4fe6-8a49-16de58dc3def" providerId="ADAL" clId="{04085D22-F842-45D3-AD6D-57FF13F22095}" dt="2025-09-11T19:28:04.891" v="47" actId="13244"/>
          <ac:spMkLst>
            <pc:docMk/>
            <pc:sldMk cId="4056754646" sldId="330"/>
            <ac:spMk id="11" creationId="{5147EF17-8F43-C8F5-A624-D893FC3B58BA}"/>
          </ac:spMkLst>
        </pc:spChg>
        <pc:spChg chg="ord">
          <ac:chgData name="Cote, Andrea (DESE)" userId="2daef489-b5e8-4fe6-8a49-16de58dc3def" providerId="ADAL" clId="{04085D22-F842-45D3-AD6D-57FF13F22095}" dt="2025-09-11T19:28:03.594" v="46" actId="13244"/>
          <ac:spMkLst>
            <pc:docMk/>
            <pc:sldMk cId="4056754646" sldId="330"/>
            <ac:spMk id="12" creationId="{18625AE1-A5F4-894C-6A41-9181DF098080}"/>
          </ac:spMkLst>
        </pc:spChg>
      </pc:sldChg>
      <pc:sldChg chg="modSp mod">
        <pc:chgData name="Cote, Andrea (DESE)" userId="2daef489-b5e8-4fe6-8a49-16de58dc3def" providerId="ADAL" clId="{04085D22-F842-45D3-AD6D-57FF13F22095}" dt="2025-09-11T19:28:20.514" v="53" actId="13244"/>
        <pc:sldMkLst>
          <pc:docMk/>
          <pc:sldMk cId="3455362560" sldId="331"/>
        </pc:sldMkLst>
        <pc:spChg chg="ord">
          <ac:chgData name="Cote, Andrea (DESE)" userId="2daef489-b5e8-4fe6-8a49-16de58dc3def" providerId="ADAL" clId="{04085D22-F842-45D3-AD6D-57FF13F22095}" dt="2025-09-11T19:28:20.514" v="53" actId="13244"/>
          <ac:spMkLst>
            <pc:docMk/>
            <pc:sldMk cId="3455362560" sldId="331"/>
            <ac:spMk id="3" creationId="{8C3EEEAA-3D89-8AF4-02E3-42A6E0AD2569}"/>
          </ac:spMkLst>
        </pc:spChg>
        <pc:spChg chg="ord">
          <ac:chgData name="Cote, Andrea (DESE)" userId="2daef489-b5e8-4fe6-8a49-16de58dc3def" providerId="ADAL" clId="{04085D22-F842-45D3-AD6D-57FF13F22095}" dt="2025-09-11T19:28:19.233" v="52" actId="13244"/>
          <ac:spMkLst>
            <pc:docMk/>
            <pc:sldMk cId="3455362560" sldId="331"/>
            <ac:spMk id="4" creationId="{0B014859-C005-07AB-6E30-7F2087CCE632}"/>
          </ac:spMkLst>
        </pc:spChg>
      </pc:sldChg>
      <pc:sldChg chg="modSp mod">
        <pc:chgData name="Cote, Andrea (DESE)" userId="2daef489-b5e8-4fe6-8a49-16de58dc3def" providerId="ADAL" clId="{04085D22-F842-45D3-AD6D-57FF13F22095}" dt="2025-09-11T19:28:28.802" v="57" actId="13244"/>
        <pc:sldMkLst>
          <pc:docMk/>
          <pc:sldMk cId="893913231" sldId="332"/>
        </pc:sldMkLst>
        <pc:spChg chg="ord">
          <ac:chgData name="Cote, Andrea (DESE)" userId="2daef489-b5e8-4fe6-8a49-16de58dc3def" providerId="ADAL" clId="{04085D22-F842-45D3-AD6D-57FF13F22095}" dt="2025-09-11T19:28:28.802" v="57" actId="13244"/>
          <ac:spMkLst>
            <pc:docMk/>
            <pc:sldMk cId="893913231" sldId="332"/>
            <ac:spMk id="2" creationId="{3F997F79-948D-DEE4-A738-D8BC26D7FE00}"/>
          </ac:spMkLst>
        </pc:spChg>
        <pc:spChg chg="ord">
          <ac:chgData name="Cote, Andrea (DESE)" userId="2daef489-b5e8-4fe6-8a49-16de58dc3def" providerId="ADAL" clId="{04085D22-F842-45D3-AD6D-57FF13F22095}" dt="2025-09-11T19:28:26.469" v="55" actId="13244"/>
          <ac:spMkLst>
            <pc:docMk/>
            <pc:sldMk cId="893913231" sldId="332"/>
            <ac:spMk id="3" creationId="{BA20FBE8-4DE2-A73C-CB86-9BADC3E3D647}"/>
          </ac:spMkLst>
        </pc:spChg>
        <pc:spChg chg="ord">
          <ac:chgData name="Cote, Andrea (DESE)" userId="2daef489-b5e8-4fe6-8a49-16de58dc3def" providerId="ADAL" clId="{04085D22-F842-45D3-AD6D-57FF13F22095}" dt="2025-09-11T19:28:27.798" v="56" actId="13244"/>
          <ac:spMkLst>
            <pc:docMk/>
            <pc:sldMk cId="893913231" sldId="332"/>
            <ac:spMk id="4" creationId="{4C65559F-C75E-AA71-4DBF-AD0D3DF88300}"/>
          </ac:spMkLst>
        </pc:spChg>
      </pc:sldChg>
      <pc:sldChg chg="modSp mod">
        <pc:chgData name="Cote, Andrea (DESE)" userId="2daef489-b5e8-4fe6-8a49-16de58dc3def" providerId="ADAL" clId="{04085D22-F842-45D3-AD6D-57FF13F22095}" dt="2025-09-11T19:28:48.078" v="65" actId="13244"/>
        <pc:sldMkLst>
          <pc:docMk/>
          <pc:sldMk cId="837228799" sldId="333"/>
        </pc:sldMkLst>
        <pc:spChg chg="ord">
          <ac:chgData name="Cote, Andrea (DESE)" userId="2daef489-b5e8-4fe6-8a49-16de58dc3def" providerId="ADAL" clId="{04085D22-F842-45D3-AD6D-57FF13F22095}" dt="2025-09-11T19:28:46.989" v="64" actId="13244"/>
          <ac:spMkLst>
            <pc:docMk/>
            <pc:sldMk cId="837228799" sldId="333"/>
            <ac:spMk id="2" creationId="{2C8BA5DF-52C4-3B17-7380-B11EE82EA207}"/>
          </ac:spMkLst>
        </pc:spChg>
        <pc:spChg chg="ord">
          <ac:chgData name="Cote, Andrea (DESE)" userId="2daef489-b5e8-4fe6-8a49-16de58dc3def" providerId="ADAL" clId="{04085D22-F842-45D3-AD6D-57FF13F22095}" dt="2025-09-11T19:28:48.078" v="65" actId="13244"/>
          <ac:spMkLst>
            <pc:docMk/>
            <pc:sldMk cId="837228799" sldId="333"/>
            <ac:spMk id="4" creationId="{80EAF70E-DDA3-9803-7003-41922616D2A1}"/>
          </ac:spMkLst>
        </pc:spChg>
      </pc:sldChg>
      <pc:sldChg chg="modSp mod">
        <pc:chgData name="Cote, Andrea (DESE)" userId="2daef489-b5e8-4fe6-8a49-16de58dc3def" providerId="ADAL" clId="{04085D22-F842-45D3-AD6D-57FF13F22095}" dt="2025-09-11T19:28:38.361" v="61" actId="13244"/>
        <pc:sldMkLst>
          <pc:docMk/>
          <pc:sldMk cId="849271642" sldId="334"/>
        </pc:sldMkLst>
        <pc:spChg chg="ord">
          <ac:chgData name="Cote, Andrea (DESE)" userId="2daef489-b5e8-4fe6-8a49-16de58dc3def" providerId="ADAL" clId="{04085D22-F842-45D3-AD6D-57FF13F22095}" dt="2025-09-11T19:28:37.453" v="60" actId="13244"/>
          <ac:spMkLst>
            <pc:docMk/>
            <pc:sldMk cId="849271642" sldId="334"/>
            <ac:spMk id="2" creationId="{CEC7D45D-859C-AF16-9601-8EAE8B6A8C83}"/>
          </ac:spMkLst>
        </pc:spChg>
        <pc:spChg chg="ord">
          <ac:chgData name="Cote, Andrea (DESE)" userId="2daef489-b5e8-4fe6-8a49-16de58dc3def" providerId="ADAL" clId="{04085D22-F842-45D3-AD6D-57FF13F22095}" dt="2025-09-11T19:28:38.361" v="61" actId="13244"/>
          <ac:spMkLst>
            <pc:docMk/>
            <pc:sldMk cId="849271642" sldId="334"/>
            <ac:spMk id="4" creationId="{881C00B6-5AE0-33E0-7448-8273CD450314}"/>
          </ac:spMkLst>
        </pc:spChg>
      </pc:sldChg>
      <pc:sldChg chg="modSp mod">
        <pc:chgData name="Cote, Andrea (DESE)" userId="2daef489-b5e8-4fe6-8a49-16de58dc3def" providerId="ADAL" clId="{04085D22-F842-45D3-AD6D-57FF13F22095}" dt="2025-09-11T19:28:53.445" v="67" actId="13244"/>
        <pc:sldMkLst>
          <pc:docMk/>
          <pc:sldMk cId="1254057379" sldId="335"/>
        </pc:sldMkLst>
        <pc:spChg chg="ord">
          <ac:chgData name="Cote, Andrea (DESE)" userId="2daef489-b5e8-4fe6-8a49-16de58dc3def" providerId="ADAL" clId="{04085D22-F842-45D3-AD6D-57FF13F22095}" dt="2025-09-11T19:28:52.393" v="66" actId="13244"/>
          <ac:spMkLst>
            <pc:docMk/>
            <pc:sldMk cId="1254057379" sldId="335"/>
            <ac:spMk id="2" creationId="{70D9EC75-8120-9984-50D3-4099946EC278}"/>
          </ac:spMkLst>
        </pc:spChg>
        <pc:spChg chg="ord">
          <ac:chgData name="Cote, Andrea (DESE)" userId="2daef489-b5e8-4fe6-8a49-16de58dc3def" providerId="ADAL" clId="{04085D22-F842-45D3-AD6D-57FF13F22095}" dt="2025-09-11T19:28:53.445" v="67" actId="13244"/>
          <ac:spMkLst>
            <pc:docMk/>
            <pc:sldMk cId="1254057379" sldId="335"/>
            <ac:spMk id="8" creationId="{2EA8CD1C-0A98-6D45-094A-78DACC365982}"/>
          </ac:spMkLst>
        </pc:spChg>
      </pc:sldChg>
      <pc:sldChg chg="modSp mod">
        <pc:chgData name="Cote, Andrea (DESE)" userId="2daef489-b5e8-4fe6-8a49-16de58dc3def" providerId="ADAL" clId="{04085D22-F842-45D3-AD6D-57FF13F22095}" dt="2025-09-11T19:29:07.443" v="71" actId="13244"/>
        <pc:sldMkLst>
          <pc:docMk/>
          <pc:sldMk cId="1863490900" sldId="336"/>
        </pc:sldMkLst>
        <pc:spChg chg="ord">
          <ac:chgData name="Cote, Andrea (DESE)" userId="2daef489-b5e8-4fe6-8a49-16de58dc3def" providerId="ADAL" clId="{04085D22-F842-45D3-AD6D-57FF13F22095}" dt="2025-09-11T19:29:07.443" v="71" actId="13244"/>
          <ac:spMkLst>
            <pc:docMk/>
            <pc:sldMk cId="1863490900" sldId="336"/>
            <ac:spMk id="4" creationId="{7703D3AB-3125-2BE5-F37B-63F150268A7F}"/>
          </ac:spMkLst>
        </pc:spChg>
        <pc:spChg chg="ord">
          <ac:chgData name="Cote, Andrea (DESE)" userId="2daef489-b5e8-4fe6-8a49-16de58dc3def" providerId="ADAL" clId="{04085D22-F842-45D3-AD6D-57FF13F22095}" dt="2025-09-11T19:29:03.802" v="70" actId="13244"/>
          <ac:spMkLst>
            <pc:docMk/>
            <pc:sldMk cId="1863490900" sldId="336"/>
            <ac:spMk id="7" creationId="{5CA64E21-734B-09CE-3AFA-B77ADE82B5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0995C-D153-2142-8BFF-AF5EAED806D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C70C8-D434-0F4E-851D-1FC1F5345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2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70C8-D434-0F4E-851D-1FC1F5345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7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553E9-7002-6D6B-D426-40CF69805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9F6C7E-337C-9023-730B-E37AE3344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DBCD7-DF11-DE43-1D9D-FDB428AB6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6B35B-3839-EF00-996D-A0E6F7249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30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84697-EF56-88F8-2935-A17317E72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96058D-A12C-B526-181B-A7B2137D6C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1CB3B3-C126-CBE8-0BBE-EED25D116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359C9-5FC8-2F1F-CB43-3758A8BC48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23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0F932-EF94-61F9-BD0C-F72E3094E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DB0086-7994-7FC5-FE61-D73E9B17E6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4467F7-D784-9B91-8637-832E368EE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1198E-0586-84F4-7FC9-3DFE8A644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3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BBF87-66BE-C06E-CC8B-DFF99D7E8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8DD159-2ECD-E9E7-4262-4398B0E394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998308-1959-546B-7785-34C8E6BC5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2FDE1-0AE1-36EB-8592-C306D4708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2E948-674D-221C-046E-E9A5A0897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24BBFD-2B54-4F8B-F2B7-D8F2F9C28E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29B0BB-B35B-628E-1C9D-36FC70187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B4FF0-EC86-9A83-62E0-B6666DE6C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1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B4190-AC7B-1C04-29EF-0D1792C6A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D742E-695A-120D-9A6B-3EBFB9B713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64BB11-A08F-D69F-C606-9ECD0CDD7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AB3AA-D0BC-B1D2-E4DA-403626847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76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B6529-CC06-6B19-0C89-550EB3FFF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082349-0EC3-2E00-2154-82026C6C25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E2D1AD-31E4-2AF0-52A5-AC4853921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FF25F-2694-0B46-B414-3E0C6CE5B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6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A875479-24EE-8B08-3237-6464AF55F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F40951-05A5-7CA5-5F18-122551A76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335" y="1122363"/>
            <a:ext cx="11367655" cy="2387600"/>
          </a:xfrm>
        </p:spPr>
        <p:txBody>
          <a:bodyPr anchor="b"/>
          <a:lstStyle>
            <a:lvl1pPr algn="l">
              <a:defRPr sz="6000">
                <a:solidFill>
                  <a:srgbClr val="C41F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09E07-44E6-7C1E-00E4-E7FABE5C8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335" y="3602038"/>
            <a:ext cx="1136765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EB162-5F83-7A33-FD2F-6A06DB7FF005}"/>
              </a:ext>
            </a:extLst>
          </p:cNvPr>
          <p:cNvSpPr txBox="1"/>
          <p:nvPr userDrawn="1"/>
        </p:nvSpPr>
        <p:spPr>
          <a:xfrm>
            <a:off x="11346024" y="6410131"/>
            <a:ext cx="438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030E51C-B689-42AA-AE99-D0FE2AA34991}" type="slidenum">
              <a:rPr lang="en-US" sz="1200" b="1" baseline="0" smtClean="0">
                <a:latin typeface="Arial" panose="020B0604020202020204" pitchFamily="34" charset="0"/>
              </a:rPr>
              <a:t>‹#›</a:t>
            </a:fld>
            <a:endParaRPr lang="en-US" sz="1200" b="1" baseline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5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A14BDC8-023B-A3C1-9115-E3E057FD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EE6D5-133E-6949-5F5A-803AA6E4B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9377-2A7D-1A12-2374-21AE301C0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910" y="1653600"/>
            <a:ext cx="9996816" cy="4566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27541-C9AF-AF89-2351-25C73E38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2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AB8F2DB-0E86-25E4-089C-D9D51CD68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EE6D5-133E-6949-5F5A-803AA6E4B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9377-2A7D-1A12-2374-21AE301C0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132" y="1653600"/>
            <a:ext cx="10013594" cy="4566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27541-C9AF-AF89-2351-25C73E38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0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BB90F16-CE48-2CF1-46BC-2F7C211A8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EE6D5-133E-6949-5F5A-803AA6E4B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9377-2A7D-1A12-2374-21AE301C0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910" y="1653600"/>
            <a:ext cx="9996816" cy="4566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27541-C9AF-AF89-2351-25C73E38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8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5D72AC3-3811-FBF4-5F0E-D3F39FA46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EE6D5-133E-6949-5F5A-803AA6E4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486" y="365126"/>
            <a:ext cx="9023241" cy="923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9377-2A7D-1A12-2374-21AE301C0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306" y="1653600"/>
            <a:ext cx="9384420" cy="4566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27541-C9AF-AF89-2351-25C73E38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1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7368088-8467-7A31-8E12-2A399E379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EE6D5-133E-6949-5F5A-803AA6E4B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9377-2A7D-1A12-2374-21AE301C0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132" y="1653600"/>
            <a:ext cx="10013594" cy="4566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27541-C9AF-AF89-2351-25C73E38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26E54BF-C6A3-6622-7CD1-9B2DC482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65A174-BE75-C5B8-F22D-F99CD7168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4EA3D-1BAE-90A1-5E89-934277AA2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226A4-648B-71F9-AE49-0478EFFB1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74708-6202-BD43-ADD8-009728BE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0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E424-3880-9240-B5A6-1D64B56C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836" y="365125"/>
            <a:ext cx="9339552" cy="11493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C97C6-9876-C6DB-9A37-0BDBFC68A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41F8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A4611-CEAF-89DF-248B-B62DAD182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DA6B5-F9F1-2FA4-E32F-D0A0D28C2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41F8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17E4C6-479D-3B9B-422A-2AD764FAF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5CBEAD-A559-04D6-F22E-0C48749D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6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D95CE5D-8F44-F85E-2D7C-4CEDDD308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A9E2A-1DC5-889F-4D35-451A695B8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286FE-7CF1-9583-DC7B-56F2E4138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53600"/>
            <a:ext cx="10903527" cy="456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814E7-1299-47A9-DB9D-7D5E0AD21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52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C4A0DE-E854-7B4D-B0CC-3A3B8679D4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DESE logo, The Kulowiec Group logo, and the Collaborative for Educational Services logo">
            <a:extLst>
              <a:ext uri="{FF2B5EF4-FFF2-40B4-BE49-F238E27FC236}">
                <a16:creationId xmlns:a16="http://schemas.microsoft.com/office/drawing/2014/main" id="{C8D5F1E0-0C2C-B387-DC06-66719433313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38199" y="6208816"/>
            <a:ext cx="2916851" cy="5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5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4" r:id="rId6"/>
    <p:sldLayoutId id="2147483652" r:id="rId7"/>
    <p:sldLayoutId id="214748365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rlo/edtech/ai-literacy/index.html#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01D5C-7327-19EA-B224-09D5814AE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334" y="1428603"/>
            <a:ext cx="11367655" cy="2387600"/>
          </a:xfrm>
        </p:spPr>
        <p:txBody>
          <a:bodyPr>
            <a:noAutofit/>
          </a:bodyPr>
          <a:lstStyle/>
          <a:p>
            <a:r>
              <a:rPr lang="en-US" dirty="0"/>
              <a:t>The Principles of AI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71415-D8B7-A7D6-B9DF-936708481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335" y="3875522"/>
            <a:ext cx="11367655" cy="1382278"/>
          </a:xfrm>
        </p:spPr>
        <p:txBody>
          <a:bodyPr>
            <a:normAutofit/>
          </a:bodyPr>
          <a:lstStyle/>
          <a:p>
            <a:r>
              <a:rPr lang="en-US" sz="1600" i="1" dirty="0"/>
              <a:t>Facilitation &amp; Discussion Guide Slides for Facilitators</a:t>
            </a:r>
          </a:p>
          <a:p>
            <a:r>
              <a:rPr lang="en-US" sz="1600" i="1" dirty="0"/>
              <a:t>(Slides correspond to sample 2.5-hour agenda)</a:t>
            </a:r>
          </a:p>
        </p:txBody>
      </p:sp>
      <p:pic>
        <p:nvPicPr>
          <p:cNvPr id="5" name="Picture 4" descr="QR code">
            <a:extLst>
              <a:ext uri="{FF2B5EF4-FFF2-40B4-BE49-F238E27FC236}">
                <a16:creationId xmlns:a16="http://schemas.microsoft.com/office/drawing/2014/main" id="{2329105B-4C7F-998C-A835-F25EE8807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10" y="155036"/>
            <a:ext cx="1445164" cy="1445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E6415A-B437-B7E7-EF32-C4B379CAA896}"/>
              </a:ext>
            </a:extLst>
          </p:cNvPr>
          <p:cNvSpPr txBox="1"/>
          <p:nvPr/>
        </p:nvSpPr>
        <p:spPr>
          <a:xfrm>
            <a:off x="1968173" y="295139"/>
            <a:ext cx="80474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spc="100" dirty="0">
                <a:latin typeface="Arial" panose="020B0604020202020204" pitchFamily="34" charset="0"/>
                <a:cs typeface="Arial" panose="020B0604020202020204" pitchFamily="34" charset="0"/>
              </a:rPr>
              <a:t>https://bit.ly/MA-ai-literacy</a:t>
            </a:r>
          </a:p>
        </p:txBody>
      </p:sp>
      <p:pic>
        <p:nvPicPr>
          <p:cNvPr id="6" name="Picture 5" descr="Icons illustrating five Principles of AI literacy. Principle 1: Grasp the fundamentals - Smart choices about AI begin with a clear grasp of its basic mechanics. Principle 2: Center Human Intelligence - Let human insight and agency steer every engagement with AI. Principle 3: Guide &amp; Judge AI - Skillfully craft inputs&#10;and rigorously critique outputs. Principle 4: Prioritize People - Protect privacy, dignity, and integrity over efficiency or convenience. Principle 5: Explore AI’s Impacts - Cultivate knowledge of how AI is influencing schools and society.&#10;">
            <a:extLst>
              <a:ext uri="{FF2B5EF4-FFF2-40B4-BE49-F238E27FC236}">
                <a16:creationId xmlns:a16="http://schemas.microsoft.com/office/drawing/2014/main" id="{BF7BFA38-E99C-6FEE-FAC6-D45519DA71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549" b="18047"/>
          <a:stretch>
            <a:fillRect/>
          </a:stretch>
        </p:blipFill>
        <p:spPr>
          <a:xfrm>
            <a:off x="2037168" y="1234313"/>
            <a:ext cx="8117663" cy="159211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slide canvas showing 2.5 hours">
            <a:extLst>
              <a:ext uri="{FF2B5EF4-FFF2-40B4-BE49-F238E27FC236}">
                <a16:creationId xmlns:a16="http://schemas.microsoft.com/office/drawing/2014/main" id="{6C102631-14DA-76E8-86CC-3B6F4A90B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88" y="4566661"/>
            <a:ext cx="955069" cy="116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87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5A1124-5F0B-BFDD-DC96-284C50C6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Crafting a Prompt - Sample</a:t>
            </a:r>
          </a:p>
        </p:txBody>
      </p:sp>
      <p:pic>
        <p:nvPicPr>
          <p:cNvPr id="3" name="Picture 2" descr="Goal (what you want): I want to recommend a list of summer reading books for my students, who will be incoming tenth graders.&#10;&#10;">
            <a:extLst>
              <a:ext uri="{FF2B5EF4-FFF2-40B4-BE49-F238E27FC236}">
                <a16:creationId xmlns:a16="http://schemas.microsoft.com/office/drawing/2014/main" id="{015403B2-551D-1649-CE75-BD8B63B83A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9064"/>
          <a:stretch>
            <a:fillRect/>
          </a:stretch>
        </p:blipFill>
        <p:spPr>
          <a:xfrm>
            <a:off x="1857495" y="1478202"/>
            <a:ext cx="8953260" cy="1065745"/>
          </a:xfrm>
          <a:prstGeom prst="rect">
            <a:avLst/>
          </a:prstGeom>
        </p:spPr>
      </p:pic>
      <p:pic>
        <p:nvPicPr>
          <p:cNvPr id="2" name="Picture 1" descr="Structure/Format (what you want the output to look like): Provide a bulleted list with at least 25 books that includes authors (last, first), book title, year of publication, ISBN, page length, whether they are fiction or nonfiction, and a one-sentence summary.&#10;&#10;">
            <a:extLst>
              <a:ext uri="{FF2B5EF4-FFF2-40B4-BE49-F238E27FC236}">
                <a16:creationId xmlns:a16="http://schemas.microsoft.com/office/drawing/2014/main" id="{AED9F73A-F02E-BC03-0C8C-2ED6398E98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750" b="61112"/>
          <a:stretch>
            <a:fillRect/>
          </a:stretch>
        </p:blipFill>
        <p:spPr>
          <a:xfrm>
            <a:off x="1857495" y="2543947"/>
            <a:ext cx="8953260" cy="923348"/>
          </a:xfrm>
          <a:prstGeom prst="rect">
            <a:avLst/>
          </a:prstGeom>
        </p:spPr>
      </p:pic>
      <p:pic>
        <p:nvPicPr>
          <p:cNvPr id="5" name="Picture 4" descr="Warnings, limitations, or requests (things you want the model to avoid, include, or be aware of): I want books that are highly-rated by reputable book review outlets that students will like. All books should be published within the past 10 years. I want them to be developmentally appropriate for adolescents. I want their authors to be diverse in terms of gender and race/ethnicity. A mix of fiction and non-fiction is fine. A mix of long and short, with an emphasis on shorter books.&#10;&#10;">
            <a:extLst>
              <a:ext uri="{FF2B5EF4-FFF2-40B4-BE49-F238E27FC236}">
                <a16:creationId xmlns:a16="http://schemas.microsoft.com/office/drawing/2014/main" id="{3110449A-FACE-1180-61F8-8518D62FEC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835" b="30873"/>
          <a:stretch>
            <a:fillRect/>
          </a:stretch>
        </p:blipFill>
        <p:spPr>
          <a:xfrm>
            <a:off x="1857495" y="3467295"/>
            <a:ext cx="8953260" cy="1491121"/>
          </a:xfrm>
          <a:prstGeom prst="rect">
            <a:avLst/>
          </a:prstGeom>
        </p:spPr>
      </p:pic>
      <p:pic>
        <p:nvPicPr>
          <p:cNvPr id="6" name="Picture 5" descr="Context dump (anything else you think could be useful): A few of my students will be avid readers, but some will be reluctant readers, and some may have never read a whole book before. The point of summer reading is for students to really enjoy a book, so I want these books to really be ones that young people will like.">
            <a:extLst>
              <a:ext uri="{FF2B5EF4-FFF2-40B4-BE49-F238E27FC236}">
                <a16:creationId xmlns:a16="http://schemas.microsoft.com/office/drawing/2014/main" id="{9A896D90-C558-ED3F-9B18-55568DB89D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708"/>
          <a:stretch>
            <a:fillRect/>
          </a:stretch>
        </p:blipFill>
        <p:spPr>
          <a:xfrm>
            <a:off x="1857495" y="4958416"/>
            <a:ext cx="8953260" cy="149112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D8A6C7-CDF8-90D2-C5AD-9DE48282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E1CF0-9BA2-A606-02CA-56CC53FAE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69A65-5172-E6D6-00D1-733C74C5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Principle 4</a:t>
            </a:r>
            <a:endParaRPr lang="en-US" dirty="0"/>
          </a:p>
        </p:txBody>
      </p:sp>
      <p:pic>
        <p:nvPicPr>
          <p:cNvPr id="6" name="Picture 5" descr="Principle 4 icon. Sketch-style grayscale illustration of three faceless human figures beneath a stylized, eight-pointed compass star.">
            <a:extLst>
              <a:ext uri="{FF2B5EF4-FFF2-40B4-BE49-F238E27FC236}">
                <a16:creationId xmlns:a16="http://schemas.microsoft.com/office/drawing/2014/main" id="{FACCF576-EC47-2065-399A-F999C8107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064" y="1749766"/>
            <a:ext cx="1931872" cy="221042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8F136DE-FBEA-C1D7-2260-AB1115577AB7}"/>
              </a:ext>
            </a:extLst>
          </p:cNvPr>
          <p:cNvSpPr txBox="1">
            <a:spLocks/>
          </p:cNvSpPr>
          <p:nvPr/>
        </p:nvSpPr>
        <p:spPr>
          <a:xfrm>
            <a:off x="3415708" y="3340411"/>
            <a:ext cx="536058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dirty="0"/>
              <a:t>PRINCIPLE 4:</a:t>
            </a:r>
            <a:br>
              <a:rPr lang="en-US" sz="3600" dirty="0"/>
            </a:br>
            <a:r>
              <a:rPr lang="en-US" sz="3600" dirty="0"/>
              <a:t>Prioritize People</a:t>
            </a:r>
          </a:p>
        </p:txBody>
      </p:sp>
      <p:sp>
        <p:nvSpPr>
          <p:cNvPr id="14" name="Subtitle 5">
            <a:extLst>
              <a:ext uri="{FF2B5EF4-FFF2-40B4-BE49-F238E27FC236}">
                <a16:creationId xmlns:a16="http://schemas.microsoft.com/office/drawing/2014/main" id="{EE9FE26E-4795-D8A0-2F4C-3473ED5497E6}"/>
              </a:ext>
            </a:extLst>
          </p:cNvPr>
          <p:cNvSpPr txBox="1">
            <a:spLocks/>
          </p:cNvSpPr>
          <p:nvPr/>
        </p:nvSpPr>
        <p:spPr>
          <a:xfrm>
            <a:off x="3698707" y="5184243"/>
            <a:ext cx="520438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Protect privacy, dignity, and integrity over efficiency or convenience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6D037-8BE8-4173-5D3E-274A26ED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7FC4A0DE-E854-7B4D-B0CC-3A3B8679D4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45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B7AD6-BFE7-211E-35BA-18A86F65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Groups (4-5 people)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E530-5F12-7C37-5F6E-E688C4164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Explore this scenario from the online resource: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800" b="1" dirty="0"/>
              <a:t>“I used an AI tool to help create an engaging slide presentation for an upcoming lesson. Do I disclose this use of AI to my students? To others?”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would you respond?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9FF07-804E-A492-5EEB-BB15062C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2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A6E7-52F2-FBCF-A760-1CFE442A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discuss…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8AED-0F5B-A66A-A9B9-A416B9C59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880" y="1653600"/>
            <a:ext cx="10034846" cy="45662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One </a:t>
            </a:r>
            <a:r>
              <a:rPr lang="en-US" sz="3200" b="1" dirty="0"/>
              <a:t>insight</a:t>
            </a:r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200" dirty="0"/>
              <a:t>One </a:t>
            </a:r>
            <a:r>
              <a:rPr lang="en-US" sz="3200" b="1" dirty="0"/>
              <a:t>tension</a:t>
            </a:r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200" dirty="0"/>
              <a:t>One </a:t>
            </a:r>
            <a:r>
              <a:rPr lang="en-US" sz="3200" b="1" dirty="0"/>
              <a:t>question</a:t>
            </a:r>
            <a:endParaRPr lang="en-US" sz="3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This activity raised for you.</a:t>
            </a:r>
          </a:p>
        </p:txBody>
      </p:sp>
      <p:pic>
        <p:nvPicPr>
          <p:cNvPr id="9" name="Picture 8" descr="a light blub, a scale, and a question mark">
            <a:extLst>
              <a:ext uri="{FF2B5EF4-FFF2-40B4-BE49-F238E27FC236}">
                <a16:creationId xmlns:a16="http://schemas.microsoft.com/office/drawing/2014/main" id="{A01B1849-2E63-6475-3346-7E170622C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274" y="2261330"/>
            <a:ext cx="5169877" cy="15610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C4B0A-7498-4674-E07B-E8A1F7AC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67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27AE8-FA4D-EBE3-A95F-12997167B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79065B-607C-68AC-5D87-C408C57E1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218093"/>
            <a:ext cx="9632373" cy="923348"/>
          </a:xfrm>
        </p:spPr>
        <p:txBody>
          <a:bodyPr>
            <a:noAutofit/>
          </a:bodyPr>
          <a:lstStyle/>
          <a:p>
            <a:r>
              <a:rPr lang="en-US" dirty="0"/>
              <a:t>Review Handout &amp;</a:t>
            </a:r>
            <a:br>
              <a:rPr lang="en-US" dirty="0"/>
            </a:br>
            <a:r>
              <a:rPr lang="en-US" dirty="0"/>
              <a:t>Answer Reflection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FDDB94-0525-E24C-1C33-5C64449EA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356" y="1653600"/>
            <a:ext cx="5374810" cy="456622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Avenir Black" panose="02000503020000020003" pitchFamily="2" charset="0"/>
              </a:rPr>
              <a:t>Could I be risking student data or privacy?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b="1" dirty="0">
              <a:latin typeface="Avenir Black" panose="02000503020000020003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Avenir Black" panose="02000503020000020003" pitchFamily="2" charset="0"/>
              </a:rPr>
              <a:t>Am I using AI in ways that respect others and build trust?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4F672A-1EC3-728F-F553-46BA97E44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319" y="1653600"/>
            <a:ext cx="5613816" cy="19790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1F4073-00A7-CBCA-C898-7B4CA2B3F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859" y="4657012"/>
            <a:ext cx="5168868" cy="1094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FB004-D103-06D5-3129-175837DD3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87" y="2064469"/>
            <a:ext cx="632116" cy="578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22B81A-DCC8-5E93-3EB3-E56EC8CE7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87" y="4625723"/>
            <a:ext cx="632116" cy="5786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34FD2D-384A-D19C-C9A9-F5D91A4E6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03E6-7DB2-CE41-8307-E2E760A3B1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41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07E66-4578-B142-3E54-7705EB7FD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87F5-9C28-6328-2574-FDBE278C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Principle 5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625AE1-A5F4-894C-6A41-9181DF098080}"/>
              </a:ext>
            </a:extLst>
          </p:cNvPr>
          <p:cNvSpPr txBox="1">
            <a:spLocks/>
          </p:cNvSpPr>
          <p:nvPr/>
        </p:nvSpPr>
        <p:spPr>
          <a:xfrm>
            <a:off x="2904772" y="3302609"/>
            <a:ext cx="574105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dirty="0"/>
              <a:t>PRINCIPLE 5:</a:t>
            </a:r>
            <a:br>
              <a:rPr lang="en-US" sz="3600" dirty="0"/>
            </a:br>
            <a:r>
              <a:rPr lang="en-US" sz="3600" dirty="0"/>
              <a:t>Explore Broader Impacts</a:t>
            </a:r>
          </a:p>
        </p:txBody>
      </p:sp>
      <p:sp>
        <p:nvSpPr>
          <p:cNvPr id="11" name="Subtitle 5">
            <a:extLst>
              <a:ext uri="{FF2B5EF4-FFF2-40B4-BE49-F238E27FC236}">
                <a16:creationId xmlns:a16="http://schemas.microsoft.com/office/drawing/2014/main" id="{5147EF17-8F43-C8F5-A624-D893FC3B58BA}"/>
              </a:ext>
            </a:extLst>
          </p:cNvPr>
          <p:cNvSpPr txBox="1">
            <a:spLocks/>
          </p:cNvSpPr>
          <p:nvPr/>
        </p:nvSpPr>
        <p:spPr>
          <a:xfrm>
            <a:off x="2694874" y="5202238"/>
            <a:ext cx="616085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Cultivate knowledge of how AI is influencing schools and society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3F42E6-5865-E169-2EFF-BB9EB46FA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338" y="1597050"/>
            <a:ext cx="1876666" cy="2287534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C61F6D7-E626-F74C-B216-48143397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7FC4A0DE-E854-7B4D-B0CC-3A3B8679D4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54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4BED3-3C3A-7FB1-7988-A0474ED2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>
            <a:noAutofit/>
          </a:bodyPr>
          <a:lstStyle/>
          <a:p>
            <a:r>
              <a:rPr lang="en-US" dirty="0"/>
              <a:t>Question…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C7459-5FE1-2022-22C4-F94E6C8D0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132" y="1653600"/>
            <a:ext cx="10013594" cy="4566225"/>
          </a:xfrm>
        </p:spPr>
        <p:txBody>
          <a:bodyPr>
            <a:normAutofit/>
          </a:bodyPr>
          <a:lstStyle/>
          <a:p>
            <a:r>
              <a:rPr lang="en-US" dirty="0"/>
              <a:t>How do you currently handle verifying information or misinformation in your life? (Facebook, Instagram, news outlets, X, etc.)</a:t>
            </a:r>
          </a:p>
        </p:txBody>
      </p:sp>
      <p:pic>
        <p:nvPicPr>
          <p:cNvPr id="6" name="Picture 5" descr="Three pictures of benches with the heading, &quot;Which of these images are AI generated?&quot;">
            <a:extLst>
              <a:ext uri="{FF2B5EF4-FFF2-40B4-BE49-F238E27FC236}">
                <a16:creationId xmlns:a16="http://schemas.microsoft.com/office/drawing/2014/main" id="{CF6E4741-F61D-48CA-4116-9F1603B18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814" y="3429000"/>
            <a:ext cx="9050013" cy="34009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94AEE-EB36-C8D3-F36A-B22156E9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7FC4A0DE-E854-7B4D-B0CC-3A3B8679D4D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1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F851F-0729-99B7-2869-A94B049E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>
            <a:normAutofit fontScale="90000"/>
          </a:bodyPr>
          <a:lstStyle/>
          <a:p>
            <a:r>
              <a:rPr lang="en-US" dirty="0"/>
              <a:t>Read these three on your handout. Pick one: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EEEAA-3D89-8AF4-02E3-42A6E0AD2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132" y="1653600"/>
            <a:ext cx="10013594" cy="456622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3600" dirty="0"/>
              <a:t>How do we model and reinforce academic integrity in a world with AI?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3600" dirty="0"/>
              <a:t>How do we help students navigate AI-generated misinformation?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3600" dirty="0"/>
              <a:t>What other AI impacts should I be aware of?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14859-C005-07AB-6E30-7F2087CC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7FC4A0DE-E854-7B4D-B0CC-3A3B8679D4D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62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C4210-4E25-967C-2EF6-AFF8F3C14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97F79-948D-DEE4-A738-D8BC26D7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/>
          <a:lstStyle/>
          <a:p>
            <a:r>
              <a:rPr lang="en-US" dirty="0"/>
              <a:t>Report Out – 2 minutes per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0FBE8-4DE2-A73C-CB86-9BADC3E3D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98171"/>
            <a:ext cx="10643870" cy="4521654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How do we model and reinforce academic integrity in a world with AI?</a:t>
            </a:r>
          </a:p>
          <a:p>
            <a:pPr marL="0" indent="0">
              <a:buNone/>
            </a:pPr>
            <a:r>
              <a:rPr lang="en-US" dirty="0">
                <a:solidFill>
                  <a:srgbClr val="C41F8D"/>
                </a:solidFill>
              </a:rPr>
              <a:t>In the context of student use of AI, how should academic integrity be defined? Should that definition differ for educators?</a:t>
            </a:r>
          </a:p>
          <a:p>
            <a:endParaRPr lang="en-US" altLang="en-US" dirty="0"/>
          </a:p>
          <a:p>
            <a:r>
              <a:rPr lang="en-US" altLang="en-US" dirty="0"/>
              <a:t>How do we help students navigate AI-generated misinformation?</a:t>
            </a:r>
          </a:p>
          <a:p>
            <a:pPr marL="0" indent="0">
              <a:buNone/>
            </a:pPr>
            <a:r>
              <a:rPr lang="en-US" dirty="0">
                <a:solidFill>
                  <a:srgbClr val="C41F8D"/>
                </a:solidFill>
              </a:rPr>
              <a:t>Are there ways that you can help students deepen their understanding of media literacy? If so, how? </a:t>
            </a:r>
          </a:p>
          <a:p>
            <a:endParaRPr lang="en-US" altLang="en-US" dirty="0"/>
          </a:p>
          <a:p>
            <a:r>
              <a:rPr lang="en-US" altLang="en-US" dirty="0"/>
              <a:t>What other AI impacts should I be aware of?</a:t>
            </a:r>
          </a:p>
          <a:p>
            <a:pPr marL="0" indent="0">
              <a:buNone/>
            </a:pPr>
            <a:r>
              <a:rPr lang="en-US" dirty="0">
                <a:solidFill>
                  <a:srgbClr val="C41F8D"/>
                </a:solidFill>
              </a:rPr>
              <a:t>What broader impacts of AI are most important to you? Why? Are there ways you can help students learn about them? </a:t>
            </a:r>
          </a:p>
          <a:p>
            <a:endParaRPr lang="en-US" altLang="en-US" dirty="0">
              <a:solidFill>
                <a:srgbClr val="C41F8D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5559F-C75E-AA71-4DBF-AD0D3DF8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7FC4A0DE-E854-7B4D-B0CC-3A3B8679D4D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13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2A394-ED5E-1EBA-4D61-74664E169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2896DD-BB1C-EA01-CE8E-D654A6DC0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Principles in Action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6BC00AD-7321-11E1-0B6F-E3EE33CAF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910" y="4493623"/>
            <a:ext cx="9996816" cy="1726202"/>
          </a:xfrm>
        </p:spPr>
        <p:txBody>
          <a:bodyPr/>
          <a:lstStyle/>
          <a:p>
            <a:r>
              <a:rPr lang="en-US" i="1" dirty="0">
                <a:latin typeface="Avenir Oblique" panose="02000503020000020003" pitchFamily="2" charset="0"/>
              </a:rPr>
              <a:t>Scenarios to help educators explore the AI Literacy Principles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C2CECF-0C60-D64E-64C0-DD70BB5D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354" y="2364377"/>
            <a:ext cx="8236189" cy="160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6AC11-1E2C-20BA-21A2-7C14E73B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D157D5-607F-8C7A-6AD4-928D60E82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104" y="1653600"/>
            <a:ext cx="9962622" cy="456622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optional slides correspond to the sample agendas provided in the AI Literacy for Massachusetts Educators, Facilitation &amp; Discussion Guide, </a:t>
            </a:r>
            <a:r>
              <a:rPr lang="en-US" dirty="0"/>
              <a:t>which is aligned 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DESE’s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AI Literacy for Educators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online module.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These slides are optional and provided for reference; facilitators are encouraged to modify them to suit local goals and contexts.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0229B-E9E7-B3BE-5511-949ABA24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106722-DCF8-4EEB-8A16-9C84B43F4D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93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F12D3-DD51-2152-0AD7-BA8B035E0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D45D-859C-AF16-9601-8EAE8B6A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Groups - Part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0BB22-A8FC-550E-EA58-2B1FBD262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Group 1 = Scenario 1- A building administrator uses AI to help plan faculty meetings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Group 2 = Scenario 2- A 5th grade teacher uses AI to create grade-appropriate text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Group 3 = Scenario 3- A high school English teacher navigates AI detection and academic integrity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C00B6-5AE0-33E0-7448-8273CD45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71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847C-BD05-EAAD-AC17-0674B8C9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>
            <a:noAutofit/>
          </a:bodyPr>
          <a:lstStyle/>
          <a:p>
            <a:r>
              <a:rPr lang="en-US" dirty="0"/>
              <a:t>Principles in Action – Part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E7C17-46F5-9D24-37C2-EFA0ED6AB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910" y="1653600"/>
            <a:ext cx="9996816" cy="4566225"/>
          </a:xfrm>
        </p:spPr>
        <p:txBody>
          <a:bodyPr>
            <a:normAutofit/>
          </a:bodyPr>
          <a:lstStyle/>
          <a:p>
            <a:r>
              <a:rPr lang="en-US" dirty="0"/>
              <a:t>Read your scenario &amp; the Principles in Action handout.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Then:</a:t>
            </a:r>
          </a:p>
          <a:p>
            <a:r>
              <a:rPr lang="en-US" dirty="0"/>
              <a:t>What do you approve of about this educator’s approach? </a:t>
            </a:r>
          </a:p>
          <a:p>
            <a:r>
              <a:rPr lang="en-US" dirty="0"/>
              <a:t>What do you aspire to emulate about this educator’s approach? </a:t>
            </a:r>
          </a:p>
          <a:p>
            <a:r>
              <a:rPr lang="en-US" dirty="0"/>
              <a:t>What choices about AI use would you argue with if you were talking to this educator?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F31118-D0CB-9523-A5AF-172FDFE5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7FC4A0DE-E854-7B4D-B0CC-3A3B8679D4D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54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A5DF-52C4-3B17-7380-B11EE82EA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/>
          <a:lstStyle/>
          <a:p>
            <a:r>
              <a:rPr lang="en-US" dirty="0"/>
              <a:t>3 Groups - Part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311A4-51E5-2C66-AA10-A9EF4828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910" y="1653600"/>
            <a:ext cx="9996816" cy="456622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100" dirty="0"/>
              <a:t>Group 1 = Scenario 3- A high school English teacher navigates AI detection and academic integrity</a:t>
            </a:r>
          </a:p>
          <a:p>
            <a:pPr>
              <a:lnSpc>
                <a:spcPct val="150000"/>
              </a:lnSpc>
            </a:pPr>
            <a:r>
              <a:rPr lang="en-US" sz="3100" dirty="0"/>
              <a:t>Group 2 = Scenario 1- A building administrator uses AI to help plan faculty meetings</a:t>
            </a:r>
          </a:p>
          <a:p>
            <a:pPr>
              <a:lnSpc>
                <a:spcPct val="150000"/>
              </a:lnSpc>
            </a:pPr>
            <a:r>
              <a:rPr lang="en-US" sz="3100" dirty="0"/>
              <a:t>Group 3 = Scenario 2- A 5th grade teacher uses AI to create grade-appropriate text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AF70E-DDA3-9803-7003-41922616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7FC4A0DE-E854-7B4D-B0CC-3A3B8679D4D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28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167A1-7A39-FF03-1ECB-4E1CFF38F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9EC75-8120-9984-50D3-4099946E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Principles in Action – Part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73A1-B3A5-E08D-4D8A-621C0D86D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your scenario &amp; the Principles in Action handout.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Then:</a:t>
            </a:r>
          </a:p>
          <a:p>
            <a:r>
              <a:rPr lang="en-US" dirty="0"/>
              <a:t>What do you </a:t>
            </a:r>
            <a:r>
              <a:rPr lang="en-US" b="1" dirty="0"/>
              <a:t>approve</a:t>
            </a:r>
            <a:r>
              <a:rPr lang="en-US" dirty="0"/>
              <a:t> of about this educator’s approach? </a:t>
            </a:r>
          </a:p>
          <a:p>
            <a:r>
              <a:rPr lang="en-US" dirty="0"/>
              <a:t>What do you </a:t>
            </a:r>
            <a:r>
              <a:rPr lang="en-US" b="1" dirty="0"/>
              <a:t>aspire</a:t>
            </a:r>
            <a:r>
              <a:rPr lang="en-US" dirty="0"/>
              <a:t> </a:t>
            </a:r>
            <a:r>
              <a:rPr lang="en-US" b="1" dirty="0"/>
              <a:t>to emulate </a:t>
            </a:r>
            <a:r>
              <a:rPr lang="en-US" dirty="0"/>
              <a:t>about this educator’s approach? </a:t>
            </a:r>
          </a:p>
          <a:p>
            <a:r>
              <a:rPr lang="en-US" dirty="0"/>
              <a:t>What choices about AI use would you </a:t>
            </a:r>
            <a:r>
              <a:rPr lang="en-US" b="1" dirty="0"/>
              <a:t>argue</a:t>
            </a:r>
            <a:r>
              <a:rPr lang="en-US" dirty="0"/>
              <a:t> with if you were talking to this educator?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EA8CD1C-0A98-6D45-094A-78DACC36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57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AD865-56BD-17C6-D991-85548DD07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0D03CC-C451-E3EB-C95F-4B52039A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>
            <a:normAutofit/>
          </a:bodyPr>
          <a:lstStyle/>
          <a:p>
            <a:r>
              <a:rPr lang="en-US" dirty="0"/>
              <a:t>AI: 1-2-3 Reflection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01A9ED-239A-ECE4-C55B-62C8DD9B1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502" y="3790950"/>
            <a:ext cx="11464925" cy="27479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Summarize your </a:t>
            </a:r>
            <a:r>
              <a:rPr lang="en-US" b="1" dirty="0"/>
              <a:t>(1) biggest takeaway </a:t>
            </a:r>
            <a:r>
              <a:rPr lang="en-US" dirty="0"/>
              <a:t>from this PD.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</a:t>
            </a:r>
            <a:r>
              <a:rPr lang="en-US" b="1" dirty="0"/>
              <a:t>(2) two topic areas </a:t>
            </a:r>
            <a:r>
              <a:rPr lang="en-US" dirty="0"/>
              <a:t>from this series you want to work on moving forward and </a:t>
            </a:r>
            <a:r>
              <a:rPr lang="en-US" b="1" dirty="0"/>
              <a:t>(2) colleagues you can partner with to do so.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</a:t>
            </a:r>
            <a:r>
              <a:rPr lang="en-US" b="1" dirty="0"/>
              <a:t>(3) immediate next steps </a:t>
            </a:r>
            <a:r>
              <a:rPr lang="en-US" dirty="0"/>
              <a:t>you can take in your role to implement what you’ve learned.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CEF3B-2BD9-F092-439E-11EC5EF8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829" y="1856085"/>
            <a:ext cx="7116341" cy="13871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BAD21-55A4-BD75-8D75-48E03BB58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8F4803E6-7DB2-CE41-8307-E2E760A3B1B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45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8C9F3-B551-93A9-A2BD-BCE7B155A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A64E21-734B-09CE-3AFA-B77ADE82B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27026"/>
            <a:ext cx="9632373" cy="923348"/>
          </a:xfrm>
        </p:spPr>
        <p:txBody>
          <a:bodyPr>
            <a:normAutofit/>
          </a:bodyPr>
          <a:lstStyle/>
          <a:p>
            <a:r>
              <a:rPr lang="en-US" dirty="0"/>
              <a:t>Reflection &amp; Themes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8FF8A9-BF88-4FFE-FD00-D067A2637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502" y="3959352"/>
            <a:ext cx="11464925" cy="211226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4400" b="1" dirty="0"/>
              <a:t>What key themes emerged?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7F684-97D9-775E-E1E1-AF8CB260E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068" y="1809170"/>
            <a:ext cx="8309863" cy="16198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3D3AB-3125-2BE5-F37B-63F15026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8F4803E6-7DB2-CE41-8307-E2E760A3B1B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9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417A4-CEC8-1F5E-6FA5-F10C0DDEE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662AE9-D5EE-0899-75E3-FBBDEADF8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D750B2-05E1-9964-8150-256294A78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910" y="1653600"/>
            <a:ext cx="9996816" cy="45662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Sharing our own thoughts about AI</a:t>
            </a:r>
          </a:p>
          <a:p>
            <a:pPr>
              <a:lnSpc>
                <a:spcPct val="150000"/>
              </a:lnSpc>
            </a:pPr>
            <a:r>
              <a:rPr lang="en-US" dirty="0"/>
              <a:t>Review and discussion of Principles 1-5</a:t>
            </a:r>
          </a:p>
          <a:p>
            <a:pPr>
              <a:lnSpc>
                <a:spcPct val="150000"/>
              </a:lnSpc>
            </a:pPr>
            <a:r>
              <a:rPr lang="en-US" dirty="0"/>
              <a:t>Principles in Action — Example Scenarios</a:t>
            </a:r>
          </a:p>
          <a:p>
            <a:pPr>
              <a:lnSpc>
                <a:spcPct val="150000"/>
              </a:lnSpc>
            </a:pPr>
            <a:r>
              <a:rPr lang="en-US" dirty="0"/>
              <a:t>Group Debrief</a:t>
            </a:r>
          </a:p>
          <a:p>
            <a:pPr>
              <a:lnSpc>
                <a:spcPct val="150000"/>
              </a:lnSpc>
            </a:pPr>
            <a:r>
              <a:rPr lang="en-US" dirty="0"/>
              <a:t>Closing</a:t>
            </a:r>
          </a:p>
        </p:txBody>
      </p:sp>
      <p:pic>
        <p:nvPicPr>
          <p:cNvPr id="4" name="Picture 3" descr="compass">
            <a:extLst>
              <a:ext uri="{FF2B5EF4-FFF2-40B4-BE49-F238E27FC236}">
                <a16:creationId xmlns:a16="http://schemas.microsoft.com/office/drawing/2014/main" id="{AB4EDB78-E23D-4994-881E-C8D4ACE697F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45417">
            <a:off x="9100082" y="2310335"/>
            <a:ext cx="2813028" cy="325332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13D5A2-7783-E33E-8F66-091EA8DD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8F4803E6-7DB2-CE41-8307-E2E760A3B1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3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319BB-1439-3B6A-A5D1-DB4D5648B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>
            <a:normAutofit/>
          </a:bodyPr>
          <a:lstStyle/>
          <a:p>
            <a:r>
              <a:rPr lang="en-US" dirty="0"/>
              <a:t>Opening Question: Turn &amp; Talk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E4D3F2-F36E-52E6-D09E-B0443927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910" y="1653600"/>
            <a:ext cx="9996816" cy="45662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1 minute per person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3500" dirty="0"/>
              <a:t>When you were going through school, what was new classroom technology of the time, and how was it used?</a:t>
            </a:r>
          </a:p>
          <a:p>
            <a:pPr>
              <a:lnSpc>
                <a:spcPct val="150000"/>
              </a:lnSpc>
            </a:pPr>
            <a:endParaRPr lang="en-US" sz="3500" dirty="0"/>
          </a:p>
          <a:p>
            <a:pPr>
              <a:lnSpc>
                <a:spcPct val="150000"/>
              </a:lnSpc>
            </a:pPr>
            <a:r>
              <a:rPr lang="en-US" sz="3500" dirty="0"/>
              <a:t>How do you think your teachers felt when it was introduced?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354F0A-1CAB-1B25-77CC-8DC69E15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8F4803E6-7DB2-CE41-8307-E2E760A3B1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4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59D86-8B6B-1E1E-E9B9-C6BDA922C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C689A-3F19-86D6-EF36-887C64F17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The Five Principles</a:t>
            </a:r>
          </a:p>
        </p:txBody>
      </p:sp>
      <p:pic>
        <p:nvPicPr>
          <p:cNvPr id="5" name="Picture 4" descr="Icons illustrating five Principles of AI literacy. Principle 1: Grasp the fundamentals - Smart choices about AI begin with a clear grasp of its basic mechanics. Principle 2: Center Human Intelligence - Let human insight and agency steer every engagement with AI. Principle 3: Guide &amp; Judge AI - Skillfully craft inputs&#10;and rigorously critique outputs. Principle 4: Prioritize People - Protect privacy, dignity, and integrity over efficiency or convenience. Principle 5: Explore AI’s Impacts - Cultivate knowledge of how AI is influencing schools and society.&#10;">
            <a:extLst>
              <a:ext uri="{FF2B5EF4-FFF2-40B4-BE49-F238E27FC236}">
                <a16:creationId xmlns:a16="http://schemas.microsoft.com/office/drawing/2014/main" id="{33039DDA-9ECF-FCBA-5D21-63C7E16F7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51" y="2132388"/>
            <a:ext cx="10805898" cy="35086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221C9C-C9A6-F338-83FB-C538A9F4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03E6-7DB2-CE41-8307-E2E760A3B1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9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B3DE80-A34E-68F6-D30B-8F30FE79C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>
            <a:normAutofit/>
          </a:bodyPr>
          <a:lstStyle/>
          <a:p>
            <a:r>
              <a:rPr lang="en-US"/>
              <a:t>Perspectives</a:t>
            </a:r>
          </a:p>
        </p:txBody>
      </p:sp>
      <p:pic>
        <p:nvPicPr>
          <p:cNvPr id="4" name="Picture 3" descr="Quote 1: I’m already finding a lot of ways to use AI in my planning and my teaching. It’s letting me spend more time on the things about my &#10;job that I love.  Quote 2: I’m worried that AI is already exacerbating the crisis of student attention and motivation. &#10;I don’t think it has any &#10;place in schools. Quote 3: AI is here to stay. I hear about things that worry me, but I’m trying to keep an open mind. If I don’t know about it, how can I help students learn about it?  Quote 4: Honestly, I’m still trying to get comfortable with the other tech tools I’m supposed to be using. AI feels like one more thing I have to figure out. Quote 5: My biggest fear is that AI will widen the gap between students with resources and those without. We need to make sure it’s used in ways that promote equity, not &#10;deepen divides. Quote 6: I'm having fun working with my students to explore AI. We have been playing with a bunch of tools to see what we make of them, and what uses they might have. It feels like we're exploring this new frontier together.">
            <a:extLst>
              <a:ext uri="{FF2B5EF4-FFF2-40B4-BE49-F238E27FC236}">
                <a16:creationId xmlns:a16="http://schemas.microsoft.com/office/drawing/2014/main" id="{2A2A5BF7-FDD5-2B0D-1739-C545B5D23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80" y="1925256"/>
            <a:ext cx="11190047" cy="42560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884ABB-A1E5-6B6D-8937-7E3C7A99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8F4803E6-7DB2-CE41-8307-E2E760A3B1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5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72FBB-F2DE-A820-FD80-877AC679E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15B016-9639-FE6D-1790-A43E86B4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Groups: Principle 1 or Principle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162C0-D536-0FA3-6678-809AFBB933E3}"/>
              </a:ext>
            </a:extLst>
          </p:cNvPr>
          <p:cNvSpPr txBox="1"/>
          <p:nvPr/>
        </p:nvSpPr>
        <p:spPr>
          <a:xfrm>
            <a:off x="282012" y="3734908"/>
            <a:ext cx="3674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venir Black" panose="02000503020000020003" pitchFamily="2" charset="0"/>
              </a:rPr>
              <a:t>PRINCIPLE 1</a:t>
            </a:r>
          </a:p>
          <a:p>
            <a:pPr algn="ctr"/>
            <a:r>
              <a:rPr lang="en-US" sz="2400" b="1" dirty="0">
                <a:latin typeface="Avenir Black" panose="02000503020000020003" pitchFamily="2" charset="0"/>
              </a:rPr>
              <a:t>Grasp the Fundamentals</a:t>
            </a:r>
          </a:p>
          <a:p>
            <a:pPr algn="ctr" fontAlgn="auto"/>
            <a:r>
              <a:rPr lang="en-US" sz="2400" i="1" dirty="0">
                <a:latin typeface="Avenir Oblique" panose="02000503020000020003" pitchFamily="2" charset="0"/>
              </a:rPr>
              <a:t>Smart choices about AI begin with a clear grasp of its basic mechanics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5CDAE-40BC-D927-02C1-94016A200F03}"/>
              </a:ext>
            </a:extLst>
          </p:cNvPr>
          <p:cNvSpPr txBox="1"/>
          <p:nvPr/>
        </p:nvSpPr>
        <p:spPr>
          <a:xfrm>
            <a:off x="8264215" y="3745541"/>
            <a:ext cx="3645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venir Black" panose="02000503020000020003" pitchFamily="2" charset="0"/>
              </a:rPr>
              <a:t>PRINCIPLE 2</a:t>
            </a:r>
          </a:p>
          <a:p>
            <a:pPr algn="ctr"/>
            <a:r>
              <a:rPr lang="en-US" sz="2400" b="1" dirty="0">
                <a:latin typeface="Avenir Black" panose="02000503020000020003" pitchFamily="2" charset="0"/>
              </a:rPr>
              <a:t>Center Human Intelligence</a:t>
            </a:r>
          </a:p>
          <a:p>
            <a:pPr algn="ctr" fontAlgn="auto"/>
            <a:r>
              <a:rPr lang="en-US" sz="2400" i="1" dirty="0">
                <a:latin typeface="Avenir Oblique" panose="02000503020000020003" pitchFamily="2" charset="0"/>
              </a:rPr>
              <a:t>Let human insight and agency steer </a:t>
            </a:r>
            <a:br>
              <a:rPr lang="en-US" sz="2400" i="1" dirty="0">
                <a:latin typeface="Avenir Oblique" panose="02000503020000020003" pitchFamily="2" charset="0"/>
              </a:rPr>
            </a:br>
            <a:r>
              <a:rPr lang="en-US" sz="2400" i="1" dirty="0">
                <a:latin typeface="Avenir Oblique" panose="02000503020000020003" pitchFamily="2" charset="0"/>
              </a:rPr>
              <a:t>every engagement with AI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D91B44-8F4B-C7F9-860E-3025FDD9A374}"/>
              </a:ext>
            </a:extLst>
          </p:cNvPr>
          <p:cNvSpPr txBox="1"/>
          <p:nvPr/>
        </p:nvSpPr>
        <p:spPr>
          <a:xfrm>
            <a:off x="4152210" y="1880401"/>
            <a:ext cx="3887580" cy="1200329"/>
          </a:xfrm>
          <a:prstGeom prst="rect">
            <a:avLst/>
          </a:prstGeom>
          <a:solidFill>
            <a:srgbClr val="BE1F82"/>
          </a:solidFill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chemeClr val="bg1"/>
                </a:solidFill>
              </a:rPr>
              <a:t>Part I: 10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Read (front and back)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Answer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2B649D-56A3-71FD-13B2-B368192A4CFE}"/>
              </a:ext>
            </a:extLst>
          </p:cNvPr>
          <p:cNvSpPr txBox="1"/>
          <p:nvPr/>
        </p:nvSpPr>
        <p:spPr>
          <a:xfrm>
            <a:off x="4141863" y="3579802"/>
            <a:ext cx="3887580" cy="2308324"/>
          </a:xfrm>
          <a:prstGeom prst="rect">
            <a:avLst/>
          </a:prstGeom>
          <a:solidFill>
            <a:srgbClr val="BE1F82"/>
          </a:solidFill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chemeClr val="bg1"/>
                </a:solidFill>
              </a:rPr>
              <a:t>Part II: 10 minutes (5 min each)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Find a partner from the other Principle.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Share the most important things to know and understand about the Principle their group explored.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Share answers to reflection questions.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6FF59-076F-45CC-CDEE-4435ACB3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03E6-7DB2-CE41-8307-E2E760A3B1B8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553350-33E7-DB5F-1C57-07729BF2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44" y="1930828"/>
            <a:ext cx="2115669" cy="1712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130B2D-332A-5A19-B997-7F1855C00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508" y="1553851"/>
            <a:ext cx="1271185" cy="20259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F710D2-AEFD-CCA1-C948-C70238AFA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502854" flipH="1">
            <a:off x="3250412" y="5743452"/>
            <a:ext cx="1412581" cy="1100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56DC80-7F7B-A545-0190-954AEE5E2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097631">
            <a:off x="7429085" y="5805243"/>
            <a:ext cx="1221410" cy="100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0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CC160-68E8-D3DC-6087-BE67F43B1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A107-EF39-CB7A-307B-373DC797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Principle 3</a:t>
            </a:r>
            <a:endParaRPr lang="en-US" dirty="0"/>
          </a:p>
        </p:txBody>
      </p:sp>
      <p:pic>
        <p:nvPicPr>
          <p:cNvPr id="17" name="Picture 16" descr="Principle 3 icon. Blue sketch-style illustration of a wooden signpost with three blank directional arrows pointing in different directions. The arrows are nailed to a vertical wooden post.">
            <a:extLst>
              <a:ext uri="{FF2B5EF4-FFF2-40B4-BE49-F238E27FC236}">
                <a16:creationId xmlns:a16="http://schemas.microsoft.com/office/drawing/2014/main" id="{6857890E-B0B5-9537-E981-62E1236AE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585" y="1623861"/>
            <a:ext cx="1296532" cy="227819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CA36022-764F-92DA-5D21-3B9A42E59BD6}"/>
              </a:ext>
            </a:extLst>
          </p:cNvPr>
          <p:cNvSpPr txBox="1">
            <a:spLocks/>
          </p:cNvSpPr>
          <p:nvPr/>
        </p:nvSpPr>
        <p:spPr>
          <a:xfrm>
            <a:off x="3304559" y="3429000"/>
            <a:ext cx="536058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 dirty="0"/>
              <a:t>PRINCIPLE 3:</a:t>
            </a:r>
            <a:br>
              <a:rPr lang="en-US" sz="3600" dirty="0"/>
            </a:br>
            <a:r>
              <a:rPr lang="en-US" sz="3600" dirty="0"/>
              <a:t>Guide &amp; Judge AI</a:t>
            </a:r>
          </a:p>
        </p:txBody>
      </p:sp>
      <p:sp>
        <p:nvSpPr>
          <p:cNvPr id="14" name="Subtitle 5">
            <a:extLst>
              <a:ext uri="{FF2B5EF4-FFF2-40B4-BE49-F238E27FC236}">
                <a16:creationId xmlns:a16="http://schemas.microsoft.com/office/drawing/2014/main" id="{BAE76355-214C-99A5-B78A-49018A189676}"/>
              </a:ext>
            </a:extLst>
          </p:cNvPr>
          <p:cNvSpPr txBox="1">
            <a:spLocks/>
          </p:cNvSpPr>
          <p:nvPr/>
        </p:nvSpPr>
        <p:spPr>
          <a:xfrm>
            <a:off x="3672861" y="5202238"/>
            <a:ext cx="520438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Skillfully craft inputs and rigorously critique outputs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5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26674-FB51-27D2-44CC-32C8788E5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96A972A-D259-EAFD-B618-B278B10E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Poll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15C6B-EF34-293A-8829-60EFF3935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49" y="1425000"/>
            <a:ext cx="10230978" cy="4566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latin typeface="Avenir Black"/>
              </a:rPr>
              <a:t>How confident do you feel about your ability to craft a prompt for an AI tool that will yield the results you are looking for?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Hands holding up fingers. 1 - not at all confident, 2 slightly confident, 3 somewhat confident, 4 fairly confident, and 5 completely confident.">
            <a:extLst>
              <a:ext uri="{FF2B5EF4-FFF2-40B4-BE49-F238E27FC236}">
                <a16:creationId xmlns:a16="http://schemas.microsoft.com/office/drawing/2014/main" id="{A1F6D613-26F1-F668-A65C-AD29715E5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65" y="3333536"/>
            <a:ext cx="10483339" cy="3159338"/>
          </a:xfrm>
          <a:prstGeom prst="rect">
            <a:avLst/>
          </a:prstGeom>
        </p:spPr>
      </p:pic>
      <p:sp>
        <p:nvSpPr>
          <p:cNvPr id="3" name="Left Bracket 2">
            <a:extLst>
              <a:ext uri="{FF2B5EF4-FFF2-40B4-BE49-F238E27FC236}">
                <a16:creationId xmlns:a16="http://schemas.microsoft.com/office/drawing/2014/main" id="{C8FEDC68-34DA-E13B-C066-3AC5835EF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007470" y="3513025"/>
            <a:ext cx="343108" cy="5604308"/>
          </a:xfrm>
          <a:prstGeom prst="leftBracket">
            <a:avLst/>
          </a:prstGeom>
          <a:ln w="57150">
            <a:solidFill>
              <a:srgbClr val="C41F8D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3773E1D4-2CBE-5340-5A62-E180DB74E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020072" y="4286355"/>
            <a:ext cx="343108" cy="4057649"/>
          </a:xfrm>
          <a:prstGeom prst="leftBracket">
            <a:avLst/>
          </a:prstGeom>
          <a:ln w="57150">
            <a:solidFill>
              <a:srgbClr val="C41F8D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323BB-C53D-7382-72D7-88966E79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03E6-7DB2-CE41-8307-E2E760A3B1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2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87AC710076FF4CABC0A0487FBE6BB9" ma:contentTypeVersion="17" ma:contentTypeDescription="Create a new document." ma:contentTypeScope="" ma:versionID="02180eea60fea1380b9cc1812dc0a7dc">
  <xsd:schema xmlns:xsd="http://www.w3.org/2001/XMLSchema" xmlns:xs="http://www.w3.org/2001/XMLSchema" xmlns:p="http://schemas.microsoft.com/office/2006/metadata/properties" xmlns:ns2="ad53617d-7bd9-4777-900e-ab41efeeebff" xmlns:ns3="936bd230-08f0-4b34-afab-3e8f115e5644" targetNamespace="http://schemas.microsoft.com/office/2006/metadata/properties" ma:root="true" ma:fieldsID="c4bd3ea089fa6b08ddbdb708ca2bdebd" ns2:_="" ns3:_="">
    <xsd:import namespace="ad53617d-7bd9-4777-900e-ab41efeeebff"/>
    <xsd:import namespace="936bd230-08f0-4b34-afab-3e8f115e5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53617d-7bd9-4777-900e-ab41efeeeb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bd230-08f0-4b34-afab-3e8f115e5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2f59b80-002f-4287-850d-7882998e1370}" ma:internalName="TaxCatchAll" ma:showField="CatchAllData" ma:web="936bd230-08f0-4b34-afab-3e8f115e56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6bd230-08f0-4b34-afab-3e8f115e5644" xsi:nil="true"/>
    <lcf76f155ced4ddcb4097134ff3c332f xmlns="ad53617d-7bd9-4777-900e-ab41efeeebf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9F3ADC-46B9-46B3-BD5C-ED78070844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B4F740-7A51-4EF6-AED8-73C27A16CEFC}">
  <ds:schemaRefs>
    <ds:schemaRef ds:uri="936bd230-08f0-4b34-afab-3e8f115e5644"/>
    <ds:schemaRef ds:uri="ad53617d-7bd9-4777-900e-ab41efeeeb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CA849BC-528B-4310-85A5-317F5A51B999}">
  <ds:schemaRefs>
    <ds:schemaRef ds:uri="http://www.w3.org/XML/1998/namespace"/>
    <ds:schemaRef ds:uri="http://purl.org/dc/terms/"/>
    <ds:schemaRef ds:uri="http://schemas.microsoft.com/office/2006/metadata/properties"/>
    <ds:schemaRef ds:uri="ad53617d-7bd9-4777-900e-ab41efeeebff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36bd230-08f0-4b34-afab-3e8f115e5644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939</Words>
  <Application>Microsoft Office PowerPoint</Application>
  <PresentationFormat>Widescreen</PresentationFormat>
  <Paragraphs>139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Avenir Black</vt:lpstr>
      <vt:lpstr>Avenir Oblique</vt:lpstr>
      <vt:lpstr>Aptos</vt:lpstr>
      <vt:lpstr>Arial</vt:lpstr>
      <vt:lpstr>Office Theme</vt:lpstr>
      <vt:lpstr>The Principles of AI Literacy</vt:lpstr>
      <vt:lpstr>Note</vt:lpstr>
      <vt:lpstr>Agenda</vt:lpstr>
      <vt:lpstr>Opening Question: Turn &amp; Talk</vt:lpstr>
      <vt:lpstr>Review The Five Principles</vt:lpstr>
      <vt:lpstr>Perspectives</vt:lpstr>
      <vt:lpstr>Groups: Principle 1 or Principle 2</vt:lpstr>
      <vt:lpstr>Principle 3</vt:lpstr>
      <vt:lpstr>Quick Poll</vt:lpstr>
      <vt:lpstr>Crafting a Prompt - Sample</vt:lpstr>
      <vt:lpstr>Principle 4</vt:lpstr>
      <vt:lpstr>Small Groups (4-5 people)</vt:lpstr>
      <vt:lpstr>Now, discuss…</vt:lpstr>
      <vt:lpstr>Review Handout &amp; Answer Reflection Questions</vt:lpstr>
      <vt:lpstr>Principle 5</vt:lpstr>
      <vt:lpstr>Question…</vt:lpstr>
      <vt:lpstr>Read these three on your handout. Pick one:</vt:lpstr>
      <vt:lpstr>Report Out – 2 minutes per group</vt:lpstr>
      <vt:lpstr>Principles in Action</vt:lpstr>
      <vt:lpstr>3 Groups - Part I</vt:lpstr>
      <vt:lpstr>Principles in Action – Part I</vt:lpstr>
      <vt:lpstr>3 Groups - Part II</vt:lpstr>
      <vt:lpstr>Principles in Action – Part II</vt:lpstr>
      <vt:lpstr>AI: 1-2-3 Reflection</vt:lpstr>
      <vt:lpstr>Reflection &amp; Themes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Principles of AI Literacy</dc:title>
  <dc:creator>DESE</dc:creator>
  <cp:lastModifiedBy>Zou, Dong (EOE)</cp:lastModifiedBy>
  <cp:revision>6</cp:revision>
  <dcterms:created xsi:type="dcterms:W3CDTF">2025-06-27T16:26:36Z</dcterms:created>
  <dcterms:modified xsi:type="dcterms:W3CDTF">2025-09-11T20:00:23Z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Sep 11 2025 12:00AM</vt:lpwstr>
  </property>
</Properties>
</file>