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6"/>
  </p:notesMasterIdLst>
  <p:sldIdLst>
    <p:sldId id="261" r:id="rId5"/>
    <p:sldId id="266" r:id="rId6"/>
    <p:sldId id="267" r:id="rId7"/>
    <p:sldId id="268" r:id="rId8"/>
    <p:sldId id="294" r:id="rId9"/>
    <p:sldId id="301" r:id="rId10"/>
    <p:sldId id="265" r:id="rId11"/>
    <p:sldId id="298" r:id="rId12"/>
    <p:sldId id="302" r:id="rId13"/>
    <p:sldId id="296" r:id="rId14"/>
    <p:sldId id="303" r:id="rId15"/>
    <p:sldId id="262" r:id="rId16"/>
    <p:sldId id="263" r:id="rId17"/>
    <p:sldId id="264" r:id="rId18"/>
    <p:sldId id="299" r:id="rId19"/>
    <p:sldId id="300" r:id="rId20"/>
    <p:sldId id="304" r:id="rId21"/>
    <p:sldId id="305" r:id="rId22"/>
    <p:sldId id="269" r:id="rId23"/>
    <p:sldId id="270" r:id="rId24"/>
    <p:sldId id="271" r:id="rId25"/>
    <p:sldId id="306" r:id="rId26"/>
    <p:sldId id="272" r:id="rId27"/>
    <p:sldId id="273" r:id="rId28"/>
    <p:sldId id="307" r:id="rId29"/>
    <p:sldId id="274" r:id="rId30"/>
    <p:sldId id="275" r:id="rId31"/>
    <p:sldId id="276" r:id="rId32"/>
    <p:sldId id="308" r:id="rId33"/>
    <p:sldId id="277" r:id="rId34"/>
    <p:sldId id="309" r:id="rId35"/>
    <p:sldId id="278" r:id="rId36"/>
    <p:sldId id="279" r:id="rId37"/>
    <p:sldId id="280" r:id="rId38"/>
    <p:sldId id="281" r:id="rId39"/>
    <p:sldId id="310" r:id="rId40"/>
    <p:sldId id="282" r:id="rId41"/>
    <p:sldId id="313" r:id="rId42"/>
    <p:sldId id="283" r:id="rId43"/>
    <p:sldId id="284" r:id="rId44"/>
    <p:sldId id="285" r:id="rId45"/>
    <p:sldId id="286" r:id="rId46"/>
    <p:sldId id="311" r:id="rId47"/>
    <p:sldId id="287" r:id="rId48"/>
    <p:sldId id="314" r:id="rId49"/>
    <p:sldId id="288" r:id="rId50"/>
    <p:sldId id="289" r:id="rId51"/>
    <p:sldId id="290" r:id="rId52"/>
    <p:sldId id="291" r:id="rId53"/>
    <p:sldId id="312" r:id="rId54"/>
    <p:sldId id="29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538820-E162-2E8D-DD1D-AD416EB6E05D}" name="Moore, Paula B. (DESE)" initials="PM" userId="S::paula.b.moore@mass.gov::331ee5cb-dd83-49e2-8a90-d88bd4cbc12c" providerId="AD"/>
  <p188:author id="{6D7FE02F-1154-FC34-17CC-DB648E41C9F0}" name="Kulowiec, Greg (DESE)" initials="KG" userId="S::greg.kulowiec@mass.gov::f9ad3b98-9219-46c4-9b52-db7006a86532" providerId="AD"/>
  <p188:author id="{04566A3B-26F0-C060-4E80-FDC6A6AA311E}" name="Cote, Andrea (DESE)" initials="CA" userId="S::andrea.j.cote@mass.gov::2daef489-b5e8-4fe6-8a49-16de58dc3def" providerId="AD"/>
  <p188:author id="{C8DAC3A5-77A8-2AC7-C7E0-17DFE3AAB265}" name="Cote, Andrea (DESE)" initials="AC" userId="S::Andrea.J.Cote@mass.gov::2daef489-b5e8-4fe6-8a49-16de58dc3d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F8D"/>
    <a:srgbClr val="BE1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>
      <p:cViewPr varScale="1">
        <p:scale>
          <a:sx n="101" d="100"/>
          <a:sy n="101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te, Andrea (DESE)" userId="S::andrea.j.cote@mass.gov::2daef489-b5e8-4fe6-8a49-16de58dc3def" providerId="AD" clId="Web-{4FCC9085-7724-8CCC-8698-2228C1D84182}"/>
    <pc:docChg chg="modSld">
      <pc:chgData name="Cote, Andrea (DESE)" userId="S::andrea.j.cote@mass.gov::2daef489-b5e8-4fe6-8a49-16de58dc3def" providerId="AD" clId="Web-{4FCC9085-7724-8CCC-8698-2228C1D84182}" dt="2025-09-04T17:12:29.953" v="8" actId="14100"/>
      <pc:docMkLst>
        <pc:docMk/>
      </pc:docMkLst>
      <pc:sldChg chg="addSp modSp">
        <pc:chgData name="Cote, Andrea (DESE)" userId="S::andrea.j.cote@mass.gov::2daef489-b5e8-4fe6-8a49-16de58dc3def" providerId="AD" clId="Web-{4FCC9085-7724-8CCC-8698-2228C1D84182}" dt="2025-09-04T17:12:29.953" v="8" actId="14100"/>
        <pc:sldMkLst>
          <pc:docMk/>
          <pc:sldMk cId="1962487872" sldId="261"/>
        </pc:sldMkLst>
        <pc:spChg chg="add mod">
          <ac:chgData name="Cote, Andrea (DESE)" userId="S::andrea.j.cote@mass.gov::2daef489-b5e8-4fe6-8a49-16de58dc3def" providerId="AD" clId="Web-{4FCC9085-7724-8CCC-8698-2228C1D84182}" dt="2025-09-04T17:12:29.953" v="8" actId="14100"/>
          <ac:spMkLst>
            <pc:docMk/>
            <pc:sldMk cId="1962487872" sldId="261"/>
            <ac:spMk id="4" creationId="{EDE6415A-B437-B7E7-EF32-C4B379CAA896}"/>
          </ac:spMkLst>
        </pc:spChg>
      </pc:sldChg>
      <pc:sldChg chg="modSp">
        <pc:chgData name="Cote, Andrea (DESE)" userId="S::andrea.j.cote@mass.gov::2daef489-b5e8-4fe6-8a49-16de58dc3def" providerId="AD" clId="Web-{4FCC9085-7724-8CCC-8698-2228C1D84182}" dt="2025-09-04T16:32:00.193" v="4" actId="20577"/>
        <pc:sldMkLst>
          <pc:docMk/>
          <pc:sldMk cId="3645810606" sldId="267"/>
        </pc:sldMkLst>
        <pc:spChg chg="mod">
          <ac:chgData name="Cote, Andrea (DESE)" userId="S::andrea.j.cote@mass.gov::2daef489-b5e8-4fe6-8a49-16de58dc3def" providerId="AD" clId="Web-{4FCC9085-7724-8CCC-8698-2228C1D84182}" dt="2025-09-04T16:32:00.193" v="4" actId="20577"/>
          <ac:spMkLst>
            <pc:docMk/>
            <pc:sldMk cId="3645810606" sldId="267"/>
            <ac:spMk id="2" creationId="{22154E4F-6FD5-9027-F8F4-7843A5E796B5}"/>
          </ac:spMkLst>
        </pc:spChg>
      </pc:sldChg>
    </pc:docChg>
  </pc:docChgLst>
  <pc:docChgLst>
    <pc:chgData name="Cote, Andrea (DESE)" userId="2daef489-b5e8-4fe6-8a49-16de58dc3def" providerId="ADAL" clId="{D89B7D6D-D8CC-5162-86AE-4A16FAEEB459}"/>
    <pc:docChg chg="undo custSel modSld addMainMaster delMainMaster modMainMaster">
      <pc:chgData name="Cote, Andrea (DESE)" userId="2daef489-b5e8-4fe6-8a49-16de58dc3def" providerId="ADAL" clId="{D89B7D6D-D8CC-5162-86AE-4A16FAEEB459}" dt="2025-08-26T21:35:52.786" v="1551" actId="12"/>
      <pc:docMkLst>
        <pc:docMk/>
      </pc:docMkLst>
      <pc:sldChg chg="addSp modSp mod chgLayout">
        <pc:chgData name="Cote, Andrea (DESE)" userId="2daef489-b5e8-4fe6-8a49-16de58dc3def" providerId="ADAL" clId="{D89B7D6D-D8CC-5162-86AE-4A16FAEEB459}" dt="2025-08-26T21:25:35.361" v="1489" actId="1076"/>
        <pc:sldMkLst>
          <pc:docMk/>
          <pc:sldMk cId="1962487872" sldId="261"/>
        </pc:sldMkLst>
        <pc:spChg chg="mod ord">
          <ac:chgData name="Cote, Andrea (DESE)" userId="2daef489-b5e8-4fe6-8a49-16de58dc3def" providerId="ADAL" clId="{D89B7D6D-D8CC-5162-86AE-4A16FAEEB459}" dt="2025-08-26T18:32:59.442" v="327" actId="20577"/>
          <ac:spMkLst>
            <pc:docMk/>
            <pc:sldMk cId="1962487872" sldId="261"/>
            <ac:spMk id="2" creationId="{5EA01D5C-7327-19EA-B224-09D5814AEFB1}"/>
          </ac:spMkLst>
        </pc:spChg>
        <pc:spChg chg="mod ord">
          <ac:chgData name="Cote, Andrea (DESE)" userId="2daef489-b5e8-4fe6-8a49-16de58dc3def" providerId="ADAL" clId="{D89B7D6D-D8CC-5162-86AE-4A16FAEEB459}" dt="2025-08-26T18:32:57.814" v="326" actId="700"/>
          <ac:spMkLst>
            <pc:docMk/>
            <pc:sldMk cId="1962487872" sldId="261"/>
            <ac:spMk id="3" creationId="{A0E71415-D8B7-A7D6-B9DF-9367084812DD}"/>
          </ac:spMkLst>
        </pc:spChg>
        <pc:picChg chg="add mod">
          <ac:chgData name="Cote, Andrea (DESE)" userId="2daef489-b5e8-4fe6-8a49-16de58dc3def" providerId="ADAL" clId="{D89B7D6D-D8CC-5162-86AE-4A16FAEEB459}" dt="2025-08-26T21:25:35.361" v="1489" actId="1076"/>
          <ac:picMkLst>
            <pc:docMk/>
            <pc:sldMk cId="1962487872" sldId="261"/>
            <ac:picMk id="5" creationId="{2329105B-4C7F-998C-A835-F25EE880730F}"/>
          </ac:picMkLst>
        </pc:picChg>
      </pc:sldChg>
      <pc:sldChg chg="modSp mod">
        <pc:chgData name="Cote, Andrea (DESE)" userId="2daef489-b5e8-4fe6-8a49-16de58dc3def" providerId="ADAL" clId="{D89B7D6D-D8CC-5162-86AE-4A16FAEEB459}" dt="2025-08-26T18:36:26.166" v="497" actId="1076"/>
        <pc:sldMkLst>
          <pc:docMk/>
          <pc:sldMk cId="2463835743" sldId="262"/>
        </pc:sldMkLst>
        <pc:spChg chg="mod">
          <ac:chgData name="Cote, Andrea (DESE)" userId="2daef489-b5e8-4fe6-8a49-16de58dc3def" providerId="ADAL" clId="{D89B7D6D-D8CC-5162-86AE-4A16FAEEB459}" dt="2025-08-26T18:36:16.743" v="494" actId="20577"/>
          <ac:spMkLst>
            <pc:docMk/>
            <pc:sldMk cId="2463835743" sldId="262"/>
            <ac:spMk id="5" creationId="{DE77E53C-027B-F998-869A-C7E869DEF350}"/>
          </ac:spMkLst>
        </pc:spChg>
        <pc:spChg chg="mod">
          <ac:chgData name="Cote, Andrea (DESE)" userId="2daef489-b5e8-4fe6-8a49-16de58dc3def" providerId="ADAL" clId="{D89B7D6D-D8CC-5162-86AE-4A16FAEEB459}" dt="2025-08-26T18:36:15.133" v="493"/>
          <ac:spMkLst>
            <pc:docMk/>
            <pc:sldMk cId="2463835743" sldId="262"/>
            <ac:spMk id="6" creationId="{99029C5E-D44D-DB49-3034-1EF66B3F9FC9}"/>
          </ac:spMkLst>
        </pc:spChg>
        <pc:picChg chg="mod">
          <ac:chgData name="Cote, Andrea (DESE)" userId="2daef489-b5e8-4fe6-8a49-16de58dc3def" providerId="ADAL" clId="{D89B7D6D-D8CC-5162-86AE-4A16FAEEB459}" dt="2025-08-26T18:36:26.166" v="497" actId="1076"/>
          <ac:picMkLst>
            <pc:docMk/>
            <pc:sldMk cId="2463835743" sldId="262"/>
            <ac:picMk id="2" creationId="{F8EBC9AE-76A8-7522-33FA-4B7DDE099DCC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19:47:12.705" v="1197" actId="1076"/>
        <pc:sldMkLst>
          <pc:docMk/>
          <pc:sldMk cId="2157423706" sldId="263"/>
        </pc:sldMkLst>
        <pc:spChg chg="mod ord">
          <ac:chgData name="Cote, Andrea (DESE)" userId="2daef489-b5e8-4fe6-8a49-16de58dc3def" providerId="ADAL" clId="{D89B7D6D-D8CC-5162-86AE-4A16FAEEB459}" dt="2025-08-26T18:36:32.221" v="498" actId="700"/>
          <ac:spMkLst>
            <pc:docMk/>
            <pc:sldMk cId="2157423706" sldId="263"/>
            <ac:spMk id="2" creationId="{EE6323BB-C53D-7382-72D7-88966E7947E8}"/>
          </ac:spMkLst>
        </pc:spChg>
        <pc:spChg chg="add mod ord">
          <ac:chgData name="Cote, Andrea (DESE)" userId="2daef489-b5e8-4fe6-8a49-16de58dc3def" providerId="ADAL" clId="{D89B7D6D-D8CC-5162-86AE-4A16FAEEB459}" dt="2025-08-26T19:47:04.254" v="1195" actId="14100"/>
          <ac:spMkLst>
            <pc:docMk/>
            <pc:sldMk cId="2157423706" sldId="263"/>
            <ac:spMk id="4" creationId="{D0315C6B-EF34-293A-8829-60EFF3935C5C}"/>
          </ac:spMkLst>
        </pc:spChg>
        <pc:spChg chg="mod ord">
          <ac:chgData name="Cote, Andrea (DESE)" userId="2daef489-b5e8-4fe6-8a49-16de58dc3def" providerId="ADAL" clId="{D89B7D6D-D8CC-5162-86AE-4A16FAEEB459}" dt="2025-08-26T18:36:32.221" v="498" actId="700"/>
          <ac:spMkLst>
            <pc:docMk/>
            <pc:sldMk cId="2157423706" sldId="263"/>
            <ac:spMk id="9" creationId="{196A972A-D259-EAFD-B618-B278B10ED9E3}"/>
          </ac:spMkLst>
        </pc:spChg>
        <pc:picChg chg="mod">
          <ac:chgData name="Cote, Andrea (DESE)" userId="2daef489-b5e8-4fe6-8a49-16de58dc3def" providerId="ADAL" clId="{D89B7D6D-D8CC-5162-86AE-4A16FAEEB459}" dt="2025-08-26T19:47:12.705" v="1197" actId="1076"/>
          <ac:picMkLst>
            <pc:docMk/>
            <pc:sldMk cId="2157423706" sldId="263"/>
            <ac:picMk id="8" creationId="{A1F6D613-26F1-F668-A65C-AD29715E59DD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0:47:46.311" v="1453" actId="115"/>
        <pc:sldMkLst>
          <pc:docMk/>
          <pc:sldMk cId="3510318144" sldId="264"/>
        </pc:sldMkLst>
        <pc:spChg chg="mod ord">
          <ac:chgData name="Cote, Andrea (DESE)" userId="2daef489-b5e8-4fe6-8a49-16de58dc3def" providerId="ADAL" clId="{D89B7D6D-D8CC-5162-86AE-4A16FAEEB459}" dt="2025-08-26T18:37:07.818" v="514" actId="700"/>
          <ac:spMkLst>
            <pc:docMk/>
            <pc:sldMk cId="3510318144" sldId="264"/>
            <ac:spMk id="2" creationId="{61ED53C3-DBD1-8657-AC0E-48AAF36E00A9}"/>
          </ac:spMkLst>
        </pc:spChg>
        <pc:spChg chg="add mod ord">
          <ac:chgData name="Cote, Andrea (DESE)" userId="2daef489-b5e8-4fe6-8a49-16de58dc3def" providerId="ADAL" clId="{D89B7D6D-D8CC-5162-86AE-4A16FAEEB459}" dt="2025-08-26T20:47:46.311" v="1453" actId="115"/>
          <ac:spMkLst>
            <pc:docMk/>
            <pc:sldMk cId="3510318144" sldId="264"/>
            <ac:spMk id="5" creationId="{179A8BDD-B97E-F6C9-BF2E-3EFFE4892A89}"/>
          </ac:spMkLst>
        </pc:spChg>
        <pc:picChg chg="mod">
          <ac:chgData name="Cote, Andrea (DESE)" userId="2daef489-b5e8-4fe6-8a49-16de58dc3def" providerId="ADAL" clId="{D89B7D6D-D8CC-5162-86AE-4A16FAEEB459}" dt="2025-08-26T20:47:23.693" v="1449" actId="1076"/>
          <ac:picMkLst>
            <pc:docMk/>
            <pc:sldMk cId="3510318144" sldId="264"/>
            <ac:picMk id="3" creationId="{1E9AC1FD-A123-62CC-59F6-BD8B325CDDB8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0:46:38.022" v="1441" actId="1076"/>
        <pc:sldMkLst>
          <pc:docMk/>
          <pc:sldMk cId="302286090" sldId="265"/>
        </pc:sldMkLst>
        <pc:spChg chg="mod ord">
          <ac:chgData name="Cote, Andrea (DESE)" userId="2daef489-b5e8-4fe6-8a49-16de58dc3def" providerId="ADAL" clId="{D89B7D6D-D8CC-5162-86AE-4A16FAEEB459}" dt="2025-08-26T19:47:36.598" v="1203" actId="26606"/>
          <ac:spMkLst>
            <pc:docMk/>
            <pc:sldMk cId="302286090" sldId="265"/>
            <ac:spMk id="2" creationId="{D9733F7D-780E-86C6-01FE-124EC6F7BD91}"/>
          </ac:spMkLst>
        </pc:spChg>
        <pc:spChg chg="mod ord">
          <ac:chgData name="Cote, Andrea (DESE)" userId="2daef489-b5e8-4fe6-8a49-16de58dc3def" providerId="ADAL" clId="{D89B7D6D-D8CC-5162-86AE-4A16FAEEB459}" dt="2025-08-26T19:47:36.598" v="1203" actId="26606"/>
          <ac:spMkLst>
            <pc:docMk/>
            <pc:sldMk cId="302286090" sldId="265"/>
            <ac:spMk id="4" creationId="{DFAB2BEB-DFBC-12D5-9ABD-BC5CE546D751}"/>
          </ac:spMkLst>
        </pc:spChg>
        <pc:spChg chg="mod ord">
          <ac:chgData name="Cote, Andrea (DESE)" userId="2daef489-b5e8-4fe6-8a49-16de58dc3def" providerId="ADAL" clId="{D89B7D6D-D8CC-5162-86AE-4A16FAEEB459}" dt="2025-08-26T20:46:31.713" v="1440" actId="14100"/>
          <ac:spMkLst>
            <pc:docMk/>
            <pc:sldMk cId="302286090" sldId="265"/>
            <ac:spMk id="5" creationId="{1DE4447D-BB5F-F50D-B6C8-0C78A6B3854B}"/>
          </ac:spMkLst>
        </pc:spChg>
        <pc:picChg chg="add mod ord">
          <ac:chgData name="Cote, Andrea (DESE)" userId="2daef489-b5e8-4fe6-8a49-16de58dc3def" providerId="ADAL" clId="{D89B7D6D-D8CC-5162-86AE-4A16FAEEB459}" dt="2025-08-26T20:46:38.022" v="1441" actId="1076"/>
          <ac:picMkLst>
            <pc:docMk/>
            <pc:sldMk cId="302286090" sldId="265"/>
            <ac:picMk id="9" creationId="{7216B9DF-4D10-BDE0-16C5-81E665CF28B5}"/>
          </ac:picMkLst>
        </pc:picChg>
      </pc:sldChg>
      <pc:sldChg chg="addSp modSp mod modClrScheme chgLayout">
        <pc:chgData name="Cote, Andrea (DESE)" userId="2daef489-b5e8-4fe6-8a49-16de58dc3def" providerId="ADAL" clId="{D89B7D6D-D8CC-5162-86AE-4A16FAEEB459}" dt="2025-08-26T19:43:47.469" v="1137" actId="114"/>
        <pc:sldMkLst>
          <pc:docMk/>
          <pc:sldMk cId="1476793076" sldId="266"/>
        </pc:sldMkLst>
        <pc:spChg chg="add mod ord">
          <ac:chgData name="Cote, Andrea (DESE)" userId="2daef489-b5e8-4fe6-8a49-16de58dc3def" providerId="ADAL" clId="{D89B7D6D-D8CC-5162-86AE-4A16FAEEB459}" dt="2025-08-26T19:43:34.530" v="1134" actId="20577"/>
          <ac:spMkLst>
            <pc:docMk/>
            <pc:sldMk cId="1476793076" sldId="266"/>
            <ac:spMk id="2" creationId="{1BC6AC11-1E2C-20BA-21A2-7C14E73B2E6B}"/>
          </ac:spMkLst>
        </pc:spChg>
        <pc:spChg chg="mod ord">
          <ac:chgData name="Cote, Andrea (DESE)" userId="2daef489-b5e8-4fe6-8a49-16de58dc3def" providerId="ADAL" clId="{D89B7D6D-D8CC-5162-86AE-4A16FAEEB459}" dt="2025-08-26T19:43:47.469" v="1137" actId="114"/>
          <ac:spMkLst>
            <pc:docMk/>
            <pc:sldMk cId="1476793076" sldId="266"/>
            <ac:spMk id="3" creationId="{7AD157D5-607F-8C7A-6AD4-928D60E82CE4}"/>
          </ac:spMkLst>
        </pc:spChg>
        <pc:spChg chg="mod ord">
          <ac:chgData name="Cote, Andrea (DESE)" userId="2daef489-b5e8-4fe6-8a49-16de58dc3def" providerId="ADAL" clId="{D89B7D6D-D8CC-5162-86AE-4A16FAEEB459}" dt="2025-08-26T18:33:06.968" v="328" actId="700"/>
          <ac:spMkLst>
            <pc:docMk/>
            <pc:sldMk cId="1476793076" sldId="266"/>
            <ac:spMk id="4" creationId="{91D0229B-E9E7-B3BE-5511-949ABA247816}"/>
          </ac:spMkLst>
        </pc:spChg>
      </pc:sldChg>
      <pc:sldChg chg="addSp delSp modSp mod chgLayout">
        <pc:chgData name="Cote, Andrea (DESE)" userId="2daef489-b5e8-4fe6-8a49-16de58dc3def" providerId="ADAL" clId="{D89B7D6D-D8CC-5162-86AE-4A16FAEEB459}" dt="2025-08-26T19:43:57.403" v="1138" actId="20577"/>
        <pc:sldMkLst>
          <pc:docMk/>
          <pc:sldMk cId="3645810606" sldId="267"/>
        </pc:sldMkLst>
        <pc:spChg chg="add mod ord">
          <ac:chgData name="Cote, Andrea (DESE)" userId="2daef489-b5e8-4fe6-8a49-16de58dc3def" providerId="ADAL" clId="{D89B7D6D-D8CC-5162-86AE-4A16FAEEB459}" dt="2025-08-26T18:33:11.769" v="330" actId="700"/>
          <ac:spMkLst>
            <pc:docMk/>
            <pc:sldMk cId="3645810606" sldId="267"/>
            <ac:spMk id="2" creationId="{22154E4F-6FD5-9027-F8F4-7843A5E796B5}"/>
          </ac:spMkLst>
        </pc:spChg>
        <pc:spChg chg="mod ord">
          <ac:chgData name="Cote, Andrea (DESE)" userId="2daef489-b5e8-4fe6-8a49-16de58dc3def" providerId="ADAL" clId="{D89B7D6D-D8CC-5162-86AE-4A16FAEEB459}" dt="2025-08-26T19:43:57.403" v="1138" actId="20577"/>
          <ac:spMkLst>
            <pc:docMk/>
            <pc:sldMk cId="3645810606" sldId="267"/>
            <ac:spMk id="7" creationId="{20271F94-96E3-BF2B-743E-F82E8463A122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19:44:29.964" v="1145" actId="403"/>
        <pc:sldMkLst>
          <pc:docMk/>
          <pc:sldMk cId="2245443201" sldId="268"/>
        </pc:sldMkLst>
        <pc:spChg chg="mod ord">
          <ac:chgData name="Cote, Andrea (DESE)" userId="2daef489-b5e8-4fe6-8a49-16de58dc3def" providerId="ADAL" clId="{D89B7D6D-D8CC-5162-86AE-4A16FAEEB459}" dt="2025-08-26T19:44:11.029" v="1139" actId="700"/>
          <ac:spMkLst>
            <pc:docMk/>
            <pc:sldMk cId="2245443201" sldId="268"/>
            <ac:spMk id="2" creationId="{1B354F0A-1CAB-1B25-77CC-8DC69E15C44F}"/>
          </ac:spMkLst>
        </pc:spChg>
        <pc:spChg chg="mod ord">
          <ac:chgData name="Cote, Andrea (DESE)" userId="2daef489-b5e8-4fe6-8a49-16de58dc3def" providerId="ADAL" clId="{D89B7D6D-D8CC-5162-86AE-4A16FAEEB459}" dt="2025-08-26T19:44:25.404" v="1142"/>
          <ac:spMkLst>
            <pc:docMk/>
            <pc:sldMk cId="2245443201" sldId="268"/>
            <ac:spMk id="4" creationId="{EAE319BB-1439-3B6A-A5D1-DB4D5648B1A3}"/>
          </ac:spMkLst>
        </pc:spChg>
        <pc:spChg chg="mod ord">
          <ac:chgData name="Cote, Andrea (DESE)" userId="2daef489-b5e8-4fe6-8a49-16de58dc3def" providerId="ADAL" clId="{D89B7D6D-D8CC-5162-86AE-4A16FAEEB459}" dt="2025-08-26T19:44:29.964" v="1145" actId="403"/>
          <ac:spMkLst>
            <pc:docMk/>
            <pc:sldMk cId="2245443201" sldId="268"/>
            <ac:spMk id="5" creationId="{0BE4D3F2-F36E-52E6-D09E-B0443927E213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19:50:32.953" v="1263" actId="1076"/>
        <pc:sldMkLst>
          <pc:docMk/>
          <pc:sldMk cId="3843899601" sldId="269"/>
        </pc:sldMkLst>
        <pc:spChg chg="mod">
          <ac:chgData name="Cote, Andrea (DESE)" userId="2daef489-b5e8-4fe6-8a49-16de58dc3def" providerId="ADAL" clId="{D89B7D6D-D8CC-5162-86AE-4A16FAEEB459}" dt="2025-08-26T19:50:27.418" v="1261" actId="1076"/>
          <ac:spMkLst>
            <pc:docMk/>
            <pc:sldMk cId="3843899601" sldId="269"/>
            <ac:spMk id="2" creationId="{66BFEABC-B23A-FB1D-3EA4-692F093C130E}"/>
          </ac:spMkLst>
        </pc:spChg>
        <pc:spChg chg="add mod ord">
          <ac:chgData name="Cote, Andrea (DESE)" userId="2daef489-b5e8-4fe6-8a49-16de58dc3def" providerId="ADAL" clId="{D89B7D6D-D8CC-5162-86AE-4A16FAEEB459}" dt="2025-08-26T19:00:27.448" v="617" actId="1076"/>
          <ac:spMkLst>
            <pc:docMk/>
            <pc:sldMk cId="3843899601" sldId="269"/>
            <ac:spMk id="3" creationId="{35FCB114-974D-F09D-3BEF-63B18334DAB9}"/>
          </ac:spMkLst>
        </pc:spChg>
        <pc:spChg chg="mod ord">
          <ac:chgData name="Cote, Andrea (DESE)" userId="2daef489-b5e8-4fe6-8a49-16de58dc3def" providerId="ADAL" clId="{D89B7D6D-D8CC-5162-86AE-4A16FAEEB459}" dt="2025-08-26T19:00:07.148" v="609" actId="700"/>
          <ac:spMkLst>
            <pc:docMk/>
            <pc:sldMk cId="3843899601" sldId="269"/>
            <ac:spMk id="4" creationId="{C24BE140-EBCA-5FFD-8A87-8DC55257323E}"/>
          </ac:spMkLst>
        </pc:spChg>
        <pc:picChg chg="mod">
          <ac:chgData name="Cote, Andrea (DESE)" userId="2daef489-b5e8-4fe6-8a49-16de58dc3def" providerId="ADAL" clId="{D89B7D6D-D8CC-5162-86AE-4A16FAEEB459}" dt="2025-08-26T19:50:25.065" v="1260" actId="1076"/>
          <ac:picMkLst>
            <pc:docMk/>
            <pc:sldMk cId="3843899601" sldId="269"/>
            <ac:picMk id="9" creationId="{0D414CEF-5189-C986-1741-A6006559BC6C}"/>
          </ac:picMkLst>
        </pc:picChg>
        <pc:picChg chg="mod">
          <ac:chgData name="Cote, Andrea (DESE)" userId="2daef489-b5e8-4fe6-8a49-16de58dc3def" providerId="ADAL" clId="{D89B7D6D-D8CC-5162-86AE-4A16FAEEB459}" dt="2025-08-26T19:50:32.953" v="1263" actId="1076"/>
          <ac:picMkLst>
            <pc:docMk/>
            <pc:sldMk cId="3843899601" sldId="269"/>
            <ac:picMk id="10" creationId="{92B39544-614B-BDA4-33A8-98C5AC68A62B}"/>
          </ac:picMkLst>
        </pc:picChg>
      </pc:sldChg>
      <pc:sldChg chg="modSp mod">
        <pc:chgData name="Cote, Andrea (DESE)" userId="2daef489-b5e8-4fe6-8a49-16de58dc3def" providerId="ADAL" clId="{D89B7D6D-D8CC-5162-86AE-4A16FAEEB459}" dt="2025-08-26T19:00:45.152" v="623" actId="20577"/>
        <pc:sldMkLst>
          <pc:docMk/>
          <pc:sldMk cId="4229256749" sldId="270"/>
        </pc:sldMkLst>
        <pc:spChg chg="mod">
          <ac:chgData name="Cote, Andrea (DESE)" userId="2daef489-b5e8-4fe6-8a49-16de58dc3def" providerId="ADAL" clId="{D89B7D6D-D8CC-5162-86AE-4A16FAEEB459}" dt="2025-08-26T19:00:38.594" v="621" actId="27636"/>
          <ac:spMkLst>
            <pc:docMk/>
            <pc:sldMk cId="4229256749" sldId="270"/>
            <ac:spMk id="2" creationId="{ABC4E8CD-C64E-6CEB-C292-EDA5C58A8874}"/>
          </ac:spMkLst>
        </pc:spChg>
        <pc:spChg chg="mod">
          <ac:chgData name="Cote, Andrea (DESE)" userId="2daef489-b5e8-4fe6-8a49-16de58dc3def" providerId="ADAL" clId="{D89B7D6D-D8CC-5162-86AE-4A16FAEEB459}" dt="2025-08-26T19:00:45.152" v="623" actId="20577"/>
          <ac:spMkLst>
            <pc:docMk/>
            <pc:sldMk cId="4229256749" sldId="270"/>
            <ac:spMk id="8" creationId="{1167C0E0-52FE-D8CF-C18A-F8153055D304}"/>
          </ac:spMkLst>
        </pc:spChg>
        <pc:picChg chg="mod">
          <ac:chgData name="Cote, Andrea (DESE)" userId="2daef489-b5e8-4fe6-8a49-16de58dc3def" providerId="ADAL" clId="{D89B7D6D-D8CC-5162-86AE-4A16FAEEB459}" dt="2025-08-26T19:00:41.003" v="622" actId="1076"/>
          <ac:picMkLst>
            <pc:docMk/>
            <pc:sldMk cId="4229256749" sldId="270"/>
            <ac:picMk id="5" creationId="{9E2E271A-0D31-F829-A95E-D19A352430C6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19:50:47.692" v="1271" actId="478"/>
        <pc:sldMkLst>
          <pc:docMk/>
          <pc:sldMk cId="2120488204" sldId="271"/>
        </pc:sldMkLst>
        <pc:spChg chg="mod ord">
          <ac:chgData name="Cote, Andrea (DESE)" userId="2daef489-b5e8-4fe6-8a49-16de58dc3def" providerId="ADAL" clId="{D89B7D6D-D8CC-5162-86AE-4A16FAEEB459}" dt="2025-08-26T19:00:57.608" v="624" actId="700"/>
          <ac:spMkLst>
            <pc:docMk/>
            <pc:sldMk cId="2120488204" sldId="271"/>
            <ac:spMk id="2" creationId="{60E5EB76-00D5-C47A-86A8-FFD41276837F}"/>
          </ac:spMkLst>
        </pc:spChg>
        <pc:spChg chg="add mod ord">
          <ac:chgData name="Cote, Andrea (DESE)" userId="2daef489-b5e8-4fe6-8a49-16de58dc3def" providerId="ADAL" clId="{D89B7D6D-D8CC-5162-86AE-4A16FAEEB459}" dt="2025-08-26T19:01:04.227" v="633" actId="20577"/>
          <ac:spMkLst>
            <pc:docMk/>
            <pc:sldMk cId="2120488204" sldId="271"/>
            <ac:spMk id="5" creationId="{4B62821E-68E9-59EF-F3CB-BD082C8E930F}"/>
          </ac:spMkLst>
        </pc:spChg>
        <pc:spChg chg="add mod ord">
          <ac:chgData name="Cote, Andrea (DESE)" userId="2daef489-b5e8-4fe6-8a49-16de58dc3def" providerId="ADAL" clId="{D89B7D6D-D8CC-5162-86AE-4A16FAEEB459}" dt="2025-08-26T19:50:43.022" v="1270" actId="122"/>
          <ac:spMkLst>
            <pc:docMk/>
            <pc:sldMk cId="2120488204" sldId="271"/>
            <ac:spMk id="6" creationId="{343E611B-9DD0-E829-2F51-87B38D7D0C44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20:48:04.357" v="1456"/>
        <pc:sldMkLst>
          <pc:docMk/>
          <pc:sldMk cId="337637900" sldId="272"/>
        </pc:sldMkLst>
        <pc:spChg chg="mod ord">
          <ac:chgData name="Cote, Andrea (DESE)" userId="2daef489-b5e8-4fe6-8a49-16de58dc3def" providerId="ADAL" clId="{D89B7D6D-D8CC-5162-86AE-4A16FAEEB459}" dt="2025-08-26T19:03:06.402" v="683" actId="6264"/>
          <ac:spMkLst>
            <pc:docMk/>
            <pc:sldMk cId="337637900" sldId="272"/>
            <ac:spMk id="2" creationId="{CF278863-6119-A202-0E2A-A460C9B838A8}"/>
          </ac:spMkLst>
        </pc:spChg>
        <pc:spChg chg="add mod ord">
          <ac:chgData name="Cote, Andrea (DESE)" userId="2daef489-b5e8-4fe6-8a49-16de58dc3def" providerId="ADAL" clId="{D89B7D6D-D8CC-5162-86AE-4A16FAEEB459}" dt="2025-08-26T20:48:04.357" v="1456"/>
          <ac:spMkLst>
            <pc:docMk/>
            <pc:sldMk cId="337637900" sldId="272"/>
            <ac:spMk id="4" creationId="{51CD1AAE-71A2-8D05-3B3E-F3A18E2F0CBB}"/>
          </ac:spMkLst>
        </pc:spChg>
        <pc:spChg chg="add mod ord">
          <ac:chgData name="Cote, Andrea (DESE)" userId="2daef489-b5e8-4fe6-8a49-16de58dc3def" providerId="ADAL" clId="{D89B7D6D-D8CC-5162-86AE-4A16FAEEB459}" dt="2025-08-26T19:51:40.260" v="1286" actId="20577"/>
          <ac:spMkLst>
            <pc:docMk/>
            <pc:sldMk cId="337637900" sldId="272"/>
            <ac:spMk id="12" creationId="{0A546CF1-3601-9CB7-126F-2948DC7658C2}"/>
          </ac:spMkLst>
        </pc:spChg>
        <pc:picChg chg="add mod">
          <ac:chgData name="Cote, Andrea (DESE)" userId="2daef489-b5e8-4fe6-8a49-16de58dc3def" providerId="ADAL" clId="{D89B7D6D-D8CC-5162-86AE-4A16FAEEB459}" dt="2025-08-26T19:51:21.786" v="1279" actId="1076"/>
          <ac:picMkLst>
            <pc:docMk/>
            <pc:sldMk cId="337637900" sldId="272"/>
            <ac:picMk id="18" creationId="{896588AE-504A-5641-085D-EDAA7C2DA0AC}"/>
          </ac:picMkLst>
        </pc:picChg>
        <pc:picChg chg="add mod">
          <ac:chgData name="Cote, Andrea (DESE)" userId="2daef489-b5e8-4fe6-8a49-16de58dc3def" providerId="ADAL" clId="{D89B7D6D-D8CC-5162-86AE-4A16FAEEB459}" dt="2025-08-26T19:51:30.252" v="1282" actId="1076"/>
          <ac:picMkLst>
            <pc:docMk/>
            <pc:sldMk cId="337637900" sldId="272"/>
            <ac:picMk id="20" creationId="{23A24579-D4DA-197D-3AFE-C40B58EE1E7A}"/>
          </ac:picMkLst>
        </pc:picChg>
        <pc:picChg chg="mod">
          <ac:chgData name="Cote, Andrea (DESE)" userId="2daef489-b5e8-4fe6-8a49-16de58dc3def" providerId="ADAL" clId="{D89B7D6D-D8CC-5162-86AE-4A16FAEEB459}" dt="2025-08-26T19:02:40.735" v="671" actId="1076"/>
          <ac:picMkLst>
            <pc:docMk/>
            <pc:sldMk cId="337637900" sldId="272"/>
            <ac:picMk id="21" creationId="{04225B7F-C3B2-EEA9-57FA-514434EDC662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0:48:10.940" v="1457"/>
        <pc:sldMkLst>
          <pc:docMk/>
          <pc:sldMk cId="806349100" sldId="273"/>
        </pc:sldMkLst>
        <pc:spChg chg="mod ord">
          <ac:chgData name="Cote, Andrea (DESE)" userId="2daef489-b5e8-4fe6-8a49-16de58dc3def" providerId="ADAL" clId="{D89B7D6D-D8CC-5162-86AE-4A16FAEEB459}" dt="2025-08-26T19:03:38.536" v="700" actId="6264"/>
          <ac:spMkLst>
            <pc:docMk/>
            <pc:sldMk cId="806349100" sldId="273"/>
            <ac:spMk id="2" creationId="{759E81A8-3F24-A09A-307A-FCC3C1E54994}"/>
          </ac:spMkLst>
        </pc:spChg>
        <pc:spChg chg="add mod ord">
          <ac:chgData name="Cote, Andrea (DESE)" userId="2daef489-b5e8-4fe6-8a49-16de58dc3def" providerId="ADAL" clId="{D89B7D6D-D8CC-5162-86AE-4A16FAEEB459}" dt="2025-08-26T20:48:10.940" v="1457"/>
          <ac:spMkLst>
            <pc:docMk/>
            <pc:sldMk cId="806349100" sldId="273"/>
            <ac:spMk id="3" creationId="{DEC00A3C-FBD2-18EB-545F-7BD9033C6327}"/>
          </ac:spMkLst>
        </pc:spChg>
        <pc:spChg chg="add mod ord">
          <ac:chgData name="Cote, Andrea (DESE)" userId="2daef489-b5e8-4fe6-8a49-16de58dc3def" providerId="ADAL" clId="{D89B7D6D-D8CC-5162-86AE-4A16FAEEB459}" dt="2025-08-26T19:51:52.891" v="1290" actId="27636"/>
          <ac:spMkLst>
            <pc:docMk/>
            <pc:sldMk cId="806349100" sldId="273"/>
            <ac:spMk id="10" creationId="{B7302DB0-84AD-F53E-4963-FA4756EBF2DF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19:52:31.340" v="1306" actId="122"/>
        <pc:sldMkLst>
          <pc:docMk/>
          <pc:sldMk cId="4029776080" sldId="274"/>
        </pc:sldMkLst>
        <pc:spChg chg="mod">
          <ac:chgData name="Cote, Andrea (DESE)" userId="2daef489-b5e8-4fe6-8a49-16de58dc3def" providerId="ADAL" clId="{D89B7D6D-D8CC-5162-86AE-4A16FAEEB459}" dt="2025-08-26T19:52:23.539" v="1304" actId="1076"/>
          <ac:spMkLst>
            <pc:docMk/>
            <pc:sldMk cId="4029776080" sldId="274"/>
            <ac:spMk id="2" creationId="{3D5467A4-8E3B-CA84-B0E8-7FCD99CDD42A}"/>
          </ac:spMkLst>
        </pc:spChg>
        <pc:spChg chg="mod ord">
          <ac:chgData name="Cote, Andrea (DESE)" userId="2daef489-b5e8-4fe6-8a49-16de58dc3def" providerId="ADAL" clId="{D89B7D6D-D8CC-5162-86AE-4A16FAEEB459}" dt="2025-08-26T19:52:15.005" v="1298" actId="6264"/>
          <ac:spMkLst>
            <pc:docMk/>
            <pc:sldMk cId="4029776080" sldId="274"/>
            <ac:spMk id="4" creationId="{FF9737DF-392B-6E82-BD92-CDE34AECCCBE}"/>
          </ac:spMkLst>
        </pc:spChg>
        <pc:spChg chg="add mod ord">
          <ac:chgData name="Cote, Andrea (DESE)" userId="2daef489-b5e8-4fe6-8a49-16de58dc3def" providerId="ADAL" clId="{D89B7D6D-D8CC-5162-86AE-4A16FAEEB459}" dt="2025-08-26T19:52:15.005" v="1298" actId="6264"/>
          <ac:spMkLst>
            <pc:docMk/>
            <pc:sldMk cId="4029776080" sldId="274"/>
            <ac:spMk id="7" creationId="{2E6D8693-9249-8D91-5DF9-6FE593104C6E}"/>
          </ac:spMkLst>
        </pc:spChg>
        <pc:spChg chg="add mod ord">
          <ac:chgData name="Cote, Andrea (DESE)" userId="2daef489-b5e8-4fe6-8a49-16de58dc3def" providerId="ADAL" clId="{D89B7D6D-D8CC-5162-86AE-4A16FAEEB459}" dt="2025-08-26T19:52:31.340" v="1306" actId="122"/>
          <ac:spMkLst>
            <pc:docMk/>
            <pc:sldMk cId="4029776080" sldId="274"/>
            <ac:spMk id="8" creationId="{D245B92D-10AA-1EB7-3AE7-12097D106201}"/>
          </ac:spMkLst>
        </pc:spChg>
        <pc:picChg chg="mod">
          <ac:chgData name="Cote, Andrea (DESE)" userId="2daef489-b5e8-4fe6-8a49-16de58dc3def" providerId="ADAL" clId="{D89B7D6D-D8CC-5162-86AE-4A16FAEEB459}" dt="2025-08-26T19:52:19.543" v="1303" actId="1076"/>
          <ac:picMkLst>
            <pc:docMk/>
            <pc:sldMk cId="4029776080" sldId="274"/>
            <ac:picMk id="9" creationId="{ED0AD1C0-1DA4-F695-DB2A-7F85F01E7D34}"/>
          </ac:picMkLst>
        </pc:picChg>
      </pc:sldChg>
      <pc:sldChg chg="modSp mod">
        <pc:chgData name="Cote, Andrea (DESE)" userId="2daef489-b5e8-4fe6-8a49-16de58dc3def" providerId="ADAL" clId="{D89B7D6D-D8CC-5162-86AE-4A16FAEEB459}" dt="2025-08-26T19:05:14.466" v="751" actId="1076"/>
        <pc:sldMkLst>
          <pc:docMk/>
          <pc:sldMk cId="306655698" sldId="275"/>
        </pc:sldMkLst>
        <pc:spChg chg="mod">
          <ac:chgData name="Cote, Andrea (DESE)" userId="2daef489-b5e8-4fe6-8a49-16de58dc3def" providerId="ADAL" clId="{D89B7D6D-D8CC-5162-86AE-4A16FAEEB459}" dt="2025-08-26T19:05:10.976" v="750" actId="20577"/>
          <ac:spMkLst>
            <pc:docMk/>
            <pc:sldMk cId="306655698" sldId="275"/>
            <ac:spMk id="6" creationId="{452B267C-5806-36CC-CB82-549A70C22AF2}"/>
          </ac:spMkLst>
        </pc:spChg>
        <pc:picChg chg="mod">
          <ac:chgData name="Cote, Andrea (DESE)" userId="2daef489-b5e8-4fe6-8a49-16de58dc3def" providerId="ADAL" clId="{D89B7D6D-D8CC-5162-86AE-4A16FAEEB459}" dt="2025-08-26T19:05:14.466" v="751" actId="1076"/>
          <ac:picMkLst>
            <pc:docMk/>
            <pc:sldMk cId="306655698" sldId="275"/>
            <ac:picMk id="2" creationId="{BD2920D1-0E00-64D5-6CC7-BF54B476011C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19:53:44.039" v="1318" actId="404"/>
        <pc:sldMkLst>
          <pc:docMk/>
          <pc:sldMk cId="2639209028" sldId="276"/>
        </pc:sldMkLst>
        <pc:spChg chg="mod ord">
          <ac:chgData name="Cote, Andrea (DESE)" userId="2daef489-b5e8-4fe6-8a49-16de58dc3def" providerId="ADAL" clId="{D89B7D6D-D8CC-5162-86AE-4A16FAEEB459}" dt="2025-08-26T19:53:32.806" v="1310" actId="6264"/>
          <ac:spMkLst>
            <pc:docMk/>
            <pc:sldMk cId="2639209028" sldId="276"/>
            <ac:spMk id="2" creationId="{98698601-E847-FCC2-4BFE-C28D09E47875}"/>
          </ac:spMkLst>
        </pc:spChg>
        <pc:spChg chg="add mod ord">
          <ac:chgData name="Cote, Andrea (DESE)" userId="2daef489-b5e8-4fe6-8a49-16de58dc3def" providerId="ADAL" clId="{D89B7D6D-D8CC-5162-86AE-4A16FAEEB459}" dt="2025-08-26T19:53:32.806" v="1310" actId="6264"/>
          <ac:spMkLst>
            <pc:docMk/>
            <pc:sldMk cId="2639209028" sldId="276"/>
            <ac:spMk id="5" creationId="{35D199D5-AB2B-FBDD-D679-A7BF42F8D130}"/>
          </ac:spMkLst>
        </pc:spChg>
        <pc:spChg chg="add mod ord">
          <ac:chgData name="Cote, Andrea (DESE)" userId="2daef489-b5e8-4fe6-8a49-16de58dc3def" providerId="ADAL" clId="{D89B7D6D-D8CC-5162-86AE-4A16FAEEB459}" dt="2025-08-26T19:53:44.039" v="1318" actId="404"/>
          <ac:spMkLst>
            <pc:docMk/>
            <pc:sldMk cId="2639209028" sldId="276"/>
            <ac:spMk id="6" creationId="{B46ED281-2C4E-19C7-3028-317AB4494F98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19:55:00.544" v="1333"/>
        <pc:sldMkLst>
          <pc:docMk/>
          <pc:sldMk cId="468012961" sldId="277"/>
        </pc:sldMkLst>
        <pc:spChg chg="mod ord">
          <ac:chgData name="Cote, Andrea (DESE)" userId="2daef489-b5e8-4fe6-8a49-16de58dc3def" providerId="ADAL" clId="{D89B7D6D-D8CC-5162-86AE-4A16FAEEB459}" dt="2025-08-26T19:54:21.803" v="1320" actId="6264"/>
          <ac:spMkLst>
            <pc:docMk/>
            <pc:sldMk cId="468012961" sldId="277"/>
            <ac:spMk id="2" creationId="{18A0E424-1F52-8CC9-1B30-CA743EF86439}"/>
          </ac:spMkLst>
        </pc:spChg>
        <pc:spChg chg="add mod ord">
          <ac:chgData name="Cote, Andrea (DESE)" userId="2daef489-b5e8-4fe6-8a49-16de58dc3def" providerId="ADAL" clId="{D89B7D6D-D8CC-5162-86AE-4A16FAEEB459}" dt="2025-08-26T19:55:00.544" v="1333"/>
          <ac:spMkLst>
            <pc:docMk/>
            <pc:sldMk cId="468012961" sldId="277"/>
            <ac:spMk id="15" creationId="{E77E1355-5114-D379-B4B5-17D28AE8C17B}"/>
          </ac:spMkLst>
        </pc:spChg>
        <pc:spChg chg="add mod ord">
          <ac:chgData name="Cote, Andrea (DESE)" userId="2daef489-b5e8-4fe6-8a49-16de58dc3def" providerId="ADAL" clId="{D89B7D6D-D8CC-5162-86AE-4A16FAEEB459}" dt="2025-08-26T19:54:34.794" v="1328" actId="1076"/>
          <ac:spMkLst>
            <pc:docMk/>
            <pc:sldMk cId="468012961" sldId="277"/>
            <ac:spMk id="17" creationId="{F1EBB946-FE17-1027-BA78-60A32A3DE8E8}"/>
          </ac:spMkLst>
        </pc:spChg>
        <pc:picChg chg="mod">
          <ac:chgData name="Cote, Andrea (DESE)" userId="2daef489-b5e8-4fe6-8a49-16de58dc3def" providerId="ADAL" clId="{D89B7D6D-D8CC-5162-86AE-4A16FAEEB459}" dt="2025-08-26T19:07:32.089" v="822" actId="1076"/>
          <ac:picMkLst>
            <pc:docMk/>
            <pc:sldMk cId="468012961" sldId="277"/>
            <ac:picMk id="5" creationId="{07A01034-5970-5974-4A27-6062CEB1F619}"/>
          </ac:picMkLst>
        </pc:picChg>
        <pc:picChg chg="mod">
          <ac:chgData name="Cote, Andrea (DESE)" userId="2daef489-b5e8-4fe6-8a49-16de58dc3def" providerId="ADAL" clId="{D89B7D6D-D8CC-5162-86AE-4A16FAEEB459}" dt="2025-08-26T19:07:55.102" v="833" actId="1076"/>
          <ac:picMkLst>
            <pc:docMk/>
            <pc:sldMk cId="468012961" sldId="277"/>
            <ac:picMk id="16" creationId="{E9F1F8FC-20F7-E7A5-797E-4A4FE677ADB1}"/>
          </ac:picMkLst>
        </pc:picChg>
        <pc:picChg chg="add mod">
          <ac:chgData name="Cote, Andrea (DESE)" userId="2daef489-b5e8-4fe6-8a49-16de58dc3def" providerId="ADAL" clId="{D89B7D6D-D8CC-5162-86AE-4A16FAEEB459}" dt="2025-08-26T19:54:45.919" v="1330" actId="1076"/>
          <ac:picMkLst>
            <pc:docMk/>
            <pc:sldMk cId="468012961" sldId="277"/>
            <ac:picMk id="21" creationId="{5A199D77-6402-E564-B4AB-1910B863EDA9}"/>
          </ac:picMkLst>
        </pc:picChg>
        <pc:picChg chg="add mod">
          <ac:chgData name="Cote, Andrea (DESE)" userId="2daef489-b5e8-4fe6-8a49-16de58dc3def" providerId="ADAL" clId="{D89B7D6D-D8CC-5162-86AE-4A16FAEEB459}" dt="2025-08-26T19:54:49.527" v="1332" actId="1076"/>
          <ac:picMkLst>
            <pc:docMk/>
            <pc:sldMk cId="468012961" sldId="277"/>
            <ac:picMk id="22" creationId="{5FC75AE5-2FD4-C493-5608-02A83754F65E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19:55:11.621" v="1334"/>
        <pc:sldMkLst>
          <pc:docMk/>
          <pc:sldMk cId="2837800407" sldId="278"/>
        </pc:sldMkLst>
        <pc:spChg chg="mod ord">
          <ac:chgData name="Cote, Andrea (DESE)" userId="2daef489-b5e8-4fe6-8a49-16de58dc3def" providerId="ADAL" clId="{D89B7D6D-D8CC-5162-86AE-4A16FAEEB459}" dt="2025-08-26T19:08:07.846" v="834" actId="700"/>
          <ac:spMkLst>
            <pc:docMk/>
            <pc:sldMk cId="2837800407" sldId="278"/>
            <ac:spMk id="2" creationId="{5A09866E-1278-6BA1-06E2-F2EEC2A005F5}"/>
          </ac:spMkLst>
        </pc:spChg>
        <pc:spChg chg="add mod ord">
          <ac:chgData name="Cote, Andrea (DESE)" userId="2daef489-b5e8-4fe6-8a49-16de58dc3def" providerId="ADAL" clId="{D89B7D6D-D8CC-5162-86AE-4A16FAEEB459}" dt="2025-08-26T19:55:11.621" v="1334"/>
          <ac:spMkLst>
            <pc:docMk/>
            <pc:sldMk cId="2837800407" sldId="278"/>
            <ac:spMk id="4" creationId="{BDED66C6-6013-1B0D-004C-E38C2B6D8708}"/>
          </ac:spMkLst>
        </pc:spChg>
        <pc:spChg chg="add mod ord">
          <ac:chgData name="Cote, Andrea (DESE)" userId="2daef489-b5e8-4fe6-8a49-16de58dc3def" providerId="ADAL" clId="{D89B7D6D-D8CC-5162-86AE-4A16FAEEB459}" dt="2025-08-26T19:08:57.791" v="854" actId="403"/>
          <ac:spMkLst>
            <pc:docMk/>
            <pc:sldMk cId="2837800407" sldId="278"/>
            <ac:spMk id="6" creationId="{65B7CB15-5FBF-CBD8-A164-4663F2EA8D0F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19:55:45.358" v="1346" actId="1076"/>
        <pc:sldMkLst>
          <pc:docMk/>
          <pc:sldMk cId="2827263996" sldId="279"/>
        </pc:sldMkLst>
        <pc:spChg chg="mod">
          <ac:chgData name="Cote, Andrea (DESE)" userId="2daef489-b5e8-4fe6-8a49-16de58dc3def" providerId="ADAL" clId="{D89B7D6D-D8CC-5162-86AE-4A16FAEEB459}" dt="2025-08-26T19:55:42.754" v="1345" actId="1076"/>
          <ac:spMkLst>
            <pc:docMk/>
            <pc:sldMk cId="2827263996" sldId="279"/>
            <ac:spMk id="2" creationId="{7D745A41-CA93-1073-94C5-EEB71AA657E1}"/>
          </ac:spMkLst>
        </pc:spChg>
        <pc:spChg chg="mod ord">
          <ac:chgData name="Cote, Andrea (DESE)" userId="2daef489-b5e8-4fe6-8a49-16de58dc3def" providerId="ADAL" clId="{D89B7D6D-D8CC-5162-86AE-4A16FAEEB459}" dt="2025-08-26T19:55:22.778" v="1337" actId="6264"/>
          <ac:spMkLst>
            <pc:docMk/>
            <pc:sldMk cId="2827263996" sldId="279"/>
            <ac:spMk id="4" creationId="{17BAF3A5-E51F-D631-2614-D27BB22DCE9E}"/>
          </ac:spMkLst>
        </pc:spChg>
        <pc:spChg chg="add mod ord">
          <ac:chgData name="Cote, Andrea (DESE)" userId="2daef489-b5e8-4fe6-8a49-16de58dc3def" providerId="ADAL" clId="{D89B7D6D-D8CC-5162-86AE-4A16FAEEB459}" dt="2025-08-26T19:55:22.778" v="1337" actId="6264"/>
          <ac:spMkLst>
            <pc:docMk/>
            <pc:sldMk cId="2827263996" sldId="279"/>
            <ac:spMk id="6" creationId="{9DE2FD87-CB91-1B4D-A954-09E053720437}"/>
          </ac:spMkLst>
        </pc:spChg>
        <pc:spChg chg="add mod ord">
          <ac:chgData name="Cote, Andrea (DESE)" userId="2daef489-b5e8-4fe6-8a49-16de58dc3def" providerId="ADAL" clId="{D89B7D6D-D8CC-5162-86AE-4A16FAEEB459}" dt="2025-08-26T19:55:38.136" v="1344" actId="404"/>
          <ac:spMkLst>
            <pc:docMk/>
            <pc:sldMk cId="2827263996" sldId="279"/>
            <ac:spMk id="7" creationId="{B2C0E9D9-0FBD-2551-ACA6-9254C4E803A5}"/>
          </ac:spMkLst>
        </pc:spChg>
        <pc:picChg chg="mod">
          <ac:chgData name="Cote, Andrea (DESE)" userId="2daef489-b5e8-4fe6-8a49-16de58dc3def" providerId="ADAL" clId="{D89B7D6D-D8CC-5162-86AE-4A16FAEEB459}" dt="2025-08-26T19:55:45.358" v="1346" actId="1076"/>
          <ac:picMkLst>
            <pc:docMk/>
            <pc:sldMk cId="2827263996" sldId="279"/>
            <ac:picMk id="11" creationId="{17B949BE-CBA2-0640-F454-E2E9BB9EE048}"/>
          </ac:picMkLst>
        </pc:picChg>
      </pc:sldChg>
      <pc:sldChg chg="modSp mod">
        <pc:chgData name="Cote, Andrea (DESE)" userId="2daef489-b5e8-4fe6-8a49-16de58dc3def" providerId="ADAL" clId="{D89B7D6D-D8CC-5162-86AE-4A16FAEEB459}" dt="2025-08-26T19:55:56.192" v="1348" actId="1076"/>
        <pc:sldMkLst>
          <pc:docMk/>
          <pc:sldMk cId="2852658694" sldId="280"/>
        </pc:sldMkLst>
        <pc:spChg chg="mod">
          <ac:chgData name="Cote, Andrea (DESE)" userId="2daef489-b5e8-4fe6-8a49-16de58dc3def" providerId="ADAL" clId="{D89B7D6D-D8CC-5162-86AE-4A16FAEEB459}" dt="2025-08-26T19:09:35.780" v="870" actId="20577"/>
          <ac:spMkLst>
            <pc:docMk/>
            <pc:sldMk cId="2852658694" sldId="280"/>
            <ac:spMk id="5" creationId="{1E703971-9B7F-3109-54CD-3C87499F7E89}"/>
          </ac:spMkLst>
        </pc:spChg>
        <pc:picChg chg="mod">
          <ac:chgData name="Cote, Andrea (DESE)" userId="2daef489-b5e8-4fe6-8a49-16de58dc3def" providerId="ADAL" clId="{D89B7D6D-D8CC-5162-86AE-4A16FAEEB459}" dt="2025-08-26T19:55:56.192" v="1348" actId="1076"/>
          <ac:picMkLst>
            <pc:docMk/>
            <pc:sldMk cId="2852658694" sldId="280"/>
            <ac:picMk id="6" creationId="{55BB545C-EE14-AC1E-1A6A-11C5B7A87610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19:56:07.069" v="1355" actId="12"/>
        <pc:sldMkLst>
          <pc:docMk/>
          <pc:sldMk cId="2491866825" sldId="281"/>
        </pc:sldMkLst>
        <pc:spChg chg="mod ord">
          <ac:chgData name="Cote, Andrea (DESE)" userId="2daef489-b5e8-4fe6-8a49-16de58dc3def" providerId="ADAL" clId="{D89B7D6D-D8CC-5162-86AE-4A16FAEEB459}" dt="2025-08-26T19:56:03.022" v="1349" actId="6264"/>
          <ac:spMkLst>
            <pc:docMk/>
            <pc:sldMk cId="2491866825" sldId="281"/>
            <ac:spMk id="2" creationId="{3570A1F3-DC21-4115-B9FA-EC7118AD261E}"/>
          </ac:spMkLst>
        </pc:spChg>
        <pc:spChg chg="add mod ord">
          <ac:chgData name="Cote, Andrea (DESE)" userId="2daef489-b5e8-4fe6-8a49-16de58dc3def" providerId="ADAL" clId="{D89B7D6D-D8CC-5162-86AE-4A16FAEEB459}" dt="2025-08-26T19:56:03.022" v="1349" actId="6264"/>
          <ac:spMkLst>
            <pc:docMk/>
            <pc:sldMk cId="2491866825" sldId="281"/>
            <ac:spMk id="5" creationId="{79132A3C-98D6-6802-5E87-633F16D1E72B}"/>
          </ac:spMkLst>
        </pc:spChg>
        <pc:spChg chg="add mod ord">
          <ac:chgData name="Cote, Andrea (DESE)" userId="2daef489-b5e8-4fe6-8a49-16de58dc3def" providerId="ADAL" clId="{D89B7D6D-D8CC-5162-86AE-4A16FAEEB459}" dt="2025-08-26T19:56:07.069" v="1355" actId="12"/>
          <ac:spMkLst>
            <pc:docMk/>
            <pc:sldMk cId="2491866825" sldId="281"/>
            <ac:spMk id="6" creationId="{2CB93CB2-FC21-E31B-A9DB-5353D8FDB6AC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20:48:31.331" v="1459"/>
        <pc:sldMkLst>
          <pc:docMk/>
          <pc:sldMk cId="550741462" sldId="282"/>
        </pc:sldMkLst>
        <pc:spChg chg="mod ord">
          <ac:chgData name="Cote, Andrea (DESE)" userId="2daef489-b5e8-4fe6-8a49-16de58dc3def" providerId="ADAL" clId="{D89B7D6D-D8CC-5162-86AE-4A16FAEEB459}" dt="2025-08-26T19:10:22.106" v="896" actId="700"/>
          <ac:spMkLst>
            <pc:docMk/>
            <pc:sldMk cId="550741462" sldId="282"/>
            <ac:spMk id="2" creationId="{0F34FD2D-384A-D19C-C9A9-F5D91A4E68CF}"/>
          </ac:spMkLst>
        </pc:spChg>
        <pc:spChg chg="add mod ord">
          <ac:chgData name="Cote, Andrea (DESE)" userId="2daef489-b5e8-4fe6-8a49-16de58dc3def" providerId="ADAL" clId="{D89B7D6D-D8CC-5162-86AE-4A16FAEEB459}" dt="2025-08-26T20:48:31.331" v="1459"/>
          <ac:spMkLst>
            <pc:docMk/>
            <pc:sldMk cId="550741462" sldId="282"/>
            <ac:spMk id="4" creationId="{1379065B-607C-68AC-5D87-C408C57E1895}"/>
          </ac:spMkLst>
        </pc:spChg>
        <pc:spChg chg="add mod ord">
          <ac:chgData name="Cote, Andrea (DESE)" userId="2daef489-b5e8-4fe6-8a49-16de58dc3def" providerId="ADAL" clId="{D89B7D6D-D8CC-5162-86AE-4A16FAEEB459}" dt="2025-08-26T19:10:58.102" v="920" actId="27636"/>
          <ac:spMkLst>
            <pc:docMk/>
            <pc:sldMk cId="550741462" sldId="282"/>
            <ac:spMk id="5" creationId="{E9FDDB94-0525-E24C-1C33-5C64449EADD1}"/>
          </ac:spMkLst>
        </pc:spChg>
        <pc:picChg chg="add mod">
          <ac:chgData name="Cote, Andrea (DESE)" userId="2daef489-b5e8-4fe6-8a49-16de58dc3def" providerId="ADAL" clId="{D89B7D6D-D8CC-5162-86AE-4A16FAEEB459}" dt="2025-08-26T19:56:25.060" v="1358" actId="1076"/>
          <ac:picMkLst>
            <pc:docMk/>
            <pc:sldMk cId="550741462" sldId="282"/>
            <ac:picMk id="9" creationId="{30BFB004-D103-06D5-3129-175837DD3591}"/>
          </ac:picMkLst>
        </pc:picChg>
        <pc:picChg chg="add mod">
          <ac:chgData name="Cote, Andrea (DESE)" userId="2daef489-b5e8-4fe6-8a49-16de58dc3def" providerId="ADAL" clId="{D89B7D6D-D8CC-5162-86AE-4A16FAEEB459}" dt="2025-08-26T19:56:28.781" v="1360" actId="1076"/>
          <ac:picMkLst>
            <pc:docMk/>
            <pc:sldMk cId="550741462" sldId="282"/>
            <ac:picMk id="10" creationId="{DA22B81A-DCC8-5E93-3EB3-E56EC8CE79D6}"/>
          </ac:picMkLst>
        </pc:picChg>
        <pc:picChg chg="mod">
          <ac:chgData name="Cote, Andrea (DESE)" userId="2daef489-b5e8-4fe6-8a49-16de58dc3def" providerId="ADAL" clId="{D89B7D6D-D8CC-5162-86AE-4A16FAEEB459}" dt="2025-08-26T19:11:02.079" v="921" actId="1076"/>
          <ac:picMkLst>
            <pc:docMk/>
            <pc:sldMk cId="550741462" sldId="282"/>
            <ac:picMk id="12" creationId="{2C4F672A-1EC3-728F-F553-46BA97E4422E}"/>
          </ac:picMkLst>
        </pc:picChg>
        <pc:picChg chg="mod">
          <ac:chgData name="Cote, Andrea (DESE)" userId="2daef489-b5e8-4fe6-8a49-16de58dc3def" providerId="ADAL" clId="{D89B7D6D-D8CC-5162-86AE-4A16FAEEB459}" dt="2025-08-26T19:11:04.191" v="922" actId="1076"/>
          <ac:picMkLst>
            <pc:docMk/>
            <pc:sldMk cId="550741462" sldId="282"/>
            <ac:picMk id="15" creationId="{AA1F4073-00A7-CBCA-C898-7B4CA2B3F2B3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19:22:12.180" v="945" actId="20577"/>
        <pc:sldMkLst>
          <pc:docMk/>
          <pc:sldMk cId="2981080056" sldId="283"/>
        </pc:sldMkLst>
        <pc:spChg chg="mod ord">
          <ac:chgData name="Cote, Andrea (DESE)" userId="2daef489-b5e8-4fe6-8a49-16de58dc3def" providerId="ADAL" clId="{D89B7D6D-D8CC-5162-86AE-4A16FAEEB459}" dt="2025-08-26T19:21:38.090" v="924" actId="700"/>
          <ac:spMkLst>
            <pc:docMk/>
            <pc:sldMk cId="2981080056" sldId="283"/>
            <ac:spMk id="2" creationId="{15975788-D9DA-F7CD-2300-1670A17B655A}"/>
          </ac:spMkLst>
        </pc:spChg>
        <pc:spChg chg="add mod ord">
          <ac:chgData name="Cote, Andrea (DESE)" userId="2daef489-b5e8-4fe6-8a49-16de58dc3def" providerId="ADAL" clId="{D89B7D6D-D8CC-5162-86AE-4A16FAEEB459}" dt="2025-08-26T19:21:44.235" v="932" actId="27636"/>
          <ac:spMkLst>
            <pc:docMk/>
            <pc:sldMk cId="2981080056" sldId="283"/>
            <ac:spMk id="4" creationId="{12C39F13-8A5C-7B61-CE97-8766EA6FE84B}"/>
          </ac:spMkLst>
        </pc:spChg>
        <pc:spChg chg="add mod ord">
          <ac:chgData name="Cote, Andrea (DESE)" userId="2daef489-b5e8-4fe6-8a49-16de58dc3def" providerId="ADAL" clId="{D89B7D6D-D8CC-5162-86AE-4A16FAEEB459}" dt="2025-08-26T19:22:12.180" v="945" actId="20577"/>
          <ac:spMkLst>
            <pc:docMk/>
            <pc:sldMk cId="2981080056" sldId="283"/>
            <ac:spMk id="9" creationId="{9AA01550-1FF2-72A3-E70A-C7D1F34A4B2F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20:48:49.843" v="1463" actId="1076"/>
        <pc:sldMkLst>
          <pc:docMk/>
          <pc:sldMk cId="1161352418" sldId="284"/>
        </pc:sldMkLst>
        <pc:spChg chg="mod">
          <ac:chgData name="Cote, Andrea (DESE)" userId="2daef489-b5e8-4fe6-8a49-16de58dc3def" providerId="ADAL" clId="{D89B7D6D-D8CC-5162-86AE-4A16FAEEB459}" dt="2025-08-26T20:48:49.843" v="1463" actId="1076"/>
          <ac:spMkLst>
            <pc:docMk/>
            <pc:sldMk cId="1161352418" sldId="284"/>
            <ac:spMk id="2" creationId="{57697D59-7F53-0BBB-2F9E-F026F29E29CE}"/>
          </ac:spMkLst>
        </pc:spChg>
        <pc:spChg chg="mod ord">
          <ac:chgData name="Cote, Andrea (DESE)" userId="2daef489-b5e8-4fe6-8a49-16de58dc3def" providerId="ADAL" clId="{D89B7D6D-D8CC-5162-86AE-4A16FAEEB459}" dt="2025-08-26T19:56:41.656" v="1361" actId="6264"/>
          <ac:spMkLst>
            <pc:docMk/>
            <pc:sldMk cId="1161352418" sldId="284"/>
            <ac:spMk id="4" creationId="{A24FC55B-C2A8-6466-F54F-031B3D147AB6}"/>
          </ac:spMkLst>
        </pc:spChg>
        <pc:spChg chg="add mod ord">
          <ac:chgData name="Cote, Andrea (DESE)" userId="2daef489-b5e8-4fe6-8a49-16de58dc3def" providerId="ADAL" clId="{D89B7D6D-D8CC-5162-86AE-4A16FAEEB459}" dt="2025-08-26T19:56:52.436" v="1365" actId="20577"/>
          <ac:spMkLst>
            <pc:docMk/>
            <pc:sldMk cId="1161352418" sldId="284"/>
            <ac:spMk id="5" creationId="{5E3F7732-3663-87C9-05F1-6AE635B06DD5}"/>
          </ac:spMkLst>
        </pc:spChg>
        <pc:spChg chg="add mod ord">
          <ac:chgData name="Cote, Andrea (DESE)" userId="2daef489-b5e8-4fe6-8a49-16de58dc3def" providerId="ADAL" clId="{D89B7D6D-D8CC-5162-86AE-4A16FAEEB459}" dt="2025-08-26T19:58:34.349" v="1372" actId="20577"/>
          <ac:spMkLst>
            <pc:docMk/>
            <pc:sldMk cId="1161352418" sldId="284"/>
            <ac:spMk id="6" creationId="{E6F8C277-99F8-9F5E-E948-EDF09FEFD269}"/>
          </ac:spMkLst>
        </pc:spChg>
        <pc:picChg chg="mod">
          <ac:chgData name="Cote, Andrea (DESE)" userId="2daef489-b5e8-4fe6-8a49-16de58dc3def" providerId="ADAL" clId="{D89B7D6D-D8CC-5162-86AE-4A16FAEEB459}" dt="2025-08-26T20:48:44.086" v="1461" actId="1076"/>
          <ac:picMkLst>
            <pc:docMk/>
            <pc:sldMk cId="1161352418" sldId="284"/>
            <ac:picMk id="14" creationId="{7435A687-4383-2E74-1937-568A9737A558}"/>
          </ac:picMkLst>
        </pc:picChg>
      </pc:sldChg>
      <pc:sldChg chg="modSp mod">
        <pc:chgData name="Cote, Andrea (DESE)" userId="2daef489-b5e8-4fe6-8a49-16de58dc3def" providerId="ADAL" clId="{D89B7D6D-D8CC-5162-86AE-4A16FAEEB459}" dt="2025-08-26T20:00:10.180" v="1375" actId="1076"/>
        <pc:sldMkLst>
          <pc:docMk/>
          <pc:sldMk cId="3045348622" sldId="285"/>
        </pc:sldMkLst>
        <pc:picChg chg="mod">
          <ac:chgData name="Cote, Andrea (DESE)" userId="2daef489-b5e8-4fe6-8a49-16de58dc3def" providerId="ADAL" clId="{D89B7D6D-D8CC-5162-86AE-4A16FAEEB459}" dt="2025-08-26T20:00:10.180" v="1375" actId="1076"/>
          <ac:picMkLst>
            <pc:docMk/>
            <pc:sldMk cId="3045348622" sldId="285"/>
            <ac:picMk id="5" creationId="{6CE2FE01-F700-C13C-5005-4B24D47BBFB1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0:00:23.140" v="1382" actId="122"/>
        <pc:sldMkLst>
          <pc:docMk/>
          <pc:sldMk cId="579620511" sldId="286"/>
        </pc:sldMkLst>
        <pc:spChg chg="mod ord">
          <ac:chgData name="Cote, Andrea (DESE)" userId="2daef489-b5e8-4fe6-8a49-16de58dc3def" providerId="ADAL" clId="{D89B7D6D-D8CC-5162-86AE-4A16FAEEB459}" dt="2025-08-26T20:00:16.330" v="1376" actId="6264"/>
          <ac:spMkLst>
            <pc:docMk/>
            <pc:sldMk cId="579620511" sldId="286"/>
            <ac:spMk id="2" creationId="{8B9C55E9-DE6E-D09D-5B95-0A6BF49B7BE4}"/>
          </ac:spMkLst>
        </pc:spChg>
        <pc:spChg chg="add mod ord">
          <ac:chgData name="Cote, Andrea (DESE)" userId="2daef489-b5e8-4fe6-8a49-16de58dc3def" providerId="ADAL" clId="{D89B7D6D-D8CC-5162-86AE-4A16FAEEB459}" dt="2025-08-26T20:00:16.330" v="1376" actId="6264"/>
          <ac:spMkLst>
            <pc:docMk/>
            <pc:sldMk cId="579620511" sldId="286"/>
            <ac:spMk id="5" creationId="{3A66F432-93A7-A120-A9E8-D098A0B518C7}"/>
          </ac:spMkLst>
        </pc:spChg>
        <pc:spChg chg="add mod ord">
          <ac:chgData name="Cote, Andrea (DESE)" userId="2daef489-b5e8-4fe6-8a49-16de58dc3def" providerId="ADAL" clId="{D89B7D6D-D8CC-5162-86AE-4A16FAEEB459}" dt="2025-08-26T20:00:23.140" v="1382" actId="122"/>
          <ac:spMkLst>
            <pc:docMk/>
            <pc:sldMk cId="579620511" sldId="286"/>
            <ac:spMk id="6" creationId="{8DE9085B-2B82-4913-DC24-020FB7F943C5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20:00:51.454" v="1389"/>
        <pc:sldMkLst>
          <pc:docMk/>
          <pc:sldMk cId="577931253" sldId="287"/>
        </pc:sldMkLst>
        <pc:spChg chg="mod ord">
          <ac:chgData name="Cote, Andrea (DESE)" userId="2daef489-b5e8-4fe6-8a49-16de58dc3def" providerId="ADAL" clId="{D89B7D6D-D8CC-5162-86AE-4A16FAEEB459}" dt="2025-08-26T20:00:33.718" v="1384" actId="6264"/>
          <ac:spMkLst>
            <pc:docMk/>
            <pc:sldMk cId="577931253" sldId="287"/>
            <ac:spMk id="2" creationId="{448DFFC0-44BC-E260-405F-C9DA90D052FC}"/>
          </ac:spMkLst>
        </pc:spChg>
        <pc:spChg chg="add mod ord">
          <ac:chgData name="Cote, Andrea (DESE)" userId="2daef489-b5e8-4fe6-8a49-16de58dc3def" providerId="ADAL" clId="{D89B7D6D-D8CC-5162-86AE-4A16FAEEB459}" dt="2025-08-26T20:00:51.454" v="1389"/>
          <ac:spMkLst>
            <pc:docMk/>
            <pc:sldMk cId="577931253" sldId="287"/>
            <ac:spMk id="9" creationId="{3227BC3A-E615-9C5D-37FC-39BCC09CC1A3}"/>
          </ac:spMkLst>
        </pc:spChg>
        <pc:spChg chg="add mod ord">
          <ac:chgData name="Cote, Andrea (DESE)" userId="2daef489-b5e8-4fe6-8a49-16de58dc3def" providerId="ADAL" clId="{D89B7D6D-D8CC-5162-86AE-4A16FAEEB459}" dt="2025-08-26T20:00:41.101" v="1388" actId="403"/>
          <ac:spMkLst>
            <pc:docMk/>
            <pc:sldMk cId="577931253" sldId="287"/>
            <ac:spMk id="10" creationId="{F0E87976-DD1D-FB94-2666-5E1BB43AF7DB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20:49:13.362" v="1468" actId="27636"/>
        <pc:sldMkLst>
          <pc:docMk/>
          <pc:sldMk cId="3827824763" sldId="288"/>
        </pc:sldMkLst>
        <pc:spChg chg="mod ord">
          <ac:chgData name="Cote, Andrea (DESE)" userId="2daef489-b5e8-4fe6-8a49-16de58dc3def" providerId="ADAL" clId="{D89B7D6D-D8CC-5162-86AE-4A16FAEEB459}" dt="2025-08-26T20:49:09.597" v="1464" actId="6264"/>
          <ac:spMkLst>
            <pc:docMk/>
            <pc:sldMk cId="3827824763" sldId="288"/>
            <ac:spMk id="2" creationId="{0A316D29-0F46-2C3D-9A5E-47B1C47C127A}"/>
          </ac:spMkLst>
        </pc:spChg>
        <pc:spChg chg="add mod ord">
          <ac:chgData name="Cote, Andrea (DESE)" userId="2daef489-b5e8-4fe6-8a49-16de58dc3def" providerId="ADAL" clId="{D89B7D6D-D8CC-5162-86AE-4A16FAEEB459}" dt="2025-08-26T20:49:09.597" v="1464" actId="6264"/>
          <ac:spMkLst>
            <pc:docMk/>
            <pc:sldMk cId="3827824763" sldId="288"/>
            <ac:spMk id="6" creationId="{BF1A3797-5A07-9FE5-AA71-55B794AE2F6E}"/>
          </ac:spMkLst>
        </pc:spChg>
        <pc:spChg chg="add mod ord">
          <ac:chgData name="Cote, Andrea (DESE)" userId="2daef489-b5e8-4fe6-8a49-16de58dc3def" providerId="ADAL" clId="{D89B7D6D-D8CC-5162-86AE-4A16FAEEB459}" dt="2025-08-26T20:49:13.362" v="1468" actId="27636"/>
          <ac:spMkLst>
            <pc:docMk/>
            <pc:sldMk cId="3827824763" sldId="288"/>
            <ac:spMk id="9" creationId="{F6AEE14D-B220-414B-060E-23B928000E8E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20:49:36.121" v="1479" actId="2710"/>
        <pc:sldMkLst>
          <pc:docMk/>
          <pc:sldMk cId="3771929823" sldId="289"/>
        </pc:sldMkLst>
        <pc:spChg chg="mod">
          <ac:chgData name="Cote, Andrea (DESE)" userId="2daef489-b5e8-4fe6-8a49-16de58dc3def" providerId="ADAL" clId="{D89B7D6D-D8CC-5162-86AE-4A16FAEEB459}" dt="2025-08-26T20:01:58.158" v="1401" actId="1076"/>
          <ac:spMkLst>
            <pc:docMk/>
            <pc:sldMk cId="3771929823" sldId="289"/>
            <ac:spMk id="2" creationId="{0631B162-C605-D75F-EAFE-03E5C625EC4F}"/>
          </ac:spMkLst>
        </pc:spChg>
        <pc:spChg chg="mod ord">
          <ac:chgData name="Cote, Andrea (DESE)" userId="2daef489-b5e8-4fe6-8a49-16de58dc3def" providerId="ADAL" clId="{D89B7D6D-D8CC-5162-86AE-4A16FAEEB459}" dt="2025-08-26T20:01:42.278" v="1394" actId="6264"/>
          <ac:spMkLst>
            <pc:docMk/>
            <pc:sldMk cId="3771929823" sldId="289"/>
            <ac:spMk id="4" creationId="{E9606E5F-6459-9766-6F79-20D98C76CEFC}"/>
          </ac:spMkLst>
        </pc:spChg>
        <pc:spChg chg="add mod ord">
          <ac:chgData name="Cote, Andrea (DESE)" userId="2daef489-b5e8-4fe6-8a49-16de58dc3def" providerId="ADAL" clId="{D89B7D6D-D8CC-5162-86AE-4A16FAEEB459}" dt="2025-08-26T20:01:42.278" v="1394" actId="6264"/>
          <ac:spMkLst>
            <pc:docMk/>
            <pc:sldMk cId="3771929823" sldId="289"/>
            <ac:spMk id="6" creationId="{42FC08D1-F810-8A97-9DF0-AE97F3F4E53E}"/>
          </ac:spMkLst>
        </pc:spChg>
        <pc:spChg chg="add mod ord">
          <ac:chgData name="Cote, Andrea (DESE)" userId="2daef489-b5e8-4fe6-8a49-16de58dc3def" providerId="ADAL" clId="{D89B7D6D-D8CC-5162-86AE-4A16FAEEB459}" dt="2025-08-26T20:49:36.121" v="1479" actId="2710"/>
          <ac:spMkLst>
            <pc:docMk/>
            <pc:sldMk cId="3771929823" sldId="289"/>
            <ac:spMk id="8" creationId="{FFE13ABE-D16A-B143-CFD5-39E1108D7472}"/>
          </ac:spMkLst>
        </pc:spChg>
        <pc:picChg chg="mod">
          <ac:chgData name="Cote, Andrea (DESE)" userId="2daef489-b5e8-4fe6-8a49-16de58dc3def" providerId="ADAL" clId="{D89B7D6D-D8CC-5162-86AE-4A16FAEEB459}" dt="2025-08-26T20:02:01.615" v="1402" actId="1076"/>
          <ac:picMkLst>
            <pc:docMk/>
            <pc:sldMk cId="3771929823" sldId="289"/>
            <ac:picMk id="9" creationId="{4CDC5995-9631-0262-9701-A1307DF64B27}"/>
          </ac:picMkLst>
        </pc:picChg>
      </pc:sldChg>
      <pc:sldChg chg="modSp mod">
        <pc:chgData name="Cote, Andrea (DESE)" userId="2daef489-b5e8-4fe6-8a49-16de58dc3def" providerId="ADAL" clId="{D89B7D6D-D8CC-5162-86AE-4A16FAEEB459}" dt="2025-08-26T19:26:13.799" v="1060" actId="1076"/>
        <pc:sldMkLst>
          <pc:docMk/>
          <pc:sldMk cId="128626119" sldId="290"/>
        </pc:sldMkLst>
        <pc:spChg chg="mod">
          <ac:chgData name="Cote, Andrea (DESE)" userId="2daef489-b5e8-4fe6-8a49-16de58dc3def" providerId="ADAL" clId="{D89B7D6D-D8CC-5162-86AE-4A16FAEEB459}" dt="2025-08-26T19:26:04.995" v="1057" actId="20577"/>
          <ac:spMkLst>
            <pc:docMk/>
            <pc:sldMk cId="128626119" sldId="290"/>
            <ac:spMk id="6" creationId="{36BC00AD-7321-11E1-0B6F-E3EE33CAF193}"/>
          </ac:spMkLst>
        </pc:spChg>
        <pc:picChg chg="mod">
          <ac:chgData name="Cote, Andrea (DESE)" userId="2daef489-b5e8-4fe6-8a49-16de58dc3def" providerId="ADAL" clId="{D89B7D6D-D8CC-5162-86AE-4A16FAEEB459}" dt="2025-08-26T19:26:13.799" v="1060" actId="1076"/>
          <ac:picMkLst>
            <pc:docMk/>
            <pc:sldMk cId="128626119" sldId="290"/>
            <ac:picMk id="2" creationId="{4DC2CECF-0C60-D64E-64C0-DD70BB5D059F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0:02:36.111" v="1409" actId="1076"/>
        <pc:sldMkLst>
          <pc:docMk/>
          <pc:sldMk cId="1993507719" sldId="291"/>
        </pc:sldMkLst>
        <pc:spChg chg="mod ord">
          <ac:chgData name="Cote, Andrea (DESE)" userId="2daef489-b5e8-4fe6-8a49-16de58dc3def" providerId="ADAL" clId="{D89B7D6D-D8CC-5162-86AE-4A16FAEEB459}" dt="2025-08-26T20:02:25.273" v="1403" actId="6264"/>
          <ac:spMkLst>
            <pc:docMk/>
            <pc:sldMk cId="1993507719" sldId="291"/>
            <ac:spMk id="2" creationId="{4A2A4850-0041-1203-EC8F-912244A7372A}"/>
          </ac:spMkLst>
        </pc:spChg>
        <pc:spChg chg="add mod ord">
          <ac:chgData name="Cote, Andrea (DESE)" userId="2daef489-b5e8-4fe6-8a49-16de58dc3def" providerId="ADAL" clId="{D89B7D6D-D8CC-5162-86AE-4A16FAEEB459}" dt="2025-08-26T20:02:25.273" v="1403" actId="6264"/>
          <ac:spMkLst>
            <pc:docMk/>
            <pc:sldMk cId="1993507719" sldId="291"/>
            <ac:spMk id="5" creationId="{D1CCA189-2889-EF2F-E7D4-2830E7C15A00}"/>
          </ac:spMkLst>
        </pc:spChg>
        <pc:spChg chg="add mod ord">
          <ac:chgData name="Cote, Andrea (DESE)" userId="2daef489-b5e8-4fe6-8a49-16de58dc3def" providerId="ADAL" clId="{D89B7D6D-D8CC-5162-86AE-4A16FAEEB459}" dt="2025-08-26T20:02:31.388" v="1408" actId="5793"/>
          <ac:spMkLst>
            <pc:docMk/>
            <pc:sldMk cId="1993507719" sldId="291"/>
            <ac:spMk id="6" creationId="{258B0802-4512-3377-A9F4-EFA8C7E33232}"/>
          </ac:spMkLst>
        </pc:spChg>
        <pc:picChg chg="mod">
          <ac:chgData name="Cote, Andrea (DESE)" userId="2daef489-b5e8-4fe6-8a49-16de58dc3def" providerId="ADAL" clId="{D89B7D6D-D8CC-5162-86AE-4A16FAEEB459}" dt="2025-08-26T20:02:36.111" v="1409" actId="1076"/>
          <ac:picMkLst>
            <pc:docMk/>
            <pc:sldMk cId="1993507719" sldId="291"/>
            <ac:picMk id="9" creationId="{492B3A27-4DDA-E353-9B5E-BAA5C4A8C939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1:35:52.786" v="1551" actId="12"/>
        <pc:sldMkLst>
          <pc:docMk/>
          <pc:sldMk cId="3707045743" sldId="293"/>
        </pc:sldMkLst>
        <pc:spChg chg="mod ord">
          <ac:chgData name="Cote, Andrea (DESE)" userId="2daef489-b5e8-4fe6-8a49-16de58dc3def" providerId="ADAL" clId="{D89B7D6D-D8CC-5162-86AE-4A16FAEEB459}" dt="2025-08-26T20:03:22.705" v="1418" actId="6264"/>
          <ac:spMkLst>
            <pc:docMk/>
            <pc:sldMk cId="3707045743" sldId="293"/>
            <ac:spMk id="4" creationId="{CFDBAD21-55A4-BD75-8D75-48E03BB582BB}"/>
          </ac:spMkLst>
        </pc:spChg>
        <pc:spChg chg="add mod ord">
          <ac:chgData name="Cote, Andrea (DESE)" userId="2daef489-b5e8-4fe6-8a49-16de58dc3def" providerId="ADAL" clId="{D89B7D6D-D8CC-5162-86AE-4A16FAEEB459}" dt="2025-08-26T20:03:22.705" v="1418" actId="6264"/>
          <ac:spMkLst>
            <pc:docMk/>
            <pc:sldMk cId="3707045743" sldId="293"/>
            <ac:spMk id="7" creationId="{E70D03CC-C451-E3EB-C95F-4B52039A3A13}"/>
          </ac:spMkLst>
        </pc:spChg>
        <pc:spChg chg="add mod ord">
          <ac:chgData name="Cote, Andrea (DESE)" userId="2daef489-b5e8-4fe6-8a49-16de58dc3def" providerId="ADAL" clId="{D89B7D6D-D8CC-5162-86AE-4A16FAEEB459}" dt="2025-08-26T21:35:52.786" v="1551" actId="12"/>
          <ac:spMkLst>
            <pc:docMk/>
            <pc:sldMk cId="3707045743" sldId="293"/>
            <ac:spMk id="8" creationId="{7C01A9ED-239A-ECE4-C55B-62C8DD9B19D4}"/>
          </ac:spMkLst>
        </pc:spChg>
        <pc:picChg chg="mod">
          <ac:chgData name="Cote, Andrea (DESE)" userId="2daef489-b5e8-4fe6-8a49-16de58dc3def" providerId="ADAL" clId="{D89B7D6D-D8CC-5162-86AE-4A16FAEEB459}" dt="2025-08-26T20:03:49.287" v="1434" actId="1076"/>
          <ac:picMkLst>
            <pc:docMk/>
            <pc:sldMk cId="3707045743" sldId="293"/>
            <ac:picMk id="5" creationId="{96DCEF3B-2BD9-F092-439E-11EC5EF8672C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0:46:17.924" v="1437" actId="478"/>
        <pc:sldMkLst>
          <pc:docMk/>
          <pc:sldMk cId="1452197262" sldId="294"/>
        </pc:sldMkLst>
        <pc:spChg chg="mod ord">
          <ac:chgData name="Cote, Andrea (DESE)" userId="2daef489-b5e8-4fe6-8a49-16de58dc3def" providerId="ADAL" clId="{D89B7D6D-D8CC-5162-86AE-4A16FAEEB459}" dt="2025-08-26T18:34:14.999" v="347" actId="404"/>
          <ac:spMkLst>
            <pc:docMk/>
            <pc:sldMk cId="1452197262" sldId="294"/>
            <ac:spMk id="7" creationId="{C44CBDA3-1FCF-7301-34E2-5B28143325F1}"/>
          </ac:spMkLst>
        </pc:spChg>
        <pc:picChg chg="mod">
          <ac:chgData name="Cote, Andrea (DESE)" userId="2daef489-b5e8-4fe6-8a49-16de58dc3def" providerId="ADAL" clId="{D89B7D6D-D8CC-5162-86AE-4A16FAEEB459}" dt="2025-08-26T18:34:35.249" v="469" actId="962"/>
          <ac:picMkLst>
            <pc:docMk/>
            <pc:sldMk cId="1452197262" sldId="294"/>
            <ac:picMk id="6" creationId="{950F1529-00B7-C03F-099E-763F35DF94E4}"/>
          </ac:picMkLst>
        </pc:picChg>
      </pc:sldChg>
      <pc:sldChg chg="modSp mod modClrScheme chgLayout">
        <pc:chgData name="Cote, Andrea (DESE)" userId="2daef489-b5e8-4fe6-8a49-16de58dc3def" providerId="ADAL" clId="{D89B7D6D-D8CC-5162-86AE-4A16FAEEB459}" dt="2025-08-26T19:46:19.136" v="1185" actId="1076"/>
        <pc:sldMkLst>
          <pc:docMk/>
          <pc:sldMk cId="4073302166" sldId="296"/>
        </pc:sldMkLst>
        <pc:spChg chg="mod ord">
          <ac:chgData name="Cote, Andrea (DESE)" userId="2daef489-b5e8-4fe6-8a49-16de58dc3def" providerId="ADAL" clId="{D89B7D6D-D8CC-5162-86AE-4A16FAEEB459}" dt="2025-08-26T18:35:26.530" v="481" actId="700"/>
          <ac:spMkLst>
            <pc:docMk/>
            <pc:sldMk cId="4073302166" sldId="296"/>
            <ac:spMk id="2" creationId="{F6D88502-FF26-3371-E6BB-8E0A68AB0089}"/>
          </ac:spMkLst>
        </pc:spChg>
        <pc:spChg chg="mod ord">
          <ac:chgData name="Cote, Andrea (DESE)" userId="2daef489-b5e8-4fe6-8a49-16de58dc3def" providerId="ADAL" clId="{D89B7D6D-D8CC-5162-86AE-4A16FAEEB459}" dt="2025-08-26T19:46:14.040" v="1184" actId="27636"/>
          <ac:spMkLst>
            <pc:docMk/>
            <pc:sldMk cId="4073302166" sldId="296"/>
            <ac:spMk id="5" creationId="{091DC831-5FE7-CD91-E768-765EB1B325F0}"/>
          </ac:spMkLst>
        </pc:spChg>
        <pc:picChg chg="mod">
          <ac:chgData name="Cote, Andrea (DESE)" userId="2daef489-b5e8-4fe6-8a49-16de58dc3def" providerId="ADAL" clId="{D89B7D6D-D8CC-5162-86AE-4A16FAEEB459}" dt="2025-08-26T19:46:19.136" v="1185" actId="1076"/>
          <ac:picMkLst>
            <pc:docMk/>
            <pc:sldMk cId="4073302166" sldId="296"/>
            <ac:picMk id="7" creationId="{DB7E5092-5E34-CCD6-8419-9C75E919FA72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0:46:50.875" v="1445" actId="14100"/>
        <pc:sldMkLst>
          <pc:docMk/>
          <pc:sldMk cId="1146032263" sldId="298"/>
        </pc:sldMkLst>
        <pc:spChg chg="mod ord">
          <ac:chgData name="Cote, Andrea (DESE)" userId="2daef489-b5e8-4fe6-8a49-16de58dc3def" providerId="ADAL" clId="{D89B7D6D-D8CC-5162-86AE-4A16FAEEB459}" dt="2025-08-26T19:45:28.737" v="1171" actId="6264"/>
          <ac:spMkLst>
            <pc:docMk/>
            <pc:sldMk cId="1146032263" sldId="298"/>
            <ac:spMk id="2" creationId="{315972C7-2653-E77B-C0DA-08B64E931DFE}"/>
          </ac:spMkLst>
        </pc:spChg>
        <pc:spChg chg="mod ord">
          <ac:chgData name="Cote, Andrea (DESE)" userId="2daef489-b5e8-4fe6-8a49-16de58dc3def" providerId="ADAL" clId="{D89B7D6D-D8CC-5162-86AE-4A16FAEEB459}" dt="2025-08-26T20:46:50.875" v="1445" actId="14100"/>
          <ac:spMkLst>
            <pc:docMk/>
            <pc:sldMk cId="1146032263" sldId="298"/>
            <ac:spMk id="3" creationId="{110B794C-98E4-6787-F2A7-5F91307A61CA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20:47:37.657" v="1451" actId="115"/>
        <pc:sldMkLst>
          <pc:docMk/>
          <pc:sldMk cId="2804529255" sldId="299"/>
        </pc:sldMkLst>
        <pc:spChg chg="mod ord">
          <ac:chgData name="Cote, Andrea (DESE)" userId="2daef489-b5e8-4fe6-8a49-16de58dc3def" providerId="ADAL" clId="{D89B7D6D-D8CC-5162-86AE-4A16FAEEB459}" dt="2025-08-26T19:48:13.656" v="1204" actId="700"/>
          <ac:spMkLst>
            <pc:docMk/>
            <pc:sldMk cId="2804529255" sldId="299"/>
            <ac:spMk id="2" creationId="{4CC23DE2-EB63-41E2-27E1-8DA3A0FD5BC2}"/>
          </ac:spMkLst>
        </pc:spChg>
        <pc:spChg chg="add mod ord">
          <ac:chgData name="Cote, Andrea (DESE)" userId="2daef489-b5e8-4fe6-8a49-16de58dc3def" providerId="ADAL" clId="{D89B7D6D-D8CC-5162-86AE-4A16FAEEB459}" dt="2025-08-26T20:47:37.657" v="1451" actId="115"/>
          <ac:spMkLst>
            <pc:docMk/>
            <pc:sldMk cId="2804529255" sldId="299"/>
            <ac:spMk id="8" creationId="{776468CE-434C-63EE-1C62-AADE6772138E}"/>
          </ac:spMkLst>
        </pc:spChg>
        <pc:spChg chg="add mod ord">
          <ac:chgData name="Cote, Andrea (DESE)" userId="2daef489-b5e8-4fe6-8a49-16de58dc3def" providerId="ADAL" clId="{D89B7D6D-D8CC-5162-86AE-4A16FAEEB459}" dt="2025-08-26T19:48:38.889" v="1215" actId="5793"/>
          <ac:spMkLst>
            <pc:docMk/>
            <pc:sldMk cId="2804529255" sldId="299"/>
            <ac:spMk id="11" creationId="{902EAC8A-14D7-5A40-3E61-AC481DAA0772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21:28:43.727" v="1506" actId="1076"/>
        <pc:sldMkLst>
          <pc:docMk/>
          <pc:sldMk cId="2725877932" sldId="300"/>
        </pc:sldMkLst>
        <pc:spChg chg="mod ord">
          <ac:chgData name="Cote, Andrea (DESE)" userId="2daef489-b5e8-4fe6-8a49-16de58dc3def" providerId="ADAL" clId="{D89B7D6D-D8CC-5162-86AE-4A16FAEEB459}" dt="2025-08-26T18:38:41.364" v="543" actId="700"/>
          <ac:spMkLst>
            <pc:docMk/>
            <pc:sldMk cId="2725877932" sldId="300"/>
            <ac:spMk id="2" creationId="{03A9A878-38C8-E580-6DD6-16F22DE093E7}"/>
          </ac:spMkLst>
        </pc:spChg>
        <pc:spChg chg="add mod ord">
          <ac:chgData name="Cote, Andrea (DESE)" userId="2daef489-b5e8-4fe6-8a49-16de58dc3def" providerId="ADAL" clId="{D89B7D6D-D8CC-5162-86AE-4A16FAEEB459}" dt="2025-08-26T18:38:45.945" v="548" actId="27636"/>
          <ac:spMkLst>
            <pc:docMk/>
            <pc:sldMk cId="2725877932" sldId="300"/>
            <ac:spMk id="5" creationId="{0BE4C001-7C95-7EA5-A1E2-D4B06DACE838}"/>
          </ac:spMkLst>
        </pc:spChg>
        <pc:spChg chg="mod">
          <ac:chgData name="Cote, Andrea (DESE)" userId="2daef489-b5e8-4fe6-8a49-16de58dc3def" providerId="ADAL" clId="{D89B7D6D-D8CC-5162-86AE-4A16FAEEB459}" dt="2025-08-26T19:49:31.878" v="1225" actId="1076"/>
          <ac:spMkLst>
            <pc:docMk/>
            <pc:sldMk cId="2725877932" sldId="300"/>
            <ac:spMk id="16" creationId="{D75E42EA-0E45-E33F-17C1-B360B46416CD}"/>
          </ac:spMkLst>
        </pc:spChg>
        <pc:spChg chg="mod">
          <ac:chgData name="Cote, Andrea (DESE)" userId="2daef489-b5e8-4fe6-8a49-16de58dc3def" providerId="ADAL" clId="{D89B7D6D-D8CC-5162-86AE-4A16FAEEB459}" dt="2025-08-26T19:49:37.462" v="1226" actId="1076"/>
          <ac:spMkLst>
            <pc:docMk/>
            <pc:sldMk cId="2725877932" sldId="300"/>
            <ac:spMk id="17" creationId="{0B1CEB58-49F0-69BB-C0C1-CEB294B52C17}"/>
          </ac:spMkLst>
        </pc:spChg>
        <pc:picChg chg="mod">
          <ac:chgData name="Cote, Andrea (DESE)" userId="2daef489-b5e8-4fe6-8a49-16de58dc3def" providerId="ADAL" clId="{D89B7D6D-D8CC-5162-86AE-4A16FAEEB459}" dt="2025-08-26T19:49:25.270" v="1224" actId="1076"/>
          <ac:picMkLst>
            <pc:docMk/>
            <pc:sldMk cId="2725877932" sldId="300"/>
            <ac:picMk id="4" creationId="{13E929E6-F154-9627-96C0-661DAA75D29C}"/>
          </ac:picMkLst>
        </pc:picChg>
        <pc:picChg chg="mod modCrop">
          <ac:chgData name="Cote, Andrea (DESE)" userId="2daef489-b5e8-4fe6-8a49-16de58dc3def" providerId="ADAL" clId="{D89B7D6D-D8CC-5162-86AE-4A16FAEEB459}" dt="2025-08-26T19:49:39.299" v="1227" actId="1076"/>
          <ac:picMkLst>
            <pc:docMk/>
            <pc:sldMk cId="2725877932" sldId="300"/>
            <ac:picMk id="8" creationId="{F96693DE-2905-C569-0772-4397B13A465A}"/>
          </ac:picMkLst>
        </pc:picChg>
        <pc:picChg chg="add mod">
          <ac:chgData name="Cote, Andrea (DESE)" userId="2daef489-b5e8-4fe6-8a49-16de58dc3def" providerId="ADAL" clId="{D89B7D6D-D8CC-5162-86AE-4A16FAEEB459}" dt="2025-08-26T21:28:43.727" v="1506" actId="1076"/>
          <ac:picMkLst>
            <pc:docMk/>
            <pc:sldMk cId="2725877932" sldId="300"/>
            <ac:picMk id="9" creationId="{0D831172-CD9F-4E94-2973-4B7268F13968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1:27:21.338" v="1497" actId="1076"/>
        <pc:sldMkLst>
          <pc:docMk/>
          <pc:sldMk cId="4146162093" sldId="301"/>
        </pc:sldMkLst>
        <pc:spChg chg="mod ord">
          <ac:chgData name="Cote, Andrea (DESE)" userId="2daef489-b5e8-4fe6-8a49-16de58dc3def" providerId="ADAL" clId="{D89B7D6D-D8CC-5162-86AE-4A16FAEEB459}" dt="2025-08-26T18:34:44.483" v="470" actId="700"/>
          <ac:spMkLst>
            <pc:docMk/>
            <pc:sldMk cId="4146162093" sldId="301"/>
            <ac:spMk id="7" creationId="{F6602D24-66B4-6053-DD4B-AFA5916A7C46}"/>
          </ac:spMkLst>
        </pc:spChg>
        <pc:picChg chg="add mod">
          <ac:chgData name="Cote, Andrea (DESE)" userId="2daef489-b5e8-4fe6-8a49-16de58dc3def" providerId="ADAL" clId="{D89B7D6D-D8CC-5162-86AE-4A16FAEEB459}" dt="2025-08-26T21:27:21.338" v="1497" actId="1076"/>
          <ac:picMkLst>
            <pc:docMk/>
            <pc:sldMk cId="4146162093" sldId="301"/>
            <ac:picMk id="3" creationId="{7CEAC9C1-BA0F-AC26-AB26-D88437616492}"/>
          </ac:picMkLst>
        </pc:picChg>
        <pc:picChg chg="mod">
          <ac:chgData name="Cote, Andrea (DESE)" userId="2daef489-b5e8-4fe6-8a49-16de58dc3def" providerId="ADAL" clId="{D89B7D6D-D8CC-5162-86AE-4A16FAEEB459}" dt="2025-08-26T20:46:26.422" v="1439" actId="14100"/>
          <ac:picMkLst>
            <pc:docMk/>
            <pc:sldMk cId="4146162093" sldId="301"/>
            <ac:picMk id="4" creationId="{76FAF81A-0296-E0CD-63ED-0B7CF6B4D3CC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19:45:49.706" v="1178" actId="1076"/>
        <pc:sldMkLst>
          <pc:docMk/>
          <pc:sldMk cId="260305483" sldId="302"/>
        </pc:sldMkLst>
        <pc:spChg chg="mod ord">
          <ac:chgData name="Cote, Andrea (DESE)" userId="2daef489-b5e8-4fe6-8a49-16de58dc3def" providerId="ADAL" clId="{D89B7D6D-D8CC-5162-86AE-4A16FAEEB459}" dt="2025-08-26T18:35:18.788" v="480" actId="700"/>
          <ac:spMkLst>
            <pc:docMk/>
            <pc:sldMk cId="260305483" sldId="302"/>
            <ac:spMk id="2" creationId="{BC884ABB-A1E5-6B6D-8937-7E3C7A99BCF5}"/>
          </ac:spMkLst>
        </pc:spChg>
        <pc:spChg chg="mod ord">
          <ac:chgData name="Cote, Andrea (DESE)" userId="2daef489-b5e8-4fe6-8a49-16de58dc3def" providerId="ADAL" clId="{D89B7D6D-D8CC-5162-86AE-4A16FAEEB459}" dt="2025-08-26T18:35:18.788" v="480" actId="700"/>
          <ac:spMkLst>
            <pc:docMk/>
            <pc:sldMk cId="260305483" sldId="302"/>
            <ac:spMk id="3" creationId="{D8B3DE80-A34E-68F6-D30B-8F30FE79CCFA}"/>
          </ac:spMkLst>
        </pc:spChg>
        <pc:picChg chg="mod">
          <ac:chgData name="Cote, Andrea (DESE)" userId="2daef489-b5e8-4fe6-8a49-16de58dc3def" providerId="ADAL" clId="{D89B7D6D-D8CC-5162-86AE-4A16FAEEB459}" dt="2025-08-26T19:45:49.706" v="1178" actId="1076"/>
          <ac:picMkLst>
            <pc:docMk/>
            <pc:sldMk cId="260305483" sldId="302"/>
            <ac:picMk id="4" creationId="{2A2A5BF7-FDD5-2B0D-1739-C545B5D23B2D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0:47:06.636" v="1447" actId="20577"/>
        <pc:sldMkLst>
          <pc:docMk/>
          <pc:sldMk cId="3393651749" sldId="303"/>
        </pc:sldMkLst>
        <pc:spChg chg="mod">
          <ac:chgData name="Cote, Andrea (DESE)" userId="2daef489-b5e8-4fe6-8a49-16de58dc3def" providerId="ADAL" clId="{D89B7D6D-D8CC-5162-86AE-4A16FAEEB459}" dt="2025-08-26T19:46:47.417" v="1193" actId="1076"/>
          <ac:spMkLst>
            <pc:docMk/>
            <pc:sldMk cId="3393651749" sldId="303"/>
            <ac:spMk id="2" creationId="{C24259D5-6834-681C-4E53-A646D2C816CE}"/>
          </ac:spMkLst>
        </pc:spChg>
        <pc:spChg chg="mod ord">
          <ac:chgData name="Cote, Andrea (DESE)" userId="2daef489-b5e8-4fe6-8a49-16de58dc3def" providerId="ADAL" clId="{D89B7D6D-D8CC-5162-86AE-4A16FAEEB459}" dt="2025-08-26T19:46:30.122" v="1187" actId="700"/>
          <ac:spMkLst>
            <pc:docMk/>
            <pc:sldMk cId="3393651749" sldId="303"/>
            <ac:spMk id="4" creationId="{2A5D6AE9-70D8-46EA-E2DA-1B1C19494A17}"/>
          </ac:spMkLst>
        </pc:spChg>
        <pc:spChg chg="add mod ord">
          <ac:chgData name="Cote, Andrea (DESE)" userId="2daef489-b5e8-4fe6-8a49-16de58dc3def" providerId="ADAL" clId="{D89B7D6D-D8CC-5162-86AE-4A16FAEEB459}" dt="2025-08-26T19:46:52.779" v="1194" actId="12"/>
          <ac:spMkLst>
            <pc:docMk/>
            <pc:sldMk cId="3393651749" sldId="303"/>
            <ac:spMk id="7" creationId="{34CE6F1C-DFB1-12DA-3A74-973F2517A927}"/>
          </ac:spMkLst>
        </pc:spChg>
        <pc:spChg chg="mod ord">
          <ac:chgData name="Cote, Andrea (DESE)" userId="2daef489-b5e8-4fe6-8a49-16de58dc3def" providerId="ADAL" clId="{D89B7D6D-D8CC-5162-86AE-4A16FAEEB459}" dt="2025-08-26T20:47:06.636" v="1447" actId="20577"/>
          <ac:spMkLst>
            <pc:docMk/>
            <pc:sldMk cId="3393651749" sldId="303"/>
            <ac:spMk id="8" creationId="{3B2F1D8C-6369-7D11-D54A-E9AA5ED33BF8}"/>
          </ac:spMkLst>
        </pc:spChg>
        <pc:picChg chg="mod">
          <ac:chgData name="Cote, Andrea (DESE)" userId="2daef489-b5e8-4fe6-8a49-16de58dc3def" providerId="ADAL" clId="{D89B7D6D-D8CC-5162-86AE-4A16FAEEB459}" dt="2025-08-26T19:46:45.322" v="1192" actId="1076"/>
          <ac:picMkLst>
            <pc:docMk/>
            <pc:sldMk cId="3393651749" sldId="303"/>
            <ac:picMk id="11" creationId="{483912AC-AB04-86E2-0E32-A8EDC89364CD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0:47:55.527" v="1455" actId="115"/>
        <pc:sldMkLst>
          <pc:docMk/>
          <pc:sldMk cId="3675056708" sldId="304"/>
        </pc:sldMkLst>
        <pc:spChg chg="mod ord">
          <ac:chgData name="Cote, Andrea (DESE)" userId="2daef489-b5e8-4fe6-8a49-16de58dc3def" providerId="ADAL" clId="{D89B7D6D-D8CC-5162-86AE-4A16FAEEB459}" dt="2025-08-26T18:39:47.812" v="564" actId="700"/>
          <ac:spMkLst>
            <pc:docMk/>
            <pc:sldMk cId="3675056708" sldId="304"/>
            <ac:spMk id="2" creationId="{E1F93EFE-A0E5-A55F-543B-4632D9FA30F5}"/>
          </ac:spMkLst>
        </pc:spChg>
        <pc:spChg chg="add mod ord">
          <ac:chgData name="Cote, Andrea (DESE)" userId="2daef489-b5e8-4fe6-8a49-16de58dc3def" providerId="ADAL" clId="{D89B7D6D-D8CC-5162-86AE-4A16FAEEB459}" dt="2025-08-26T20:47:55.527" v="1455" actId="115"/>
          <ac:spMkLst>
            <pc:docMk/>
            <pc:sldMk cId="3675056708" sldId="304"/>
            <ac:spMk id="4" creationId="{A50B5138-D0E9-AA9A-C909-3BDB4FFB784D}"/>
          </ac:spMkLst>
        </pc:spChg>
        <pc:spChg chg="add mod ord">
          <ac:chgData name="Cote, Andrea (DESE)" userId="2daef489-b5e8-4fe6-8a49-16de58dc3def" providerId="ADAL" clId="{D89B7D6D-D8CC-5162-86AE-4A16FAEEB459}" dt="2025-08-26T19:49:55.351" v="1232" actId="27636"/>
          <ac:spMkLst>
            <pc:docMk/>
            <pc:sldMk cId="3675056708" sldId="304"/>
            <ac:spMk id="6" creationId="{668B99BA-850E-C04C-CE2D-F41301EC405B}"/>
          </ac:spMkLst>
        </pc:spChg>
      </pc:sldChg>
      <pc:sldChg chg="addSp delSp modSp mod">
        <pc:chgData name="Cote, Andrea (DESE)" userId="2daef489-b5e8-4fe6-8a49-16de58dc3def" providerId="ADAL" clId="{D89B7D6D-D8CC-5162-86AE-4A16FAEEB459}" dt="2025-08-26T19:50:16.210" v="1259" actId="1076"/>
        <pc:sldMkLst>
          <pc:docMk/>
          <pc:sldMk cId="3028967091" sldId="305"/>
        </pc:sldMkLst>
        <pc:spChg chg="mod">
          <ac:chgData name="Cote, Andrea (DESE)" userId="2daef489-b5e8-4fe6-8a49-16de58dc3def" providerId="ADAL" clId="{D89B7D6D-D8CC-5162-86AE-4A16FAEEB459}" dt="2025-08-26T19:50:12.324" v="1258" actId="20577"/>
          <ac:spMkLst>
            <pc:docMk/>
            <pc:sldMk cId="3028967091" sldId="305"/>
            <ac:spMk id="3" creationId="{331F8AED-0F5B-A66A-A9B9-A416B9C593EE}"/>
          </ac:spMkLst>
        </pc:spChg>
        <pc:picChg chg="add mod">
          <ac:chgData name="Cote, Andrea (DESE)" userId="2daef489-b5e8-4fe6-8a49-16de58dc3def" providerId="ADAL" clId="{D89B7D6D-D8CC-5162-86AE-4A16FAEEB459}" dt="2025-08-26T19:50:16.210" v="1259" actId="1076"/>
          <ac:picMkLst>
            <pc:docMk/>
            <pc:sldMk cId="3028967091" sldId="305"/>
            <ac:picMk id="9" creationId="{A01B1849-2E63-6475-3346-7E170622CED4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1:30:36.943" v="1518" actId="14100"/>
        <pc:sldMkLst>
          <pc:docMk/>
          <pc:sldMk cId="1079292873" sldId="306"/>
        </pc:sldMkLst>
        <pc:spChg chg="mod ord">
          <ac:chgData name="Cote, Andrea (DESE)" userId="2daef489-b5e8-4fe6-8a49-16de58dc3def" providerId="ADAL" clId="{D89B7D6D-D8CC-5162-86AE-4A16FAEEB459}" dt="2025-08-26T19:01:18.819" v="640" actId="700"/>
          <ac:spMkLst>
            <pc:docMk/>
            <pc:sldMk cId="1079292873" sldId="306"/>
            <ac:spMk id="4" creationId="{A688F48D-92C4-B472-EB49-8669F3724480}"/>
          </ac:spMkLst>
        </pc:spChg>
        <pc:picChg chg="mod">
          <ac:chgData name="Cote, Andrea (DESE)" userId="2daef489-b5e8-4fe6-8a49-16de58dc3def" providerId="ADAL" clId="{D89B7D6D-D8CC-5162-86AE-4A16FAEEB459}" dt="2025-08-26T21:29:01.083" v="1508" actId="14100"/>
          <ac:picMkLst>
            <pc:docMk/>
            <pc:sldMk cId="1079292873" sldId="306"/>
            <ac:picMk id="3" creationId="{2DABEF85-6F16-CE16-3B62-C3513827D72F}"/>
          </ac:picMkLst>
        </pc:picChg>
        <pc:picChg chg="add mod">
          <ac:chgData name="Cote, Andrea (DESE)" userId="2daef489-b5e8-4fe6-8a49-16de58dc3def" providerId="ADAL" clId="{D89B7D6D-D8CC-5162-86AE-4A16FAEEB459}" dt="2025-08-26T21:30:36.943" v="1518" actId="14100"/>
          <ac:picMkLst>
            <pc:docMk/>
            <pc:sldMk cId="1079292873" sldId="306"/>
            <ac:picMk id="7" creationId="{5C4955B2-876E-C457-C26B-0B0EA066FB87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19:53:02.993" v="1307" actId="14100"/>
        <pc:sldMkLst>
          <pc:docMk/>
          <pc:sldMk cId="3337545088" sldId="307"/>
        </pc:sldMkLst>
        <pc:spChg chg="mod ord">
          <ac:chgData name="Cote, Andrea (DESE)" userId="2daef489-b5e8-4fe6-8a49-16de58dc3def" providerId="ADAL" clId="{D89B7D6D-D8CC-5162-86AE-4A16FAEEB459}" dt="2025-08-26T19:04:20.416" v="721" actId="700"/>
          <ac:spMkLst>
            <pc:docMk/>
            <pc:sldMk cId="3337545088" sldId="307"/>
            <ac:spMk id="2" creationId="{DE2199E2-92E9-A52B-0C27-EE255898F727}"/>
          </ac:spMkLst>
        </pc:spChg>
        <pc:spChg chg="mod ord">
          <ac:chgData name="Cote, Andrea (DESE)" userId="2daef489-b5e8-4fe6-8a49-16de58dc3def" providerId="ADAL" clId="{D89B7D6D-D8CC-5162-86AE-4A16FAEEB459}" dt="2025-08-26T19:53:02.993" v="1307" actId="14100"/>
          <ac:spMkLst>
            <pc:docMk/>
            <pc:sldMk cId="3337545088" sldId="307"/>
            <ac:spMk id="3" creationId="{DDC343D9-06B1-E6CA-3BDB-620850CF38D7}"/>
          </ac:spMkLst>
        </pc:spChg>
      </pc:sldChg>
      <pc:sldChg chg="addSp delSp modSp mod modClrScheme chgLayout">
        <pc:chgData name="Cote, Andrea (DESE)" userId="2daef489-b5e8-4fe6-8a49-16de58dc3def" providerId="ADAL" clId="{D89B7D6D-D8CC-5162-86AE-4A16FAEEB459}" dt="2025-08-26T21:31:57.818" v="1526" actId="1076"/>
        <pc:sldMkLst>
          <pc:docMk/>
          <pc:sldMk cId="2381227926" sldId="308"/>
        </pc:sldMkLst>
        <pc:spChg chg="mod ord">
          <ac:chgData name="Cote, Andrea (DESE)" userId="2daef489-b5e8-4fe6-8a49-16de58dc3def" providerId="ADAL" clId="{D89B7D6D-D8CC-5162-86AE-4A16FAEEB459}" dt="2025-08-26T19:05:54.913" v="770" actId="700"/>
          <ac:spMkLst>
            <pc:docMk/>
            <pc:sldMk cId="2381227926" sldId="308"/>
            <ac:spMk id="4" creationId="{75D4B889-3BB8-56A6-0F61-2AC16A7513D4}"/>
          </ac:spMkLst>
        </pc:spChg>
        <pc:picChg chg="mod">
          <ac:chgData name="Cote, Andrea (DESE)" userId="2daef489-b5e8-4fe6-8a49-16de58dc3def" providerId="ADAL" clId="{D89B7D6D-D8CC-5162-86AE-4A16FAEEB459}" dt="2025-08-26T19:54:14.101" v="1319" actId="1076"/>
          <ac:picMkLst>
            <pc:docMk/>
            <pc:sldMk cId="2381227926" sldId="308"/>
            <ac:picMk id="3" creationId="{AC5B54F8-9498-4F53-CB53-90ACD09A673D}"/>
          </ac:picMkLst>
        </pc:picChg>
        <pc:picChg chg="add mod">
          <ac:chgData name="Cote, Andrea (DESE)" userId="2daef489-b5e8-4fe6-8a49-16de58dc3def" providerId="ADAL" clId="{D89B7D6D-D8CC-5162-86AE-4A16FAEEB459}" dt="2025-08-26T21:31:57.818" v="1526" actId="1076"/>
          <ac:picMkLst>
            <pc:docMk/>
            <pc:sldMk cId="2381227926" sldId="308"/>
            <ac:picMk id="7" creationId="{881F943B-6D21-40C9-DFED-6EC44DA8322E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1:33:19.328" v="1534" actId="1076"/>
        <pc:sldMkLst>
          <pc:docMk/>
          <pc:sldMk cId="1831299426" sldId="310"/>
        </pc:sldMkLst>
        <pc:spChg chg="mod ord">
          <ac:chgData name="Cote, Andrea (DESE)" userId="2daef489-b5e8-4fe6-8a49-16de58dc3def" providerId="ADAL" clId="{D89B7D6D-D8CC-5162-86AE-4A16FAEEB459}" dt="2025-08-26T19:10:02.977" v="891" actId="700"/>
          <ac:spMkLst>
            <pc:docMk/>
            <pc:sldMk cId="1831299426" sldId="310"/>
            <ac:spMk id="4" creationId="{709E2FFA-04A0-F16B-4882-634FE696E8A3}"/>
          </ac:spMkLst>
        </pc:spChg>
        <pc:picChg chg="mod">
          <ac:chgData name="Cote, Andrea (DESE)" userId="2daef489-b5e8-4fe6-8a49-16de58dc3def" providerId="ADAL" clId="{D89B7D6D-D8CC-5162-86AE-4A16FAEEB459}" dt="2025-08-26T19:56:16.605" v="1356" actId="1076"/>
          <ac:picMkLst>
            <pc:docMk/>
            <pc:sldMk cId="1831299426" sldId="310"/>
            <ac:picMk id="3" creationId="{09892C9D-7DEB-1F8A-1562-864340DF8476}"/>
          </ac:picMkLst>
        </pc:picChg>
        <pc:picChg chg="add mod">
          <ac:chgData name="Cote, Andrea (DESE)" userId="2daef489-b5e8-4fe6-8a49-16de58dc3def" providerId="ADAL" clId="{D89B7D6D-D8CC-5162-86AE-4A16FAEEB459}" dt="2025-08-26T21:33:19.328" v="1534" actId="1076"/>
          <ac:picMkLst>
            <pc:docMk/>
            <pc:sldMk cId="1831299426" sldId="310"/>
            <ac:picMk id="7" creationId="{D69EDECA-271B-7A02-832D-C577D5F29F64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1:34:25.105" v="1540" actId="14100"/>
        <pc:sldMkLst>
          <pc:docMk/>
          <pc:sldMk cId="700237825" sldId="311"/>
        </pc:sldMkLst>
        <pc:spChg chg="mod ord">
          <ac:chgData name="Cote, Andrea (DESE)" userId="2daef489-b5e8-4fe6-8a49-16de58dc3def" providerId="ADAL" clId="{D89B7D6D-D8CC-5162-86AE-4A16FAEEB459}" dt="2025-08-26T19:23:28.110" v="979" actId="700"/>
          <ac:spMkLst>
            <pc:docMk/>
            <pc:sldMk cId="700237825" sldId="311"/>
            <ac:spMk id="4" creationId="{145C531A-29F4-4C90-0768-90F1CE8D5DAC}"/>
          </ac:spMkLst>
        </pc:spChg>
        <pc:picChg chg="mod">
          <ac:chgData name="Cote, Andrea (DESE)" userId="2daef489-b5e8-4fe6-8a49-16de58dc3def" providerId="ADAL" clId="{D89B7D6D-D8CC-5162-86AE-4A16FAEEB459}" dt="2025-08-26T20:00:28.911" v="1383" actId="1076"/>
          <ac:picMkLst>
            <pc:docMk/>
            <pc:sldMk cId="700237825" sldId="311"/>
            <ac:picMk id="3" creationId="{138F18D5-20E8-5C39-3E22-28ABA11EE953}"/>
          </ac:picMkLst>
        </pc:picChg>
        <pc:picChg chg="add mod">
          <ac:chgData name="Cote, Andrea (DESE)" userId="2daef489-b5e8-4fe6-8a49-16de58dc3def" providerId="ADAL" clId="{D89B7D6D-D8CC-5162-86AE-4A16FAEEB459}" dt="2025-08-26T21:34:25.105" v="1540" actId="14100"/>
          <ac:picMkLst>
            <pc:docMk/>
            <pc:sldMk cId="700237825" sldId="311"/>
            <ac:picMk id="6" creationId="{C3FF26F8-D5B2-F3F4-E4C0-8FEE4B5AC505}"/>
          </ac:picMkLst>
        </pc:picChg>
      </pc:sldChg>
      <pc:sldChg chg="addSp delSp modSp mod modClrScheme chgLayout">
        <pc:chgData name="Cote, Andrea (DESE)" userId="2daef489-b5e8-4fe6-8a49-16de58dc3def" providerId="ADAL" clId="{D89B7D6D-D8CC-5162-86AE-4A16FAEEB459}" dt="2025-08-26T21:35:35.643" v="1549" actId="1076"/>
        <pc:sldMkLst>
          <pc:docMk/>
          <pc:sldMk cId="3081054963" sldId="312"/>
        </pc:sldMkLst>
        <pc:spChg chg="mod ord">
          <ac:chgData name="Cote, Andrea (DESE)" userId="2daef489-b5e8-4fe6-8a49-16de58dc3def" providerId="ADAL" clId="{D89B7D6D-D8CC-5162-86AE-4A16FAEEB459}" dt="2025-08-26T20:02:50.917" v="1410" actId="6264"/>
          <ac:spMkLst>
            <pc:docMk/>
            <pc:sldMk cId="3081054963" sldId="312"/>
            <ac:spMk id="2" creationId="{2E97847C-BD05-EAAD-AC17-0674B8C900F0}"/>
          </ac:spMkLst>
        </pc:spChg>
        <pc:spChg chg="mod ord">
          <ac:chgData name="Cote, Andrea (DESE)" userId="2daef489-b5e8-4fe6-8a49-16de58dc3def" providerId="ADAL" clId="{D89B7D6D-D8CC-5162-86AE-4A16FAEEB459}" dt="2025-08-26T20:03:13.954" v="1417" actId="115"/>
          <ac:spMkLst>
            <pc:docMk/>
            <pc:sldMk cId="3081054963" sldId="312"/>
            <ac:spMk id="3" creationId="{A59E7C17-46F5-9D24-37C2-EFA0ED6ABDBD}"/>
          </ac:spMkLst>
        </pc:spChg>
        <pc:picChg chg="mod">
          <ac:chgData name="Cote, Andrea (DESE)" userId="2daef489-b5e8-4fe6-8a49-16de58dc3def" providerId="ADAL" clId="{D89B7D6D-D8CC-5162-86AE-4A16FAEEB459}" dt="2025-08-26T20:03:04.521" v="1415" actId="1076"/>
          <ac:picMkLst>
            <pc:docMk/>
            <pc:sldMk cId="3081054963" sldId="312"/>
            <ac:picMk id="5" creationId="{44F5FB1E-2205-C718-5D82-5C8D7B13FC3A}"/>
          </ac:picMkLst>
        </pc:picChg>
        <pc:picChg chg="add mod">
          <ac:chgData name="Cote, Andrea (DESE)" userId="2daef489-b5e8-4fe6-8a49-16de58dc3def" providerId="ADAL" clId="{D89B7D6D-D8CC-5162-86AE-4A16FAEEB459}" dt="2025-08-26T21:35:35.643" v="1549" actId="1076"/>
          <ac:picMkLst>
            <pc:docMk/>
            <pc:sldMk cId="3081054963" sldId="312"/>
            <ac:picMk id="6" creationId="{4B319450-51CC-F112-A02B-F59C71D98103}"/>
          </ac:picMkLst>
        </pc:picChg>
      </pc:sldChg>
      <pc:sldMasterChg chg="addSp delSp modSp mod addSldLayout delSldLayout modSldLayout">
        <pc:chgData name="Cote, Andrea (DESE)" userId="2daef489-b5e8-4fe6-8a49-16de58dc3def" providerId="ADAL" clId="{D89B7D6D-D8CC-5162-86AE-4A16FAEEB459}" dt="2025-08-26T19:43:19.973" v="1130" actId="14100"/>
        <pc:sldMasterMkLst>
          <pc:docMk/>
          <pc:sldMasterMk cId="4000453526" sldId="2147483648"/>
        </pc:sldMasterMkLst>
        <pc:spChg chg="mod">
          <ac:chgData name="Cote, Andrea (DESE)" userId="2daef489-b5e8-4fe6-8a49-16de58dc3def" providerId="ADAL" clId="{D89B7D6D-D8CC-5162-86AE-4A16FAEEB459}" dt="2025-08-26T18:20:41.022" v="10" actId="207"/>
          <ac:spMkLst>
            <pc:docMk/>
            <pc:sldMasterMk cId="4000453526" sldId="2147483648"/>
            <ac:spMk id="2" creationId="{3D4A9E2A-1DC5-889F-4D35-451A695B820B}"/>
          </ac:spMkLst>
        </pc:spChg>
        <pc:spChg chg="mod">
          <ac:chgData name="Cote, Andrea (DESE)" userId="2daef489-b5e8-4fe6-8a49-16de58dc3def" providerId="ADAL" clId="{D89B7D6D-D8CC-5162-86AE-4A16FAEEB459}" dt="2025-08-26T18:20:57.684" v="12" actId="207"/>
          <ac:spMkLst>
            <pc:docMk/>
            <pc:sldMasterMk cId="4000453526" sldId="2147483648"/>
            <ac:spMk id="6" creationId="{FAB814E7-1299-47A9-DB9D-7D5E0AD2199A}"/>
          </ac:spMkLst>
        </pc:spChg>
        <pc:picChg chg="add mod">
          <ac:chgData name="Cote, Andrea (DESE)" userId="2daef489-b5e8-4fe6-8a49-16de58dc3def" providerId="ADAL" clId="{D89B7D6D-D8CC-5162-86AE-4A16FAEEB459}" dt="2025-08-26T18:31:41.406" v="318" actId="962"/>
          <ac:picMkLst>
            <pc:docMk/>
            <pc:sldMasterMk cId="4000453526" sldId="2147483648"/>
            <ac:picMk id="5" creationId="{BD95CE5D-8F44-F85E-2D7C-4CEDDD308AFF}"/>
          </ac:picMkLst>
        </pc:picChg>
        <pc:picChg chg="add mod">
          <ac:chgData name="Cote, Andrea (DESE)" userId="2daef489-b5e8-4fe6-8a49-16de58dc3def" providerId="ADAL" clId="{D89B7D6D-D8CC-5162-86AE-4A16FAEEB459}" dt="2025-08-26T18:31:34.424" v="317" actId="962"/>
          <ac:picMkLst>
            <pc:docMk/>
            <pc:sldMasterMk cId="4000453526" sldId="2147483648"/>
            <ac:picMk id="11" creationId="{C8D5F1E0-0C2C-B387-DC06-667194333131}"/>
          </ac:picMkLst>
        </pc:picChg>
        <pc:sldLayoutChg chg="addSp delSp modSp mod">
          <pc:chgData name="Cote, Andrea (DESE)" userId="2daef489-b5e8-4fe6-8a49-16de58dc3def" providerId="ADAL" clId="{D89B7D6D-D8CC-5162-86AE-4A16FAEEB459}" dt="2025-08-26T19:42:55.180" v="1126" actId="14100"/>
          <pc:sldLayoutMkLst>
            <pc:docMk/>
            <pc:sldMasterMk cId="4000453526" sldId="2147483648"/>
            <pc:sldLayoutMk cId="2356923078" sldId="2147483650"/>
          </pc:sldLayoutMkLst>
          <pc:spChg chg="mod">
            <ac:chgData name="Cote, Andrea (DESE)" userId="2daef489-b5e8-4fe6-8a49-16de58dc3def" providerId="ADAL" clId="{D89B7D6D-D8CC-5162-86AE-4A16FAEEB459}" dt="2025-08-26T19:42:55.180" v="1126" actId="14100"/>
            <ac:spMkLst>
              <pc:docMk/>
              <pc:sldMasterMk cId="4000453526" sldId="2147483648"/>
              <pc:sldLayoutMk cId="2356923078" sldId="2147483650"/>
              <ac:spMk id="3" creationId="{C2679377-2A7D-1A12-2374-21AE301C0B85}"/>
            </ac:spMkLst>
          </pc:spChg>
          <pc:picChg chg="add mod">
            <ac:chgData name="Cote, Andrea (DESE)" userId="2daef489-b5e8-4fe6-8a49-16de58dc3def" providerId="ADAL" clId="{D89B7D6D-D8CC-5162-86AE-4A16FAEEB459}" dt="2025-08-26T18:31:54.245" v="320" actId="962"/>
            <ac:picMkLst>
              <pc:docMk/>
              <pc:sldMasterMk cId="4000453526" sldId="2147483648"/>
              <pc:sldLayoutMk cId="2356923078" sldId="2147483650"/>
              <ac:picMk id="5" creationId="{4A14BDC8-023B-A3C1-9115-E3E057FDFA6F}"/>
            </ac:picMkLst>
          </pc:picChg>
        </pc:sldLayoutChg>
        <pc:sldLayoutChg chg="addSp delSp modSp mod">
          <pc:chgData name="Cote, Andrea (DESE)" userId="2daef489-b5e8-4fe6-8a49-16de58dc3def" providerId="ADAL" clId="{D89B7D6D-D8CC-5162-86AE-4A16FAEEB459}" dt="2025-08-26T18:32:15.154" v="325" actId="962"/>
          <pc:sldLayoutMkLst>
            <pc:docMk/>
            <pc:sldMasterMk cId="4000453526" sldId="2147483648"/>
            <pc:sldLayoutMk cId="1264108920" sldId="2147483652"/>
          </pc:sldLayoutMkLst>
          <pc:picChg chg="add mod">
            <ac:chgData name="Cote, Andrea (DESE)" userId="2daef489-b5e8-4fe6-8a49-16de58dc3def" providerId="ADAL" clId="{D89B7D6D-D8CC-5162-86AE-4A16FAEEB459}" dt="2025-08-26T18:32:15.154" v="325" actId="962"/>
            <ac:picMkLst>
              <pc:docMk/>
              <pc:sldMasterMk cId="4000453526" sldId="2147483648"/>
              <pc:sldLayoutMk cId="1264108920" sldId="2147483652"/>
              <ac:picMk id="6" creationId="{526E54BF-C6A3-6622-7CD1-9B2DC48285CB}"/>
            </ac:picMkLst>
          </pc:picChg>
        </pc:sldLayoutChg>
        <pc:sldLayoutChg chg="addSp delSp modSp mod">
          <pc:chgData name="Cote, Andrea (DESE)" userId="2daef489-b5e8-4fe6-8a49-16de58dc3def" providerId="ADAL" clId="{D89B7D6D-D8CC-5162-86AE-4A16FAEEB459}" dt="2025-08-26T19:43:19.973" v="1130" actId="14100"/>
          <pc:sldLayoutMkLst>
            <pc:docMk/>
            <pc:sldMasterMk cId="4000453526" sldId="2147483648"/>
            <pc:sldLayoutMk cId="1232672185" sldId="2147483654"/>
          </pc:sldLayoutMkLst>
          <pc:spChg chg="mod">
            <ac:chgData name="Cote, Andrea (DESE)" userId="2daef489-b5e8-4fe6-8a49-16de58dc3def" providerId="ADAL" clId="{D89B7D6D-D8CC-5162-86AE-4A16FAEEB459}" dt="2025-08-26T19:43:19.973" v="1130" actId="14100"/>
            <ac:spMkLst>
              <pc:docMk/>
              <pc:sldMasterMk cId="4000453526" sldId="2147483648"/>
              <pc:sldLayoutMk cId="1232672185" sldId="2147483654"/>
              <ac:spMk id="3" creationId="{C2679377-2A7D-1A12-2374-21AE301C0B85}"/>
            </ac:spMkLst>
          </pc:spChg>
          <pc:picChg chg="add mod">
            <ac:chgData name="Cote, Andrea (DESE)" userId="2daef489-b5e8-4fe6-8a49-16de58dc3def" providerId="ADAL" clId="{D89B7D6D-D8CC-5162-86AE-4A16FAEEB459}" dt="2025-08-26T18:32:10.591" v="324" actId="962"/>
            <ac:picMkLst>
              <pc:docMk/>
              <pc:sldMasterMk cId="4000453526" sldId="2147483648"/>
              <pc:sldLayoutMk cId="1232672185" sldId="2147483654"/>
              <ac:picMk id="5" creationId="{B7368088-8467-7A31-8E12-2A399E3799C3}"/>
            </ac:picMkLst>
          </pc:picChg>
        </pc:sldLayoutChg>
        <pc:sldLayoutChg chg="addSp delSp modSp add mod modTransition">
          <pc:chgData name="Cote, Andrea (DESE)" userId="2daef489-b5e8-4fe6-8a49-16de58dc3def" providerId="ADAL" clId="{D89B7D6D-D8CC-5162-86AE-4A16FAEEB459}" dt="2025-08-26T19:43:07.849" v="1127" actId="14100"/>
          <pc:sldLayoutMkLst>
            <pc:docMk/>
            <pc:sldMasterMk cId="4000453526" sldId="2147483648"/>
            <pc:sldLayoutMk cId="2823904733" sldId="2147483656"/>
          </pc:sldLayoutMkLst>
          <pc:spChg chg="mod">
            <ac:chgData name="Cote, Andrea (DESE)" userId="2daef489-b5e8-4fe6-8a49-16de58dc3def" providerId="ADAL" clId="{D89B7D6D-D8CC-5162-86AE-4A16FAEEB459}" dt="2025-08-26T19:43:07.849" v="1127" actId="14100"/>
            <ac:spMkLst>
              <pc:docMk/>
              <pc:sldMasterMk cId="4000453526" sldId="2147483648"/>
              <pc:sldLayoutMk cId="2823904733" sldId="2147483656"/>
              <ac:spMk id="3" creationId="{C2679377-2A7D-1A12-2374-21AE301C0B85}"/>
            </ac:spMkLst>
          </pc:spChg>
          <pc:picChg chg="add mod">
            <ac:chgData name="Cote, Andrea (DESE)" userId="2daef489-b5e8-4fe6-8a49-16de58dc3def" providerId="ADAL" clId="{D89B7D6D-D8CC-5162-86AE-4A16FAEEB459}" dt="2025-08-26T18:31:59.393" v="321" actId="962"/>
            <ac:picMkLst>
              <pc:docMk/>
              <pc:sldMasterMk cId="4000453526" sldId="2147483648"/>
              <pc:sldLayoutMk cId="2823904733" sldId="2147483656"/>
              <ac:picMk id="7" creationId="{FAB8F2DB-0E86-25E4-089C-D9D51CD6857E}"/>
            </ac:picMkLst>
          </pc:picChg>
        </pc:sldLayoutChg>
        <pc:sldLayoutChg chg="add del mod modTransition">
          <pc:chgData name="Cote, Andrea (DESE)" userId="2daef489-b5e8-4fe6-8a49-16de58dc3def" providerId="ADAL" clId="{D89B7D6D-D8CC-5162-86AE-4A16FAEEB459}" dt="2025-08-26T18:26:58.574" v="48" actId="2890"/>
          <pc:sldLayoutMkLst>
            <pc:docMk/>
            <pc:sldMasterMk cId="4000453526" sldId="2147483648"/>
            <pc:sldLayoutMk cId="4182003805" sldId="2147483656"/>
          </pc:sldLayoutMkLst>
        </pc:sldLayoutChg>
        <pc:sldLayoutChg chg="addSp delSp modSp add mod modTransition">
          <pc:chgData name="Cote, Andrea (DESE)" userId="2daef489-b5e8-4fe6-8a49-16de58dc3def" providerId="ADAL" clId="{D89B7D6D-D8CC-5162-86AE-4A16FAEEB459}" dt="2025-08-26T19:43:12.494" v="1128" actId="14100"/>
          <pc:sldLayoutMkLst>
            <pc:docMk/>
            <pc:sldMasterMk cId="4000453526" sldId="2147483648"/>
            <pc:sldLayoutMk cId="2856885702" sldId="2147483657"/>
          </pc:sldLayoutMkLst>
          <pc:spChg chg="mod">
            <ac:chgData name="Cote, Andrea (DESE)" userId="2daef489-b5e8-4fe6-8a49-16de58dc3def" providerId="ADAL" clId="{D89B7D6D-D8CC-5162-86AE-4A16FAEEB459}" dt="2025-08-26T19:43:12.494" v="1128" actId="14100"/>
            <ac:spMkLst>
              <pc:docMk/>
              <pc:sldMasterMk cId="4000453526" sldId="2147483648"/>
              <pc:sldLayoutMk cId="2856885702" sldId="2147483657"/>
              <ac:spMk id="3" creationId="{C2679377-2A7D-1A12-2374-21AE301C0B85}"/>
            </ac:spMkLst>
          </pc:spChg>
          <pc:picChg chg="add mod">
            <ac:chgData name="Cote, Andrea (DESE)" userId="2daef489-b5e8-4fe6-8a49-16de58dc3def" providerId="ADAL" clId="{D89B7D6D-D8CC-5162-86AE-4A16FAEEB459}" dt="2025-08-26T18:32:03.154" v="322" actId="962"/>
            <ac:picMkLst>
              <pc:docMk/>
              <pc:sldMasterMk cId="4000453526" sldId="2147483648"/>
              <pc:sldLayoutMk cId="2856885702" sldId="2147483657"/>
              <ac:picMk id="5" creationId="{ABB90F16-CE48-2CF1-46BC-2F7C211A8036}"/>
            </ac:picMkLst>
          </pc:picChg>
        </pc:sldLayoutChg>
        <pc:sldLayoutChg chg="addSp delSp modSp add mod modTransition">
          <pc:chgData name="Cote, Andrea (DESE)" userId="2daef489-b5e8-4fe6-8a49-16de58dc3def" providerId="ADAL" clId="{D89B7D6D-D8CC-5162-86AE-4A16FAEEB459}" dt="2025-08-26T19:43:17.050" v="1129" actId="14100"/>
          <pc:sldLayoutMkLst>
            <pc:docMk/>
            <pc:sldMasterMk cId="4000453526" sldId="2147483648"/>
            <pc:sldLayoutMk cId="2516818925" sldId="2147483658"/>
          </pc:sldLayoutMkLst>
          <pc:spChg chg="mod">
            <ac:chgData name="Cote, Andrea (DESE)" userId="2daef489-b5e8-4fe6-8a49-16de58dc3def" providerId="ADAL" clId="{D89B7D6D-D8CC-5162-86AE-4A16FAEEB459}" dt="2025-08-26T18:28:36.709" v="66" actId="14100"/>
            <ac:spMkLst>
              <pc:docMk/>
              <pc:sldMasterMk cId="4000453526" sldId="2147483648"/>
              <pc:sldLayoutMk cId="2516818925" sldId="2147483658"/>
              <ac:spMk id="2" creationId="{F70EE6D5-133E-6949-5F5A-803AA6E4B6D5}"/>
            </ac:spMkLst>
          </pc:spChg>
          <pc:spChg chg="add del mod">
            <ac:chgData name="Cote, Andrea (DESE)" userId="2daef489-b5e8-4fe6-8a49-16de58dc3def" providerId="ADAL" clId="{D89B7D6D-D8CC-5162-86AE-4A16FAEEB459}" dt="2025-08-26T19:43:17.050" v="1129" actId="14100"/>
            <ac:spMkLst>
              <pc:docMk/>
              <pc:sldMasterMk cId="4000453526" sldId="2147483648"/>
              <pc:sldLayoutMk cId="2516818925" sldId="2147483658"/>
              <ac:spMk id="3" creationId="{C2679377-2A7D-1A12-2374-21AE301C0B85}"/>
            </ac:spMkLst>
          </pc:spChg>
          <pc:picChg chg="add mod">
            <ac:chgData name="Cote, Andrea (DESE)" userId="2daef489-b5e8-4fe6-8a49-16de58dc3def" providerId="ADAL" clId="{D89B7D6D-D8CC-5162-86AE-4A16FAEEB459}" dt="2025-08-26T18:32:06.683" v="323" actId="962"/>
            <ac:picMkLst>
              <pc:docMk/>
              <pc:sldMasterMk cId="4000453526" sldId="2147483648"/>
              <pc:sldLayoutMk cId="2516818925" sldId="2147483658"/>
              <ac:picMk id="7" creationId="{75D72AC3-3811-FBF4-5F0E-D3F39FA46E6A}"/>
            </ac:picMkLst>
          </pc:picChg>
        </pc:sldLayoutChg>
        <pc:sldLayoutChg chg="addSp delSp modSp mod">
          <pc:chgData name="Cote, Andrea (DESE)" userId="2daef489-b5e8-4fe6-8a49-16de58dc3def" providerId="ADAL" clId="{D89B7D6D-D8CC-5162-86AE-4A16FAEEB459}" dt="2025-08-26T18:31:51.044" v="319" actId="962"/>
          <pc:sldLayoutMkLst>
            <pc:docMk/>
            <pc:sldMasterMk cId="4000453526" sldId="2147483648"/>
            <pc:sldLayoutMk cId="3758856001" sldId="2147483659"/>
          </pc:sldLayoutMkLst>
        </pc:sldLayoutChg>
      </pc:sldMasterChg>
      <pc:sldMasterChg chg="new del mod addSldLayout delSldLayout">
        <pc:chgData name="Cote, Andrea (DESE)" userId="2daef489-b5e8-4fe6-8a49-16de58dc3def" providerId="ADAL" clId="{D89B7D6D-D8CC-5162-86AE-4A16FAEEB459}" dt="2025-08-26T18:26:37.981" v="46" actId="6938"/>
        <pc:sldMasterMkLst>
          <pc:docMk/>
          <pc:sldMasterMk cId="1268705245" sldId="2147483656"/>
        </pc:sldMasterMkLst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323787485" sldId="2147483657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329290529" sldId="2147483658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3969576162" sldId="2147483659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1106125764" sldId="2147483660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730319914" sldId="2147483661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1370457837" sldId="2147483662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2547892946" sldId="2147483663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3114142771" sldId="2147483664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3070192064" sldId="2147483665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2684166512" sldId="2147483666"/>
          </pc:sldLayoutMkLst>
        </pc:sldLayoutChg>
        <pc:sldLayoutChg chg="new del replId">
          <pc:chgData name="Cote, Andrea (DESE)" userId="2daef489-b5e8-4fe6-8a49-16de58dc3def" providerId="ADAL" clId="{D89B7D6D-D8CC-5162-86AE-4A16FAEEB459}" dt="2025-08-26T18:26:37.981" v="46" actId="6938"/>
          <pc:sldLayoutMkLst>
            <pc:docMk/>
            <pc:sldMasterMk cId="1268705245" sldId="2147483656"/>
            <pc:sldLayoutMk cId="3582496264" sldId="2147483667"/>
          </pc:sldLayoutMkLst>
        </pc:sldLayoutChg>
      </pc:sldMasterChg>
    </pc:docChg>
  </pc:docChgLst>
  <pc:docChgLst>
    <pc:chgData name="Kulowiec, Greg (DESE)" userId="S::greg.kulowiec@mass.gov::f9ad3b98-9219-46c4-9b52-db7006a86532" providerId="AD" clId="Web-{328A014D-7C62-F0A9-4BC7-7E88FD04AFAD}"/>
    <pc:docChg chg="mod">
      <pc:chgData name="Kulowiec, Greg (DESE)" userId="S::greg.kulowiec@mass.gov::f9ad3b98-9219-46c4-9b52-db7006a86532" providerId="AD" clId="Web-{328A014D-7C62-F0A9-4BC7-7E88FD04AFAD}" dt="2025-08-29T14:24:59.473" v="0"/>
      <pc:docMkLst>
        <pc:docMk/>
      </pc:docMkLst>
    </pc:docChg>
  </pc:docChgLst>
  <pc:docChgLst>
    <pc:chgData name="Moore, Paula B. (DESE)" userId="331ee5cb-dd83-49e2-8a90-d88bd4cbc12c" providerId="ADAL" clId="{CBBC70FD-9701-4307-B3B3-375D0106C8FE}"/>
    <pc:docChg chg="undo custSel modSld">
      <pc:chgData name="Moore, Paula B. (DESE)" userId="331ee5cb-dd83-49e2-8a90-d88bd4cbc12c" providerId="ADAL" clId="{CBBC70FD-9701-4307-B3B3-375D0106C8FE}" dt="2025-09-02T20:01:48.361" v="6" actId="20577"/>
      <pc:docMkLst>
        <pc:docMk/>
      </pc:docMkLst>
      <pc:sldChg chg="modSp mod">
        <pc:chgData name="Moore, Paula B. (DESE)" userId="331ee5cb-dd83-49e2-8a90-d88bd4cbc12c" providerId="ADAL" clId="{CBBC70FD-9701-4307-B3B3-375D0106C8FE}" dt="2025-09-02T19:59:51.601" v="2" actId="6549"/>
        <pc:sldMkLst>
          <pc:docMk/>
          <pc:sldMk cId="2120488204" sldId="271"/>
        </pc:sldMkLst>
        <pc:spChg chg="mod">
          <ac:chgData name="Moore, Paula B. (DESE)" userId="331ee5cb-dd83-49e2-8a90-d88bd4cbc12c" providerId="ADAL" clId="{CBBC70FD-9701-4307-B3B3-375D0106C8FE}" dt="2025-09-02T19:59:51.601" v="2" actId="6549"/>
          <ac:spMkLst>
            <pc:docMk/>
            <pc:sldMk cId="2120488204" sldId="271"/>
            <ac:spMk id="6" creationId="{343E611B-9DD0-E829-2F51-87B38D7D0C44}"/>
          </ac:spMkLst>
        </pc:spChg>
      </pc:sldChg>
      <pc:sldChg chg="modSp mod">
        <pc:chgData name="Moore, Paula B. (DESE)" userId="331ee5cb-dd83-49e2-8a90-d88bd4cbc12c" providerId="ADAL" clId="{CBBC70FD-9701-4307-B3B3-375D0106C8FE}" dt="2025-09-02T20:01:48.361" v="6" actId="20577"/>
        <pc:sldMkLst>
          <pc:docMk/>
          <pc:sldMk cId="806349100" sldId="273"/>
        </pc:sldMkLst>
        <pc:spChg chg="mod">
          <ac:chgData name="Moore, Paula B. (DESE)" userId="331ee5cb-dd83-49e2-8a90-d88bd4cbc12c" providerId="ADAL" clId="{CBBC70FD-9701-4307-B3B3-375D0106C8FE}" dt="2025-09-02T20:01:48.361" v="6" actId="20577"/>
          <ac:spMkLst>
            <pc:docMk/>
            <pc:sldMk cId="806349100" sldId="273"/>
            <ac:spMk id="10" creationId="{B7302DB0-84AD-F53E-4963-FA4756EBF2DF}"/>
          </ac:spMkLst>
        </pc:spChg>
      </pc:sldChg>
      <pc:sldChg chg="delSp mod">
        <pc:chgData name="Moore, Paula B. (DESE)" userId="331ee5cb-dd83-49e2-8a90-d88bd4cbc12c" providerId="ADAL" clId="{CBBC70FD-9701-4307-B3B3-375D0106C8FE}" dt="2025-09-02T19:54:05.649" v="0" actId="478"/>
        <pc:sldMkLst>
          <pc:docMk/>
          <pc:sldMk cId="2804529255" sldId="299"/>
        </pc:sldMkLst>
      </pc:sldChg>
    </pc:docChg>
  </pc:docChgLst>
  <pc:docChgLst>
    <pc:chgData name="Cote, Andrea (DESE)" userId="2daef489-b5e8-4fe6-8a49-16de58dc3def" providerId="ADAL" clId="{D8A3F5C9-4A3F-456C-994F-B912C69E0E14}"/>
    <pc:docChg chg="undo custSel addSld modSld modMainMaster">
      <pc:chgData name="Cote, Andrea (DESE)" userId="2daef489-b5e8-4fe6-8a49-16de58dc3def" providerId="ADAL" clId="{D8A3F5C9-4A3F-456C-994F-B912C69E0E14}" dt="2025-09-04T18:47:44.810" v="3107" actId="113"/>
      <pc:docMkLst>
        <pc:docMk/>
      </pc:docMkLst>
      <pc:sldChg chg="modSp mod">
        <pc:chgData name="Cote, Andrea (DESE)" userId="2daef489-b5e8-4fe6-8a49-16de58dc3def" providerId="ADAL" clId="{D8A3F5C9-4A3F-456C-994F-B912C69E0E14}" dt="2025-09-04T18:32:52.812" v="2954" actId="13244"/>
        <pc:sldMkLst>
          <pc:docMk/>
          <pc:sldMk cId="1962487872" sldId="261"/>
        </pc:sldMkLst>
        <pc:spChg chg="ord">
          <ac:chgData name="Cote, Andrea (DESE)" userId="2daef489-b5e8-4fe6-8a49-16de58dc3def" providerId="ADAL" clId="{D8A3F5C9-4A3F-456C-994F-B912C69E0E14}" dt="2025-09-04T18:32:49.507" v="2953" actId="13244"/>
          <ac:spMkLst>
            <pc:docMk/>
            <pc:sldMk cId="1962487872" sldId="261"/>
            <ac:spMk id="2" creationId="{5EA01D5C-7327-19EA-B224-09D5814AEFB1}"/>
          </ac:spMkLst>
        </pc:spChg>
        <pc:spChg chg="ord">
          <ac:chgData name="Cote, Andrea (DESE)" userId="2daef489-b5e8-4fe6-8a49-16de58dc3def" providerId="ADAL" clId="{D8A3F5C9-4A3F-456C-994F-B912C69E0E14}" dt="2025-09-04T18:32:52.812" v="2954" actId="13244"/>
          <ac:spMkLst>
            <pc:docMk/>
            <pc:sldMk cId="1962487872" sldId="261"/>
            <ac:spMk id="3" creationId="{A0E71415-D8B7-A7D6-B9DF-9367084812DD}"/>
          </ac:spMkLst>
        </pc:spChg>
        <pc:spChg chg="mod">
          <ac:chgData name="Cote, Andrea (DESE)" userId="2daef489-b5e8-4fe6-8a49-16de58dc3def" providerId="ADAL" clId="{D8A3F5C9-4A3F-456C-994F-B912C69E0E14}" dt="2025-09-04T17:52:54.862" v="2896" actId="947"/>
          <ac:spMkLst>
            <pc:docMk/>
            <pc:sldMk cId="1962487872" sldId="261"/>
            <ac:spMk id="4" creationId="{EDE6415A-B437-B7E7-EF32-C4B379CAA896}"/>
          </ac:spMkLst>
        </pc:spChg>
        <pc:picChg chg="mod">
          <ac:chgData name="Cote, Andrea (DESE)" userId="2daef489-b5e8-4fe6-8a49-16de58dc3def" providerId="ADAL" clId="{D8A3F5C9-4A3F-456C-994F-B912C69E0E14}" dt="2025-08-27T18:56:32.476" v="290" actId="962"/>
          <ac:picMkLst>
            <pc:docMk/>
            <pc:sldMk cId="1962487872" sldId="261"/>
            <ac:picMk id="5" creationId="{2329105B-4C7F-998C-A835-F25EE880730F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34:25.571" v="2972" actId="13244"/>
        <pc:sldMkLst>
          <pc:docMk/>
          <pc:sldMk cId="2463835743" sldId="262"/>
        </pc:sldMkLst>
        <pc:spChg chg="ord">
          <ac:chgData name="Cote, Andrea (DESE)" userId="2daef489-b5e8-4fe6-8a49-16de58dc3def" providerId="ADAL" clId="{D8A3F5C9-4A3F-456C-994F-B912C69E0E14}" dt="2025-09-04T18:34:14.868" v="2970" actId="13244"/>
          <ac:spMkLst>
            <pc:docMk/>
            <pc:sldMk cId="2463835743" sldId="262"/>
            <ac:spMk id="5" creationId="{DE77E53C-027B-F998-869A-C7E869DEF350}"/>
          </ac:spMkLst>
        </pc:spChg>
        <pc:spChg chg="ord">
          <ac:chgData name="Cote, Andrea (DESE)" userId="2daef489-b5e8-4fe6-8a49-16de58dc3def" providerId="ADAL" clId="{D8A3F5C9-4A3F-456C-994F-B912C69E0E14}" dt="2025-09-04T18:34:19.166" v="2971" actId="13244"/>
          <ac:spMkLst>
            <pc:docMk/>
            <pc:sldMk cId="2463835743" sldId="262"/>
            <ac:spMk id="6" creationId="{99029C5E-D44D-DB49-3034-1EF66B3F9FC9}"/>
          </ac:spMkLst>
        </pc:spChg>
        <pc:spChg chg="add mod">
          <ac:chgData name="Cote, Andrea (DESE)" userId="2daef489-b5e8-4fe6-8a49-16de58dc3def" providerId="ADAL" clId="{D8A3F5C9-4A3F-456C-994F-B912C69E0E14}" dt="2025-09-04T17:57:08.910" v="2929" actId="1076"/>
          <ac:spMkLst>
            <pc:docMk/>
            <pc:sldMk cId="2463835743" sldId="262"/>
            <ac:spMk id="7" creationId="{16EBD8B4-DD88-E90A-422F-D54C4EE50399}"/>
          </ac:spMkLst>
        </pc:spChg>
        <pc:picChg chg="mod ord">
          <ac:chgData name="Cote, Andrea (DESE)" userId="2daef489-b5e8-4fe6-8a49-16de58dc3def" providerId="ADAL" clId="{D8A3F5C9-4A3F-456C-994F-B912C69E0E14}" dt="2025-09-04T18:34:25.571" v="2972" actId="13244"/>
          <ac:picMkLst>
            <pc:docMk/>
            <pc:sldMk cId="2463835743" sldId="262"/>
            <ac:picMk id="2" creationId="{F8EBC9AE-76A8-7522-33FA-4B7DDE099DCC}"/>
          </ac:picMkLst>
        </pc:picChg>
        <pc:picChg chg="add mod">
          <ac:chgData name="Cote, Andrea (DESE)" userId="2daef489-b5e8-4fe6-8a49-16de58dc3def" providerId="ADAL" clId="{D8A3F5C9-4A3F-456C-994F-B912C69E0E14}" dt="2025-09-04T17:57:01.589" v="2927" actId="1076"/>
          <ac:picMkLst>
            <pc:docMk/>
            <pc:sldMk cId="2463835743" sldId="262"/>
            <ac:picMk id="3" creationId="{687E54C1-DDF0-6EC7-7267-9EA76E9FF4C2}"/>
          </ac:picMkLst>
        </pc:picChg>
      </pc:sldChg>
      <pc:sldChg chg="modSp mod">
        <pc:chgData name="Cote, Andrea (DESE)" userId="2daef489-b5e8-4fe6-8a49-16de58dc3def" providerId="ADAL" clId="{D8A3F5C9-4A3F-456C-994F-B912C69E0E14}" dt="2025-09-04T18:34:54.521" v="2974" actId="13244"/>
        <pc:sldMkLst>
          <pc:docMk/>
          <pc:sldMk cId="2157423706" sldId="263"/>
        </pc:sldMkLst>
        <pc:spChg chg="ord">
          <ac:chgData name="Cote, Andrea (DESE)" userId="2daef489-b5e8-4fe6-8a49-16de58dc3def" providerId="ADAL" clId="{D8A3F5C9-4A3F-456C-994F-B912C69E0E14}" dt="2025-09-04T18:34:54.521" v="2974" actId="13244"/>
          <ac:spMkLst>
            <pc:docMk/>
            <pc:sldMk cId="2157423706" sldId="263"/>
            <ac:spMk id="4" creationId="{D0315C6B-EF34-293A-8829-60EFF3935C5C}"/>
          </ac:spMkLst>
        </pc:spChg>
        <pc:spChg chg="mod ord">
          <ac:chgData name="Cote, Andrea (DESE)" userId="2daef489-b5e8-4fe6-8a49-16de58dc3def" providerId="ADAL" clId="{D8A3F5C9-4A3F-456C-994F-B912C69E0E14}" dt="2025-09-04T18:34:42.942" v="2973" actId="13244"/>
          <ac:spMkLst>
            <pc:docMk/>
            <pc:sldMk cId="2157423706" sldId="263"/>
            <ac:spMk id="9" creationId="{196A972A-D259-EAFD-B618-B278B10ED9E3}"/>
          </ac:spMkLst>
        </pc:spChg>
        <pc:picChg chg="mod">
          <ac:chgData name="Cote, Andrea (DESE)" userId="2daef489-b5e8-4fe6-8a49-16de58dc3def" providerId="ADAL" clId="{D8A3F5C9-4A3F-456C-994F-B912C69E0E14}" dt="2025-08-27T18:59:32.420" v="839" actId="962"/>
          <ac:picMkLst>
            <pc:docMk/>
            <pc:sldMk cId="2157423706" sldId="263"/>
            <ac:picMk id="8" creationId="{A1F6D613-26F1-F668-A65C-AD29715E59DD}"/>
          </ac:picMkLst>
        </pc:picChg>
      </pc:sldChg>
      <pc:sldChg chg="addSp delSp modSp mod">
        <pc:chgData name="Cote, Andrea (DESE)" userId="2daef489-b5e8-4fe6-8a49-16de58dc3def" providerId="ADAL" clId="{D8A3F5C9-4A3F-456C-994F-B912C69E0E14}" dt="2025-09-04T18:35:52.975" v="2992" actId="962"/>
        <pc:sldMkLst>
          <pc:docMk/>
          <pc:sldMk cId="3510318144" sldId="264"/>
        </pc:sldMkLst>
        <pc:spChg chg="mod ord">
          <ac:chgData name="Cote, Andrea (DESE)" userId="2daef489-b5e8-4fe6-8a49-16de58dc3def" providerId="ADAL" clId="{D8A3F5C9-4A3F-456C-994F-B912C69E0E14}" dt="2025-09-04T18:34:59.120" v="2975" actId="13244"/>
          <ac:spMkLst>
            <pc:docMk/>
            <pc:sldMk cId="3510318144" sldId="264"/>
            <ac:spMk id="5" creationId="{179A8BDD-B97E-F6C9-BF2E-3EFFE4892A89}"/>
          </ac:spMkLst>
        </pc:spChg>
        <pc:spChg chg="mod">
          <ac:chgData name="Cote, Andrea (DESE)" userId="2daef489-b5e8-4fe6-8a49-16de58dc3def" providerId="ADAL" clId="{D8A3F5C9-4A3F-456C-994F-B912C69E0E14}" dt="2025-08-27T19:00:02.537" v="1013" actId="962"/>
          <ac:spMkLst>
            <pc:docMk/>
            <pc:sldMk cId="3510318144" sldId="264"/>
            <ac:spMk id="16" creationId="{94AC436C-4EC8-9E32-97F1-F39A8A9986CE}"/>
          </ac:spMkLst>
        </pc:spChg>
        <pc:spChg chg="mod">
          <ac:chgData name="Cote, Andrea (DESE)" userId="2daef489-b5e8-4fe6-8a49-16de58dc3def" providerId="ADAL" clId="{D8A3F5C9-4A3F-456C-994F-B912C69E0E14}" dt="2025-08-27T19:00:08.200" v="1015" actId="962"/>
          <ac:spMkLst>
            <pc:docMk/>
            <pc:sldMk cId="3510318144" sldId="264"/>
            <ac:spMk id="17" creationId="{89DDAB8D-E788-E1DF-5F6D-2CAB47A091F0}"/>
          </ac:spMkLst>
        </pc:spChg>
        <pc:grpChg chg="add mod ord">
          <ac:chgData name="Cote, Andrea (DESE)" userId="2daef489-b5e8-4fe6-8a49-16de58dc3def" providerId="ADAL" clId="{D8A3F5C9-4A3F-456C-994F-B912C69E0E14}" dt="2025-09-04T18:35:19.126" v="2979" actId="13244"/>
          <ac:grpSpMkLst>
            <pc:docMk/>
            <pc:sldMk cId="3510318144" sldId="264"/>
            <ac:grpSpMk id="10" creationId="{F041D3B3-D0EA-7DA4-C2F9-C2CAB8C8FB04}"/>
          </ac:grpSpMkLst>
        </pc:grpChg>
        <pc:picChg chg="mod ord">
          <ac:chgData name="Cote, Andrea (DESE)" userId="2daef489-b5e8-4fe6-8a49-16de58dc3def" providerId="ADAL" clId="{D8A3F5C9-4A3F-456C-994F-B912C69E0E14}" dt="2025-09-04T18:35:47.747" v="2990" actId="962"/>
          <ac:picMkLst>
            <pc:docMk/>
            <pc:sldMk cId="3510318144" sldId="264"/>
            <ac:picMk id="3" creationId="{1E9AC1FD-A123-62CC-59F6-BD8B325CDDB8}"/>
          </ac:picMkLst>
        </pc:picChg>
        <pc:picChg chg="mod">
          <ac:chgData name="Cote, Andrea (DESE)" userId="2daef489-b5e8-4fe6-8a49-16de58dc3def" providerId="ADAL" clId="{D8A3F5C9-4A3F-456C-994F-B912C69E0E14}" dt="2025-08-27T12:10:30.836" v="15" actId="164"/>
          <ac:picMkLst>
            <pc:docMk/>
            <pc:sldMk cId="3510318144" sldId="264"/>
            <ac:picMk id="4" creationId="{2CB21593-97B3-A61C-F5C6-0E29E9F858F2}"/>
          </ac:picMkLst>
        </pc:picChg>
        <pc:picChg chg="add mod ord">
          <ac:chgData name="Cote, Andrea (DESE)" userId="2daef489-b5e8-4fe6-8a49-16de58dc3def" providerId="ADAL" clId="{D8A3F5C9-4A3F-456C-994F-B912C69E0E14}" dt="2025-09-04T18:35:22.074" v="2980" actId="13244"/>
          <ac:picMkLst>
            <pc:docMk/>
            <pc:sldMk cId="3510318144" sldId="264"/>
            <ac:picMk id="9" creationId="{E6C048A9-4028-5B94-30DF-DE6426DE1EE7}"/>
          </ac:picMkLst>
        </pc:picChg>
        <pc:cxnChg chg="add mod ord">
          <ac:chgData name="Cote, Andrea (DESE)" userId="2daef489-b5e8-4fe6-8a49-16de58dc3def" providerId="ADAL" clId="{D8A3F5C9-4A3F-456C-994F-B912C69E0E14}" dt="2025-09-04T18:35:52.975" v="2992" actId="962"/>
          <ac:cxnSpMkLst>
            <pc:docMk/>
            <pc:sldMk cId="3510318144" sldId="264"/>
            <ac:cxnSpMk id="12" creationId="{B4399CFF-B428-91BC-7ABD-1605B687F0C5}"/>
          </ac:cxnSpMkLst>
        </pc:cxnChg>
      </pc:sldChg>
      <pc:sldChg chg="modSp mod">
        <pc:chgData name="Cote, Andrea (DESE)" userId="2daef489-b5e8-4fe6-8a49-16de58dc3def" providerId="ADAL" clId="{D8A3F5C9-4A3F-456C-994F-B912C69E0E14}" dt="2025-09-04T18:33:39.170" v="2964" actId="13244"/>
        <pc:sldMkLst>
          <pc:docMk/>
          <pc:sldMk cId="302286090" sldId="265"/>
        </pc:sldMkLst>
        <pc:spChg chg="ord">
          <ac:chgData name="Cote, Andrea (DESE)" userId="2daef489-b5e8-4fe6-8a49-16de58dc3def" providerId="ADAL" clId="{D8A3F5C9-4A3F-456C-994F-B912C69E0E14}" dt="2025-09-04T18:33:39.170" v="2964" actId="13244"/>
          <ac:spMkLst>
            <pc:docMk/>
            <pc:sldMk cId="302286090" sldId="265"/>
            <ac:spMk id="2" creationId="{D9733F7D-780E-86C6-01FE-124EC6F7BD91}"/>
          </ac:spMkLst>
        </pc:spChg>
        <pc:spChg chg="mod ord">
          <ac:chgData name="Cote, Andrea (DESE)" userId="2daef489-b5e8-4fe6-8a49-16de58dc3def" providerId="ADAL" clId="{D8A3F5C9-4A3F-456C-994F-B912C69E0E14}" dt="2025-09-04T18:33:35.667" v="2963" actId="13244"/>
          <ac:spMkLst>
            <pc:docMk/>
            <pc:sldMk cId="302286090" sldId="265"/>
            <ac:spMk id="4" creationId="{DFAB2BEB-DFBC-12D5-9ABD-BC5CE546D751}"/>
          </ac:spMkLst>
        </pc:spChg>
        <pc:picChg chg="mod">
          <ac:chgData name="Cote, Andrea (DESE)" userId="2daef489-b5e8-4fe6-8a49-16de58dc3def" providerId="ADAL" clId="{D8A3F5C9-4A3F-456C-994F-B912C69E0E14}" dt="2025-08-27T18:57:40.562" v="309" actId="962"/>
          <ac:picMkLst>
            <pc:docMk/>
            <pc:sldMk cId="302286090" sldId="265"/>
            <ac:picMk id="9" creationId="{7216B9DF-4D10-BDE0-16C5-81E665CF28B5}"/>
          </ac:picMkLst>
        </pc:picChg>
      </pc:sldChg>
      <pc:sldChg chg="modSp mod">
        <pc:chgData name="Cote, Andrea (DESE)" userId="2daef489-b5e8-4fe6-8a49-16de58dc3def" providerId="ADAL" clId="{D8A3F5C9-4A3F-456C-994F-B912C69E0E14}" dt="2025-09-04T18:32:59.860" v="2956" actId="13244"/>
        <pc:sldMkLst>
          <pc:docMk/>
          <pc:sldMk cId="1476793076" sldId="266"/>
        </pc:sldMkLst>
        <pc:spChg chg="ord">
          <ac:chgData name="Cote, Andrea (DESE)" userId="2daef489-b5e8-4fe6-8a49-16de58dc3def" providerId="ADAL" clId="{D8A3F5C9-4A3F-456C-994F-B912C69E0E14}" dt="2025-09-04T18:32:58.158" v="2955" actId="13244"/>
          <ac:spMkLst>
            <pc:docMk/>
            <pc:sldMk cId="1476793076" sldId="266"/>
            <ac:spMk id="2" creationId="{1BC6AC11-1E2C-20BA-21A2-7C14E73B2E6B}"/>
          </ac:spMkLst>
        </pc:spChg>
        <pc:spChg chg="ord">
          <ac:chgData name="Cote, Andrea (DESE)" userId="2daef489-b5e8-4fe6-8a49-16de58dc3def" providerId="ADAL" clId="{D8A3F5C9-4A3F-456C-994F-B912C69E0E14}" dt="2025-09-04T18:32:59.860" v="2956" actId="13244"/>
          <ac:spMkLst>
            <pc:docMk/>
            <pc:sldMk cId="1476793076" sldId="266"/>
            <ac:spMk id="3" creationId="{7AD157D5-607F-8C7A-6AD4-928D60E82CE4}"/>
          </ac:spMkLst>
        </pc:spChg>
      </pc:sldChg>
      <pc:sldChg chg="addSp modSp mod">
        <pc:chgData name="Cote, Andrea (DESE)" userId="2daef489-b5e8-4fe6-8a49-16de58dc3def" providerId="ADAL" clId="{D8A3F5C9-4A3F-456C-994F-B912C69E0E14}" dt="2025-09-04T18:33:08.254" v="2958" actId="962"/>
        <pc:sldMkLst>
          <pc:docMk/>
          <pc:sldMk cId="3645810606" sldId="267"/>
        </pc:sldMkLst>
        <pc:spChg chg="mod">
          <ac:chgData name="Cote, Andrea (DESE)" userId="2daef489-b5e8-4fe6-8a49-16de58dc3def" providerId="ADAL" clId="{D8A3F5C9-4A3F-456C-994F-B912C69E0E14}" dt="2025-09-04T18:33:08.254" v="2958" actId="962"/>
          <ac:spMkLst>
            <pc:docMk/>
            <pc:sldMk cId="3645810606" sldId="267"/>
            <ac:spMk id="2" creationId="{22154E4F-6FD5-9027-F8F4-7843A5E796B5}"/>
          </ac:spMkLst>
        </pc:spChg>
        <pc:spChg chg="add mod">
          <ac:chgData name="Cote, Andrea (DESE)" userId="2daef489-b5e8-4fe6-8a49-16de58dc3def" providerId="ADAL" clId="{D8A3F5C9-4A3F-456C-994F-B912C69E0E14}" dt="2025-09-04T17:56:16.020" v="2916" actId="1076"/>
          <ac:spMkLst>
            <pc:docMk/>
            <pc:sldMk cId="3645810606" sldId="267"/>
            <ac:spMk id="5" creationId="{E1ECDFC2-7CCA-9755-3D69-74AB1374325A}"/>
          </ac:spMkLst>
        </pc:spChg>
        <pc:spChg chg="ord">
          <ac:chgData name="Cote, Andrea (DESE)" userId="2daef489-b5e8-4fe6-8a49-16de58dc3def" providerId="ADAL" clId="{D8A3F5C9-4A3F-456C-994F-B912C69E0E14}" dt="2025-09-04T18:33:04.249" v="2957" actId="13244"/>
          <ac:spMkLst>
            <pc:docMk/>
            <pc:sldMk cId="3645810606" sldId="267"/>
            <ac:spMk id="7" creationId="{20271F94-96E3-BF2B-743E-F82E8463A122}"/>
          </ac:spMkLst>
        </pc:spChg>
        <pc:picChg chg="add mod">
          <ac:chgData name="Cote, Andrea (DESE)" userId="2daef489-b5e8-4fe6-8a49-16de58dc3def" providerId="ADAL" clId="{D8A3F5C9-4A3F-456C-994F-B912C69E0E14}" dt="2025-09-04T17:56:11.634" v="2915"/>
          <ac:picMkLst>
            <pc:docMk/>
            <pc:sldMk cId="3645810606" sldId="267"/>
            <ac:picMk id="3" creationId="{3AED9ED8-95B5-D832-9CD2-3C3A8AE7C629}"/>
          </ac:picMkLst>
        </pc:picChg>
      </pc:sldChg>
      <pc:sldChg chg="modSp mod">
        <pc:chgData name="Cote, Andrea (DESE)" userId="2daef489-b5e8-4fe6-8a49-16de58dc3def" providerId="ADAL" clId="{D8A3F5C9-4A3F-456C-994F-B912C69E0E14}" dt="2025-09-04T18:33:20.656" v="2960" actId="13244"/>
        <pc:sldMkLst>
          <pc:docMk/>
          <pc:sldMk cId="2245443201" sldId="268"/>
        </pc:sldMkLst>
        <pc:spChg chg="mod ord">
          <ac:chgData name="Cote, Andrea (DESE)" userId="2daef489-b5e8-4fe6-8a49-16de58dc3def" providerId="ADAL" clId="{D8A3F5C9-4A3F-456C-994F-B912C69E0E14}" dt="2025-09-04T18:33:17.633" v="2959" actId="13244"/>
          <ac:spMkLst>
            <pc:docMk/>
            <pc:sldMk cId="2245443201" sldId="268"/>
            <ac:spMk id="4" creationId="{EAE319BB-1439-3B6A-A5D1-DB4D5648B1A3}"/>
          </ac:spMkLst>
        </pc:spChg>
        <pc:spChg chg="ord">
          <ac:chgData name="Cote, Andrea (DESE)" userId="2daef489-b5e8-4fe6-8a49-16de58dc3def" providerId="ADAL" clId="{D8A3F5C9-4A3F-456C-994F-B912C69E0E14}" dt="2025-09-04T18:33:20.656" v="2960" actId="13244"/>
          <ac:spMkLst>
            <pc:docMk/>
            <pc:sldMk cId="2245443201" sldId="268"/>
            <ac:spMk id="5" creationId="{0BE4D3F2-F36E-52E6-D09E-B0443927E213}"/>
          </ac:spMkLst>
        </pc:spChg>
      </pc:sldChg>
      <pc:sldChg chg="addSp delSp modSp mod">
        <pc:chgData name="Cote, Andrea (DESE)" userId="2daef489-b5e8-4fe6-8a49-16de58dc3def" providerId="ADAL" clId="{D8A3F5C9-4A3F-456C-994F-B912C69E0E14}" dt="2025-09-04T18:37:29.534" v="3006" actId="13244"/>
        <pc:sldMkLst>
          <pc:docMk/>
          <pc:sldMk cId="3843899601" sldId="269"/>
        </pc:sldMkLst>
        <pc:spChg chg="mod ord">
          <ac:chgData name="Cote, Andrea (DESE)" userId="2daef489-b5e8-4fe6-8a49-16de58dc3def" providerId="ADAL" clId="{D8A3F5C9-4A3F-456C-994F-B912C69E0E14}" dt="2025-09-04T18:37:29.534" v="3006" actId="13244"/>
          <ac:spMkLst>
            <pc:docMk/>
            <pc:sldMk cId="3843899601" sldId="269"/>
            <ac:spMk id="3" creationId="{35FCB114-974D-F09D-3BEF-63B18334DAB9}"/>
          </ac:spMkLst>
        </pc:spChg>
        <pc:picChg chg="mod">
          <ac:chgData name="Cote, Andrea (DESE)" userId="2daef489-b5e8-4fe6-8a49-16de58dc3def" providerId="ADAL" clId="{D8A3F5C9-4A3F-456C-994F-B912C69E0E14}" dt="2025-08-27T19:10:47.409" v="2215" actId="962"/>
          <ac:picMkLst>
            <pc:docMk/>
            <pc:sldMk cId="3843899601" sldId="269"/>
            <ac:picMk id="9" creationId="{0D414CEF-5189-C986-1741-A6006559BC6C}"/>
          </ac:picMkLst>
        </pc:picChg>
        <pc:picChg chg="mod">
          <ac:chgData name="Cote, Andrea (DESE)" userId="2daef489-b5e8-4fe6-8a49-16de58dc3def" providerId="ADAL" clId="{D8A3F5C9-4A3F-456C-994F-B912C69E0E14}" dt="2025-08-27T19:01:34.394" v="1216" actId="962"/>
          <ac:picMkLst>
            <pc:docMk/>
            <pc:sldMk cId="3843899601" sldId="269"/>
            <ac:picMk id="10" creationId="{92B39544-614B-BDA4-33A8-98C5AC68A62B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37:52.827" v="3009" actId="13244"/>
        <pc:sldMkLst>
          <pc:docMk/>
          <pc:sldMk cId="4229256749" sldId="270"/>
        </pc:sldMkLst>
        <pc:spChg chg="ord">
          <ac:chgData name="Cote, Andrea (DESE)" userId="2daef489-b5e8-4fe6-8a49-16de58dc3def" providerId="ADAL" clId="{D8A3F5C9-4A3F-456C-994F-B912C69E0E14}" dt="2025-09-04T18:37:45.807" v="3007" actId="13244"/>
          <ac:spMkLst>
            <pc:docMk/>
            <pc:sldMk cId="4229256749" sldId="270"/>
            <ac:spMk id="2" creationId="{ABC4E8CD-C64E-6CEB-C292-EDA5C58A8874}"/>
          </ac:spMkLst>
        </pc:spChg>
        <pc:spChg chg="add mod">
          <ac:chgData name="Cote, Andrea (DESE)" userId="2daef489-b5e8-4fe6-8a49-16de58dc3def" providerId="ADAL" clId="{D8A3F5C9-4A3F-456C-994F-B912C69E0E14}" dt="2025-09-04T17:57:21.878" v="2931" actId="1076"/>
          <ac:spMkLst>
            <pc:docMk/>
            <pc:sldMk cId="4229256749" sldId="270"/>
            <ac:spMk id="6" creationId="{684BAD06-212D-FD54-C4FC-91F849BD9E75}"/>
          </ac:spMkLst>
        </pc:spChg>
        <pc:picChg chg="add mod ord">
          <ac:chgData name="Cote, Andrea (DESE)" userId="2daef489-b5e8-4fe6-8a49-16de58dc3def" providerId="ADAL" clId="{D8A3F5C9-4A3F-456C-994F-B912C69E0E14}" dt="2025-09-04T18:37:48.837" v="3008" actId="13244"/>
          <ac:picMkLst>
            <pc:docMk/>
            <pc:sldMk cId="4229256749" sldId="270"/>
            <ac:picMk id="3" creationId="{770FF8F0-EEDB-6ECA-E93F-E6163973270B}"/>
          </ac:picMkLst>
        </pc:picChg>
        <pc:picChg chg="mod">
          <ac:chgData name="Cote, Andrea (DESE)" userId="2daef489-b5e8-4fe6-8a49-16de58dc3def" providerId="ADAL" clId="{D8A3F5C9-4A3F-456C-994F-B912C69E0E14}" dt="2025-08-27T19:01:51.863" v="1220" actId="962"/>
          <ac:picMkLst>
            <pc:docMk/>
            <pc:sldMk cId="4229256749" sldId="270"/>
            <ac:picMk id="5" creationId="{9E2E271A-0D31-F829-A95E-D19A352430C6}"/>
          </ac:picMkLst>
        </pc:picChg>
      </pc:sldChg>
      <pc:sldChg chg="modSp mod modCm">
        <pc:chgData name="Cote, Andrea (DESE)" userId="2daef489-b5e8-4fe6-8a49-16de58dc3def" providerId="ADAL" clId="{D8A3F5C9-4A3F-456C-994F-B912C69E0E14}" dt="2025-09-04T18:37:58.865" v="3011" actId="13244"/>
        <pc:sldMkLst>
          <pc:docMk/>
          <pc:sldMk cId="2120488204" sldId="271"/>
        </pc:sldMkLst>
        <pc:spChg chg="ord">
          <ac:chgData name="Cote, Andrea (DESE)" userId="2daef489-b5e8-4fe6-8a49-16de58dc3def" providerId="ADAL" clId="{D8A3F5C9-4A3F-456C-994F-B912C69E0E14}" dt="2025-09-04T18:37:58.865" v="3011" actId="13244"/>
          <ac:spMkLst>
            <pc:docMk/>
            <pc:sldMk cId="2120488204" sldId="271"/>
            <ac:spMk id="2" creationId="{60E5EB76-00D5-C47A-86A8-FFD41276837F}"/>
          </ac:spMkLst>
        </pc:spChg>
        <pc:spChg chg="mod ord">
          <ac:chgData name="Cote, Andrea (DESE)" userId="2daef489-b5e8-4fe6-8a49-16de58dc3def" providerId="ADAL" clId="{D8A3F5C9-4A3F-456C-994F-B912C69E0E14}" dt="2025-09-04T18:37:56.195" v="3010" actId="13244"/>
          <ac:spMkLst>
            <pc:docMk/>
            <pc:sldMk cId="2120488204" sldId="271"/>
            <ac:spMk id="5" creationId="{4B62821E-68E9-59EF-F3CB-BD082C8E930F}"/>
          </ac:spMkLst>
        </pc:spChg>
        <pc:spChg chg="mod">
          <ac:chgData name="Cote, Andrea (DESE)" userId="2daef489-b5e8-4fe6-8a49-16de58dc3def" providerId="ADAL" clId="{D8A3F5C9-4A3F-456C-994F-B912C69E0E14}" dt="2025-09-04T17:22:11.218" v="2526" actId="20577"/>
          <ac:spMkLst>
            <pc:docMk/>
            <pc:sldMk cId="2120488204" sldId="271"/>
            <ac:spMk id="6" creationId="{343E611B-9DD0-E829-2F51-87B38D7D0C4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te, Andrea (DESE)" userId="2daef489-b5e8-4fe6-8a49-16de58dc3def" providerId="ADAL" clId="{D8A3F5C9-4A3F-456C-994F-B912C69E0E14}" dt="2025-09-04T17:22:11.218" v="2526" actId="20577"/>
              <pc2:cmMkLst xmlns:pc2="http://schemas.microsoft.com/office/powerpoint/2019/9/main/command">
                <pc:docMk/>
                <pc:sldMk cId="2120488204" sldId="271"/>
                <pc2:cmMk id="{CD41CCE1-CFB4-4DBD-861C-BB6736478051}"/>
              </pc2:cmMkLst>
            </pc226:cmChg>
          </p:ext>
        </pc:extLst>
      </pc:sldChg>
      <pc:sldChg chg="modSp mod">
        <pc:chgData name="Cote, Andrea (DESE)" userId="2daef489-b5e8-4fe6-8a49-16de58dc3def" providerId="ADAL" clId="{D8A3F5C9-4A3F-456C-994F-B912C69E0E14}" dt="2025-09-04T18:38:25.301" v="3017" actId="13244"/>
        <pc:sldMkLst>
          <pc:docMk/>
          <pc:sldMk cId="337637900" sldId="272"/>
        </pc:sldMkLst>
        <pc:spChg chg="mod ord">
          <ac:chgData name="Cote, Andrea (DESE)" userId="2daef489-b5e8-4fe6-8a49-16de58dc3def" providerId="ADAL" clId="{D8A3F5C9-4A3F-456C-994F-B912C69E0E14}" dt="2025-09-04T18:38:22.978" v="3016" actId="13244"/>
          <ac:spMkLst>
            <pc:docMk/>
            <pc:sldMk cId="337637900" sldId="272"/>
            <ac:spMk id="4" creationId="{51CD1AAE-71A2-8D05-3B3E-F3A18E2F0CBB}"/>
          </ac:spMkLst>
        </pc:spChg>
        <pc:spChg chg="mod ord">
          <ac:chgData name="Cote, Andrea (DESE)" userId="2daef489-b5e8-4fe6-8a49-16de58dc3def" providerId="ADAL" clId="{D8A3F5C9-4A3F-456C-994F-B912C69E0E14}" dt="2025-09-04T18:38:25.301" v="3017" actId="13244"/>
          <ac:spMkLst>
            <pc:docMk/>
            <pc:sldMk cId="337637900" sldId="272"/>
            <ac:spMk id="12" creationId="{0A546CF1-3601-9CB7-126F-2948DC7658C2}"/>
          </ac:spMkLst>
        </pc:spChg>
        <pc:picChg chg="mod">
          <ac:chgData name="Cote, Andrea (DESE)" userId="2daef489-b5e8-4fe6-8a49-16de58dc3def" providerId="ADAL" clId="{D8A3F5C9-4A3F-456C-994F-B912C69E0E14}" dt="2025-08-27T19:20:19.832" v="2485" actId="1076"/>
          <ac:picMkLst>
            <pc:docMk/>
            <pc:sldMk cId="337637900" sldId="272"/>
            <ac:picMk id="18" creationId="{896588AE-504A-5641-085D-EDAA7C2DA0AC}"/>
          </ac:picMkLst>
        </pc:picChg>
        <pc:picChg chg="mod">
          <ac:chgData name="Cote, Andrea (DESE)" userId="2daef489-b5e8-4fe6-8a49-16de58dc3def" providerId="ADAL" clId="{D8A3F5C9-4A3F-456C-994F-B912C69E0E14}" dt="2025-08-27T19:03:54.897" v="1468" actId="962"/>
          <ac:picMkLst>
            <pc:docMk/>
            <pc:sldMk cId="337637900" sldId="272"/>
            <ac:picMk id="19" creationId="{6D888329-5E06-1B68-C535-6C973396986A}"/>
          </ac:picMkLst>
        </pc:picChg>
        <pc:picChg chg="mod">
          <ac:chgData name="Cote, Andrea (DESE)" userId="2daef489-b5e8-4fe6-8a49-16de58dc3def" providerId="ADAL" clId="{D8A3F5C9-4A3F-456C-994F-B912C69E0E14}" dt="2025-08-27T19:20:18.242" v="2484" actId="1076"/>
          <ac:picMkLst>
            <pc:docMk/>
            <pc:sldMk cId="337637900" sldId="272"/>
            <ac:picMk id="20" creationId="{23A24579-D4DA-197D-3AFE-C40B58EE1E7A}"/>
          </ac:picMkLst>
        </pc:picChg>
        <pc:picChg chg="mod">
          <ac:chgData name="Cote, Andrea (DESE)" userId="2daef489-b5e8-4fe6-8a49-16de58dc3def" providerId="ADAL" clId="{D8A3F5C9-4A3F-456C-994F-B912C69E0E14}" dt="2025-08-27T19:05:07.961" v="1475" actId="962"/>
          <ac:picMkLst>
            <pc:docMk/>
            <pc:sldMk cId="337637900" sldId="272"/>
            <ac:picMk id="21" creationId="{04225B7F-C3B2-EEA9-57FA-514434EDC662}"/>
          </ac:picMkLst>
        </pc:picChg>
      </pc:sldChg>
      <pc:sldChg chg="modSp mod">
        <pc:chgData name="Cote, Andrea (DESE)" userId="2daef489-b5e8-4fe6-8a49-16de58dc3def" providerId="ADAL" clId="{D8A3F5C9-4A3F-456C-994F-B912C69E0E14}" dt="2025-09-04T18:38:33.890" v="3019" actId="13244"/>
        <pc:sldMkLst>
          <pc:docMk/>
          <pc:sldMk cId="806349100" sldId="273"/>
        </pc:sldMkLst>
        <pc:spChg chg="ord">
          <ac:chgData name="Cote, Andrea (DESE)" userId="2daef489-b5e8-4fe6-8a49-16de58dc3def" providerId="ADAL" clId="{D8A3F5C9-4A3F-456C-994F-B912C69E0E14}" dt="2025-09-04T18:38:33.890" v="3019" actId="13244"/>
          <ac:spMkLst>
            <pc:docMk/>
            <pc:sldMk cId="806349100" sldId="273"/>
            <ac:spMk id="2" creationId="{759E81A8-3F24-A09A-307A-FCC3C1E54994}"/>
          </ac:spMkLst>
        </pc:spChg>
        <pc:spChg chg="mod ord">
          <ac:chgData name="Cote, Andrea (DESE)" userId="2daef489-b5e8-4fe6-8a49-16de58dc3def" providerId="ADAL" clId="{D8A3F5C9-4A3F-456C-994F-B912C69E0E14}" dt="2025-09-04T18:38:31.475" v="3018" actId="13244"/>
          <ac:spMkLst>
            <pc:docMk/>
            <pc:sldMk cId="806349100" sldId="273"/>
            <ac:spMk id="3" creationId="{DEC00A3C-FBD2-18EB-545F-7BD9033C6327}"/>
          </ac:spMkLst>
        </pc:spChg>
        <pc:spChg chg="mod">
          <ac:chgData name="Cote, Andrea (DESE)" userId="2daef489-b5e8-4fe6-8a49-16de58dc3def" providerId="ADAL" clId="{D8A3F5C9-4A3F-456C-994F-B912C69E0E14}" dt="2025-08-27T12:07:58.425" v="2" actId="27636"/>
          <ac:spMkLst>
            <pc:docMk/>
            <pc:sldMk cId="806349100" sldId="273"/>
            <ac:spMk id="10" creationId="{B7302DB0-84AD-F53E-4963-FA4756EBF2DF}"/>
          </ac:spMkLst>
        </pc:spChg>
      </pc:sldChg>
      <pc:sldChg chg="modSp mod">
        <pc:chgData name="Cote, Andrea (DESE)" userId="2daef489-b5e8-4fe6-8a49-16de58dc3def" providerId="ADAL" clId="{D8A3F5C9-4A3F-456C-994F-B912C69E0E14}" dt="2025-09-04T18:38:47.698" v="3023" actId="13244"/>
        <pc:sldMkLst>
          <pc:docMk/>
          <pc:sldMk cId="4029776080" sldId="274"/>
        </pc:sldMkLst>
        <pc:spChg chg="ord">
          <ac:chgData name="Cote, Andrea (DESE)" userId="2daef489-b5e8-4fe6-8a49-16de58dc3def" providerId="ADAL" clId="{D8A3F5C9-4A3F-456C-994F-B912C69E0E14}" dt="2025-09-04T18:38:45.530" v="3022" actId="13244"/>
          <ac:spMkLst>
            <pc:docMk/>
            <pc:sldMk cId="4029776080" sldId="274"/>
            <ac:spMk id="4" creationId="{FF9737DF-392B-6E82-BD92-CDE34AECCCBE}"/>
          </ac:spMkLst>
        </pc:spChg>
        <pc:spChg chg="mod ord">
          <ac:chgData name="Cote, Andrea (DESE)" userId="2daef489-b5e8-4fe6-8a49-16de58dc3def" providerId="ADAL" clId="{D8A3F5C9-4A3F-456C-994F-B912C69E0E14}" dt="2025-09-04T18:38:39.636" v="3021" actId="13244"/>
          <ac:spMkLst>
            <pc:docMk/>
            <pc:sldMk cId="4029776080" sldId="274"/>
            <ac:spMk id="7" creationId="{2E6D8693-9249-8D91-5DF9-6FE593104C6E}"/>
          </ac:spMkLst>
        </pc:spChg>
        <pc:spChg chg="ord">
          <ac:chgData name="Cote, Andrea (DESE)" userId="2daef489-b5e8-4fe6-8a49-16de58dc3def" providerId="ADAL" clId="{D8A3F5C9-4A3F-456C-994F-B912C69E0E14}" dt="2025-09-04T18:38:47.698" v="3023" actId="13244"/>
          <ac:spMkLst>
            <pc:docMk/>
            <pc:sldMk cId="4029776080" sldId="274"/>
            <ac:spMk id="8" creationId="{D245B92D-10AA-1EB7-3AE7-12097D106201}"/>
          </ac:spMkLst>
        </pc:spChg>
        <pc:picChg chg="mod">
          <ac:chgData name="Cote, Andrea (DESE)" userId="2daef489-b5e8-4fe6-8a49-16de58dc3def" providerId="ADAL" clId="{D8A3F5C9-4A3F-456C-994F-B912C69E0E14}" dt="2025-08-27T19:05:14.058" v="1477" actId="962"/>
          <ac:picMkLst>
            <pc:docMk/>
            <pc:sldMk cId="4029776080" sldId="274"/>
            <ac:picMk id="9" creationId="{ED0AD1C0-1DA4-F695-DB2A-7F85F01E7D34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39:13.050" v="3028" actId="13244"/>
        <pc:sldMkLst>
          <pc:docMk/>
          <pc:sldMk cId="306655698" sldId="275"/>
        </pc:sldMkLst>
        <pc:spChg chg="ord">
          <ac:chgData name="Cote, Andrea (DESE)" userId="2daef489-b5e8-4fe6-8a49-16de58dc3def" providerId="ADAL" clId="{D8A3F5C9-4A3F-456C-994F-B912C69E0E14}" dt="2025-09-04T18:38:56.008" v="3024" actId="13244"/>
          <ac:spMkLst>
            <pc:docMk/>
            <pc:sldMk cId="306655698" sldId="275"/>
            <ac:spMk id="5" creationId="{E2301E25-8D4B-E736-F8C3-C58F71C3BDCC}"/>
          </ac:spMkLst>
        </pc:spChg>
        <pc:spChg chg="ord">
          <ac:chgData name="Cote, Andrea (DESE)" userId="2daef489-b5e8-4fe6-8a49-16de58dc3def" providerId="ADAL" clId="{D8A3F5C9-4A3F-456C-994F-B912C69E0E14}" dt="2025-09-04T18:39:13.050" v="3028" actId="13244"/>
          <ac:spMkLst>
            <pc:docMk/>
            <pc:sldMk cId="306655698" sldId="275"/>
            <ac:spMk id="6" creationId="{452B267C-5806-36CC-CB82-549A70C22AF2}"/>
          </ac:spMkLst>
        </pc:spChg>
        <pc:spChg chg="add mod">
          <ac:chgData name="Cote, Andrea (DESE)" userId="2daef489-b5e8-4fe6-8a49-16de58dc3def" providerId="ADAL" clId="{D8A3F5C9-4A3F-456C-994F-B912C69E0E14}" dt="2025-09-04T17:57:35.460" v="2933" actId="1076"/>
          <ac:spMkLst>
            <pc:docMk/>
            <pc:sldMk cId="306655698" sldId="275"/>
            <ac:spMk id="7" creationId="{F89C8F2F-A3B1-0E21-E0D7-86B7385AD930}"/>
          </ac:spMkLst>
        </pc:spChg>
        <pc:picChg chg="mod ord">
          <ac:chgData name="Cote, Andrea (DESE)" userId="2daef489-b5e8-4fe6-8a49-16de58dc3def" providerId="ADAL" clId="{D8A3F5C9-4A3F-456C-994F-B912C69E0E14}" dt="2025-09-04T18:39:04.707" v="3026" actId="13244"/>
          <ac:picMkLst>
            <pc:docMk/>
            <pc:sldMk cId="306655698" sldId="275"/>
            <ac:picMk id="2" creationId="{BD2920D1-0E00-64D5-6CC7-BF54B476011C}"/>
          </ac:picMkLst>
        </pc:picChg>
        <pc:picChg chg="add mod ord">
          <ac:chgData name="Cote, Andrea (DESE)" userId="2daef489-b5e8-4fe6-8a49-16de58dc3def" providerId="ADAL" clId="{D8A3F5C9-4A3F-456C-994F-B912C69E0E14}" dt="2025-09-04T18:39:02.001" v="3025" actId="13244"/>
          <ac:picMkLst>
            <pc:docMk/>
            <pc:sldMk cId="306655698" sldId="275"/>
            <ac:picMk id="3" creationId="{2CBDE790-653E-B2F6-EEC0-177E1E30F117}"/>
          </ac:picMkLst>
        </pc:picChg>
      </pc:sldChg>
      <pc:sldChg chg="modSp mod">
        <pc:chgData name="Cote, Andrea (DESE)" userId="2daef489-b5e8-4fe6-8a49-16de58dc3def" providerId="ADAL" clId="{D8A3F5C9-4A3F-456C-994F-B912C69E0E14}" dt="2025-09-04T18:39:19.123" v="3030" actId="13244"/>
        <pc:sldMkLst>
          <pc:docMk/>
          <pc:sldMk cId="2639209028" sldId="276"/>
        </pc:sldMkLst>
        <pc:spChg chg="ord">
          <ac:chgData name="Cote, Andrea (DESE)" userId="2daef489-b5e8-4fe6-8a49-16de58dc3def" providerId="ADAL" clId="{D8A3F5C9-4A3F-456C-994F-B912C69E0E14}" dt="2025-09-04T18:39:19.123" v="3030" actId="13244"/>
          <ac:spMkLst>
            <pc:docMk/>
            <pc:sldMk cId="2639209028" sldId="276"/>
            <ac:spMk id="2" creationId="{98698601-E847-FCC2-4BFE-C28D09E47875}"/>
          </ac:spMkLst>
        </pc:spChg>
        <pc:spChg chg="mod ord">
          <ac:chgData name="Cote, Andrea (DESE)" userId="2daef489-b5e8-4fe6-8a49-16de58dc3def" providerId="ADAL" clId="{D8A3F5C9-4A3F-456C-994F-B912C69E0E14}" dt="2025-09-04T18:39:16.624" v="3029" actId="13244"/>
          <ac:spMkLst>
            <pc:docMk/>
            <pc:sldMk cId="2639209028" sldId="276"/>
            <ac:spMk id="5" creationId="{35D199D5-AB2B-FBDD-D679-A7BF42F8D130}"/>
          </ac:spMkLst>
        </pc:spChg>
      </pc:sldChg>
      <pc:sldChg chg="modSp mod">
        <pc:chgData name="Cote, Andrea (DESE)" userId="2daef489-b5e8-4fe6-8a49-16de58dc3def" providerId="ADAL" clId="{D8A3F5C9-4A3F-456C-994F-B912C69E0E14}" dt="2025-09-04T18:39:43.454" v="3036" actId="13244"/>
        <pc:sldMkLst>
          <pc:docMk/>
          <pc:sldMk cId="468012961" sldId="277"/>
        </pc:sldMkLst>
        <pc:spChg chg="ord">
          <ac:chgData name="Cote, Andrea (DESE)" userId="2daef489-b5e8-4fe6-8a49-16de58dc3def" providerId="ADAL" clId="{D8A3F5C9-4A3F-456C-994F-B912C69E0E14}" dt="2025-09-04T18:39:41.830" v="3035" actId="13244"/>
          <ac:spMkLst>
            <pc:docMk/>
            <pc:sldMk cId="468012961" sldId="277"/>
            <ac:spMk id="2" creationId="{18A0E424-1F52-8CC9-1B30-CA743EF86439}"/>
          </ac:spMkLst>
        </pc:spChg>
        <pc:spChg chg="mod ord">
          <ac:chgData name="Cote, Andrea (DESE)" userId="2daef489-b5e8-4fe6-8a49-16de58dc3def" providerId="ADAL" clId="{D8A3F5C9-4A3F-456C-994F-B912C69E0E14}" dt="2025-09-04T18:39:37.380" v="3033" actId="13244"/>
          <ac:spMkLst>
            <pc:docMk/>
            <pc:sldMk cId="468012961" sldId="277"/>
            <ac:spMk id="15" creationId="{E77E1355-5114-D379-B4B5-17D28AE8C17B}"/>
          </ac:spMkLst>
        </pc:spChg>
        <pc:spChg chg="ord">
          <ac:chgData name="Cote, Andrea (DESE)" userId="2daef489-b5e8-4fe6-8a49-16de58dc3def" providerId="ADAL" clId="{D8A3F5C9-4A3F-456C-994F-B912C69E0E14}" dt="2025-09-04T18:39:43.454" v="3036" actId="13244"/>
          <ac:spMkLst>
            <pc:docMk/>
            <pc:sldMk cId="468012961" sldId="277"/>
            <ac:spMk id="17" creationId="{F1EBB946-FE17-1027-BA78-60A32A3DE8E8}"/>
          </ac:spMkLst>
        </pc:spChg>
        <pc:picChg chg="mod">
          <ac:chgData name="Cote, Andrea (DESE)" userId="2daef489-b5e8-4fe6-8a49-16de58dc3def" providerId="ADAL" clId="{D8A3F5C9-4A3F-456C-994F-B912C69E0E14}" dt="2025-08-27T19:06:17.359" v="1599" actId="962"/>
          <ac:picMkLst>
            <pc:docMk/>
            <pc:sldMk cId="468012961" sldId="277"/>
            <ac:picMk id="5" creationId="{07A01034-5970-5974-4A27-6062CEB1F619}"/>
          </ac:picMkLst>
        </pc:picChg>
        <pc:picChg chg="mod">
          <ac:chgData name="Cote, Andrea (DESE)" userId="2daef489-b5e8-4fe6-8a49-16de58dc3def" providerId="ADAL" clId="{D8A3F5C9-4A3F-456C-994F-B912C69E0E14}" dt="2025-08-27T19:06:18.712" v="1600" actId="962"/>
          <ac:picMkLst>
            <pc:docMk/>
            <pc:sldMk cId="468012961" sldId="277"/>
            <ac:picMk id="16" creationId="{E9F1F8FC-20F7-E7A5-797E-4A4FE677ADB1}"/>
          </ac:picMkLst>
        </pc:picChg>
        <pc:picChg chg="mod">
          <ac:chgData name="Cote, Andrea (DESE)" userId="2daef489-b5e8-4fe6-8a49-16de58dc3def" providerId="ADAL" clId="{D8A3F5C9-4A3F-456C-994F-B912C69E0E14}" dt="2025-08-27T19:06:20.913" v="1601" actId="962"/>
          <ac:picMkLst>
            <pc:docMk/>
            <pc:sldMk cId="468012961" sldId="277"/>
            <ac:picMk id="21" creationId="{5A199D77-6402-E564-B4AB-1910B863EDA9}"/>
          </ac:picMkLst>
        </pc:picChg>
        <pc:picChg chg="mod">
          <ac:chgData name="Cote, Andrea (DESE)" userId="2daef489-b5e8-4fe6-8a49-16de58dc3def" providerId="ADAL" clId="{D8A3F5C9-4A3F-456C-994F-B912C69E0E14}" dt="2025-08-27T19:06:22.945" v="1602" actId="962"/>
          <ac:picMkLst>
            <pc:docMk/>
            <pc:sldMk cId="468012961" sldId="277"/>
            <ac:picMk id="22" creationId="{5FC75AE5-2FD4-C493-5608-02A83754F65E}"/>
          </ac:picMkLst>
        </pc:picChg>
      </pc:sldChg>
      <pc:sldChg chg="delSp modSp mod">
        <pc:chgData name="Cote, Andrea (DESE)" userId="2daef489-b5e8-4fe6-8a49-16de58dc3def" providerId="ADAL" clId="{D8A3F5C9-4A3F-456C-994F-B912C69E0E14}" dt="2025-09-04T18:41:45.260" v="3057" actId="13244"/>
        <pc:sldMkLst>
          <pc:docMk/>
          <pc:sldMk cId="2837800407" sldId="278"/>
        </pc:sldMkLst>
        <pc:spChg chg="ord">
          <ac:chgData name="Cote, Andrea (DESE)" userId="2daef489-b5e8-4fe6-8a49-16de58dc3def" providerId="ADAL" clId="{D8A3F5C9-4A3F-456C-994F-B912C69E0E14}" dt="2025-09-04T18:41:45.260" v="3057" actId="13244"/>
          <ac:spMkLst>
            <pc:docMk/>
            <pc:sldMk cId="2837800407" sldId="278"/>
            <ac:spMk id="2" creationId="{5A09866E-1278-6BA1-06E2-F2EEC2A005F5}"/>
          </ac:spMkLst>
        </pc:spChg>
        <pc:spChg chg="mod ord">
          <ac:chgData name="Cote, Andrea (DESE)" userId="2daef489-b5e8-4fe6-8a49-16de58dc3def" providerId="ADAL" clId="{D8A3F5C9-4A3F-456C-994F-B912C69E0E14}" dt="2025-09-04T18:41:44.084" v="3056" actId="13244"/>
          <ac:spMkLst>
            <pc:docMk/>
            <pc:sldMk cId="2837800407" sldId="278"/>
            <ac:spMk id="4" creationId="{BDED66C6-6013-1B0D-004C-E38C2B6D8708}"/>
          </ac:spMkLst>
        </pc:spChg>
      </pc:sldChg>
      <pc:sldChg chg="modSp mod">
        <pc:chgData name="Cote, Andrea (DESE)" userId="2daef489-b5e8-4fe6-8a49-16de58dc3def" providerId="ADAL" clId="{D8A3F5C9-4A3F-456C-994F-B912C69E0E14}" dt="2025-09-04T18:41:53.534" v="3059" actId="13244"/>
        <pc:sldMkLst>
          <pc:docMk/>
          <pc:sldMk cId="2827263996" sldId="279"/>
        </pc:sldMkLst>
        <pc:spChg chg="mod">
          <ac:chgData name="Cote, Andrea (DESE)" userId="2daef489-b5e8-4fe6-8a49-16de58dc3def" providerId="ADAL" clId="{D8A3F5C9-4A3F-456C-994F-B912C69E0E14}" dt="2025-08-27T19:06:59.868" v="1766" actId="962"/>
          <ac:spMkLst>
            <pc:docMk/>
            <pc:sldMk cId="2827263996" sldId="279"/>
            <ac:spMk id="2" creationId="{7D745A41-CA93-1073-94C5-EEB71AA657E1}"/>
          </ac:spMkLst>
        </pc:spChg>
        <pc:spChg chg="mod ord">
          <ac:chgData name="Cote, Andrea (DESE)" userId="2daef489-b5e8-4fe6-8a49-16de58dc3def" providerId="ADAL" clId="{D8A3F5C9-4A3F-456C-994F-B912C69E0E14}" dt="2025-09-04T18:41:48.412" v="3058" actId="13244"/>
          <ac:spMkLst>
            <pc:docMk/>
            <pc:sldMk cId="2827263996" sldId="279"/>
            <ac:spMk id="6" creationId="{9DE2FD87-CB91-1B4D-A954-09E053720437}"/>
          </ac:spMkLst>
        </pc:spChg>
        <pc:spChg chg="ord">
          <ac:chgData name="Cote, Andrea (DESE)" userId="2daef489-b5e8-4fe6-8a49-16de58dc3def" providerId="ADAL" clId="{D8A3F5C9-4A3F-456C-994F-B912C69E0E14}" dt="2025-09-04T18:41:53.534" v="3059" actId="13244"/>
          <ac:spMkLst>
            <pc:docMk/>
            <pc:sldMk cId="2827263996" sldId="279"/>
            <ac:spMk id="7" creationId="{B2C0E9D9-0FBD-2551-ACA6-9254C4E803A5}"/>
          </ac:spMkLst>
        </pc:spChg>
        <pc:picChg chg="mod">
          <ac:chgData name="Cote, Andrea (DESE)" userId="2daef489-b5e8-4fe6-8a49-16de58dc3def" providerId="ADAL" clId="{D8A3F5C9-4A3F-456C-994F-B912C69E0E14}" dt="2025-08-27T19:11:25.973" v="2218" actId="962"/>
          <ac:picMkLst>
            <pc:docMk/>
            <pc:sldMk cId="2827263996" sldId="279"/>
            <ac:picMk id="11" creationId="{17B949BE-CBA2-0640-F454-E2E9BB9EE048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42:07.542" v="3063" actId="13244"/>
        <pc:sldMkLst>
          <pc:docMk/>
          <pc:sldMk cId="2852658694" sldId="280"/>
        </pc:sldMkLst>
        <pc:spChg chg="ord">
          <ac:chgData name="Cote, Andrea (DESE)" userId="2daef489-b5e8-4fe6-8a49-16de58dc3def" providerId="ADAL" clId="{D8A3F5C9-4A3F-456C-994F-B912C69E0E14}" dt="2025-09-04T18:41:59.398" v="3060" actId="13244"/>
          <ac:spMkLst>
            <pc:docMk/>
            <pc:sldMk cId="2852658694" sldId="280"/>
            <ac:spMk id="2" creationId="{75A0A107-EF39-CB7A-307B-373DC7974FC9}"/>
          </ac:spMkLst>
        </pc:spChg>
        <pc:spChg chg="ord">
          <ac:chgData name="Cote, Andrea (DESE)" userId="2daef489-b5e8-4fe6-8a49-16de58dc3def" providerId="ADAL" clId="{D8A3F5C9-4A3F-456C-994F-B912C69E0E14}" dt="2025-09-04T18:42:03.413" v="3062" actId="13244"/>
          <ac:spMkLst>
            <pc:docMk/>
            <pc:sldMk cId="2852658694" sldId="280"/>
            <ac:spMk id="5" creationId="{1E703971-9B7F-3109-54CD-3C87499F7E89}"/>
          </ac:spMkLst>
        </pc:spChg>
        <pc:spChg chg="add mod">
          <ac:chgData name="Cote, Andrea (DESE)" userId="2daef489-b5e8-4fe6-8a49-16de58dc3def" providerId="ADAL" clId="{D8A3F5C9-4A3F-456C-994F-B912C69E0E14}" dt="2025-09-04T17:57:48.135" v="2935" actId="1076"/>
          <ac:spMkLst>
            <pc:docMk/>
            <pc:sldMk cId="2852658694" sldId="280"/>
            <ac:spMk id="7" creationId="{F7A5247E-49BE-6EFD-FDE9-E014B4FDCEBB}"/>
          </ac:spMkLst>
        </pc:spChg>
        <pc:picChg chg="add mod">
          <ac:chgData name="Cote, Andrea (DESE)" userId="2daef489-b5e8-4fe6-8a49-16de58dc3def" providerId="ADAL" clId="{D8A3F5C9-4A3F-456C-994F-B912C69E0E14}" dt="2025-09-04T17:57:48.135" v="2935" actId="1076"/>
          <ac:picMkLst>
            <pc:docMk/>
            <pc:sldMk cId="2852658694" sldId="280"/>
            <ac:picMk id="3" creationId="{7420FC62-5767-2DB8-C392-A32FD701C012}"/>
          </ac:picMkLst>
        </pc:picChg>
        <pc:picChg chg="mod ord">
          <ac:chgData name="Cote, Andrea (DESE)" userId="2daef489-b5e8-4fe6-8a49-16de58dc3def" providerId="ADAL" clId="{D8A3F5C9-4A3F-456C-994F-B912C69E0E14}" dt="2025-09-04T18:42:07.542" v="3063" actId="13244"/>
          <ac:picMkLst>
            <pc:docMk/>
            <pc:sldMk cId="2852658694" sldId="280"/>
            <ac:picMk id="6" creationId="{55BB545C-EE14-AC1E-1A6A-11C5B7A87610}"/>
          </ac:picMkLst>
        </pc:picChg>
      </pc:sldChg>
      <pc:sldChg chg="delSp modSp mod">
        <pc:chgData name="Cote, Andrea (DESE)" userId="2daef489-b5e8-4fe6-8a49-16de58dc3def" providerId="ADAL" clId="{D8A3F5C9-4A3F-456C-994F-B912C69E0E14}" dt="2025-09-04T18:42:11.748" v="3065" actId="13244"/>
        <pc:sldMkLst>
          <pc:docMk/>
          <pc:sldMk cId="2491866825" sldId="281"/>
        </pc:sldMkLst>
        <pc:spChg chg="mod ord">
          <ac:chgData name="Cote, Andrea (DESE)" userId="2daef489-b5e8-4fe6-8a49-16de58dc3def" providerId="ADAL" clId="{D8A3F5C9-4A3F-456C-994F-B912C69E0E14}" dt="2025-09-04T18:42:10.207" v="3064" actId="13244"/>
          <ac:spMkLst>
            <pc:docMk/>
            <pc:sldMk cId="2491866825" sldId="281"/>
            <ac:spMk id="5" creationId="{79132A3C-98D6-6802-5E87-633F16D1E72B}"/>
          </ac:spMkLst>
        </pc:spChg>
        <pc:spChg chg="mod ord">
          <ac:chgData name="Cote, Andrea (DESE)" userId="2daef489-b5e8-4fe6-8a49-16de58dc3def" providerId="ADAL" clId="{D8A3F5C9-4A3F-456C-994F-B912C69E0E14}" dt="2025-09-04T18:42:11.748" v="3065" actId="13244"/>
          <ac:spMkLst>
            <pc:docMk/>
            <pc:sldMk cId="2491866825" sldId="281"/>
            <ac:spMk id="6" creationId="{2CB93CB2-FC21-E31B-A9DB-5353D8FDB6AC}"/>
          </ac:spMkLst>
        </pc:spChg>
      </pc:sldChg>
      <pc:sldChg chg="modSp mod">
        <pc:chgData name="Cote, Andrea (DESE)" userId="2daef489-b5e8-4fe6-8a49-16de58dc3def" providerId="ADAL" clId="{D8A3F5C9-4A3F-456C-994F-B912C69E0E14}" dt="2025-09-04T18:42:24.845" v="3069" actId="13244"/>
        <pc:sldMkLst>
          <pc:docMk/>
          <pc:sldMk cId="550741462" sldId="282"/>
        </pc:sldMkLst>
        <pc:spChg chg="mod ord">
          <ac:chgData name="Cote, Andrea (DESE)" userId="2daef489-b5e8-4fe6-8a49-16de58dc3def" providerId="ADAL" clId="{D8A3F5C9-4A3F-456C-994F-B912C69E0E14}" dt="2025-09-04T18:42:22.447" v="3068" actId="13244"/>
          <ac:spMkLst>
            <pc:docMk/>
            <pc:sldMk cId="550741462" sldId="282"/>
            <ac:spMk id="4" creationId="{1379065B-607C-68AC-5D87-C408C57E1895}"/>
          </ac:spMkLst>
        </pc:spChg>
        <pc:spChg chg="ord">
          <ac:chgData name="Cote, Andrea (DESE)" userId="2daef489-b5e8-4fe6-8a49-16de58dc3def" providerId="ADAL" clId="{D8A3F5C9-4A3F-456C-994F-B912C69E0E14}" dt="2025-09-04T18:42:24.845" v="3069" actId="13244"/>
          <ac:spMkLst>
            <pc:docMk/>
            <pc:sldMk cId="550741462" sldId="282"/>
            <ac:spMk id="5" creationId="{E9FDDB94-0525-E24C-1C33-5C64449EADD1}"/>
          </ac:spMkLst>
        </pc:spChg>
        <pc:picChg chg="mod">
          <ac:chgData name="Cote, Andrea (DESE)" userId="2daef489-b5e8-4fe6-8a49-16de58dc3def" providerId="ADAL" clId="{D8A3F5C9-4A3F-456C-994F-B912C69E0E14}" dt="2025-08-27T19:07:32.712" v="1871" actId="962"/>
          <ac:picMkLst>
            <pc:docMk/>
            <pc:sldMk cId="550741462" sldId="282"/>
            <ac:picMk id="9" creationId="{30BFB004-D103-06D5-3129-175837DD3591}"/>
          </ac:picMkLst>
        </pc:picChg>
        <pc:picChg chg="mod">
          <ac:chgData name="Cote, Andrea (DESE)" userId="2daef489-b5e8-4fe6-8a49-16de58dc3def" providerId="ADAL" clId="{D8A3F5C9-4A3F-456C-994F-B912C69E0E14}" dt="2025-08-27T19:07:32.712" v="1871" actId="962"/>
          <ac:picMkLst>
            <pc:docMk/>
            <pc:sldMk cId="550741462" sldId="282"/>
            <ac:picMk id="10" creationId="{DA22B81A-DCC8-5E93-3EB3-E56EC8CE79D6}"/>
          </ac:picMkLst>
        </pc:picChg>
        <pc:picChg chg="mod">
          <ac:chgData name="Cote, Andrea (DESE)" userId="2daef489-b5e8-4fe6-8a49-16de58dc3def" providerId="ADAL" clId="{D8A3F5C9-4A3F-456C-994F-B912C69E0E14}" dt="2025-08-27T19:07:36.335" v="1872" actId="962"/>
          <ac:picMkLst>
            <pc:docMk/>
            <pc:sldMk cId="550741462" sldId="282"/>
            <ac:picMk id="12" creationId="{2C4F672A-1EC3-728F-F553-46BA97E4422E}"/>
          </ac:picMkLst>
        </pc:picChg>
        <pc:picChg chg="mod">
          <ac:chgData name="Cote, Andrea (DESE)" userId="2daef489-b5e8-4fe6-8a49-16de58dc3def" providerId="ADAL" clId="{D8A3F5C9-4A3F-456C-994F-B912C69E0E14}" dt="2025-08-27T19:07:37.761" v="1873" actId="962"/>
          <ac:picMkLst>
            <pc:docMk/>
            <pc:sldMk cId="550741462" sldId="282"/>
            <ac:picMk id="15" creationId="{AA1F4073-00A7-CBCA-C898-7B4CA2B3F2B3}"/>
          </ac:picMkLst>
        </pc:picChg>
      </pc:sldChg>
      <pc:sldChg chg="modSp mod modCm">
        <pc:chgData name="Cote, Andrea (DESE)" userId="2daef489-b5e8-4fe6-8a49-16de58dc3def" providerId="ADAL" clId="{D8A3F5C9-4A3F-456C-994F-B912C69E0E14}" dt="2025-09-04T18:42:40.086" v="3074" actId="13244"/>
        <pc:sldMkLst>
          <pc:docMk/>
          <pc:sldMk cId="2981080056" sldId="283"/>
        </pc:sldMkLst>
        <pc:spChg chg="ord">
          <ac:chgData name="Cote, Andrea (DESE)" userId="2daef489-b5e8-4fe6-8a49-16de58dc3def" providerId="ADAL" clId="{D8A3F5C9-4A3F-456C-994F-B912C69E0E14}" dt="2025-09-04T18:42:40.086" v="3074" actId="13244"/>
          <ac:spMkLst>
            <pc:docMk/>
            <pc:sldMk cId="2981080056" sldId="283"/>
            <ac:spMk id="2" creationId="{15975788-D9DA-F7CD-2300-1670A17B655A}"/>
          </ac:spMkLst>
        </pc:spChg>
        <pc:spChg chg="mod ord">
          <ac:chgData name="Cote, Andrea (DESE)" userId="2daef489-b5e8-4fe6-8a49-16de58dc3def" providerId="ADAL" clId="{D8A3F5C9-4A3F-456C-994F-B912C69E0E14}" dt="2025-09-04T18:42:37.746" v="3073" actId="13244"/>
          <ac:spMkLst>
            <pc:docMk/>
            <pc:sldMk cId="2981080056" sldId="283"/>
            <ac:spMk id="4" creationId="{12C39F13-8A5C-7B61-CE97-8766EA6FE84B}"/>
          </ac:spMkLst>
        </pc:spChg>
        <pc:spChg chg="mod">
          <ac:chgData name="Cote, Andrea (DESE)" userId="2daef489-b5e8-4fe6-8a49-16de58dc3def" providerId="ADAL" clId="{D8A3F5C9-4A3F-456C-994F-B912C69E0E14}" dt="2025-09-04T17:54:56.954" v="2911" actId="2711"/>
          <ac:spMkLst>
            <pc:docMk/>
            <pc:sldMk cId="2981080056" sldId="283"/>
            <ac:spMk id="9" creationId="{9AA01550-1FF2-72A3-E70A-C7D1F34A4B2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te, Andrea (DESE)" userId="2daef489-b5e8-4fe6-8a49-16de58dc3def" providerId="ADAL" clId="{D8A3F5C9-4A3F-456C-994F-B912C69E0E14}" dt="2025-09-04T17:43:46.264" v="2704" actId="6549"/>
              <pc2:cmMkLst xmlns:pc2="http://schemas.microsoft.com/office/powerpoint/2019/9/main/command">
                <pc:docMk/>
                <pc:sldMk cId="2981080056" sldId="283"/>
                <pc2:cmMk id="{FC1943A1-4B52-43C6-B455-C89358F21E04}"/>
              </pc2:cmMkLst>
            </pc226:cmChg>
          </p:ext>
        </pc:extLst>
      </pc:sldChg>
      <pc:sldChg chg="modSp mod">
        <pc:chgData name="Cote, Andrea (DESE)" userId="2daef489-b5e8-4fe6-8a49-16de58dc3def" providerId="ADAL" clId="{D8A3F5C9-4A3F-456C-994F-B912C69E0E14}" dt="2025-09-04T18:42:54.208" v="3077" actId="13244"/>
        <pc:sldMkLst>
          <pc:docMk/>
          <pc:sldMk cId="1161352418" sldId="284"/>
        </pc:sldMkLst>
        <pc:spChg chg="mod">
          <ac:chgData name="Cote, Andrea (DESE)" userId="2daef489-b5e8-4fe6-8a49-16de58dc3def" providerId="ADAL" clId="{D8A3F5C9-4A3F-456C-994F-B912C69E0E14}" dt="2025-09-04T17:40:01.085" v="2661" actId="20577"/>
          <ac:spMkLst>
            <pc:docMk/>
            <pc:sldMk cId="1161352418" sldId="284"/>
            <ac:spMk id="2" creationId="{57697D59-7F53-0BBB-2F9E-F026F29E29CE}"/>
          </ac:spMkLst>
        </pc:spChg>
        <pc:spChg chg="ord">
          <ac:chgData name="Cote, Andrea (DESE)" userId="2daef489-b5e8-4fe6-8a49-16de58dc3def" providerId="ADAL" clId="{D8A3F5C9-4A3F-456C-994F-B912C69E0E14}" dt="2025-09-04T18:42:47.617" v="3076" actId="13244"/>
          <ac:spMkLst>
            <pc:docMk/>
            <pc:sldMk cId="1161352418" sldId="284"/>
            <ac:spMk id="4" creationId="{A24FC55B-C2A8-6466-F54F-031B3D147AB6}"/>
          </ac:spMkLst>
        </pc:spChg>
        <pc:spChg chg="mod ord">
          <ac:chgData name="Cote, Andrea (DESE)" userId="2daef489-b5e8-4fe6-8a49-16de58dc3def" providerId="ADAL" clId="{D8A3F5C9-4A3F-456C-994F-B912C69E0E14}" dt="2025-09-04T18:42:44.331" v="3075" actId="13244"/>
          <ac:spMkLst>
            <pc:docMk/>
            <pc:sldMk cId="1161352418" sldId="284"/>
            <ac:spMk id="5" creationId="{5E3F7732-3663-87C9-05F1-6AE635B06DD5}"/>
          </ac:spMkLst>
        </pc:spChg>
        <pc:spChg chg="ord">
          <ac:chgData name="Cote, Andrea (DESE)" userId="2daef489-b5e8-4fe6-8a49-16de58dc3def" providerId="ADAL" clId="{D8A3F5C9-4A3F-456C-994F-B912C69E0E14}" dt="2025-09-04T18:42:54.208" v="3077" actId="13244"/>
          <ac:spMkLst>
            <pc:docMk/>
            <pc:sldMk cId="1161352418" sldId="284"/>
            <ac:spMk id="6" creationId="{E6F8C277-99F8-9F5E-E948-EDF09FEFD269}"/>
          </ac:spMkLst>
        </pc:spChg>
        <pc:picChg chg="mod">
          <ac:chgData name="Cote, Andrea (DESE)" userId="2daef489-b5e8-4fe6-8a49-16de58dc3def" providerId="ADAL" clId="{D8A3F5C9-4A3F-456C-994F-B912C69E0E14}" dt="2025-09-04T17:39:34.859" v="2636" actId="1076"/>
          <ac:picMkLst>
            <pc:docMk/>
            <pc:sldMk cId="1161352418" sldId="284"/>
            <ac:picMk id="14" creationId="{7435A687-4383-2E74-1937-568A9737A558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43:09.052" v="3080" actId="13244"/>
        <pc:sldMkLst>
          <pc:docMk/>
          <pc:sldMk cId="3045348622" sldId="285"/>
        </pc:sldMkLst>
        <pc:spChg chg="ord">
          <ac:chgData name="Cote, Andrea (DESE)" userId="2daef489-b5e8-4fe6-8a49-16de58dc3def" providerId="ADAL" clId="{D8A3F5C9-4A3F-456C-994F-B912C69E0E14}" dt="2025-09-04T18:42:57.329" v="3078" actId="13244"/>
          <ac:spMkLst>
            <pc:docMk/>
            <pc:sldMk cId="3045348622" sldId="285"/>
            <ac:spMk id="2" creationId="{19EF085D-1093-326E-64F4-E7857A0532AD}"/>
          </ac:spMkLst>
        </pc:spChg>
        <pc:spChg chg="ord">
          <ac:chgData name="Cote, Andrea (DESE)" userId="2daef489-b5e8-4fe6-8a49-16de58dc3def" providerId="ADAL" clId="{D8A3F5C9-4A3F-456C-994F-B912C69E0E14}" dt="2025-09-04T18:43:02.399" v="3079" actId="13244"/>
          <ac:spMkLst>
            <pc:docMk/>
            <pc:sldMk cId="3045348622" sldId="285"/>
            <ac:spMk id="6" creationId="{1F38DF84-C140-AFE3-289F-BC1C578D156E}"/>
          </ac:spMkLst>
        </pc:spChg>
        <pc:spChg chg="add mod">
          <ac:chgData name="Cote, Andrea (DESE)" userId="2daef489-b5e8-4fe6-8a49-16de58dc3def" providerId="ADAL" clId="{D8A3F5C9-4A3F-456C-994F-B912C69E0E14}" dt="2025-09-04T17:58:02.269" v="2937" actId="1076"/>
          <ac:spMkLst>
            <pc:docMk/>
            <pc:sldMk cId="3045348622" sldId="285"/>
            <ac:spMk id="7" creationId="{A7B08532-1BF1-9249-72AA-74817E30B419}"/>
          </ac:spMkLst>
        </pc:spChg>
        <pc:picChg chg="add mod">
          <ac:chgData name="Cote, Andrea (DESE)" userId="2daef489-b5e8-4fe6-8a49-16de58dc3def" providerId="ADAL" clId="{D8A3F5C9-4A3F-456C-994F-B912C69E0E14}" dt="2025-09-04T17:58:02.269" v="2937" actId="1076"/>
          <ac:picMkLst>
            <pc:docMk/>
            <pc:sldMk cId="3045348622" sldId="285"/>
            <ac:picMk id="3" creationId="{CBE76B66-B77D-8BE2-0E58-333F452F0236}"/>
          </ac:picMkLst>
        </pc:picChg>
        <pc:picChg chg="mod ord">
          <ac:chgData name="Cote, Andrea (DESE)" userId="2daef489-b5e8-4fe6-8a49-16de58dc3def" providerId="ADAL" clId="{D8A3F5C9-4A3F-456C-994F-B912C69E0E14}" dt="2025-09-04T18:43:09.052" v="3080" actId="13244"/>
          <ac:picMkLst>
            <pc:docMk/>
            <pc:sldMk cId="3045348622" sldId="285"/>
            <ac:picMk id="5" creationId="{6CE2FE01-F700-C13C-5005-4B24D47BBFB1}"/>
          </ac:picMkLst>
        </pc:picChg>
      </pc:sldChg>
      <pc:sldChg chg="modSp mod">
        <pc:chgData name="Cote, Andrea (DESE)" userId="2daef489-b5e8-4fe6-8a49-16de58dc3def" providerId="ADAL" clId="{D8A3F5C9-4A3F-456C-994F-B912C69E0E14}" dt="2025-09-04T18:43:14.705" v="3082" actId="13244"/>
        <pc:sldMkLst>
          <pc:docMk/>
          <pc:sldMk cId="579620511" sldId="286"/>
        </pc:sldMkLst>
        <pc:spChg chg="ord">
          <ac:chgData name="Cote, Andrea (DESE)" userId="2daef489-b5e8-4fe6-8a49-16de58dc3def" providerId="ADAL" clId="{D8A3F5C9-4A3F-456C-994F-B912C69E0E14}" dt="2025-09-04T18:43:14.705" v="3082" actId="13244"/>
          <ac:spMkLst>
            <pc:docMk/>
            <pc:sldMk cId="579620511" sldId="286"/>
            <ac:spMk id="2" creationId="{8B9C55E9-DE6E-D09D-5B95-0A6BF49B7BE4}"/>
          </ac:spMkLst>
        </pc:spChg>
        <pc:spChg chg="mod ord">
          <ac:chgData name="Cote, Andrea (DESE)" userId="2daef489-b5e8-4fe6-8a49-16de58dc3def" providerId="ADAL" clId="{D8A3F5C9-4A3F-456C-994F-B912C69E0E14}" dt="2025-09-04T18:43:12.325" v="3081" actId="13244"/>
          <ac:spMkLst>
            <pc:docMk/>
            <pc:sldMk cId="579620511" sldId="286"/>
            <ac:spMk id="5" creationId="{3A66F432-93A7-A120-A9E8-D098A0B518C7}"/>
          </ac:spMkLst>
        </pc:spChg>
      </pc:sldChg>
      <pc:sldChg chg="addSp modSp mod">
        <pc:chgData name="Cote, Andrea (DESE)" userId="2daef489-b5e8-4fe6-8a49-16de58dc3def" providerId="ADAL" clId="{D8A3F5C9-4A3F-456C-994F-B912C69E0E14}" dt="2025-09-04T18:43:29.599" v="3086" actId="13244"/>
        <pc:sldMkLst>
          <pc:docMk/>
          <pc:sldMk cId="577931253" sldId="287"/>
        </pc:sldMkLst>
        <pc:spChg chg="ord">
          <ac:chgData name="Cote, Andrea (DESE)" userId="2daef489-b5e8-4fe6-8a49-16de58dc3def" providerId="ADAL" clId="{D8A3F5C9-4A3F-456C-994F-B912C69E0E14}" dt="2025-09-04T18:43:29.599" v="3086" actId="13244"/>
          <ac:spMkLst>
            <pc:docMk/>
            <pc:sldMk cId="577931253" sldId="287"/>
            <ac:spMk id="2" creationId="{448DFFC0-44BC-E260-405F-C9DA90D052FC}"/>
          </ac:spMkLst>
        </pc:spChg>
        <pc:spChg chg="mod ord">
          <ac:chgData name="Cote, Andrea (DESE)" userId="2daef489-b5e8-4fe6-8a49-16de58dc3def" providerId="ADAL" clId="{D8A3F5C9-4A3F-456C-994F-B912C69E0E14}" dt="2025-09-04T18:43:26.585" v="3085" actId="13244"/>
          <ac:spMkLst>
            <pc:docMk/>
            <pc:sldMk cId="577931253" sldId="287"/>
            <ac:spMk id="9" creationId="{3227BC3A-E615-9C5D-37FC-39BCC09CC1A3}"/>
          </ac:spMkLst>
        </pc:spChg>
        <pc:spChg chg="mod">
          <ac:chgData name="Cote, Andrea (DESE)" userId="2daef489-b5e8-4fe6-8a49-16de58dc3def" providerId="ADAL" clId="{D8A3F5C9-4A3F-456C-994F-B912C69E0E14}" dt="2025-08-27T12:32:35.844" v="199" actId="1076"/>
          <ac:spMkLst>
            <pc:docMk/>
            <pc:sldMk cId="577931253" sldId="287"/>
            <ac:spMk id="10" creationId="{F0E87976-DD1D-FB94-2666-5E1BB43AF7DB}"/>
          </ac:spMkLst>
        </pc:spChg>
        <pc:picChg chg="add mod">
          <ac:chgData name="Cote, Andrea (DESE)" userId="2daef489-b5e8-4fe6-8a49-16de58dc3def" providerId="ADAL" clId="{D8A3F5C9-4A3F-456C-994F-B912C69E0E14}" dt="2025-08-27T19:08:37.681" v="2011" actId="962"/>
          <ac:picMkLst>
            <pc:docMk/>
            <pc:sldMk cId="577931253" sldId="287"/>
            <ac:picMk id="3" creationId="{F228CA6B-B514-9883-31D1-02AFCC711C4E}"/>
          </ac:picMkLst>
        </pc:picChg>
        <pc:picChg chg="add mod">
          <ac:chgData name="Cote, Andrea (DESE)" userId="2daef489-b5e8-4fe6-8a49-16de58dc3def" providerId="ADAL" clId="{D8A3F5C9-4A3F-456C-994F-B912C69E0E14}" dt="2025-08-27T19:08:37.681" v="2011" actId="962"/>
          <ac:picMkLst>
            <pc:docMk/>
            <pc:sldMk cId="577931253" sldId="287"/>
            <ac:picMk id="4" creationId="{FD5C2688-9A64-0796-EE74-AEA5C1DC00E2}"/>
          </ac:picMkLst>
        </pc:picChg>
        <pc:picChg chg="add mod">
          <ac:chgData name="Cote, Andrea (DESE)" userId="2daef489-b5e8-4fe6-8a49-16de58dc3def" providerId="ADAL" clId="{D8A3F5C9-4A3F-456C-994F-B912C69E0E14}" dt="2025-08-27T19:08:37.681" v="2011" actId="962"/>
          <ac:picMkLst>
            <pc:docMk/>
            <pc:sldMk cId="577931253" sldId="287"/>
            <ac:picMk id="5" creationId="{D091A459-928C-5667-21AF-E0F04881901F}"/>
          </ac:picMkLst>
        </pc:picChg>
      </pc:sldChg>
      <pc:sldChg chg="modSp mod">
        <pc:chgData name="Cote, Andrea (DESE)" userId="2daef489-b5e8-4fe6-8a49-16de58dc3def" providerId="ADAL" clId="{D8A3F5C9-4A3F-456C-994F-B912C69E0E14}" dt="2025-09-04T18:43:38.999" v="3090" actId="13244"/>
        <pc:sldMkLst>
          <pc:docMk/>
          <pc:sldMk cId="3827824763" sldId="288"/>
        </pc:sldMkLst>
        <pc:spChg chg="ord">
          <ac:chgData name="Cote, Andrea (DESE)" userId="2daef489-b5e8-4fe6-8a49-16de58dc3def" providerId="ADAL" clId="{D8A3F5C9-4A3F-456C-994F-B912C69E0E14}" dt="2025-09-04T18:43:38.999" v="3090" actId="13244"/>
          <ac:spMkLst>
            <pc:docMk/>
            <pc:sldMk cId="3827824763" sldId="288"/>
            <ac:spMk id="2" creationId="{0A316D29-0F46-2C3D-9A5E-47B1C47C127A}"/>
          </ac:spMkLst>
        </pc:spChg>
        <pc:spChg chg="mod ord">
          <ac:chgData name="Cote, Andrea (DESE)" userId="2daef489-b5e8-4fe6-8a49-16de58dc3def" providerId="ADAL" clId="{D8A3F5C9-4A3F-456C-994F-B912C69E0E14}" dt="2025-09-04T18:43:37.256" v="3089" actId="13244"/>
          <ac:spMkLst>
            <pc:docMk/>
            <pc:sldMk cId="3827824763" sldId="288"/>
            <ac:spMk id="6" creationId="{BF1A3797-5A07-9FE5-AA71-55B794AE2F6E}"/>
          </ac:spMkLst>
        </pc:spChg>
        <pc:spChg chg="mod">
          <ac:chgData name="Cote, Andrea (DESE)" userId="2daef489-b5e8-4fe6-8a49-16de58dc3def" providerId="ADAL" clId="{D8A3F5C9-4A3F-456C-994F-B912C69E0E14}" dt="2025-09-04T17:45:47.427" v="2748" actId="27636"/>
          <ac:spMkLst>
            <pc:docMk/>
            <pc:sldMk cId="3827824763" sldId="288"/>
            <ac:spMk id="9" creationId="{F6AEE14D-B220-414B-060E-23B928000E8E}"/>
          </ac:spMkLst>
        </pc:spChg>
      </pc:sldChg>
      <pc:sldChg chg="addSp delSp modSp mod">
        <pc:chgData name="Cote, Andrea (DESE)" userId="2daef489-b5e8-4fe6-8a49-16de58dc3def" providerId="ADAL" clId="{D8A3F5C9-4A3F-456C-994F-B912C69E0E14}" dt="2025-09-04T18:43:44.856" v="3092" actId="13244"/>
        <pc:sldMkLst>
          <pc:docMk/>
          <pc:sldMk cId="3771929823" sldId="289"/>
        </pc:sldMkLst>
        <pc:spChg chg="mod ord">
          <ac:chgData name="Cote, Andrea (DESE)" userId="2daef489-b5e8-4fe6-8a49-16de58dc3def" providerId="ADAL" clId="{D8A3F5C9-4A3F-456C-994F-B912C69E0E14}" dt="2025-09-04T18:43:41.718" v="3091" actId="13244"/>
          <ac:spMkLst>
            <pc:docMk/>
            <pc:sldMk cId="3771929823" sldId="289"/>
            <ac:spMk id="6" creationId="{42FC08D1-F810-8A97-9DF0-AE97F3F4E53E}"/>
          </ac:spMkLst>
        </pc:spChg>
        <pc:spChg chg="ord">
          <ac:chgData name="Cote, Andrea (DESE)" userId="2daef489-b5e8-4fe6-8a49-16de58dc3def" providerId="ADAL" clId="{D8A3F5C9-4A3F-456C-994F-B912C69E0E14}" dt="2025-09-04T18:43:44.856" v="3092" actId="13244"/>
          <ac:spMkLst>
            <pc:docMk/>
            <pc:sldMk cId="3771929823" sldId="289"/>
            <ac:spMk id="8" creationId="{FFE13ABE-D16A-B143-CFD5-39E1108D7472}"/>
          </ac:spMkLst>
        </pc:spChg>
        <pc:picChg chg="mod">
          <ac:chgData name="Cote, Andrea (DESE)" userId="2daef489-b5e8-4fe6-8a49-16de58dc3def" providerId="ADAL" clId="{D8A3F5C9-4A3F-456C-994F-B912C69E0E14}" dt="2025-08-27T19:09:00.158" v="2015" actId="962"/>
          <ac:picMkLst>
            <pc:docMk/>
            <pc:sldMk cId="3771929823" sldId="289"/>
            <ac:picMk id="9" creationId="{4CDC5995-9631-0262-9701-A1307DF64B27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44:02.121" v="3094" actId="13244"/>
        <pc:sldMkLst>
          <pc:docMk/>
          <pc:sldMk cId="128626119" sldId="290"/>
        </pc:sldMkLst>
        <pc:spChg chg="ord">
          <ac:chgData name="Cote, Andrea (DESE)" userId="2daef489-b5e8-4fe6-8a49-16de58dc3def" providerId="ADAL" clId="{D8A3F5C9-4A3F-456C-994F-B912C69E0E14}" dt="2025-09-04T18:43:51.327" v="3093" actId="13244"/>
          <ac:spMkLst>
            <pc:docMk/>
            <pc:sldMk cId="128626119" sldId="290"/>
            <ac:spMk id="5" creationId="{FB2896DD-BB1C-EA01-CE8E-D654A6DC033C}"/>
          </ac:spMkLst>
        </pc:spChg>
        <pc:spChg chg="ord">
          <ac:chgData name="Cote, Andrea (DESE)" userId="2daef489-b5e8-4fe6-8a49-16de58dc3def" providerId="ADAL" clId="{D8A3F5C9-4A3F-456C-994F-B912C69E0E14}" dt="2025-09-04T18:44:02.121" v="3094" actId="13244"/>
          <ac:spMkLst>
            <pc:docMk/>
            <pc:sldMk cId="128626119" sldId="290"/>
            <ac:spMk id="6" creationId="{36BC00AD-7321-11E1-0B6F-E3EE33CAF193}"/>
          </ac:spMkLst>
        </pc:spChg>
        <pc:spChg chg="add mod">
          <ac:chgData name="Cote, Andrea (DESE)" userId="2daef489-b5e8-4fe6-8a49-16de58dc3def" providerId="ADAL" clId="{D8A3F5C9-4A3F-456C-994F-B912C69E0E14}" dt="2025-09-04T17:58:14.836" v="2939" actId="1076"/>
          <ac:spMkLst>
            <pc:docMk/>
            <pc:sldMk cId="128626119" sldId="290"/>
            <ac:spMk id="7" creationId="{7E0894D2-6A34-4E8C-51BB-D1DB0706DF64}"/>
          </ac:spMkLst>
        </pc:spChg>
        <pc:picChg chg="mod">
          <ac:chgData name="Cote, Andrea (DESE)" userId="2daef489-b5e8-4fe6-8a49-16de58dc3def" providerId="ADAL" clId="{D8A3F5C9-4A3F-456C-994F-B912C69E0E14}" dt="2025-08-27T19:09:03.839" v="2017" actId="962"/>
          <ac:picMkLst>
            <pc:docMk/>
            <pc:sldMk cId="128626119" sldId="290"/>
            <ac:picMk id="2" creationId="{4DC2CECF-0C60-D64E-64C0-DD70BB5D059F}"/>
          </ac:picMkLst>
        </pc:picChg>
        <pc:picChg chg="add mod">
          <ac:chgData name="Cote, Andrea (DESE)" userId="2daef489-b5e8-4fe6-8a49-16de58dc3def" providerId="ADAL" clId="{D8A3F5C9-4A3F-456C-994F-B912C69E0E14}" dt="2025-09-04T17:58:14.836" v="2939" actId="1076"/>
          <ac:picMkLst>
            <pc:docMk/>
            <pc:sldMk cId="128626119" sldId="290"/>
            <ac:picMk id="3" creationId="{5AF90448-36AB-ACE1-1A36-E876D8346F2E}"/>
          </ac:picMkLst>
        </pc:picChg>
      </pc:sldChg>
      <pc:sldChg chg="modSp mod">
        <pc:chgData name="Cote, Andrea (DESE)" userId="2daef489-b5e8-4fe6-8a49-16de58dc3def" providerId="ADAL" clId="{D8A3F5C9-4A3F-456C-994F-B912C69E0E14}" dt="2025-09-04T18:44:10.829" v="3096" actId="13244"/>
        <pc:sldMkLst>
          <pc:docMk/>
          <pc:sldMk cId="1993507719" sldId="291"/>
        </pc:sldMkLst>
        <pc:spChg chg="mod ord">
          <ac:chgData name="Cote, Andrea (DESE)" userId="2daef489-b5e8-4fe6-8a49-16de58dc3def" providerId="ADAL" clId="{D8A3F5C9-4A3F-456C-994F-B912C69E0E14}" dt="2025-09-04T18:44:07.132" v="3095" actId="13244"/>
          <ac:spMkLst>
            <pc:docMk/>
            <pc:sldMk cId="1993507719" sldId="291"/>
            <ac:spMk id="5" creationId="{D1CCA189-2889-EF2F-E7D4-2830E7C15A00}"/>
          </ac:spMkLst>
        </pc:spChg>
        <pc:spChg chg="mod ord">
          <ac:chgData name="Cote, Andrea (DESE)" userId="2daef489-b5e8-4fe6-8a49-16de58dc3def" providerId="ADAL" clId="{D8A3F5C9-4A3F-456C-994F-B912C69E0E14}" dt="2025-09-04T18:44:10.829" v="3096" actId="13244"/>
          <ac:spMkLst>
            <pc:docMk/>
            <pc:sldMk cId="1993507719" sldId="291"/>
            <ac:spMk id="6" creationId="{258B0802-4512-3377-A9F4-EFA8C7E33232}"/>
          </ac:spMkLst>
        </pc:spChg>
        <pc:picChg chg="mod">
          <ac:chgData name="Cote, Andrea (DESE)" userId="2daef489-b5e8-4fe6-8a49-16de58dc3def" providerId="ADAL" clId="{D8A3F5C9-4A3F-456C-994F-B912C69E0E14}" dt="2025-08-27T19:09:07.991" v="2019" actId="962"/>
          <ac:picMkLst>
            <pc:docMk/>
            <pc:sldMk cId="1993507719" sldId="291"/>
            <ac:picMk id="9" creationId="{492B3A27-4DDA-E353-9B5E-BAA5C4A8C939}"/>
          </ac:picMkLst>
        </pc:picChg>
      </pc:sldChg>
      <pc:sldChg chg="modSp mod modCm">
        <pc:chgData name="Cote, Andrea (DESE)" userId="2daef489-b5e8-4fe6-8a49-16de58dc3def" providerId="ADAL" clId="{D8A3F5C9-4A3F-456C-994F-B912C69E0E14}" dt="2025-09-04T18:44:30.989" v="3101" actId="13244"/>
        <pc:sldMkLst>
          <pc:docMk/>
          <pc:sldMk cId="3707045743" sldId="293"/>
        </pc:sldMkLst>
        <pc:spChg chg="ord">
          <ac:chgData name="Cote, Andrea (DESE)" userId="2daef489-b5e8-4fe6-8a49-16de58dc3def" providerId="ADAL" clId="{D8A3F5C9-4A3F-456C-994F-B912C69E0E14}" dt="2025-09-04T18:44:30.989" v="3101" actId="13244"/>
          <ac:spMkLst>
            <pc:docMk/>
            <pc:sldMk cId="3707045743" sldId="293"/>
            <ac:spMk id="4" creationId="{CFDBAD21-55A4-BD75-8D75-48E03BB582BB}"/>
          </ac:spMkLst>
        </pc:spChg>
        <pc:spChg chg="ord">
          <ac:chgData name="Cote, Andrea (DESE)" userId="2daef489-b5e8-4fe6-8a49-16de58dc3def" providerId="ADAL" clId="{D8A3F5C9-4A3F-456C-994F-B912C69E0E14}" dt="2025-09-04T18:44:29.398" v="3100" actId="13244"/>
          <ac:spMkLst>
            <pc:docMk/>
            <pc:sldMk cId="3707045743" sldId="293"/>
            <ac:spMk id="7" creationId="{E70D03CC-C451-E3EB-C95F-4B52039A3A13}"/>
          </ac:spMkLst>
        </pc:spChg>
        <pc:spChg chg="mod">
          <ac:chgData name="Cote, Andrea (DESE)" userId="2daef489-b5e8-4fe6-8a49-16de58dc3def" providerId="ADAL" clId="{D8A3F5C9-4A3F-456C-994F-B912C69E0E14}" dt="2025-09-04T17:49:31.430" v="2892" actId="1076"/>
          <ac:spMkLst>
            <pc:docMk/>
            <pc:sldMk cId="3707045743" sldId="293"/>
            <ac:spMk id="8" creationId="{7C01A9ED-239A-ECE4-C55B-62C8DD9B19D4}"/>
          </ac:spMkLst>
        </pc:spChg>
        <pc:picChg chg="mod">
          <ac:chgData name="Cote, Andrea (DESE)" userId="2daef489-b5e8-4fe6-8a49-16de58dc3def" providerId="ADAL" clId="{D8A3F5C9-4A3F-456C-994F-B912C69E0E14}" dt="2025-08-27T19:09:35.750" v="2207" actId="962"/>
          <ac:picMkLst>
            <pc:docMk/>
            <pc:sldMk cId="3707045743" sldId="293"/>
            <ac:picMk id="5" creationId="{96DCEF3B-2BD9-F092-439E-11EC5EF8672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te, Andrea (DESE)" userId="2daef489-b5e8-4fe6-8a49-16de58dc3def" providerId="ADAL" clId="{D8A3F5C9-4A3F-456C-994F-B912C69E0E14}" dt="2025-09-04T17:48:38.197" v="2853" actId="20577"/>
              <pc2:cmMkLst xmlns:pc2="http://schemas.microsoft.com/office/powerpoint/2019/9/main/command">
                <pc:docMk/>
                <pc:sldMk cId="3707045743" sldId="293"/>
                <pc2:cmMk id="{02E60FF1-9D24-427D-9503-1392330CB8C3}"/>
              </pc2:cmMkLst>
            </pc226:cmChg>
          </p:ext>
        </pc:extLst>
      </pc:sldChg>
      <pc:sldChg chg="modSp mod">
        <pc:chgData name="Cote, Andrea (DESE)" userId="2daef489-b5e8-4fe6-8a49-16de58dc3def" providerId="ADAL" clId="{D8A3F5C9-4A3F-456C-994F-B912C69E0E14}" dt="2025-08-27T19:18:54.629" v="2470" actId="20577"/>
        <pc:sldMkLst>
          <pc:docMk/>
          <pc:sldMk cId="1452197262" sldId="294"/>
        </pc:sldMkLst>
        <pc:spChg chg="mod">
          <ac:chgData name="Cote, Andrea (DESE)" userId="2daef489-b5e8-4fe6-8a49-16de58dc3def" providerId="ADAL" clId="{D8A3F5C9-4A3F-456C-994F-B912C69E0E14}" dt="2025-08-27T19:18:54.629" v="2470" actId="20577"/>
          <ac:spMkLst>
            <pc:docMk/>
            <pc:sldMk cId="1452197262" sldId="294"/>
            <ac:spMk id="7" creationId="{C44CBDA3-1FCF-7301-34E2-5B28143325F1}"/>
          </ac:spMkLst>
        </pc:spChg>
        <pc:picChg chg="mod">
          <ac:chgData name="Cote, Andrea (DESE)" userId="2daef489-b5e8-4fe6-8a49-16de58dc3def" providerId="ADAL" clId="{D8A3F5C9-4A3F-456C-994F-B912C69E0E14}" dt="2025-08-27T18:57:10.037" v="292" actId="962"/>
          <ac:picMkLst>
            <pc:docMk/>
            <pc:sldMk cId="1452197262" sldId="294"/>
            <ac:picMk id="6" creationId="{950F1529-00B7-C03F-099E-763F35DF94E4}"/>
          </ac:picMkLst>
        </pc:picChg>
      </pc:sldChg>
      <pc:sldChg chg="modSp mod">
        <pc:chgData name="Cote, Andrea (DESE)" userId="2daef489-b5e8-4fe6-8a49-16de58dc3def" providerId="ADAL" clId="{D8A3F5C9-4A3F-456C-994F-B912C69E0E14}" dt="2025-09-04T18:33:54.961" v="2967" actId="13244"/>
        <pc:sldMkLst>
          <pc:docMk/>
          <pc:sldMk cId="4073302166" sldId="296"/>
        </pc:sldMkLst>
        <pc:spChg chg="ord">
          <ac:chgData name="Cote, Andrea (DESE)" userId="2daef489-b5e8-4fe6-8a49-16de58dc3def" providerId="ADAL" clId="{D8A3F5C9-4A3F-456C-994F-B912C69E0E14}" dt="2025-09-04T18:33:54.961" v="2967" actId="13244"/>
          <ac:spMkLst>
            <pc:docMk/>
            <pc:sldMk cId="4073302166" sldId="296"/>
            <ac:spMk id="2" creationId="{F6D88502-FF26-3371-E6BB-8E0A68AB0089}"/>
          </ac:spMkLst>
        </pc:spChg>
        <pc:picChg chg="mod">
          <ac:chgData name="Cote, Andrea (DESE)" userId="2daef489-b5e8-4fe6-8a49-16de58dc3def" providerId="ADAL" clId="{D8A3F5C9-4A3F-456C-994F-B912C69E0E14}" dt="2025-08-27T18:58:29.636" v="503" actId="962"/>
          <ac:picMkLst>
            <pc:docMk/>
            <pc:sldMk cId="4073302166" sldId="296"/>
            <ac:picMk id="7" creationId="{DB7E5092-5E34-CCD6-8419-9C75E919FA72}"/>
          </ac:picMkLst>
        </pc:picChg>
      </pc:sldChg>
      <pc:sldChg chg="modSp mod">
        <pc:chgData name="Cote, Andrea (DESE)" userId="2daef489-b5e8-4fe6-8a49-16de58dc3def" providerId="ADAL" clId="{D8A3F5C9-4A3F-456C-994F-B912C69E0E14}" dt="2025-09-04T18:33:47.209" v="2965" actId="13244"/>
        <pc:sldMkLst>
          <pc:docMk/>
          <pc:sldMk cId="1146032263" sldId="298"/>
        </pc:sldMkLst>
        <pc:spChg chg="mod ord">
          <ac:chgData name="Cote, Andrea (DESE)" userId="2daef489-b5e8-4fe6-8a49-16de58dc3def" providerId="ADAL" clId="{D8A3F5C9-4A3F-456C-994F-B912C69E0E14}" dt="2025-09-04T18:33:47.209" v="2965" actId="13244"/>
          <ac:spMkLst>
            <pc:docMk/>
            <pc:sldMk cId="1146032263" sldId="298"/>
            <ac:spMk id="2" creationId="{315972C7-2653-E77B-C0DA-08B64E931DFE}"/>
          </ac:spMkLst>
        </pc:spChg>
      </pc:sldChg>
      <pc:sldChg chg="modSp mod">
        <pc:chgData name="Cote, Andrea (DESE)" userId="2daef489-b5e8-4fe6-8a49-16de58dc3def" providerId="ADAL" clId="{D8A3F5C9-4A3F-456C-994F-B912C69E0E14}" dt="2025-09-04T18:36:16.718" v="2999" actId="13244"/>
        <pc:sldMkLst>
          <pc:docMk/>
          <pc:sldMk cId="2804529255" sldId="299"/>
        </pc:sldMkLst>
        <pc:spChg chg="ord">
          <ac:chgData name="Cote, Andrea (DESE)" userId="2daef489-b5e8-4fe6-8a49-16de58dc3def" providerId="ADAL" clId="{D8A3F5C9-4A3F-456C-994F-B912C69E0E14}" dt="2025-09-04T18:36:14.521" v="2998" actId="13244"/>
          <ac:spMkLst>
            <pc:docMk/>
            <pc:sldMk cId="2804529255" sldId="299"/>
            <ac:spMk id="2" creationId="{4CC23DE2-EB63-41E2-27E1-8DA3A0FD5BC2}"/>
          </ac:spMkLst>
        </pc:spChg>
        <pc:spChg chg="mod ord">
          <ac:chgData name="Cote, Andrea (DESE)" userId="2daef489-b5e8-4fe6-8a49-16de58dc3def" providerId="ADAL" clId="{D8A3F5C9-4A3F-456C-994F-B912C69E0E14}" dt="2025-09-04T18:36:01.682" v="2993" actId="13244"/>
          <ac:spMkLst>
            <pc:docMk/>
            <pc:sldMk cId="2804529255" sldId="299"/>
            <ac:spMk id="8" creationId="{776468CE-434C-63EE-1C62-AADE6772138E}"/>
          </ac:spMkLst>
        </pc:spChg>
        <pc:spChg chg="ord">
          <ac:chgData name="Cote, Andrea (DESE)" userId="2daef489-b5e8-4fe6-8a49-16de58dc3def" providerId="ADAL" clId="{D8A3F5C9-4A3F-456C-994F-B912C69E0E14}" dt="2025-09-04T18:36:16.718" v="2999" actId="13244"/>
          <ac:spMkLst>
            <pc:docMk/>
            <pc:sldMk cId="2804529255" sldId="299"/>
            <ac:spMk id="11" creationId="{902EAC8A-14D7-5A40-3E61-AC481DAA0772}"/>
          </ac:spMkLst>
        </pc:spChg>
        <pc:spChg chg="mod ord">
          <ac:chgData name="Cote, Andrea (DESE)" userId="2daef489-b5e8-4fe6-8a49-16de58dc3def" providerId="ADAL" clId="{D8A3F5C9-4A3F-456C-994F-B912C69E0E14}" dt="2025-09-04T18:36:11.312" v="2997" actId="13244"/>
          <ac:spMkLst>
            <pc:docMk/>
            <pc:sldMk cId="2804529255" sldId="299"/>
            <ac:spMk id="16" creationId="{5DC1A314-8E6B-6F5B-0F89-9EFEAC46427B}"/>
          </ac:spMkLst>
        </pc:spChg>
        <pc:spChg chg="mod ord">
          <ac:chgData name="Cote, Andrea (DESE)" userId="2daef489-b5e8-4fe6-8a49-16de58dc3def" providerId="ADAL" clId="{D8A3F5C9-4A3F-456C-994F-B912C69E0E14}" dt="2025-09-04T18:36:09.953" v="2996" actId="13244"/>
          <ac:spMkLst>
            <pc:docMk/>
            <pc:sldMk cId="2804529255" sldId="299"/>
            <ac:spMk id="17" creationId="{2BDA54EF-2DBB-FDFF-ED74-73F3103D2C22}"/>
          </ac:spMkLst>
        </pc:spChg>
        <pc:picChg chg="mod">
          <ac:chgData name="Cote, Andrea (DESE)" userId="2daef489-b5e8-4fe6-8a49-16de58dc3def" providerId="ADAL" clId="{D8A3F5C9-4A3F-456C-994F-B912C69E0E14}" dt="2025-08-27T19:00:12.384" v="1016" actId="962"/>
          <ac:picMkLst>
            <pc:docMk/>
            <pc:sldMk cId="2804529255" sldId="299"/>
            <ac:picMk id="3" creationId="{7834A368-D325-766F-D1D0-4907899E9CC8}"/>
          </ac:picMkLst>
        </pc:picChg>
        <pc:picChg chg="mod ord">
          <ac:chgData name="Cote, Andrea (DESE)" userId="2daef489-b5e8-4fe6-8a49-16de58dc3def" providerId="ADAL" clId="{D8A3F5C9-4A3F-456C-994F-B912C69E0E14}" dt="2025-09-04T18:36:08.598" v="2995" actId="962"/>
          <ac:picMkLst>
            <pc:docMk/>
            <pc:sldMk cId="2804529255" sldId="299"/>
            <ac:picMk id="4" creationId="{20A82137-9457-93E9-6E83-0D1B74F4B130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36:28.274" v="3001" actId="13244"/>
        <pc:sldMkLst>
          <pc:docMk/>
          <pc:sldMk cId="2725877932" sldId="300"/>
        </pc:sldMkLst>
        <pc:spChg chg="mod ord">
          <ac:chgData name="Cote, Andrea (DESE)" userId="2daef489-b5e8-4fe6-8a49-16de58dc3def" providerId="ADAL" clId="{D8A3F5C9-4A3F-456C-994F-B912C69E0E14}" dt="2025-09-04T18:36:25.047" v="3000" actId="13244"/>
          <ac:spMkLst>
            <pc:docMk/>
            <pc:sldMk cId="2725877932" sldId="300"/>
            <ac:spMk id="5" creationId="{0BE4C001-7C95-7EA5-A1E2-D4B06DACE838}"/>
          </ac:spMkLst>
        </pc:spChg>
        <pc:spChg chg="add mod">
          <ac:chgData name="Cote, Andrea (DESE)" userId="2daef489-b5e8-4fe6-8a49-16de58dc3def" providerId="ADAL" clId="{D8A3F5C9-4A3F-456C-994F-B912C69E0E14}" dt="2025-09-04T17:53:33.571" v="2901" actId="113"/>
          <ac:spMkLst>
            <pc:docMk/>
            <pc:sldMk cId="2725877932" sldId="300"/>
            <ac:spMk id="6" creationId="{71638B1F-94E8-425A-9327-9E47E2BDB063}"/>
          </ac:spMkLst>
        </pc:spChg>
        <pc:spChg chg="mod">
          <ac:chgData name="Cote, Andrea (DESE)" userId="2daef489-b5e8-4fe6-8a49-16de58dc3def" providerId="ADAL" clId="{D8A3F5C9-4A3F-456C-994F-B912C69E0E14}" dt="2025-09-04T17:53:41.360" v="2903" actId="1076"/>
          <ac:spMkLst>
            <pc:docMk/>
            <pc:sldMk cId="2725877932" sldId="300"/>
            <ac:spMk id="16" creationId="{D75E42EA-0E45-E33F-17C1-B360B46416CD}"/>
          </ac:spMkLst>
        </pc:spChg>
        <pc:spChg chg="mod">
          <ac:chgData name="Cote, Andrea (DESE)" userId="2daef489-b5e8-4fe6-8a49-16de58dc3def" providerId="ADAL" clId="{D8A3F5C9-4A3F-456C-994F-B912C69E0E14}" dt="2025-09-04T17:53:45.217" v="2904" actId="1076"/>
          <ac:spMkLst>
            <pc:docMk/>
            <pc:sldMk cId="2725877932" sldId="300"/>
            <ac:spMk id="17" creationId="{0B1CEB58-49F0-69BB-C0C1-CEB294B52C17}"/>
          </ac:spMkLst>
        </pc:spChg>
        <pc:picChg chg="mod">
          <ac:chgData name="Cote, Andrea (DESE)" userId="2daef489-b5e8-4fe6-8a49-16de58dc3def" providerId="ADAL" clId="{D8A3F5C9-4A3F-456C-994F-B912C69E0E14}" dt="2025-09-04T17:53:38.460" v="2902" actId="1076"/>
          <ac:picMkLst>
            <pc:docMk/>
            <pc:sldMk cId="2725877932" sldId="300"/>
            <ac:picMk id="4" creationId="{13E929E6-F154-9627-96C0-661DAA75D29C}"/>
          </ac:picMkLst>
        </pc:picChg>
        <pc:picChg chg="mod">
          <ac:chgData name="Cote, Andrea (DESE)" userId="2daef489-b5e8-4fe6-8a49-16de58dc3def" providerId="ADAL" clId="{D8A3F5C9-4A3F-456C-994F-B912C69E0E14}" dt="2025-09-04T17:20:16.975" v="2511" actId="688"/>
          <ac:picMkLst>
            <pc:docMk/>
            <pc:sldMk cId="2725877932" sldId="300"/>
            <ac:picMk id="8" creationId="{F96693DE-2905-C569-0772-4397B13A465A}"/>
          </ac:picMkLst>
        </pc:picChg>
        <pc:picChg chg="mod ord">
          <ac:chgData name="Cote, Andrea (DESE)" userId="2daef489-b5e8-4fe6-8a49-16de58dc3def" providerId="ADAL" clId="{D8A3F5C9-4A3F-456C-994F-B912C69E0E14}" dt="2025-09-04T18:36:28.274" v="3001" actId="13244"/>
          <ac:picMkLst>
            <pc:docMk/>
            <pc:sldMk cId="2725877932" sldId="300"/>
            <ac:picMk id="9" creationId="{0D831172-CD9F-4E94-2973-4B7268F13968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33:32.313" v="2962" actId="13244"/>
        <pc:sldMkLst>
          <pc:docMk/>
          <pc:sldMk cId="4146162093" sldId="301"/>
        </pc:sldMkLst>
        <pc:spChg chg="add mod">
          <ac:chgData name="Cote, Andrea (DESE)" userId="2daef489-b5e8-4fe6-8a49-16de58dc3def" providerId="ADAL" clId="{D8A3F5C9-4A3F-456C-994F-B912C69E0E14}" dt="2025-09-04T17:53:10.242" v="2898" actId="113"/>
          <ac:spMkLst>
            <pc:docMk/>
            <pc:sldMk cId="4146162093" sldId="301"/>
            <ac:spMk id="5" creationId="{CCE89900-AE6C-CF81-CDA5-76B437522790}"/>
          </ac:spMkLst>
        </pc:spChg>
        <pc:spChg chg="mod ord">
          <ac:chgData name="Cote, Andrea (DESE)" userId="2daef489-b5e8-4fe6-8a49-16de58dc3def" providerId="ADAL" clId="{D8A3F5C9-4A3F-456C-994F-B912C69E0E14}" dt="2025-09-04T18:33:27.245" v="2961" actId="13244"/>
          <ac:spMkLst>
            <pc:docMk/>
            <pc:sldMk cId="4146162093" sldId="301"/>
            <ac:spMk id="7" creationId="{F6602D24-66B4-6053-DD4B-AFA5916A7C46}"/>
          </ac:spMkLst>
        </pc:spChg>
        <pc:picChg chg="mod ord">
          <ac:chgData name="Cote, Andrea (DESE)" userId="2daef489-b5e8-4fe6-8a49-16de58dc3def" providerId="ADAL" clId="{D8A3F5C9-4A3F-456C-994F-B912C69E0E14}" dt="2025-09-04T18:33:32.313" v="2962" actId="13244"/>
          <ac:picMkLst>
            <pc:docMk/>
            <pc:sldMk cId="4146162093" sldId="301"/>
            <ac:picMk id="3" creationId="{7CEAC9C1-BA0F-AC26-AB26-D88437616492}"/>
          </ac:picMkLst>
        </pc:picChg>
        <pc:picChg chg="mod">
          <ac:chgData name="Cote, Andrea (DESE)" userId="2daef489-b5e8-4fe6-8a49-16de58dc3def" providerId="ADAL" clId="{D8A3F5C9-4A3F-456C-994F-B912C69E0E14}" dt="2025-09-04T17:53:14.939" v="2899" actId="1076"/>
          <ac:picMkLst>
            <pc:docMk/>
            <pc:sldMk cId="4146162093" sldId="301"/>
            <ac:picMk id="4" creationId="{76FAF81A-0296-E0CD-63ED-0B7CF6B4D3CC}"/>
          </ac:picMkLst>
        </pc:picChg>
      </pc:sldChg>
      <pc:sldChg chg="addSp delSp modSp mod chgLayout">
        <pc:chgData name="Cote, Andrea (DESE)" userId="2daef489-b5e8-4fe6-8a49-16de58dc3def" providerId="ADAL" clId="{D8A3F5C9-4A3F-456C-994F-B912C69E0E14}" dt="2025-09-04T18:33:50.301" v="2966" actId="13244"/>
        <pc:sldMkLst>
          <pc:docMk/>
          <pc:sldMk cId="260305483" sldId="302"/>
        </pc:sldMkLst>
        <pc:spChg chg="mod ord">
          <ac:chgData name="Cote, Andrea (DESE)" userId="2daef489-b5e8-4fe6-8a49-16de58dc3def" providerId="ADAL" clId="{D8A3F5C9-4A3F-456C-994F-B912C69E0E14}" dt="2025-08-27T19:12:59.086" v="2306" actId="6264"/>
          <ac:spMkLst>
            <pc:docMk/>
            <pc:sldMk cId="260305483" sldId="302"/>
            <ac:spMk id="2" creationId="{BC884ABB-A1E5-6B6D-8937-7E3C7A99BCF5}"/>
          </ac:spMkLst>
        </pc:spChg>
        <pc:spChg chg="mod ord">
          <ac:chgData name="Cote, Andrea (DESE)" userId="2daef489-b5e8-4fe6-8a49-16de58dc3def" providerId="ADAL" clId="{D8A3F5C9-4A3F-456C-994F-B912C69E0E14}" dt="2025-09-04T18:33:50.301" v="2966" actId="13244"/>
          <ac:spMkLst>
            <pc:docMk/>
            <pc:sldMk cId="260305483" sldId="302"/>
            <ac:spMk id="3" creationId="{D8B3DE80-A34E-68F6-D30B-8F30FE79CCFA}"/>
          </ac:spMkLst>
        </pc:spChg>
        <pc:picChg chg="mod">
          <ac:chgData name="Cote, Andrea (DESE)" userId="2daef489-b5e8-4fe6-8a49-16de58dc3def" providerId="ADAL" clId="{D8A3F5C9-4A3F-456C-994F-B912C69E0E14}" dt="2025-08-27T18:58:05.928" v="317" actId="1076"/>
          <ac:picMkLst>
            <pc:docMk/>
            <pc:sldMk cId="260305483" sldId="302"/>
            <ac:picMk id="4" creationId="{2A2A5BF7-FDD5-2B0D-1739-C545B5D23B2D}"/>
          </ac:picMkLst>
        </pc:picChg>
      </pc:sldChg>
      <pc:sldChg chg="addSp delSp modSp mod">
        <pc:chgData name="Cote, Andrea (DESE)" userId="2daef489-b5e8-4fe6-8a49-16de58dc3def" providerId="ADAL" clId="{D8A3F5C9-4A3F-456C-994F-B912C69E0E14}" dt="2025-09-04T18:34:06.443" v="2969" actId="13244"/>
        <pc:sldMkLst>
          <pc:docMk/>
          <pc:sldMk cId="3393651749" sldId="303"/>
        </pc:sldMkLst>
        <pc:spChg chg="ord">
          <ac:chgData name="Cote, Andrea (DESE)" userId="2daef489-b5e8-4fe6-8a49-16de58dc3def" providerId="ADAL" clId="{D8A3F5C9-4A3F-456C-994F-B912C69E0E14}" dt="2025-09-04T18:34:06.443" v="2969" actId="13244"/>
          <ac:spMkLst>
            <pc:docMk/>
            <pc:sldMk cId="3393651749" sldId="303"/>
            <ac:spMk id="7" creationId="{34CE6F1C-DFB1-12DA-3A74-973F2517A927}"/>
          </ac:spMkLst>
        </pc:spChg>
        <pc:spChg chg="mod ord">
          <ac:chgData name="Cote, Andrea (DESE)" userId="2daef489-b5e8-4fe6-8a49-16de58dc3def" providerId="ADAL" clId="{D8A3F5C9-4A3F-456C-994F-B912C69E0E14}" dt="2025-09-04T18:34:02.186" v="2968" actId="13244"/>
          <ac:spMkLst>
            <pc:docMk/>
            <pc:sldMk cId="3393651749" sldId="303"/>
            <ac:spMk id="8" creationId="{3B2F1D8C-6369-7D11-D54A-E9AA5ED33BF8}"/>
          </ac:spMkLst>
        </pc:spChg>
        <pc:picChg chg="mod">
          <ac:chgData name="Cote, Andrea (DESE)" userId="2daef489-b5e8-4fe6-8a49-16de58dc3def" providerId="ADAL" clId="{D8A3F5C9-4A3F-456C-994F-B912C69E0E14}" dt="2025-08-27T18:58:48.268" v="507" actId="962"/>
          <ac:picMkLst>
            <pc:docMk/>
            <pc:sldMk cId="3393651749" sldId="303"/>
            <ac:picMk id="11" creationId="{483912AC-AB04-86E2-0E32-A8EDC89364CD}"/>
          </ac:picMkLst>
        </pc:picChg>
      </pc:sldChg>
      <pc:sldChg chg="modSp mod">
        <pc:chgData name="Cote, Andrea (DESE)" userId="2daef489-b5e8-4fe6-8a49-16de58dc3def" providerId="ADAL" clId="{D8A3F5C9-4A3F-456C-994F-B912C69E0E14}" dt="2025-09-04T18:36:37.447" v="3003" actId="13244"/>
        <pc:sldMkLst>
          <pc:docMk/>
          <pc:sldMk cId="3675056708" sldId="304"/>
        </pc:sldMkLst>
        <pc:spChg chg="mod ord">
          <ac:chgData name="Cote, Andrea (DESE)" userId="2daef489-b5e8-4fe6-8a49-16de58dc3def" providerId="ADAL" clId="{D8A3F5C9-4A3F-456C-994F-B912C69E0E14}" dt="2025-09-04T18:36:36.023" v="3002" actId="13244"/>
          <ac:spMkLst>
            <pc:docMk/>
            <pc:sldMk cId="3675056708" sldId="304"/>
            <ac:spMk id="4" creationId="{A50B5138-D0E9-AA9A-C909-3BDB4FFB784D}"/>
          </ac:spMkLst>
        </pc:spChg>
        <pc:spChg chg="mod ord">
          <ac:chgData name="Cote, Andrea (DESE)" userId="2daef489-b5e8-4fe6-8a49-16de58dc3def" providerId="ADAL" clId="{D8A3F5C9-4A3F-456C-994F-B912C69E0E14}" dt="2025-09-04T18:36:37.447" v="3003" actId="13244"/>
          <ac:spMkLst>
            <pc:docMk/>
            <pc:sldMk cId="3675056708" sldId="304"/>
            <ac:spMk id="6" creationId="{668B99BA-850E-C04C-CE2D-F41301EC405B}"/>
          </ac:spMkLst>
        </pc:spChg>
      </pc:sldChg>
      <pc:sldChg chg="modSp mod">
        <pc:chgData name="Cote, Andrea (DESE)" userId="2daef489-b5e8-4fe6-8a49-16de58dc3def" providerId="ADAL" clId="{D8A3F5C9-4A3F-456C-994F-B912C69E0E14}" dt="2025-09-04T18:36:44.937" v="3005" actId="13244"/>
        <pc:sldMkLst>
          <pc:docMk/>
          <pc:sldMk cId="3028967091" sldId="305"/>
        </pc:sldMkLst>
        <pc:spChg chg="mod ord">
          <ac:chgData name="Cote, Andrea (DESE)" userId="2daef489-b5e8-4fe6-8a49-16de58dc3def" providerId="ADAL" clId="{D8A3F5C9-4A3F-456C-994F-B912C69E0E14}" dt="2025-09-04T18:36:40.956" v="3004" actId="13244"/>
          <ac:spMkLst>
            <pc:docMk/>
            <pc:sldMk cId="3028967091" sldId="305"/>
            <ac:spMk id="2" creationId="{E921A6E7-52F2-FBCF-A760-1CFE442A2DA0}"/>
          </ac:spMkLst>
        </pc:spChg>
        <pc:spChg chg="mod ord">
          <ac:chgData name="Cote, Andrea (DESE)" userId="2daef489-b5e8-4fe6-8a49-16de58dc3def" providerId="ADAL" clId="{D8A3F5C9-4A3F-456C-994F-B912C69E0E14}" dt="2025-09-04T18:36:44.937" v="3005" actId="13244"/>
          <ac:spMkLst>
            <pc:docMk/>
            <pc:sldMk cId="3028967091" sldId="305"/>
            <ac:spMk id="3" creationId="{331F8AED-0F5B-A66A-A9B9-A416B9C593EE}"/>
          </ac:spMkLst>
        </pc:spChg>
        <pc:picChg chg="mod">
          <ac:chgData name="Cote, Andrea (DESE)" userId="2daef489-b5e8-4fe6-8a49-16de58dc3def" providerId="ADAL" clId="{D8A3F5C9-4A3F-456C-994F-B912C69E0E14}" dt="2025-08-27T19:01:22.260" v="1214" actId="962"/>
          <ac:picMkLst>
            <pc:docMk/>
            <pc:sldMk cId="3028967091" sldId="305"/>
            <ac:picMk id="9" creationId="{A01B1849-2E63-6475-3346-7E170622CED4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38:19.243" v="3015" actId="13244"/>
        <pc:sldMkLst>
          <pc:docMk/>
          <pc:sldMk cId="1079292873" sldId="306"/>
        </pc:sldMkLst>
        <pc:spChg chg="add mod ord">
          <ac:chgData name="Cote, Andrea (DESE)" userId="2daef489-b5e8-4fe6-8a49-16de58dc3def" providerId="ADAL" clId="{D8A3F5C9-4A3F-456C-994F-B912C69E0E14}" dt="2025-09-04T18:38:19.243" v="3015" actId="13244"/>
          <ac:spMkLst>
            <pc:docMk/>
            <pc:sldMk cId="1079292873" sldId="306"/>
            <ac:spMk id="2" creationId="{F23C994E-1139-EB2C-67B7-F81088342570}"/>
          </ac:spMkLst>
        </pc:spChg>
        <pc:spChg chg="mod ord">
          <ac:chgData name="Cote, Andrea (DESE)" userId="2daef489-b5e8-4fe6-8a49-16de58dc3def" providerId="ADAL" clId="{D8A3F5C9-4A3F-456C-994F-B912C69E0E14}" dt="2025-09-04T18:38:04.294" v="3012" actId="13244"/>
          <ac:spMkLst>
            <pc:docMk/>
            <pc:sldMk cId="1079292873" sldId="306"/>
            <ac:spMk id="4" creationId="{A688F48D-92C4-B472-EB49-8669F3724480}"/>
          </ac:spMkLst>
        </pc:spChg>
        <pc:spChg chg="add mod">
          <ac:chgData name="Cote, Andrea (DESE)" userId="2daef489-b5e8-4fe6-8a49-16de58dc3def" providerId="ADAL" clId="{D8A3F5C9-4A3F-456C-994F-B912C69E0E14}" dt="2025-09-04T17:54:01.447" v="2906" actId="947"/>
          <ac:spMkLst>
            <pc:docMk/>
            <pc:sldMk cId="1079292873" sldId="306"/>
            <ac:spMk id="6" creationId="{3CC4877D-BC6A-2ECB-B992-550317059AE6}"/>
          </ac:spMkLst>
        </pc:spChg>
        <pc:picChg chg="mod ord">
          <ac:chgData name="Cote, Andrea (DESE)" userId="2daef489-b5e8-4fe6-8a49-16de58dc3def" providerId="ADAL" clId="{D8A3F5C9-4A3F-456C-994F-B912C69E0E14}" dt="2025-09-04T18:38:16.294" v="3014" actId="13244"/>
          <ac:picMkLst>
            <pc:docMk/>
            <pc:sldMk cId="1079292873" sldId="306"/>
            <ac:picMk id="3" creationId="{2DABEF85-6F16-CE16-3B62-C3513827D72F}"/>
          </ac:picMkLst>
        </pc:picChg>
        <pc:picChg chg="mod ord">
          <ac:chgData name="Cote, Andrea (DESE)" userId="2daef489-b5e8-4fe6-8a49-16de58dc3def" providerId="ADAL" clId="{D8A3F5C9-4A3F-456C-994F-B912C69E0E14}" dt="2025-09-04T18:38:10.918" v="3013" actId="13244"/>
          <ac:picMkLst>
            <pc:docMk/>
            <pc:sldMk cId="1079292873" sldId="306"/>
            <ac:picMk id="7" creationId="{5C4955B2-876E-C457-C26B-0B0EA066FB87}"/>
          </ac:picMkLst>
        </pc:picChg>
      </pc:sldChg>
      <pc:sldChg chg="modSp mod">
        <pc:chgData name="Cote, Andrea (DESE)" userId="2daef489-b5e8-4fe6-8a49-16de58dc3def" providerId="ADAL" clId="{D8A3F5C9-4A3F-456C-994F-B912C69E0E14}" dt="2025-09-04T18:38:36.557" v="3020" actId="13244"/>
        <pc:sldMkLst>
          <pc:docMk/>
          <pc:sldMk cId="3337545088" sldId="307"/>
        </pc:sldMkLst>
        <pc:spChg chg="ord">
          <ac:chgData name="Cote, Andrea (DESE)" userId="2daef489-b5e8-4fe6-8a49-16de58dc3def" providerId="ADAL" clId="{D8A3F5C9-4A3F-456C-994F-B912C69E0E14}" dt="2025-09-04T18:38:36.557" v="3020" actId="13244"/>
          <ac:spMkLst>
            <pc:docMk/>
            <pc:sldMk cId="3337545088" sldId="307"/>
            <ac:spMk id="2" creationId="{DE2199E2-92E9-A52B-0C27-EE255898F727}"/>
          </ac:spMkLst>
        </pc:spChg>
      </pc:sldChg>
      <pc:sldChg chg="addSp modSp mod">
        <pc:chgData name="Cote, Andrea (DESE)" userId="2daef489-b5e8-4fe6-8a49-16de58dc3def" providerId="ADAL" clId="{D8A3F5C9-4A3F-456C-994F-B912C69E0E14}" dt="2025-09-04T18:39:26.487" v="3032" actId="13244"/>
        <pc:sldMkLst>
          <pc:docMk/>
          <pc:sldMk cId="2381227926" sldId="308"/>
        </pc:sldMkLst>
        <pc:spChg chg="add mod">
          <ac:chgData name="Cote, Andrea (DESE)" userId="2daef489-b5e8-4fe6-8a49-16de58dc3def" providerId="ADAL" clId="{D8A3F5C9-4A3F-456C-994F-B912C69E0E14}" dt="2025-09-04T17:24:41.493" v="2550" actId="1076"/>
          <ac:spMkLst>
            <pc:docMk/>
            <pc:sldMk cId="2381227926" sldId="308"/>
            <ac:spMk id="2" creationId="{9877682B-C462-F25D-F12F-FA37DCBDEBDF}"/>
          </ac:spMkLst>
        </pc:spChg>
        <pc:spChg chg="mod ord">
          <ac:chgData name="Cote, Andrea (DESE)" userId="2daef489-b5e8-4fe6-8a49-16de58dc3def" providerId="ADAL" clId="{D8A3F5C9-4A3F-456C-994F-B912C69E0E14}" dt="2025-09-04T18:39:23.308" v="3031" actId="13244"/>
          <ac:spMkLst>
            <pc:docMk/>
            <pc:sldMk cId="2381227926" sldId="308"/>
            <ac:spMk id="4" creationId="{75D4B889-3BB8-56A6-0F61-2AC16A7513D4}"/>
          </ac:spMkLst>
        </pc:spChg>
        <pc:spChg chg="add mod">
          <ac:chgData name="Cote, Andrea (DESE)" userId="2daef489-b5e8-4fe6-8a49-16de58dc3def" providerId="ADAL" clId="{D8A3F5C9-4A3F-456C-994F-B912C69E0E14}" dt="2025-09-04T17:54:18.187" v="2908" actId="947"/>
          <ac:spMkLst>
            <pc:docMk/>
            <pc:sldMk cId="2381227926" sldId="308"/>
            <ac:spMk id="6" creationId="{E8FDF1FB-D168-18A3-F542-2684A0075118}"/>
          </ac:spMkLst>
        </pc:spChg>
        <pc:picChg chg="mod">
          <ac:chgData name="Cote, Andrea (DESE)" userId="2daef489-b5e8-4fe6-8a49-16de58dc3def" providerId="ADAL" clId="{D8A3F5C9-4A3F-456C-994F-B912C69E0E14}" dt="2025-09-04T17:24:41.493" v="2550" actId="1076"/>
          <ac:picMkLst>
            <pc:docMk/>
            <pc:sldMk cId="2381227926" sldId="308"/>
            <ac:picMk id="3" creationId="{AC5B54F8-9498-4F53-CB53-90ACD09A673D}"/>
          </ac:picMkLst>
        </pc:picChg>
        <pc:picChg chg="mod ord">
          <ac:chgData name="Cote, Andrea (DESE)" userId="2daef489-b5e8-4fe6-8a49-16de58dc3def" providerId="ADAL" clId="{D8A3F5C9-4A3F-456C-994F-B912C69E0E14}" dt="2025-09-04T18:39:26.487" v="3032" actId="13244"/>
          <ac:picMkLst>
            <pc:docMk/>
            <pc:sldMk cId="2381227926" sldId="308"/>
            <ac:picMk id="7" creationId="{881F943B-6D21-40C9-DFED-6EC44DA8322E}"/>
          </ac:picMkLst>
        </pc:picChg>
      </pc:sldChg>
      <pc:sldChg chg="addSp delSp modSp mod modAnim">
        <pc:chgData name="Cote, Andrea (DESE)" userId="2daef489-b5e8-4fe6-8a49-16de58dc3def" providerId="ADAL" clId="{D8A3F5C9-4A3F-456C-994F-B912C69E0E14}" dt="2025-09-04T18:41:39.916" v="3055" actId="962"/>
        <pc:sldMkLst>
          <pc:docMk/>
          <pc:sldMk cId="3613744876" sldId="309"/>
        </pc:sldMkLst>
        <pc:spChg chg="mod ord">
          <ac:chgData name="Cote, Andrea (DESE)" userId="2daef489-b5e8-4fe6-8a49-16de58dc3def" providerId="ADAL" clId="{D8A3F5C9-4A3F-456C-994F-B912C69E0E14}" dt="2025-09-04T18:39:47.579" v="3037" actId="13244"/>
          <ac:spMkLst>
            <pc:docMk/>
            <pc:sldMk cId="3613744876" sldId="309"/>
            <ac:spMk id="4" creationId="{345A1124-5F0B-BFDD-DC96-284C50C6D33A}"/>
          </ac:spMkLst>
        </pc:spChg>
        <pc:picChg chg="add mod ord modCrop">
          <ac:chgData name="Cote, Andrea (DESE)" userId="2daef489-b5e8-4fe6-8a49-16de58dc3def" providerId="ADAL" clId="{D8A3F5C9-4A3F-456C-994F-B912C69E0E14}" dt="2025-09-04T18:41:10.409" v="3050" actId="962"/>
          <ac:picMkLst>
            <pc:docMk/>
            <pc:sldMk cId="3613744876" sldId="309"/>
            <ac:picMk id="2" creationId="{AED9F73A-F02E-BC03-0C8C-2ED6398E9857}"/>
          </ac:picMkLst>
        </pc:picChg>
        <pc:picChg chg="mod ord modCrop">
          <ac:chgData name="Cote, Andrea (DESE)" userId="2daef489-b5e8-4fe6-8a49-16de58dc3def" providerId="ADAL" clId="{D8A3F5C9-4A3F-456C-994F-B912C69E0E14}" dt="2025-09-04T18:40:56.276" v="3042" actId="962"/>
          <ac:picMkLst>
            <pc:docMk/>
            <pc:sldMk cId="3613744876" sldId="309"/>
            <ac:picMk id="3" creationId="{015403B2-551D-1649-CE75-BD8B63B83A30}"/>
          </ac:picMkLst>
        </pc:picChg>
        <pc:picChg chg="add mod modCrop">
          <ac:chgData name="Cote, Andrea (DESE)" userId="2daef489-b5e8-4fe6-8a49-16de58dc3def" providerId="ADAL" clId="{D8A3F5C9-4A3F-456C-994F-B912C69E0E14}" dt="2025-09-04T18:41:17.212" v="3052" actId="962"/>
          <ac:picMkLst>
            <pc:docMk/>
            <pc:sldMk cId="3613744876" sldId="309"/>
            <ac:picMk id="5" creationId="{3110449A-FACE-1180-61F8-8518D62FEC7C}"/>
          </ac:picMkLst>
        </pc:picChg>
        <pc:picChg chg="add mod ord modCrop">
          <ac:chgData name="Cote, Andrea (DESE)" userId="2daef489-b5e8-4fe6-8a49-16de58dc3def" providerId="ADAL" clId="{D8A3F5C9-4A3F-456C-994F-B912C69E0E14}" dt="2025-09-04T18:41:39.916" v="3055" actId="962"/>
          <ac:picMkLst>
            <pc:docMk/>
            <pc:sldMk cId="3613744876" sldId="309"/>
            <ac:picMk id="6" creationId="{9A896D90-C558-ED3F-9B18-55568DB89D6A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42:16.416" v="3067" actId="13244"/>
        <pc:sldMkLst>
          <pc:docMk/>
          <pc:sldMk cId="1831299426" sldId="310"/>
        </pc:sldMkLst>
        <pc:spChg chg="add mod">
          <ac:chgData name="Cote, Andrea (DESE)" userId="2daef489-b5e8-4fe6-8a49-16de58dc3def" providerId="ADAL" clId="{D8A3F5C9-4A3F-456C-994F-B912C69E0E14}" dt="2025-09-04T17:37:58.140" v="2588" actId="1076"/>
          <ac:spMkLst>
            <pc:docMk/>
            <pc:sldMk cId="1831299426" sldId="310"/>
            <ac:spMk id="2" creationId="{4624DD28-0F38-AFAA-A3B3-39892A5695DE}"/>
          </ac:spMkLst>
        </pc:spChg>
        <pc:spChg chg="mod ord">
          <ac:chgData name="Cote, Andrea (DESE)" userId="2daef489-b5e8-4fe6-8a49-16de58dc3def" providerId="ADAL" clId="{D8A3F5C9-4A3F-456C-994F-B912C69E0E14}" dt="2025-09-04T18:42:16.416" v="3067" actId="13244"/>
          <ac:spMkLst>
            <pc:docMk/>
            <pc:sldMk cId="1831299426" sldId="310"/>
            <ac:spMk id="4" creationId="{709E2FFA-04A0-F16B-4882-634FE696E8A3}"/>
          </ac:spMkLst>
        </pc:spChg>
        <pc:spChg chg="add mod">
          <ac:chgData name="Cote, Andrea (DESE)" userId="2daef489-b5e8-4fe6-8a49-16de58dc3def" providerId="ADAL" clId="{D8A3F5C9-4A3F-456C-994F-B912C69E0E14}" dt="2025-09-04T17:54:43.431" v="2910" actId="947"/>
          <ac:spMkLst>
            <pc:docMk/>
            <pc:sldMk cId="1831299426" sldId="310"/>
            <ac:spMk id="6" creationId="{FB62DCAB-5195-C8DA-9F5F-150D858E17A4}"/>
          </ac:spMkLst>
        </pc:spChg>
        <pc:picChg chg="mod ord">
          <ac:chgData name="Cote, Andrea (DESE)" userId="2daef489-b5e8-4fe6-8a49-16de58dc3def" providerId="ADAL" clId="{D8A3F5C9-4A3F-456C-994F-B912C69E0E14}" dt="2025-09-04T18:42:14.817" v="3066" actId="13244"/>
          <ac:picMkLst>
            <pc:docMk/>
            <pc:sldMk cId="1831299426" sldId="310"/>
            <ac:picMk id="3" creationId="{09892C9D-7DEB-1F8A-1562-864340DF8476}"/>
          </ac:picMkLst>
        </pc:picChg>
        <pc:picChg chg="mod">
          <ac:chgData name="Cote, Andrea (DESE)" userId="2daef489-b5e8-4fe6-8a49-16de58dc3def" providerId="ADAL" clId="{D8A3F5C9-4A3F-456C-994F-B912C69E0E14}" dt="2025-08-27T19:07:27.440" v="1870" actId="962"/>
          <ac:picMkLst>
            <pc:docMk/>
            <pc:sldMk cId="1831299426" sldId="310"/>
            <ac:picMk id="7" creationId="{D69EDECA-271B-7A02-832D-C577D5F29F64}"/>
          </ac:picMkLst>
        </pc:picChg>
      </pc:sldChg>
      <pc:sldChg chg="addSp delSp modSp mod">
        <pc:chgData name="Cote, Andrea (DESE)" userId="2daef489-b5e8-4fe6-8a49-16de58dc3def" providerId="ADAL" clId="{D8A3F5C9-4A3F-456C-994F-B912C69E0E14}" dt="2025-09-04T18:43:22.792" v="3084" actId="13244"/>
        <pc:sldMkLst>
          <pc:docMk/>
          <pc:sldMk cId="700237825" sldId="311"/>
        </pc:sldMkLst>
        <pc:spChg chg="mod ord">
          <ac:chgData name="Cote, Andrea (DESE)" userId="2daef489-b5e8-4fe6-8a49-16de58dc3def" providerId="ADAL" clId="{D8A3F5C9-4A3F-456C-994F-B912C69E0E14}" dt="2025-09-04T18:43:18.451" v="3083" actId="13244"/>
          <ac:spMkLst>
            <pc:docMk/>
            <pc:sldMk cId="700237825" sldId="311"/>
            <ac:spMk id="4" creationId="{145C531A-29F4-4C90-0768-90F1CE8D5DAC}"/>
          </ac:spMkLst>
        </pc:spChg>
        <pc:spChg chg="add mod">
          <ac:chgData name="Cote, Andrea (DESE)" userId="2daef489-b5e8-4fe6-8a49-16de58dc3def" providerId="ADAL" clId="{D8A3F5C9-4A3F-456C-994F-B912C69E0E14}" dt="2025-09-04T17:55:17.933" v="2913" actId="947"/>
          <ac:spMkLst>
            <pc:docMk/>
            <pc:sldMk cId="700237825" sldId="311"/>
            <ac:spMk id="5" creationId="{96176740-7D60-84BB-F2E6-34F5A81E35C9}"/>
          </ac:spMkLst>
        </pc:spChg>
        <pc:picChg chg="mod ord modCrop">
          <ac:chgData name="Cote, Andrea (DESE)" userId="2daef489-b5e8-4fe6-8a49-16de58dc3def" providerId="ADAL" clId="{D8A3F5C9-4A3F-456C-994F-B912C69E0E14}" dt="2025-09-04T18:43:22.792" v="3084" actId="13244"/>
          <ac:picMkLst>
            <pc:docMk/>
            <pc:sldMk cId="700237825" sldId="311"/>
            <ac:picMk id="3" creationId="{138F18D5-20E8-5C39-3E22-28ABA11EE953}"/>
          </ac:picMkLst>
        </pc:picChg>
        <pc:picChg chg="mod">
          <ac:chgData name="Cote, Andrea (DESE)" userId="2daef489-b5e8-4fe6-8a49-16de58dc3def" providerId="ADAL" clId="{D8A3F5C9-4A3F-456C-994F-B912C69E0E14}" dt="2025-08-27T19:08:31.532" v="2010" actId="962"/>
          <ac:picMkLst>
            <pc:docMk/>
            <pc:sldMk cId="700237825" sldId="311"/>
            <ac:picMk id="6" creationId="{C3FF26F8-D5B2-F3F4-E4C0-8FEE4B5AC505}"/>
          </ac:picMkLst>
        </pc:picChg>
      </pc:sldChg>
      <pc:sldChg chg="addSp modSp mod">
        <pc:chgData name="Cote, Andrea (DESE)" userId="2daef489-b5e8-4fe6-8a49-16de58dc3def" providerId="ADAL" clId="{D8A3F5C9-4A3F-456C-994F-B912C69E0E14}" dt="2025-09-04T18:44:23.646" v="3099" actId="13244"/>
        <pc:sldMkLst>
          <pc:docMk/>
          <pc:sldMk cId="3081054963" sldId="312"/>
        </pc:sldMkLst>
        <pc:spChg chg="mod ord">
          <ac:chgData name="Cote, Andrea (DESE)" userId="2daef489-b5e8-4fe6-8a49-16de58dc3def" providerId="ADAL" clId="{D8A3F5C9-4A3F-456C-994F-B912C69E0E14}" dt="2025-09-04T18:44:14.339" v="3097" actId="13244"/>
          <ac:spMkLst>
            <pc:docMk/>
            <pc:sldMk cId="3081054963" sldId="312"/>
            <ac:spMk id="2" creationId="{2E97847C-BD05-EAAD-AC17-0674B8C900F0}"/>
          </ac:spMkLst>
        </pc:spChg>
        <pc:spChg chg="mod ord">
          <ac:chgData name="Cote, Andrea (DESE)" userId="2daef489-b5e8-4fe6-8a49-16de58dc3def" providerId="ADAL" clId="{D8A3F5C9-4A3F-456C-994F-B912C69E0E14}" dt="2025-09-04T18:44:19.310" v="3098" actId="13244"/>
          <ac:spMkLst>
            <pc:docMk/>
            <pc:sldMk cId="3081054963" sldId="312"/>
            <ac:spMk id="3" creationId="{A59E7C17-46F5-9D24-37C2-EFA0ED6ABDBD}"/>
          </ac:spMkLst>
        </pc:spChg>
        <pc:spChg chg="add mod">
          <ac:chgData name="Cote, Andrea (DESE)" userId="2daef489-b5e8-4fe6-8a49-16de58dc3def" providerId="ADAL" clId="{D8A3F5C9-4A3F-456C-994F-B912C69E0E14}" dt="2025-09-04T17:55:36.959" v="2914" actId="947"/>
          <ac:spMkLst>
            <pc:docMk/>
            <pc:sldMk cId="3081054963" sldId="312"/>
            <ac:spMk id="7" creationId="{386A2DE7-CD7B-640D-A1AA-1A951A01F99B}"/>
          </ac:spMkLst>
        </pc:spChg>
        <pc:picChg chg="mod ord">
          <ac:chgData name="Cote, Andrea (DESE)" userId="2daef489-b5e8-4fe6-8a49-16de58dc3def" providerId="ADAL" clId="{D8A3F5C9-4A3F-456C-994F-B912C69E0E14}" dt="2025-09-04T18:44:23.646" v="3099" actId="13244"/>
          <ac:picMkLst>
            <pc:docMk/>
            <pc:sldMk cId="3081054963" sldId="312"/>
            <ac:picMk id="5" creationId="{44F5FB1E-2205-C718-5D82-5C8D7B13FC3A}"/>
          </ac:picMkLst>
        </pc:picChg>
        <pc:picChg chg="mod">
          <ac:chgData name="Cote, Andrea (DESE)" userId="2daef489-b5e8-4fe6-8a49-16de58dc3def" providerId="ADAL" clId="{D8A3F5C9-4A3F-456C-994F-B912C69E0E14}" dt="2025-08-27T19:09:13.747" v="2033" actId="962"/>
          <ac:picMkLst>
            <pc:docMk/>
            <pc:sldMk cId="3081054963" sldId="312"/>
            <ac:picMk id="6" creationId="{4B319450-51CC-F112-A02B-F59C71D98103}"/>
          </ac:picMkLst>
        </pc:picChg>
      </pc:sldChg>
      <pc:sldChg chg="modSp new mod">
        <pc:chgData name="Cote, Andrea (DESE)" userId="2daef489-b5e8-4fe6-8a49-16de58dc3def" providerId="ADAL" clId="{D8A3F5C9-4A3F-456C-994F-B912C69E0E14}" dt="2025-09-04T18:42:32.690" v="3072" actId="13244"/>
        <pc:sldMkLst>
          <pc:docMk/>
          <pc:sldMk cId="2337825784" sldId="313"/>
        </pc:sldMkLst>
        <pc:spChg chg="mod ord">
          <ac:chgData name="Cote, Andrea (DESE)" userId="2daef489-b5e8-4fe6-8a49-16de58dc3def" providerId="ADAL" clId="{D8A3F5C9-4A3F-456C-994F-B912C69E0E14}" dt="2025-09-04T18:42:28.747" v="3070" actId="13244"/>
          <ac:spMkLst>
            <pc:docMk/>
            <pc:sldMk cId="2337825784" sldId="313"/>
            <ac:spMk id="2" creationId="{75AB7AD6-BFE7-211E-35BA-18A86F658C69}"/>
          </ac:spMkLst>
        </pc:spChg>
        <pc:spChg chg="mod">
          <ac:chgData name="Cote, Andrea (DESE)" userId="2daef489-b5e8-4fe6-8a49-16de58dc3def" providerId="ADAL" clId="{D8A3F5C9-4A3F-456C-994F-B912C69E0E14}" dt="2025-09-04T17:41:29.412" v="2667" actId="403"/>
          <ac:spMkLst>
            <pc:docMk/>
            <pc:sldMk cId="2337825784" sldId="313"/>
            <ac:spMk id="3" creationId="{6C0FE530-5F12-7C37-5F6E-E688C416446E}"/>
          </ac:spMkLst>
        </pc:spChg>
        <pc:spChg chg="ord">
          <ac:chgData name="Cote, Andrea (DESE)" userId="2daef489-b5e8-4fe6-8a49-16de58dc3def" providerId="ADAL" clId="{D8A3F5C9-4A3F-456C-994F-B912C69E0E14}" dt="2025-09-04T18:42:32.690" v="3072" actId="13244"/>
          <ac:spMkLst>
            <pc:docMk/>
            <pc:sldMk cId="2337825784" sldId="313"/>
            <ac:spMk id="4" creationId="{3439FF07-804E-A492-5EEB-BB15062CF687}"/>
          </ac:spMkLst>
        </pc:spChg>
      </pc:sldChg>
      <pc:sldChg chg="modSp new mod">
        <pc:chgData name="Cote, Andrea (DESE)" userId="2daef489-b5e8-4fe6-8a49-16de58dc3def" providerId="ADAL" clId="{D8A3F5C9-4A3F-456C-994F-B912C69E0E14}" dt="2025-09-04T18:43:34.648" v="3088" actId="13244"/>
        <pc:sldMkLst>
          <pc:docMk/>
          <pc:sldMk cId="46981992" sldId="314"/>
        </pc:sldMkLst>
        <pc:spChg chg="mod ord">
          <ac:chgData name="Cote, Andrea (DESE)" userId="2daef489-b5e8-4fe6-8a49-16de58dc3def" providerId="ADAL" clId="{D8A3F5C9-4A3F-456C-994F-B912C69E0E14}" dt="2025-09-04T18:43:33.057" v="3087" actId="13244"/>
          <ac:spMkLst>
            <pc:docMk/>
            <pc:sldMk cId="46981992" sldId="314"/>
            <ac:spMk id="2" creationId="{1A14BED3-3C3A-7FB1-7988-A0474ED2C129}"/>
          </ac:spMkLst>
        </pc:spChg>
        <pc:spChg chg="mod">
          <ac:chgData name="Cote, Andrea (DESE)" userId="2daef489-b5e8-4fe6-8a49-16de58dc3def" providerId="ADAL" clId="{D8A3F5C9-4A3F-456C-994F-B912C69E0E14}" dt="2025-08-27T12:36:25.490" v="230" actId="2710"/>
          <ac:spMkLst>
            <pc:docMk/>
            <pc:sldMk cId="46981992" sldId="314"/>
            <ac:spMk id="3" creationId="{AB2C7459-5FE1-2022-22C4-F94E6C8D096C}"/>
          </ac:spMkLst>
        </pc:spChg>
        <pc:spChg chg="ord">
          <ac:chgData name="Cote, Andrea (DESE)" userId="2daef489-b5e8-4fe6-8a49-16de58dc3def" providerId="ADAL" clId="{D8A3F5C9-4A3F-456C-994F-B912C69E0E14}" dt="2025-09-04T18:43:34.648" v="3088" actId="13244"/>
          <ac:spMkLst>
            <pc:docMk/>
            <pc:sldMk cId="46981992" sldId="314"/>
            <ac:spMk id="4" creationId="{D8094AEE-EB36-C8D3-F36A-B22156E98677}"/>
          </ac:spMkLst>
        </pc:spChg>
      </pc:sldChg>
      <pc:sldMasterChg chg="modSldLayout">
        <pc:chgData name="Cote, Andrea (DESE)" userId="2daef489-b5e8-4fe6-8a49-16de58dc3def" providerId="ADAL" clId="{D8A3F5C9-4A3F-456C-994F-B912C69E0E14}" dt="2025-09-04T18:47:44.810" v="3107" actId="113"/>
        <pc:sldMasterMkLst>
          <pc:docMk/>
          <pc:sldMasterMk cId="4000453526" sldId="2147483648"/>
        </pc:sldMasterMkLst>
        <pc:sldLayoutChg chg="addSp modSp mod">
          <pc:chgData name="Cote, Andrea (DESE)" userId="2daef489-b5e8-4fe6-8a49-16de58dc3def" providerId="ADAL" clId="{D8A3F5C9-4A3F-456C-994F-B912C69E0E14}" dt="2025-09-04T18:47:44.810" v="3107" actId="113"/>
          <pc:sldLayoutMkLst>
            <pc:docMk/>
            <pc:sldMasterMk cId="4000453526" sldId="2147483648"/>
            <pc:sldLayoutMk cId="3758856001" sldId="2147483649"/>
          </pc:sldLayoutMkLst>
          <pc:spChg chg="add mod">
            <ac:chgData name="Cote, Andrea (DESE)" userId="2daef489-b5e8-4fe6-8a49-16de58dc3def" providerId="ADAL" clId="{D8A3F5C9-4A3F-456C-994F-B912C69E0E14}" dt="2025-09-04T18:47:44.810" v="3107" actId="113"/>
            <ac:spMkLst>
              <pc:docMk/>
              <pc:sldMasterMk cId="4000453526" sldId="2147483648"/>
              <pc:sldLayoutMk cId="3758856001" sldId="2147483649"/>
              <ac:spMk id="4" creationId="{7BBEB162-5F83-7A33-FD2F-6A06DB7FF005}"/>
            </ac:spMkLst>
          </pc:spChg>
        </pc:sldLayoutChg>
      </pc:sldMasterChg>
    </pc:docChg>
  </pc:docChgLst>
  <pc:docChgLst>
    <pc:chgData name="Cote, Andrea (DESE)" userId="2daef489-b5e8-4fe6-8a49-16de58dc3def" providerId="ADAL" clId="{04085D22-F842-45D3-AD6D-57FF13F22095}"/>
    <pc:docChg chg="modSld">
      <pc:chgData name="Cote, Andrea (DESE)" userId="2daef489-b5e8-4fe6-8a49-16de58dc3def" providerId="ADAL" clId="{04085D22-F842-45D3-AD6D-57FF13F22095}" dt="2025-09-11T19:40:05.998" v="151" actId="13244"/>
      <pc:docMkLst>
        <pc:docMk/>
      </pc:docMkLst>
      <pc:sldChg chg="modSp mod">
        <pc:chgData name="Cote, Andrea (DESE)" userId="2daef489-b5e8-4fe6-8a49-16de58dc3def" providerId="ADAL" clId="{04085D22-F842-45D3-AD6D-57FF13F22095}" dt="2025-09-11T19:30:10.959" v="2" actId="13244"/>
        <pc:sldMkLst>
          <pc:docMk/>
          <pc:sldMk cId="1962487872" sldId="261"/>
        </pc:sldMkLst>
        <pc:spChg chg="ord">
          <ac:chgData name="Cote, Andrea (DESE)" userId="2daef489-b5e8-4fe6-8a49-16de58dc3def" providerId="ADAL" clId="{04085D22-F842-45D3-AD6D-57FF13F22095}" dt="2025-09-11T19:30:07.899" v="0" actId="13244"/>
          <ac:spMkLst>
            <pc:docMk/>
            <pc:sldMk cId="1962487872" sldId="261"/>
            <ac:spMk id="2" creationId="{5EA01D5C-7327-19EA-B224-09D5814AEFB1}"/>
          </ac:spMkLst>
        </pc:spChg>
        <pc:spChg chg="ord">
          <ac:chgData name="Cote, Andrea (DESE)" userId="2daef489-b5e8-4fe6-8a49-16de58dc3def" providerId="ADAL" clId="{04085D22-F842-45D3-AD6D-57FF13F22095}" dt="2025-09-11T19:30:09.362" v="1" actId="13244"/>
          <ac:spMkLst>
            <pc:docMk/>
            <pc:sldMk cId="1962487872" sldId="261"/>
            <ac:spMk id="3" creationId="{A0E71415-D8B7-A7D6-B9DF-9367084812DD}"/>
          </ac:spMkLst>
        </pc:spChg>
        <pc:spChg chg="ord">
          <ac:chgData name="Cote, Andrea (DESE)" userId="2daef489-b5e8-4fe6-8a49-16de58dc3def" providerId="ADAL" clId="{04085D22-F842-45D3-AD6D-57FF13F22095}" dt="2025-09-11T19:30:10.959" v="2" actId="13244"/>
          <ac:spMkLst>
            <pc:docMk/>
            <pc:sldMk cId="1962487872" sldId="261"/>
            <ac:spMk id="4" creationId="{EDE6415A-B437-B7E7-EF32-C4B379CAA896}"/>
          </ac:spMkLst>
        </pc:spChg>
      </pc:sldChg>
      <pc:sldChg chg="modSp mod">
        <pc:chgData name="Cote, Andrea (DESE)" userId="2daef489-b5e8-4fe6-8a49-16de58dc3def" providerId="ADAL" clId="{04085D22-F842-45D3-AD6D-57FF13F22095}" dt="2025-09-11T19:31:57.483" v="31" actId="1035"/>
        <pc:sldMkLst>
          <pc:docMk/>
          <pc:sldMk cId="2463835743" sldId="262"/>
        </pc:sldMkLst>
        <pc:spChg chg="mod ord">
          <ac:chgData name="Cote, Andrea (DESE)" userId="2daef489-b5e8-4fe6-8a49-16de58dc3def" providerId="ADAL" clId="{04085D22-F842-45D3-AD6D-57FF13F22095}" dt="2025-09-11T19:31:57.483" v="31" actId="1035"/>
          <ac:spMkLst>
            <pc:docMk/>
            <pc:sldMk cId="2463835743" sldId="262"/>
            <ac:spMk id="5" creationId="{DE77E53C-027B-F998-869A-C7E869DEF350}"/>
          </ac:spMkLst>
        </pc:spChg>
        <pc:spChg chg="ord">
          <ac:chgData name="Cote, Andrea (DESE)" userId="2daef489-b5e8-4fe6-8a49-16de58dc3def" providerId="ADAL" clId="{04085D22-F842-45D3-AD6D-57FF13F22095}" dt="2025-09-11T19:31:54.844" v="29" actId="13244"/>
          <ac:spMkLst>
            <pc:docMk/>
            <pc:sldMk cId="2463835743" sldId="262"/>
            <ac:spMk id="6" creationId="{99029C5E-D44D-DB49-3034-1EF66B3F9FC9}"/>
          </ac:spMkLst>
        </pc:spChg>
        <pc:spChg chg="ord">
          <ac:chgData name="Cote, Andrea (DESE)" userId="2daef489-b5e8-4fe6-8a49-16de58dc3def" providerId="ADAL" clId="{04085D22-F842-45D3-AD6D-57FF13F22095}" dt="2025-09-11T19:31:53.520" v="28" actId="13244"/>
          <ac:spMkLst>
            <pc:docMk/>
            <pc:sldMk cId="2463835743" sldId="262"/>
            <ac:spMk id="7" creationId="{16EBD8B4-DD88-E90A-422F-D54C4EE50399}"/>
          </ac:spMkLst>
        </pc:spChg>
        <pc:picChg chg="ord">
          <ac:chgData name="Cote, Andrea (DESE)" userId="2daef489-b5e8-4fe6-8a49-16de58dc3def" providerId="ADAL" clId="{04085D22-F842-45D3-AD6D-57FF13F22095}" dt="2025-09-11T19:31:51.993" v="27" actId="13244"/>
          <ac:picMkLst>
            <pc:docMk/>
            <pc:sldMk cId="2463835743" sldId="262"/>
            <ac:picMk id="3" creationId="{687E54C1-DDF0-6EC7-7267-9EA76E9FF4C2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2:09.129" v="34" actId="13244"/>
        <pc:sldMkLst>
          <pc:docMk/>
          <pc:sldMk cId="2157423706" sldId="263"/>
        </pc:sldMkLst>
        <pc:spChg chg="ord">
          <ac:chgData name="Cote, Andrea (DESE)" userId="2daef489-b5e8-4fe6-8a49-16de58dc3def" providerId="ADAL" clId="{04085D22-F842-45D3-AD6D-57FF13F22095}" dt="2025-09-11T19:32:07.767" v="33" actId="13244"/>
          <ac:spMkLst>
            <pc:docMk/>
            <pc:sldMk cId="2157423706" sldId="263"/>
            <ac:spMk id="2" creationId="{EE6323BB-C53D-7382-72D7-88966E7947E8}"/>
          </ac:spMkLst>
        </pc:spChg>
        <pc:spChg chg="ord">
          <ac:chgData name="Cote, Andrea (DESE)" userId="2daef489-b5e8-4fe6-8a49-16de58dc3def" providerId="ADAL" clId="{04085D22-F842-45D3-AD6D-57FF13F22095}" dt="2025-09-11T19:32:09.129" v="34" actId="13244"/>
          <ac:spMkLst>
            <pc:docMk/>
            <pc:sldMk cId="2157423706" sldId="263"/>
            <ac:spMk id="4" creationId="{D0315C6B-EF34-293A-8829-60EFF3935C5C}"/>
          </ac:spMkLst>
        </pc:spChg>
        <pc:spChg chg="ord">
          <ac:chgData name="Cote, Andrea (DESE)" userId="2daef489-b5e8-4fe6-8a49-16de58dc3def" providerId="ADAL" clId="{04085D22-F842-45D3-AD6D-57FF13F22095}" dt="2025-09-11T19:32:06.706" v="32" actId="13244"/>
          <ac:spMkLst>
            <pc:docMk/>
            <pc:sldMk cId="2157423706" sldId="263"/>
            <ac:spMk id="9" creationId="{196A972A-D259-EAFD-B618-B278B10ED9E3}"/>
          </ac:spMkLst>
        </pc:spChg>
      </pc:sldChg>
      <pc:sldChg chg="modSp mod">
        <pc:chgData name="Cote, Andrea (DESE)" userId="2daef489-b5e8-4fe6-8a49-16de58dc3def" providerId="ADAL" clId="{04085D22-F842-45D3-AD6D-57FF13F22095}" dt="2025-09-11T19:32:18.928" v="37" actId="13244"/>
        <pc:sldMkLst>
          <pc:docMk/>
          <pc:sldMk cId="3510318144" sldId="264"/>
        </pc:sldMkLst>
        <pc:spChg chg="ord">
          <ac:chgData name="Cote, Andrea (DESE)" userId="2daef489-b5e8-4fe6-8a49-16de58dc3def" providerId="ADAL" clId="{04085D22-F842-45D3-AD6D-57FF13F22095}" dt="2025-09-11T19:32:17.418" v="36" actId="13244"/>
          <ac:spMkLst>
            <pc:docMk/>
            <pc:sldMk cId="3510318144" sldId="264"/>
            <ac:spMk id="2" creationId="{61ED53C3-DBD1-8657-AC0E-48AAF36E00A9}"/>
          </ac:spMkLst>
        </pc:spChg>
        <pc:spChg chg="ord">
          <ac:chgData name="Cote, Andrea (DESE)" userId="2daef489-b5e8-4fe6-8a49-16de58dc3def" providerId="ADAL" clId="{04085D22-F842-45D3-AD6D-57FF13F22095}" dt="2025-09-11T19:32:15.603" v="35" actId="13244"/>
          <ac:spMkLst>
            <pc:docMk/>
            <pc:sldMk cId="3510318144" sldId="264"/>
            <ac:spMk id="5" creationId="{179A8BDD-B97E-F6C9-BF2E-3EFFE4892A89}"/>
          </ac:spMkLst>
        </pc:spChg>
        <pc:grpChg chg="ord">
          <ac:chgData name="Cote, Andrea (DESE)" userId="2daef489-b5e8-4fe6-8a49-16de58dc3def" providerId="ADAL" clId="{04085D22-F842-45D3-AD6D-57FF13F22095}" dt="2025-09-11T19:32:18.928" v="37" actId="13244"/>
          <ac:grpSpMkLst>
            <pc:docMk/>
            <pc:sldMk cId="3510318144" sldId="264"/>
            <ac:grpSpMk id="10" creationId="{F041D3B3-D0EA-7DA4-C2F9-C2CAB8C8FB04}"/>
          </ac:grpSpMkLst>
        </pc:grpChg>
      </pc:sldChg>
      <pc:sldChg chg="modSp mod">
        <pc:chgData name="Cote, Andrea (DESE)" userId="2daef489-b5e8-4fe6-8a49-16de58dc3def" providerId="ADAL" clId="{04085D22-F842-45D3-AD6D-57FF13F22095}" dt="2025-09-11T19:30:54.251" v="14" actId="13244"/>
        <pc:sldMkLst>
          <pc:docMk/>
          <pc:sldMk cId="302286090" sldId="265"/>
        </pc:sldMkLst>
        <pc:spChg chg="ord">
          <ac:chgData name="Cote, Andrea (DESE)" userId="2daef489-b5e8-4fe6-8a49-16de58dc3def" providerId="ADAL" clId="{04085D22-F842-45D3-AD6D-57FF13F22095}" dt="2025-09-11T19:30:52.787" v="13" actId="13244"/>
          <ac:spMkLst>
            <pc:docMk/>
            <pc:sldMk cId="302286090" sldId="265"/>
            <ac:spMk id="4" creationId="{DFAB2BEB-DFBC-12D5-9ABD-BC5CE546D751}"/>
          </ac:spMkLst>
        </pc:spChg>
        <pc:spChg chg="ord">
          <ac:chgData name="Cote, Andrea (DESE)" userId="2daef489-b5e8-4fe6-8a49-16de58dc3def" providerId="ADAL" clId="{04085D22-F842-45D3-AD6D-57FF13F22095}" dt="2025-09-11T19:30:54.251" v="14" actId="13244"/>
          <ac:spMkLst>
            <pc:docMk/>
            <pc:sldMk cId="302286090" sldId="265"/>
            <ac:spMk id="5" creationId="{1DE4447D-BB5F-F50D-B6C8-0C78A6B3854B}"/>
          </ac:spMkLst>
        </pc:spChg>
      </pc:sldChg>
      <pc:sldChg chg="modSp mod">
        <pc:chgData name="Cote, Andrea (DESE)" userId="2daef489-b5e8-4fe6-8a49-16de58dc3def" providerId="ADAL" clId="{04085D22-F842-45D3-AD6D-57FF13F22095}" dt="2025-09-11T19:30:15.047" v="4" actId="13244"/>
        <pc:sldMkLst>
          <pc:docMk/>
          <pc:sldMk cId="1476793076" sldId="266"/>
        </pc:sldMkLst>
        <pc:spChg chg="ord">
          <ac:chgData name="Cote, Andrea (DESE)" userId="2daef489-b5e8-4fe6-8a49-16de58dc3def" providerId="ADAL" clId="{04085D22-F842-45D3-AD6D-57FF13F22095}" dt="2025-09-11T19:30:14.146" v="3" actId="13244"/>
          <ac:spMkLst>
            <pc:docMk/>
            <pc:sldMk cId="1476793076" sldId="266"/>
            <ac:spMk id="2" creationId="{1BC6AC11-1E2C-20BA-21A2-7C14E73B2E6B}"/>
          </ac:spMkLst>
        </pc:spChg>
        <pc:spChg chg="ord">
          <ac:chgData name="Cote, Andrea (DESE)" userId="2daef489-b5e8-4fe6-8a49-16de58dc3def" providerId="ADAL" clId="{04085D22-F842-45D3-AD6D-57FF13F22095}" dt="2025-09-11T19:30:15.047" v="4" actId="13244"/>
          <ac:spMkLst>
            <pc:docMk/>
            <pc:sldMk cId="1476793076" sldId="266"/>
            <ac:spMk id="4" creationId="{91D0229B-E9E7-B3BE-5511-949ABA247816}"/>
          </ac:spMkLst>
        </pc:spChg>
      </pc:sldChg>
      <pc:sldChg chg="modSp mod">
        <pc:chgData name="Cote, Andrea (DESE)" userId="2daef489-b5e8-4fe6-8a49-16de58dc3def" providerId="ADAL" clId="{04085D22-F842-45D3-AD6D-57FF13F22095}" dt="2025-09-11T19:30:20.864" v="6" actId="13244"/>
        <pc:sldMkLst>
          <pc:docMk/>
          <pc:sldMk cId="3645810606" sldId="267"/>
        </pc:sldMkLst>
        <pc:spChg chg="ord">
          <ac:chgData name="Cote, Andrea (DESE)" userId="2daef489-b5e8-4fe6-8a49-16de58dc3def" providerId="ADAL" clId="{04085D22-F842-45D3-AD6D-57FF13F22095}" dt="2025-09-11T19:30:20.864" v="6" actId="13244"/>
          <ac:spMkLst>
            <pc:docMk/>
            <pc:sldMk cId="3645810606" sldId="267"/>
            <ac:spMk id="5" creationId="{E1ECDFC2-7CCA-9755-3D69-74AB1374325A}"/>
          </ac:spMkLst>
        </pc:spChg>
        <pc:spChg chg="ord">
          <ac:chgData name="Cote, Andrea (DESE)" userId="2daef489-b5e8-4fe6-8a49-16de58dc3def" providerId="ADAL" clId="{04085D22-F842-45D3-AD6D-57FF13F22095}" dt="2025-09-11T19:30:18.619" v="5" actId="13244"/>
          <ac:spMkLst>
            <pc:docMk/>
            <pc:sldMk cId="3645810606" sldId="267"/>
            <ac:spMk id="7" creationId="{20271F94-96E3-BF2B-743E-F82E8463A122}"/>
          </ac:spMkLst>
        </pc:spChg>
      </pc:sldChg>
      <pc:sldChg chg="modSp mod">
        <pc:chgData name="Cote, Andrea (DESE)" userId="2daef489-b5e8-4fe6-8a49-16de58dc3def" providerId="ADAL" clId="{04085D22-F842-45D3-AD6D-57FF13F22095}" dt="2025-09-11T19:30:27.563" v="8" actId="13244"/>
        <pc:sldMkLst>
          <pc:docMk/>
          <pc:sldMk cId="2245443201" sldId="268"/>
        </pc:sldMkLst>
        <pc:spChg chg="ord">
          <ac:chgData name="Cote, Andrea (DESE)" userId="2daef489-b5e8-4fe6-8a49-16de58dc3def" providerId="ADAL" clId="{04085D22-F842-45D3-AD6D-57FF13F22095}" dt="2025-09-11T19:30:25.885" v="7" actId="13244"/>
          <ac:spMkLst>
            <pc:docMk/>
            <pc:sldMk cId="2245443201" sldId="268"/>
            <ac:spMk id="4" creationId="{EAE319BB-1439-3B6A-A5D1-DB4D5648B1A3}"/>
          </ac:spMkLst>
        </pc:spChg>
        <pc:spChg chg="ord">
          <ac:chgData name="Cote, Andrea (DESE)" userId="2daef489-b5e8-4fe6-8a49-16de58dc3def" providerId="ADAL" clId="{04085D22-F842-45D3-AD6D-57FF13F22095}" dt="2025-09-11T19:30:27.563" v="8" actId="13244"/>
          <ac:spMkLst>
            <pc:docMk/>
            <pc:sldMk cId="2245443201" sldId="268"/>
            <ac:spMk id="5" creationId="{0BE4D3F2-F36E-52E6-D09E-B0443927E213}"/>
          </ac:spMkLst>
        </pc:spChg>
      </pc:sldChg>
      <pc:sldChg chg="modSp mod">
        <pc:chgData name="Cote, Andrea (DESE)" userId="2daef489-b5e8-4fe6-8a49-16de58dc3def" providerId="ADAL" clId="{04085D22-F842-45D3-AD6D-57FF13F22095}" dt="2025-09-11T19:33:21.722" v="55" actId="13244"/>
        <pc:sldMkLst>
          <pc:docMk/>
          <pc:sldMk cId="3843899601" sldId="269"/>
        </pc:sldMkLst>
        <pc:spChg chg="ord">
          <ac:chgData name="Cote, Andrea (DESE)" userId="2daef489-b5e8-4fe6-8a49-16de58dc3def" providerId="ADAL" clId="{04085D22-F842-45D3-AD6D-57FF13F22095}" dt="2025-09-11T19:33:03.895" v="51" actId="13244"/>
          <ac:spMkLst>
            <pc:docMk/>
            <pc:sldMk cId="3843899601" sldId="269"/>
            <ac:spMk id="3" creationId="{35FCB114-974D-F09D-3BEF-63B18334DAB9}"/>
          </ac:spMkLst>
        </pc:spChg>
        <pc:spChg chg="ord">
          <ac:chgData name="Cote, Andrea (DESE)" userId="2daef489-b5e8-4fe6-8a49-16de58dc3def" providerId="ADAL" clId="{04085D22-F842-45D3-AD6D-57FF13F22095}" dt="2025-09-11T19:33:05.156" v="52" actId="13244"/>
          <ac:spMkLst>
            <pc:docMk/>
            <pc:sldMk cId="3843899601" sldId="269"/>
            <ac:spMk id="4" creationId="{C24BE140-EBCA-5FFD-8A87-8DC55257323E}"/>
          </ac:spMkLst>
        </pc:spChg>
        <pc:picChg chg="ord">
          <ac:chgData name="Cote, Andrea (DESE)" userId="2daef489-b5e8-4fe6-8a49-16de58dc3def" providerId="ADAL" clId="{04085D22-F842-45D3-AD6D-57FF13F22095}" dt="2025-09-11T19:33:21.722" v="55" actId="13244"/>
          <ac:picMkLst>
            <pc:docMk/>
            <pc:sldMk cId="3843899601" sldId="269"/>
            <ac:picMk id="9" creationId="{0D414CEF-5189-C986-1741-A6006559BC6C}"/>
          </ac:picMkLst>
        </pc:picChg>
        <pc:picChg chg="ord">
          <ac:chgData name="Cote, Andrea (DESE)" userId="2daef489-b5e8-4fe6-8a49-16de58dc3def" providerId="ADAL" clId="{04085D22-F842-45D3-AD6D-57FF13F22095}" dt="2025-09-11T19:33:14.635" v="54" actId="13244"/>
          <ac:picMkLst>
            <pc:docMk/>
            <pc:sldMk cId="3843899601" sldId="269"/>
            <ac:picMk id="10" creationId="{92B39544-614B-BDA4-33A8-98C5AC68A62B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3:37.727" v="60" actId="13244"/>
        <pc:sldMkLst>
          <pc:docMk/>
          <pc:sldMk cId="4229256749" sldId="270"/>
        </pc:sldMkLst>
        <pc:spChg chg="ord">
          <ac:chgData name="Cote, Andrea (DESE)" userId="2daef489-b5e8-4fe6-8a49-16de58dc3def" providerId="ADAL" clId="{04085D22-F842-45D3-AD6D-57FF13F22095}" dt="2025-09-11T19:33:26.033" v="56" actId="13244"/>
          <ac:spMkLst>
            <pc:docMk/>
            <pc:sldMk cId="4229256749" sldId="270"/>
            <ac:spMk id="2" creationId="{ABC4E8CD-C64E-6CEB-C292-EDA5C58A8874}"/>
          </ac:spMkLst>
        </pc:spChg>
        <pc:spChg chg="ord">
          <ac:chgData name="Cote, Andrea (DESE)" userId="2daef489-b5e8-4fe6-8a49-16de58dc3def" providerId="ADAL" clId="{04085D22-F842-45D3-AD6D-57FF13F22095}" dt="2025-09-11T19:33:29.446" v="58" actId="13244"/>
          <ac:spMkLst>
            <pc:docMk/>
            <pc:sldMk cId="4229256749" sldId="270"/>
            <ac:spMk id="6" creationId="{684BAD06-212D-FD54-C4FC-91F849BD9E75}"/>
          </ac:spMkLst>
        </pc:spChg>
        <pc:spChg chg="ord">
          <ac:chgData name="Cote, Andrea (DESE)" userId="2daef489-b5e8-4fe6-8a49-16de58dc3def" providerId="ADAL" clId="{04085D22-F842-45D3-AD6D-57FF13F22095}" dt="2025-09-11T19:33:37.727" v="60" actId="13244"/>
          <ac:spMkLst>
            <pc:docMk/>
            <pc:sldMk cId="4229256749" sldId="270"/>
            <ac:spMk id="8" creationId="{1167C0E0-52FE-D8CF-C18A-F8153055D304}"/>
          </ac:spMkLst>
        </pc:spChg>
        <pc:picChg chg="ord">
          <ac:chgData name="Cote, Andrea (DESE)" userId="2daef489-b5e8-4fe6-8a49-16de58dc3def" providerId="ADAL" clId="{04085D22-F842-45D3-AD6D-57FF13F22095}" dt="2025-09-11T19:33:28.031" v="57" actId="13244"/>
          <ac:picMkLst>
            <pc:docMk/>
            <pc:sldMk cId="4229256749" sldId="270"/>
            <ac:picMk id="3" creationId="{770FF8F0-EEDB-6ECA-E93F-E6163973270B}"/>
          </ac:picMkLst>
        </pc:picChg>
        <pc:picChg chg="ord">
          <ac:chgData name="Cote, Andrea (DESE)" userId="2daef489-b5e8-4fe6-8a49-16de58dc3def" providerId="ADAL" clId="{04085D22-F842-45D3-AD6D-57FF13F22095}" dt="2025-09-11T19:33:31.044" v="59" actId="13244"/>
          <ac:picMkLst>
            <pc:docMk/>
            <pc:sldMk cId="4229256749" sldId="270"/>
            <ac:picMk id="5" creationId="{9E2E271A-0D31-F829-A95E-D19A352430C6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3:52.181" v="62" actId="13244"/>
        <pc:sldMkLst>
          <pc:docMk/>
          <pc:sldMk cId="2120488204" sldId="271"/>
        </pc:sldMkLst>
        <pc:spChg chg="ord">
          <ac:chgData name="Cote, Andrea (DESE)" userId="2daef489-b5e8-4fe6-8a49-16de58dc3def" providerId="ADAL" clId="{04085D22-F842-45D3-AD6D-57FF13F22095}" dt="2025-09-11T19:33:50.877" v="61" actId="13244"/>
          <ac:spMkLst>
            <pc:docMk/>
            <pc:sldMk cId="2120488204" sldId="271"/>
            <ac:spMk id="2" creationId="{60E5EB76-00D5-C47A-86A8-FFD41276837F}"/>
          </ac:spMkLst>
        </pc:spChg>
        <pc:spChg chg="ord">
          <ac:chgData name="Cote, Andrea (DESE)" userId="2daef489-b5e8-4fe6-8a49-16de58dc3def" providerId="ADAL" clId="{04085D22-F842-45D3-AD6D-57FF13F22095}" dt="2025-09-11T19:33:52.181" v="62" actId="13244"/>
          <ac:spMkLst>
            <pc:docMk/>
            <pc:sldMk cId="2120488204" sldId="271"/>
            <ac:spMk id="5" creationId="{4B62821E-68E9-59EF-F3CB-BD082C8E930F}"/>
          </ac:spMkLst>
        </pc:spChg>
      </pc:sldChg>
      <pc:sldChg chg="modSp mod">
        <pc:chgData name="Cote, Andrea (DESE)" userId="2daef489-b5e8-4fe6-8a49-16de58dc3def" providerId="ADAL" clId="{04085D22-F842-45D3-AD6D-57FF13F22095}" dt="2025-09-11T19:34:11.794" v="67" actId="13244"/>
        <pc:sldMkLst>
          <pc:docMk/>
          <pc:sldMk cId="337637900" sldId="272"/>
        </pc:sldMkLst>
        <pc:spChg chg="ord">
          <ac:chgData name="Cote, Andrea (DESE)" userId="2daef489-b5e8-4fe6-8a49-16de58dc3def" providerId="ADAL" clId="{04085D22-F842-45D3-AD6D-57FF13F22095}" dt="2025-09-11T19:34:11.794" v="67" actId="13244"/>
          <ac:spMkLst>
            <pc:docMk/>
            <pc:sldMk cId="337637900" sldId="272"/>
            <ac:spMk id="2" creationId="{CF278863-6119-A202-0E2A-A460C9B838A8}"/>
          </ac:spMkLst>
        </pc:spChg>
        <pc:spChg chg="ord">
          <ac:chgData name="Cote, Andrea (DESE)" userId="2daef489-b5e8-4fe6-8a49-16de58dc3def" providerId="ADAL" clId="{04085D22-F842-45D3-AD6D-57FF13F22095}" dt="2025-09-11T19:34:10.240" v="66" actId="13244"/>
          <ac:spMkLst>
            <pc:docMk/>
            <pc:sldMk cId="337637900" sldId="272"/>
            <ac:spMk id="4" creationId="{51CD1AAE-71A2-8D05-3B3E-F3A18E2F0CBB}"/>
          </ac:spMkLst>
        </pc:spChg>
      </pc:sldChg>
      <pc:sldChg chg="modSp mod">
        <pc:chgData name="Cote, Andrea (DESE)" userId="2daef489-b5e8-4fe6-8a49-16de58dc3def" providerId="ADAL" clId="{04085D22-F842-45D3-AD6D-57FF13F22095}" dt="2025-09-11T19:34:16.945" v="69" actId="13244"/>
        <pc:sldMkLst>
          <pc:docMk/>
          <pc:sldMk cId="806349100" sldId="273"/>
        </pc:sldMkLst>
        <pc:spChg chg="ord">
          <ac:chgData name="Cote, Andrea (DESE)" userId="2daef489-b5e8-4fe6-8a49-16de58dc3def" providerId="ADAL" clId="{04085D22-F842-45D3-AD6D-57FF13F22095}" dt="2025-09-11T19:34:15.534" v="68" actId="13244"/>
          <ac:spMkLst>
            <pc:docMk/>
            <pc:sldMk cId="806349100" sldId="273"/>
            <ac:spMk id="2" creationId="{759E81A8-3F24-A09A-307A-FCC3C1E54994}"/>
          </ac:spMkLst>
        </pc:spChg>
        <pc:spChg chg="ord">
          <ac:chgData name="Cote, Andrea (DESE)" userId="2daef489-b5e8-4fe6-8a49-16de58dc3def" providerId="ADAL" clId="{04085D22-F842-45D3-AD6D-57FF13F22095}" dt="2025-09-11T19:34:16.945" v="69" actId="13244"/>
          <ac:spMkLst>
            <pc:docMk/>
            <pc:sldMk cId="806349100" sldId="273"/>
            <ac:spMk id="10" creationId="{B7302DB0-84AD-F53E-4963-FA4756EBF2DF}"/>
          </ac:spMkLst>
        </pc:spChg>
      </pc:sldChg>
      <pc:sldChg chg="modSp mod">
        <pc:chgData name="Cote, Andrea (DESE)" userId="2daef489-b5e8-4fe6-8a49-16de58dc3def" providerId="ADAL" clId="{04085D22-F842-45D3-AD6D-57FF13F22095}" dt="2025-09-11T19:34:36.272" v="77" actId="13244"/>
        <pc:sldMkLst>
          <pc:docMk/>
          <pc:sldMk cId="4029776080" sldId="274"/>
        </pc:sldMkLst>
        <pc:spChg chg="ord">
          <ac:chgData name="Cote, Andrea (DESE)" userId="2daef489-b5e8-4fe6-8a49-16de58dc3def" providerId="ADAL" clId="{04085D22-F842-45D3-AD6D-57FF13F22095}" dt="2025-09-11T19:34:35.035" v="76" actId="13244"/>
          <ac:spMkLst>
            <pc:docMk/>
            <pc:sldMk cId="4029776080" sldId="274"/>
            <ac:spMk id="2" creationId="{3D5467A4-8E3B-CA84-B0E8-7FCD99CDD42A}"/>
          </ac:spMkLst>
        </pc:spChg>
        <pc:spChg chg="ord">
          <ac:chgData name="Cote, Andrea (DESE)" userId="2daef489-b5e8-4fe6-8a49-16de58dc3def" providerId="ADAL" clId="{04085D22-F842-45D3-AD6D-57FF13F22095}" dt="2025-09-11T19:34:33.265" v="75" actId="13244"/>
          <ac:spMkLst>
            <pc:docMk/>
            <pc:sldMk cId="4029776080" sldId="274"/>
            <ac:spMk id="4" creationId="{FF9737DF-392B-6E82-BD92-CDE34AECCCBE}"/>
          </ac:spMkLst>
        </pc:spChg>
        <pc:spChg chg="ord">
          <ac:chgData name="Cote, Andrea (DESE)" userId="2daef489-b5e8-4fe6-8a49-16de58dc3def" providerId="ADAL" clId="{04085D22-F842-45D3-AD6D-57FF13F22095}" dt="2025-09-11T19:34:31.654" v="74" actId="13244"/>
          <ac:spMkLst>
            <pc:docMk/>
            <pc:sldMk cId="4029776080" sldId="274"/>
            <ac:spMk id="7" creationId="{2E6D8693-9249-8D91-5DF9-6FE593104C6E}"/>
          </ac:spMkLst>
        </pc:spChg>
        <pc:picChg chg="ord">
          <ac:chgData name="Cote, Andrea (DESE)" userId="2daef489-b5e8-4fe6-8a49-16de58dc3def" providerId="ADAL" clId="{04085D22-F842-45D3-AD6D-57FF13F22095}" dt="2025-09-11T19:34:36.272" v="77" actId="13244"/>
          <ac:picMkLst>
            <pc:docMk/>
            <pc:sldMk cId="4029776080" sldId="274"/>
            <ac:picMk id="9" creationId="{ED0AD1C0-1DA4-F695-DB2A-7F85F01E7D34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5:02.822" v="82" actId="13244"/>
        <pc:sldMkLst>
          <pc:docMk/>
          <pc:sldMk cId="306655698" sldId="275"/>
        </pc:sldMkLst>
        <pc:spChg chg="ord">
          <ac:chgData name="Cote, Andrea (DESE)" userId="2daef489-b5e8-4fe6-8a49-16de58dc3def" providerId="ADAL" clId="{04085D22-F842-45D3-AD6D-57FF13F22095}" dt="2025-09-11T19:34:50.434" v="79" actId="13244"/>
          <ac:spMkLst>
            <pc:docMk/>
            <pc:sldMk cId="306655698" sldId="275"/>
            <ac:spMk id="5" creationId="{E2301E25-8D4B-E736-F8C3-C58F71C3BDCC}"/>
          </ac:spMkLst>
        </pc:spChg>
        <pc:spChg chg="ord">
          <ac:chgData name="Cote, Andrea (DESE)" userId="2daef489-b5e8-4fe6-8a49-16de58dc3def" providerId="ADAL" clId="{04085D22-F842-45D3-AD6D-57FF13F22095}" dt="2025-09-11T19:34:58.136" v="81" actId="13244"/>
          <ac:spMkLst>
            <pc:docMk/>
            <pc:sldMk cId="306655698" sldId="275"/>
            <ac:spMk id="6" creationId="{452B267C-5806-36CC-CB82-549A70C22AF2}"/>
          </ac:spMkLst>
        </pc:spChg>
        <pc:picChg chg="ord">
          <ac:chgData name="Cote, Andrea (DESE)" userId="2daef489-b5e8-4fe6-8a49-16de58dc3def" providerId="ADAL" clId="{04085D22-F842-45D3-AD6D-57FF13F22095}" dt="2025-09-11T19:34:56.305" v="80" actId="13244"/>
          <ac:picMkLst>
            <pc:docMk/>
            <pc:sldMk cId="306655698" sldId="275"/>
            <ac:picMk id="2" creationId="{BD2920D1-0E00-64D5-6CC7-BF54B476011C}"/>
          </ac:picMkLst>
        </pc:picChg>
        <pc:picChg chg="ord">
          <ac:chgData name="Cote, Andrea (DESE)" userId="2daef489-b5e8-4fe6-8a49-16de58dc3def" providerId="ADAL" clId="{04085D22-F842-45D3-AD6D-57FF13F22095}" dt="2025-09-11T19:35:02.822" v="82" actId="13244"/>
          <ac:picMkLst>
            <pc:docMk/>
            <pc:sldMk cId="306655698" sldId="275"/>
            <ac:picMk id="3" creationId="{2CBDE790-653E-B2F6-EEC0-177E1E30F117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5:07.460" v="84" actId="13244"/>
        <pc:sldMkLst>
          <pc:docMk/>
          <pc:sldMk cId="2639209028" sldId="276"/>
        </pc:sldMkLst>
        <pc:spChg chg="ord">
          <ac:chgData name="Cote, Andrea (DESE)" userId="2daef489-b5e8-4fe6-8a49-16de58dc3def" providerId="ADAL" clId="{04085D22-F842-45D3-AD6D-57FF13F22095}" dt="2025-09-11T19:35:07.460" v="84" actId="13244"/>
          <ac:spMkLst>
            <pc:docMk/>
            <pc:sldMk cId="2639209028" sldId="276"/>
            <ac:spMk id="2" creationId="{98698601-E847-FCC2-4BFE-C28D09E47875}"/>
          </ac:spMkLst>
        </pc:spChg>
        <pc:spChg chg="ord">
          <ac:chgData name="Cote, Andrea (DESE)" userId="2daef489-b5e8-4fe6-8a49-16de58dc3def" providerId="ADAL" clId="{04085D22-F842-45D3-AD6D-57FF13F22095}" dt="2025-09-11T19:35:06.423" v="83" actId="13244"/>
          <ac:spMkLst>
            <pc:docMk/>
            <pc:sldMk cId="2639209028" sldId="276"/>
            <ac:spMk id="5" creationId="{35D199D5-AB2B-FBDD-D679-A7BF42F8D130}"/>
          </ac:spMkLst>
        </pc:spChg>
      </pc:sldChg>
      <pc:sldChg chg="modSp mod">
        <pc:chgData name="Cote, Andrea (DESE)" userId="2daef489-b5e8-4fe6-8a49-16de58dc3def" providerId="ADAL" clId="{04085D22-F842-45D3-AD6D-57FF13F22095}" dt="2025-09-11T19:35:36.964" v="89" actId="13244"/>
        <pc:sldMkLst>
          <pc:docMk/>
          <pc:sldMk cId="468012961" sldId="277"/>
        </pc:sldMkLst>
        <pc:spChg chg="ord">
          <ac:chgData name="Cote, Andrea (DESE)" userId="2daef489-b5e8-4fe6-8a49-16de58dc3def" providerId="ADAL" clId="{04085D22-F842-45D3-AD6D-57FF13F22095}" dt="2025-09-11T19:35:34.984" v="88" actId="13244"/>
          <ac:spMkLst>
            <pc:docMk/>
            <pc:sldMk cId="468012961" sldId="277"/>
            <ac:spMk id="15" creationId="{E77E1355-5114-D379-B4B5-17D28AE8C17B}"/>
          </ac:spMkLst>
        </pc:spChg>
        <pc:spChg chg="ord">
          <ac:chgData name="Cote, Andrea (DESE)" userId="2daef489-b5e8-4fe6-8a49-16de58dc3def" providerId="ADAL" clId="{04085D22-F842-45D3-AD6D-57FF13F22095}" dt="2025-09-11T19:35:36.964" v="89" actId="13244"/>
          <ac:spMkLst>
            <pc:docMk/>
            <pc:sldMk cId="468012961" sldId="277"/>
            <ac:spMk id="17" creationId="{F1EBB946-FE17-1027-BA78-60A32A3DE8E8}"/>
          </ac:spMkLst>
        </pc:spChg>
      </pc:sldChg>
      <pc:sldChg chg="modSp mod">
        <pc:chgData name="Cote, Andrea (DESE)" userId="2daef489-b5e8-4fe6-8a49-16de58dc3def" providerId="ADAL" clId="{04085D22-F842-45D3-AD6D-57FF13F22095}" dt="2025-09-11T19:36:01.585" v="97" actId="13244"/>
        <pc:sldMkLst>
          <pc:docMk/>
          <pc:sldMk cId="2837800407" sldId="278"/>
        </pc:sldMkLst>
        <pc:spChg chg="ord">
          <ac:chgData name="Cote, Andrea (DESE)" userId="2daef489-b5e8-4fe6-8a49-16de58dc3def" providerId="ADAL" clId="{04085D22-F842-45D3-AD6D-57FF13F22095}" dt="2025-09-11T19:36:01.585" v="97" actId="13244"/>
          <ac:spMkLst>
            <pc:docMk/>
            <pc:sldMk cId="2837800407" sldId="278"/>
            <ac:spMk id="2" creationId="{5A09866E-1278-6BA1-06E2-F2EEC2A005F5}"/>
          </ac:spMkLst>
        </pc:spChg>
        <pc:spChg chg="ord">
          <ac:chgData name="Cote, Andrea (DESE)" userId="2daef489-b5e8-4fe6-8a49-16de58dc3def" providerId="ADAL" clId="{04085D22-F842-45D3-AD6D-57FF13F22095}" dt="2025-09-11T19:36:00.332" v="96" actId="13244"/>
          <ac:spMkLst>
            <pc:docMk/>
            <pc:sldMk cId="2837800407" sldId="278"/>
            <ac:spMk id="4" creationId="{BDED66C6-6013-1B0D-004C-E38C2B6D8708}"/>
          </ac:spMkLst>
        </pc:spChg>
      </pc:sldChg>
      <pc:sldChg chg="modSp mod">
        <pc:chgData name="Cote, Andrea (DESE)" userId="2daef489-b5e8-4fe6-8a49-16de58dc3def" providerId="ADAL" clId="{04085D22-F842-45D3-AD6D-57FF13F22095}" dt="2025-09-11T19:36:31.639" v="101" actId="13244"/>
        <pc:sldMkLst>
          <pc:docMk/>
          <pc:sldMk cId="2827263996" sldId="279"/>
        </pc:sldMkLst>
        <pc:spChg chg="ord">
          <ac:chgData name="Cote, Andrea (DESE)" userId="2daef489-b5e8-4fe6-8a49-16de58dc3def" providerId="ADAL" clId="{04085D22-F842-45D3-AD6D-57FF13F22095}" dt="2025-09-11T19:36:21.822" v="99" actId="13244"/>
          <ac:spMkLst>
            <pc:docMk/>
            <pc:sldMk cId="2827263996" sldId="279"/>
            <ac:spMk id="4" creationId="{17BAF3A5-E51F-D631-2614-D27BB22DCE9E}"/>
          </ac:spMkLst>
        </pc:spChg>
        <pc:spChg chg="ord">
          <ac:chgData name="Cote, Andrea (DESE)" userId="2daef489-b5e8-4fe6-8a49-16de58dc3def" providerId="ADAL" clId="{04085D22-F842-45D3-AD6D-57FF13F22095}" dt="2025-09-11T19:36:06.624" v="98" actId="13244"/>
          <ac:spMkLst>
            <pc:docMk/>
            <pc:sldMk cId="2827263996" sldId="279"/>
            <ac:spMk id="6" creationId="{9DE2FD87-CB91-1B4D-A954-09E053720437}"/>
          </ac:spMkLst>
        </pc:spChg>
        <pc:spChg chg="ord">
          <ac:chgData name="Cote, Andrea (DESE)" userId="2daef489-b5e8-4fe6-8a49-16de58dc3def" providerId="ADAL" clId="{04085D22-F842-45D3-AD6D-57FF13F22095}" dt="2025-09-11T19:36:26.771" v="100" actId="13244"/>
          <ac:spMkLst>
            <pc:docMk/>
            <pc:sldMk cId="2827263996" sldId="279"/>
            <ac:spMk id="7" creationId="{B2C0E9D9-0FBD-2551-ACA6-9254C4E803A5}"/>
          </ac:spMkLst>
        </pc:spChg>
        <pc:picChg chg="ord">
          <ac:chgData name="Cote, Andrea (DESE)" userId="2daef489-b5e8-4fe6-8a49-16de58dc3def" providerId="ADAL" clId="{04085D22-F842-45D3-AD6D-57FF13F22095}" dt="2025-09-11T19:36:31.639" v="101" actId="13244"/>
          <ac:picMkLst>
            <pc:docMk/>
            <pc:sldMk cId="2827263996" sldId="279"/>
            <ac:picMk id="11" creationId="{17B949BE-CBA2-0640-F454-E2E9BB9EE048}"/>
          </ac:picMkLst>
        </pc:picChg>
      </pc:sldChg>
      <pc:sldChg chg="modSp mod">
        <pc:chgData name="Cote, Andrea (DESE)" userId="2daef489-b5e8-4fe6-8a49-16de58dc3def" providerId="ADAL" clId="{04085D22-F842-45D3-AD6D-57FF13F22095}" dt="2025-09-11T19:40:05.998" v="151" actId="13244"/>
        <pc:sldMkLst>
          <pc:docMk/>
          <pc:sldMk cId="2852658694" sldId="280"/>
        </pc:sldMkLst>
        <pc:spChg chg="ord">
          <ac:chgData name="Cote, Andrea (DESE)" userId="2daef489-b5e8-4fe6-8a49-16de58dc3def" providerId="ADAL" clId="{04085D22-F842-45D3-AD6D-57FF13F22095}" dt="2025-09-11T19:36:36.453" v="102" actId="13244"/>
          <ac:spMkLst>
            <pc:docMk/>
            <pc:sldMk cId="2852658694" sldId="280"/>
            <ac:spMk id="2" creationId="{75A0A107-EF39-CB7A-307B-373DC7974FC9}"/>
          </ac:spMkLst>
        </pc:spChg>
        <pc:spChg chg="ord">
          <ac:chgData name="Cote, Andrea (DESE)" userId="2daef489-b5e8-4fe6-8a49-16de58dc3def" providerId="ADAL" clId="{04085D22-F842-45D3-AD6D-57FF13F22095}" dt="2025-09-11T19:36:38.755" v="103" actId="13244"/>
          <ac:spMkLst>
            <pc:docMk/>
            <pc:sldMk cId="2852658694" sldId="280"/>
            <ac:spMk id="5" creationId="{1E703971-9B7F-3109-54CD-3C87499F7E89}"/>
          </ac:spMkLst>
        </pc:spChg>
        <pc:picChg chg="ord">
          <ac:chgData name="Cote, Andrea (DESE)" userId="2daef489-b5e8-4fe6-8a49-16de58dc3def" providerId="ADAL" clId="{04085D22-F842-45D3-AD6D-57FF13F22095}" dt="2025-09-11T19:40:05.998" v="151" actId="13244"/>
          <ac:picMkLst>
            <pc:docMk/>
            <pc:sldMk cId="2852658694" sldId="280"/>
            <ac:picMk id="3" creationId="{7420FC62-5767-2DB8-C392-A32FD701C012}"/>
          </ac:picMkLst>
        </pc:picChg>
        <pc:picChg chg="ord">
          <ac:chgData name="Cote, Andrea (DESE)" userId="2daef489-b5e8-4fe6-8a49-16de58dc3def" providerId="ADAL" clId="{04085D22-F842-45D3-AD6D-57FF13F22095}" dt="2025-09-11T19:36:45.987" v="105" actId="13244"/>
          <ac:picMkLst>
            <pc:docMk/>
            <pc:sldMk cId="2852658694" sldId="280"/>
            <ac:picMk id="6" creationId="{55BB545C-EE14-AC1E-1A6A-11C5B7A87610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6:52.802" v="107" actId="13244"/>
        <pc:sldMkLst>
          <pc:docMk/>
          <pc:sldMk cId="2491866825" sldId="281"/>
        </pc:sldMkLst>
        <pc:spChg chg="ord">
          <ac:chgData name="Cote, Andrea (DESE)" userId="2daef489-b5e8-4fe6-8a49-16de58dc3def" providerId="ADAL" clId="{04085D22-F842-45D3-AD6D-57FF13F22095}" dt="2025-09-11T19:36:50.831" v="106" actId="13244"/>
          <ac:spMkLst>
            <pc:docMk/>
            <pc:sldMk cId="2491866825" sldId="281"/>
            <ac:spMk id="2" creationId="{3570A1F3-DC21-4115-B9FA-EC7118AD261E}"/>
          </ac:spMkLst>
        </pc:spChg>
        <pc:spChg chg="ord">
          <ac:chgData name="Cote, Andrea (DESE)" userId="2daef489-b5e8-4fe6-8a49-16de58dc3def" providerId="ADAL" clId="{04085D22-F842-45D3-AD6D-57FF13F22095}" dt="2025-09-11T19:36:52.802" v="107" actId="13244"/>
          <ac:spMkLst>
            <pc:docMk/>
            <pc:sldMk cId="2491866825" sldId="281"/>
            <ac:spMk id="5" creationId="{79132A3C-98D6-6802-5E87-633F16D1E72B}"/>
          </ac:spMkLst>
        </pc:spChg>
      </pc:sldChg>
      <pc:sldChg chg="modSp mod">
        <pc:chgData name="Cote, Andrea (DESE)" userId="2daef489-b5e8-4fe6-8a49-16de58dc3def" providerId="ADAL" clId="{04085D22-F842-45D3-AD6D-57FF13F22095}" dt="2025-09-11T19:37:10.684" v="112" actId="13244"/>
        <pc:sldMkLst>
          <pc:docMk/>
          <pc:sldMk cId="550741462" sldId="282"/>
        </pc:sldMkLst>
        <pc:spChg chg="ord">
          <ac:chgData name="Cote, Andrea (DESE)" userId="2daef489-b5e8-4fe6-8a49-16de58dc3def" providerId="ADAL" clId="{04085D22-F842-45D3-AD6D-57FF13F22095}" dt="2025-09-11T19:37:09.020" v="111" actId="13244"/>
          <ac:spMkLst>
            <pc:docMk/>
            <pc:sldMk cId="550741462" sldId="282"/>
            <ac:spMk id="4" creationId="{1379065B-607C-68AC-5D87-C408C57E1895}"/>
          </ac:spMkLst>
        </pc:spChg>
        <pc:spChg chg="ord">
          <ac:chgData name="Cote, Andrea (DESE)" userId="2daef489-b5e8-4fe6-8a49-16de58dc3def" providerId="ADAL" clId="{04085D22-F842-45D3-AD6D-57FF13F22095}" dt="2025-09-11T19:37:10.684" v="112" actId="13244"/>
          <ac:spMkLst>
            <pc:docMk/>
            <pc:sldMk cId="550741462" sldId="282"/>
            <ac:spMk id="5" creationId="{E9FDDB94-0525-E24C-1C33-5C64449EADD1}"/>
          </ac:spMkLst>
        </pc:spChg>
      </pc:sldChg>
      <pc:sldChg chg="modSp mod">
        <pc:chgData name="Cote, Andrea (DESE)" userId="2daef489-b5e8-4fe6-8a49-16de58dc3def" providerId="ADAL" clId="{04085D22-F842-45D3-AD6D-57FF13F22095}" dt="2025-09-11T19:37:22.279" v="116" actId="13244"/>
        <pc:sldMkLst>
          <pc:docMk/>
          <pc:sldMk cId="2981080056" sldId="283"/>
        </pc:sldMkLst>
        <pc:spChg chg="ord">
          <ac:chgData name="Cote, Andrea (DESE)" userId="2daef489-b5e8-4fe6-8a49-16de58dc3def" providerId="ADAL" clId="{04085D22-F842-45D3-AD6D-57FF13F22095}" dt="2025-09-11T19:37:18.677" v="115" actId="13244"/>
          <ac:spMkLst>
            <pc:docMk/>
            <pc:sldMk cId="2981080056" sldId="283"/>
            <ac:spMk id="2" creationId="{15975788-D9DA-F7CD-2300-1670A17B655A}"/>
          </ac:spMkLst>
        </pc:spChg>
        <pc:spChg chg="ord">
          <ac:chgData name="Cote, Andrea (DESE)" userId="2daef489-b5e8-4fe6-8a49-16de58dc3def" providerId="ADAL" clId="{04085D22-F842-45D3-AD6D-57FF13F22095}" dt="2025-09-11T19:37:22.279" v="116" actId="13244"/>
          <ac:spMkLst>
            <pc:docMk/>
            <pc:sldMk cId="2981080056" sldId="283"/>
            <ac:spMk id="9" creationId="{9AA01550-1FF2-72A3-E70A-C7D1F34A4B2F}"/>
          </ac:spMkLst>
        </pc:spChg>
      </pc:sldChg>
      <pc:sldChg chg="modSp mod">
        <pc:chgData name="Cote, Andrea (DESE)" userId="2daef489-b5e8-4fe6-8a49-16de58dc3def" providerId="ADAL" clId="{04085D22-F842-45D3-AD6D-57FF13F22095}" dt="2025-09-11T19:37:34.166" v="120" actId="13244"/>
        <pc:sldMkLst>
          <pc:docMk/>
          <pc:sldMk cId="1161352418" sldId="284"/>
        </pc:sldMkLst>
        <pc:spChg chg="ord">
          <ac:chgData name="Cote, Andrea (DESE)" userId="2daef489-b5e8-4fe6-8a49-16de58dc3def" providerId="ADAL" clId="{04085D22-F842-45D3-AD6D-57FF13F22095}" dt="2025-09-11T19:37:29.343" v="118" actId="13244"/>
          <ac:spMkLst>
            <pc:docMk/>
            <pc:sldMk cId="1161352418" sldId="284"/>
            <ac:spMk id="4" creationId="{A24FC55B-C2A8-6466-F54F-031B3D147AB6}"/>
          </ac:spMkLst>
        </pc:spChg>
        <pc:spChg chg="ord">
          <ac:chgData name="Cote, Andrea (DESE)" userId="2daef489-b5e8-4fe6-8a49-16de58dc3def" providerId="ADAL" clId="{04085D22-F842-45D3-AD6D-57FF13F22095}" dt="2025-09-11T19:37:26.300" v="117" actId="13244"/>
          <ac:spMkLst>
            <pc:docMk/>
            <pc:sldMk cId="1161352418" sldId="284"/>
            <ac:spMk id="5" creationId="{5E3F7732-3663-87C9-05F1-6AE635B06DD5}"/>
          </ac:spMkLst>
        </pc:spChg>
        <pc:spChg chg="ord">
          <ac:chgData name="Cote, Andrea (DESE)" userId="2daef489-b5e8-4fe6-8a49-16de58dc3def" providerId="ADAL" clId="{04085D22-F842-45D3-AD6D-57FF13F22095}" dt="2025-09-11T19:37:31.235" v="119" actId="13244"/>
          <ac:spMkLst>
            <pc:docMk/>
            <pc:sldMk cId="1161352418" sldId="284"/>
            <ac:spMk id="6" creationId="{E6F8C277-99F8-9F5E-E948-EDF09FEFD269}"/>
          </ac:spMkLst>
        </pc:spChg>
        <pc:picChg chg="ord">
          <ac:chgData name="Cote, Andrea (DESE)" userId="2daef489-b5e8-4fe6-8a49-16de58dc3def" providerId="ADAL" clId="{04085D22-F842-45D3-AD6D-57FF13F22095}" dt="2025-09-11T19:37:34.166" v="120" actId="13244"/>
          <ac:picMkLst>
            <pc:docMk/>
            <pc:sldMk cId="1161352418" sldId="284"/>
            <ac:picMk id="14" creationId="{7435A687-4383-2E74-1937-568A9737A558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7:46.324" v="123" actId="13244"/>
        <pc:sldMkLst>
          <pc:docMk/>
          <pc:sldMk cId="3045348622" sldId="285"/>
        </pc:sldMkLst>
        <pc:spChg chg="ord">
          <ac:chgData name="Cote, Andrea (DESE)" userId="2daef489-b5e8-4fe6-8a49-16de58dc3def" providerId="ADAL" clId="{04085D22-F842-45D3-AD6D-57FF13F22095}" dt="2025-09-11T19:37:42.859" v="121" actId="13244"/>
          <ac:spMkLst>
            <pc:docMk/>
            <pc:sldMk cId="3045348622" sldId="285"/>
            <ac:spMk id="2" creationId="{19EF085D-1093-326E-64F4-E7857A0532AD}"/>
          </ac:spMkLst>
        </pc:spChg>
        <pc:spChg chg="ord">
          <ac:chgData name="Cote, Andrea (DESE)" userId="2daef489-b5e8-4fe6-8a49-16de58dc3def" providerId="ADAL" clId="{04085D22-F842-45D3-AD6D-57FF13F22095}" dt="2025-09-11T19:37:44.642" v="122" actId="13244"/>
          <ac:spMkLst>
            <pc:docMk/>
            <pc:sldMk cId="3045348622" sldId="285"/>
            <ac:spMk id="6" creationId="{1F38DF84-C140-AFE3-289F-BC1C578D156E}"/>
          </ac:spMkLst>
        </pc:spChg>
        <pc:picChg chg="ord">
          <ac:chgData name="Cote, Andrea (DESE)" userId="2daef489-b5e8-4fe6-8a49-16de58dc3def" providerId="ADAL" clId="{04085D22-F842-45D3-AD6D-57FF13F22095}" dt="2025-09-11T19:37:46.324" v="123" actId="13244"/>
          <ac:picMkLst>
            <pc:docMk/>
            <pc:sldMk cId="3045348622" sldId="285"/>
            <ac:picMk id="5" creationId="{6CE2FE01-F700-C13C-5005-4B24D47BBFB1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7:53.560" v="125" actId="13244"/>
        <pc:sldMkLst>
          <pc:docMk/>
          <pc:sldMk cId="579620511" sldId="286"/>
        </pc:sldMkLst>
        <pc:spChg chg="ord">
          <ac:chgData name="Cote, Andrea (DESE)" userId="2daef489-b5e8-4fe6-8a49-16de58dc3def" providerId="ADAL" clId="{04085D22-F842-45D3-AD6D-57FF13F22095}" dt="2025-09-11T19:37:53.560" v="125" actId="13244"/>
          <ac:spMkLst>
            <pc:docMk/>
            <pc:sldMk cId="579620511" sldId="286"/>
            <ac:spMk id="2" creationId="{8B9C55E9-DE6E-D09D-5B95-0A6BF49B7BE4}"/>
          </ac:spMkLst>
        </pc:spChg>
        <pc:spChg chg="ord">
          <ac:chgData name="Cote, Andrea (DESE)" userId="2daef489-b5e8-4fe6-8a49-16de58dc3def" providerId="ADAL" clId="{04085D22-F842-45D3-AD6D-57FF13F22095}" dt="2025-09-11T19:37:52.045" v="124" actId="13244"/>
          <ac:spMkLst>
            <pc:docMk/>
            <pc:sldMk cId="579620511" sldId="286"/>
            <ac:spMk id="5" creationId="{3A66F432-93A7-A120-A9E8-D098A0B518C7}"/>
          </ac:spMkLst>
        </pc:spChg>
      </pc:sldChg>
      <pc:sldChg chg="modSp mod">
        <pc:chgData name="Cote, Andrea (DESE)" userId="2daef489-b5e8-4fe6-8a49-16de58dc3def" providerId="ADAL" clId="{04085D22-F842-45D3-AD6D-57FF13F22095}" dt="2025-09-11T19:38:28.759" v="130" actId="13244"/>
        <pc:sldMkLst>
          <pc:docMk/>
          <pc:sldMk cId="577931253" sldId="287"/>
        </pc:sldMkLst>
        <pc:spChg chg="ord">
          <ac:chgData name="Cote, Andrea (DESE)" userId="2daef489-b5e8-4fe6-8a49-16de58dc3def" providerId="ADAL" clId="{04085D22-F842-45D3-AD6D-57FF13F22095}" dt="2025-09-11T19:38:28.759" v="130" actId="13244"/>
          <ac:spMkLst>
            <pc:docMk/>
            <pc:sldMk cId="577931253" sldId="287"/>
            <ac:spMk id="2" creationId="{448DFFC0-44BC-E260-405F-C9DA90D052FC}"/>
          </ac:spMkLst>
        </pc:spChg>
        <pc:spChg chg="ord">
          <ac:chgData name="Cote, Andrea (DESE)" userId="2daef489-b5e8-4fe6-8a49-16de58dc3def" providerId="ADAL" clId="{04085D22-F842-45D3-AD6D-57FF13F22095}" dt="2025-09-11T19:38:27.362" v="129" actId="13244"/>
          <ac:spMkLst>
            <pc:docMk/>
            <pc:sldMk cId="577931253" sldId="287"/>
            <ac:spMk id="9" creationId="{3227BC3A-E615-9C5D-37FC-39BCC09CC1A3}"/>
          </ac:spMkLst>
        </pc:spChg>
      </pc:sldChg>
      <pc:sldChg chg="modSp mod">
        <pc:chgData name="Cote, Andrea (DESE)" userId="2daef489-b5e8-4fe6-8a49-16de58dc3def" providerId="ADAL" clId="{04085D22-F842-45D3-AD6D-57FF13F22095}" dt="2025-09-11T19:38:37.856" v="134" actId="13244"/>
        <pc:sldMkLst>
          <pc:docMk/>
          <pc:sldMk cId="3827824763" sldId="288"/>
        </pc:sldMkLst>
        <pc:spChg chg="ord">
          <ac:chgData name="Cote, Andrea (DESE)" userId="2daef489-b5e8-4fe6-8a49-16de58dc3def" providerId="ADAL" clId="{04085D22-F842-45D3-AD6D-57FF13F22095}" dt="2025-09-11T19:38:37.856" v="134" actId="13244"/>
          <ac:spMkLst>
            <pc:docMk/>
            <pc:sldMk cId="3827824763" sldId="288"/>
            <ac:spMk id="2" creationId="{0A316D29-0F46-2C3D-9A5E-47B1C47C127A}"/>
          </ac:spMkLst>
        </pc:spChg>
        <pc:spChg chg="ord">
          <ac:chgData name="Cote, Andrea (DESE)" userId="2daef489-b5e8-4fe6-8a49-16de58dc3def" providerId="ADAL" clId="{04085D22-F842-45D3-AD6D-57FF13F22095}" dt="2025-09-11T19:38:36.788" v="133" actId="13244"/>
          <ac:spMkLst>
            <pc:docMk/>
            <pc:sldMk cId="3827824763" sldId="288"/>
            <ac:spMk id="6" creationId="{BF1A3797-5A07-9FE5-AA71-55B794AE2F6E}"/>
          </ac:spMkLst>
        </pc:spChg>
      </pc:sldChg>
      <pc:sldChg chg="modSp mod">
        <pc:chgData name="Cote, Andrea (DESE)" userId="2daef489-b5e8-4fe6-8a49-16de58dc3def" providerId="ADAL" clId="{04085D22-F842-45D3-AD6D-57FF13F22095}" dt="2025-09-11T19:38:49.587" v="137" actId="13244"/>
        <pc:sldMkLst>
          <pc:docMk/>
          <pc:sldMk cId="3771929823" sldId="289"/>
        </pc:sldMkLst>
        <pc:spChg chg="ord">
          <ac:chgData name="Cote, Andrea (DESE)" userId="2daef489-b5e8-4fe6-8a49-16de58dc3def" providerId="ADAL" clId="{04085D22-F842-45D3-AD6D-57FF13F22095}" dt="2025-09-11T19:38:43.330" v="136" actId="13244"/>
          <ac:spMkLst>
            <pc:docMk/>
            <pc:sldMk cId="3771929823" sldId="289"/>
            <ac:spMk id="4" creationId="{E9606E5F-6459-9766-6F79-20D98C76CEFC}"/>
          </ac:spMkLst>
        </pc:spChg>
        <pc:spChg chg="ord">
          <ac:chgData name="Cote, Andrea (DESE)" userId="2daef489-b5e8-4fe6-8a49-16de58dc3def" providerId="ADAL" clId="{04085D22-F842-45D3-AD6D-57FF13F22095}" dt="2025-09-11T19:38:41.623" v="135" actId="13244"/>
          <ac:spMkLst>
            <pc:docMk/>
            <pc:sldMk cId="3771929823" sldId="289"/>
            <ac:spMk id="6" creationId="{42FC08D1-F810-8A97-9DF0-AE97F3F4E53E}"/>
          </ac:spMkLst>
        </pc:spChg>
        <pc:spChg chg="ord">
          <ac:chgData name="Cote, Andrea (DESE)" userId="2daef489-b5e8-4fe6-8a49-16de58dc3def" providerId="ADAL" clId="{04085D22-F842-45D3-AD6D-57FF13F22095}" dt="2025-09-11T19:38:49.587" v="137" actId="13244"/>
          <ac:spMkLst>
            <pc:docMk/>
            <pc:sldMk cId="3771929823" sldId="289"/>
            <ac:spMk id="8" creationId="{FFE13ABE-D16A-B143-CFD5-39E1108D7472}"/>
          </ac:spMkLst>
        </pc:spChg>
      </pc:sldChg>
      <pc:sldChg chg="modSp mod">
        <pc:chgData name="Cote, Andrea (DESE)" userId="2daef489-b5e8-4fe6-8a49-16de58dc3def" providerId="ADAL" clId="{04085D22-F842-45D3-AD6D-57FF13F22095}" dt="2025-09-11T19:39:02.786" v="142" actId="13244"/>
        <pc:sldMkLst>
          <pc:docMk/>
          <pc:sldMk cId="128626119" sldId="290"/>
        </pc:sldMkLst>
        <pc:spChg chg="ord">
          <ac:chgData name="Cote, Andrea (DESE)" userId="2daef489-b5e8-4fe6-8a49-16de58dc3def" providerId="ADAL" clId="{04085D22-F842-45D3-AD6D-57FF13F22095}" dt="2025-09-11T19:38:54.103" v="138" actId="13244"/>
          <ac:spMkLst>
            <pc:docMk/>
            <pc:sldMk cId="128626119" sldId="290"/>
            <ac:spMk id="5" creationId="{FB2896DD-BB1C-EA01-CE8E-D654A6DC033C}"/>
          </ac:spMkLst>
        </pc:spChg>
        <pc:spChg chg="ord">
          <ac:chgData name="Cote, Andrea (DESE)" userId="2daef489-b5e8-4fe6-8a49-16de58dc3def" providerId="ADAL" clId="{04085D22-F842-45D3-AD6D-57FF13F22095}" dt="2025-09-11T19:38:56.514" v="139" actId="13244"/>
          <ac:spMkLst>
            <pc:docMk/>
            <pc:sldMk cId="128626119" sldId="290"/>
            <ac:spMk id="6" creationId="{36BC00AD-7321-11E1-0B6F-E3EE33CAF193}"/>
          </ac:spMkLst>
        </pc:spChg>
        <pc:spChg chg="ord">
          <ac:chgData name="Cote, Andrea (DESE)" userId="2daef489-b5e8-4fe6-8a49-16de58dc3def" providerId="ADAL" clId="{04085D22-F842-45D3-AD6D-57FF13F22095}" dt="2025-09-11T19:38:57.982" v="140" actId="13244"/>
          <ac:spMkLst>
            <pc:docMk/>
            <pc:sldMk cId="128626119" sldId="290"/>
            <ac:spMk id="7" creationId="{7E0894D2-6A34-4E8C-51BB-D1DB0706DF64}"/>
          </ac:spMkLst>
        </pc:spChg>
        <pc:picChg chg="ord">
          <ac:chgData name="Cote, Andrea (DESE)" userId="2daef489-b5e8-4fe6-8a49-16de58dc3def" providerId="ADAL" clId="{04085D22-F842-45D3-AD6D-57FF13F22095}" dt="2025-09-11T19:39:02.786" v="142" actId="13244"/>
          <ac:picMkLst>
            <pc:docMk/>
            <pc:sldMk cId="128626119" sldId="290"/>
            <ac:picMk id="2" creationId="{4DC2CECF-0C60-D64E-64C0-DD70BB5D059F}"/>
          </ac:picMkLst>
        </pc:picChg>
        <pc:picChg chg="ord">
          <ac:chgData name="Cote, Andrea (DESE)" userId="2daef489-b5e8-4fe6-8a49-16de58dc3def" providerId="ADAL" clId="{04085D22-F842-45D3-AD6D-57FF13F22095}" dt="2025-09-11T19:38:59.450" v="141" actId="13244"/>
          <ac:picMkLst>
            <pc:docMk/>
            <pc:sldMk cId="128626119" sldId="290"/>
            <ac:picMk id="3" creationId="{5AF90448-36AB-ACE1-1A36-E876D8346F2E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9:09.734" v="145" actId="13244"/>
        <pc:sldMkLst>
          <pc:docMk/>
          <pc:sldMk cId="1993507719" sldId="291"/>
        </pc:sldMkLst>
        <pc:spChg chg="ord">
          <ac:chgData name="Cote, Andrea (DESE)" userId="2daef489-b5e8-4fe6-8a49-16de58dc3def" providerId="ADAL" clId="{04085D22-F842-45D3-AD6D-57FF13F22095}" dt="2025-09-11T19:39:08.349" v="144" actId="13244"/>
          <ac:spMkLst>
            <pc:docMk/>
            <pc:sldMk cId="1993507719" sldId="291"/>
            <ac:spMk id="2" creationId="{4A2A4850-0041-1203-EC8F-912244A7372A}"/>
          </ac:spMkLst>
        </pc:spChg>
        <pc:spChg chg="ord">
          <ac:chgData name="Cote, Andrea (DESE)" userId="2daef489-b5e8-4fe6-8a49-16de58dc3def" providerId="ADAL" clId="{04085D22-F842-45D3-AD6D-57FF13F22095}" dt="2025-09-11T19:39:06.688" v="143" actId="13244"/>
          <ac:spMkLst>
            <pc:docMk/>
            <pc:sldMk cId="1993507719" sldId="291"/>
            <ac:spMk id="5" creationId="{D1CCA189-2889-EF2F-E7D4-2830E7C15A00}"/>
          </ac:spMkLst>
        </pc:spChg>
        <pc:picChg chg="ord">
          <ac:chgData name="Cote, Andrea (DESE)" userId="2daef489-b5e8-4fe6-8a49-16de58dc3def" providerId="ADAL" clId="{04085D22-F842-45D3-AD6D-57FF13F22095}" dt="2025-09-11T19:39:09.734" v="145" actId="13244"/>
          <ac:picMkLst>
            <pc:docMk/>
            <pc:sldMk cId="1993507719" sldId="291"/>
            <ac:picMk id="9" creationId="{492B3A27-4DDA-E353-9B5E-BAA5C4A8C939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9:33.080" v="150" actId="13244"/>
        <pc:sldMkLst>
          <pc:docMk/>
          <pc:sldMk cId="3707045743" sldId="293"/>
        </pc:sldMkLst>
        <pc:spChg chg="ord">
          <ac:chgData name="Cote, Andrea (DESE)" userId="2daef489-b5e8-4fe6-8a49-16de58dc3def" providerId="ADAL" clId="{04085D22-F842-45D3-AD6D-57FF13F22095}" dt="2025-09-11T19:39:29.397" v="149" actId="13244"/>
          <ac:spMkLst>
            <pc:docMk/>
            <pc:sldMk cId="3707045743" sldId="293"/>
            <ac:spMk id="4" creationId="{CFDBAD21-55A4-BD75-8D75-48E03BB582BB}"/>
          </ac:spMkLst>
        </pc:spChg>
        <pc:spChg chg="ord">
          <ac:chgData name="Cote, Andrea (DESE)" userId="2daef489-b5e8-4fe6-8a49-16de58dc3def" providerId="ADAL" clId="{04085D22-F842-45D3-AD6D-57FF13F22095}" dt="2025-09-11T19:39:27.582" v="148" actId="13244"/>
          <ac:spMkLst>
            <pc:docMk/>
            <pc:sldMk cId="3707045743" sldId="293"/>
            <ac:spMk id="7" creationId="{E70D03CC-C451-E3EB-C95F-4B52039A3A13}"/>
          </ac:spMkLst>
        </pc:spChg>
        <pc:picChg chg="ord">
          <ac:chgData name="Cote, Andrea (DESE)" userId="2daef489-b5e8-4fe6-8a49-16de58dc3def" providerId="ADAL" clId="{04085D22-F842-45D3-AD6D-57FF13F22095}" dt="2025-09-11T19:39:33.080" v="150" actId="13244"/>
          <ac:picMkLst>
            <pc:docMk/>
            <pc:sldMk cId="3707045743" sldId="293"/>
            <ac:picMk id="5" creationId="{96DCEF3B-2BD9-F092-439E-11EC5EF8672C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0:33.229" v="9" actId="13244"/>
        <pc:sldMkLst>
          <pc:docMk/>
          <pc:sldMk cId="1452197262" sldId="294"/>
        </pc:sldMkLst>
        <pc:spChg chg="ord">
          <ac:chgData name="Cote, Andrea (DESE)" userId="2daef489-b5e8-4fe6-8a49-16de58dc3def" providerId="ADAL" clId="{04085D22-F842-45D3-AD6D-57FF13F22095}" dt="2025-09-11T19:30:33.229" v="9" actId="13244"/>
          <ac:spMkLst>
            <pc:docMk/>
            <pc:sldMk cId="1452197262" sldId="294"/>
            <ac:spMk id="7" creationId="{C44CBDA3-1FCF-7301-34E2-5B28143325F1}"/>
          </ac:spMkLst>
        </pc:spChg>
      </pc:sldChg>
      <pc:sldChg chg="modSp mod">
        <pc:chgData name="Cote, Andrea (DESE)" userId="2daef489-b5e8-4fe6-8a49-16de58dc3def" providerId="ADAL" clId="{04085D22-F842-45D3-AD6D-57FF13F22095}" dt="2025-09-11T19:31:17.153" v="21" actId="13244"/>
        <pc:sldMkLst>
          <pc:docMk/>
          <pc:sldMk cId="4073302166" sldId="296"/>
        </pc:sldMkLst>
        <pc:spChg chg="ord">
          <ac:chgData name="Cote, Andrea (DESE)" userId="2daef489-b5e8-4fe6-8a49-16de58dc3def" providerId="ADAL" clId="{04085D22-F842-45D3-AD6D-57FF13F22095}" dt="2025-09-11T19:31:12.842" v="19" actId="13244"/>
          <ac:spMkLst>
            <pc:docMk/>
            <pc:sldMk cId="4073302166" sldId="296"/>
            <ac:spMk id="2" creationId="{F6D88502-FF26-3371-E6BB-8E0A68AB0089}"/>
          </ac:spMkLst>
        </pc:spChg>
        <pc:spChg chg="ord">
          <ac:chgData name="Cote, Andrea (DESE)" userId="2daef489-b5e8-4fe6-8a49-16de58dc3def" providerId="ADAL" clId="{04085D22-F842-45D3-AD6D-57FF13F22095}" dt="2025-09-11T19:31:14.897" v="20" actId="13244"/>
          <ac:spMkLst>
            <pc:docMk/>
            <pc:sldMk cId="4073302166" sldId="296"/>
            <ac:spMk id="5" creationId="{091DC831-5FE7-CD91-E768-765EB1B325F0}"/>
          </ac:spMkLst>
        </pc:spChg>
        <pc:picChg chg="ord">
          <ac:chgData name="Cote, Andrea (DESE)" userId="2daef489-b5e8-4fe6-8a49-16de58dc3def" providerId="ADAL" clId="{04085D22-F842-45D3-AD6D-57FF13F22095}" dt="2025-09-11T19:31:17.153" v="21" actId="13244"/>
          <ac:picMkLst>
            <pc:docMk/>
            <pc:sldMk cId="4073302166" sldId="296"/>
            <ac:picMk id="7" creationId="{DB7E5092-5E34-CCD6-8419-9C75E919FA72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1:00.115" v="15" actId="13244"/>
        <pc:sldMkLst>
          <pc:docMk/>
          <pc:sldMk cId="1146032263" sldId="298"/>
        </pc:sldMkLst>
        <pc:spChg chg="ord">
          <ac:chgData name="Cote, Andrea (DESE)" userId="2daef489-b5e8-4fe6-8a49-16de58dc3def" providerId="ADAL" clId="{04085D22-F842-45D3-AD6D-57FF13F22095}" dt="2025-09-11T19:31:00.115" v="15" actId="13244"/>
          <ac:spMkLst>
            <pc:docMk/>
            <pc:sldMk cId="1146032263" sldId="298"/>
            <ac:spMk id="2" creationId="{315972C7-2653-E77B-C0DA-08B64E931DFE}"/>
          </ac:spMkLst>
        </pc:spChg>
      </pc:sldChg>
      <pc:sldChg chg="modSp mod">
        <pc:chgData name="Cote, Andrea (DESE)" userId="2daef489-b5e8-4fe6-8a49-16de58dc3def" providerId="ADAL" clId="{04085D22-F842-45D3-AD6D-57FF13F22095}" dt="2025-09-11T19:32:32.896" v="40" actId="13244"/>
        <pc:sldMkLst>
          <pc:docMk/>
          <pc:sldMk cId="2804529255" sldId="299"/>
        </pc:sldMkLst>
        <pc:spChg chg="ord">
          <ac:chgData name="Cote, Andrea (DESE)" userId="2daef489-b5e8-4fe6-8a49-16de58dc3def" providerId="ADAL" clId="{04085D22-F842-45D3-AD6D-57FF13F22095}" dt="2025-09-11T19:32:32.896" v="40" actId="13244"/>
          <ac:spMkLst>
            <pc:docMk/>
            <pc:sldMk cId="2804529255" sldId="299"/>
            <ac:spMk id="2" creationId="{4CC23DE2-EB63-41E2-27E1-8DA3A0FD5BC2}"/>
          </ac:spMkLst>
        </pc:spChg>
        <pc:spChg chg="ord">
          <ac:chgData name="Cote, Andrea (DESE)" userId="2daef489-b5e8-4fe6-8a49-16de58dc3def" providerId="ADAL" clId="{04085D22-F842-45D3-AD6D-57FF13F22095}" dt="2025-09-11T19:32:26.988" v="38" actId="13244"/>
          <ac:spMkLst>
            <pc:docMk/>
            <pc:sldMk cId="2804529255" sldId="299"/>
            <ac:spMk id="8" creationId="{776468CE-434C-63EE-1C62-AADE6772138E}"/>
          </ac:spMkLst>
        </pc:spChg>
        <pc:picChg chg="ord">
          <ac:chgData name="Cote, Andrea (DESE)" userId="2daef489-b5e8-4fe6-8a49-16de58dc3def" providerId="ADAL" clId="{04085D22-F842-45D3-AD6D-57FF13F22095}" dt="2025-09-11T19:32:30.256" v="39" actId="13244"/>
          <ac:picMkLst>
            <pc:docMk/>
            <pc:sldMk cId="2804529255" sldId="299"/>
            <ac:picMk id="4" creationId="{20A82137-9457-93E9-6E83-0D1B74F4B130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2:47.838" v="46" actId="13244"/>
        <pc:sldMkLst>
          <pc:docMk/>
          <pc:sldMk cId="2725877932" sldId="300"/>
        </pc:sldMkLst>
        <pc:spChg chg="ord">
          <ac:chgData name="Cote, Andrea (DESE)" userId="2daef489-b5e8-4fe6-8a49-16de58dc3def" providerId="ADAL" clId="{04085D22-F842-45D3-AD6D-57FF13F22095}" dt="2025-09-11T19:32:47.838" v="46" actId="13244"/>
          <ac:spMkLst>
            <pc:docMk/>
            <pc:sldMk cId="2725877932" sldId="300"/>
            <ac:spMk id="2" creationId="{03A9A878-38C8-E580-6DD6-16F22DE093E7}"/>
          </ac:spMkLst>
        </pc:spChg>
        <pc:spChg chg="ord">
          <ac:chgData name="Cote, Andrea (DESE)" userId="2daef489-b5e8-4fe6-8a49-16de58dc3def" providerId="ADAL" clId="{04085D22-F842-45D3-AD6D-57FF13F22095}" dt="2025-09-11T19:32:39.483" v="42" actId="13244"/>
          <ac:spMkLst>
            <pc:docMk/>
            <pc:sldMk cId="2725877932" sldId="300"/>
            <ac:spMk id="5" creationId="{0BE4C001-7C95-7EA5-A1E2-D4B06DACE838}"/>
          </ac:spMkLst>
        </pc:spChg>
        <pc:spChg chg="ord">
          <ac:chgData name="Cote, Andrea (DESE)" userId="2daef489-b5e8-4fe6-8a49-16de58dc3def" providerId="ADAL" clId="{04085D22-F842-45D3-AD6D-57FF13F22095}" dt="2025-09-11T19:32:43.321" v="44" actId="13244"/>
          <ac:spMkLst>
            <pc:docMk/>
            <pc:sldMk cId="2725877932" sldId="300"/>
            <ac:spMk id="6" creationId="{71638B1F-94E8-425A-9327-9E47E2BDB063}"/>
          </ac:spMkLst>
        </pc:spChg>
        <pc:picChg chg="ord">
          <ac:chgData name="Cote, Andrea (DESE)" userId="2daef489-b5e8-4fe6-8a49-16de58dc3def" providerId="ADAL" clId="{04085D22-F842-45D3-AD6D-57FF13F22095}" dt="2025-09-11T19:32:46.571" v="45" actId="13244"/>
          <ac:picMkLst>
            <pc:docMk/>
            <pc:sldMk cId="2725877932" sldId="300"/>
            <ac:picMk id="8" creationId="{F96693DE-2905-C569-0772-4397B13A465A}"/>
          </ac:picMkLst>
        </pc:picChg>
        <pc:picChg chg="ord">
          <ac:chgData name="Cote, Andrea (DESE)" userId="2daef489-b5e8-4fe6-8a49-16de58dc3def" providerId="ADAL" clId="{04085D22-F842-45D3-AD6D-57FF13F22095}" dt="2025-09-11T19:32:41.771" v="43" actId="13244"/>
          <ac:picMkLst>
            <pc:docMk/>
            <pc:sldMk cId="2725877932" sldId="300"/>
            <ac:picMk id="9" creationId="{0D831172-CD9F-4E94-2973-4B7268F13968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0:46.643" v="12" actId="13244"/>
        <pc:sldMkLst>
          <pc:docMk/>
          <pc:sldMk cId="4146162093" sldId="301"/>
        </pc:sldMkLst>
        <pc:spChg chg="ord">
          <ac:chgData name="Cote, Andrea (DESE)" userId="2daef489-b5e8-4fe6-8a49-16de58dc3def" providerId="ADAL" clId="{04085D22-F842-45D3-AD6D-57FF13F22095}" dt="2025-09-11T19:30:46.643" v="12" actId="13244"/>
          <ac:spMkLst>
            <pc:docMk/>
            <pc:sldMk cId="4146162093" sldId="301"/>
            <ac:spMk id="5" creationId="{CCE89900-AE6C-CF81-CDA5-76B437522790}"/>
          </ac:spMkLst>
        </pc:spChg>
        <pc:spChg chg="ord">
          <ac:chgData name="Cote, Andrea (DESE)" userId="2daef489-b5e8-4fe6-8a49-16de58dc3def" providerId="ADAL" clId="{04085D22-F842-45D3-AD6D-57FF13F22095}" dt="2025-09-11T19:30:39.206" v="10" actId="13244"/>
          <ac:spMkLst>
            <pc:docMk/>
            <pc:sldMk cId="4146162093" sldId="301"/>
            <ac:spMk id="7" creationId="{F6602D24-66B4-6053-DD4B-AFA5916A7C46}"/>
          </ac:spMkLst>
        </pc:spChg>
        <pc:picChg chg="ord">
          <ac:chgData name="Cote, Andrea (DESE)" userId="2daef489-b5e8-4fe6-8a49-16de58dc3def" providerId="ADAL" clId="{04085D22-F842-45D3-AD6D-57FF13F22095}" dt="2025-09-11T19:30:44.277" v="11" actId="13244"/>
          <ac:picMkLst>
            <pc:docMk/>
            <pc:sldMk cId="4146162093" sldId="301"/>
            <ac:picMk id="3" creationId="{7CEAC9C1-BA0F-AC26-AB26-D88437616492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1:05.853" v="17" actId="13244"/>
        <pc:sldMkLst>
          <pc:docMk/>
          <pc:sldMk cId="260305483" sldId="302"/>
        </pc:sldMkLst>
        <pc:spChg chg="ord">
          <ac:chgData name="Cote, Andrea (DESE)" userId="2daef489-b5e8-4fe6-8a49-16de58dc3def" providerId="ADAL" clId="{04085D22-F842-45D3-AD6D-57FF13F22095}" dt="2025-09-11T19:31:05.853" v="17" actId="13244"/>
          <ac:spMkLst>
            <pc:docMk/>
            <pc:sldMk cId="260305483" sldId="302"/>
            <ac:spMk id="2" creationId="{BC884ABB-A1E5-6B6D-8937-7E3C7A99BCF5}"/>
          </ac:spMkLst>
        </pc:spChg>
        <pc:spChg chg="ord">
          <ac:chgData name="Cote, Andrea (DESE)" userId="2daef489-b5e8-4fe6-8a49-16de58dc3def" providerId="ADAL" clId="{04085D22-F842-45D3-AD6D-57FF13F22095}" dt="2025-09-11T19:31:04.414" v="16" actId="13244"/>
          <ac:spMkLst>
            <pc:docMk/>
            <pc:sldMk cId="260305483" sldId="302"/>
            <ac:spMk id="3" creationId="{D8B3DE80-A34E-68F6-D30B-8F30FE79CCFA}"/>
          </ac:spMkLst>
        </pc:spChg>
      </pc:sldChg>
      <pc:sldChg chg="modSp mod">
        <pc:chgData name="Cote, Andrea (DESE)" userId="2daef489-b5e8-4fe6-8a49-16de58dc3def" providerId="ADAL" clId="{04085D22-F842-45D3-AD6D-57FF13F22095}" dt="2025-09-11T19:31:35.080" v="25" actId="13244"/>
        <pc:sldMkLst>
          <pc:docMk/>
          <pc:sldMk cId="3393651749" sldId="303"/>
        </pc:sldMkLst>
        <pc:spChg chg="ord">
          <ac:chgData name="Cote, Andrea (DESE)" userId="2daef489-b5e8-4fe6-8a49-16de58dc3def" providerId="ADAL" clId="{04085D22-F842-45D3-AD6D-57FF13F22095}" dt="2025-09-11T19:31:23.341" v="23" actId="13244"/>
          <ac:spMkLst>
            <pc:docMk/>
            <pc:sldMk cId="3393651749" sldId="303"/>
            <ac:spMk id="4" creationId="{2A5D6AE9-70D8-46EA-E2DA-1B1C19494A17}"/>
          </ac:spMkLst>
        </pc:spChg>
        <pc:spChg chg="ord">
          <ac:chgData name="Cote, Andrea (DESE)" userId="2daef489-b5e8-4fe6-8a49-16de58dc3def" providerId="ADAL" clId="{04085D22-F842-45D3-AD6D-57FF13F22095}" dt="2025-09-11T19:31:27.712" v="24" actId="13244"/>
          <ac:spMkLst>
            <pc:docMk/>
            <pc:sldMk cId="3393651749" sldId="303"/>
            <ac:spMk id="7" creationId="{34CE6F1C-DFB1-12DA-3A74-973F2517A927}"/>
          </ac:spMkLst>
        </pc:spChg>
        <pc:spChg chg="ord">
          <ac:chgData name="Cote, Andrea (DESE)" userId="2daef489-b5e8-4fe6-8a49-16de58dc3def" providerId="ADAL" clId="{04085D22-F842-45D3-AD6D-57FF13F22095}" dt="2025-09-11T19:31:21.873" v="22" actId="13244"/>
          <ac:spMkLst>
            <pc:docMk/>
            <pc:sldMk cId="3393651749" sldId="303"/>
            <ac:spMk id="8" creationId="{3B2F1D8C-6369-7D11-D54A-E9AA5ED33BF8}"/>
          </ac:spMkLst>
        </pc:spChg>
        <pc:picChg chg="ord">
          <ac:chgData name="Cote, Andrea (DESE)" userId="2daef489-b5e8-4fe6-8a49-16de58dc3def" providerId="ADAL" clId="{04085D22-F842-45D3-AD6D-57FF13F22095}" dt="2025-09-11T19:31:35.080" v="25" actId="13244"/>
          <ac:picMkLst>
            <pc:docMk/>
            <pc:sldMk cId="3393651749" sldId="303"/>
            <ac:picMk id="11" creationId="{483912AC-AB04-86E2-0E32-A8EDC89364CD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2:52.736" v="48" actId="13244"/>
        <pc:sldMkLst>
          <pc:docMk/>
          <pc:sldMk cId="3675056708" sldId="304"/>
        </pc:sldMkLst>
        <pc:spChg chg="ord">
          <ac:chgData name="Cote, Andrea (DESE)" userId="2daef489-b5e8-4fe6-8a49-16de58dc3def" providerId="ADAL" clId="{04085D22-F842-45D3-AD6D-57FF13F22095}" dt="2025-09-11T19:32:52.736" v="48" actId="13244"/>
          <ac:spMkLst>
            <pc:docMk/>
            <pc:sldMk cId="3675056708" sldId="304"/>
            <ac:spMk id="2" creationId="{E1F93EFE-A0E5-A55F-543B-4632D9FA30F5}"/>
          </ac:spMkLst>
        </pc:spChg>
        <pc:spChg chg="ord">
          <ac:chgData name="Cote, Andrea (DESE)" userId="2daef489-b5e8-4fe6-8a49-16de58dc3def" providerId="ADAL" clId="{04085D22-F842-45D3-AD6D-57FF13F22095}" dt="2025-09-11T19:32:51.717" v="47" actId="13244"/>
          <ac:spMkLst>
            <pc:docMk/>
            <pc:sldMk cId="3675056708" sldId="304"/>
            <ac:spMk id="4" creationId="{A50B5138-D0E9-AA9A-C909-3BDB4FFB784D}"/>
          </ac:spMkLst>
        </pc:spChg>
      </pc:sldChg>
      <pc:sldChg chg="modSp mod">
        <pc:chgData name="Cote, Andrea (DESE)" userId="2daef489-b5e8-4fe6-8a49-16de58dc3def" providerId="ADAL" clId="{04085D22-F842-45D3-AD6D-57FF13F22095}" dt="2025-09-11T19:32:58.133" v="50" actId="13244"/>
        <pc:sldMkLst>
          <pc:docMk/>
          <pc:sldMk cId="3028967091" sldId="305"/>
        </pc:sldMkLst>
        <pc:spChg chg="ord">
          <ac:chgData name="Cote, Andrea (DESE)" userId="2daef489-b5e8-4fe6-8a49-16de58dc3def" providerId="ADAL" clId="{04085D22-F842-45D3-AD6D-57FF13F22095}" dt="2025-09-11T19:32:56.943" v="49" actId="13244"/>
          <ac:spMkLst>
            <pc:docMk/>
            <pc:sldMk cId="3028967091" sldId="305"/>
            <ac:spMk id="2" creationId="{E921A6E7-52F2-FBCF-A760-1CFE442A2DA0}"/>
          </ac:spMkLst>
        </pc:spChg>
        <pc:picChg chg="ord">
          <ac:chgData name="Cote, Andrea (DESE)" userId="2daef489-b5e8-4fe6-8a49-16de58dc3def" providerId="ADAL" clId="{04085D22-F842-45D3-AD6D-57FF13F22095}" dt="2025-09-11T19:32:58.133" v="50" actId="13244"/>
          <ac:picMkLst>
            <pc:docMk/>
            <pc:sldMk cId="3028967091" sldId="305"/>
            <ac:picMk id="9" creationId="{A01B1849-2E63-6475-3346-7E170622CED4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4:01.576" v="65" actId="13244"/>
        <pc:sldMkLst>
          <pc:docMk/>
          <pc:sldMk cId="1079292873" sldId="306"/>
        </pc:sldMkLst>
        <pc:spChg chg="ord">
          <ac:chgData name="Cote, Andrea (DESE)" userId="2daef489-b5e8-4fe6-8a49-16de58dc3def" providerId="ADAL" clId="{04085D22-F842-45D3-AD6D-57FF13F22095}" dt="2025-09-11T19:33:56.394" v="63" actId="13244"/>
          <ac:spMkLst>
            <pc:docMk/>
            <pc:sldMk cId="1079292873" sldId="306"/>
            <ac:spMk id="4" creationId="{A688F48D-92C4-B472-EB49-8669F3724480}"/>
          </ac:spMkLst>
        </pc:spChg>
        <pc:spChg chg="ord">
          <ac:chgData name="Cote, Andrea (DESE)" userId="2daef489-b5e8-4fe6-8a49-16de58dc3def" providerId="ADAL" clId="{04085D22-F842-45D3-AD6D-57FF13F22095}" dt="2025-09-11T19:34:01.576" v="65" actId="13244"/>
          <ac:spMkLst>
            <pc:docMk/>
            <pc:sldMk cId="1079292873" sldId="306"/>
            <ac:spMk id="6" creationId="{3CC4877D-BC6A-2ECB-B992-550317059AE6}"/>
          </ac:spMkLst>
        </pc:spChg>
        <pc:picChg chg="ord">
          <ac:chgData name="Cote, Andrea (DESE)" userId="2daef489-b5e8-4fe6-8a49-16de58dc3def" providerId="ADAL" clId="{04085D22-F842-45D3-AD6D-57FF13F22095}" dt="2025-09-11T19:33:59.653" v="64" actId="13244"/>
          <ac:picMkLst>
            <pc:docMk/>
            <pc:sldMk cId="1079292873" sldId="306"/>
            <ac:picMk id="7" creationId="{5C4955B2-876E-C457-C26B-0B0EA066FB87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4:23.619" v="72" actId="13244"/>
        <pc:sldMkLst>
          <pc:docMk/>
          <pc:sldMk cId="3337545088" sldId="307"/>
        </pc:sldMkLst>
        <pc:spChg chg="ord">
          <ac:chgData name="Cote, Andrea (DESE)" userId="2daef489-b5e8-4fe6-8a49-16de58dc3def" providerId="ADAL" clId="{04085D22-F842-45D3-AD6D-57FF13F22095}" dt="2025-09-11T19:34:20.516" v="70" actId="13244"/>
          <ac:spMkLst>
            <pc:docMk/>
            <pc:sldMk cId="3337545088" sldId="307"/>
            <ac:spMk id="2" creationId="{DE2199E2-92E9-A52B-0C27-EE255898F727}"/>
          </ac:spMkLst>
        </pc:spChg>
        <pc:spChg chg="ord">
          <ac:chgData name="Cote, Andrea (DESE)" userId="2daef489-b5e8-4fe6-8a49-16de58dc3def" providerId="ADAL" clId="{04085D22-F842-45D3-AD6D-57FF13F22095}" dt="2025-09-11T19:34:21.784" v="71" actId="13244"/>
          <ac:spMkLst>
            <pc:docMk/>
            <pc:sldMk cId="3337545088" sldId="307"/>
            <ac:spMk id="3" creationId="{DDC343D9-06B1-E6CA-3BDB-620850CF38D7}"/>
          </ac:spMkLst>
        </pc:spChg>
        <pc:spChg chg="ord">
          <ac:chgData name="Cote, Andrea (DESE)" userId="2daef489-b5e8-4fe6-8a49-16de58dc3def" providerId="ADAL" clId="{04085D22-F842-45D3-AD6D-57FF13F22095}" dt="2025-09-11T19:34:23.619" v="72" actId="13244"/>
          <ac:spMkLst>
            <pc:docMk/>
            <pc:sldMk cId="3337545088" sldId="307"/>
            <ac:spMk id="4" creationId="{A173F2D1-023A-A901-1827-06B75631CBEC}"/>
          </ac:spMkLst>
        </pc:spChg>
      </pc:sldChg>
      <pc:sldChg chg="modSp mod">
        <pc:chgData name="Cote, Andrea (DESE)" userId="2daef489-b5e8-4fe6-8a49-16de58dc3def" providerId="ADAL" clId="{04085D22-F842-45D3-AD6D-57FF13F22095}" dt="2025-09-11T19:35:27.439" v="87" actId="13244"/>
        <pc:sldMkLst>
          <pc:docMk/>
          <pc:sldMk cId="2381227926" sldId="308"/>
        </pc:sldMkLst>
        <pc:spChg chg="ord">
          <ac:chgData name="Cote, Andrea (DESE)" userId="2daef489-b5e8-4fe6-8a49-16de58dc3def" providerId="ADAL" clId="{04085D22-F842-45D3-AD6D-57FF13F22095}" dt="2025-09-11T19:35:21.666" v="85" actId="13244"/>
          <ac:spMkLst>
            <pc:docMk/>
            <pc:sldMk cId="2381227926" sldId="308"/>
            <ac:spMk id="4" creationId="{75D4B889-3BB8-56A6-0F61-2AC16A7513D4}"/>
          </ac:spMkLst>
        </pc:spChg>
        <pc:spChg chg="ord">
          <ac:chgData name="Cote, Andrea (DESE)" userId="2daef489-b5e8-4fe6-8a49-16de58dc3def" providerId="ADAL" clId="{04085D22-F842-45D3-AD6D-57FF13F22095}" dt="2025-09-11T19:35:27.439" v="87" actId="13244"/>
          <ac:spMkLst>
            <pc:docMk/>
            <pc:sldMk cId="2381227926" sldId="308"/>
            <ac:spMk id="6" creationId="{E8FDF1FB-D168-18A3-F542-2684A0075118}"/>
          </ac:spMkLst>
        </pc:spChg>
        <pc:picChg chg="ord">
          <ac:chgData name="Cote, Andrea (DESE)" userId="2daef489-b5e8-4fe6-8a49-16de58dc3def" providerId="ADAL" clId="{04085D22-F842-45D3-AD6D-57FF13F22095}" dt="2025-09-11T19:35:25.991" v="86" actId="13244"/>
          <ac:picMkLst>
            <pc:docMk/>
            <pc:sldMk cId="2381227926" sldId="308"/>
            <ac:picMk id="7" creationId="{881F943B-6D21-40C9-DFED-6EC44DA8322E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5:51.986" v="95" actId="13244"/>
        <pc:sldMkLst>
          <pc:docMk/>
          <pc:sldMk cId="3613744876" sldId="309"/>
        </pc:sldMkLst>
        <pc:spChg chg="ord">
          <ac:chgData name="Cote, Andrea (DESE)" userId="2daef489-b5e8-4fe6-8a49-16de58dc3def" providerId="ADAL" clId="{04085D22-F842-45D3-AD6D-57FF13F22095}" dt="2025-09-11T19:35:44.789" v="92" actId="13244"/>
          <ac:spMkLst>
            <pc:docMk/>
            <pc:sldMk cId="3613744876" sldId="309"/>
            <ac:spMk id="4" creationId="{345A1124-5F0B-BFDD-DC96-284C50C6D33A}"/>
          </ac:spMkLst>
        </pc:spChg>
        <pc:spChg chg="ord">
          <ac:chgData name="Cote, Andrea (DESE)" userId="2daef489-b5e8-4fe6-8a49-16de58dc3def" providerId="ADAL" clId="{04085D22-F842-45D3-AD6D-57FF13F22095}" dt="2025-09-11T19:35:43.217" v="91" actId="13244"/>
          <ac:spMkLst>
            <pc:docMk/>
            <pc:sldMk cId="3613744876" sldId="309"/>
            <ac:spMk id="9" creationId="{7DD8A6C7-CDF8-90D2-C5AD-9DE48282AA2E}"/>
          </ac:spMkLst>
        </pc:spChg>
        <pc:picChg chg="ord">
          <ac:chgData name="Cote, Andrea (DESE)" userId="2daef489-b5e8-4fe6-8a49-16de58dc3def" providerId="ADAL" clId="{04085D22-F842-45D3-AD6D-57FF13F22095}" dt="2025-09-11T19:35:49.623" v="94" actId="13244"/>
          <ac:picMkLst>
            <pc:docMk/>
            <pc:sldMk cId="3613744876" sldId="309"/>
            <ac:picMk id="2" creationId="{AED9F73A-F02E-BC03-0C8C-2ED6398E9857}"/>
          </ac:picMkLst>
        </pc:picChg>
        <pc:picChg chg="ord">
          <ac:chgData name="Cote, Andrea (DESE)" userId="2daef489-b5e8-4fe6-8a49-16de58dc3def" providerId="ADAL" clId="{04085D22-F842-45D3-AD6D-57FF13F22095}" dt="2025-09-11T19:35:47.622" v="93" actId="13244"/>
          <ac:picMkLst>
            <pc:docMk/>
            <pc:sldMk cId="3613744876" sldId="309"/>
            <ac:picMk id="3" creationId="{015403B2-551D-1649-CE75-BD8B63B83A30}"/>
          </ac:picMkLst>
        </pc:picChg>
        <pc:picChg chg="ord">
          <ac:chgData name="Cote, Andrea (DESE)" userId="2daef489-b5e8-4fe6-8a49-16de58dc3def" providerId="ADAL" clId="{04085D22-F842-45D3-AD6D-57FF13F22095}" dt="2025-09-11T19:35:51.986" v="95" actId="13244"/>
          <ac:picMkLst>
            <pc:docMk/>
            <pc:sldMk cId="3613744876" sldId="309"/>
            <ac:picMk id="5" creationId="{3110449A-FACE-1180-61F8-8518D62FEC7C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7:02.704" v="110" actId="13244"/>
        <pc:sldMkLst>
          <pc:docMk/>
          <pc:sldMk cId="1831299426" sldId="310"/>
        </pc:sldMkLst>
        <pc:spChg chg="ord">
          <ac:chgData name="Cote, Andrea (DESE)" userId="2daef489-b5e8-4fe6-8a49-16de58dc3def" providerId="ADAL" clId="{04085D22-F842-45D3-AD6D-57FF13F22095}" dt="2025-09-11T19:36:57.430" v="108" actId="13244"/>
          <ac:spMkLst>
            <pc:docMk/>
            <pc:sldMk cId="1831299426" sldId="310"/>
            <ac:spMk id="4" creationId="{709E2FFA-04A0-F16B-4882-634FE696E8A3}"/>
          </ac:spMkLst>
        </pc:spChg>
        <pc:spChg chg="ord">
          <ac:chgData name="Cote, Andrea (DESE)" userId="2daef489-b5e8-4fe6-8a49-16de58dc3def" providerId="ADAL" clId="{04085D22-F842-45D3-AD6D-57FF13F22095}" dt="2025-09-11T19:37:02.704" v="110" actId="13244"/>
          <ac:spMkLst>
            <pc:docMk/>
            <pc:sldMk cId="1831299426" sldId="310"/>
            <ac:spMk id="6" creationId="{FB62DCAB-5195-C8DA-9F5F-150D858E17A4}"/>
          </ac:spMkLst>
        </pc:spChg>
        <pc:picChg chg="ord">
          <ac:chgData name="Cote, Andrea (DESE)" userId="2daef489-b5e8-4fe6-8a49-16de58dc3def" providerId="ADAL" clId="{04085D22-F842-45D3-AD6D-57FF13F22095}" dt="2025-09-11T19:37:00.423" v="109" actId="13244"/>
          <ac:picMkLst>
            <pc:docMk/>
            <pc:sldMk cId="1831299426" sldId="310"/>
            <ac:picMk id="3" creationId="{09892C9D-7DEB-1F8A-1562-864340DF8476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8:18.052" v="128" actId="13244"/>
        <pc:sldMkLst>
          <pc:docMk/>
          <pc:sldMk cId="700237825" sldId="311"/>
        </pc:sldMkLst>
        <pc:spChg chg="ord">
          <ac:chgData name="Cote, Andrea (DESE)" userId="2daef489-b5e8-4fe6-8a49-16de58dc3def" providerId="ADAL" clId="{04085D22-F842-45D3-AD6D-57FF13F22095}" dt="2025-09-11T19:37:59.922" v="126" actId="13244"/>
          <ac:spMkLst>
            <pc:docMk/>
            <pc:sldMk cId="700237825" sldId="311"/>
            <ac:spMk id="4" creationId="{145C531A-29F4-4C90-0768-90F1CE8D5DAC}"/>
          </ac:spMkLst>
        </pc:spChg>
        <pc:picChg chg="ord">
          <ac:chgData name="Cote, Andrea (DESE)" userId="2daef489-b5e8-4fe6-8a49-16de58dc3def" providerId="ADAL" clId="{04085D22-F842-45D3-AD6D-57FF13F22095}" dt="2025-09-11T19:38:18.052" v="128" actId="13244"/>
          <ac:picMkLst>
            <pc:docMk/>
            <pc:sldMk cId="700237825" sldId="311"/>
            <ac:picMk id="3" creationId="{138F18D5-20E8-5C39-3E22-28ABA11EE953}"/>
          </ac:picMkLst>
        </pc:picChg>
        <pc:picChg chg="mod">
          <ac:chgData name="Cote, Andrea (DESE)" userId="2daef489-b5e8-4fe6-8a49-16de58dc3def" providerId="ADAL" clId="{04085D22-F842-45D3-AD6D-57FF13F22095}" dt="2025-09-11T19:38:06.554" v="127" actId="962"/>
          <ac:picMkLst>
            <pc:docMk/>
            <pc:sldMk cId="700237825" sldId="311"/>
            <ac:picMk id="6" creationId="{C3FF26F8-D5B2-F3F4-E4C0-8FEE4B5AC505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9:23.014" v="147" actId="13244"/>
        <pc:sldMkLst>
          <pc:docMk/>
          <pc:sldMk cId="3081054963" sldId="312"/>
        </pc:sldMkLst>
        <pc:spChg chg="ord">
          <ac:chgData name="Cote, Andrea (DESE)" userId="2daef489-b5e8-4fe6-8a49-16de58dc3def" providerId="ADAL" clId="{04085D22-F842-45D3-AD6D-57FF13F22095}" dt="2025-09-11T19:39:16.743" v="146" actId="13244"/>
          <ac:spMkLst>
            <pc:docMk/>
            <pc:sldMk cId="3081054963" sldId="312"/>
            <ac:spMk id="2" creationId="{2E97847C-BD05-EAAD-AC17-0674B8C900F0}"/>
          </ac:spMkLst>
        </pc:spChg>
        <pc:picChg chg="ord">
          <ac:chgData name="Cote, Andrea (DESE)" userId="2daef489-b5e8-4fe6-8a49-16de58dc3def" providerId="ADAL" clId="{04085D22-F842-45D3-AD6D-57FF13F22095}" dt="2025-09-11T19:39:23.014" v="147" actId="13244"/>
          <ac:picMkLst>
            <pc:docMk/>
            <pc:sldMk cId="3081054963" sldId="312"/>
            <ac:picMk id="5" creationId="{44F5FB1E-2205-C718-5D82-5C8D7B13FC3A}"/>
          </ac:picMkLst>
        </pc:picChg>
      </pc:sldChg>
      <pc:sldChg chg="modSp mod">
        <pc:chgData name="Cote, Andrea (DESE)" userId="2daef489-b5e8-4fe6-8a49-16de58dc3def" providerId="ADAL" clId="{04085D22-F842-45D3-AD6D-57FF13F22095}" dt="2025-09-11T19:37:15.762" v="114" actId="13244"/>
        <pc:sldMkLst>
          <pc:docMk/>
          <pc:sldMk cId="2337825784" sldId="313"/>
        </pc:sldMkLst>
        <pc:spChg chg="ord">
          <ac:chgData name="Cote, Andrea (DESE)" userId="2daef489-b5e8-4fe6-8a49-16de58dc3def" providerId="ADAL" clId="{04085D22-F842-45D3-AD6D-57FF13F22095}" dt="2025-09-11T19:37:14.640" v="113" actId="13244"/>
          <ac:spMkLst>
            <pc:docMk/>
            <pc:sldMk cId="2337825784" sldId="313"/>
            <ac:spMk id="2" creationId="{75AB7AD6-BFE7-211E-35BA-18A86F658C69}"/>
          </ac:spMkLst>
        </pc:spChg>
        <pc:spChg chg="ord">
          <ac:chgData name="Cote, Andrea (DESE)" userId="2daef489-b5e8-4fe6-8a49-16de58dc3def" providerId="ADAL" clId="{04085D22-F842-45D3-AD6D-57FF13F22095}" dt="2025-09-11T19:37:15.762" v="114" actId="13244"/>
          <ac:spMkLst>
            <pc:docMk/>
            <pc:sldMk cId="2337825784" sldId="313"/>
            <ac:spMk id="4" creationId="{3439FF07-804E-A492-5EEB-BB15062CF687}"/>
          </ac:spMkLst>
        </pc:spChg>
      </pc:sldChg>
      <pc:sldChg chg="modSp mod">
        <pc:chgData name="Cote, Andrea (DESE)" userId="2daef489-b5e8-4fe6-8a49-16de58dc3def" providerId="ADAL" clId="{04085D22-F842-45D3-AD6D-57FF13F22095}" dt="2025-09-11T19:38:33.538" v="132" actId="13244"/>
        <pc:sldMkLst>
          <pc:docMk/>
          <pc:sldMk cId="46981992" sldId="314"/>
        </pc:sldMkLst>
        <pc:spChg chg="ord">
          <ac:chgData name="Cote, Andrea (DESE)" userId="2daef489-b5e8-4fe6-8a49-16de58dc3def" providerId="ADAL" clId="{04085D22-F842-45D3-AD6D-57FF13F22095}" dt="2025-09-11T19:38:32.537" v="131" actId="13244"/>
          <ac:spMkLst>
            <pc:docMk/>
            <pc:sldMk cId="46981992" sldId="314"/>
            <ac:spMk id="2" creationId="{1A14BED3-3C3A-7FB1-7988-A0474ED2C129}"/>
          </ac:spMkLst>
        </pc:spChg>
        <pc:spChg chg="ord">
          <ac:chgData name="Cote, Andrea (DESE)" userId="2daef489-b5e8-4fe6-8a49-16de58dc3def" providerId="ADAL" clId="{04085D22-F842-45D3-AD6D-57FF13F22095}" dt="2025-09-11T19:38:33.538" v="132" actId="13244"/>
          <ac:spMkLst>
            <pc:docMk/>
            <pc:sldMk cId="46981992" sldId="314"/>
            <ac:spMk id="4" creationId="{D8094AEE-EB36-C8D3-F36A-B22156E986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0995C-D153-2142-8BFF-AF5EAED806D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70C8-D434-0F4E-851D-1FC1F5345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C70C8-D434-0F4E-851D-1FC1F5345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7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70708-0199-44C7-19BA-30F118FBF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2C59D-28C0-D6AF-97CC-99A277B2A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74FF6-67E2-594A-1BE2-4E5690865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A792A-4335-88C6-DFA6-78B400B04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1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0230D-7A9A-575B-6D9A-D0F4A2592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9F057-4F7B-1FE3-1DD1-17B0B5ACF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BE3B2-054C-B071-243B-6686ADE28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3A93-7EEF-9B35-75DC-C9A045584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0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F381-82C5-8580-A76D-770C99048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8EA45-8E4B-ED16-654A-D69CC0569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7FCE1-4F45-95C4-AFD7-991535AFB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7F595-1411-A212-A8F4-4D3E46F1C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55F98-C978-6252-C6EF-09C9F886B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7D94A-0031-6C1A-03D9-EA3FD864C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4D448C-0E40-99BB-394C-7F7BA5853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B77A2-626D-C643-905F-7E0F5B2E8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84697-EF56-88F8-2935-A17317E72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6058D-A12C-B526-181B-A7B2137D6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CB3B3-C126-CBE8-0BBE-EED25D116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359C9-5FC8-2F1F-CB43-3758A8BC4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3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0A14A-BA74-1049-5D7F-81211E1C9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E30AC-D7EC-77AF-1618-A3FDF69CC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16D7F0-0741-9144-586A-3F94DC478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F2366-ECF0-493C-4461-DBCFBA1CE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17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75390-06E1-9E6B-91EE-E8FE3A289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6AE1A1-78C4-9F50-5305-96C088530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3ADB6E-A3E1-8CC1-ABE3-FA7A987EE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64886-FA45-7F72-86A4-93DF540B5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20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BACA-EDC7-214B-9441-7C88B53FE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F3386-8B2B-C032-597B-D58DA302E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2B1EA-00C7-4ACD-EF0D-BFDD79299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6E12-84F3-9014-61B3-788A3E04A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08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FB843-D606-E2B4-9E84-2B241F645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1700F6-0602-16D2-A9F9-69371F9E1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10DEE-618E-F7C5-5675-AF8EA3981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37125-8724-F411-142E-CA59B7D68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73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2C931-45FB-3E6E-35E4-FF7EFC5B6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ECF37-DF51-4484-D5A4-45FA7C3AC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332AA-3F7E-7354-278F-6C8E9C4DF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AB364-B989-5A87-E693-BD1989FE7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5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59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2E948-674D-221C-046E-E9A5A0897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4BBFD-2B54-4F8B-F2B7-D8F2F9C28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9B0BB-B35B-628E-1C9D-36FC70187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B4FF0-EC86-9A83-62E0-B6666DE6C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1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4190-AC7B-1C04-29EF-0D1792C6A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D742E-695A-120D-9A6B-3EBFB9B71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4BB11-A08F-D69F-C606-9ECD0CDD7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AB3AA-D0BC-B1D2-E4DA-403626847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7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16712-0524-5BE9-1A2A-6D77D664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E922F7-A7ED-C337-9A75-10C1E6EA4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438AC-6E4D-89B6-1C69-EA52BD902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11861-E2E7-F08B-DCA6-E633B43B9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35276-6E8A-6137-2190-FDE67CA90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E4AEC-58DD-003E-ED1C-41F4027CC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527F7-C7BD-9C46-E968-233BBBD4B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07032-DBA4-C6C0-29C9-F4BD9EA63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38A47-9FAE-44E2-8DA8-FB45D762E8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50EB0-4604-2C02-C995-58540465E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D48F1A-0B1A-000C-5BBE-2C5D9A21BD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A5B60-374A-254B-23DC-400124FC0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07159-D187-6C93-F988-B3B92280A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6EE65-EAC1-A73B-4F2F-81302A2DA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BC4A80-328B-C7E1-F5A1-FD893766C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5440B-B16F-923F-3C60-381105A04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BF9D-8C00-87CD-6A6A-862A5FFD4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51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5EEAC-E9D3-81CD-BF90-337EA71D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49FF2-0C95-0443-FB58-8E977EA74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B24938-C46C-D665-2F0B-253D8A0AB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368E7-C8EB-B1F4-55EE-4DB575F98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B072A-F653-C359-1992-E5C70E4D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4BF1D1-358A-EB15-BE10-718E61E62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AD7F7-790B-91A0-181A-EB02E826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F7AFA-7F2B-08DD-4F75-798ED1443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68F07-36FD-9145-A6E9-D15033285F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A875479-24EE-8B08-3237-6464AF55F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40951-05A5-7CA5-5F18-122551A76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35" y="1122363"/>
            <a:ext cx="11367655" cy="2387600"/>
          </a:xfrm>
        </p:spPr>
        <p:txBody>
          <a:bodyPr anchor="b"/>
          <a:lstStyle>
            <a:lvl1pPr algn="l">
              <a:defRPr sz="6000">
                <a:solidFill>
                  <a:srgbClr val="C41F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09E07-44E6-7C1E-00E4-E7FABE5C8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335" y="3602038"/>
            <a:ext cx="1136765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EB162-5F83-7A33-FD2F-6A06DB7FF005}"/>
              </a:ext>
            </a:extLst>
          </p:cNvPr>
          <p:cNvSpPr txBox="1"/>
          <p:nvPr userDrawn="1"/>
        </p:nvSpPr>
        <p:spPr>
          <a:xfrm>
            <a:off x="11346024" y="6410131"/>
            <a:ext cx="438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030E51C-B689-42AA-AE99-D0FE2AA34991}" type="slidenum">
              <a:rPr lang="en-US" sz="1200" b="1" baseline="0" smtClean="0">
                <a:latin typeface="Arial" panose="020B0604020202020204" pitchFamily="34" charset="0"/>
              </a:rPr>
              <a:t>‹#›</a:t>
            </a:fld>
            <a:endParaRPr lang="en-US" sz="1200" b="1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A14BDC8-023B-A3C1-9115-E3E057FD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2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AB8F2DB-0E86-25E4-089C-D9D51CD68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2" y="1653600"/>
            <a:ext cx="10013594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B90F16-CE48-2CF1-46BC-2F7C211A8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5D72AC3-3811-FBF4-5F0E-D3F39FA46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86" y="365126"/>
            <a:ext cx="9023241" cy="923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306" y="1653600"/>
            <a:ext cx="9384420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7368088-8467-7A31-8E12-2A399E379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EE6D5-133E-6949-5F5A-803AA6E4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9377-2A7D-1A12-2374-21AE301C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2" y="1653600"/>
            <a:ext cx="10013594" cy="456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7541-C9AF-AF89-2351-25C73E3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26E54BF-C6A3-6622-7CD1-9B2DC482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5A174-BE75-C5B8-F22D-F99CD716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EA3D-1BAE-90A1-5E89-934277AA2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226A4-648B-71F9-AE49-0478EFFB1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74708-6202-BD43-ADD8-009728BE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E424-3880-9240-B5A6-1D64B56C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836" y="365125"/>
            <a:ext cx="9339552" cy="1149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C97C6-9876-C6DB-9A37-0BDBFC68A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41F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A4611-CEAF-89DF-248B-B62DAD182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DA6B5-F9F1-2FA4-E32F-D0A0D28C2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41F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7E4C6-479D-3B9B-422A-2AD764FAF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CBEAD-A559-04D6-F22E-0C48749D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EFDFD-0EA9-2531-6FB9-D72353C0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35FB-211A-A800-08CD-EAD4B188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C68C-7916-76F1-96FC-51456544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6722-DCF8-4EEB-8A16-9C84B43F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95CE5D-8F44-F85E-2D7C-4CEDDD308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A9E2A-1DC5-889F-4D35-451A695B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286FE-7CF1-9583-DC7B-56F2E4138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53600"/>
            <a:ext cx="10903527" cy="456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14E7-1299-47A9-DB9D-7D5E0AD21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2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C4A0DE-E854-7B4D-B0CC-3A3B8679D4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DESE logo, The Kulowiec Group logo, and the Collaborative for Educational Services logo">
            <a:extLst>
              <a:ext uri="{FF2B5EF4-FFF2-40B4-BE49-F238E27FC236}">
                <a16:creationId xmlns:a16="http://schemas.microsoft.com/office/drawing/2014/main" id="{C8D5F1E0-0C2C-B387-DC06-6671943331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199" y="6208816"/>
            <a:ext cx="2916851" cy="5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5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4" r:id="rId6"/>
    <p:sldLayoutId id="2147483652" r:id="rId7"/>
    <p:sldLayoutId id="2147483653" r:id="rId8"/>
    <p:sldLayoutId id="214748365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rlo/edtech/ai-literacy/index.html#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1D5C-7327-19EA-B224-09D5814AE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AI Literacy for Massachusetts Educators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71415-D8B7-A7D6-B9DF-936708481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Facilitation &amp; Discussion Guide Slides for Facilitators</a:t>
            </a:r>
          </a:p>
          <a:p>
            <a:r>
              <a:rPr lang="en-US"/>
              <a:t>(Slides correspond to sample 45-minute agendas)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6415A-B437-B7E7-EF32-C4B379CAA896}"/>
              </a:ext>
            </a:extLst>
          </p:cNvPr>
          <p:cNvSpPr txBox="1"/>
          <p:nvPr/>
        </p:nvSpPr>
        <p:spPr>
          <a:xfrm>
            <a:off x="1968173" y="269739"/>
            <a:ext cx="80474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</a:t>
            </a:r>
          </a:p>
        </p:txBody>
      </p:sp>
      <p:pic>
        <p:nvPicPr>
          <p:cNvPr id="5" name="Picture 4" descr="QR code">
            <a:extLst>
              <a:ext uri="{FF2B5EF4-FFF2-40B4-BE49-F238E27FC236}">
                <a16:creationId xmlns:a16="http://schemas.microsoft.com/office/drawing/2014/main" id="{2329105B-4C7F-998C-A835-F25EE8807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10" y="155036"/>
            <a:ext cx="1445164" cy="14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8502-FF26-3371-E6BB-8E0A68AB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Connections</a:t>
            </a:r>
          </a:p>
        </p:txBody>
      </p:sp>
      <p:pic>
        <p:nvPicPr>
          <p:cNvPr id="7" name="Picture 6" descr="A screen shot of the AI literacy definitions from the AI Literacy online resource">
            <a:extLst>
              <a:ext uri="{FF2B5EF4-FFF2-40B4-BE49-F238E27FC236}">
                <a16:creationId xmlns:a16="http://schemas.microsoft.com/office/drawing/2014/main" id="{DB7E5092-5E34-CCD6-8419-9C75E919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7" y="2232091"/>
            <a:ext cx="5016814" cy="2906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1DC831-5FE7-CD91-E768-765EB1B3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637882"/>
            <a:ext cx="5798125" cy="458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Avenir Medium" panose="02000503020000020003" pitchFamily="2" charset="0"/>
              </a:rPr>
              <a:t>2. What connections do you see between AI literacy and your professional practice? Why might it be important for you learn about AI?</a:t>
            </a:r>
          </a:p>
          <a:p>
            <a:pPr marL="0" indent="0">
              <a:buNone/>
            </a:pPr>
            <a:endParaRPr lang="en-US">
              <a:latin typeface="Avenir Medium" panose="02000503020000020003" pitchFamily="2" charset="0"/>
            </a:endParaRPr>
          </a:p>
          <a:p>
            <a:pPr marL="0" indent="0">
              <a:buNone/>
            </a:pPr>
            <a:r>
              <a:rPr lang="en-US">
                <a:latin typeface="Avenir Medium" panose="02000503020000020003" pitchFamily="2" charset="0"/>
              </a:rPr>
              <a:t>3. What values will guide the way you approach AI in your practice? How will those values meaningfully shape your actions?</a:t>
            </a:r>
          </a:p>
          <a:p>
            <a:pPr marL="0" indent="0">
              <a:buNone/>
            </a:pPr>
            <a:endParaRPr lang="en-US">
              <a:latin typeface="Avenir Medium" panose="02000503020000020003" pitchFamily="2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F91253-E946-6E66-20A3-EFE483B0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47E1E-6B5D-B9F2-DF3C-1C73F84DE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2F1D8C-6369-7D11-D54A-E9AA5ED3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Intro &amp; Overview - Closing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CE6F1C-DFB1-12DA-3A74-973F2517A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/>
              <a:t>Grab a Post-It</a:t>
            </a:r>
            <a:br>
              <a:rPr lang="en-US"/>
            </a:br>
            <a:endParaRPr lang="en-US"/>
          </a:p>
          <a:p>
            <a:r>
              <a:rPr lang="en-US"/>
              <a:t>I'm wondering about....</a:t>
            </a:r>
          </a:p>
          <a:p>
            <a:r>
              <a:rPr lang="en-US"/>
              <a:t>I want to learn more about...</a:t>
            </a:r>
          </a:p>
          <a:p>
            <a:r>
              <a:rPr lang="en-US"/>
              <a:t>I find this interesting because...</a:t>
            </a:r>
          </a:p>
          <a:p>
            <a:r>
              <a:rPr lang="en-US"/>
              <a:t>One really important point raised today that resonated with me is...</a:t>
            </a:r>
          </a:p>
          <a:p>
            <a:endParaRPr lang="en-US"/>
          </a:p>
        </p:txBody>
      </p:sp>
      <p:pic>
        <p:nvPicPr>
          <p:cNvPr id="11" name="Picture 10" descr="Principle 1 Icon: Illustration of four interlocking toy building bricks. Three bricks are stacked vertically to form a corner shape, while a fourth brick appears to be floating above, as if about to be added.">
            <a:extLst>
              <a:ext uri="{FF2B5EF4-FFF2-40B4-BE49-F238E27FC236}">
                <a16:creationId xmlns:a16="http://schemas.microsoft.com/office/drawing/2014/main" id="{483912AC-AB04-86E2-0E32-A8EDC8936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900" y="5614343"/>
            <a:ext cx="1368163" cy="11071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4259D5-6834-681C-4E53-A646D2C816CE}"/>
              </a:ext>
            </a:extLst>
          </p:cNvPr>
          <p:cNvSpPr txBox="1"/>
          <p:nvPr/>
        </p:nvSpPr>
        <p:spPr>
          <a:xfrm>
            <a:off x="2701604" y="5677138"/>
            <a:ext cx="7091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>
                <a:latin typeface="Avenir Black" panose="02000503020000020003" pitchFamily="2" charset="0"/>
              </a:rPr>
              <a:t>Next up</a:t>
            </a:r>
          </a:p>
          <a:p>
            <a:pPr algn="ctr"/>
            <a:r>
              <a:rPr lang="en-US" sz="2500" b="1">
                <a:latin typeface="Avenir Black" panose="02000503020000020003" pitchFamily="2" charset="0"/>
              </a:rPr>
              <a:t>Principle 1: Grasp the Fundamentals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D6AE9-70D8-46EA-E2DA-1B1C1949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96792-DF25-969A-033F-762DE326B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7E53C-027B-F998-869A-C7E869DEF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35" y="1122363"/>
            <a:ext cx="11367655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venir Black" panose="02000503020000020003" pitchFamily="2" charset="0"/>
              </a:rPr>
              <a:t>PRINCIPLE 1</a:t>
            </a:r>
            <a:br>
              <a:rPr lang="en-US" sz="4400" b="1" dirty="0">
                <a:latin typeface="Avenir Black" panose="02000503020000020003" pitchFamily="2" charset="0"/>
              </a:rPr>
            </a:br>
            <a:r>
              <a:rPr lang="en-US" sz="4400" b="1" dirty="0">
                <a:latin typeface="Avenir Black" panose="02000503020000020003" pitchFamily="2" charset="0"/>
              </a:rPr>
              <a:t>Grasp the Fundamentals</a:t>
            </a:r>
            <a:endParaRPr lang="en-US" sz="4400" dirty="0"/>
          </a:p>
        </p:txBody>
      </p:sp>
      <p:pic>
        <p:nvPicPr>
          <p:cNvPr id="2" name="Picture 1" descr="Principle 1 Icon: Illustration of four interlocking toy building bricks. Three bricks are stacked vertically to form a corner shape, while a fourth brick appears to be floating above, as if about to be added.">
            <a:extLst>
              <a:ext uri="{FF2B5EF4-FFF2-40B4-BE49-F238E27FC236}">
                <a16:creationId xmlns:a16="http://schemas.microsoft.com/office/drawing/2014/main" id="{F8EBC9AE-76A8-7522-33FA-4B7DDE09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195" y="626416"/>
            <a:ext cx="2689267" cy="2176185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99029C5E-D44D-DB49-3034-1EF66B3F9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>
                <a:latin typeface="Avenir Oblique" panose="02000503020000020003" pitchFamily="2" charset="0"/>
              </a:rPr>
              <a:t>Smart choices about AI begin with a clear grasp of its basic mechanics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EBD8B4-DD88-E90A-422F-D54C4EE50399}"/>
              </a:ext>
            </a:extLst>
          </p:cNvPr>
          <p:cNvSpPr txBox="1"/>
          <p:nvPr/>
        </p:nvSpPr>
        <p:spPr>
          <a:xfrm>
            <a:off x="2174240" y="484800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https://bit.ly/MA-ai-literacy-principle1</a:t>
            </a:r>
          </a:p>
        </p:txBody>
      </p:sp>
      <p:pic>
        <p:nvPicPr>
          <p:cNvPr id="3" name="Content Placeholder 8" descr="QR code">
            <a:extLst>
              <a:ext uri="{FF2B5EF4-FFF2-40B4-BE49-F238E27FC236}">
                <a16:creationId xmlns:a16="http://schemas.microsoft.com/office/drawing/2014/main" id="{687E54C1-DDF0-6EC7-7267-9EA76E9FF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62" y="4005910"/>
            <a:ext cx="2000778" cy="20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26674-FB51-27D2-44CC-32C8788E5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96A972A-D259-EAFD-B618-B278B10E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1 - Opening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15C6B-EF34-293A-8829-60EFF393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8" y="1653600"/>
            <a:ext cx="10230978" cy="4566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>
                <a:latin typeface="Avenir Black"/>
              </a:rPr>
              <a:t>How confident do you feel about your understanding of </a:t>
            </a:r>
            <a:r>
              <a:rPr lang="en-US" sz="4400" b="1" u="sng">
                <a:latin typeface="Avenir Black"/>
              </a:rPr>
              <a:t>how AI works</a:t>
            </a:r>
            <a:r>
              <a:rPr lang="en-US" sz="4400" b="1">
                <a:latin typeface="Avenir Black"/>
              </a:rPr>
              <a:t>?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 descr="Hands holding up fingers. 1 - not at all confident, 2 slightly confident, 3 somewhat confident, 4 fairly confident, and 5 completely confident.">
            <a:extLst>
              <a:ext uri="{FF2B5EF4-FFF2-40B4-BE49-F238E27FC236}">
                <a16:creationId xmlns:a16="http://schemas.microsoft.com/office/drawing/2014/main" id="{A1F6D613-26F1-F668-A65C-AD29715E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65" y="3333536"/>
            <a:ext cx="10483339" cy="31593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323BB-C53D-7382-72D7-88966E79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2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C0F1-299C-4CDD-B15F-CC96AB137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9A8BDD-B97E-F6C9-BF2E-3EFFE489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1 - Review Key Takeaways</a:t>
            </a:r>
          </a:p>
        </p:txBody>
      </p:sp>
      <p:grpSp>
        <p:nvGrpSpPr>
          <p:cNvPr id="10" name="Group 9" descr="Screen shot of the Principle 1 table of contents">
            <a:extLst>
              <a:ext uri="{FF2B5EF4-FFF2-40B4-BE49-F238E27FC236}">
                <a16:creationId xmlns:a16="http://schemas.microsoft.com/office/drawing/2014/main" id="{F041D3B3-D0EA-7DA4-C2F9-C2CAB8C8FB04}"/>
              </a:ext>
            </a:extLst>
          </p:cNvPr>
          <p:cNvGrpSpPr/>
          <p:nvPr/>
        </p:nvGrpSpPr>
        <p:grpSpPr>
          <a:xfrm>
            <a:off x="1672757" y="1436399"/>
            <a:ext cx="4592570" cy="4772025"/>
            <a:chOff x="6449390" y="1352205"/>
            <a:chExt cx="4592570" cy="47720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B21593-97B3-A61C-F5C6-0E29E9F85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0910" y="1352205"/>
              <a:ext cx="4591050" cy="477202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AC436C-4EC8-9E32-97F1-F39A8A998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49390" y="2473739"/>
              <a:ext cx="3611217" cy="850347"/>
            </a:xfrm>
            <a:prstGeom prst="rect">
              <a:avLst/>
            </a:prstGeom>
            <a:noFill/>
            <a:ln w="28575">
              <a:solidFill>
                <a:srgbClr val="BE1F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A3478"/>
                </a:solidFill>
                <a:highlight>
                  <a:srgbClr val="BE1F82"/>
                </a:highligh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DAB8D-E788-E1DF-5F6D-2CAB47A0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49390" y="3953565"/>
              <a:ext cx="3611217" cy="1557129"/>
            </a:xfrm>
            <a:prstGeom prst="rect">
              <a:avLst/>
            </a:prstGeom>
            <a:noFill/>
            <a:ln w="28575">
              <a:solidFill>
                <a:srgbClr val="BE1F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Screen shot of the Principle 1 Handout">
            <a:extLst>
              <a:ext uri="{FF2B5EF4-FFF2-40B4-BE49-F238E27FC236}">
                <a16:creationId xmlns:a16="http://schemas.microsoft.com/office/drawing/2014/main" id="{E6C048A9-4028-5B94-30DF-DE6426DE1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047" y="1285471"/>
            <a:ext cx="4118598" cy="5096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D53C3-DBD1-8657-AC0E-48AAF36E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14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99CFF-B428-91BC-7ABD-1605B687F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283974" y="2007704"/>
            <a:ext cx="2070983" cy="538828"/>
          </a:xfrm>
          <a:prstGeom prst="straightConnector1">
            <a:avLst/>
          </a:prstGeom>
          <a:ln w="76200">
            <a:solidFill>
              <a:srgbClr val="BE1F8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E9AC1FD-A123-62CC-59F6-BD8B325CD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994" y="2786535"/>
            <a:ext cx="1967932" cy="18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8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22D35-EE77-E95A-6029-7E57697CB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76468CE-434C-63EE-1C62-AADE6772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1 - Discuss Key Takeaways</a:t>
            </a:r>
          </a:p>
        </p:txBody>
      </p:sp>
      <p:pic>
        <p:nvPicPr>
          <p:cNvPr id="4" name="Picture 3" descr="Screen shot of the Principle 1 table of contents">
            <a:extLst>
              <a:ext uri="{FF2B5EF4-FFF2-40B4-BE49-F238E27FC236}">
                <a16:creationId xmlns:a16="http://schemas.microsoft.com/office/drawing/2014/main" id="{20A82137-9457-93E9-6E83-0D1B74F4B1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62" y="1462640"/>
            <a:ext cx="4591050" cy="4772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34A368-D325-766F-D1D0-4907899E9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44" y="3009416"/>
            <a:ext cx="1495700" cy="136925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2EAC8A-14D7-5A40-3E61-AC481DAA0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5612" y="1825625"/>
            <a:ext cx="471818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Part I:  Turn and Talk</a:t>
            </a:r>
          </a:p>
          <a:p>
            <a:r>
              <a:rPr lang="en-US"/>
              <a:t>Pick one and explain it to the person next to you in your own words.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Part II: TQE</a:t>
            </a:r>
          </a:p>
          <a:p>
            <a:r>
              <a:rPr lang="en-US"/>
              <a:t>Share a thought</a:t>
            </a:r>
          </a:p>
          <a:p>
            <a:r>
              <a:rPr lang="en-US"/>
              <a:t>Share a question</a:t>
            </a:r>
          </a:p>
          <a:p>
            <a:r>
              <a:rPr lang="en-US"/>
              <a:t>Share an epiphany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C23DE2-EB63-41E2-27E1-8DA3A0FD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15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C1A314-8E6B-6F5B-0F89-9EFEAC464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3042" y="2584174"/>
            <a:ext cx="3611217" cy="850347"/>
          </a:xfrm>
          <a:prstGeom prst="rect">
            <a:avLst/>
          </a:prstGeom>
          <a:noFill/>
          <a:ln w="28575">
            <a:solidFill>
              <a:srgbClr val="BE1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3478"/>
              </a:solidFill>
              <a:highlight>
                <a:srgbClr val="BE1F82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DA54EF-2DBB-FDFF-ED74-73F3103D2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3042" y="4064000"/>
            <a:ext cx="3611217" cy="1557129"/>
          </a:xfrm>
          <a:prstGeom prst="rect">
            <a:avLst/>
          </a:prstGeom>
          <a:noFill/>
          <a:ln w="28575">
            <a:solidFill>
              <a:srgbClr val="BE1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2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FF6D7-AC78-36F5-EAEA-03CEFE58E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E4C001-7C95-7EA5-A1E2-D4B06DAC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Principle 1 - Going Deeper</a:t>
            </a:r>
          </a:p>
        </p:txBody>
      </p:sp>
      <p:pic>
        <p:nvPicPr>
          <p:cNvPr id="9" name="Content Placeholder 8" descr="QR code">
            <a:extLst>
              <a:ext uri="{FF2B5EF4-FFF2-40B4-BE49-F238E27FC236}">
                <a16:creationId xmlns:a16="http://schemas.microsoft.com/office/drawing/2014/main" id="{0D831172-CD9F-4E94-2973-4B7268F13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462" y="135207"/>
            <a:ext cx="2000778" cy="20007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38B1F-94E8-425A-9327-9E47E2BDB063}"/>
              </a:ext>
            </a:extLst>
          </p:cNvPr>
          <p:cNvSpPr txBox="1"/>
          <p:nvPr/>
        </p:nvSpPr>
        <p:spPr>
          <a:xfrm>
            <a:off x="2174240" y="143639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https://bit.ly/MA-ai-literacy-principle1</a:t>
            </a:r>
          </a:p>
        </p:txBody>
      </p:sp>
      <p:pic>
        <p:nvPicPr>
          <p:cNvPr id="8" name="Picture 7" descr="a clock with the words 10 minutes on it.">
            <a:extLst>
              <a:ext uri="{FF2B5EF4-FFF2-40B4-BE49-F238E27FC236}">
                <a16:creationId xmlns:a16="http://schemas.microsoft.com/office/drawing/2014/main" id="{F96693DE-2905-C569-0772-4397B13A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376"/>
          <a:stretch>
            <a:fillRect/>
          </a:stretch>
        </p:blipFill>
        <p:spPr>
          <a:xfrm rot="20586429">
            <a:off x="3393653" y="2716956"/>
            <a:ext cx="3130274" cy="3491468"/>
          </a:xfrm>
          <a:prstGeom prst="rect">
            <a:avLst/>
          </a:prstGeom>
        </p:spPr>
      </p:pic>
      <p:pic>
        <p:nvPicPr>
          <p:cNvPr id="4" name="Picture 3" descr="Screen shot of the Principle 1 table of contents">
            <a:extLst>
              <a:ext uri="{FF2B5EF4-FFF2-40B4-BE49-F238E27FC236}">
                <a16:creationId xmlns:a16="http://schemas.microsoft.com/office/drawing/2014/main" id="{13E929E6-F154-9627-96C0-661DAA75D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515" y="1949450"/>
            <a:ext cx="4591050" cy="4772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9A878-38C8-E580-6DD6-16F22DE0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16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5E42EA-0E45-E33F-17C1-B360B4641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556" y="3060121"/>
            <a:ext cx="3611217" cy="850347"/>
          </a:xfrm>
          <a:prstGeom prst="rect">
            <a:avLst/>
          </a:prstGeom>
          <a:noFill/>
          <a:ln w="28575">
            <a:solidFill>
              <a:srgbClr val="BE1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3478"/>
              </a:solidFill>
              <a:highlight>
                <a:srgbClr val="BE1F82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1CEB58-49F0-69BB-C0C1-CEB294B5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5610" y="4578330"/>
            <a:ext cx="3611217" cy="1557129"/>
          </a:xfrm>
          <a:prstGeom prst="rect">
            <a:avLst/>
          </a:prstGeom>
          <a:noFill/>
          <a:ln w="28575">
            <a:solidFill>
              <a:srgbClr val="BE1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6CDB-4077-5118-2761-5FAB90B1E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0B5138-D0E9-AA9A-C909-3BDB4FF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Principle 1 - Individual Reflection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B99BA-850E-C04C-CE2D-F41301EC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0" y="1653600"/>
            <a:ext cx="10014526" cy="45662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venir Medium" panose="02000503020000020003" pitchFamily="2" charset="0"/>
              </a:rPr>
              <a:t>What’s one thing you learned or clarified about how AI works from this resource?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venir Medium" panose="02000503020000020003" pitchFamily="2" charset="0"/>
              </a:rPr>
              <a:t>How does understanding AI basics help you think about its role in your practice, or in education in general?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venir Medium" panose="02000503020000020003" pitchFamily="2" charset="0"/>
              </a:rPr>
              <a:t>If AI systems can reinforce dominant worldviews, how can we use them in ways that support equity and inclusion instead? </a:t>
            </a:r>
            <a:endParaRPr lang="en-US" dirty="0">
              <a:latin typeface="Avenir Medium" panose="02000503020000020003" pitchFamily="2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F93EFE-A0E5-A55F-543B-4632D9FA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5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A6E7-52F2-FBCF-A760-1CFE442A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pairs or small groups: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8AED-0F5B-A66A-A9B9-A416B9C59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0" y="1653600"/>
            <a:ext cx="10034846" cy="4566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Discuss:</a:t>
            </a:r>
          </a:p>
          <a:p>
            <a:pPr lvl="1">
              <a:lnSpc>
                <a:spcPct val="150000"/>
              </a:lnSpc>
            </a:pPr>
            <a:r>
              <a:rPr lang="en-US" sz="2800"/>
              <a:t>One </a:t>
            </a:r>
            <a:r>
              <a:rPr lang="en-US" sz="2800" b="1"/>
              <a:t>insight</a:t>
            </a:r>
            <a:endParaRPr lang="en-US" sz="3200"/>
          </a:p>
          <a:p>
            <a:pPr lvl="1">
              <a:lnSpc>
                <a:spcPct val="150000"/>
              </a:lnSpc>
            </a:pPr>
            <a:r>
              <a:rPr lang="en-US" sz="2800"/>
              <a:t>One </a:t>
            </a:r>
            <a:r>
              <a:rPr lang="en-US" sz="2800" b="1"/>
              <a:t>tension</a:t>
            </a:r>
            <a:endParaRPr lang="en-US" sz="3200"/>
          </a:p>
          <a:p>
            <a:pPr lvl="1">
              <a:lnSpc>
                <a:spcPct val="150000"/>
              </a:lnSpc>
            </a:pPr>
            <a:r>
              <a:rPr lang="en-US" sz="2800"/>
              <a:t>One </a:t>
            </a:r>
            <a:r>
              <a:rPr lang="en-US" sz="2800" b="1"/>
              <a:t>question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3200"/>
              <a:t>Add to the posters around the room</a:t>
            </a:r>
          </a:p>
          <a:p>
            <a:pPr>
              <a:lnSpc>
                <a:spcPct val="150000"/>
              </a:lnSpc>
            </a:pPr>
            <a:r>
              <a:rPr lang="en-US" sz="3200"/>
              <a:t>Gallery walk to read other responses</a:t>
            </a:r>
          </a:p>
        </p:txBody>
      </p:sp>
      <p:pic>
        <p:nvPicPr>
          <p:cNvPr id="9" name="Picture 8" descr="a light blub, a scale, and a question mark">
            <a:extLst>
              <a:ext uri="{FF2B5EF4-FFF2-40B4-BE49-F238E27FC236}">
                <a16:creationId xmlns:a16="http://schemas.microsoft.com/office/drawing/2014/main" id="{A01B1849-2E63-6475-3346-7E170622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463" y="2648459"/>
            <a:ext cx="5169877" cy="15610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4B0A-7498-4674-E07B-E8A1F7AC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6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1A8AA-4EDF-81F4-C443-77940D1CC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FCB114-974D-F09D-3BEF-63B18334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3" y="325207"/>
            <a:ext cx="9632373" cy="92334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How confident do you feel about your understanding of how AI works? How has your answer changed or stayed the same? Why?</a:t>
            </a:r>
            <a:endParaRPr lang="en-US" dirty="0"/>
          </a:p>
        </p:txBody>
      </p:sp>
      <p:pic>
        <p:nvPicPr>
          <p:cNvPr id="10" name="Picture 9" descr="Hands holding up fingers. 1 - not at all confident, 2 slightly confident, 3 somewhat confident, 4 fairly confident, and 5 completely confident.">
            <a:extLst>
              <a:ext uri="{FF2B5EF4-FFF2-40B4-BE49-F238E27FC236}">
                <a16:creationId xmlns:a16="http://schemas.microsoft.com/office/drawing/2014/main" id="{92B39544-614B-BDA4-33A8-98C5AC68A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10" y="1830105"/>
            <a:ext cx="9738723" cy="2934935"/>
          </a:xfrm>
          <a:prstGeom prst="rect">
            <a:avLst/>
          </a:prstGeom>
        </p:spPr>
      </p:pic>
      <p:pic>
        <p:nvPicPr>
          <p:cNvPr id="9" name="Picture 8" descr="Principle 2 Icon: illustration of a map location pin with a person icon inside a circle at its center.">
            <a:extLst>
              <a:ext uri="{FF2B5EF4-FFF2-40B4-BE49-F238E27FC236}">
                <a16:creationId xmlns:a16="http://schemas.microsoft.com/office/drawing/2014/main" id="{0D414CEF-5189-C986-1741-A6006559B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910" y="5919228"/>
            <a:ext cx="462883" cy="737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BFEABC-B23A-FB1D-3EA4-692F093C130E}"/>
              </a:ext>
            </a:extLst>
          </p:cNvPr>
          <p:cNvSpPr txBox="1"/>
          <p:nvPr/>
        </p:nvSpPr>
        <p:spPr>
          <a:xfrm>
            <a:off x="2626469" y="5763096"/>
            <a:ext cx="7091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>
                <a:latin typeface="Avenir Black" panose="02000503020000020003" pitchFamily="2" charset="0"/>
              </a:rPr>
              <a:t>Next up</a:t>
            </a:r>
          </a:p>
          <a:p>
            <a:pPr algn="ctr"/>
            <a:r>
              <a:rPr lang="en-US" sz="2500" b="1">
                <a:latin typeface="Avenir Black" panose="02000503020000020003" pitchFamily="2" charset="0"/>
              </a:rPr>
              <a:t>Principle 2: Center Human Intelligence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BE140-EBCA-5FFD-8A87-8DC55257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9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AC11-1E2C-20BA-21A2-7C14E73B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157D5-607F-8C7A-6AD4-928D60E82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104" y="1653600"/>
            <a:ext cx="9962622" cy="4566225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These optional slides correspond to the sample agendas provided in the AI Literacy for Massachusetts Educators, Facilitation &amp; Discussion Guide, </a:t>
            </a:r>
            <a:r>
              <a:rPr lang="en-US"/>
              <a:t>which is aligned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DESE’s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AI Literacy for Educators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online module.</a:t>
            </a:r>
          </a:p>
          <a:p>
            <a:pPr algn="l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These slides are optional and provided for reference; facilitators are encouraged to modify them to suit local goals and contexts.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0229B-E9E7-B3BE-5511-949ABA24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106722-DCF8-4EEB-8A16-9C84B43F4D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9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9AEA-FE7F-BAF7-4A01-0AC1B3FB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E8CD-C64E-6CEB-C292-EDA5C58A8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venir Black" panose="02000503020000020003" pitchFamily="2" charset="0"/>
              </a:rPr>
              <a:t>PRINCIPLE 2</a:t>
            </a:r>
            <a:br>
              <a:rPr lang="en-US" b="1">
                <a:latin typeface="Avenir Black" panose="02000503020000020003" pitchFamily="2" charset="0"/>
              </a:rPr>
            </a:br>
            <a:r>
              <a:rPr lang="en-US" b="1">
                <a:latin typeface="Avenir Black" panose="02000503020000020003" pitchFamily="2" charset="0"/>
              </a:rPr>
              <a:t>Center Human Intelligence</a:t>
            </a: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167C0E0-52FE-D8CF-C18A-F8153055D3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Avenir Oblique" panose="02000503020000020003" pitchFamily="2" charset="0"/>
              </a:rPr>
              <a:t>Let human insight and agency steer every engagement with AI</a:t>
            </a:r>
          </a:p>
          <a:p>
            <a:endParaRPr lang="en-US"/>
          </a:p>
        </p:txBody>
      </p:sp>
      <p:pic>
        <p:nvPicPr>
          <p:cNvPr id="3" name="Picture 2" descr="QR code">
            <a:extLst>
              <a:ext uri="{FF2B5EF4-FFF2-40B4-BE49-F238E27FC236}">
                <a16:creationId xmlns:a16="http://schemas.microsoft.com/office/drawing/2014/main" id="{770FF8F0-EEDB-6ECA-E93F-E6163973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53" y="3938395"/>
            <a:ext cx="2021840" cy="202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BAD06-212D-FD54-C4FC-91F849BD9E75}"/>
              </a:ext>
            </a:extLst>
          </p:cNvPr>
          <p:cNvSpPr txBox="1"/>
          <p:nvPr/>
        </p:nvSpPr>
        <p:spPr>
          <a:xfrm>
            <a:off x="2222993" y="5349875"/>
            <a:ext cx="6097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https://bit.ly/MA-ai-literacy-principle2</a:t>
            </a:r>
          </a:p>
        </p:txBody>
      </p:sp>
      <p:pic>
        <p:nvPicPr>
          <p:cNvPr id="5" name="Picture 4" descr="Principle 2 Icon: illustration of a map location pin with a person icon inside a circle at its center.&#10;&#10;">
            <a:extLst>
              <a:ext uri="{FF2B5EF4-FFF2-40B4-BE49-F238E27FC236}">
                <a16:creationId xmlns:a16="http://schemas.microsoft.com/office/drawing/2014/main" id="{9E2E271A-0D31-F829-A95E-D19A35243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705" y="311192"/>
            <a:ext cx="1426913" cy="22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5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383E5-72CF-B545-E7F1-348B5F15D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62821E-68E9-59EF-F3CB-BD082C8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2 - Opening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E611B-9DD0-E829-2F51-87B38D7D0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venir Black" panose="02000503020000020003" pitchFamily="2" charset="0"/>
              </a:rPr>
              <a:t>What’s one thing you bring to a task that AI never could?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E5EB76-00D5-C47A-86A8-FFD41276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8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88F48D-92C4-B472-EB49-8669F372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2 - Review</a:t>
            </a:r>
          </a:p>
        </p:txBody>
      </p:sp>
      <p:pic>
        <p:nvPicPr>
          <p:cNvPr id="7" name="Picture 6" descr="QR code">
            <a:extLst>
              <a:ext uri="{FF2B5EF4-FFF2-40B4-BE49-F238E27FC236}">
                <a16:creationId xmlns:a16="http://schemas.microsoft.com/office/drawing/2014/main" id="{5C4955B2-876E-C457-C26B-0B0EA066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3" y="0"/>
            <a:ext cx="2021840" cy="202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4877D-BC6A-2ECB-B992-550317059AE6}"/>
              </a:ext>
            </a:extLst>
          </p:cNvPr>
          <p:cNvSpPr txBox="1"/>
          <p:nvPr/>
        </p:nvSpPr>
        <p:spPr>
          <a:xfrm>
            <a:off x="2166293" y="1411480"/>
            <a:ext cx="6097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https://bit.ly/MA-ai-literacy-principle2</a:t>
            </a:r>
          </a:p>
        </p:txBody>
      </p:sp>
      <p:pic>
        <p:nvPicPr>
          <p:cNvPr id="3" name="Picture 2" descr="A screen shot of the Principle 2 table of contents">
            <a:extLst>
              <a:ext uri="{FF2B5EF4-FFF2-40B4-BE49-F238E27FC236}">
                <a16:creationId xmlns:a16="http://schemas.microsoft.com/office/drawing/2014/main" id="{2DABEF85-6F16-CE16-3B62-C3513827D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723" y="2116751"/>
            <a:ext cx="6690115" cy="4376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3C994E-1139-EB2C-67B7-F8108834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6267" y="3657960"/>
            <a:ext cx="4716239" cy="1788683"/>
          </a:xfrm>
          <a:prstGeom prst="rect">
            <a:avLst/>
          </a:prstGeom>
          <a:noFill/>
          <a:ln w="28575">
            <a:solidFill>
              <a:srgbClr val="BE1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3478"/>
              </a:solidFill>
              <a:highlight>
                <a:srgbClr val="BE1F82"/>
              </a:highlight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D0C436-6A35-5063-46FC-F91A2B92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2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B680D-FC7C-E154-6BE3-732E37DEE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D1AAE-71A2-8D05-3B3E-F3A18E2F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 fontScale="90000"/>
          </a:bodyPr>
          <a:lstStyle/>
          <a:p>
            <a:r>
              <a:rPr lang="en-US"/>
              <a:t>PRINCIPLE 2 - Review Key Takeaways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888329-5E06-1B68-C535-6C9733969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90" y="1878300"/>
            <a:ext cx="5548356" cy="1332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225B7F-C3B2-EEA9-57FA-514434EDC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773" y="4434124"/>
            <a:ext cx="5194300" cy="152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6588AE-504A-5641-085D-EDAA7C2D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05" y="2255161"/>
            <a:ext cx="632116" cy="5786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A24579-D4DA-197D-3AFE-C40B58EE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06" y="5196124"/>
            <a:ext cx="632116" cy="57867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546CF1-3601-9CB7-126F-2948DC76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905" y="2095987"/>
            <a:ext cx="4082902" cy="4043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/>
              <a:t>Am I prepared to use AI well?</a:t>
            </a:r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pPr marL="0" indent="0">
              <a:buNone/>
            </a:pPr>
            <a:r>
              <a:rPr lang="en-US" sz="3600"/>
              <a:t>Am I still the one doing the real work?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78863-6119-A202-0E2A-A460C9B8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7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3681-C204-9101-B2A4-6321A52ED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C00A3C-FBD2-18EB-545F-7BD9033C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PRINCIPLE 2 - Reflection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302DB0-84AD-F53E-4963-FA4756EB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591" y="1653600"/>
            <a:ext cx="10042135" cy="4566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Avenir Medium" panose="02000503020000020003" pitchFamily="2" charset="0"/>
              </a:rPr>
              <a:t>What do you think it means to “center human intelligence” when using AI?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Medium" panose="02000503020000020003" pitchFamily="2" charset="0"/>
              </a:rPr>
              <a:t>Describe circumstances where you will be well-positioned to use AI, and circumstances where you should refrain from using AI.</a:t>
            </a:r>
          </a:p>
          <a:p>
            <a:pPr>
              <a:lnSpc>
                <a:spcPct val="150000"/>
              </a:lnSpc>
            </a:pPr>
            <a:r>
              <a:rPr lang="en-US">
                <a:latin typeface="Avenir Medium" panose="02000503020000020003" pitchFamily="2" charset="0"/>
              </a:rPr>
              <a:t>How do technological tools shape the way we think, and how might AI shape our thinking differently than tools before it?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E81A8-3F24-A09A-307A-FCC3C1E5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99E2-92E9-A52B-0C27-EE255898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43D9-06B1-E6CA-3BDB-620850CF3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9530" y="1524000"/>
            <a:ext cx="5883966" cy="4652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400"/>
              <a:t>Shift in perspective</a:t>
            </a:r>
          </a:p>
          <a:p>
            <a:pPr>
              <a:lnSpc>
                <a:spcPct val="200000"/>
              </a:lnSpc>
            </a:pPr>
            <a:r>
              <a:rPr lang="en-US" sz="4400"/>
              <a:t>New realization</a:t>
            </a:r>
          </a:p>
          <a:p>
            <a:pPr>
              <a:lnSpc>
                <a:spcPct val="200000"/>
              </a:lnSpc>
            </a:pPr>
            <a:r>
              <a:rPr lang="en-US" sz="4400"/>
              <a:t>Lingering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3F2D1-023A-A901-1827-06B75631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1685E-FC30-B8BE-4B80-247E6B6AD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6D8693-9249-8D91-5DF9-6FE59310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/>
          <a:lstStyle/>
          <a:p>
            <a:r>
              <a:rPr lang="en-US"/>
              <a:t>PRINCIPLE 2 - Closing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45B92D-10AA-1EB7-3AE7-12097D10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What’s one way you can be intentional about keeping human insight at the center if or when you use AI?</a:t>
            </a:r>
          </a:p>
        </p:txBody>
      </p:sp>
      <p:pic>
        <p:nvPicPr>
          <p:cNvPr id="9" name="Picture 8" descr="Principle 3 icon. Blue sketch-style illustration of a wooden signpost with three blank directional arrows pointing in different directions. The arrows are nailed to a vertical wooden post.">
            <a:extLst>
              <a:ext uri="{FF2B5EF4-FFF2-40B4-BE49-F238E27FC236}">
                <a16:creationId xmlns:a16="http://schemas.microsoft.com/office/drawing/2014/main" id="{ED0AD1C0-1DA4-F695-DB2A-7F85F01E7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902" y="5814331"/>
            <a:ext cx="490441" cy="8617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5467A4-8E3B-CA84-B0E8-7FCD99CDD42A}"/>
              </a:ext>
            </a:extLst>
          </p:cNvPr>
          <p:cNvSpPr txBox="1"/>
          <p:nvPr/>
        </p:nvSpPr>
        <p:spPr>
          <a:xfrm>
            <a:off x="2550458" y="5859701"/>
            <a:ext cx="7091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>
                <a:latin typeface="Avenir Black" panose="02000503020000020003" pitchFamily="2" charset="0"/>
              </a:rPr>
              <a:t>Next up</a:t>
            </a:r>
          </a:p>
          <a:p>
            <a:pPr algn="ctr"/>
            <a:r>
              <a:rPr lang="en-US" sz="2500" b="1">
                <a:latin typeface="Avenir Black" panose="02000503020000020003" pitchFamily="2" charset="0"/>
              </a:rPr>
              <a:t>Principle 3: Guide &amp; Judge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737DF-392B-6E82-BD92-CDE34AEC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6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9C69-E9FA-0CCE-363A-2D2597ED4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301E25-8D4B-E736-F8C3-C58F71C3B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venir Black" panose="02000503020000020003" pitchFamily="2" charset="0"/>
              </a:rPr>
              <a:t>PRINCIPLE 3</a:t>
            </a:r>
            <a:br>
              <a:rPr lang="en-US" b="1">
                <a:latin typeface="Avenir Black" panose="02000503020000020003" pitchFamily="2" charset="0"/>
              </a:rPr>
            </a:br>
            <a:r>
              <a:rPr lang="en-US" b="1">
                <a:latin typeface="Avenir Black" panose="02000503020000020003" pitchFamily="2" charset="0"/>
              </a:rPr>
              <a:t>Guide &amp; Judge AI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2B267C-5806-36CC-CB82-549A70C22A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Avenir Oblique" panose="02000503020000020003" pitchFamily="2" charset="0"/>
              </a:rPr>
              <a:t>Skillfully craft inputs and rigorously critique outputs</a:t>
            </a:r>
          </a:p>
        </p:txBody>
      </p:sp>
      <p:pic>
        <p:nvPicPr>
          <p:cNvPr id="2" name="Picture 1" descr="Principle 3 icon. Blue sketch-style illustration of a wooden signpost with three blank directional arrows pointing in different directions. The arrows are nailed to a vertical wooden post.">
            <a:extLst>
              <a:ext uri="{FF2B5EF4-FFF2-40B4-BE49-F238E27FC236}">
                <a16:creationId xmlns:a16="http://schemas.microsoft.com/office/drawing/2014/main" id="{BD2920D1-0E00-64D5-6CC7-BF54B4760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28" y="369827"/>
            <a:ext cx="1296532" cy="2278192"/>
          </a:xfrm>
          <a:prstGeom prst="rect">
            <a:avLst/>
          </a:prstGeom>
        </p:spPr>
      </p:pic>
      <p:pic>
        <p:nvPicPr>
          <p:cNvPr id="3" name="Content Placeholder 6" descr="QR Code">
            <a:extLst>
              <a:ext uri="{FF2B5EF4-FFF2-40B4-BE49-F238E27FC236}">
                <a16:creationId xmlns:a16="http://schemas.microsoft.com/office/drawing/2014/main" id="{2CBDE790-653E-B2F6-EEC0-177E1E30F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43" y="3961175"/>
            <a:ext cx="2065279" cy="2065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9C8F2F-A3B1-0E21-E0D7-86B7385AD930}"/>
              </a:ext>
            </a:extLst>
          </p:cNvPr>
          <p:cNvSpPr txBox="1"/>
          <p:nvPr/>
        </p:nvSpPr>
        <p:spPr>
          <a:xfrm>
            <a:off x="2336524" y="534987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https://bit.ly/MA-ai-literacy-principle3</a:t>
            </a:r>
          </a:p>
        </p:txBody>
      </p:sp>
    </p:spTree>
    <p:extLst>
      <p:ext uri="{BB962C8B-B14F-4D97-AF65-F5344CB8AC3E}">
        <p14:creationId xmlns:p14="http://schemas.microsoft.com/office/powerpoint/2010/main" val="30665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94AB3-55FD-33BC-9CAD-3D4A807B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D199D5-AB2B-FBDD-D679-A7BF42F8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/>
          <a:lstStyle/>
          <a:p>
            <a:r>
              <a:rPr lang="en-US"/>
              <a:t>PRINCIPLE 3 - Opening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ED281-2C4E-19C7-3028-317AB449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What’s one lesson, insight, or ‘aha’ you’ve had about using technology wisely that stuck with you?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3200" dirty="0"/>
              <a:t>(This can be about any technology, not just AI.)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98601-E847-FCC2-4BFE-C28D09E4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09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B889-3BB8-56A6-0F61-2AC16A75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3 - Review</a:t>
            </a:r>
          </a:p>
        </p:txBody>
      </p:sp>
      <p:pic>
        <p:nvPicPr>
          <p:cNvPr id="7" name="Content Placeholder 6" descr="QR Code">
            <a:extLst>
              <a:ext uri="{FF2B5EF4-FFF2-40B4-BE49-F238E27FC236}">
                <a16:creationId xmlns:a16="http://schemas.microsoft.com/office/drawing/2014/main" id="{881F943B-6D21-40C9-DFED-6EC44DA83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9" y="129281"/>
            <a:ext cx="2065279" cy="20652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FDF1FB-D168-18A3-F542-2684A0075118}"/>
              </a:ext>
            </a:extLst>
          </p:cNvPr>
          <p:cNvSpPr txBox="1"/>
          <p:nvPr/>
        </p:nvSpPr>
        <p:spPr>
          <a:xfrm>
            <a:off x="2266950" y="151798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https://bit.ly/MA-ai-literacy-principle3</a:t>
            </a:r>
          </a:p>
        </p:txBody>
      </p:sp>
      <p:pic>
        <p:nvPicPr>
          <p:cNvPr id="3" name="Picture 2" descr="Screen shot of principle 3 table of contents">
            <a:extLst>
              <a:ext uri="{FF2B5EF4-FFF2-40B4-BE49-F238E27FC236}">
                <a16:creationId xmlns:a16="http://schemas.microsoft.com/office/drawing/2014/main" id="{AC5B54F8-9498-4F53-CB53-90ACD09A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574" y="2472763"/>
            <a:ext cx="5563376" cy="4020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77682B-C462-F25D-F12F-FA37DCBDE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1545" y="3914278"/>
            <a:ext cx="5680079" cy="1719471"/>
          </a:xfrm>
          <a:prstGeom prst="rect">
            <a:avLst/>
          </a:prstGeom>
          <a:noFill/>
          <a:ln w="28575">
            <a:solidFill>
              <a:srgbClr val="BE1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3478"/>
              </a:solidFill>
              <a:highlight>
                <a:srgbClr val="BE1F82"/>
              </a:highlight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02DFF4-954E-D0AA-C5D8-1D4991B3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2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271F94-96E3-BF2B-743E-F82E8463A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INTRODUCTION &amp;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CDFC2-7CCA-9755-3D69-74AB1374325A}"/>
              </a:ext>
            </a:extLst>
          </p:cNvPr>
          <p:cNvSpPr txBox="1"/>
          <p:nvPr/>
        </p:nvSpPr>
        <p:spPr>
          <a:xfrm>
            <a:off x="2143759" y="190629"/>
            <a:ext cx="6097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https://bit.ly/MA-ai-literacy-guiding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2154E4F-6FD5-9027-F8F4-7843A5E7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  <p:pic>
        <p:nvPicPr>
          <p:cNvPr id="3" name="Picture 2" descr="QR code">
            <a:extLst>
              <a:ext uri="{FF2B5EF4-FFF2-40B4-BE49-F238E27FC236}">
                <a16:creationId xmlns:a16="http://schemas.microsoft.com/office/drawing/2014/main" id="{3AED9ED8-95B5-D832-9CD2-3C3A8AE7C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52" y="59114"/>
            <a:ext cx="1866207" cy="186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10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7993A-9D21-02DD-2C8D-FC9AC7A96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77E1355-5114-D379-B4B5-17D28AE8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 fontScale="90000"/>
          </a:bodyPr>
          <a:lstStyle/>
          <a:p>
            <a:r>
              <a:rPr lang="en-US"/>
              <a:t>PRINCIPLE 3 - Review Key Takeaways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1EBB946-FE17-1027-BA78-60A32A3DE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631" y="1969066"/>
            <a:ext cx="6429692" cy="4565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/>
              <a:t>How can I guide AI to give me better results?</a:t>
            </a:r>
          </a:p>
          <a:p>
            <a:pPr marL="0" indent="0">
              <a:buNone/>
            </a:pPr>
            <a:endParaRPr lang="en-US" sz="4800"/>
          </a:p>
          <a:p>
            <a:pPr marL="0" indent="0">
              <a:buNone/>
            </a:pPr>
            <a:r>
              <a:rPr lang="en-US" sz="4800"/>
              <a:t>How can I evaluate what AI produces?</a:t>
            </a:r>
          </a:p>
          <a:p>
            <a:pPr marL="0" indent="0">
              <a:buNone/>
            </a:pPr>
            <a:endParaRPr lang="en-US" sz="4800"/>
          </a:p>
          <a:p>
            <a:pPr marL="0" indent="0">
              <a:buNone/>
            </a:pPr>
            <a:endParaRPr lang="en-US" sz="4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0E424-1F52-8CC9-1B30-CA743EF8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01034-5970-5974-4A27-6062CEB1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488" y="1593541"/>
            <a:ext cx="2702499" cy="2588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F1F8FC-20F7-E7A5-797E-4A4FE677A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323" y="4321931"/>
            <a:ext cx="3545280" cy="16351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199D77-6402-E564-B4AB-1910B863E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47" y="2214521"/>
            <a:ext cx="632116" cy="5786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C75AE5-2FD4-C493-5608-02A83754F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39" y="4560808"/>
            <a:ext cx="632116" cy="5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12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5A1124-5F0B-BFDD-DC96-284C50C6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a Prompt - Sample</a:t>
            </a:r>
          </a:p>
        </p:txBody>
      </p:sp>
      <p:pic>
        <p:nvPicPr>
          <p:cNvPr id="3" name="Picture 2" descr="Goal (what you want): I want to recommend a list of summer reading books for my students, who will be incoming tenth graders.&#10;&#10;">
            <a:extLst>
              <a:ext uri="{FF2B5EF4-FFF2-40B4-BE49-F238E27FC236}">
                <a16:creationId xmlns:a16="http://schemas.microsoft.com/office/drawing/2014/main" id="{015403B2-551D-1649-CE75-BD8B63B8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064"/>
          <a:stretch>
            <a:fillRect/>
          </a:stretch>
        </p:blipFill>
        <p:spPr>
          <a:xfrm>
            <a:off x="1857495" y="1478202"/>
            <a:ext cx="8953260" cy="1065745"/>
          </a:xfrm>
          <a:prstGeom prst="rect">
            <a:avLst/>
          </a:prstGeom>
        </p:spPr>
      </p:pic>
      <p:pic>
        <p:nvPicPr>
          <p:cNvPr id="2" name="Picture 1" descr="Structure/Format (what you want the output to look like): Provide a bulleted list with at least 25 books that includes authors (last, first), book title, year of publication, ISBN, page length, whether they are fiction or nonfiction, and a one-sentence summary.&#10;&#10;">
            <a:extLst>
              <a:ext uri="{FF2B5EF4-FFF2-40B4-BE49-F238E27FC236}">
                <a16:creationId xmlns:a16="http://schemas.microsoft.com/office/drawing/2014/main" id="{AED9F73A-F02E-BC03-0C8C-2ED6398E9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750" b="61112"/>
          <a:stretch>
            <a:fillRect/>
          </a:stretch>
        </p:blipFill>
        <p:spPr>
          <a:xfrm>
            <a:off x="1857495" y="2543947"/>
            <a:ext cx="8953260" cy="923348"/>
          </a:xfrm>
          <a:prstGeom prst="rect">
            <a:avLst/>
          </a:prstGeom>
        </p:spPr>
      </p:pic>
      <p:pic>
        <p:nvPicPr>
          <p:cNvPr id="5" name="Picture 4" descr="Warnings, limitations, or requests (things you want the model to avoid, include, or be aware of): I want books that are highly-rated by reputable book review outlets that students will like. All books should be published within the past 10 years. I want them to be developmentally appropriate for adolescents. I want their authors to be diverse in terms of gender and race/ethnicity. A mix of fiction and non-fiction is fine. A mix of long and short, with an emphasis on shorter books.&#10;&#10;">
            <a:extLst>
              <a:ext uri="{FF2B5EF4-FFF2-40B4-BE49-F238E27FC236}">
                <a16:creationId xmlns:a16="http://schemas.microsoft.com/office/drawing/2014/main" id="{3110449A-FACE-1180-61F8-8518D62F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835" b="30873"/>
          <a:stretch>
            <a:fillRect/>
          </a:stretch>
        </p:blipFill>
        <p:spPr>
          <a:xfrm>
            <a:off x="1857495" y="3467295"/>
            <a:ext cx="8953260" cy="1491121"/>
          </a:xfrm>
          <a:prstGeom prst="rect">
            <a:avLst/>
          </a:prstGeom>
        </p:spPr>
      </p:pic>
      <p:pic>
        <p:nvPicPr>
          <p:cNvPr id="6" name="Picture 5" descr="Context dump (anything else you think could be useful): A few of my students will be avid readers, but some will be reluctant readers, and some may have never read a whole book before. The point of summer reading is for students to really enjoy a book, so I want these books to really be ones that young people will like.">
            <a:extLst>
              <a:ext uri="{FF2B5EF4-FFF2-40B4-BE49-F238E27FC236}">
                <a16:creationId xmlns:a16="http://schemas.microsoft.com/office/drawing/2014/main" id="{9A896D90-C558-ED3F-9B18-55568DB8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708"/>
          <a:stretch>
            <a:fillRect/>
          </a:stretch>
        </p:blipFill>
        <p:spPr>
          <a:xfrm>
            <a:off x="1857495" y="4958416"/>
            <a:ext cx="8953260" cy="149112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8A6C7-CDF8-90D2-C5AD-9DE48282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9D491-16FC-A564-1807-83BDD6EFD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D66C6-6013-1B0D-004C-E38C2B6D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PRINCIPLE 3 - Reflection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7CB15-5FBF-CBD8-A164-4663F2EA8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591" y="1659835"/>
            <a:ext cx="10042135" cy="4559990"/>
          </a:xfrm>
        </p:spPr>
        <p:txBody>
          <a:bodyPr>
            <a:normAutofit/>
          </a:bodyPr>
          <a:lstStyle/>
          <a:p>
            <a:r>
              <a:rPr lang="en-US" sz="3200">
                <a:latin typeface="Avenir Medium" panose="02000503020000020003" pitchFamily="2" charset="0"/>
              </a:rPr>
              <a:t>Have you tried any AI prompting strategies? If so, which ones have worked well for you? If not, where might you start?</a:t>
            </a:r>
          </a:p>
          <a:p>
            <a:r>
              <a:rPr lang="en-US" sz="3200">
                <a:latin typeface="Avenir Medium" panose="02000503020000020003" pitchFamily="2" charset="0"/>
              </a:rPr>
              <a:t>How might your own viewpoint affect what you notice, trust, or question in an AI model’s output?</a:t>
            </a:r>
          </a:p>
          <a:p>
            <a:r>
              <a:rPr lang="en-US" sz="3200">
                <a:latin typeface="Avenir Medium" panose="02000503020000020003" pitchFamily="2" charset="0"/>
              </a:rPr>
              <a:t>What opportunities or challenges might emerge if you and your colleagues collectively get stronger at both prompting AI and critically assessing what it produces?</a:t>
            </a:r>
          </a:p>
          <a:p>
            <a:endParaRPr lang="en-US" sz="3200">
              <a:latin typeface="Avenir Medium" panose="02000503020000020003" pitchFamily="2" charset="0"/>
            </a:endParaRPr>
          </a:p>
          <a:p>
            <a:endParaRPr lang="en-US" sz="3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9866E-1278-6BA1-06E2-F2EEC2A0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0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7953-07CE-78C0-39EE-5B7B002C2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E2FD87-CB91-1B4D-A954-09E05372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PRINCIPLE 3 - Closing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C0E9D9-0FBD-2551-ACA6-9254C4E80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2" y="1653600"/>
            <a:ext cx="10013594" cy="4566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/>
              <a:t>What’s one idea or strategy from today that you plan to apply in your work right away?</a:t>
            </a:r>
          </a:p>
          <a:p>
            <a:pPr marL="0" indent="0" algn="ctr">
              <a:buNone/>
            </a:pPr>
            <a:endParaRPr lang="en-US" sz="4000"/>
          </a:p>
        </p:txBody>
      </p:sp>
      <p:pic>
        <p:nvPicPr>
          <p:cNvPr id="11" name="Picture 10" descr="Principle 4 icon. Sketch-style grayscale illustration of three faceless human figures beneath a stylized, eight-pointed compass star.">
            <a:extLst>
              <a:ext uri="{FF2B5EF4-FFF2-40B4-BE49-F238E27FC236}">
                <a16:creationId xmlns:a16="http://schemas.microsoft.com/office/drawing/2014/main" id="{17B949BE-CBA2-0640-F454-E2E9BB9EE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003" y="5488877"/>
            <a:ext cx="877478" cy="1003998"/>
          </a:xfrm>
          <a:prstGeom prst="rect">
            <a:avLst/>
          </a:prstGeom>
        </p:spPr>
      </p:pic>
      <p:sp>
        <p:nvSpPr>
          <p:cNvPr id="2" name="TextBox 1" descr="Principle 4 icon. Sketch-style grayscale illustration of three faceless human figures beneath a stylized, eight-pointed compass star.">
            <a:extLst>
              <a:ext uri="{FF2B5EF4-FFF2-40B4-BE49-F238E27FC236}">
                <a16:creationId xmlns:a16="http://schemas.microsoft.com/office/drawing/2014/main" id="{7D745A41-CA93-1073-94C5-EEB71AA657E1}"/>
              </a:ext>
            </a:extLst>
          </p:cNvPr>
          <p:cNvSpPr txBox="1"/>
          <p:nvPr/>
        </p:nvSpPr>
        <p:spPr>
          <a:xfrm>
            <a:off x="2781155" y="5631101"/>
            <a:ext cx="7091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>
                <a:latin typeface="Avenir Black" panose="02000503020000020003" pitchFamily="2" charset="0"/>
              </a:rPr>
              <a:t>Next up</a:t>
            </a:r>
          </a:p>
          <a:p>
            <a:pPr algn="ctr"/>
            <a:r>
              <a:rPr lang="en-US" sz="2500" b="1">
                <a:latin typeface="Avenir Black" panose="02000503020000020003" pitchFamily="2" charset="0"/>
              </a:rPr>
              <a:t>Principle 4: Prioritize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AF3A5-E51F-D631-2614-D27BB22D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63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CC160-68E8-D3DC-6087-BE67F43B1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A107-EF39-CB7A-307B-373DC7974F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venir Black" panose="02000503020000020003" pitchFamily="2" charset="0"/>
              </a:rPr>
              <a:t>PRINCIPLE 4</a:t>
            </a:r>
            <a:br>
              <a:rPr lang="en-US" b="1">
                <a:latin typeface="Avenir Black" panose="02000503020000020003" pitchFamily="2" charset="0"/>
              </a:rPr>
            </a:br>
            <a:r>
              <a:rPr lang="en-US" b="1">
                <a:latin typeface="Avenir Black" panose="02000503020000020003" pitchFamily="2" charset="0"/>
              </a:rPr>
              <a:t>Prioritize People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703971-9B7F-3109-54CD-3C87499F7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Avenir Oblique" panose="02000503020000020003" pitchFamily="2" charset="0"/>
              </a:rPr>
              <a:t>Protect privacy, dignity, and integrity over efficiency or convenience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5247E-49BE-6EFD-FDE9-E014B4FDCEBB}"/>
              </a:ext>
            </a:extLst>
          </p:cNvPr>
          <p:cNvSpPr txBox="1"/>
          <p:nvPr/>
        </p:nvSpPr>
        <p:spPr>
          <a:xfrm>
            <a:off x="2407913" y="5335527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https://bit.ly/MA-ai-literacy-principle4</a:t>
            </a:r>
          </a:p>
        </p:txBody>
      </p:sp>
      <p:pic>
        <p:nvPicPr>
          <p:cNvPr id="6" name="Picture 5" descr="Principle 4 icon. Sketch-style grayscale illustration of three faceless human figures beneath a stylized, eight-pointed compass star.">
            <a:extLst>
              <a:ext uri="{FF2B5EF4-FFF2-40B4-BE49-F238E27FC236}">
                <a16:creationId xmlns:a16="http://schemas.microsoft.com/office/drawing/2014/main" id="{55BB545C-EE14-AC1E-1A6A-11C5B7A87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688" y="374347"/>
            <a:ext cx="1931872" cy="2210421"/>
          </a:xfrm>
          <a:prstGeom prst="rect">
            <a:avLst/>
          </a:prstGeom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7420FC62-5767-2DB8-C392-A32FD701C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78" y="3909991"/>
            <a:ext cx="2085293" cy="20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58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EE0AA-8C76-3E60-52BF-38CF24CF4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32A3C-98D6-6802-5E87-633F16D1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/>
          <a:lstStyle/>
          <a:p>
            <a:r>
              <a:rPr lang="en-US"/>
              <a:t>PRINCIPLE 4 - Opening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93CB2-FC21-E31B-A9DB-5353D8FDB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67" y="1790125"/>
            <a:ext cx="8442699" cy="4566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/>
              <a:t>In your own life, how does technology build connections between you and others? </a:t>
            </a:r>
          </a:p>
          <a:p>
            <a:pPr marL="0" indent="0" algn="ctr">
              <a:buNone/>
            </a:pPr>
            <a:endParaRPr lang="en-US" sz="4400"/>
          </a:p>
          <a:p>
            <a:pPr marL="0" indent="0" algn="ctr">
              <a:buNone/>
            </a:pPr>
            <a:r>
              <a:rPr lang="en-US" sz="4400"/>
              <a:t>How does it erode or interrupt connections?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0A1F3-DC21-4115-B9FA-EC7118AD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66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9E2FFA-04A0-F16B-4882-634FE696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4  -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2DCAB-5195-C8DA-9F5F-150D858E17A4}"/>
              </a:ext>
            </a:extLst>
          </p:cNvPr>
          <p:cNvSpPr txBox="1"/>
          <p:nvPr/>
        </p:nvSpPr>
        <p:spPr>
          <a:xfrm>
            <a:off x="2278704" y="1515071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https://bit.ly/MA-ai-literacy-principle4</a:t>
            </a:r>
          </a:p>
        </p:txBody>
      </p:sp>
      <p:pic>
        <p:nvPicPr>
          <p:cNvPr id="3" name="Picture 2" descr="Screen shot of Principle 4 Table of contents">
            <a:extLst>
              <a:ext uri="{FF2B5EF4-FFF2-40B4-BE49-F238E27FC236}">
                <a16:creationId xmlns:a16="http://schemas.microsoft.com/office/drawing/2014/main" id="{09892C9D-7DEB-1F8A-1562-864340DF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2444184"/>
            <a:ext cx="6268325" cy="404869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9EDECA-271B-7A02-832D-C577D5F2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9" y="89535"/>
            <a:ext cx="2085293" cy="208529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24DD28-0F38-AFAA-A3B3-39892A56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3255" y="3950876"/>
            <a:ext cx="5680079" cy="1719471"/>
          </a:xfrm>
          <a:prstGeom prst="rect">
            <a:avLst/>
          </a:prstGeom>
          <a:noFill/>
          <a:ln w="28575">
            <a:solidFill>
              <a:srgbClr val="BE1F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3478"/>
              </a:solidFill>
              <a:highlight>
                <a:srgbClr val="BE1F82"/>
              </a:highlight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426748-2110-DE18-D46D-D9D7B55D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99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27AE8-FA4D-EBE3-A95F-12997167B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79065B-607C-68AC-5D87-C408C57E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4 - Review Key 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FDDB94-0525-E24C-1C33-5C64449E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356" y="1653600"/>
            <a:ext cx="5374810" cy="456622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>
                <a:latin typeface="Avenir Black" panose="02000503020000020003" pitchFamily="2" charset="0"/>
              </a:rPr>
              <a:t>Could I be risking student data or privacy?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>
              <a:latin typeface="Avenir Black" panose="02000503020000020003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>
                <a:latin typeface="Avenir Black" panose="02000503020000020003" pitchFamily="2" charset="0"/>
              </a:rPr>
              <a:t>Am I using AI in ways that respect others and build trust?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4FD2D-384A-D19C-C9A9-F5D91A4E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37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4F672A-1EC3-728F-F553-46BA97E44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19" y="1653600"/>
            <a:ext cx="5613816" cy="1979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1F4073-00A7-CBCA-C898-7B4CA2B3F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59" y="4657012"/>
            <a:ext cx="5168868" cy="1094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B004-D103-06D5-3129-175837DD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87" y="2064469"/>
            <a:ext cx="632116" cy="578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22B81A-DCC8-5E93-3EB3-E56EC8CE7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87" y="4625723"/>
            <a:ext cx="632116" cy="5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1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7AD6-BFE7-211E-35BA-18A86F65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4 - Turn &amp;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E530-5F12-7C37-5F6E-E688C4164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Turn to a partner to explore this scenario from the online resource: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800" dirty="0"/>
              <a:t>“I used an AI tool to help create an engaging slide presentation for an upcoming lesson. Do I disclose this use of AI to my students? To others?”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would you respond?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FF07-804E-A492-5EEB-BB15062C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5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AB0A-C98D-60EB-1DEF-C094D905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C39F13-8A5C-7B61-CE97-8766EA6F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3" y="374090"/>
            <a:ext cx="9632373" cy="923348"/>
          </a:xfrm>
        </p:spPr>
        <p:txBody>
          <a:bodyPr>
            <a:normAutofit/>
          </a:bodyPr>
          <a:lstStyle/>
          <a:p>
            <a:r>
              <a:rPr lang="en-US" dirty="0"/>
              <a:t>PRINCIPLE 4 - Reflection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A01550-1FF2-72A3-E70A-C7D1F34A4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139" y="1653600"/>
            <a:ext cx="10131587" cy="45662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the laws noted in this section apply to you? Are you already familiar with these laws? Which ones are you less familiar with? </a:t>
            </a:r>
          </a:p>
          <a:p>
            <a:endParaRPr lang="en-US" dirty="0"/>
          </a:p>
          <a:p>
            <a:r>
              <a:rPr lang="en-US" dirty="0"/>
              <a:t>How do your </a:t>
            </a:r>
            <a:r>
              <a:rPr lang="en-US" b="1" dirty="0"/>
              <a:t>own</a:t>
            </a:r>
            <a:r>
              <a:rPr lang="en-US" dirty="0"/>
              <a:t> values and experiences shape the way you approach both getting consent and being open about AI use? </a:t>
            </a:r>
            <a:r>
              <a:rPr lang="en-US" b="1" dirty="0"/>
              <a:t>How might others’ </a:t>
            </a:r>
            <a:r>
              <a:rPr lang="en-US" dirty="0"/>
              <a:t>values and experiences impact their approach to consent and being open about AI use?</a:t>
            </a:r>
          </a:p>
          <a:p>
            <a:endParaRPr lang="en-US" dirty="0"/>
          </a:p>
          <a:p>
            <a:r>
              <a:rPr lang="en-US" dirty="0"/>
              <a:t>In your opinion, what are the most important ways to “prioritize people” when it comes to use (or non-use) of AI?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975788-D9DA-F7CD-2300-1670A17B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E319BB-1439-3B6A-A5D1-DB4D5648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Intro &amp; Overview - Opening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4D3F2-F36E-52E6-D09E-B0443927E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When you were going through school, what was new classroom technology of the time, and how was it used?</a:t>
            </a:r>
          </a:p>
          <a:p>
            <a:endParaRPr lang="en-US" sz="4000"/>
          </a:p>
          <a:p>
            <a:r>
              <a:rPr lang="en-US" sz="4000"/>
              <a:t>How do you think your teachers felt when it was introduced?</a:t>
            </a:r>
          </a:p>
          <a:p>
            <a:endParaRPr lang="en-US" sz="4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54F0A-1CAB-1B25-77CC-8DC69E15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03E6-7DB2-CE41-8307-E2E760A3B1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3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76BDA-B702-FEDF-C484-9AB6146DA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3F7732-3663-87C9-05F1-6AE635B0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PRINCIPLE 4 - Closing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8C277-99F8-9F5E-E948-EDF09FEF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I used to think ________, but now I think ____. </a:t>
            </a:r>
          </a:p>
        </p:txBody>
      </p:sp>
      <p:pic>
        <p:nvPicPr>
          <p:cNvPr id="14" name="Picture 13" descr="Principle 5 icon. Pink sketch-style illustration magnifying glass.">
            <a:extLst>
              <a:ext uri="{FF2B5EF4-FFF2-40B4-BE49-F238E27FC236}">
                <a16:creationId xmlns:a16="http://schemas.microsoft.com/office/drawing/2014/main" id="{7435A687-4383-2E74-1937-568A9737A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669" y="5456512"/>
            <a:ext cx="617083" cy="752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697D59-7F53-0BBB-2F9E-F026F29E29CE}"/>
              </a:ext>
            </a:extLst>
          </p:cNvPr>
          <p:cNvSpPr txBox="1"/>
          <p:nvPr/>
        </p:nvSpPr>
        <p:spPr>
          <a:xfrm>
            <a:off x="2275167" y="5549370"/>
            <a:ext cx="869763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Next up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Principle 5: Explore Broader Impacts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Next meeting include pre-work completed by _____.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b="1" dirty="0">
              <a:latin typeface="Avenir Black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FC55B-C2A8-6466-F54F-031B3D14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52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11945-054E-E683-7FC5-18B37FA77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085D-1093-326E-64F4-E7857A053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Avenir Black" panose="02000503020000020003" pitchFamily="2" charset="0"/>
              </a:rPr>
              <a:t>PRINCIPLE 5</a:t>
            </a:r>
            <a:br>
              <a:rPr lang="en-US" b="1">
                <a:latin typeface="Avenir Black" panose="02000503020000020003" pitchFamily="2" charset="0"/>
              </a:rPr>
            </a:br>
            <a:r>
              <a:rPr lang="en-US" b="1">
                <a:latin typeface="Avenir Black" panose="02000503020000020003" pitchFamily="2" charset="0"/>
              </a:rPr>
              <a:t>Explore Broader Impacts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38DF84-C140-AFE3-289F-BC1C578D1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Avenir Oblique" panose="02000503020000020003" pitchFamily="2" charset="0"/>
              </a:rPr>
              <a:t>Cultivate knowledge of how AI is influencing schools and society</a:t>
            </a:r>
          </a:p>
          <a:p>
            <a:endParaRPr lang="en-US"/>
          </a:p>
        </p:txBody>
      </p:sp>
      <p:pic>
        <p:nvPicPr>
          <p:cNvPr id="5" name="Picture 4" descr="Principle 5 icon. Pink sketch-style illustration magnifying glass.">
            <a:extLst>
              <a:ext uri="{FF2B5EF4-FFF2-40B4-BE49-F238E27FC236}">
                <a16:creationId xmlns:a16="http://schemas.microsoft.com/office/drawing/2014/main" id="{6CE2FE01-F700-C13C-5005-4B24D47BB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277" y="327929"/>
            <a:ext cx="1876666" cy="2287534"/>
          </a:xfrm>
          <a:prstGeom prst="rect">
            <a:avLst/>
          </a:prstGeom>
        </p:spPr>
      </p:pic>
      <p:pic>
        <p:nvPicPr>
          <p:cNvPr id="3" name="Content Placeholder 5" descr="QR code&#10;">
            <a:extLst>
              <a:ext uri="{FF2B5EF4-FFF2-40B4-BE49-F238E27FC236}">
                <a16:creationId xmlns:a16="http://schemas.microsoft.com/office/drawing/2014/main" id="{CBE76B66-B77D-8BE2-0E58-333F452F0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35" y="4019628"/>
            <a:ext cx="2025491" cy="2025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08532-1BF1-9249-72AA-74817E30B419}"/>
              </a:ext>
            </a:extLst>
          </p:cNvPr>
          <p:cNvSpPr txBox="1"/>
          <p:nvPr/>
        </p:nvSpPr>
        <p:spPr>
          <a:xfrm>
            <a:off x="2426210" y="5349875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https://bit.ly/MA-ai-literacy-principle5</a:t>
            </a:r>
          </a:p>
        </p:txBody>
      </p:sp>
    </p:spTree>
    <p:extLst>
      <p:ext uri="{BB962C8B-B14F-4D97-AF65-F5344CB8AC3E}">
        <p14:creationId xmlns:p14="http://schemas.microsoft.com/office/powerpoint/2010/main" val="3045348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CA813-4B54-14C1-7EC3-EE77475A3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66F432-93A7-A120-A9E8-D098A0B5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PRINCIPLE 5 - Opening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9085B-2B82-4913-DC24-020FB7F94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/>
              <a:t>What’s one technology, past or present, that’s changed how you work or live?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C55E9-DE6E-D09D-5B95-0A6BF49B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20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C531A-29F4-4C90-0768-90F1CE8D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086" y="294878"/>
            <a:ext cx="9319685" cy="923348"/>
          </a:xfrm>
        </p:spPr>
        <p:txBody>
          <a:bodyPr>
            <a:noAutofit/>
          </a:bodyPr>
          <a:lstStyle/>
          <a:p>
            <a:r>
              <a:rPr lang="en-US" sz="3600"/>
              <a:t>Pre-Work Included a Review of Principle 5</a:t>
            </a:r>
          </a:p>
        </p:txBody>
      </p:sp>
      <p:pic>
        <p:nvPicPr>
          <p:cNvPr id="6" name="Content Placeholder 5" descr="QR code">
            <a:extLst>
              <a:ext uri="{FF2B5EF4-FFF2-40B4-BE49-F238E27FC236}">
                <a16:creationId xmlns:a16="http://schemas.microsoft.com/office/drawing/2014/main" id="{C3FF26F8-D5B2-F3F4-E4C0-8FEE4B5AC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29" y="205481"/>
            <a:ext cx="2025491" cy="202549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76740-7D60-84BB-F2E6-34F5A81E35C9}"/>
              </a:ext>
            </a:extLst>
          </p:cNvPr>
          <p:cNvSpPr txBox="1"/>
          <p:nvPr/>
        </p:nvSpPr>
        <p:spPr>
          <a:xfrm>
            <a:off x="2278704" y="1535728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https://bit.ly/MA-ai-literacy-principle5</a:t>
            </a:r>
          </a:p>
        </p:txBody>
      </p:sp>
      <p:pic>
        <p:nvPicPr>
          <p:cNvPr id="3" name="Picture 2" descr="screen shot of the Principle 5 Table of contents">
            <a:extLst>
              <a:ext uri="{FF2B5EF4-FFF2-40B4-BE49-F238E27FC236}">
                <a16:creationId xmlns:a16="http://schemas.microsoft.com/office/drawing/2014/main" id="{138F18D5-20E8-5C39-3E22-28ABA11EE9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07"/>
          <a:stretch>
            <a:fillRect/>
          </a:stretch>
        </p:blipFill>
        <p:spPr>
          <a:xfrm>
            <a:off x="3190996" y="2135013"/>
            <a:ext cx="7220958" cy="4586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C9D03-984F-DC51-517D-36C130C9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7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A827-702A-7B8D-4815-DFA8ABFF9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27BC3A-E615-9C5D-37FC-39BCC09C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 dirty="0"/>
              <a:t>PRINCIPLE 5 - Review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0E87976-DD1D-FB94-2666-5E1BB43A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3" y="1683417"/>
            <a:ext cx="10013594" cy="45662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How do we model and reinforce academic integrity in a world with AI?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How do we help students navigate AI-generated misinformation?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What other AI impacts should I be aware of?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8CA6B-B514-9883-31D1-02AFCC711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7" y="1774229"/>
            <a:ext cx="632116" cy="578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5C2688-9A64-0796-EE74-AEA5C1DC0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7" y="3369477"/>
            <a:ext cx="632116" cy="578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91A459-928C-5667-21AF-E0F04881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7" y="4964725"/>
            <a:ext cx="632116" cy="5786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8DFFC0-44BC-E260-405F-C9DA90D0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31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BED3-3C3A-7FB1-7988-A0474ED2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5 - Turn &amp;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7459-5FE1-2022-22C4-F94E6C8D0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/>
              <a:t>How do you currently handle verifying information or misinformation in your life? </a:t>
            </a:r>
            <a:r>
              <a:rPr lang="en-US"/>
              <a:t>(Facebook, Instagram, news outlets, X,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94AEE-EB36-C8D3-F36A-B22156E9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1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FD7D-1A02-F23B-194D-38CD0DEFC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1A3797-5A07-9FE5-AA71-55B794AE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PRINCIPLE 5 - Reflection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AEE14D-B220-414B-060E-23B928000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 the context of student use of AI, how should </a:t>
            </a:r>
            <a:r>
              <a:rPr lang="en-US" b="1" dirty="0"/>
              <a:t>academic integrity </a:t>
            </a:r>
            <a:r>
              <a:rPr lang="en-US" dirty="0"/>
              <a:t>be defined? Should that definition differ for educators?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Are there ways that you can help students deepen their understanding of </a:t>
            </a:r>
            <a:r>
              <a:rPr lang="en-US" b="1" dirty="0"/>
              <a:t>media literacy</a:t>
            </a:r>
            <a:r>
              <a:rPr lang="en-US" dirty="0"/>
              <a:t>? If so, how?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b="1" dirty="0"/>
              <a:t>broader impacts of AI </a:t>
            </a:r>
            <a:r>
              <a:rPr lang="en-US" dirty="0"/>
              <a:t>are most important to you? Why? Are there ways you can help students learn about them? 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16D29-0F46-2C3D-9A5E-47B1C47C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4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13158-0720-7CDC-A714-D794FC8C0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FC08D1-F810-8A97-9DF0-AE97F3F4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PRINCIPLE 5 - Closing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E13ABE-D16A-B143-CFD5-39E1108D7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910" y="1653600"/>
            <a:ext cx="9996816" cy="45662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600"/>
              <a:t>What’s one thing you want to learn about AI?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600"/>
              <a:t>What’s one thing you want to try?</a:t>
            </a:r>
          </a:p>
          <a:p>
            <a:endParaRPr lang="en-US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1B162-C605-D75F-EAFE-03E5C625EC4F}"/>
              </a:ext>
            </a:extLst>
          </p:cNvPr>
          <p:cNvSpPr txBox="1"/>
          <p:nvPr/>
        </p:nvSpPr>
        <p:spPr>
          <a:xfrm>
            <a:off x="2679555" y="5677138"/>
            <a:ext cx="7091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>
                <a:latin typeface="Avenir Black" panose="02000503020000020003" pitchFamily="2" charset="0"/>
              </a:rPr>
              <a:t>Next up</a:t>
            </a:r>
          </a:p>
          <a:p>
            <a:pPr algn="ctr"/>
            <a:r>
              <a:rPr lang="en-US" sz="2500" b="1">
                <a:latin typeface="Avenir Black" panose="02000503020000020003" pitchFamily="2" charset="0"/>
              </a:rPr>
              <a:t>PRINCIPLES IN ACTION</a:t>
            </a:r>
          </a:p>
        </p:txBody>
      </p:sp>
      <p:pic>
        <p:nvPicPr>
          <p:cNvPr id="9" name="Picture 8" descr="Icons illustrating five Principles of AI literacy. Principle 1: Grasp the fundamentals - Smart choices about AI begin with a clear grasp of its basic mechanics. Principle 2: Center Human Intelligence - Let human insight and agency steer every engagement with AI. Principle 3: Guide &amp; Judge AI - Skillfully craft inputs&#10;and rigorously critique outputs. Principle 4: Prioritize People - Protect privacy, dignity, and integrity over efficiency or convenience. Principle 5: Explore AI’s Impacts - Cultivate knowledge of how AI is influencing schools and society.&#10;">
            <a:extLst>
              <a:ext uri="{FF2B5EF4-FFF2-40B4-BE49-F238E27FC236}">
                <a16:creationId xmlns:a16="http://schemas.microsoft.com/office/drawing/2014/main" id="{4CDC5995-9631-0262-9701-A1307DF64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950" y="5841391"/>
            <a:ext cx="2735705" cy="5332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06E5F-6459-9766-6F79-20D98C76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29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2A394-ED5E-1EBA-4D61-74664E16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896DD-BB1C-EA01-CE8E-D654A6DC0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latin typeface="Avenir Black" panose="02000503020000020003" pitchFamily="2" charset="0"/>
              </a:rPr>
              <a:t>PRINCIPLES IN ACTION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6BC00AD-7321-11E1-0B6F-E3EE33CAF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latin typeface="Avenir Oblique" panose="02000503020000020003" pitchFamily="2" charset="0"/>
              </a:rPr>
              <a:t>Scenarios to help educators explore the AI Literacy Principles</a:t>
            </a:r>
          </a:p>
        </p:txBody>
      </p:sp>
      <p:pic>
        <p:nvPicPr>
          <p:cNvPr id="2" name="Picture 1" descr="Icons illustrating five Principles of AI literacy. Principle 1: Grasp the fundamentals - Smart choices about AI begin with a clear grasp of its basic mechanics. Principle 2: Center Human Intelligence - Let human insight and agency steer every engagement with AI. Principle 3: Guide &amp; Judge AI - Skillfully craft inputs&#10;and rigorously critique outputs. Principle 4: Prioritize People - Protect privacy, dignity, and integrity over efficiency or convenience. Principle 5: Explore AI’s Impacts - Cultivate knowledge of how AI is influencing schools and society.&#10;">
            <a:extLst>
              <a:ext uri="{FF2B5EF4-FFF2-40B4-BE49-F238E27FC236}">
                <a16:creationId xmlns:a16="http://schemas.microsoft.com/office/drawing/2014/main" id="{4DC2CECF-0C60-D64E-64C0-DD70BB5D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10" y="583027"/>
            <a:ext cx="8236189" cy="1605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0894D2-6A34-4E8C-51BB-D1DB0706DF64}"/>
              </a:ext>
            </a:extLst>
          </p:cNvPr>
          <p:cNvSpPr txBox="1"/>
          <p:nvPr/>
        </p:nvSpPr>
        <p:spPr>
          <a:xfrm>
            <a:off x="2292761" y="52578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https://bit.ly/MA-ai-literacy-principles</a:t>
            </a:r>
          </a:p>
        </p:txBody>
      </p:sp>
      <p:pic>
        <p:nvPicPr>
          <p:cNvPr id="3" name="Picture 2" descr="QR code">
            <a:extLst>
              <a:ext uri="{FF2B5EF4-FFF2-40B4-BE49-F238E27FC236}">
                <a16:creationId xmlns:a16="http://schemas.microsoft.com/office/drawing/2014/main" id="{5AF90448-36AB-ACE1-1A36-E876D8346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8" y="3968118"/>
            <a:ext cx="1927167" cy="19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6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37A73-C349-2935-4EE0-27B6EA6C4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CCA189-2889-EF2F-E7D4-2830E7C1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 fontScale="90000"/>
          </a:bodyPr>
          <a:lstStyle/>
          <a:p>
            <a:r>
              <a:rPr lang="en-US"/>
              <a:t>PRINCIPLES IN ACTION - Turn &amp; Talk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B0802-4512-3377-A9F4-EFA8C7E33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132" y="1653600"/>
            <a:ext cx="10013594" cy="4566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/>
              <a:t>Of the 5 AI literacy principles, which do you feel the </a:t>
            </a:r>
            <a:r>
              <a:rPr lang="en-US" sz="4000" b="1">
                <a:solidFill>
                  <a:srgbClr val="BE1F82"/>
                </a:solidFill>
              </a:rPr>
              <a:t>most</a:t>
            </a:r>
            <a:r>
              <a:rPr lang="en-US" sz="4000"/>
              <a:t> and </a:t>
            </a:r>
            <a:r>
              <a:rPr lang="en-US" sz="4000" b="1">
                <a:solidFill>
                  <a:srgbClr val="BE1F82"/>
                </a:solidFill>
              </a:rPr>
              <a:t>least</a:t>
            </a:r>
            <a:r>
              <a:rPr lang="en-US" sz="4000"/>
              <a:t> clear about? </a:t>
            </a:r>
          </a:p>
        </p:txBody>
      </p:sp>
      <p:pic>
        <p:nvPicPr>
          <p:cNvPr id="9" name="Picture 8" descr="Icons illustrating five Principles of AI literacy. Principle 1: Grasp the fundamentals - Smart choices about AI begin with a clear grasp of its basic mechanics. Principle 2: Center Human Intelligence - Let human insight and agency steer every engagement with AI. Principle 3: Guide &amp; Judge AI - Skillfully craft inputs&#10;and rigorously critique outputs. Principle 4: Prioritize People - Protect privacy, dignity, and integrity over efficiency or convenience. Principle 5: Explore AI’s Impacts - Cultivate knowledge of how AI is influencing schools and society.&#10;">
            <a:extLst>
              <a:ext uri="{FF2B5EF4-FFF2-40B4-BE49-F238E27FC236}">
                <a16:creationId xmlns:a16="http://schemas.microsoft.com/office/drawing/2014/main" id="{492B3A27-4DDA-E353-9B5E-BAA5C4A8C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32" y="3244396"/>
            <a:ext cx="9935962" cy="32484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2A4850-0041-1203-EC8F-912244A7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0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4CBDA3-1FCF-7301-34E2-5B2814332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Intro &amp; Overview - Turn &amp; Talk: </a:t>
            </a:r>
            <a:br>
              <a:rPr lang="en-US"/>
            </a:br>
            <a:r>
              <a:rPr lang="en-US" sz="4000" b="1"/>
              <a:t>How are you feeling about AI in education?</a:t>
            </a:r>
            <a:endParaRPr lang="en-US"/>
          </a:p>
        </p:txBody>
      </p:sp>
      <p:pic>
        <p:nvPicPr>
          <p:cNvPr id="6" name="Picture 5" descr="Line-drawn faces that express the following emotions about AI in schools: Enthusiastic, cautiously optimistic, mixed feelings, uneasy, deeply concerned">
            <a:extLst>
              <a:ext uri="{FF2B5EF4-FFF2-40B4-BE49-F238E27FC236}">
                <a16:creationId xmlns:a16="http://schemas.microsoft.com/office/drawing/2014/main" id="{950F1529-00B7-C03F-099E-763F35DF9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7" y="2513806"/>
            <a:ext cx="11378105" cy="29162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8B0284-97CC-542B-7679-59E65B03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7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847C-BD05-EAAD-AC17-0674B8C9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86" y="365126"/>
            <a:ext cx="9023241" cy="923348"/>
          </a:xfrm>
        </p:spPr>
        <p:txBody>
          <a:bodyPr>
            <a:noAutofit/>
          </a:bodyPr>
          <a:lstStyle/>
          <a:p>
            <a:r>
              <a:rPr lang="en-US" sz="3200"/>
              <a:t>PRINCIPLES IN ACTION - Digging Deeper</a:t>
            </a:r>
          </a:p>
        </p:txBody>
      </p:sp>
      <p:pic>
        <p:nvPicPr>
          <p:cNvPr id="6" name="Picture 5" descr="QR code">
            <a:extLst>
              <a:ext uri="{FF2B5EF4-FFF2-40B4-BE49-F238E27FC236}">
                <a16:creationId xmlns:a16="http://schemas.microsoft.com/office/drawing/2014/main" id="{4B319450-51CC-F112-A02B-F59C71D9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8" y="128489"/>
            <a:ext cx="1927167" cy="1927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A2DE7-CD7B-640D-A1AA-1A951A01F99B}"/>
              </a:ext>
            </a:extLst>
          </p:cNvPr>
          <p:cNvSpPr txBox="1"/>
          <p:nvPr/>
        </p:nvSpPr>
        <p:spPr>
          <a:xfrm>
            <a:off x="2292761" y="141817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https://bit.ly/MA-ai-literacy-principles</a:t>
            </a:r>
          </a:p>
        </p:txBody>
      </p:sp>
      <p:pic>
        <p:nvPicPr>
          <p:cNvPr id="5" name="Picture 4" descr="screen shot of the principles in action table of contents from the online resource">
            <a:extLst>
              <a:ext uri="{FF2B5EF4-FFF2-40B4-BE49-F238E27FC236}">
                <a16:creationId xmlns:a16="http://schemas.microsoft.com/office/drawing/2014/main" id="{44F5FB1E-2205-C718-5D82-5C8D7B13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319"/>
          <a:stretch>
            <a:fillRect/>
          </a:stretch>
        </p:blipFill>
        <p:spPr>
          <a:xfrm>
            <a:off x="218888" y="2114366"/>
            <a:ext cx="4997823" cy="26292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E7C17-46F5-9D24-37C2-EFA0ED6AB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160" y="2055656"/>
            <a:ext cx="6374952" cy="4565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Read your scenario.</a:t>
            </a:r>
          </a:p>
          <a:p>
            <a:r>
              <a:rPr lang="en-US" dirty="0"/>
              <a:t>Review the Principles in Action handout.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Then:</a:t>
            </a:r>
          </a:p>
          <a:p>
            <a:r>
              <a:rPr lang="en-US" dirty="0"/>
              <a:t>What do you </a:t>
            </a:r>
            <a:r>
              <a:rPr lang="en-US" b="1" dirty="0"/>
              <a:t>approve</a:t>
            </a:r>
            <a:r>
              <a:rPr lang="en-US" dirty="0"/>
              <a:t> of about this educator’s approach? </a:t>
            </a:r>
          </a:p>
          <a:p>
            <a:r>
              <a:rPr lang="en-US" dirty="0"/>
              <a:t>What do you </a:t>
            </a:r>
            <a:r>
              <a:rPr lang="en-US" b="1" dirty="0"/>
              <a:t>aspire</a:t>
            </a:r>
            <a:r>
              <a:rPr lang="en-US" dirty="0"/>
              <a:t> </a:t>
            </a:r>
            <a:r>
              <a:rPr lang="en-US" b="1" dirty="0"/>
              <a:t>to emulate </a:t>
            </a:r>
            <a:r>
              <a:rPr lang="en-US" dirty="0"/>
              <a:t>about this educator’s approach? </a:t>
            </a:r>
          </a:p>
          <a:p>
            <a:r>
              <a:rPr lang="en-US" dirty="0"/>
              <a:t>What choices about AI use would you </a:t>
            </a:r>
            <a:r>
              <a:rPr lang="en-US" b="1" dirty="0"/>
              <a:t>argue</a:t>
            </a:r>
            <a:r>
              <a:rPr lang="en-US" dirty="0"/>
              <a:t> with if you were talking to this educator?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F31118-D0CB-9523-A5AF-172FDFE5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54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AD865-56BD-17C6-D991-85548DD0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0D03CC-C451-E3EB-C95F-4B52039A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AI: 1-2-3 Reflection</a:t>
            </a:r>
          </a:p>
        </p:txBody>
      </p:sp>
      <p:pic>
        <p:nvPicPr>
          <p:cNvPr id="5" name="Picture 4" descr="Icons illustrating five Principles of AI literacy. Principle 1: Grasp the fundamentals - Smart choices about AI begin with a clear grasp of its basic mechanics. Principle 2: Center Human Intelligence - Let human insight and agency steer every engagement with AI. Principle 3: Guide &amp; Judge AI - Skillfully craft inputs&#10;and rigorously critique outputs. Principle 4: Prioritize People - Protect privacy, dignity, and integrity over efficiency or convenience. Principle 5: Explore AI’s Impacts - Cultivate knowledge of how AI is influencing schools and society.&#10;">
            <a:extLst>
              <a:ext uri="{FF2B5EF4-FFF2-40B4-BE49-F238E27FC236}">
                <a16:creationId xmlns:a16="http://schemas.microsoft.com/office/drawing/2014/main" id="{96DCEF3B-2BD9-F092-439E-11EC5EF86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829" y="1856085"/>
            <a:ext cx="7116341" cy="138717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01A9ED-239A-ECE4-C55B-62C8DD9B1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502" y="3790950"/>
            <a:ext cx="11464925" cy="27479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Summarize your </a:t>
            </a:r>
            <a:r>
              <a:rPr lang="en-US" b="1" dirty="0"/>
              <a:t>(1) biggest takeaway </a:t>
            </a:r>
            <a:r>
              <a:rPr lang="en-US" dirty="0"/>
              <a:t>from this PD series.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b="1" dirty="0"/>
              <a:t>(2) two topic areas </a:t>
            </a:r>
            <a:r>
              <a:rPr lang="en-US" dirty="0"/>
              <a:t>from this series you want to work on moving forward and </a:t>
            </a:r>
            <a:r>
              <a:rPr lang="en-US" b="1" dirty="0"/>
              <a:t>(2) colleagues you can partner with to do so.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b="1" dirty="0"/>
              <a:t>(3) immediate next steps </a:t>
            </a:r>
            <a:r>
              <a:rPr lang="en-US" dirty="0"/>
              <a:t>you can take in your role to implement what you’ve learned.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BAD21-55A4-BD75-8D75-48E03BB5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D6803-E45F-A6AE-6D8A-67E29D8E6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602D24-66B4-6053-DD4B-AFA5916A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&amp; Overview - Review</a:t>
            </a:r>
          </a:p>
        </p:txBody>
      </p:sp>
      <p:pic>
        <p:nvPicPr>
          <p:cNvPr id="3" name="Picture 2" descr="QR code">
            <a:extLst>
              <a:ext uri="{FF2B5EF4-FFF2-40B4-BE49-F238E27FC236}">
                <a16:creationId xmlns:a16="http://schemas.microsoft.com/office/drawing/2014/main" id="{7CEAC9C1-BA0F-AC26-AB26-D88437616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2" y="59114"/>
            <a:ext cx="1866207" cy="1866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E89900-AE6C-CF81-CDA5-76B437522790}"/>
              </a:ext>
            </a:extLst>
          </p:cNvPr>
          <p:cNvSpPr txBox="1"/>
          <p:nvPr/>
        </p:nvSpPr>
        <p:spPr>
          <a:xfrm>
            <a:off x="2325427" y="1439398"/>
            <a:ext cx="6097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100" dirty="0">
                <a:latin typeface="Arial" panose="020B0604020202020204" pitchFamily="34" charset="0"/>
                <a:cs typeface="Arial" panose="020B0604020202020204" pitchFamily="34" charset="0"/>
              </a:rPr>
              <a:t>https://bit.ly/MA-ai-literacy-guiding</a:t>
            </a:r>
          </a:p>
        </p:txBody>
      </p:sp>
      <p:pic>
        <p:nvPicPr>
          <p:cNvPr id="4" name="Picture 3" descr="Screen shot of the Introduction and Overview table of contents">
            <a:extLst>
              <a:ext uri="{FF2B5EF4-FFF2-40B4-BE49-F238E27FC236}">
                <a16:creationId xmlns:a16="http://schemas.microsoft.com/office/drawing/2014/main" id="{76FAF81A-0296-E0CD-63ED-0B7CF6B4D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402" y="2242880"/>
            <a:ext cx="6282628" cy="46151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06FBF-1F7E-531D-F4A8-A327C75D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E0F76-11F9-D747-E365-00B9BC1C5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AB2BEB-DFBC-12D5-9ABD-BC5CE546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 anchor="ctr">
            <a:normAutofit/>
          </a:bodyPr>
          <a:lstStyle/>
          <a:p>
            <a:r>
              <a:rPr lang="en-US"/>
              <a:t>Intro &amp; Overview - Key Points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4447D-BB5F-F50D-B6C8-0C78A6B38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0" y="1825625"/>
            <a:ext cx="6507480" cy="4351338"/>
          </a:xfrm>
        </p:spPr>
        <p:txBody>
          <a:bodyPr>
            <a:normAutofit/>
          </a:bodyPr>
          <a:lstStyle/>
          <a:p>
            <a:r>
              <a:rPr lang="en-US"/>
              <a:t>Educators have a wide range of perspectives about AI.</a:t>
            </a:r>
          </a:p>
          <a:p>
            <a:endParaRPr lang="en-US"/>
          </a:p>
          <a:p>
            <a:r>
              <a:rPr lang="en-US"/>
              <a:t>DESE has 5 guiding values about AI in education.</a:t>
            </a:r>
          </a:p>
          <a:p>
            <a:endParaRPr lang="en-US"/>
          </a:p>
          <a:p>
            <a:r>
              <a:rPr lang="en-US"/>
              <a:t>AI literacy connects with MA Educational Vision.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33F7D-780E-86C6-01FE-124EC6F7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F4803E6-7DB2-CE41-8307-E2E760A3B1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16B9DF-4D10-BDE0-16C5-81E665CF2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67" y="2173324"/>
            <a:ext cx="3014474" cy="2958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8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72C7-2653-E77B-C0DA-08B64E931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Intro &amp; Overview -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794C-98E4-6787-F2A7-5F91307A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663" y="1654175"/>
            <a:ext cx="10244137" cy="4565650"/>
          </a:xfrm>
        </p:spPr>
        <p:txBody>
          <a:bodyPr/>
          <a:lstStyle/>
          <a:p>
            <a:pPr marL="0" indent="0">
              <a:buNone/>
            </a:pPr>
            <a:r>
              <a:rPr lang="en-US" sz="4800"/>
              <a:t>Silent reflection:</a:t>
            </a:r>
          </a:p>
          <a:p>
            <a:pPr marL="0" indent="0">
              <a:buNone/>
            </a:pPr>
            <a:r>
              <a:rPr lang="en-US" sz="4800"/>
              <a:t>How would you describe your current perspective on AI in schools?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DCB23-96C1-8BB5-0F48-916A88A6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A0DE-E854-7B4D-B0CC-3A3B8679D4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B3DE80-A34E-68F6-D30B-8F30FE79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354" y="365126"/>
            <a:ext cx="9632373" cy="923348"/>
          </a:xfrm>
        </p:spPr>
        <p:txBody>
          <a:bodyPr>
            <a:normAutofit/>
          </a:bodyPr>
          <a:lstStyle/>
          <a:p>
            <a:r>
              <a:rPr lang="en-US"/>
              <a:t>Perspectives</a:t>
            </a:r>
          </a:p>
        </p:txBody>
      </p:sp>
      <p:pic>
        <p:nvPicPr>
          <p:cNvPr id="4" name="Picture 3" descr="Quote 1: I’m already finding a lot of ways to use AI in my planning and my teaching. It’s letting me spend more time on the things about my &#10;job that I love.  Quote 2: I’m worried that AI is already exacerbating the crisis of student attention and motivation. &#10;I don’t think it has any &#10;place in schools. Quote 3: AI is here to stay. I hear about things that worry me, but I’m trying to keep an open mind. If I don’t know about it, how can I help students learn about it?  Quote 4: Honestly, I’m still trying to get comfortable with the other tech tools I’m supposed to be using. AI feels like one more thing I have to figure out. Quote 5: My biggest fear is that AI will widen the gap between students with resources and those without. We need to make sure it’s used in ways that promote equity, not &#10;deepen divides. Quote 6: I'm having fun working with my students to explore AI. We have been playing with a bunch of tools to see what we make of them, and what uses they might have. It feels like we're exploring this new frontier together.">
            <a:extLst>
              <a:ext uri="{FF2B5EF4-FFF2-40B4-BE49-F238E27FC236}">
                <a16:creationId xmlns:a16="http://schemas.microsoft.com/office/drawing/2014/main" id="{2A2A5BF7-FDD5-2B0D-1739-C545B5D2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0" y="1925256"/>
            <a:ext cx="11190047" cy="42560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84ABB-A1E5-6B6D-8937-7E3C7A99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227" y="6356350"/>
            <a:ext cx="2743200" cy="365125"/>
          </a:xfrm>
        </p:spPr>
        <p:txBody>
          <a:bodyPr/>
          <a:lstStyle/>
          <a:p>
            <a:fld id="{8F4803E6-7DB2-CE41-8307-E2E760A3B1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6bd230-08f0-4b34-afab-3e8f115e5644" xsi:nil="true"/>
    <lcf76f155ced4ddcb4097134ff3c332f xmlns="ad53617d-7bd9-4777-900e-ab41efeeeb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87AC710076FF4CABC0A0487FBE6BB9" ma:contentTypeVersion="17" ma:contentTypeDescription="Create a new document." ma:contentTypeScope="" ma:versionID="02180eea60fea1380b9cc1812dc0a7dc">
  <xsd:schema xmlns:xsd="http://www.w3.org/2001/XMLSchema" xmlns:xs="http://www.w3.org/2001/XMLSchema" xmlns:p="http://schemas.microsoft.com/office/2006/metadata/properties" xmlns:ns2="ad53617d-7bd9-4777-900e-ab41efeeebff" xmlns:ns3="936bd230-08f0-4b34-afab-3e8f115e5644" targetNamespace="http://schemas.microsoft.com/office/2006/metadata/properties" ma:root="true" ma:fieldsID="c4bd3ea089fa6b08ddbdb708ca2bdebd" ns2:_="" ns3:_="">
    <xsd:import namespace="ad53617d-7bd9-4777-900e-ab41efeeebff"/>
    <xsd:import namespace="936bd230-08f0-4b34-afab-3e8f115e5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3617d-7bd9-4777-900e-ab41efeeeb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bd230-08f0-4b34-afab-3e8f115e5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2f59b80-002f-4287-850d-7882998e1370}" ma:internalName="TaxCatchAll" ma:showField="CatchAllData" ma:web="936bd230-08f0-4b34-afab-3e8f115e5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F3ADC-46B9-46B3-BD5C-ED78070844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A849BC-528B-4310-85A5-317F5A51B999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936bd230-08f0-4b34-afab-3e8f115e5644"/>
    <ds:schemaRef ds:uri="http://schemas.microsoft.com/office/2006/documentManagement/types"/>
    <ds:schemaRef ds:uri="http://schemas.openxmlformats.org/package/2006/metadata/core-properties"/>
    <ds:schemaRef ds:uri="ad53617d-7bd9-4777-900e-ab41efeeebf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B4F740-7A51-4EF6-AED8-73C27A16CEFC}">
  <ds:schemaRefs>
    <ds:schemaRef ds:uri="936bd230-08f0-4b34-afab-3e8f115e5644"/>
    <ds:schemaRef ds:uri="ad53617d-7bd9-4777-900e-ab41efeeeb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1668</Words>
  <Application>Microsoft Office PowerPoint</Application>
  <PresentationFormat>Widescreen</PresentationFormat>
  <Paragraphs>250</Paragraphs>
  <Slides>51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Avenir Black</vt:lpstr>
      <vt:lpstr>Avenir Medium</vt:lpstr>
      <vt:lpstr>Avenir Oblique</vt:lpstr>
      <vt:lpstr>Aptos</vt:lpstr>
      <vt:lpstr>Arial</vt:lpstr>
      <vt:lpstr>Office Theme</vt:lpstr>
      <vt:lpstr>AI Literacy for Massachusetts Educators</vt:lpstr>
      <vt:lpstr>Note</vt:lpstr>
      <vt:lpstr>INTRODUCTION &amp; OVERVIEW</vt:lpstr>
      <vt:lpstr>Intro &amp; Overview - Opening Question</vt:lpstr>
      <vt:lpstr>Intro &amp; Overview - Turn &amp; Talk:  How are you feeling about AI in education?</vt:lpstr>
      <vt:lpstr>Intro &amp; Overview - Review</vt:lpstr>
      <vt:lpstr>Intro &amp; Overview - Key Points</vt:lpstr>
      <vt:lpstr>Intro &amp; Overview - Question 1</vt:lpstr>
      <vt:lpstr>Perspectives</vt:lpstr>
      <vt:lpstr>Making Connections</vt:lpstr>
      <vt:lpstr>Intro &amp; Overview - Closing</vt:lpstr>
      <vt:lpstr>PRINCIPLE 1 Grasp the Fundamentals</vt:lpstr>
      <vt:lpstr>Principle 1 - Opening Question</vt:lpstr>
      <vt:lpstr>Principle 1 - Review Key Takeaways</vt:lpstr>
      <vt:lpstr>Principle 1 - Discuss Key Takeaways</vt:lpstr>
      <vt:lpstr>Principle 1 - Going Deeper</vt:lpstr>
      <vt:lpstr>Principle 1 - Individual Reflection</vt:lpstr>
      <vt:lpstr>In pairs or small groups:</vt:lpstr>
      <vt:lpstr>How confident do you feel about your understanding of how AI works? How has your answer changed or stayed the same? Why?</vt:lpstr>
      <vt:lpstr>PRINCIPLE 2 Center Human Intelligence</vt:lpstr>
      <vt:lpstr>PRINCIPLE 2 - Opening Question</vt:lpstr>
      <vt:lpstr>PRINCIPLE 2 - Review</vt:lpstr>
      <vt:lpstr>PRINCIPLE 2 - Review Key Takeaways</vt:lpstr>
      <vt:lpstr>PRINCIPLE 2 - Reflection</vt:lpstr>
      <vt:lpstr>Share</vt:lpstr>
      <vt:lpstr>PRINCIPLE 2 - Closing</vt:lpstr>
      <vt:lpstr>PRINCIPLE 3 Guide &amp; Judge AI</vt:lpstr>
      <vt:lpstr>PRINCIPLE 3 - Opening Question</vt:lpstr>
      <vt:lpstr>PRINCIPLE 3 - Review</vt:lpstr>
      <vt:lpstr>PRINCIPLE 3 - Review Key Takeaways</vt:lpstr>
      <vt:lpstr>Crafting a Prompt - Sample</vt:lpstr>
      <vt:lpstr>PRINCIPLE 3 - Reflection</vt:lpstr>
      <vt:lpstr>PRINCIPLE 3 - Closing</vt:lpstr>
      <vt:lpstr>PRINCIPLE 4 Prioritize People</vt:lpstr>
      <vt:lpstr>PRINCIPLE 4 - Opening Question</vt:lpstr>
      <vt:lpstr>PRINCIPLE 4  - Review</vt:lpstr>
      <vt:lpstr>PRINCIPLE 4 - Review Key Takeaways</vt:lpstr>
      <vt:lpstr>PRINCIPLE 4 - Turn &amp; Talk</vt:lpstr>
      <vt:lpstr>PRINCIPLE 4 - Reflection</vt:lpstr>
      <vt:lpstr>PRINCIPLE 4 - Closing</vt:lpstr>
      <vt:lpstr>PRINCIPLE 5 Explore Broader Impacts</vt:lpstr>
      <vt:lpstr>PRINCIPLE 5 - Opening Question</vt:lpstr>
      <vt:lpstr>Pre-Work Included a Review of Principle 5</vt:lpstr>
      <vt:lpstr>PRINCIPLE 5 - Review</vt:lpstr>
      <vt:lpstr>PRINCIPLE 5 - Turn &amp; Talk</vt:lpstr>
      <vt:lpstr>PRINCIPLE 5 - Reflection</vt:lpstr>
      <vt:lpstr>PRINCIPLE 5 - Closing</vt:lpstr>
      <vt:lpstr>PRINCIPLES IN ACTION</vt:lpstr>
      <vt:lpstr>PRINCIPLES IN ACTION - Turn &amp; Talk</vt:lpstr>
      <vt:lpstr>PRINCIPLES IN ACTION - Digging Deeper</vt:lpstr>
      <vt:lpstr>AI: 1-2-3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Literacy for Massachusetts Educators</dc:title>
  <dc:creator>DESE</dc:creator>
  <cp:lastModifiedBy>Zou, Dong (EOE)</cp:lastModifiedBy>
  <cp:revision>5</cp:revision>
  <dcterms:created xsi:type="dcterms:W3CDTF">2025-06-27T16:26:36Z</dcterms:created>
  <dcterms:modified xsi:type="dcterms:W3CDTF">2025-09-11T20:00:09Z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11 2025 12:00AM</vt:lpwstr>
  </property>
</Properties>
</file>