
<file path=[Content_Types].xml><?xml version="1.0" encoding="utf-8"?>
<Types xmlns="http://schemas.openxmlformats.org/package/2006/content-types">
  <Default Extension="jpeg" ContentType="image/jpeg"/>
  <Default Extension="jpg" ContentType="image/pn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67" r:id="rId5"/>
  </p:sldMasterIdLst>
  <p:notesMasterIdLst>
    <p:notesMasterId r:id="rId14"/>
  </p:notesMasterIdLst>
  <p:handoutMasterIdLst>
    <p:handoutMasterId r:id="rId15"/>
  </p:handoutMasterIdLst>
  <p:sldIdLst>
    <p:sldId id="577" r:id="rId6"/>
    <p:sldId id="509" r:id="rId7"/>
    <p:sldId id="579" r:id="rId8"/>
    <p:sldId id="582" r:id="rId9"/>
    <p:sldId id="583" r:id="rId10"/>
    <p:sldId id="580" r:id="rId11"/>
    <p:sldId id="581" r:id="rId12"/>
    <p:sldId id="584" r:id="rId13"/>
  </p:sldIdLst>
  <p:sldSz cx="9144000" cy="6858000" type="screen4x3"/>
  <p:notesSz cx="7010400" cy="9296400"/>
  <p:defaultTextStyle>
    <a:defPPr>
      <a:defRPr lang="en-US"/>
    </a:defPPr>
    <a:lvl1pPr algn="l" rtl="0" fontAlgn="base">
      <a:spcBef>
        <a:spcPct val="0"/>
      </a:spcBef>
      <a:spcAft>
        <a:spcPct val="0"/>
      </a:spcAft>
      <a:defRPr sz="2000" kern="1200">
        <a:solidFill>
          <a:schemeClr val="tx1"/>
        </a:solidFill>
        <a:latin typeface="Arial" charset="0"/>
        <a:ea typeface="+mn-ea"/>
        <a:cs typeface="Tahoma" pitchFamily="34" charset="0"/>
      </a:defRPr>
    </a:lvl1pPr>
    <a:lvl2pPr marL="457200" algn="l" rtl="0" fontAlgn="base">
      <a:spcBef>
        <a:spcPct val="0"/>
      </a:spcBef>
      <a:spcAft>
        <a:spcPct val="0"/>
      </a:spcAft>
      <a:defRPr sz="2000" kern="1200">
        <a:solidFill>
          <a:schemeClr val="tx1"/>
        </a:solidFill>
        <a:latin typeface="Arial" charset="0"/>
        <a:ea typeface="+mn-ea"/>
        <a:cs typeface="Tahoma" pitchFamily="34" charset="0"/>
      </a:defRPr>
    </a:lvl2pPr>
    <a:lvl3pPr marL="914400" algn="l" rtl="0" fontAlgn="base">
      <a:spcBef>
        <a:spcPct val="0"/>
      </a:spcBef>
      <a:spcAft>
        <a:spcPct val="0"/>
      </a:spcAft>
      <a:defRPr sz="2000" kern="1200">
        <a:solidFill>
          <a:schemeClr val="tx1"/>
        </a:solidFill>
        <a:latin typeface="Arial" charset="0"/>
        <a:ea typeface="+mn-ea"/>
        <a:cs typeface="Tahoma" pitchFamily="34" charset="0"/>
      </a:defRPr>
    </a:lvl3pPr>
    <a:lvl4pPr marL="1371600" algn="l" rtl="0" fontAlgn="base">
      <a:spcBef>
        <a:spcPct val="0"/>
      </a:spcBef>
      <a:spcAft>
        <a:spcPct val="0"/>
      </a:spcAft>
      <a:defRPr sz="2000" kern="1200">
        <a:solidFill>
          <a:schemeClr val="tx1"/>
        </a:solidFill>
        <a:latin typeface="Arial" charset="0"/>
        <a:ea typeface="+mn-ea"/>
        <a:cs typeface="Tahoma" pitchFamily="34" charset="0"/>
      </a:defRPr>
    </a:lvl4pPr>
    <a:lvl5pPr marL="1828800" algn="l" rtl="0" fontAlgn="base">
      <a:spcBef>
        <a:spcPct val="0"/>
      </a:spcBef>
      <a:spcAft>
        <a:spcPct val="0"/>
      </a:spcAft>
      <a:defRPr sz="2000" kern="1200">
        <a:solidFill>
          <a:schemeClr val="tx1"/>
        </a:solidFill>
        <a:latin typeface="Arial" charset="0"/>
        <a:ea typeface="+mn-ea"/>
        <a:cs typeface="Tahoma" pitchFamily="34" charset="0"/>
      </a:defRPr>
    </a:lvl5pPr>
    <a:lvl6pPr marL="2286000" algn="l" defTabSz="914400" rtl="0" eaLnBrk="1" latinLnBrk="0" hangingPunct="1">
      <a:defRPr sz="2000" kern="1200">
        <a:solidFill>
          <a:schemeClr val="tx1"/>
        </a:solidFill>
        <a:latin typeface="Arial" charset="0"/>
        <a:ea typeface="+mn-ea"/>
        <a:cs typeface="Tahoma" pitchFamily="34" charset="0"/>
      </a:defRPr>
    </a:lvl6pPr>
    <a:lvl7pPr marL="2743200" algn="l" defTabSz="914400" rtl="0" eaLnBrk="1" latinLnBrk="0" hangingPunct="1">
      <a:defRPr sz="2000" kern="1200">
        <a:solidFill>
          <a:schemeClr val="tx1"/>
        </a:solidFill>
        <a:latin typeface="Arial" charset="0"/>
        <a:ea typeface="+mn-ea"/>
        <a:cs typeface="Tahoma" pitchFamily="34" charset="0"/>
      </a:defRPr>
    </a:lvl7pPr>
    <a:lvl8pPr marL="3200400" algn="l" defTabSz="914400" rtl="0" eaLnBrk="1" latinLnBrk="0" hangingPunct="1">
      <a:defRPr sz="2000" kern="1200">
        <a:solidFill>
          <a:schemeClr val="tx1"/>
        </a:solidFill>
        <a:latin typeface="Arial" charset="0"/>
        <a:ea typeface="+mn-ea"/>
        <a:cs typeface="Tahoma" pitchFamily="34" charset="0"/>
      </a:defRPr>
    </a:lvl8pPr>
    <a:lvl9pPr marL="3657600" algn="l" defTabSz="914400" rtl="0" eaLnBrk="1" latinLnBrk="0" hangingPunct="1">
      <a:defRPr sz="2000" kern="1200">
        <a:solidFill>
          <a:schemeClr val="tx1"/>
        </a:solidFill>
        <a:latin typeface="Arial" charset="0"/>
        <a:ea typeface="+mn-ea"/>
        <a:cs typeface="Tahoma"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D1969"/>
    <a:srgbClr val="CF9212"/>
    <a:srgbClr val="22409F"/>
    <a:srgbClr val="FFFFFF"/>
    <a:srgbClr val="FFCC66"/>
    <a:srgbClr val="FFCC99"/>
    <a:srgbClr val="FEFEFE"/>
    <a:srgbClr val="99CCFF"/>
    <a:srgbClr val="9AD2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9" autoAdjust="0"/>
    <p:restoredTop sz="86385" autoAdjust="0"/>
  </p:normalViewPr>
  <p:slideViewPr>
    <p:cSldViewPr>
      <p:cViewPr varScale="1">
        <p:scale>
          <a:sx n="57" d="100"/>
          <a:sy n="57" d="100"/>
        </p:scale>
        <p:origin x="876"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1" d="100"/>
        <a:sy n="81" d="100"/>
      </p:scale>
      <p:origin x="0" y="0"/>
    </p:cViewPr>
  </p:sorterViewPr>
  <p:notesViewPr>
    <p:cSldViewPr>
      <p:cViewPr varScale="1">
        <p:scale>
          <a:sx n="50" d="100"/>
          <a:sy n="50" d="100"/>
        </p:scale>
        <p:origin x="2688" y="5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8145" cy="464205"/>
          </a:xfrm>
          <a:prstGeom prst="rect">
            <a:avLst/>
          </a:prstGeom>
        </p:spPr>
        <p:txBody>
          <a:bodyPr vert="horz" lIns="88139" tIns="44070" rIns="88139" bIns="44070" rtlCol="0"/>
          <a:lstStyle>
            <a:lvl1pPr algn="l">
              <a:defRPr sz="1200"/>
            </a:lvl1pPr>
          </a:lstStyle>
          <a:p>
            <a:endParaRPr lang="en-US" dirty="0"/>
          </a:p>
        </p:txBody>
      </p:sp>
      <p:sp>
        <p:nvSpPr>
          <p:cNvPr id="3" name="Date Placeholder 2"/>
          <p:cNvSpPr>
            <a:spLocks noGrp="1"/>
          </p:cNvSpPr>
          <p:nvPr>
            <p:ph type="dt" sz="quarter" idx="1"/>
          </p:nvPr>
        </p:nvSpPr>
        <p:spPr>
          <a:xfrm>
            <a:off x="3970734" y="1"/>
            <a:ext cx="3038145" cy="464205"/>
          </a:xfrm>
          <a:prstGeom prst="rect">
            <a:avLst/>
          </a:prstGeom>
        </p:spPr>
        <p:txBody>
          <a:bodyPr vert="horz" lIns="88139" tIns="44070" rIns="88139" bIns="44070" rtlCol="0"/>
          <a:lstStyle>
            <a:lvl1pPr algn="r">
              <a:defRPr sz="1200"/>
            </a:lvl1pPr>
          </a:lstStyle>
          <a:p>
            <a:fld id="{8B708230-8C54-4C0D-9FE1-07F82E14EBAF}" type="datetimeFigureOut">
              <a:rPr lang="en-US" smtClean="0"/>
              <a:pPr/>
              <a:t>12/24/2019</a:t>
            </a:fld>
            <a:endParaRPr lang="en-US" dirty="0"/>
          </a:p>
        </p:txBody>
      </p:sp>
      <p:sp>
        <p:nvSpPr>
          <p:cNvPr id="4" name="Footer Placeholder 3"/>
          <p:cNvSpPr>
            <a:spLocks noGrp="1"/>
          </p:cNvSpPr>
          <p:nvPr>
            <p:ph type="ftr" sz="quarter" idx="2"/>
          </p:nvPr>
        </p:nvSpPr>
        <p:spPr>
          <a:xfrm>
            <a:off x="0" y="8830659"/>
            <a:ext cx="3038145" cy="464205"/>
          </a:xfrm>
          <a:prstGeom prst="rect">
            <a:avLst/>
          </a:prstGeom>
        </p:spPr>
        <p:txBody>
          <a:bodyPr vert="horz" lIns="88139" tIns="44070" rIns="88139" bIns="4407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734" y="8830659"/>
            <a:ext cx="3038145" cy="464205"/>
          </a:xfrm>
          <a:prstGeom prst="rect">
            <a:avLst/>
          </a:prstGeom>
        </p:spPr>
        <p:txBody>
          <a:bodyPr vert="horz" lIns="88139" tIns="44070" rIns="88139" bIns="44070" rtlCol="0" anchor="b"/>
          <a:lstStyle>
            <a:lvl1pPr algn="r">
              <a:defRPr sz="1200"/>
            </a:lvl1pPr>
          </a:lstStyle>
          <a:p>
            <a:fld id="{F1CB2E4A-D97A-45A2-8E5F-20EDAE270387}" type="slidenum">
              <a:rPr lang="en-US" smtClean="0"/>
              <a:pPr/>
              <a:t>‹#›</a:t>
            </a:fld>
            <a:endParaRPr lang="en-US" dirty="0"/>
          </a:p>
        </p:txBody>
      </p:sp>
    </p:spTree>
    <p:extLst>
      <p:ext uri="{BB962C8B-B14F-4D97-AF65-F5344CB8AC3E}">
        <p14:creationId xmlns:p14="http://schemas.microsoft.com/office/powerpoint/2010/main" val="9627230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3123" tIns="46564" rIns="93123" bIns="46564"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970938" y="1"/>
            <a:ext cx="3037840" cy="464820"/>
          </a:xfrm>
          <a:prstGeom prst="rect">
            <a:avLst/>
          </a:prstGeom>
        </p:spPr>
        <p:txBody>
          <a:bodyPr vert="horz" lIns="93123" tIns="46564" rIns="93123" bIns="46564" rtlCol="0"/>
          <a:lstStyle>
            <a:lvl1pPr algn="r" fontAlgn="auto">
              <a:spcBef>
                <a:spcPts val="0"/>
              </a:spcBef>
              <a:spcAft>
                <a:spcPts val="0"/>
              </a:spcAft>
              <a:defRPr sz="1200">
                <a:latin typeface="+mn-lt"/>
                <a:cs typeface="+mn-cs"/>
              </a:defRPr>
            </a:lvl1pPr>
          </a:lstStyle>
          <a:p>
            <a:pPr>
              <a:defRPr/>
            </a:pPr>
            <a:fld id="{D69492A7-CEC3-4757-A03D-DC1A724BAA46}" type="datetimeFigureOut">
              <a:rPr lang="en-US"/>
              <a:pPr>
                <a:defRPr/>
              </a:pPr>
              <a:t>12/24/2019</a:t>
            </a:fld>
            <a:endParaRPr lang="en-US" dirty="0"/>
          </a:p>
        </p:txBody>
      </p:sp>
      <p:sp>
        <p:nvSpPr>
          <p:cNvPr id="4" name="Slide Image Placeholder 3"/>
          <p:cNvSpPr>
            <a:spLocks noGrp="1" noRot="1" noChangeAspect="1"/>
          </p:cNvSpPr>
          <p:nvPr>
            <p:ph type="sldImg" idx="2"/>
          </p:nvPr>
        </p:nvSpPr>
        <p:spPr>
          <a:xfrm>
            <a:off x="1512888" y="695325"/>
            <a:ext cx="4314825" cy="3236913"/>
          </a:xfrm>
          <a:prstGeom prst="rect">
            <a:avLst/>
          </a:prstGeom>
          <a:noFill/>
          <a:ln w="12700">
            <a:solidFill>
              <a:prstClr val="black"/>
            </a:solidFill>
          </a:ln>
        </p:spPr>
        <p:txBody>
          <a:bodyPr vert="horz" lIns="93123" tIns="46564" rIns="93123" bIns="46564" rtlCol="0" anchor="ctr"/>
          <a:lstStyle/>
          <a:p>
            <a:pPr lvl="0"/>
            <a:endParaRPr lang="en-US" noProof="0" dirty="0"/>
          </a:p>
        </p:txBody>
      </p:sp>
      <p:sp>
        <p:nvSpPr>
          <p:cNvPr id="5" name="Notes Placeholder 4"/>
          <p:cNvSpPr>
            <a:spLocks noGrp="1"/>
          </p:cNvSpPr>
          <p:nvPr>
            <p:ph type="body" sz="quarter" idx="3"/>
          </p:nvPr>
        </p:nvSpPr>
        <p:spPr>
          <a:xfrm>
            <a:off x="730250" y="4057952"/>
            <a:ext cx="5608320" cy="5164667"/>
          </a:xfrm>
          <a:prstGeom prst="rect">
            <a:avLst/>
          </a:prstGeom>
        </p:spPr>
        <p:txBody>
          <a:bodyPr vert="horz" lIns="93123" tIns="46564" rIns="93123" bIns="46564" rtlCol="0">
            <a:normAutofit/>
          </a:bodyPr>
          <a:lstStyle/>
          <a:p>
            <a:pPr lvl="0"/>
            <a:endParaRPr lang="en-US" noProof="0" dirty="0"/>
          </a:p>
          <a:p>
            <a:pPr lvl="0"/>
            <a:endParaRPr lang="en-US" noProof="0" dirty="0"/>
          </a:p>
          <a:p>
            <a:pPr lvl="0"/>
            <a:endParaRPr lang="en-US" noProof="0" dirty="0"/>
          </a:p>
        </p:txBody>
      </p:sp>
      <p:sp>
        <p:nvSpPr>
          <p:cNvPr id="6" name="Footer Placeholder 5"/>
          <p:cNvSpPr>
            <a:spLocks noGrp="1"/>
          </p:cNvSpPr>
          <p:nvPr>
            <p:ph type="ftr" sz="quarter" idx="4"/>
          </p:nvPr>
        </p:nvSpPr>
        <p:spPr>
          <a:xfrm>
            <a:off x="0" y="8829968"/>
            <a:ext cx="3037840" cy="464820"/>
          </a:xfrm>
          <a:prstGeom prst="rect">
            <a:avLst/>
          </a:prstGeom>
        </p:spPr>
        <p:txBody>
          <a:bodyPr vert="horz" lIns="93123" tIns="46564" rIns="93123" bIns="46564" rtlCol="0" anchor="b"/>
          <a:lstStyle>
            <a:lvl1pPr algn="l"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970938" y="8829968"/>
            <a:ext cx="3037840" cy="464820"/>
          </a:xfrm>
          <a:prstGeom prst="rect">
            <a:avLst/>
          </a:prstGeom>
        </p:spPr>
        <p:txBody>
          <a:bodyPr vert="horz" lIns="93123" tIns="46564" rIns="93123" bIns="46564" rtlCol="0" anchor="b"/>
          <a:lstStyle>
            <a:lvl1pPr algn="r" fontAlgn="auto">
              <a:spcBef>
                <a:spcPts val="0"/>
              </a:spcBef>
              <a:spcAft>
                <a:spcPts val="0"/>
              </a:spcAft>
              <a:defRPr sz="1200">
                <a:latin typeface="+mn-lt"/>
                <a:cs typeface="+mn-cs"/>
              </a:defRPr>
            </a:lvl1pPr>
          </a:lstStyle>
          <a:p>
            <a:pPr>
              <a:defRPr/>
            </a:pPr>
            <a:fld id="{6A2F4669-1E31-4DEC-B727-FF4FD56C35F9}" type="slidenum">
              <a:rPr lang="en-US"/>
              <a:pPr>
                <a:defRPr/>
              </a:pPr>
              <a:t>‹#›</a:t>
            </a:fld>
            <a:endParaRPr lang="en-US" dirty="0"/>
          </a:p>
        </p:txBody>
      </p:sp>
      <p:pic>
        <p:nvPicPr>
          <p:cNvPr id="8" name="Picture 7"/>
          <p:cNvPicPr>
            <a:picLocks noChangeAspect="1"/>
          </p:cNvPicPr>
          <p:nvPr/>
        </p:nvPicPr>
        <p:blipFill>
          <a:blip r:embed="rId2"/>
          <a:stretch>
            <a:fillRect/>
          </a:stretch>
        </p:blipFill>
        <p:spPr>
          <a:xfrm>
            <a:off x="914400" y="5236837"/>
            <a:ext cx="5181600" cy="1544962"/>
          </a:xfrm>
          <a:prstGeom prst="rect">
            <a:avLst/>
          </a:prstGeom>
        </p:spPr>
      </p:pic>
    </p:spTree>
    <p:extLst>
      <p:ext uri="{BB962C8B-B14F-4D97-AF65-F5344CB8AC3E}">
        <p14:creationId xmlns:p14="http://schemas.microsoft.com/office/powerpoint/2010/main" val="34148072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Placeholder 2"/>
          <p:cNvSpPr>
            <a:spLocks noGrp="1" noRot="1" noChangeAspect="1"/>
          </p:cNvSpPr>
          <p:nvPr>
            <p:ph type="sldImg"/>
          </p:nvPr>
        </p:nvSpPr>
        <p:spPr bwMode="auto">
          <a:xfrm>
            <a:off x="1512888" y="695325"/>
            <a:ext cx="4314825" cy="3236913"/>
          </a:xfrm>
          <a:noFill/>
          <a:ln>
            <a:solidFill>
              <a:srgbClr val="000000"/>
            </a:solidFill>
            <a:miter lim="800000"/>
            <a:headEnd/>
            <a:tailEnd/>
          </a:ln>
        </p:spPr>
      </p:sp>
      <p:sp>
        <p:nvSpPr>
          <p:cNvPr id="15362" name="Placeholder 3"/>
          <p:cNvSpPr>
            <a:spLocks noGrp="1"/>
          </p:cNvSpPr>
          <p:nvPr>
            <p:ph type="body" idx="1"/>
          </p:nvPr>
        </p:nvSpPr>
        <p:spPr bwMode="auto">
          <a:noFill/>
        </p:spPr>
        <p:txBody>
          <a:bodyPr wrap="square" numCol="1" anchor="t" anchorCtr="0" compatLnSpc="1">
            <a:prstTxWarp prst="textNoShape">
              <a:avLst/>
            </a:prstTxWarp>
          </a:bodyPr>
          <a:lstStyle/>
          <a:p>
            <a:pPr fontAlgn="t"/>
            <a:endParaRPr lang="en-US" dirty="0"/>
          </a:p>
          <a:p>
            <a:pPr fontAlgn="t"/>
            <a:endParaRPr lang="en-US" dirty="0"/>
          </a:p>
          <a:p>
            <a:pPr fontAlgn="t"/>
            <a:endParaRPr lang="en-US" dirty="0"/>
          </a:p>
          <a:p>
            <a:pPr fontAlgn="t"/>
            <a:r>
              <a:rPr lang="en-US" dirty="0"/>
              <a:t>Academic Preparation = </a:t>
            </a:r>
          </a:p>
          <a:p>
            <a:pPr fontAlgn="t"/>
            <a:r>
              <a:rPr lang="en-US" dirty="0"/>
              <a:t>MassCore Completion</a:t>
            </a:r>
          </a:p>
          <a:p>
            <a:pPr fontAlgn="t"/>
            <a:r>
              <a:rPr lang="en-US" dirty="0"/>
              <a:t>AP Course Completion</a:t>
            </a:r>
          </a:p>
          <a:p>
            <a:pPr fontAlgn="t"/>
            <a:r>
              <a:rPr lang="en-US" dirty="0"/>
              <a:t>MCAS 10th Grade ELA </a:t>
            </a:r>
          </a:p>
          <a:p>
            <a:pPr fontAlgn="t"/>
            <a:r>
              <a:rPr lang="en-US" dirty="0"/>
              <a:t>MCAS 10th Grade Math</a:t>
            </a:r>
          </a:p>
          <a:p>
            <a:pPr fontAlgn="t"/>
            <a:r>
              <a:rPr lang="en-US" dirty="0"/>
              <a:t>MCAS High School Science </a:t>
            </a:r>
          </a:p>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Placeholder 2"/>
          <p:cNvSpPr>
            <a:spLocks noGrp="1" noRot="1" noChangeAspect="1"/>
          </p:cNvSpPr>
          <p:nvPr>
            <p:ph type="sldImg"/>
          </p:nvPr>
        </p:nvSpPr>
        <p:spPr bwMode="auto">
          <a:xfrm>
            <a:off x="1512888" y="695325"/>
            <a:ext cx="4314825" cy="3236913"/>
          </a:xfrm>
          <a:noFill/>
          <a:ln>
            <a:solidFill>
              <a:srgbClr val="000000"/>
            </a:solidFill>
            <a:miter lim="800000"/>
            <a:headEnd/>
            <a:tailEnd/>
          </a:ln>
        </p:spPr>
      </p:sp>
      <p:sp>
        <p:nvSpPr>
          <p:cNvPr id="39938" name="Placeholder 3"/>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A2F4669-1E31-4DEC-B727-FF4FD56C35F9}" type="slidenum">
              <a:rPr lang="en-US" smtClean="0"/>
              <a:pPr>
                <a:defRPr/>
              </a:pPr>
              <a:t>4</a:t>
            </a:fld>
            <a:endParaRPr lang="en-US" dirty="0"/>
          </a:p>
        </p:txBody>
      </p:sp>
    </p:spTree>
    <p:extLst>
      <p:ext uri="{BB962C8B-B14F-4D97-AF65-F5344CB8AC3E}">
        <p14:creationId xmlns:p14="http://schemas.microsoft.com/office/powerpoint/2010/main" val="34149586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a:t>I think there are opportunities presented by these reports to:</a:t>
            </a:r>
          </a:p>
          <a:p>
            <a:r>
              <a:rPr lang="en-US" dirty="0"/>
              <a:t> </a:t>
            </a:r>
          </a:p>
          <a:p>
            <a:pPr lvl="0"/>
            <a:r>
              <a:rPr lang="en-US" dirty="0"/>
              <a:t>Better understand feeder patterns of children coming into kindergarten</a:t>
            </a:r>
          </a:p>
          <a:p>
            <a:r>
              <a:rPr lang="en-US" dirty="0"/>
              <a:t> </a:t>
            </a:r>
          </a:p>
          <a:p>
            <a:r>
              <a:rPr lang="en-US" dirty="0"/>
              <a:t>By better understanding the feeder patterns, schools and districts can:</a:t>
            </a:r>
          </a:p>
          <a:p>
            <a:pPr lvl="0"/>
            <a:r>
              <a:rPr lang="en-US" dirty="0"/>
              <a:t>Use the information on where children are prior to kindergarten to build partnerships with local community-based providers;</a:t>
            </a:r>
          </a:p>
          <a:p>
            <a:pPr lvl="0"/>
            <a:r>
              <a:rPr lang="en-US" dirty="0"/>
              <a:t>Better understand what children know and are able to do by sharing date across programs with family permission;</a:t>
            </a:r>
          </a:p>
          <a:p>
            <a:pPr lvl="0"/>
            <a:r>
              <a:rPr lang="en-US" dirty="0"/>
              <a:t>Create opportunities for alignment between the birth to five system and the K-12 system to ensure consistently high quality learning opportunities for young children prior to kindergarten and beyond; and</a:t>
            </a:r>
          </a:p>
          <a:p>
            <a:pPr lvl="0"/>
            <a:r>
              <a:rPr lang="en-US" dirty="0"/>
              <a:t>Design joint professional development between public schools and community-based programs to address curriculum, instruction, assessment</a:t>
            </a:r>
          </a:p>
          <a:p>
            <a:r>
              <a:rPr lang="en-US" dirty="0"/>
              <a:t> </a:t>
            </a:r>
          </a:p>
          <a:p>
            <a:r>
              <a:rPr lang="en-US" dirty="0"/>
              <a:t>When combined with information from SIMS data element DOE050, schools and districts can have a fuller picture of what experiences children bring with them to kindergarten.  For children who come without a formal early childhood experience, these data could also assist the schools, districts and communities to reflect on family engagement opportunities in the early years to ensure that families are supported in guiding their child’s development and learning.</a:t>
            </a:r>
          </a:p>
          <a:p>
            <a:r>
              <a:rPr lang="en-US" dirty="0"/>
              <a:t> </a:t>
            </a:r>
          </a:p>
          <a:p>
            <a:r>
              <a:rPr lang="en-US" dirty="0"/>
              <a:t>In terms of structures and goals for the data use, I think that a minimum a team from the district/schools that include an early childhood coordinator, elementary principal, PK-2 teacher(s), community-based preschool provider, community and/or school-based after-school and out-of-school time provider, family member could be convened to meet at regular intervals (determined by the members) to do some planning/goal setting around its community’s Birth to Age 8 (also known as B-8) system.  The idea being that if we are looking to improve outcomes for children by grade 3, how can community-providers, schools, districts and families collaborate and use data to ensure that young children have high quality learning opportunities in their first 8 years.</a:t>
            </a:r>
          </a:p>
          <a:p>
            <a:endParaRPr lang="en-US" dirty="0"/>
          </a:p>
        </p:txBody>
      </p:sp>
      <p:sp>
        <p:nvSpPr>
          <p:cNvPr id="4" name="Slide Number Placeholder 3"/>
          <p:cNvSpPr>
            <a:spLocks noGrp="1"/>
          </p:cNvSpPr>
          <p:nvPr>
            <p:ph type="sldNum" sz="quarter" idx="10"/>
          </p:nvPr>
        </p:nvSpPr>
        <p:spPr/>
        <p:txBody>
          <a:bodyPr/>
          <a:lstStyle/>
          <a:p>
            <a:pPr>
              <a:defRPr/>
            </a:pPr>
            <a:fld id="{6A2F4669-1E31-4DEC-B727-FF4FD56C35F9}" type="slidenum">
              <a:rPr lang="en-US" smtClean="0"/>
              <a:pPr>
                <a:defRPr/>
              </a:pPr>
              <a:t>6</a:t>
            </a:fld>
            <a:endParaRPr lang="en-US" dirty="0"/>
          </a:p>
        </p:txBody>
      </p:sp>
    </p:spTree>
    <p:extLst>
      <p:ext uri="{BB962C8B-B14F-4D97-AF65-F5344CB8AC3E}">
        <p14:creationId xmlns:p14="http://schemas.microsoft.com/office/powerpoint/2010/main" val="25762567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6A2F4669-1E31-4DEC-B727-FF4FD56C35F9}" type="slidenum">
              <a:rPr lang="en-US" smtClean="0"/>
              <a:pPr>
                <a:defRPr/>
              </a:pPr>
              <a:t>7</a:t>
            </a:fld>
            <a:endParaRPr lang="en-US" dirty="0"/>
          </a:p>
        </p:txBody>
      </p:sp>
    </p:spTree>
    <p:extLst>
      <p:ext uri="{BB962C8B-B14F-4D97-AF65-F5344CB8AC3E}">
        <p14:creationId xmlns:p14="http://schemas.microsoft.com/office/powerpoint/2010/main" val="9826054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A2F4669-1E31-4DEC-B727-FF4FD56C35F9}" type="slidenum">
              <a:rPr lang="en-US" smtClean="0"/>
              <a:pPr>
                <a:defRPr/>
              </a:pPr>
              <a:t>8</a:t>
            </a:fld>
            <a:endParaRPr lang="en-US" dirty="0"/>
          </a:p>
        </p:txBody>
      </p:sp>
    </p:spTree>
    <p:extLst>
      <p:ext uri="{BB962C8B-B14F-4D97-AF65-F5344CB8AC3E}">
        <p14:creationId xmlns:p14="http://schemas.microsoft.com/office/powerpoint/2010/main" val="28231808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9" name="Title 1"/>
          <p:cNvSpPr>
            <a:spLocks noGrp="1"/>
          </p:cNvSpPr>
          <p:nvPr>
            <p:ph type="ctrTitle"/>
          </p:nvPr>
        </p:nvSpPr>
        <p:spPr>
          <a:xfrm>
            <a:off x="533400" y="990601"/>
            <a:ext cx="7772400" cy="1905000"/>
          </a:xfrm>
        </p:spPr>
        <p:txBody>
          <a:bodyPr anchor="b"/>
          <a:lstStyle>
            <a:lvl1pPr algn="l">
              <a:defRPr/>
            </a:lvl1pPr>
          </a:lstStyle>
          <a:p>
            <a:r>
              <a:rPr lang="en-US"/>
              <a:t>Click to edit Master title style</a:t>
            </a:r>
            <a:endParaRPr lang="en-US" dirty="0"/>
          </a:p>
        </p:txBody>
      </p:sp>
      <p:sp>
        <p:nvSpPr>
          <p:cNvPr id="10" name="Subtitle 2"/>
          <p:cNvSpPr>
            <a:spLocks noGrp="1"/>
          </p:cNvSpPr>
          <p:nvPr>
            <p:ph type="subTitle" idx="1"/>
          </p:nvPr>
        </p:nvSpPr>
        <p:spPr>
          <a:xfrm>
            <a:off x="533400" y="2895600"/>
            <a:ext cx="6400800" cy="10668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1026" name="Picture 2" descr="ESE Star Logo"/>
          <p:cNvPicPr>
            <a:picLocks noChangeAspect="1" noChangeArrowheads="1"/>
          </p:cNvPicPr>
          <p:nvPr/>
        </p:nvPicPr>
        <p:blipFill>
          <a:blip r:embed="rId2" cstate="print"/>
          <a:srcRect/>
          <a:stretch>
            <a:fillRect/>
          </a:stretch>
        </p:blipFill>
        <p:spPr bwMode="auto">
          <a:xfrm>
            <a:off x="457200" y="5410200"/>
            <a:ext cx="2166938" cy="1053849"/>
          </a:xfrm>
          <a:prstGeom prst="rect">
            <a:avLst/>
          </a:prstGeom>
          <a:noFill/>
        </p:spPr>
      </p:pic>
      <p:sp>
        <p:nvSpPr>
          <p:cNvPr id="5" name="Slide Number Placeholder 5"/>
          <p:cNvSpPr txBox="1">
            <a:spLocks/>
          </p:cNvSpPr>
          <p:nvPr userDrawn="1"/>
        </p:nvSpPr>
        <p:spPr>
          <a:xfrm>
            <a:off x="8449905" y="5257800"/>
            <a:ext cx="533400" cy="457200"/>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5769D82E-6987-4D55-BC92-780323C53D3E}" type="slidenum">
              <a:rPr kumimoji="0" lang="en-US" sz="14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800600"/>
            <a:ext cx="76200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685800" y="612775"/>
            <a:ext cx="76200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685800" y="5367338"/>
            <a:ext cx="76200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Slide Number Placeholder 5"/>
          <p:cNvSpPr txBox="1">
            <a:spLocks/>
          </p:cNvSpPr>
          <p:nvPr/>
        </p:nvSpPr>
        <p:spPr>
          <a:xfrm>
            <a:off x="8449905" y="5257800"/>
            <a:ext cx="533400" cy="457200"/>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5769D82E-6987-4D55-BC92-780323C53D3E}" type="slidenum">
              <a:rPr kumimoji="0" lang="en-US" sz="14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a:lvl1pPr>
          </a:lstStyle>
          <a:p>
            <a:fld id="{5769D82E-6987-4D55-BC92-780323C53D3E}"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8288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66800" y="274638"/>
            <a:ext cx="54102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a:lvl1pPr>
          </a:lstStyle>
          <a:p>
            <a:fld id="{5769D82E-6987-4D55-BC92-780323C53D3E}"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lipArt Placeholder 2"/>
          <p:cNvSpPr>
            <a:spLocks noGrp="1"/>
          </p:cNvSpPr>
          <p:nvPr>
            <p:ph type="clipArt" sz="half" idx="1"/>
          </p:nvPr>
        </p:nvSpPr>
        <p:spPr>
          <a:xfrm>
            <a:off x="457200" y="1600200"/>
            <a:ext cx="4038600" cy="4525963"/>
          </a:xfrm>
        </p:spPr>
        <p:txBody>
          <a:bodyPr rtlCol="0">
            <a:normAutofit/>
          </a:bodyPr>
          <a:lstStyle/>
          <a:p>
            <a:pPr lvl="0"/>
            <a:r>
              <a:rPr lang="en-US" noProof="0" dirty="0"/>
              <a:t>Click icon to add clip art</a:t>
            </a:r>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2"/>
          </p:nvPr>
        </p:nvSpPr>
        <p:spPr/>
        <p:txBody>
          <a:bodyPr/>
          <a:lstStyle>
            <a:lvl1pPr>
              <a:defRPr/>
            </a:lvl1pPr>
          </a:lstStyle>
          <a:p>
            <a:fld id="{5769D82E-6987-4D55-BC92-780323C53D3E}"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600200"/>
            <a:ext cx="4038600" cy="4525963"/>
          </a:xfrm>
        </p:spPr>
        <p:txBody>
          <a:bodyPr rtlCol="0">
            <a:normAutofit/>
          </a:bodyPr>
          <a:lstStyle/>
          <a:p>
            <a:pPr lvl="0"/>
            <a:r>
              <a:rPr lang="en-US" noProof="0" dirty="0"/>
              <a:t>Click icon to add clip art</a:t>
            </a:r>
          </a:p>
        </p:txBody>
      </p:sp>
      <p:sp>
        <p:nvSpPr>
          <p:cNvPr id="7" name="Slide Number Placeholder 5"/>
          <p:cNvSpPr>
            <a:spLocks noGrp="1"/>
          </p:cNvSpPr>
          <p:nvPr>
            <p:ph type="sldNum" sz="quarter" idx="12"/>
          </p:nvPr>
        </p:nvSpPr>
        <p:spPr/>
        <p:txBody>
          <a:bodyPr/>
          <a:lstStyle>
            <a:lvl1pPr>
              <a:defRPr/>
            </a:lvl1pPr>
          </a:lstStyle>
          <a:p>
            <a:fld id="{5769D82E-6987-4D55-BC92-780323C53D3E}"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6" name="Rectangle 280"/>
          <p:cNvSpPr txBox="1">
            <a:spLocks noChangeArrowheads="1"/>
          </p:cNvSpPr>
          <p:nvPr/>
        </p:nvSpPr>
        <p:spPr bwMode="auto">
          <a:xfrm>
            <a:off x="8803833" y="6564826"/>
            <a:ext cx="199240" cy="155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defPPr>
              <a:defRPr lang="en-US"/>
            </a:defPPr>
            <a:lvl1pPr algn="l" rtl="0" fontAlgn="base">
              <a:spcBef>
                <a:spcPct val="0"/>
              </a:spcBef>
              <a:spcAft>
                <a:spcPct val="0"/>
              </a:spcAft>
              <a:defRPr sz="1000" kern="1200">
                <a:solidFill>
                  <a:srgbClr val="000000"/>
                </a:solidFill>
                <a:latin typeface="Arial" charset="0"/>
                <a:ea typeface="+mn-ea"/>
                <a:cs typeface="+mn-cs"/>
              </a:defRPr>
            </a:lvl1pPr>
            <a:lvl2pPr marL="457200" algn="l" rtl="0" fontAlgn="base">
              <a:spcBef>
                <a:spcPct val="0"/>
              </a:spcBef>
              <a:spcAft>
                <a:spcPct val="0"/>
              </a:spcAft>
              <a:defRPr sz="1600" kern="1200">
                <a:solidFill>
                  <a:schemeClr val="tx1"/>
                </a:solidFill>
                <a:latin typeface="Arial" charset="0"/>
                <a:ea typeface="+mn-ea"/>
                <a:cs typeface="+mn-cs"/>
              </a:defRPr>
            </a:lvl2pPr>
            <a:lvl3pPr marL="914400" algn="l" rtl="0" fontAlgn="base">
              <a:spcBef>
                <a:spcPct val="0"/>
              </a:spcBef>
              <a:spcAft>
                <a:spcPct val="0"/>
              </a:spcAft>
              <a:defRPr sz="1600" kern="1200">
                <a:solidFill>
                  <a:schemeClr val="tx1"/>
                </a:solidFill>
                <a:latin typeface="Arial" charset="0"/>
                <a:ea typeface="+mn-ea"/>
                <a:cs typeface="+mn-cs"/>
              </a:defRPr>
            </a:lvl3pPr>
            <a:lvl4pPr marL="1371600" algn="l" rtl="0" fontAlgn="base">
              <a:spcBef>
                <a:spcPct val="0"/>
              </a:spcBef>
              <a:spcAft>
                <a:spcPct val="0"/>
              </a:spcAft>
              <a:defRPr sz="1600" kern="1200">
                <a:solidFill>
                  <a:schemeClr val="tx1"/>
                </a:solidFill>
                <a:latin typeface="Arial" charset="0"/>
                <a:ea typeface="+mn-ea"/>
                <a:cs typeface="+mn-cs"/>
              </a:defRPr>
            </a:lvl4pPr>
            <a:lvl5pPr marL="1828800" algn="l" rtl="0" fontAlgn="base">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a:lstStyle>
          <a:p>
            <a:pPr>
              <a:defRPr/>
            </a:pPr>
            <a:fld id="{E824268E-FD5A-4CBE-9412-F4FF21850BBF}" type="slidenum">
              <a:rPr lang="en-US" smtClean="0">
                <a:solidFill>
                  <a:srgbClr val="FFFFFF"/>
                </a:solidFill>
                <a:latin typeface="Tahoma" pitchFamily="34" charset="0"/>
              </a:rPr>
              <a:pPr>
                <a:defRPr/>
              </a:pPr>
              <a:t>‹#›</a:t>
            </a:fld>
            <a:r>
              <a:rPr lang="en-US" dirty="0">
                <a:solidFill>
                  <a:srgbClr val="FFFFFF"/>
                </a:solidFill>
                <a:latin typeface="Tahoma" pitchFamily="34" charset="0"/>
              </a:rPr>
              <a:t> </a:t>
            </a:r>
          </a:p>
        </p:txBody>
      </p:sp>
      <p:sp>
        <p:nvSpPr>
          <p:cNvPr id="7" name="Text Placeholder 6"/>
          <p:cNvSpPr>
            <a:spLocks noGrp="1"/>
          </p:cNvSpPr>
          <p:nvPr>
            <p:ph type="body" sz="quarter" idx="11"/>
          </p:nvPr>
        </p:nvSpPr>
        <p:spPr>
          <a:xfrm>
            <a:off x="1448285" y="367410"/>
            <a:ext cx="7467118" cy="298327"/>
          </a:xfrm>
          <a:prstGeom prst="rect">
            <a:avLst/>
          </a:prstGeom>
        </p:spPr>
        <p:txBody>
          <a:bodyPr wrap="square" lIns="0" tIns="0" rIns="0" bIns="0" anchor="ctr" anchorCtr="0">
            <a:spAutoFit/>
          </a:bodyPr>
          <a:lstStyle>
            <a:lvl1pPr marL="0" indent="0">
              <a:lnSpc>
                <a:spcPct val="100000"/>
              </a:lnSpc>
              <a:spcBef>
                <a:spcPts val="24"/>
              </a:spcBef>
              <a:spcAft>
                <a:spcPts val="0"/>
              </a:spcAft>
              <a:buNone/>
              <a:defRPr sz="1900" b="1" i="0" baseline="0">
                <a:solidFill>
                  <a:srgbClr val="4B4B4B"/>
                </a:solidFill>
                <a:latin typeface="Tahoma" pitchFamily="34" charset="0"/>
              </a:defRPr>
            </a:lvl1pPr>
          </a:lstStyle>
          <a:p>
            <a:pPr lvl="0"/>
            <a:r>
              <a:rPr lang="en-US"/>
              <a:t>Click to edit Master text styles</a:t>
            </a:r>
          </a:p>
        </p:txBody>
      </p:sp>
      <p:sp>
        <p:nvSpPr>
          <p:cNvPr id="4" name="Text Placeholder 3"/>
          <p:cNvSpPr>
            <a:spLocks noGrp="1"/>
          </p:cNvSpPr>
          <p:nvPr>
            <p:ph type="body" sz="quarter" idx="16"/>
          </p:nvPr>
        </p:nvSpPr>
        <p:spPr>
          <a:xfrm>
            <a:off x="163852" y="1543487"/>
            <a:ext cx="4258312" cy="1256112"/>
          </a:xfrm>
          <a:prstGeom prst="rect">
            <a:avLst/>
          </a:prstGeom>
        </p:spPr>
        <p:txBody>
          <a:bodyPr wrap="square" lIns="0" tIns="0" rIns="0" bIns="0">
            <a:spAutoFit/>
          </a:bodyPr>
          <a:lstStyle>
            <a:lvl1pPr marL="0" indent="0">
              <a:lnSpc>
                <a:spcPct val="100000"/>
              </a:lnSpc>
              <a:spcBef>
                <a:spcPts val="0"/>
              </a:spcBef>
              <a:spcAft>
                <a:spcPts val="0"/>
              </a:spcAft>
              <a:defRPr sz="1600" baseline="0">
                <a:latin typeface="Tahoma" pitchFamily="34" charset="0"/>
              </a:defRPr>
            </a:lvl1pPr>
            <a:lvl2pPr marL="181371" indent="-181371">
              <a:lnSpc>
                <a:spcPct val="100000"/>
              </a:lnSpc>
              <a:spcBef>
                <a:spcPts val="0"/>
              </a:spcBef>
              <a:spcAft>
                <a:spcPts val="0"/>
              </a:spcAft>
              <a:buClr>
                <a:schemeClr val="tx2"/>
              </a:buClr>
              <a:buSzPct val="125000"/>
              <a:buFont typeface="Tahoma" pitchFamily="34" charset="0"/>
              <a:buChar char="▪"/>
              <a:defRPr sz="1600" baseline="0">
                <a:latin typeface="Tahoma" pitchFamily="34" charset="0"/>
              </a:defRPr>
            </a:lvl2pPr>
            <a:lvl3pPr marL="472860" indent="-291490">
              <a:lnSpc>
                <a:spcPct val="100000"/>
              </a:lnSpc>
              <a:spcBef>
                <a:spcPts val="0"/>
              </a:spcBef>
              <a:spcAft>
                <a:spcPts val="0"/>
              </a:spcAft>
              <a:buClr>
                <a:schemeClr val="tx2"/>
              </a:buClr>
              <a:buSzPct val="120000"/>
              <a:buFont typeface="Tahoma" pitchFamily="34" charset="0"/>
              <a:buChar char="–"/>
              <a:defRPr sz="1600" baseline="0">
                <a:latin typeface="Tahoma" pitchFamily="34" charset="0"/>
              </a:defRPr>
            </a:lvl3pPr>
            <a:lvl4pPr marL="639657" indent="-166797">
              <a:lnSpc>
                <a:spcPct val="100000"/>
              </a:lnSpc>
              <a:spcBef>
                <a:spcPts val="0"/>
              </a:spcBef>
              <a:spcAft>
                <a:spcPts val="0"/>
              </a:spcAft>
              <a:buClr>
                <a:schemeClr val="tx2"/>
              </a:buClr>
              <a:buSzPct val="120000"/>
              <a:buFont typeface="Tahoma" pitchFamily="34" charset="0"/>
              <a:buChar char="▫"/>
              <a:defRPr sz="1600" baseline="0">
                <a:latin typeface="Tahoma" pitchFamily="34" charset="0"/>
              </a:defRPr>
            </a:lvl4pPr>
            <a:lvl5pPr marL="751394" indent="-111738">
              <a:lnSpc>
                <a:spcPct val="100000"/>
              </a:lnSpc>
              <a:spcBef>
                <a:spcPts val="0"/>
              </a:spcBef>
              <a:spcAft>
                <a:spcPts val="0"/>
              </a:spcAft>
              <a:buClr>
                <a:schemeClr val="tx2"/>
              </a:buClr>
              <a:buSzPct val="89000"/>
              <a:buFont typeface="Tahoma" pitchFamily="34" charset="0"/>
              <a:buChar char="-"/>
              <a:defRPr sz="1600" baseline="0">
                <a:latin typeface="Tahoma"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3"/>
          <p:cNvSpPr>
            <a:spLocks noGrp="1"/>
          </p:cNvSpPr>
          <p:nvPr>
            <p:ph type="body" sz="quarter" idx="17"/>
          </p:nvPr>
        </p:nvSpPr>
        <p:spPr>
          <a:xfrm>
            <a:off x="4657087" y="1543487"/>
            <a:ext cx="4258312" cy="1256112"/>
          </a:xfrm>
          <a:prstGeom prst="rect">
            <a:avLst/>
          </a:prstGeom>
        </p:spPr>
        <p:txBody>
          <a:bodyPr wrap="square" lIns="0" tIns="0" rIns="0" bIns="0">
            <a:spAutoFit/>
          </a:bodyPr>
          <a:lstStyle>
            <a:lvl1pPr marL="0" indent="0">
              <a:lnSpc>
                <a:spcPct val="100000"/>
              </a:lnSpc>
              <a:spcBef>
                <a:spcPts val="0"/>
              </a:spcBef>
              <a:spcAft>
                <a:spcPts val="0"/>
              </a:spcAft>
              <a:defRPr sz="1600" baseline="0">
                <a:latin typeface="Tahoma" pitchFamily="34" charset="0"/>
              </a:defRPr>
            </a:lvl1pPr>
            <a:lvl2pPr marL="181371" indent="-181371">
              <a:lnSpc>
                <a:spcPct val="100000"/>
              </a:lnSpc>
              <a:spcBef>
                <a:spcPts val="0"/>
              </a:spcBef>
              <a:spcAft>
                <a:spcPts val="0"/>
              </a:spcAft>
              <a:buClrTx/>
              <a:buSzPct val="125000"/>
              <a:buFont typeface="Tahoma" pitchFamily="34" charset="0"/>
              <a:buChar char="▪"/>
              <a:defRPr sz="1600" baseline="0">
                <a:latin typeface="Tahoma" pitchFamily="34" charset="0"/>
              </a:defRPr>
            </a:lvl2pPr>
            <a:lvl3pPr marL="472860" indent="-291490">
              <a:lnSpc>
                <a:spcPct val="100000"/>
              </a:lnSpc>
              <a:spcBef>
                <a:spcPts val="0"/>
              </a:spcBef>
              <a:spcAft>
                <a:spcPts val="0"/>
              </a:spcAft>
              <a:buClrTx/>
              <a:buSzPct val="120000"/>
              <a:buFont typeface="Tahoma" pitchFamily="34" charset="0"/>
              <a:buChar char="–"/>
              <a:defRPr sz="1600" baseline="0">
                <a:latin typeface="Tahoma" pitchFamily="34" charset="0"/>
              </a:defRPr>
            </a:lvl3pPr>
            <a:lvl4pPr marL="639657" indent="-166797">
              <a:lnSpc>
                <a:spcPct val="100000"/>
              </a:lnSpc>
              <a:spcBef>
                <a:spcPts val="0"/>
              </a:spcBef>
              <a:spcAft>
                <a:spcPts val="0"/>
              </a:spcAft>
              <a:buClrTx/>
              <a:buSzPct val="120000"/>
              <a:buFont typeface="Tahoma" pitchFamily="34" charset="0"/>
              <a:buChar char="▫"/>
              <a:defRPr sz="1600" baseline="0">
                <a:latin typeface="Tahoma" pitchFamily="34" charset="0"/>
              </a:defRPr>
            </a:lvl4pPr>
            <a:lvl5pPr marL="751394" indent="-111738">
              <a:lnSpc>
                <a:spcPct val="100000"/>
              </a:lnSpc>
              <a:spcBef>
                <a:spcPts val="0"/>
              </a:spcBef>
              <a:spcAft>
                <a:spcPts val="0"/>
              </a:spcAft>
              <a:buClrTx/>
              <a:buSzPct val="89000"/>
              <a:buFont typeface="Tahoma" pitchFamily="34" charset="0"/>
              <a:buChar char="-"/>
              <a:defRPr sz="1600" baseline="0">
                <a:latin typeface="Tahoma"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3"/>
          <p:cNvSpPr>
            <a:spLocks noGrp="1"/>
          </p:cNvSpPr>
          <p:nvPr>
            <p:ph type="body" sz="quarter" idx="18"/>
          </p:nvPr>
        </p:nvSpPr>
        <p:spPr>
          <a:xfrm>
            <a:off x="160742" y="1146692"/>
            <a:ext cx="8754660" cy="251222"/>
          </a:xfrm>
          <a:prstGeom prst="rect">
            <a:avLst/>
          </a:prstGeom>
        </p:spPr>
        <p:txBody>
          <a:bodyPr wrap="square" lIns="0" tIns="0" rIns="0" bIns="0">
            <a:spAutoFit/>
          </a:bodyPr>
          <a:lstStyle>
            <a:lvl1pPr marL="0" indent="0">
              <a:lnSpc>
                <a:spcPct val="100000"/>
              </a:lnSpc>
              <a:spcBef>
                <a:spcPts val="0"/>
              </a:spcBef>
              <a:spcAft>
                <a:spcPts val="0"/>
              </a:spcAft>
              <a:defRPr sz="1600" baseline="0">
                <a:latin typeface="Tahoma" pitchFamily="34" charset="0"/>
              </a:defRPr>
            </a:lvl1pPr>
            <a:lvl2pPr marL="181371" indent="-181371">
              <a:lnSpc>
                <a:spcPct val="100000"/>
              </a:lnSpc>
              <a:spcBef>
                <a:spcPts val="392"/>
              </a:spcBef>
              <a:spcAft>
                <a:spcPts val="0"/>
              </a:spcAft>
              <a:buClr>
                <a:schemeClr val="tx2"/>
              </a:buClr>
              <a:buSzPct val="125000"/>
              <a:buFont typeface="Tahoma" pitchFamily="34" charset="0"/>
              <a:buChar char="▪"/>
              <a:defRPr sz="1600" baseline="0">
                <a:latin typeface="Tahoma" pitchFamily="34" charset="0"/>
              </a:defRPr>
            </a:lvl2pPr>
            <a:lvl3pPr marL="472860" indent="-291490">
              <a:lnSpc>
                <a:spcPct val="100000"/>
              </a:lnSpc>
              <a:spcBef>
                <a:spcPts val="392"/>
              </a:spcBef>
              <a:spcAft>
                <a:spcPts val="0"/>
              </a:spcAft>
              <a:buClr>
                <a:schemeClr val="tx2"/>
              </a:buClr>
              <a:buSzPct val="120000"/>
              <a:buFont typeface="Tahoma" pitchFamily="34" charset="0"/>
              <a:buChar char="–"/>
              <a:defRPr sz="1600" baseline="0">
                <a:latin typeface="Tahoma" pitchFamily="34" charset="0"/>
              </a:defRPr>
            </a:lvl3pPr>
            <a:lvl4pPr marL="639657" indent="-166797">
              <a:lnSpc>
                <a:spcPct val="100000"/>
              </a:lnSpc>
              <a:spcBef>
                <a:spcPts val="392"/>
              </a:spcBef>
              <a:spcAft>
                <a:spcPts val="0"/>
              </a:spcAft>
              <a:buClr>
                <a:schemeClr val="tx2"/>
              </a:buClr>
              <a:buSzPct val="120000"/>
              <a:buFont typeface="Tahoma" pitchFamily="34" charset="0"/>
              <a:buChar char="▫"/>
              <a:defRPr sz="1600" baseline="0">
                <a:latin typeface="Tahoma" pitchFamily="34" charset="0"/>
              </a:defRPr>
            </a:lvl4pPr>
            <a:lvl5pPr marL="751394" indent="-111738">
              <a:lnSpc>
                <a:spcPct val="100000"/>
              </a:lnSpc>
              <a:spcBef>
                <a:spcPts val="392"/>
              </a:spcBef>
              <a:spcAft>
                <a:spcPts val="0"/>
              </a:spcAft>
              <a:buClr>
                <a:schemeClr val="tx2"/>
              </a:buClr>
              <a:buSzPct val="89000"/>
              <a:buFont typeface="Tahoma" pitchFamily="34" charset="0"/>
              <a:buChar char="-"/>
              <a:defRPr sz="1600" baseline="0">
                <a:latin typeface="Tahoma" pitchFamily="34" charset="0"/>
              </a:defRPr>
            </a:lvl5pPr>
          </a:lstStyle>
          <a:p>
            <a:pPr lvl="0"/>
            <a:r>
              <a:rPr lang="en-US"/>
              <a:t>Click to edit Master text styles</a:t>
            </a:r>
          </a:p>
        </p:txBody>
      </p:sp>
      <p:sp>
        <p:nvSpPr>
          <p:cNvPr id="14" name="Slide Number Placeholder 5"/>
          <p:cNvSpPr txBox="1">
            <a:spLocks/>
          </p:cNvSpPr>
          <p:nvPr/>
        </p:nvSpPr>
        <p:spPr>
          <a:xfrm>
            <a:off x="8449905" y="5257800"/>
            <a:ext cx="533400" cy="457200"/>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5769D82E-6987-4D55-BC92-780323C53D3E}" type="slidenum">
              <a:rPr kumimoji="0" lang="en-US" sz="14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extLst>
      <p:ext uri="{BB962C8B-B14F-4D97-AF65-F5344CB8AC3E}">
        <p14:creationId xmlns:p14="http://schemas.microsoft.com/office/powerpoint/2010/main" val="3379321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lvl1pPr>
              <a:defRPr/>
            </a:lvl1pPr>
          </a:lstStyle>
          <a:p>
            <a:fld id="{5769D82E-6987-4D55-BC92-780323C53D3E}" type="slidenum">
              <a:rPr lang="en-US" smtClean="0"/>
              <a:pPr/>
              <a:t>‹#›</a:t>
            </a:fld>
            <a:endParaRPr lang="en-US" dirty="0"/>
          </a:p>
        </p:txBody>
      </p:sp>
      <p:sp>
        <p:nvSpPr>
          <p:cNvPr id="7" name="Slide Number Placeholder 5"/>
          <p:cNvSpPr txBox="1">
            <a:spLocks/>
          </p:cNvSpPr>
          <p:nvPr userDrawn="1"/>
        </p:nvSpPr>
        <p:spPr>
          <a:xfrm>
            <a:off x="8449905" y="5257800"/>
            <a:ext cx="533400" cy="457200"/>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5769D82E-6987-4D55-BC92-780323C53D3E}" type="slidenum">
              <a:rPr kumimoji="0" lang="en-US" sz="14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ubtitle,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2"/>
          <p:cNvSpPr>
            <a:spLocks noGrp="1"/>
          </p:cNvSpPr>
          <p:nvPr>
            <p:ph type="body" idx="1"/>
          </p:nvPr>
        </p:nvSpPr>
        <p:spPr>
          <a:xfrm>
            <a:off x="609600" y="1535113"/>
            <a:ext cx="7924800" cy="639762"/>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Content Placeholder 3"/>
          <p:cNvSpPr>
            <a:spLocks noGrp="1"/>
          </p:cNvSpPr>
          <p:nvPr>
            <p:ph sz="half" idx="2"/>
          </p:nvPr>
        </p:nvSpPr>
        <p:spPr>
          <a:xfrm>
            <a:off x="609600" y="2174875"/>
            <a:ext cx="7924800" cy="3951288"/>
          </a:xfrm>
        </p:spPr>
        <p:txBody>
          <a:bodyPr/>
          <a:lstStyle>
            <a:lvl1pPr>
              <a:defRPr sz="2800"/>
            </a:lvl1pPr>
            <a:lvl2pPr>
              <a:defRPr sz="2400"/>
            </a:lvl2pPr>
            <a:lvl3pPr>
              <a:defRPr sz="20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5"/>
          <p:cNvSpPr>
            <a:spLocks noGrp="1"/>
          </p:cNvSpPr>
          <p:nvPr>
            <p:ph type="sldNum" sz="quarter" idx="12"/>
          </p:nvPr>
        </p:nvSpPr>
        <p:spPr/>
        <p:txBody>
          <a:bodyPr/>
          <a:lstStyle>
            <a:lvl1pPr>
              <a:defRPr/>
            </a:lvl1pPr>
          </a:lstStyle>
          <a:p>
            <a:fld id="{5769D82E-6987-4D55-BC92-780323C53D3E}" type="slidenum">
              <a:rPr lang="en-US" smtClean="0"/>
              <a:pPr/>
              <a:t>‹#›</a:t>
            </a:fld>
            <a:endParaRPr lang="en-US" dirty="0"/>
          </a:p>
        </p:txBody>
      </p:sp>
      <p:sp>
        <p:nvSpPr>
          <p:cNvPr id="13" name="Slide Number Placeholder 5"/>
          <p:cNvSpPr txBox="1">
            <a:spLocks/>
          </p:cNvSpPr>
          <p:nvPr/>
        </p:nvSpPr>
        <p:spPr>
          <a:xfrm>
            <a:off x="8449905" y="5257800"/>
            <a:ext cx="533400" cy="457200"/>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5769D82E-6987-4D55-BC92-780323C53D3E}" type="slidenum">
              <a:rPr kumimoji="0" lang="en-US" sz="14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10" name="Title 1"/>
          <p:cNvSpPr>
            <a:spLocks noGrp="1"/>
          </p:cNvSpPr>
          <p:nvPr>
            <p:ph type="title"/>
          </p:nvPr>
        </p:nvSpPr>
        <p:spPr>
          <a:xfrm>
            <a:off x="685800" y="2209800"/>
            <a:ext cx="6781800" cy="2895600"/>
          </a:xfrm>
        </p:spPr>
        <p:txBody>
          <a:bodyPr anchor="b">
            <a:noAutofit/>
          </a:bodyPr>
          <a:lstStyle>
            <a:lvl1pPr algn="l">
              <a:defRPr lang="en-US" sz="4400" kern="1200">
                <a:solidFill>
                  <a:schemeClr val="tx1"/>
                </a:solidFill>
                <a:latin typeface="+mj-lt"/>
                <a:ea typeface="+mj-ea"/>
                <a:cs typeface="+mj-cs"/>
              </a:defRPr>
            </a:lvl1pPr>
          </a:lstStyle>
          <a:p>
            <a:r>
              <a:rPr lang="en-US"/>
              <a:t>Click to edit Master title style</a:t>
            </a:r>
            <a:endParaRPr lang="en-US" dirty="0"/>
          </a:p>
        </p:txBody>
      </p:sp>
      <p:sp>
        <p:nvSpPr>
          <p:cNvPr id="11" name="Text Placeholder 2"/>
          <p:cNvSpPr>
            <a:spLocks noGrp="1"/>
          </p:cNvSpPr>
          <p:nvPr>
            <p:ph type="body" idx="1"/>
          </p:nvPr>
        </p:nvSpPr>
        <p:spPr>
          <a:xfrm>
            <a:off x="685800" y="5105401"/>
            <a:ext cx="6781800" cy="685800"/>
          </a:xfrm>
        </p:spPr>
        <p:txBody>
          <a:bodyPr/>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6" name="Picture 2" descr="ESE Star Logo"/>
          <p:cNvPicPr>
            <a:picLocks noChangeAspect="1" noChangeArrowheads="1"/>
          </p:cNvPicPr>
          <p:nvPr/>
        </p:nvPicPr>
        <p:blipFill>
          <a:blip r:embed="rId2" cstate="print"/>
          <a:srcRect/>
          <a:stretch>
            <a:fillRect/>
          </a:stretch>
        </p:blipFill>
        <p:spPr bwMode="auto">
          <a:xfrm>
            <a:off x="457200" y="5410200"/>
            <a:ext cx="2166938" cy="1053849"/>
          </a:xfrm>
          <a:prstGeom prst="rect">
            <a:avLst/>
          </a:prstGeom>
          <a:noFill/>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524000"/>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24400" y="1524000"/>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a:spLocks noGrp="1"/>
          </p:cNvSpPr>
          <p:nvPr>
            <p:ph type="sldNum" sz="quarter" idx="12"/>
          </p:nvPr>
        </p:nvSpPr>
        <p:spPr/>
        <p:txBody>
          <a:bodyPr/>
          <a:lstStyle>
            <a:lvl1pPr>
              <a:defRPr/>
            </a:lvl1pPr>
          </a:lstStyle>
          <a:p>
            <a:fld id="{5769D82E-6987-4D55-BC92-780323C53D3E}"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3810000" cy="639762"/>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3810000" cy="3951288"/>
          </a:xfrm>
        </p:spPr>
        <p:txBody>
          <a:bodyPr/>
          <a:lstStyle>
            <a:lvl1pPr>
              <a:defRPr sz="2800"/>
            </a:lvl1pPr>
            <a:lvl2pPr>
              <a:defRPr sz="2400"/>
            </a:lvl2pPr>
            <a:lvl3pPr>
              <a:defRPr sz="20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22904" y="1535113"/>
            <a:ext cx="3811496" cy="639762"/>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2904" y="2174875"/>
            <a:ext cx="3811496" cy="3951288"/>
          </a:xfrm>
        </p:spPr>
        <p:txBody>
          <a:bodyPr/>
          <a:lstStyle>
            <a:lvl1pPr>
              <a:defRPr sz="2800"/>
            </a:lvl1pPr>
            <a:lvl2pPr>
              <a:defRPr sz="2400"/>
            </a:lvl2pPr>
            <a:lvl3pPr>
              <a:defRPr sz="20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5"/>
          <p:cNvSpPr>
            <a:spLocks noGrp="1"/>
          </p:cNvSpPr>
          <p:nvPr>
            <p:ph type="sldNum" sz="quarter" idx="12"/>
          </p:nvPr>
        </p:nvSpPr>
        <p:spPr/>
        <p:txBody>
          <a:bodyPr/>
          <a:lstStyle>
            <a:lvl1pPr>
              <a:defRPr/>
            </a:lvl1pPr>
          </a:lstStyle>
          <a:p>
            <a:fld id="{5769D82E-6987-4D55-BC92-780323C53D3E}"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5"/>
          <p:cNvSpPr>
            <a:spLocks noGrp="1"/>
          </p:cNvSpPr>
          <p:nvPr>
            <p:ph type="sldNum" sz="quarter" idx="12"/>
          </p:nvPr>
        </p:nvSpPr>
        <p:spPr/>
        <p:txBody>
          <a:bodyPr/>
          <a:lstStyle>
            <a:lvl1pPr>
              <a:defRPr/>
            </a:lvl1pPr>
          </a:lstStyle>
          <a:p>
            <a:fld id="{5769D82E-6987-4D55-BC92-780323C53D3E}"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lvl1pPr>
              <a:defRPr/>
            </a:lvl1pPr>
          </a:lstStyle>
          <a:p>
            <a:fld id="{7C8DE0CE-55B5-4997-AC72-D9C81089A749}"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on Left Half">
    <p:spTree>
      <p:nvGrpSpPr>
        <p:cNvPr id="1" name=""/>
        <p:cNvGrpSpPr/>
        <p:nvPr/>
      </p:nvGrpSpPr>
      <p:grpSpPr>
        <a:xfrm>
          <a:off x="0" y="0"/>
          <a:ext cx="0" cy="0"/>
          <a:chOff x="0" y="0"/>
          <a:chExt cx="0" cy="0"/>
        </a:xfrm>
      </p:grpSpPr>
      <p:sp>
        <p:nvSpPr>
          <p:cNvPr id="2" name="Title 1"/>
          <p:cNvSpPr>
            <a:spLocks noGrp="1"/>
          </p:cNvSpPr>
          <p:nvPr>
            <p:ph type="title"/>
          </p:nvPr>
        </p:nvSpPr>
        <p:spPr>
          <a:xfrm>
            <a:off x="4648200" y="285750"/>
            <a:ext cx="4191000" cy="1162050"/>
          </a:xfrm>
        </p:spPr>
        <p:txBody>
          <a:bodyPr anchor="b">
            <a:noAutofit/>
          </a:bodyPr>
          <a:lstStyle>
            <a:lvl1pPr algn="l">
              <a:defRPr sz="4400" b="1"/>
            </a:lvl1pPr>
          </a:lstStyle>
          <a:p>
            <a:r>
              <a:rPr lang="en-US"/>
              <a:t>Click to edit Master title style</a:t>
            </a:r>
            <a:endParaRPr lang="en-US" dirty="0"/>
          </a:p>
        </p:txBody>
      </p:sp>
      <p:sp>
        <p:nvSpPr>
          <p:cNvPr id="3" name="Content Placeholder 2"/>
          <p:cNvSpPr>
            <a:spLocks noGrp="1"/>
          </p:cNvSpPr>
          <p:nvPr>
            <p:ph idx="1"/>
          </p:nvPr>
        </p:nvSpPr>
        <p:spPr>
          <a:xfrm>
            <a:off x="0" y="0"/>
            <a:ext cx="4572000" cy="6858000"/>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3"/>
          </p:nvPr>
        </p:nvSpPr>
        <p:spPr>
          <a:xfrm>
            <a:off x="4648200" y="1524000"/>
            <a:ext cx="38862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8"/>
          <p:cNvSpPr>
            <a:spLocks noGrp="1"/>
          </p:cNvSpPr>
          <p:nvPr>
            <p:ph type="sldNum" sz="quarter" idx="15"/>
          </p:nvPr>
        </p:nvSpPr>
        <p:spPr/>
        <p:txBody>
          <a:bodyPr/>
          <a:lstStyle>
            <a:lvl1pPr algn="ctr">
              <a:defRPr/>
            </a:lvl1pPr>
          </a:lstStyle>
          <a:p>
            <a:fld id="{5769D82E-6987-4D55-BC92-780323C53D3E}"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8" name="Picture 17" descr="Successful After School Logo"/>
          <p:cNvPicPr>
            <a:picLocks noChangeAspect="1"/>
          </p:cNvPicPr>
          <p:nvPr/>
        </p:nvPicPr>
        <p:blipFill>
          <a:blip r:embed="rId17" cstate="print"/>
          <a:stretch>
            <a:fillRect/>
          </a:stretch>
        </p:blipFill>
        <p:spPr>
          <a:xfrm>
            <a:off x="3578350" y="5905500"/>
            <a:ext cx="1952625" cy="952500"/>
          </a:xfrm>
          <a:prstGeom prst="rect">
            <a:avLst/>
          </a:prstGeom>
        </p:spPr>
      </p:pic>
      <p:pic>
        <p:nvPicPr>
          <p:cNvPr id="2050" name="Picture 8" descr="ESE_StarLogo_2881_1401_transparent_color.gif"/>
          <p:cNvPicPr>
            <a:picLocks noChangeAspect="1"/>
          </p:cNvPicPr>
          <p:nvPr/>
        </p:nvPicPr>
        <p:blipFill>
          <a:blip r:embed="rId18" cstate="print">
            <a:lum bright="40000"/>
          </a:blip>
          <a:srcRect r="76031"/>
          <a:stretch>
            <a:fillRect/>
          </a:stretch>
        </p:blipFill>
        <p:spPr bwMode="auto">
          <a:xfrm>
            <a:off x="8258175" y="4953000"/>
            <a:ext cx="914400" cy="1905000"/>
          </a:xfrm>
          <a:prstGeom prst="rect">
            <a:avLst/>
          </a:prstGeom>
          <a:noFill/>
          <a:ln w="9525">
            <a:noFill/>
            <a:miter lim="800000"/>
            <a:headEnd/>
            <a:tailEnd/>
          </a:ln>
        </p:spPr>
      </p:pic>
      <p:pic>
        <p:nvPicPr>
          <p:cNvPr id="2051" name="Picture 7" descr="ESE_StarLogo_2881_1401_transparent_color.gif"/>
          <p:cNvPicPr>
            <a:picLocks noChangeAspect="1"/>
          </p:cNvPicPr>
          <p:nvPr/>
        </p:nvPicPr>
        <p:blipFill>
          <a:blip r:embed="rId18" cstate="print">
            <a:lum bright="40000"/>
          </a:blip>
          <a:srcRect r="76031"/>
          <a:stretch>
            <a:fillRect/>
          </a:stretch>
        </p:blipFill>
        <p:spPr bwMode="auto">
          <a:xfrm>
            <a:off x="8258175" y="4953000"/>
            <a:ext cx="914400" cy="1905000"/>
          </a:xfrm>
          <a:prstGeom prst="rect">
            <a:avLst/>
          </a:prstGeom>
          <a:noFill/>
          <a:ln w="9525">
            <a:noFill/>
            <a:miter lim="800000"/>
            <a:headEnd/>
            <a:tailEnd/>
          </a:ln>
        </p:spPr>
      </p:pic>
      <p:pic>
        <p:nvPicPr>
          <p:cNvPr id="2052" name="Picture 6" descr="ESE Logo"/>
          <p:cNvPicPr>
            <a:picLocks noChangeAspect="1"/>
          </p:cNvPicPr>
          <p:nvPr/>
        </p:nvPicPr>
        <p:blipFill>
          <a:blip r:embed="rId18" cstate="print">
            <a:lum bright="40000"/>
          </a:blip>
          <a:srcRect r="76031"/>
          <a:stretch>
            <a:fillRect/>
          </a:stretch>
        </p:blipFill>
        <p:spPr bwMode="auto">
          <a:xfrm>
            <a:off x="8258175" y="4953000"/>
            <a:ext cx="914400" cy="1905000"/>
          </a:xfrm>
          <a:prstGeom prst="rect">
            <a:avLst/>
          </a:prstGeom>
          <a:noFill/>
          <a:ln w="9525">
            <a:noFill/>
            <a:miter lim="800000"/>
            <a:headEnd/>
            <a:tailEnd/>
          </a:ln>
        </p:spPr>
      </p:pic>
      <p:sp>
        <p:nvSpPr>
          <p:cNvPr id="2053" name="Title Placeholder 1"/>
          <p:cNvSpPr>
            <a:spLocks noGrp="1"/>
          </p:cNvSpPr>
          <p:nvPr>
            <p:ph type="title"/>
          </p:nvPr>
        </p:nvSpPr>
        <p:spPr bwMode="auto">
          <a:xfrm>
            <a:off x="609600" y="274638"/>
            <a:ext cx="7924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4" name="Text Placeholder 2"/>
          <p:cNvSpPr>
            <a:spLocks noGrp="1"/>
          </p:cNvSpPr>
          <p:nvPr>
            <p:ph type="body" idx="1"/>
          </p:nvPr>
        </p:nvSpPr>
        <p:spPr bwMode="auto">
          <a:xfrm>
            <a:off x="609600" y="1524000"/>
            <a:ext cx="7924800" cy="4602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8486775" y="5257800"/>
            <a:ext cx="533400" cy="457200"/>
          </a:xfrm>
          <a:prstGeom prst="rect">
            <a:avLst/>
          </a:prstGeom>
        </p:spPr>
        <p:txBody>
          <a:bodyPr vert="horz" lIns="91440" tIns="45720" rIns="91440" bIns="45720" rtlCol="0" anchor="ctr"/>
          <a:lstStyle>
            <a:lvl1pPr algn="ctr">
              <a:defRPr sz="1600">
                <a:solidFill>
                  <a:schemeClr val="tx1">
                    <a:tint val="75000"/>
                  </a:schemeClr>
                </a:solidFill>
                <a:latin typeface="+mn-lt"/>
              </a:defRPr>
            </a:lvl1pPr>
          </a:lstStyle>
          <a:p>
            <a:fld id="{5769D82E-6987-4D55-BC92-780323C53D3E}" type="slidenum">
              <a:rPr lang="en-US" smtClean="0"/>
              <a:pPr/>
              <a:t>‹#›</a:t>
            </a:fld>
            <a:endParaRPr lang="en-US" dirty="0"/>
          </a:p>
        </p:txBody>
      </p:sp>
      <p:sp>
        <p:nvSpPr>
          <p:cNvPr id="10" name="Rectangle 9" descr="blue bar"/>
          <p:cNvSpPr/>
          <p:nvPr/>
        </p:nvSpPr>
        <p:spPr>
          <a:xfrm>
            <a:off x="5638800" y="6477000"/>
            <a:ext cx="2819400" cy="762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descr="blue bar"/>
          <p:cNvSpPr/>
          <p:nvPr/>
        </p:nvSpPr>
        <p:spPr>
          <a:xfrm>
            <a:off x="685800" y="6477000"/>
            <a:ext cx="2819400" cy="762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5557686" y="6567535"/>
            <a:ext cx="2971800" cy="215444"/>
          </a:xfrm>
          <a:prstGeom prst="rect">
            <a:avLst/>
          </a:prstGeom>
          <a:noFill/>
        </p:spPr>
        <p:txBody>
          <a:bodyPr wrap="square" rtlCol="0">
            <a:spAutoFit/>
          </a:bodyPr>
          <a:lstStyle/>
          <a:p>
            <a:r>
              <a:rPr lang="en-US" sz="800" dirty="0">
                <a:solidFill>
                  <a:schemeClr val="bg1">
                    <a:lumMod val="65000"/>
                  </a:schemeClr>
                </a:solidFill>
              </a:rPr>
              <a:t>Massachusetts Department of Elementary &amp; Secondary  Education </a:t>
            </a:r>
          </a:p>
        </p:txBody>
      </p:sp>
    </p:spTree>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 id="2147483783" r:id="rId15"/>
  </p:sldLayoutIdLst>
  <p:hf hdr="0" ftr="0" dt="0"/>
  <p:txStyles>
    <p:titleStyle>
      <a:lvl1pPr algn="l" rtl="0" eaLnBrk="1" fontAlgn="base" hangingPunct="1">
        <a:spcBef>
          <a:spcPct val="0"/>
        </a:spcBef>
        <a:spcAft>
          <a:spcPct val="0"/>
        </a:spcAft>
        <a:defRPr sz="4400" kern="12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Georgia" pitchFamily="18" charset="0"/>
        </a:defRPr>
      </a:lvl2pPr>
      <a:lvl3pPr algn="l" rtl="0" eaLnBrk="1" fontAlgn="base" hangingPunct="1">
        <a:spcBef>
          <a:spcPct val="0"/>
        </a:spcBef>
        <a:spcAft>
          <a:spcPct val="0"/>
        </a:spcAft>
        <a:defRPr sz="4400">
          <a:solidFill>
            <a:schemeClr val="tx1"/>
          </a:solidFill>
          <a:latin typeface="Georgia" pitchFamily="18" charset="0"/>
        </a:defRPr>
      </a:lvl3pPr>
      <a:lvl4pPr algn="l" rtl="0" eaLnBrk="1" fontAlgn="base" hangingPunct="1">
        <a:spcBef>
          <a:spcPct val="0"/>
        </a:spcBef>
        <a:spcAft>
          <a:spcPct val="0"/>
        </a:spcAft>
        <a:defRPr sz="4400">
          <a:solidFill>
            <a:schemeClr val="tx1"/>
          </a:solidFill>
          <a:latin typeface="Georgia" pitchFamily="18" charset="0"/>
        </a:defRPr>
      </a:lvl4pPr>
      <a:lvl5pPr algn="l" rtl="0" eaLnBrk="1" fontAlgn="base" hangingPunct="1">
        <a:spcBef>
          <a:spcPct val="0"/>
        </a:spcBef>
        <a:spcAft>
          <a:spcPct val="0"/>
        </a:spcAft>
        <a:defRPr sz="4400">
          <a:solidFill>
            <a:schemeClr val="tx1"/>
          </a:solidFill>
          <a:latin typeface="Georgia" pitchFamily="18" charset="0"/>
        </a:defRPr>
      </a:lvl5pPr>
      <a:lvl6pPr marL="457200" algn="l" rtl="0" eaLnBrk="1" fontAlgn="base" hangingPunct="1">
        <a:spcBef>
          <a:spcPct val="0"/>
        </a:spcBef>
        <a:spcAft>
          <a:spcPct val="0"/>
        </a:spcAft>
        <a:defRPr sz="4400">
          <a:solidFill>
            <a:schemeClr val="tx1"/>
          </a:solidFill>
          <a:latin typeface="Georgia" pitchFamily="18" charset="0"/>
        </a:defRPr>
      </a:lvl6pPr>
      <a:lvl7pPr marL="914400" algn="l" rtl="0" eaLnBrk="1" fontAlgn="base" hangingPunct="1">
        <a:spcBef>
          <a:spcPct val="0"/>
        </a:spcBef>
        <a:spcAft>
          <a:spcPct val="0"/>
        </a:spcAft>
        <a:defRPr sz="4400">
          <a:solidFill>
            <a:schemeClr val="tx1"/>
          </a:solidFill>
          <a:latin typeface="Georgia" pitchFamily="18" charset="0"/>
        </a:defRPr>
      </a:lvl7pPr>
      <a:lvl8pPr marL="1371600" algn="l" rtl="0" eaLnBrk="1" fontAlgn="base" hangingPunct="1">
        <a:spcBef>
          <a:spcPct val="0"/>
        </a:spcBef>
        <a:spcAft>
          <a:spcPct val="0"/>
        </a:spcAft>
        <a:defRPr sz="4400">
          <a:solidFill>
            <a:schemeClr val="tx1"/>
          </a:solidFill>
          <a:latin typeface="Georgia" pitchFamily="18" charset="0"/>
        </a:defRPr>
      </a:lvl8pPr>
      <a:lvl9pPr marL="1828800" algn="l" rtl="0" eaLnBrk="1" fontAlgn="base" hangingPunct="1">
        <a:spcBef>
          <a:spcPct val="0"/>
        </a:spcBef>
        <a:spcAft>
          <a:spcPct val="0"/>
        </a:spcAft>
        <a:defRPr sz="4400">
          <a:solidFill>
            <a:schemeClr val="tx1"/>
          </a:solidFill>
          <a:latin typeface="Georgia" pitchFamily="18" charset="0"/>
        </a:defRPr>
      </a:lvl9pPr>
    </p:titleStyle>
    <p:bodyStyle>
      <a:lvl1pPr marL="342900" indent="-342900" algn="l" rtl="0" eaLnBrk="1" fontAlgn="base" hangingPunct="1">
        <a:spcBef>
          <a:spcPct val="20000"/>
        </a:spcBef>
        <a:spcAft>
          <a:spcPct val="0"/>
        </a:spcAft>
        <a:buClr>
          <a:schemeClr val="accent1"/>
        </a:buClr>
        <a:buFont typeface="Wingdings 2" pitchFamily="18" charset="2"/>
        <a:buChar char=""/>
        <a:defRPr sz="2800" kern="1200">
          <a:solidFill>
            <a:schemeClr val="tx1"/>
          </a:solidFill>
          <a:latin typeface="Tahoma" pitchFamily="34" charset="0"/>
          <a:ea typeface="Tahoma" pitchFamily="34" charset="0"/>
          <a:cs typeface="Tahoma" pitchFamily="34" charset="0"/>
        </a:defRPr>
      </a:lvl1pPr>
      <a:lvl2pPr marL="742950" indent="-285750" algn="l" rtl="0" eaLnBrk="1" fontAlgn="base" hangingPunct="1">
        <a:spcBef>
          <a:spcPct val="20000"/>
        </a:spcBef>
        <a:spcAft>
          <a:spcPct val="0"/>
        </a:spcAft>
        <a:buClr>
          <a:schemeClr val="accent1"/>
        </a:buClr>
        <a:buFont typeface="Wingdings 2" pitchFamily="18" charset="2"/>
        <a:buChar char="ê"/>
        <a:defRPr sz="2400" kern="1200">
          <a:solidFill>
            <a:schemeClr val="tx1"/>
          </a:solidFill>
          <a:latin typeface="Tahoma" pitchFamily="34" charset="0"/>
          <a:ea typeface="Tahoma" pitchFamily="34" charset="0"/>
          <a:cs typeface="Tahoma" pitchFamily="34" charset="0"/>
        </a:defRPr>
      </a:lvl2pPr>
      <a:lvl3pPr marL="1143000" indent="-228600" algn="l" rtl="0" eaLnBrk="1" fontAlgn="base" hangingPunct="1">
        <a:spcBef>
          <a:spcPct val="20000"/>
        </a:spcBef>
        <a:spcAft>
          <a:spcPct val="0"/>
        </a:spcAft>
        <a:buClr>
          <a:schemeClr val="accent1"/>
        </a:buClr>
        <a:buFont typeface="Wingdings 2" pitchFamily="18" charset="2"/>
        <a:buChar char="ê"/>
        <a:defRPr sz="2000" kern="1200">
          <a:solidFill>
            <a:schemeClr val="tx1"/>
          </a:solidFill>
          <a:latin typeface="Tahoma" pitchFamily="34" charset="0"/>
          <a:ea typeface="Tahoma" pitchFamily="34" charset="0"/>
          <a:cs typeface="Tahoma" pitchFamily="34" charset="0"/>
        </a:defRPr>
      </a:lvl3pPr>
      <a:lvl4pPr marL="1600200" indent="-228600" algn="l" rtl="0" eaLnBrk="1" fontAlgn="base" hangingPunct="1">
        <a:spcBef>
          <a:spcPct val="20000"/>
        </a:spcBef>
        <a:spcAft>
          <a:spcPct val="0"/>
        </a:spcAft>
        <a:buClr>
          <a:schemeClr val="accent1"/>
        </a:buClr>
        <a:buFont typeface="Wingdings 2" pitchFamily="18" charset="2"/>
        <a:buChar char="ê"/>
        <a:defRPr sz="2000" kern="1200">
          <a:solidFill>
            <a:schemeClr val="tx1"/>
          </a:solidFill>
          <a:latin typeface="Tahoma" pitchFamily="34" charset="0"/>
          <a:ea typeface="Tahoma" pitchFamily="34" charset="0"/>
          <a:cs typeface="Tahoma" pitchFamily="34" charset="0"/>
        </a:defRPr>
      </a:lvl4pPr>
      <a:lvl5pPr marL="2057400" indent="-228600" algn="l" rtl="0" eaLnBrk="1" fontAlgn="base" hangingPunct="1">
        <a:spcBef>
          <a:spcPct val="20000"/>
        </a:spcBef>
        <a:spcAft>
          <a:spcPct val="0"/>
        </a:spcAft>
        <a:buClr>
          <a:schemeClr val="accent1"/>
        </a:buClr>
        <a:buFont typeface="Wingdings 2" pitchFamily="18" charset="2"/>
        <a:buChar char="ê"/>
        <a:defRPr sz="2000" kern="1200">
          <a:solidFill>
            <a:schemeClr val="tx1"/>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5"/>
          <p:cNvSpPr>
            <a:spLocks noGrp="1"/>
          </p:cNvSpPr>
          <p:nvPr>
            <p:ph type="title" idx="4294967295"/>
          </p:nvPr>
        </p:nvSpPr>
        <p:spPr bwMode="auto">
          <a:xfrm>
            <a:off x="179388" y="609600"/>
            <a:ext cx="8964612" cy="2590800"/>
          </a:xfrm>
          <a:prstGeom prst="rect">
            <a:avLst/>
          </a:prstGeom>
          <a:noFill/>
          <a:ln>
            <a:miter lim="800000"/>
            <a:headEnd/>
            <a:tailEnd/>
          </a:ln>
        </p:spPr>
        <p:txBody>
          <a:bodyPr>
            <a:prstTxWarp prst="textNoShape">
              <a:avLst/>
            </a:prstTxWarp>
          </a:bodyPr>
          <a:lstStyle/>
          <a:p>
            <a:pPr algn="ctr"/>
            <a:r>
              <a:rPr lang="en-US" sz="2800" dirty="0">
                <a:cs typeface="Calibri" pitchFamily="34" charset="0"/>
              </a:rPr>
              <a:t>What do we know about students’ early childhood experiences and their connection to elementary outcomes? </a:t>
            </a:r>
            <a:br>
              <a:rPr lang="en-US" sz="2800" dirty="0">
                <a:cs typeface="Calibri" pitchFamily="34" charset="0"/>
              </a:rPr>
            </a:br>
            <a:br>
              <a:rPr lang="en-US" sz="2800" dirty="0">
                <a:cs typeface="Calibri" pitchFamily="34" charset="0"/>
              </a:rPr>
            </a:br>
            <a:r>
              <a:rPr lang="en-US" sz="2800" dirty="0">
                <a:cs typeface="Calibri" pitchFamily="34" charset="0"/>
              </a:rPr>
              <a:t>The Two Reports:</a:t>
            </a:r>
          </a:p>
        </p:txBody>
      </p:sp>
      <p:sp>
        <p:nvSpPr>
          <p:cNvPr id="14338" name="Content Placeholder 6"/>
          <p:cNvSpPr>
            <a:spLocks noGrp="1"/>
          </p:cNvSpPr>
          <p:nvPr>
            <p:ph idx="4294967295"/>
          </p:nvPr>
        </p:nvSpPr>
        <p:spPr bwMode="auto">
          <a:xfrm>
            <a:off x="381000" y="3200400"/>
            <a:ext cx="8229600" cy="2882900"/>
          </a:xfrm>
          <a:prstGeom prst="rect">
            <a:avLst/>
          </a:prstGeom>
          <a:noFill/>
          <a:ln>
            <a:miter lim="800000"/>
            <a:headEnd/>
            <a:tailEnd/>
          </a:ln>
        </p:spPr>
        <p:txBody>
          <a:bodyPr>
            <a:prstTxWarp prst="textNoShape">
              <a:avLst/>
            </a:prstTxWarp>
          </a:bodyPr>
          <a:lstStyle/>
          <a:p>
            <a:pPr>
              <a:buFont typeface="Wingdings 2" pitchFamily="-72" charset="2"/>
              <a:buNone/>
            </a:pPr>
            <a:endParaRPr lang="en-US" sz="2400" dirty="0">
              <a:latin typeface="+mn-lt"/>
            </a:endParaRPr>
          </a:p>
          <a:p>
            <a:pPr>
              <a:spcBef>
                <a:spcPts val="0"/>
              </a:spcBef>
              <a:spcAft>
                <a:spcPts val="0"/>
              </a:spcAft>
              <a:buFont typeface="Wingdings 2" pitchFamily="-72" charset="2"/>
              <a:buNone/>
            </a:pPr>
            <a:endParaRPr lang="en-US" dirty="0">
              <a:latin typeface="Calibri" pitchFamily="34" charset="0"/>
            </a:endParaRPr>
          </a:p>
          <a:p>
            <a:pPr>
              <a:spcBef>
                <a:spcPts val="0"/>
              </a:spcBef>
              <a:spcAft>
                <a:spcPts val="0"/>
              </a:spcAft>
              <a:buFont typeface="Wingdings" panose="05000000000000000000" pitchFamily="2" charset="2"/>
              <a:buChar char="v"/>
            </a:pPr>
            <a:r>
              <a:rPr lang="en-US" i="1" dirty="0">
                <a:latin typeface="Calibri" pitchFamily="34" charset="0"/>
                <a:cs typeface="Calibri" pitchFamily="34" charset="0"/>
              </a:rPr>
              <a:t>SR313: Impact of Early Childhood Dosage on Elementary Performance – SIF Districts Only</a:t>
            </a:r>
          </a:p>
          <a:p>
            <a:pPr>
              <a:spcBef>
                <a:spcPts val="0"/>
              </a:spcBef>
              <a:spcAft>
                <a:spcPts val="0"/>
              </a:spcAft>
              <a:buFont typeface="Wingdings" panose="05000000000000000000" pitchFamily="2" charset="2"/>
              <a:buChar char="v"/>
            </a:pPr>
            <a:r>
              <a:rPr lang="en-US" i="1" dirty="0">
                <a:latin typeface="Calibri" pitchFamily="34" charset="0"/>
                <a:cs typeface="Calibri" pitchFamily="34" charset="0"/>
              </a:rPr>
              <a:t>SR 513: Early Education of Current Students – SIF Districts Only</a:t>
            </a:r>
          </a:p>
          <a:p>
            <a:pPr marL="400050" lvl="1" indent="0">
              <a:spcBef>
                <a:spcPts val="200"/>
              </a:spcBef>
              <a:spcAft>
                <a:spcPts val="600"/>
              </a:spcAft>
              <a:buFont typeface="Wingdings 2" pitchFamily="-72" charset="2"/>
              <a:buNone/>
            </a:pPr>
            <a:endParaRPr dirty="0"/>
          </a:p>
          <a:p>
            <a:pPr marL="400050" lvl="1" indent="0">
              <a:spcBef>
                <a:spcPts val="200"/>
              </a:spcBef>
              <a:buFont typeface="Wingdings" pitchFamily="-72" charset="2"/>
              <a:buNone/>
            </a:pPr>
            <a:endParaRPr lang="en-US" i="1" dirty="0"/>
          </a:p>
        </p:txBody>
      </p:sp>
      <p:sp>
        <p:nvSpPr>
          <p:cNvPr id="5" name="Slide Number Placeholder 4"/>
          <p:cNvSpPr>
            <a:spLocks noGrp="1"/>
          </p:cNvSpPr>
          <p:nvPr>
            <p:ph type="sldNum" sz="quarter" idx="12"/>
          </p:nvPr>
        </p:nvSpPr>
        <p:spPr/>
        <p:txBody>
          <a:bodyPr/>
          <a:lstStyle/>
          <a:p>
            <a:pPr>
              <a:defRPr/>
            </a:pPr>
            <a:fld id="{728B9AC4-7ECE-4C96-ABED-D09DDF353CCA}" type="slidenum">
              <a:rPr lang="en-US" smtClean="0"/>
              <a:pPr>
                <a:defRPr/>
              </a:pPr>
              <a:t>1</a:t>
            </a:fld>
            <a:endParaRPr lang="en-US" dirty="0"/>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p:cNvSpPr>
          <p:nvPr/>
        </p:nvSpPr>
        <p:spPr bwMode="auto">
          <a:xfrm>
            <a:off x="228600" y="152400"/>
            <a:ext cx="8763000" cy="525463"/>
          </a:xfrm>
          <a:prstGeom prst="rect">
            <a:avLst/>
          </a:prstGeom>
          <a:noFill/>
          <a:ln w="9525">
            <a:noFill/>
            <a:miter lim="800000"/>
            <a:headEnd/>
            <a:tailEnd/>
          </a:ln>
        </p:spPr>
        <p:txBody>
          <a:bodyPr>
            <a:prstTxWarp prst="textNoShape">
              <a:avLst/>
            </a:prstTxWarp>
          </a:bodyPr>
          <a:lstStyle/>
          <a:p>
            <a:pPr algn="ctr" eaLnBrk="0" hangingPunct="0"/>
            <a:r>
              <a:rPr lang="en-US" sz="3200" dirty="0">
                <a:latin typeface="+mj-lt"/>
                <a:cs typeface="Calibri" pitchFamily="34" charset="0"/>
              </a:rPr>
              <a:t>Comparing Two Reports</a:t>
            </a:r>
          </a:p>
        </p:txBody>
      </p:sp>
      <p:graphicFrame>
        <p:nvGraphicFramePr>
          <p:cNvPr id="38977" name="Group 65"/>
          <p:cNvGraphicFramePr>
            <a:graphicFrameLocks noGrp="1"/>
          </p:cNvGraphicFramePr>
          <p:nvPr>
            <p:extLst>
              <p:ext uri="{D42A27DB-BD31-4B8C-83A1-F6EECF244321}">
                <p14:modId xmlns:p14="http://schemas.microsoft.com/office/powerpoint/2010/main" val="1303253159"/>
              </p:ext>
            </p:extLst>
          </p:nvPr>
        </p:nvGraphicFramePr>
        <p:xfrm>
          <a:off x="609600" y="762000"/>
          <a:ext cx="7620000" cy="5505330"/>
        </p:xfrm>
        <a:graphic>
          <a:graphicData uri="http://schemas.openxmlformats.org/drawingml/2006/table">
            <a:tbl>
              <a:tblPr firstRow="1"/>
              <a:tblGrid>
                <a:gridCol w="5715000">
                  <a:extLst>
                    <a:ext uri="{9D8B030D-6E8A-4147-A177-3AD203B41FA5}">
                      <a16:colId xmlns:a16="http://schemas.microsoft.com/office/drawing/2014/main" val="20000"/>
                    </a:ext>
                  </a:extLst>
                </a:gridCol>
                <a:gridCol w="952500">
                  <a:extLst>
                    <a:ext uri="{9D8B030D-6E8A-4147-A177-3AD203B41FA5}">
                      <a16:colId xmlns:a16="http://schemas.microsoft.com/office/drawing/2014/main" val="20001"/>
                    </a:ext>
                  </a:extLst>
                </a:gridCol>
                <a:gridCol w="952500">
                  <a:extLst>
                    <a:ext uri="{9D8B030D-6E8A-4147-A177-3AD203B41FA5}">
                      <a16:colId xmlns:a16="http://schemas.microsoft.com/office/drawing/2014/main" val="20002"/>
                    </a:ext>
                  </a:extLst>
                </a:gridCol>
              </a:tblGrid>
              <a:tr h="402020">
                <a:tc>
                  <a:txBody>
                    <a:bodyPr/>
                    <a:lstStyle/>
                    <a:p>
                      <a:pPr marL="10160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mn-lt"/>
                          <a:cs typeface="Tahoma" pitchFamily="-72" charset="0"/>
                        </a:rPr>
                        <a:t>Potential Questions</a:t>
                      </a:r>
                      <a:endParaRPr kumimoji="0" lang="en-US" sz="1400" b="0" i="0" u="none" strike="noStrike" cap="none" normalizeH="0" baseline="0" dirty="0">
                        <a:ln>
                          <a:noFill/>
                        </a:ln>
                        <a:solidFill>
                          <a:schemeClr val="tx1"/>
                        </a:solidFill>
                        <a:effectLst/>
                        <a:latin typeface="+mn-lt"/>
                        <a:cs typeface="Tahoma" pitchFamily="-72" charset="0"/>
                      </a:endParaRPr>
                    </a:p>
                  </a:txBody>
                  <a:tcPr marL="67215" marR="6721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BE5F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mn-lt"/>
                          <a:cs typeface="Tahoma" pitchFamily="-72" charset="0"/>
                        </a:rPr>
                        <a:t>SR313</a:t>
                      </a:r>
                      <a:endParaRPr kumimoji="0" lang="en-US" sz="1400" b="0" i="0" u="none" strike="noStrike" cap="none" normalizeH="0" baseline="0" dirty="0">
                        <a:ln>
                          <a:noFill/>
                        </a:ln>
                        <a:solidFill>
                          <a:schemeClr val="tx1"/>
                        </a:solidFill>
                        <a:effectLst/>
                        <a:latin typeface="+mn-lt"/>
                        <a:cs typeface="Tahoma" pitchFamily="-72" charset="0"/>
                      </a:endParaRPr>
                    </a:p>
                  </a:txBody>
                  <a:tcPr marL="67215" marR="6721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BE5F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mn-lt"/>
                          <a:cs typeface="Tahoma" pitchFamily="-72" charset="0"/>
                        </a:rPr>
                        <a:t>SR513</a:t>
                      </a:r>
                      <a:endParaRPr kumimoji="0" lang="en-US" sz="1400" b="0" i="0" u="none" strike="noStrike" cap="none" normalizeH="0" baseline="0" dirty="0">
                        <a:ln>
                          <a:noFill/>
                        </a:ln>
                        <a:solidFill>
                          <a:schemeClr val="tx1"/>
                        </a:solidFill>
                        <a:effectLst/>
                        <a:latin typeface="+mn-lt"/>
                        <a:cs typeface="Tahoma" pitchFamily="-72" charset="0"/>
                      </a:endParaRPr>
                    </a:p>
                  </a:txBody>
                  <a:tcPr marL="67215" marR="6721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BE5F1"/>
                    </a:solidFill>
                  </a:tcPr>
                </a:tc>
                <a:extLst>
                  <a:ext uri="{0D108BD9-81ED-4DB2-BD59-A6C34878D82A}">
                    <a16:rowId xmlns:a16="http://schemas.microsoft.com/office/drawing/2014/main" val="10000"/>
                  </a:ext>
                </a:extLst>
              </a:tr>
              <a:tr h="274686">
                <a:tc>
                  <a:txBody>
                    <a:bodyPr/>
                    <a:lstStyle/>
                    <a:p>
                      <a:pPr marL="101600" marR="0" lvl="0" indent="0" algn="l" defTabSz="914400" rtl="0" eaLnBrk="1" fontAlgn="base" latinLnBrk="0" hangingPunct="1">
                        <a:lnSpc>
                          <a:spcPct val="115000"/>
                        </a:lnSpc>
                        <a:spcBef>
                          <a:spcPct val="0"/>
                        </a:spcBef>
                        <a:spcAft>
                          <a:spcPct val="0"/>
                        </a:spcAft>
                        <a:buClrTx/>
                        <a:buSzTx/>
                        <a:buFontTx/>
                        <a:buNone/>
                        <a:tabLst/>
                      </a:pPr>
                      <a:r>
                        <a:rPr kumimoji="0" lang="en-US" sz="1600" b="0" i="1" u="none" strike="noStrike" cap="none" normalizeH="0" baseline="0" dirty="0">
                          <a:ln>
                            <a:noFill/>
                          </a:ln>
                          <a:solidFill>
                            <a:schemeClr val="tx1"/>
                          </a:solidFill>
                          <a:effectLst/>
                          <a:latin typeface="+mn-lt"/>
                          <a:cs typeface="Tahoma" pitchFamily="-72" charset="0"/>
                        </a:rPr>
                        <a:t>How many children (K-3) had a formal early childhood experience</a:t>
                      </a:r>
                      <a:r>
                        <a:rPr kumimoji="0" lang="en-US" sz="1600" b="0" i="1" u="none" strike="noStrike" cap="none" normalizeH="0" baseline="30000" dirty="0">
                          <a:ln>
                            <a:noFill/>
                          </a:ln>
                          <a:solidFill>
                            <a:schemeClr val="tx1"/>
                          </a:solidFill>
                          <a:effectLst/>
                          <a:latin typeface="+mn-lt"/>
                          <a:cs typeface="Tahoma" pitchFamily="-72" charset="0"/>
                        </a:rPr>
                        <a:t>1</a:t>
                      </a:r>
                      <a:r>
                        <a:rPr kumimoji="0" lang="en-US" sz="1600" b="0" i="1" u="none" strike="noStrike" cap="none" normalizeH="0" baseline="0" dirty="0">
                          <a:ln>
                            <a:noFill/>
                          </a:ln>
                          <a:solidFill>
                            <a:schemeClr val="tx1"/>
                          </a:solidFill>
                          <a:effectLst/>
                          <a:latin typeface="+mn-lt"/>
                          <a:cs typeface="Tahoma" pitchFamily="-72" charset="0"/>
                        </a:rPr>
                        <a:t> prior to kindergarten?</a:t>
                      </a:r>
                      <a:endParaRPr kumimoji="0" lang="en-US" sz="1600" b="0" i="0" u="none" strike="noStrike" cap="none" normalizeH="0" baseline="0" dirty="0">
                        <a:ln>
                          <a:noFill/>
                        </a:ln>
                        <a:solidFill>
                          <a:schemeClr val="tx1"/>
                        </a:solidFill>
                        <a:effectLst/>
                        <a:latin typeface="+mn-lt"/>
                        <a:cs typeface="Tahoma" pitchFamily="-72" charset="0"/>
                      </a:endParaRPr>
                    </a:p>
                  </a:txBody>
                  <a:tcPr marL="67215" marR="6721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1" u="none" strike="noStrike" cap="none" normalizeH="0" baseline="0" dirty="0">
                          <a:ln>
                            <a:noFill/>
                          </a:ln>
                          <a:solidFill>
                            <a:schemeClr val="tx1"/>
                          </a:solidFill>
                          <a:effectLst/>
                          <a:latin typeface="+mn-lt"/>
                          <a:cs typeface="Tahoma" pitchFamily="-72" charset="0"/>
                        </a:rPr>
                        <a:t>X</a:t>
                      </a:r>
                    </a:p>
                  </a:txBody>
                  <a:tcPr marL="67215" marR="6721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1" u="none" strike="noStrike" cap="none" normalizeH="0" baseline="0" dirty="0">
                          <a:ln>
                            <a:noFill/>
                          </a:ln>
                          <a:solidFill>
                            <a:schemeClr val="tx1"/>
                          </a:solidFill>
                          <a:effectLst/>
                          <a:latin typeface="+mn-lt"/>
                          <a:cs typeface="Tahoma" pitchFamily="-72" charset="0"/>
                        </a:rPr>
                        <a:t>X</a:t>
                      </a:r>
                    </a:p>
                  </a:txBody>
                  <a:tcPr marL="67215" marR="6721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4937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cap="none" normalizeH="0" baseline="0" dirty="0">
                          <a:ln>
                            <a:noFill/>
                          </a:ln>
                          <a:solidFill>
                            <a:schemeClr val="tx1"/>
                          </a:solidFill>
                          <a:effectLst/>
                          <a:latin typeface="+mn-lt"/>
                          <a:cs typeface="+mn-cs"/>
                        </a:rPr>
                        <a:t>Which groups of children (K-3) had a formal early childhood    experience prior to kindergarten</a:t>
                      </a:r>
                      <a:r>
                        <a:rPr kumimoji="0" lang="en-US" sz="1600" b="0" i="1" u="none" strike="noStrike" cap="none" normalizeH="0" baseline="0" dirty="0">
                          <a:ln>
                            <a:noFill/>
                          </a:ln>
                          <a:solidFill>
                            <a:schemeClr val="tx1"/>
                          </a:solidFill>
                          <a:effectLst/>
                          <a:latin typeface="+mn-lt"/>
                          <a:cs typeface="Tahoma" pitchFamily="-72" charset="0"/>
                        </a:rPr>
                        <a:t>?</a:t>
                      </a:r>
                      <a:endParaRPr kumimoji="0" lang="en-US" sz="1600" b="0" i="0" u="none" strike="noStrike" cap="none" normalizeH="0" baseline="0" dirty="0">
                        <a:ln>
                          <a:noFill/>
                        </a:ln>
                        <a:solidFill>
                          <a:schemeClr val="tx1"/>
                        </a:solidFill>
                        <a:effectLst/>
                        <a:latin typeface="+mn-lt"/>
                        <a:cs typeface="Tahoma" pitchFamily="-72" charset="0"/>
                      </a:endParaRPr>
                    </a:p>
                  </a:txBody>
                  <a:tcPr marL="67215" marR="6721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1" u="none" strike="noStrike" cap="none" normalizeH="0" baseline="0" dirty="0">
                          <a:ln>
                            <a:noFill/>
                          </a:ln>
                          <a:solidFill>
                            <a:schemeClr val="tx1"/>
                          </a:solidFill>
                          <a:effectLst/>
                          <a:latin typeface="+mn-lt"/>
                          <a:cs typeface="Tahoma" pitchFamily="-72" charset="0"/>
                        </a:rPr>
                        <a:t>X </a:t>
                      </a:r>
                    </a:p>
                  </a:txBody>
                  <a:tcPr marL="67215" marR="6721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1" u="none" strike="noStrike" cap="none" normalizeH="0" baseline="0" dirty="0">
                          <a:ln>
                            <a:noFill/>
                          </a:ln>
                          <a:solidFill>
                            <a:schemeClr val="tx1"/>
                          </a:solidFill>
                          <a:effectLst/>
                          <a:latin typeface="+mn-lt"/>
                          <a:cs typeface="Tahoma" pitchFamily="-72" charset="0"/>
                        </a:rPr>
                        <a:t>X </a:t>
                      </a:r>
                    </a:p>
                  </a:txBody>
                  <a:tcPr marL="67215" marR="6721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49371">
                <a:tc>
                  <a:txBody>
                    <a:bodyPr/>
                    <a:lstStyle/>
                    <a:p>
                      <a:pPr marL="101600" marR="0" lvl="0" indent="0" algn="l" defTabSz="914400" rtl="0" eaLnBrk="1" fontAlgn="base" latinLnBrk="0" hangingPunct="1">
                        <a:lnSpc>
                          <a:spcPct val="115000"/>
                        </a:lnSpc>
                        <a:spcBef>
                          <a:spcPct val="0"/>
                        </a:spcBef>
                        <a:spcAft>
                          <a:spcPct val="0"/>
                        </a:spcAft>
                        <a:buClrTx/>
                        <a:buSzTx/>
                        <a:buFontTx/>
                        <a:buNone/>
                        <a:tabLst/>
                      </a:pPr>
                      <a:r>
                        <a:rPr kumimoji="0" lang="en-US" sz="1600" b="0" i="1" u="none" strike="noStrike" cap="none" normalizeH="0" baseline="0" dirty="0">
                          <a:ln>
                            <a:noFill/>
                          </a:ln>
                          <a:solidFill>
                            <a:schemeClr val="tx1"/>
                          </a:solidFill>
                          <a:effectLst/>
                          <a:latin typeface="+mn-lt"/>
                          <a:cs typeface="Tahoma" pitchFamily="-72" charset="0"/>
                        </a:rPr>
                        <a:t>Which specific early childhood programs did children attend as infants, toddlers, preschool-age children?</a:t>
                      </a:r>
                      <a:endParaRPr kumimoji="0" lang="en-US" sz="1600" b="0" i="0" u="none" strike="noStrike" cap="none" normalizeH="0" baseline="0" dirty="0">
                        <a:ln>
                          <a:noFill/>
                        </a:ln>
                        <a:solidFill>
                          <a:schemeClr val="tx1"/>
                        </a:solidFill>
                        <a:effectLst/>
                        <a:latin typeface="+mn-lt"/>
                        <a:cs typeface="Tahoma" pitchFamily="-72" charset="0"/>
                      </a:endParaRPr>
                    </a:p>
                  </a:txBody>
                  <a:tcPr marL="67215" marR="6721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1" u="none" strike="noStrike" cap="none" normalizeH="0" baseline="0" dirty="0">
                          <a:ln>
                            <a:noFill/>
                          </a:ln>
                          <a:solidFill>
                            <a:schemeClr val="tx1"/>
                          </a:solidFill>
                          <a:effectLst/>
                          <a:latin typeface="+mn-lt"/>
                          <a:cs typeface="Tahoma" pitchFamily="-72" charset="0"/>
                        </a:rPr>
                        <a:t> </a:t>
                      </a:r>
                    </a:p>
                  </a:txBody>
                  <a:tcPr marL="67215" marR="6721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1" u="none" strike="noStrike" cap="none" normalizeH="0" baseline="0" dirty="0">
                          <a:ln>
                            <a:noFill/>
                          </a:ln>
                          <a:solidFill>
                            <a:schemeClr val="tx1"/>
                          </a:solidFill>
                          <a:effectLst/>
                          <a:latin typeface="+mn-lt"/>
                          <a:cs typeface="Tahoma" pitchFamily="-72" charset="0"/>
                        </a:rPr>
                        <a:t>X </a:t>
                      </a:r>
                    </a:p>
                  </a:txBody>
                  <a:tcPr marL="67215" marR="6721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49371">
                <a:tc>
                  <a:txBody>
                    <a:bodyPr/>
                    <a:lstStyle/>
                    <a:p>
                      <a:pPr marL="101600" marR="0" lvl="0" indent="0" algn="l" defTabSz="914400" rtl="0" eaLnBrk="1" fontAlgn="base" latinLnBrk="0" hangingPunct="1">
                        <a:lnSpc>
                          <a:spcPct val="115000"/>
                        </a:lnSpc>
                        <a:spcBef>
                          <a:spcPct val="0"/>
                        </a:spcBef>
                        <a:spcAft>
                          <a:spcPct val="0"/>
                        </a:spcAft>
                        <a:buClrTx/>
                        <a:buSzTx/>
                        <a:buFontTx/>
                        <a:buNone/>
                        <a:tabLst/>
                      </a:pPr>
                      <a:r>
                        <a:rPr kumimoji="0" lang="en-US" sz="1600" b="0" i="1" u="none" strike="noStrike" cap="none" normalizeH="0" baseline="0" dirty="0">
                          <a:ln>
                            <a:noFill/>
                          </a:ln>
                          <a:solidFill>
                            <a:schemeClr val="tx1"/>
                          </a:solidFill>
                          <a:effectLst/>
                          <a:latin typeface="+mn-lt"/>
                          <a:cs typeface="Tahoma" pitchFamily="-72" charset="0"/>
                        </a:rPr>
                        <a:t> How many children attended multiple programs in the course of one year?</a:t>
                      </a:r>
                      <a:endParaRPr kumimoji="0" lang="en-US" sz="1600" b="0" i="0" u="none" strike="noStrike" cap="none" normalizeH="0" baseline="0" dirty="0">
                        <a:ln>
                          <a:noFill/>
                        </a:ln>
                        <a:solidFill>
                          <a:schemeClr val="tx1"/>
                        </a:solidFill>
                        <a:effectLst/>
                        <a:latin typeface="+mn-lt"/>
                        <a:cs typeface="Tahoma" pitchFamily="-72" charset="0"/>
                      </a:endParaRPr>
                    </a:p>
                  </a:txBody>
                  <a:tcPr marL="67215" marR="6721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1" u="none" strike="noStrike" cap="none" normalizeH="0" baseline="0" dirty="0">
                          <a:ln>
                            <a:noFill/>
                          </a:ln>
                          <a:solidFill>
                            <a:schemeClr val="tx1"/>
                          </a:solidFill>
                          <a:effectLst/>
                          <a:latin typeface="+mn-lt"/>
                          <a:cs typeface="Tahoma" pitchFamily="-72" charset="0"/>
                        </a:rPr>
                        <a:t> </a:t>
                      </a:r>
                    </a:p>
                  </a:txBody>
                  <a:tcPr marL="67215" marR="6721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1" u="none" strike="noStrike" cap="none" normalizeH="0" baseline="0" dirty="0">
                          <a:ln>
                            <a:noFill/>
                          </a:ln>
                          <a:solidFill>
                            <a:schemeClr val="tx1"/>
                          </a:solidFill>
                          <a:effectLst/>
                          <a:latin typeface="+mn-lt"/>
                          <a:cs typeface="Tahoma" pitchFamily="-72" charset="0"/>
                        </a:rPr>
                        <a:t> X</a:t>
                      </a:r>
                    </a:p>
                  </a:txBody>
                  <a:tcPr marL="67215" marR="6721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49371">
                <a:tc>
                  <a:txBody>
                    <a:bodyPr/>
                    <a:lstStyle/>
                    <a:p>
                      <a:pPr marL="101600" marR="0" lvl="0" indent="0" algn="l" defTabSz="914400" rtl="0" eaLnBrk="1" fontAlgn="base" latinLnBrk="0" hangingPunct="1">
                        <a:lnSpc>
                          <a:spcPct val="115000"/>
                        </a:lnSpc>
                        <a:spcBef>
                          <a:spcPct val="0"/>
                        </a:spcBef>
                        <a:spcAft>
                          <a:spcPct val="0"/>
                        </a:spcAft>
                        <a:buClrTx/>
                        <a:buSzTx/>
                        <a:buFontTx/>
                        <a:buNone/>
                        <a:tabLst/>
                      </a:pPr>
                      <a:r>
                        <a:rPr kumimoji="0" lang="en-US" sz="1600" b="0" i="1" u="none" strike="noStrike" cap="none" normalizeH="0" baseline="0" dirty="0">
                          <a:ln>
                            <a:noFill/>
                          </a:ln>
                          <a:solidFill>
                            <a:schemeClr val="tx1"/>
                          </a:solidFill>
                          <a:effectLst/>
                          <a:latin typeface="+mn-lt"/>
                          <a:cs typeface="Tahoma" pitchFamily="-72" charset="0"/>
                        </a:rPr>
                        <a:t>What are the attendance patterns in formal early childhood programs for children who were enrolled? </a:t>
                      </a:r>
                      <a:endParaRPr kumimoji="0" lang="en-US" sz="1600" b="0" i="0" u="none" strike="noStrike" cap="none" normalizeH="0" baseline="0" dirty="0">
                        <a:ln>
                          <a:noFill/>
                        </a:ln>
                        <a:solidFill>
                          <a:schemeClr val="tx1"/>
                        </a:solidFill>
                        <a:effectLst/>
                        <a:latin typeface="+mn-lt"/>
                        <a:cs typeface="Tahoma" pitchFamily="-72" charset="0"/>
                      </a:endParaRPr>
                    </a:p>
                  </a:txBody>
                  <a:tcPr marL="67215" marR="6721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1" u="none" strike="noStrike" cap="none" normalizeH="0" baseline="0" dirty="0">
                          <a:ln>
                            <a:noFill/>
                          </a:ln>
                          <a:solidFill>
                            <a:schemeClr val="tx1"/>
                          </a:solidFill>
                          <a:effectLst/>
                          <a:latin typeface="+mn-lt"/>
                          <a:cs typeface="Tahoma" pitchFamily="-72" charset="0"/>
                        </a:rPr>
                        <a:t>X</a:t>
                      </a:r>
                    </a:p>
                  </a:txBody>
                  <a:tcPr marL="67215" marR="6721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1600" b="0" i="1" u="none" strike="noStrike" cap="none" normalizeH="0" baseline="0" dirty="0">
                        <a:ln>
                          <a:noFill/>
                        </a:ln>
                        <a:solidFill>
                          <a:schemeClr val="tx1"/>
                        </a:solidFill>
                        <a:effectLst/>
                        <a:latin typeface="+mn-lt"/>
                        <a:cs typeface="Tahoma" pitchFamily="-72" charset="0"/>
                      </a:endParaRPr>
                    </a:p>
                  </a:txBody>
                  <a:tcPr marL="67215" marR="6721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49371">
                <a:tc>
                  <a:txBody>
                    <a:bodyPr/>
                    <a:lstStyle/>
                    <a:p>
                      <a:pPr marL="101600" marR="0" lvl="0" indent="0" algn="l" defTabSz="914400" rtl="0" eaLnBrk="1" fontAlgn="base" latinLnBrk="0" hangingPunct="1">
                        <a:lnSpc>
                          <a:spcPct val="115000"/>
                        </a:lnSpc>
                        <a:spcBef>
                          <a:spcPct val="0"/>
                        </a:spcBef>
                        <a:spcAft>
                          <a:spcPct val="0"/>
                        </a:spcAft>
                        <a:buClrTx/>
                        <a:buSzTx/>
                        <a:buFontTx/>
                        <a:buNone/>
                        <a:tabLst/>
                      </a:pPr>
                      <a:r>
                        <a:rPr kumimoji="0" lang="en-US" sz="1600" b="0" i="1" u="none" strike="noStrike" cap="none" normalizeH="0" baseline="0" dirty="0">
                          <a:ln>
                            <a:noFill/>
                          </a:ln>
                          <a:solidFill>
                            <a:schemeClr val="tx1"/>
                          </a:solidFill>
                          <a:effectLst/>
                          <a:latin typeface="+mn-lt"/>
                          <a:cs typeface="Tahoma" pitchFamily="-72" charset="0"/>
                        </a:rPr>
                        <a:t>What percentage of children who have a formal early childhood experience have an IEP or 504 plan?</a:t>
                      </a:r>
                    </a:p>
                  </a:txBody>
                  <a:tcPr marL="67215" marR="6721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1" u="none" strike="noStrike" cap="none" normalizeH="0" baseline="0" dirty="0">
                          <a:ln>
                            <a:noFill/>
                          </a:ln>
                          <a:solidFill>
                            <a:schemeClr val="tx1"/>
                          </a:solidFill>
                          <a:effectLst/>
                          <a:latin typeface="+mn-lt"/>
                          <a:cs typeface="Tahoma" pitchFamily="-72" charset="0"/>
                        </a:rPr>
                        <a:t> X</a:t>
                      </a:r>
                    </a:p>
                  </a:txBody>
                  <a:tcPr marL="67215" marR="6721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1" u="none" strike="noStrike" cap="none" normalizeH="0" baseline="0" dirty="0">
                          <a:ln>
                            <a:noFill/>
                          </a:ln>
                          <a:solidFill>
                            <a:schemeClr val="tx1"/>
                          </a:solidFill>
                          <a:effectLst/>
                          <a:latin typeface="+mn-lt"/>
                          <a:cs typeface="Tahoma" pitchFamily="-72" charset="0"/>
                        </a:rPr>
                        <a:t> </a:t>
                      </a:r>
                    </a:p>
                  </a:txBody>
                  <a:tcPr marL="67215" marR="6721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549371">
                <a:tc>
                  <a:txBody>
                    <a:bodyPr/>
                    <a:lstStyle/>
                    <a:p>
                      <a:pPr marL="101600" marR="0" lvl="0" indent="0" algn="l" defTabSz="914400" rtl="0" eaLnBrk="1" fontAlgn="base" latinLnBrk="0" hangingPunct="1">
                        <a:lnSpc>
                          <a:spcPct val="115000"/>
                        </a:lnSpc>
                        <a:spcBef>
                          <a:spcPct val="0"/>
                        </a:spcBef>
                        <a:spcAft>
                          <a:spcPct val="0"/>
                        </a:spcAft>
                        <a:buClrTx/>
                        <a:buSzTx/>
                        <a:buFontTx/>
                        <a:buNone/>
                        <a:tabLst/>
                      </a:pPr>
                      <a:r>
                        <a:rPr kumimoji="0" lang="en-US" sz="1600" b="0" i="1" u="none" strike="noStrike" cap="none" normalizeH="0" baseline="0" dirty="0">
                          <a:ln>
                            <a:noFill/>
                          </a:ln>
                          <a:solidFill>
                            <a:schemeClr val="tx1"/>
                          </a:solidFill>
                          <a:effectLst/>
                          <a:latin typeface="+mn-lt"/>
                          <a:cs typeface="Tahoma" pitchFamily="-72" charset="0"/>
                        </a:rPr>
                        <a:t>What percentage of children who have a formal early childhood experience are retained?</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01600" marR="0" lvl="0" indent="0" algn="ctr" defTabSz="914400" rtl="0" eaLnBrk="1" fontAlgn="base" latinLnBrk="0" hangingPunct="1">
                        <a:lnSpc>
                          <a:spcPct val="115000"/>
                        </a:lnSpc>
                        <a:spcBef>
                          <a:spcPct val="0"/>
                        </a:spcBef>
                        <a:spcAft>
                          <a:spcPct val="0"/>
                        </a:spcAft>
                        <a:buClrTx/>
                        <a:buSzTx/>
                        <a:buFontTx/>
                        <a:buNone/>
                        <a:tabLst/>
                      </a:pPr>
                      <a:r>
                        <a:rPr kumimoji="0" lang="en-US" sz="1600" b="0" i="1" u="none" strike="noStrike" cap="none" normalizeH="0" baseline="0" dirty="0">
                          <a:ln>
                            <a:noFill/>
                          </a:ln>
                          <a:solidFill>
                            <a:schemeClr val="tx1"/>
                          </a:solidFill>
                          <a:effectLst/>
                          <a:latin typeface="+mn-lt"/>
                          <a:cs typeface="Tahoma" pitchFamily="-72" charset="0"/>
                        </a:rPr>
                        <a:t>X</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01600" marR="0" lvl="0" indent="0" algn="ctr" defTabSz="914400" rtl="0" eaLnBrk="1" fontAlgn="base" latinLnBrk="0" hangingPunct="1">
                        <a:lnSpc>
                          <a:spcPct val="115000"/>
                        </a:lnSpc>
                        <a:spcBef>
                          <a:spcPct val="0"/>
                        </a:spcBef>
                        <a:spcAft>
                          <a:spcPct val="0"/>
                        </a:spcAft>
                        <a:buClrTx/>
                        <a:buSzTx/>
                        <a:buFontTx/>
                        <a:buNone/>
                        <a:tabLst/>
                      </a:pPr>
                      <a:r>
                        <a:rPr kumimoji="0" lang="en-US" sz="1600" b="0" i="1" u="none" strike="noStrike" cap="none" normalizeH="0" baseline="0" dirty="0">
                          <a:ln>
                            <a:noFill/>
                          </a:ln>
                          <a:solidFill>
                            <a:schemeClr val="tx1"/>
                          </a:solidFill>
                          <a:effectLst/>
                          <a:latin typeface="+mn-lt"/>
                          <a:cs typeface="Tahoma" pitchFamily="-72" charset="0"/>
                        </a:rPr>
                        <a:t> </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74686">
                <a:tc>
                  <a:txBody>
                    <a:bodyPr/>
                    <a:lstStyle/>
                    <a:p>
                      <a:pPr marL="101600" marR="0" lvl="0" indent="0" algn="l" defTabSz="914400" rtl="0" eaLnBrk="1" fontAlgn="base" latinLnBrk="0" hangingPunct="1">
                        <a:lnSpc>
                          <a:spcPct val="115000"/>
                        </a:lnSpc>
                        <a:spcBef>
                          <a:spcPct val="0"/>
                        </a:spcBef>
                        <a:spcAft>
                          <a:spcPct val="0"/>
                        </a:spcAft>
                        <a:buClrTx/>
                        <a:buSzTx/>
                        <a:buFontTx/>
                        <a:buNone/>
                        <a:tabLst/>
                      </a:pPr>
                      <a:r>
                        <a:rPr kumimoji="0" lang="en-US" sz="1600" b="0" i="1" u="none" strike="noStrike" cap="none" normalizeH="0" baseline="0" dirty="0">
                          <a:ln>
                            <a:noFill/>
                          </a:ln>
                          <a:solidFill>
                            <a:schemeClr val="tx1"/>
                          </a:solidFill>
                          <a:effectLst/>
                          <a:latin typeface="+mn-lt"/>
                          <a:cs typeface="Tahoma" pitchFamily="-72" charset="0"/>
                        </a:rPr>
                        <a:t>What percentage of children who have a formal early childhood experience are suspended?</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01600" marR="0" lvl="0" indent="0" algn="ctr" defTabSz="914400" rtl="0" eaLnBrk="1" fontAlgn="base" latinLnBrk="0" hangingPunct="1">
                        <a:lnSpc>
                          <a:spcPct val="115000"/>
                        </a:lnSpc>
                        <a:spcBef>
                          <a:spcPct val="0"/>
                        </a:spcBef>
                        <a:spcAft>
                          <a:spcPct val="0"/>
                        </a:spcAft>
                        <a:buClrTx/>
                        <a:buSzTx/>
                        <a:buFontTx/>
                        <a:buNone/>
                        <a:tabLst/>
                      </a:pPr>
                      <a:r>
                        <a:rPr kumimoji="0" lang="en-US" sz="1600" b="0" i="1" u="none" strike="noStrike" cap="none" normalizeH="0" baseline="0" dirty="0">
                          <a:ln>
                            <a:noFill/>
                          </a:ln>
                          <a:solidFill>
                            <a:schemeClr val="tx1"/>
                          </a:solidFill>
                          <a:effectLst/>
                          <a:latin typeface="+mn-lt"/>
                          <a:cs typeface="Tahoma" pitchFamily="-72" charset="0"/>
                        </a:rPr>
                        <a:t>X</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101600" marR="0" lvl="0" indent="0" algn="ctr" defTabSz="914400" rtl="0" eaLnBrk="1" fontAlgn="base" latinLnBrk="0" hangingPunct="1">
                        <a:lnSpc>
                          <a:spcPct val="115000"/>
                        </a:lnSpc>
                        <a:spcBef>
                          <a:spcPct val="0"/>
                        </a:spcBef>
                        <a:spcAft>
                          <a:spcPct val="0"/>
                        </a:spcAft>
                        <a:buClrTx/>
                        <a:buSzTx/>
                        <a:buFontTx/>
                        <a:buNone/>
                        <a:tabLst/>
                      </a:pPr>
                      <a:r>
                        <a:rPr kumimoji="0" lang="en-US" sz="1600" b="0" i="1" u="none" strike="noStrike" cap="none" normalizeH="0" baseline="0" dirty="0">
                          <a:ln>
                            <a:noFill/>
                          </a:ln>
                          <a:solidFill>
                            <a:schemeClr val="tx1"/>
                          </a:solidFill>
                          <a:effectLst/>
                          <a:latin typeface="+mn-lt"/>
                          <a:cs typeface="Tahoma" pitchFamily="-72" charset="0"/>
                        </a:rPr>
                        <a:t> </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549371">
                <a:tc>
                  <a:txBody>
                    <a:bodyPr/>
                    <a:lstStyle/>
                    <a:p>
                      <a:r>
                        <a:rPr lang="en-US" sz="1600" i="1" kern="1200" dirty="0">
                          <a:solidFill>
                            <a:schemeClr val="tx1"/>
                          </a:solidFill>
                          <a:effectLst/>
                          <a:latin typeface="+mn-lt"/>
                          <a:ea typeface="+mn-ea"/>
                          <a:cs typeface="+mn-cs"/>
                        </a:rPr>
                        <a:t>What percentage of children who have a formal early childhood experience meet/exceed expectations on Grade 3 MCAS tests?</a:t>
                      </a:r>
                      <a:endParaRPr lang="en-US" sz="1600" kern="1200" dirty="0">
                        <a:solidFill>
                          <a:schemeClr val="tx1"/>
                        </a:solidFill>
                        <a:effectLst/>
                        <a:latin typeface="+mn-lt"/>
                        <a:ea typeface="+mn-ea"/>
                        <a:cs typeface="+mn-cs"/>
                      </a:endParaRPr>
                    </a:p>
                  </a:txBody>
                  <a:tcPr marL="67215" marR="6721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1" u="none" strike="noStrike" cap="none" normalizeH="0" baseline="0" dirty="0">
                          <a:ln>
                            <a:noFill/>
                          </a:ln>
                          <a:solidFill>
                            <a:schemeClr val="tx1"/>
                          </a:solidFill>
                          <a:effectLst/>
                          <a:latin typeface="+mn-lt"/>
                          <a:cs typeface="Tahoma" pitchFamily="-72" charset="0"/>
                        </a:rPr>
                        <a:t>X</a:t>
                      </a:r>
                    </a:p>
                  </a:txBody>
                  <a:tcPr marL="67215" marR="6721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1" u="none" strike="noStrike" cap="none" normalizeH="0" baseline="0" dirty="0">
                          <a:ln>
                            <a:noFill/>
                          </a:ln>
                          <a:solidFill>
                            <a:schemeClr val="tx1"/>
                          </a:solidFill>
                          <a:effectLst/>
                          <a:latin typeface="+mn-lt"/>
                          <a:cs typeface="Tahoma" pitchFamily="-72" charset="0"/>
                        </a:rPr>
                        <a:t> </a:t>
                      </a:r>
                    </a:p>
                  </a:txBody>
                  <a:tcPr marL="67215" marR="6721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bl>
          </a:graphicData>
        </a:graphic>
      </p:graphicFrame>
      <p:sp>
        <p:nvSpPr>
          <p:cNvPr id="5" name="Slide Number Placeholder 4"/>
          <p:cNvSpPr>
            <a:spLocks noGrp="1"/>
          </p:cNvSpPr>
          <p:nvPr>
            <p:ph type="sldNum" sz="quarter" idx="12"/>
          </p:nvPr>
        </p:nvSpPr>
        <p:spPr/>
        <p:txBody>
          <a:bodyPr/>
          <a:lstStyle/>
          <a:p>
            <a:pPr>
              <a:defRPr/>
            </a:pPr>
            <a:fld id="{728B9AC4-7ECE-4C96-ABED-D09DDF353CCA}" type="slidenum">
              <a:rPr lang="en-US" smtClean="0"/>
              <a:pPr>
                <a:defRPr/>
              </a:pPr>
              <a:t>2</a:t>
            </a:fld>
            <a:endParaRPr lang="en-US" dirty="0"/>
          </a:p>
        </p:txBody>
      </p:sp>
      <p:sp>
        <p:nvSpPr>
          <p:cNvPr id="2" name="Title 1">
            <a:extLst>
              <a:ext uri="{FF2B5EF4-FFF2-40B4-BE49-F238E27FC236}">
                <a16:creationId xmlns:a16="http://schemas.microsoft.com/office/drawing/2014/main" id="{F932B9F9-3723-408D-9027-C26DC93F7D34}"/>
              </a:ext>
            </a:extLst>
          </p:cNvPr>
          <p:cNvSpPr>
            <a:spLocks noGrp="1"/>
          </p:cNvSpPr>
          <p:nvPr>
            <p:ph type="title" idx="4294967295"/>
          </p:nvPr>
        </p:nvSpPr>
        <p:spPr>
          <a:xfrm>
            <a:off x="8382000" y="960436"/>
            <a:ext cx="152400" cy="457201"/>
          </a:xfrm>
        </p:spPr>
        <p:txBody>
          <a:bodyPr/>
          <a:lstStyle/>
          <a:p>
            <a:r>
              <a:rPr lang="en-US" sz="800" dirty="0">
                <a:solidFill>
                  <a:schemeClr val="bg1"/>
                </a:solidFill>
              </a:rPr>
              <a:t>Comparing two reports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1" y="1066800"/>
            <a:ext cx="8867774" cy="4953000"/>
          </a:xfrm>
        </p:spPr>
        <p:txBody>
          <a:bodyPr/>
          <a:lstStyle/>
          <a:p>
            <a:pPr>
              <a:spcBef>
                <a:spcPts val="0"/>
              </a:spcBef>
            </a:pPr>
            <a:r>
              <a:rPr lang="en-US" sz="800" dirty="0">
                <a:solidFill>
                  <a:schemeClr val="bg1"/>
                </a:solidFill>
                <a:latin typeface="Arial" charset="0"/>
                <a:ea typeface="+mn-ea"/>
                <a:cs typeface="Tahoma" pitchFamily="34" charset="0"/>
              </a:rPr>
              <a:t>Where do these data come from?</a:t>
            </a:r>
            <a:br>
              <a:rPr lang="en-US" sz="3200" dirty="0">
                <a:latin typeface="Arial" charset="0"/>
                <a:ea typeface="+mn-ea"/>
                <a:cs typeface="Tahoma" pitchFamily="34" charset="0"/>
              </a:rPr>
            </a:br>
            <a:br>
              <a:rPr lang="en-US" sz="3200" dirty="0">
                <a:latin typeface="Arial" charset="0"/>
                <a:ea typeface="+mn-ea"/>
                <a:cs typeface="Tahoma" pitchFamily="34" charset="0"/>
              </a:rPr>
            </a:br>
            <a:br>
              <a:rPr lang="en-US" sz="2000" b="1" dirty="0"/>
            </a:br>
            <a:br>
              <a:rPr lang="en-US" sz="2000" b="1" dirty="0"/>
            </a:br>
            <a:r>
              <a:rPr lang="en-US" sz="2000" b="1" dirty="0"/>
              <a:t>Department of Elementary and Secondary Education</a:t>
            </a:r>
            <a:br>
              <a:rPr lang="en-US" sz="2000" b="1" dirty="0"/>
            </a:br>
            <a:r>
              <a:rPr lang="en-US" sz="2000" b="1" u="sng" dirty="0">
                <a:solidFill>
                  <a:srgbClr val="00B0F0"/>
                </a:solidFill>
              </a:rPr>
              <a:t>Student Information Management System</a:t>
            </a:r>
            <a:r>
              <a:rPr lang="en-US" sz="2000" dirty="0"/>
              <a:t>: </a:t>
            </a:r>
            <a:br>
              <a:rPr lang="en-US" sz="2000" dirty="0"/>
            </a:br>
            <a:r>
              <a:rPr lang="en-US" sz="2000" dirty="0"/>
              <a:t>	- public preschool enrollment data</a:t>
            </a:r>
            <a:br>
              <a:rPr lang="en-US" sz="2000" dirty="0"/>
            </a:br>
            <a:r>
              <a:rPr lang="en-US" sz="2000" dirty="0"/>
              <a:t>	- K-3 data, including enrollment, special education supports, 	attendance, retention, suspension and MCAS data</a:t>
            </a:r>
            <a:br>
              <a:rPr lang="en-US" sz="2000" dirty="0"/>
            </a:br>
            <a:br>
              <a:rPr lang="en-US" sz="2000" dirty="0"/>
            </a:br>
            <a:br>
              <a:rPr lang="en-US" sz="2000" dirty="0"/>
            </a:br>
            <a:r>
              <a:rPr lang="en-US" sz="2000" b="1" dirty="0"/>
              <a:t>Department of Early Education and Care (EEC)</a:t>
            </a:r>
            <a:br>
              <a:rPr lang="en-US" sz="2000" dirty="0"/>
            </a:br>
            <a:r>
              <a:rPr lang="en-US" sz="2000" b="1" u="sng" dirty="0">
                <a:solidFill>
                  <a:srgbClr val="00B0F0"/>
                </a:solidFill>
              </a:rPr>
              <a:t>Child Care Financial Assistance (CCFA)</a:t>
            </a:r>
            <a:r>
              <a:rPr lang="en-US" sz="2000" b="1" dirty="0">
                <a:solidFill>
                  <a:srgbClr val="0D1969"/>
                </a:solidFill>
              </a:rPr>
              <a:t>:</a:t>
            </a:r>
            <a:br>
              <a:rPr lang="en-US" sz="2000" b="1" dirty="0">
                <a:solidFill>
                  <a:srgbClr val="0D1969"/>
                </a:solidFill>
              </a:rPr>
            </a:br>
            <a:r>
              <a:rPr lang="en-US" sz="2000" b="1" dirty="0">
                <a:solidFill>
                  <a:srgbClr val="0D1969"/>
                </a:solidFill>
              </a:rPr>
              <a:t>	</a:t>
            </a:r>
            <a:r>
              <a:rPr lang="en-US" sz="2000" dirty="0">
                <a:solidFill>
                  <a:srgbClr val="0D1969"/>
                </a:solidFill>
              </a:rPr>
              <a:t>-enrollment data for children receiving income-eligible subsidies</a:t>
            </a:r>
            <a:br>
              <a:rPr lang="en-US" sz="2000" dirty="0">
                <a:solidFill>
                  <a:srgbClr val="0D1969"/>
                </a:solidFill>
              </a:rPr>
            </a:br>
            <a:r>
              <a:rPr lang="en-US" sz="2000" dirty="0">
                <a:solidFill>
                  <a:srgbClr val="0D1969"/>
                </a:solidFill>
              </a:rPr>
              <a:t>	- group type and placement</a:t>
            </a:r>
            <a:br>
              <a:rPr lang="en-US" sz="2000" dirty="0">
                <a:solidFill>
                  <a:srgbClr val="0D1969"/>
                </a:solidFill>
              </a:rPr>
            </a:br>
            <a:r>
              <a:rPr lang="en-US" sz="2000" dirty="0">
                <a:solidFill>
                  <a:srgbClr val="0D1969"/>
                </a:solidFill>
              </a:rPr>
              <a:t>	-attendance data</a:t>
            </a:r>
            <a:br>
              <a:rPr lang="en-US" sz="2000" dirty="0">
                <a:solidFill>
                  <a:srgbClr val="0D1969"/>
                </a:solidFill>
              </a:rPr>
            </a:br>
            <a:br>
              <a:rPr lang="en-US" sz="2000" b="1" dirty="0">
                <a:solidFill>
                  <a:srgbClr val="00B0F0"/>
                </a:solidFill>
              </a:rPr>
            </a:br>
            <a:br>
              <a:rPr lang="en-US" sz="2000" dirty="0"/>
            </a:br>
            <a:br>
              <a:rPr lang="en-US" sz="3200" dirty="0"/>
            </a:br>
            <a:br>
              <a:rPr lang="en-US" sz="3200" dirty="0"/>
            </a:br>
            <a:endParaRPr lang="en-US" sz="3200" dirty="0"/>
          </a:p>
        </p:txBody>
      </p:sp>
      <p:sp>
        <p:nvSpPr>
          <p:cNvPr id="3" name="Slide Number Placeholder 2"/>
          <p:cNvSpPr>
            <a:spLocks noGrp="1"/>
          </p:cNvSpPr>
          <p:nvPr>
            <p:ph type="sldNum" sz="quarter" idx="12"/>
          </p:nvPr>
        </p:nvSpPr>
        <p:spPr/>
        <p:txBody>
          <a:bodyPr/>
          <a:lstStyle/>
          <a:p>
            <a:fld id="{5769D82E-6987-4D55-BC92-780323C53D3E}" type="slidenum">
              <a:rPr lang="en-US" smtClean="0"/>
              <a:pPr/>
              <a:t>3</a:t>
            </a:fld>
            <a:endParaRPr lang="en-US" dirty="0"/>
          </a:p>
        </p:txBody>
      </p:sp>
      <p:sp>
        <p:nvSpPr>
          <p:cNvPr id="5" name="TextBox 4"/>
          <p:cNvSpPr txBox="1"/>
          <p:nvPr/>
        </p:nvSpPr>
        <p:spPr>
          <a:xfrm>
            <a:off x="387861" y="609600"/>
            <a:ext cx="8396853" cy="584775"/>
          </a:xfrm>
          <a:prstGeom prst="rect">
            <a:avLst/>
          </a:prstGeom>
          <a:noFill/>
        </p:spPr>
        <p:txBody>
          <a:bodyPr wrap="square" rtlCol="0">
            <a:spAutoFit/>
          </a:bodyPr>
          <a:lstStyle/>
          <a:p>
            <a:pPr algn="ctr"/>
            <a:r>
              <a:rPr lang="en-US" sz="3200" dirty="0"/>
              <a:t>Where do these data come from?</a:t>
            </a:r>
          </a:p>
        </p:txBody>
      </p:sp>
    </p:spTree>
    <p:extLst>
      <p:ext uri="{BB962C8B-B14F-4D97-AF65-F5344CB8AC3E}">
        <p14:creationId xmlns:p14="http://schemas.microsoft.com/office/powerpoint/2010/main" val="16037839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SR 513 – Initial Screen</a:t>
            </a:r>
          </a:p>
        </p:txBody>
      </p:sp>
      <p:sp>
        <p:nvSpPr>
          <p:cNvPr id="3" name="Text Placeholder 2"/>
          <p:cNvSpPr>
            <a:spLocks noGrp="1"/>
          </p:cNvSpPr>
          <p:nvPr>
            <p:ph type="body" idx="1"/>
          </p:nvPr>
        </p:nvSpPr>
        <p:spPr/>
        <p:txBody>
          <a:bodyPr/>
          <a:lstStyle/>
          <a:p>
            <a:endParaRPr lang="en-US"/>
          </a:p>
        </p:txBody>
      </p:sp>
      <p:pic>
        <p:nvPicPr>
          <p:cNvPr id="6" name="Content Placeholder 5" descr="Screenshot of SR513 prompt page"/>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t="18635"/>
          <a:stretch/>
        </p:blipFill>
        <p:spPr>
          <a:xfrm>
            <a:off x="29095" y="1401018"/>
            <a:ext cx="8886305" cy="4485432"/>
          </a:xfrm>
        </p:spPr>
      </p:pic>
      <p:sp>
        <p:nvSpPr>
          <p:cNvPr id="5" name="Slide Number Placeholder 4"/>
          <p:cNvSpPr>
            <a:spLocks noGrp="1"/>
          </p:cNvSpPr>
          <p:nvPr>
            <p:ph type="sldNum" sz="quarter" idx="12"/>
          </p:nvPr>
        </p:nvSpPr>
        <p:spPr/>
        <p:txBody>
          <a:bodyPr/>
          <a:lstStyle/>
          <a:p>
            <a:fld id="{5769D82E-6987-4D55-BC92-780323C53D3E}" type="slidenum">
              <a:rPr lang="en-US" smtClean="0"/>
              <a:pPr/>
              <a:t>4</a:t>
            </a:fld>
            <a:endParaRPr lang="en-US" dirty="0"/>
          </a:p>
        </p:txBody>
      </p:sp>
    </p:spTree>
    <p:extLst>
      <p:ext uri="{BB962C8B-B14F-4D97-AF65-F5344CB8AC3E}">
        <p14:creationId xmlns:p14="http://schemas.microsoft.com/office/powerpoint/2010/main" val="33129701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SR 513 – Data Report </a:t>
            </a:r>
            <a:r>
              <a:rPr lang="en-US"/>
              <a:t>(Excel)</a:t>
            </a:r>
            <a:endParaRPr lang="en-US" dirty="0"/>
          </a:p>
        </p:txBody>
      </p:sp>
      <p:sp>
        <p:nvSpPr>
          <p:cNvPr id="3" name="Text Placeholder 2"/>
          <p:cNvSpPr>
            <a:spLocks noGrp="1"/>
          </p:cNvSpPr>
          <p:nvPr>
            <p:ph type="body" idx="1"/>
          </p:nvPr>
        </p:nvSpPr>
        <p:spPr/>
        <p:txBody>
          <a:bodyPr/>
          <a:lstStyle/>
          <a:p>
            <a:endParaRPr lang="en-US" dirty="0"/>
          </a:p>
        </p:txBody>
      </p:sp>
      <p:graphicFrame>
        <p:nvGraphicFramePr>
          <p:cNvPr id="6" name="Content Placeholder 5"/>
          <p:cNvGraphicFramePr>
            <a:graphicFrameLocks noGrp="1"/>
          </p:cNvGraphicFramePr>
          <p:nvPr>
            <p:ph sz="half" idx="2"/>
            <p:extLst>
              <p:ext uri="{D42A27DB-BD31-4B8C-83A1-F6EECF244321}">
                <p14:modId xmlns:p14="http://schemas.microsoft.com/office/powerpoint/2010/main" val="1316433915"/>
              </p:ext>
            </p:extLst>
          </p:nvPr>
        </p:nvGraphicFramePr>
        <p:xfrm>
          <a:off x="228603" y="1295399"/>
          <a:ext cx="8686797" cy="5494383"/>
        </p:xfrm>
        <a:graphic>
          <a:graphicData uri="http://schemas.openxmlformats.org/drawingml/2006/table">
            <a:tbl>
              <a:tblPr firstRow="1">
                <a:tableStyleId>{5C22544A-7EE6-4342-B048-85BDC9FD1C3A}</a:tableStyleId>
              </a:tblPr>
              <a:tblGrid>
                <a:gridCol w="979856">
                  <a:extLst>
                    <a:ext uri="{9D8B030D-6E8A-4147-A177-3AD203B41FA5}">
                      <a16:colId xmlns:a16="http://schemas.microsoft.com/office/drawing/2014/main" val="1444588551"/>
                    </a:ext>
                  </a:extLst>
                </a:gridCol>
                <a:gridCol w="584144">
                  <a:extLst>
                    <a:ext uri="{9D8B030D-6E8A-4147-A177-3AD203B41FA5}">
                      <a16:colId xmlns:a16="http://schemas.microsoft.com/office/drawing/2014/main" val="781668926"/>
                    </a:ext>
                  </a:extLst>
                </a:gridCol>
                <a:gridCol w="584144">
                  <a:extLst>
                    <a:ext uri="{9D8B030D-6E8A-4147-A177-3AD203B41FA5}">
                      <a16:colId xmlns:a16="http://schemas.microsoft.com/office/drawing/2014/main" val="2132116989"/>
                    </a:ext>
                  </a:extLst>
                </a:gridCol>
                <a:gridCol w="2195253">
                  <a:extLst>
                    <a:ext uri="{9D8B030D-6E8A-4147-A177-3AD203B41FA5}">
                      <a16:colId xmlns:a16="http://schemas.microsoft.com/office/drawing/2014/main" val="2940790140"/>
                    </a:ext>
                  </a:extLst>
                </a:gridCol>
                <a:gridCol w="1752436">
                  <a:extLst>
                    <a:ext uri="{9D8B030D-6E8A-4147-A177-3AD203B41FA5}">
                      <a16:colId xmlns:a16="http://schemas.microsoft.com/office/drawing/2014/main" val="1913075771"/>
                    </a:ext>
                  </a:extLst>
                </a:gridCol>
                <a:gridCol w="584144">
                  <a:extLst>
                    <a:ext uri="{9D8B030D-6E8A-4147-A177-3AD203B41FA5}">
                      <a16:colId xmlns:a16="http://schemas.microsoft.com/office/drawing/2014/main" val="939263413"/>
                    </a:ext>
                  </a:extLst>
                </a:gridCol>
                <a:gridCol w="518193">
                  <a:extLst>
                    <a:ext uri="{9D8B030D-6E8A-4147-A177-3AD203B41FA5}">
                      <a16:colId xmlns:a16="http://schemas.microsoft.com/office/drawing/2014/main" val="1639292619"/>
                    </a:ext>
                  </a:extLst>
                </a:gridCol>
                <a:gridCol w="518193">
                  <a:extLst>
                    <a:ext uri="{9D8B030D-6E8A-4147-A177-3AD203B41FA5}">
                      <a16:colId xmlns:a16="http://schemas.microsoft.com/office/drawing/2014/main" val="1918502262"/>
                    </a:ext>
                  </a:extLst>
                </a:gridCol>
                <a:gridCol w="518193">
                  <a:extLst>
                    <a:ext uri="{9D8B030D-6E8A-4147-A177-3AD203B41FA5}">
                      <a16:colId xmlns:a16="http://schemas.microsoft.com/office/drawing/2014/main" val="195433679"/>
                    </a:ext>
                  </a:extLst>
                </a:gridCol>
                <a:gridCol w="452241">
                  <a:extLst>
                    <a:ext uri="{9D8B030D-6E8A-4147-A177-3AD203B41FA5}">
                      <a16:colId xmlns:a16="http://schemas.microsoft.com/office/drawing/2014/main" val="677304702"/>
                    </a:ext>
                  </a:extLst>
                </a:gridCol>
              </a:tblGrid>
              <a:tr h="646398">
                <a:tc>
                  <a:txBody>
                    <a:bodyPr/>
                    <a:lstStyle/>
                    <a:p>
                      <a:pPr algn="ctr" fontAlgn="ctr"/>
                      <a:r>
                        <a:rPr lang="en-US" sz="1000" b="1" u="none" strike="noStrike" dirty="0">
                          <a:effectLst/>
                        </a:rPr>
                        <a:t>Last Name</a:t>
                      </a:r>
                      <a:endParaRPr lang="en-US" sz="1000" b="1" i="0" u="none" strike="noStrike" dirty="0">
                        <a:solidFill>
                          <a:srgbClr val="333333"/>
                        </a:solidFill>
                        <a:effectLst/>
                        <a:latin typeface="Arial" panose="020B0604020202020204" pitchFamily="34" charset="0"/>
                      </a:endParaRPr>
                    </a:p>
                  </a:txBody>
                  <a:tcPr marL="4298" marR="4298" marT="4298" marB="0" anchor="ctr"/>
                </a:tc>
                <a:tc>
                  <a:txBody>
                    <a:bodyPr/>
                    <a:lstStyle/>
                    <a:p>
                      <a:pPr algn="ctr" fontAlgn="ctr"/>
                      <a:r>
                        <a:rPr lang="en-US" sz="1000" b="1" u="none" strike="noStrike" dirty="0">
                          <a:effectLst/>
                        </a:rPr>
                        <a:t>First Name</a:t>
                      </a:r>
                      <a:endParaRPr lang="en-US" sz="1000" b="1" i="0" u="none" strike="noStrike" dirty="0">
                        <a:solidFill>
                          <a:srgbClr val="333333"/>
                        </a:solidFill>
                        <a:effectLst/>
                        <a:latin typeface="Arial" panose="020B0604020202020204" pitchFamily="34" charset="0"/>
                      </a:endParaRPr>
                    </a:p>
                  </a:txBody>
                  <a:tcPr marL="4298" marR="4298" marT="4298" marB="0" anchor="ctr"/>
                </a:tc>
                <a:tc>
                  <a:txBody>
                    <a:bodyPr/>
                    <a:lstStyle/>
                    <a:p>
                      <a:pPr algn="ctr" fontAlgn="ctr"/>
                      <a:r>
                        <a:rPr lang="en-US" sz="1000" b="1" u="none" strike="noStrike" dirty="0">
                          <a:effectLst/>
                        </a:rPr>
                        <a:t>SASID</a:t>
                      </a:r>
                      <a:endParaRPr lang="en-US" sz="1000" b="1" i="0" u="none" strike="noStrike" dirty="0">
                        <a:solidFill>
                          <a:srgbClr val="333333"/>
                        </a:solidFill>
                        <a:effectLst/>
                        <a:latin typeface="Arial" panose="020B0604020202020204" pitchFamily="34" charset="0"/>
                      </a:endParaRPr>
                    </a:p>
                  </a:txBody>
                  <a:tcPr marL="4298" marR="4298" marT="4298" marB="0" anchor="ctr"/>
                </a:tc>
                <a:tc>
                  <a:txBody>
                    <a:bodyPr/>
                    <a:lstStyle/>
                    <a:p>
                      <a:pPr algn="ctr" fontAlgn="t"/>
                      <a:r>
                        <a:rPr lang="en-US" sz="1000" b="1" u="none" strike="noStrike" dirty="0">
                          <a:effectLst/>
                        </a:rPr>
                        <a:t>Program</a:t>
                      </a:r>
                    </a:p>
                    <a:p>
                      <a:pPr algn="ctr" fontAlgn="t"/>
                      <a:r>
                        <a:rPr lang="en-US" sz="1000" b="1" u="none" strike="noStrike" dirty="0">
                          <a:effectLst/>
                        </a:rPr>
                        <a:t>Name</a:t>
                      </a:r>
                      <a:endParaRPr lang="en-US" sz="1000" b="1" i="0" u="none" strike="noStrike" dirty="0">
                        <a:solidFill>
                          <a:srgbClr val="333333"/>
                        </a:solidFill>
                        <a:effectLst/>
                        <a:latin typeface="Arial" panose="020B0604020202020204" pitchFamily="34" charset="0"/>
                      </a:endParaRPr>
                    </a:p>
                  </a:txBody>
                  <a:tcPr marL="4298" marR="4298" marT="4298" marB="0"/>
                </a:tc>
                <a:tc>
                  <a:txBody>
                    <a:bodyPr/>
                    <a:lstStyle/>
                    <a:p>
                      <a:pPr algn="ctr" fontAlgn="t"/>
                      <a:r>
                        <a:rPr lang="en-US" sz="1000" b="1" u="none" strike="noStrike" dirty="0">
                          <a:effectLst/>
                        </a:rPr>
                        <a:t>Program</a:t>
                      </a:r>
                      <a:endParaRPr lang="en-US" sz="1000" b="1" i="0" u="none" strike="noStrike" dirty="0">
                        <a:solidFill>
                          <a:srgbClr val="333333"/>
                        </a:solidFill>
                        <a:effectLst/>
                        <a:latin typeface="Arial" panose="020B0604020202020204" pitchFamily="34" charset="0"/>
                      </a:endParaRPr>
                    </a:p>
                    <a:p>
                      <a:pPr algn="ctr" fontAlgn="t"/>
                      <a:r>
                        <a:rPr lang="en-US" sz="1000" b="1" u="none" strike="noStrike" dirty="0">
                          <a:effectLst/>
                        </a:rPr>
                        <a:t>Type</a:t>
                      </a:r>
                      <a:endParaRPr lang="en-US" sz="1000" b="1" i="0" u="none" strike="noStrike" dirty="0">
                        <a:solidFill>
                          <a:srgbClr val="333333"/>
                        </a:solidFill>
                        <a:effectLst/>
                        <a:latin typeface="Arial" panose="020B0604020202020204" pitchFamily="34" charset="0"/>
                      </a:endParaRPr>
                    </a:p>
                  </a:txBody>
                  <a:tcPr marL="4298" marR="4298" marT="4298" marB="0"/>
                </a:tc>
                <a:tc>
                  <a:txBody>
                    <a:bodyPr/>
                    <a:lstStyle/>
                    <a:p>
                      <a:pPr algn="ctr" fontAlgn="ctr"/>
                      <a:r>
                        <a:rPr lang="en-US" sz="1000" b="1" u="none" strike="noStrike" dirty="0">
                          <a:effectLst/>
                        </a:rPr>
                        <a:t>City/ Town</a:t>
                      </a:r>
                      <a:endParaRPr lang="en-US" sz="1000" b="1" i="0" u="none" strike="noStrike" dirty="0">
                        <a:solidFill>
                          <a:srgbClr val="333333"/>
                        </a:solidFill>
                        <a:effectLst/>
                        <a:latin typeface="Arial" panose="020B0604020202020204" pitchFamily="34" charset="0"/>
                      </a:endParaRPr>
                    </a:p>
                  </a:txBody>
                  <a:tcPr marL="4298" marR="4298" marT="4298" marB="0" anchor="ctr"/>
                </a:tc>
                <a:tc>
                  <a:txBody>
                    <a:bodyPr/>
                    <a:lstStyle/>
                    <a:p>
                      <a:pPr algn="ctr" fontAlgn="t"/>
                      <a:r>
                        <a:rPr lang="en-US" sz="1000" b="1" u="none" strike="noStrike" dirty="0">
                          <a:effectLst/>
                        </a:rPr>
                        <a:t>Full Time /</a:t>
                      </a:r>
                      <a:endParaRPr lang="en-US" sz="1000" b="1" i="0" u="none" strike="noStrike" dirty="0">
                        <a:solidFill>
                          <a:srgbClr val="333333"/>
                        </a:solidFill>
                        <a:effectLst/>
                        <a:latin typeface="Arial" panose="020B0604020202020204" pitchFamily="34" charset="0"/>
                      </a:endParaRPr>
                    </a:p>
                    <a:p>
                      <a:pPr algn="ctr" fontAlgn="t"/>
                      <a:r>
                        <a:rPr lang="en-US" sz="1000" b="1" u="none" strike="noStrike" dirty="0">
                          <a:effectLst/>
                        </a:rPr>
                        <a:t>Part Time</a:t>
                      </a:r>
                      <a:endParaRPr lang="en-US" sz="1000" b="1" i="0" u="none" strike="noStrike" dirty="0">
                        <a:solidFill>
                          <a:srgbClr val="333333"/>
                        </a:solidFill>
                        <a:effectLst/>
                        <a:latin typeface="Arial" panose="020B0604020202020204" pitchFamily="34" charset="0"/>
                      </a:endParaRPr>
                    </a:p>
                  </a:txBody>
                  <a:tcPr marL="4298" marR="4298" marT="4298" marB="0"/>
                </a:tc>
                <a:tc>
                  <a:txBody>
                    <a:bodyPr/>
                    <a:lstStyle/>
                    <a:p>
                      <a:pPr algn="ctr" fontAlgn="ctr"/>
                      <a:r>
                        <a:rPr lang="en-US" sz="1000" b="1" u="none" strike="noStrike" dirty="0">
                          <a:effectLst/>
                        </a:rPr>
                        <a:t>Age Group</a:t>
                      </a:r>
                      <a:endParaRPr lang="en-US" sz="1000" b="1" i="0" u="none" strike="noStrike" dirty="0">
                        <a:solidFill>
                          <a:srgbClr val="333333"/>
                        </a:solidFill>
                        <a:effectLst/>
                        <a:latin typeface="Arial" panose="020B0604020202020204" pitchFamily="34" charset="0"/>
                      </a:endParaRPr>
                    </a:p>
                  </a:txBody>
                  <a:tcPr marL="4298" marR="4298" marT="4298" marB="0" anchor="ctr"/>
                </a:tc>
                <a:tc>
                  <a:txBody>
                    <a:bodyPr/>
                    <a:lstStyle/>
                    <a:p>
                      <a:pPr algn="ctr" fontAlgn="ctr"/>
                      <a:r>
                        <a:rPr lang="en-US" sz="1000" b="1" u="none" strike="noStrike" dirty="0">
                          <a:effectLst/>
                        </a:rPr>
                        <a:t>Start Date</a:t>
                      </a:r>
                      <a:endParaRPr lang="en-US" sz="1000" b="1" i="0" u="none" strike="noStrike" dirty="0">
                        <a:solidFill>
                          <a:srgbClr val="333333"/>
                        </a:solidFill>
                        <a:effectLst/>
                        <a:latin typeface="Arial" panose="020B0604020202020204" pitchFamily="34" charset="0"/>
                      </a:endParaRPr>
                    </a:p>
                  </a:txBody>
                  <a:tcPr marL="4298" marR="4298" marT="4298" marB="0" anchor="ctr"/>
                </a:tc>
                <a:tc>
                  <a:txBody>
                    <a:bodyPr/>
                    <a:lstStyle/>
                    <a:p>
                      <a:pPr algn="ctr" fontAlgn="ctr"/>
                      <a:r>
                        <a:rPr lang="en-US" sz="1000" b="1" u="none" strike="noStrike" dirty="0">
                          <a:effectLst/>
                        </a:rPr>
                        <a:t>End Date</a:t>
                      </a:r>
                      <a:endParaRPr lang="en-US" sz="1000" b="1" i="0" u="none" strike="noStrike" dirty="0">
                        <a:solidFill>
                          <a:srgbClr val="333333"/>
                        </a:solidFill>
                        <a:effectLst/>
                        <a:latin typeface="Arial" panose="020B0604020202020204" pitchFamily="34" charset="0"/>
                      </a:endParaRPr>
                    </a:p>
                  </a:txBody>
                  <a:tcPr marL="4298" marR="4298" marT="4298" marB="0" anchor="ctr"/>
                </a:tc>
                <a:extLst>
                  <a:ext uri="{0D108BD9-81ED-4DB2-BD59-A6C34878D82A}">
                    <a16:rowId xmlns:a16="http://schemas.microsoft.com/office/drawing/2014/main" val="528776340"/>
                  </a:ext>
                </a:extLst>
              </a:tr>
              <a:tr h="323199">
                <a:tc>
                  <a:txBody>
                    <a:bodyPr/>
                    <a:lstStyle/>
                    <a:p>
                      <a:pPr algn="r" fontAlgn="t"/>
                      <a:r>
                        <a:rPr lang="en-US" sz="1000" u="none" strike="noStrike" dirty="0">
                          <a:solidFill>
                            <a:srgbClr val="000000"/>
                          </a:solidFill>
                          <a:effectLst/>
                        </a:rPr>
                        <a:t>D </a:t>
                      </a:r>
                      <a:endParaRPr lang="en-US" sz="1000" b="0" i="0" u="none" strike="noStrike" dirty="0">
                        <a:solidFill>
                          <a:srgbClr val="000000"/>
                        </a:solidFill>
                        <a:effectLst/>
                        <a:latin typeface="Arial" panose="020B0604020202020204" pitchFamily="34" charset="0"/>
                      </a:endParaRPr>
                    </a:p>
                  </a:txBody>
                  <a:tcPr marL="4298" marR="4298" marT="4298" marB="0"/>
                </a:tc>
                <a:tc>
                  <a:txBody>
                    <a:bodyPr/>
                    <a:lstStyle/>
                    <a:p>
                      <a:pPr algn="r" fontAlgn="t"/>
                      <a:r>
                        <a:rPr lang="en-US" sz="1000" u="none" strike="noStrike">
                          <a:solidFill>
                            <a:srgbClr val="000000"/>
                          </a:solidFill>
                          <a:effectLst/>
                        </a:rPr>
                        <a:t>LAYLANNIE</a:t>
                      </a:r>
                      <a:endParaRPr lang="en-US" sz="1000" b="0" i="0" u="none" strike="noStrike">
                        <a:solidFill>
                          <a:srgbClr val="000000"/>
                        </a:solidFill>
                        <a:effectLst/>
                        <a:latin typeface="Arial" panose="020B0604020202020204" pitchFamily="34" charset="0"/>
                      </a:endParaRPr>
                    </a:p>
                  </a:txBody>
                  <a:tcPr marL="4298" marR="4298" marT="4298" marB="0"/>
                </a:tc>
                <a:tc>
                  <a:txBody>
                    <a:bodyPr/>
                    <a:lstStyle/>
                    <a:p>
                      <a:pPr algn="r" fontAlgn="t"/>
                      <a:r>
                        <a:rPr lang="en-US" sz="1000" u="none" strike="noStrike">
                          <a:solidFill>
                            <a:srgbClr val="000000"/>
                          </a:solidFill>
                          <a:effectLst/>
                        </a:rPr>
                        <a:t> </a:t>
                      </a:r>
                      <a:endParaRPr lang="en-US" sz="1000" b="0" i="0" u="none" strike="noStrike">
                        <a:solidFill>
                          <a:srgbClr val="000000"/>
                        </a:solidFill>
                        <a:effectLst/>
                        <a:latin typeface="Arial" panose="020B0604020202020204" pitchFamily="34" charset="0"/>
                      </a:endParaRPr>
                    </a:p>
                  </a:txBody>
                  <a:tcPr marL="4298" marR="4298" marT="4298" marB="0"/>
                </a:tc>
                <a:tc>
                  <a:txBody>
                    <a:bodyPr/>
                    <a:lstStyle/>
                    <a:p>
                      <a:pPr algn="r" fontAlgn="t"/>
                      <a:r>
                        <a:rPr lang="en-US" sz="1000" u="none" strike="noStrike">
                          <a:solidFill>
                            <a:srgbClr val="000000"/>
                          </a:solidFill>
                          <a:effectLst/>
                        </a:rPr>
                        <a:t>Little Sprouts - Lowell</a:t>
                      </a:r>
                      <a:endParaRPr lang="en-US" sz="1000" b="0" i="0" u="none" strike="noStrike">
                        <a:solidFill>
                          <a:srgbClr val="000000"/>
                        </a:solidFill>
                        <a:effectLst/>
                        <a:latin typeface="Arial" panose="020B0604020202020204" pitchFamily="34" charset="0"/>
                      </a:endParaRPr>
                    </a:p>
                  </a:txBody>
                  <a:tcPr marL="4298" marR="4298" marT="4298" marB="0"/>
                </a:tc>
                <a:tc>
                  <a:txBody>
                    <a:bodyPr/>
                    <a:lstStyle/>
                    <a:p>
                      <a:pPr algn="r" fontAlgn="t"/>
                      <a:r>
                        <a:rPr lang="en-US" sz="1000" u="none" strike="noStrike" dirty="0">
                          <a:solidFill>
                            <a:srgbClr val="000000"/>
                          </a:solidFill>
                          <a:effectLst/>
                        </a:rPr>
                        <a:t>Large Group and School Age Child Care</a:t>
                      </a:r>
                      <a:endParaRPr lang="en-US" sz="1000" b="0" i="0" u="none" strike="noStrike" dirty="0">
                        <a:solidFill>
                          <a:srgbClr val="000000"/>
                        </a:solidFill>
                        <a:effectLst/>
                        <a:latin typeface="Arial" panose="020B0604020202020204" pitchFamily="34" charset="0"/>
                      </a:endParaRPr>
                    </a:p>
                  </a:txBody>
                  <a:tcPr marL="4298" marR="4298" marT="4298" marB="0"/>
                </a:tc>
                <a:tc>
                  <a:txBody>
                    <a:bodyPr/>
                    <a:lstStyle/>
                    <a:p>
                      <a:pPr algn="r" fontAlgn="t"/>
                      <a:r>
                        <a:rPr lang="en-US" sz="1000" u="none" strike="noStrike">
                          <a:solidFill>
                            <a:srgbClr val="000000"/>
                          </a:solidFill>
                          <a:effectLst/>
                        </a:rPr>
                        <a:t>Lowell</a:t>
                      </a:r>
                      <a:endParaRPr lang="en-US" sz="1000" b="0" i="0" u="none" strike="noStrike">
                        <a:solidFill>
                          <a:srgbClr val="000000"/>
                        </a:solidFill>
                        <a:effectLst/>
                        <a:latin typeface="Arial" panose="020B0604020202020204" pitchFamily="34" charset="0"/>
                      </a:endParaRPr>
                    </a:p>
                  </a:txBody>
                  <a:tcPr marL="4298" marR="4298" marT="4298" marB="0"/>
                </a:tc>
                <a:tc>
                  <a:txBody>
                    <a:bodyPr/>
                    <a:lstStyle/>
                    <a:p>
                      <a:pPr algn="r" fontAlgn="t"/>
                      <a:r>
                        <a:rPr lang="en-US" sz="1000" u="none" strike="noStrike">
                          <a:solidFill>
                            <a:srgbClr val="000000"/>
                          </a:solidFill>
                          <a:effectLst/>
                        </a:rPr>
                        <a:t>Full Time</a:t>
                      </a:r>
                      <a:endParaRPr lang="en-US" sz="1000" b="0" i="0" u="none" strike="noStrike">
                        <a:solidFill>
                          <a:srgbClr val="000000"/>
                        </a:solidFill>
                        <a:effectLst/>
                        <a:latin typeface="Arial" panose="020B0604020202020204" pitchFamily="34" charset="0"/>
                      </a:endParaRPr>
                    </a:p>
                  </a:txBody>
                  <a:tcPr marL="4298" marR="4298" marT="4298" marB="0"/>
                </a:tc>
                <a:tc>
                  <a:txBody>
                    <a:bodyPr/>
                    <a:lstStyle/>
                    <a:p>
                      <a:pPr algn="r" fontAlgn="t"/>
                      <a:r>
                        <a:rPr lang="en-US" sz="1000" u="none" strike="noStrike">
                          <a:solidFill>
                            <a:srgbClr val="000000"/>
                          </a:solidFill>
                          <a:effectLst/>
                        </a:rPr>
                        <a:t>Infant</a:t>
                      </a:r>
                      <a:endParaRPr lang="en-US" sz="1000" b="0" i="0" u="none" strike="noStrike">
                        <a:solidFill>
                          <a:srgbClr val="000000"/>
                        </a:solidFill>
                        <a:effectLst/>
                        <a:latin typeface="Arial" panose="020B0604020202020204" pitchFamily="34" charset="0"/>
                      </a:endParaRPr>
                    </a:p>
                  </a:txBody>
                  <a:tcPr marL="4298" marR="4298" marT="4298" marB="0"/>
                </a:tc>
                <a:tc>
                  <a:txBody>
                    <a:bodyPr/>
                    <a:lstStyle/>
                    <a:p>
                      <a:pPr algn="r" fontAlgn="t"/>
                      <a:r>
                        <a:rPr lang="en-US" sz="1000" u="none" strike="noStrike">
                          <a:solidFill>
                            <a:srgbClr val="000000"/>
                          </a:solidFill>
                          <a:effectLst/>
                        </a:rPr>
                        <a:t>Dec 2013</a:t>
                      </a:r>
                      <a:endParaRPr lang="en-US" sz="1000" b="0" i="0" u="none" strike="noStrike">
                        <a:solidFill>
                          <a:srgbClr val="000000"/>
                        </a:solidFill>
                        <a:effectLst/>
                        <a:latin typeface="Arial" panose="020B0604020202020204" pitchFamily="34" charset="0"/>
                      </a:endParaRPr>
                    </a:p>
                  </a:txBody>
                  <a:tcPr marL="4298" marR="4298" marT="4298" marB="0"/>
                </a:tc>
                <a:tc>
                  <a:txBody>
                    <a:bodyPr/>
                    <a:lstStyle/>
                    <a:p>
                      <a:pPr algn="r" fontAlgn="t"/>
                      <a:r>
                        <a:rPr lang="en-US" sz="1000" u="none" strike="noStrike" dirty="0">
                          <a:solidFill>
                            <a:srgbClr val="000000"/>
                          </a:solidFill>
                          <a:effectLst/>
                        </a:rPr>
                        <a:t>Dec 2013</a:t>
                      </a:r>
                      <a:endParaRPr lang="en-US" sz="1000" b="0" i="0" u="none" strike="noStrike" dirty="0">
                        <a:solidFill>
                          <a:srgbClr val="000000"/>
                        </a:solidFill>
                        <a:effectLst/>
                        <a:latin typeface="Arial" panose="020B0604020202020204" pitchFamily="34" charset="0"/>
                      </a:endParaRPr>
                    </a:p>
                  </a:txBody>
                  <a:tcPr marL="4298" marR="4298" marT="4298" marB="0"/>
                </a:tc>
                <a:extLst>
                  <a:ext uri="{0D108BD9-81ED-4DB2-BD59-A6C34878D82A}">
                    <a16:rowId xmlns:a16="http://schemas.microsoft.com/office/drawing/2014/main" val="1618300902"/>
                  </a:ext>
                </a:extLst>
              </a:tr>
              <a:tr h="323199">
                <a:tc>
                  <a:txBody>
                    <a:bodyPr/>
                    <a:lstStyle/>
                    <a:p>
                      <a:pPr algn="r" fontAlgn="t"/>
                      <a:r>
                        <a:rPr lang="en-US" sz="1000" u="none" strike="noStrike">
                          <a:solidFill>
                            <a:srgbClr val="000000"/>
                          </a:solidFill>
                          <a:effectLst/>
                        </a:rPr>
                        <a:t>D </a:t>
                      </a:r>
                      <a:endParaRPr lang="en-US" sz="1000" b="0" i="0" u="none" strike="noStrike">
                        <a:solidFill>
                          <a:srgbClr val="000000"/>
                        </a:solidFill>
                        <a:effectLst/>
                        <a:latin typeface="Arial" panose="020B0604020202020204" pitchFamily="34" charset="0"/>
                      </a:endParaRPr>
                    </a:p>
                  </a:txBody>
                  <a:tcPr marL="4298" marR="4298" marT="4298" marB="0"/>
                </a:tc>
                <a:tc>
                  <a:txBody>
                    <a:bodyPr/>
                    <a:lstStyle/>
                    <a:p>
                      <a:pPr algn="r" fontAlgn="t"/>
                      <a:r>
                        <a:rPr lang="en-US" sz="1000" u="none" strike="noStrike">
                          <a:solidFill>
                            <a:srgbClr val="000000"/>
                          </a:solidFill>
                          <a:effectLst/>
                        </a:rPr>
                        <a:t>LAYLANNIE</a:t>
                      </a:r>
                      <a:endParaRPr lang="en-US" sz="1000" b="0" i="0" u="none" strike="noStrike">
                        <a:solidFill>
                          <a:srgbClr val="000000"/>
                        </a:solidFill>
                        <a:effectLst/>
                        <a:latin typeface="Arial" panose="020B0604020202020204" pitchFamily="34" charset="0"/>
                      </a:endParaRPr>
                    </a:p>
                  </a:txBody>
                  <a:tcPr marL="4298" marR="4298" marT="4298" marB="0"/>
                </a:tc>
                <a:tc>
                  <a:txBody>
                    <a:bodyPr/>
                    <a:lstStyle/>
                    <a:p>
                      <a:pPr algn="r" fontAlgn="t"/>
                      <a:r>
                        <a:rPr lang="en-US" sz="1000" u="none" strike="noStrike" dirty="0">
                          <a:solidFill>
                            <a:srgbClr val="000000"/>
                          </a:solidFill>
                          <a:effectLst/>
                        </a:rPr>
                        <a:t> </a:t>
                      </a:r>
                      <a:endParaRPr lang="en-US" sz="1000" b="0" i="0" u="none" strike="noStrike" dirty="0">
                        <a:solidFill>
                          <a:srgbClr val="000000"/>
                        </a:solidFill>
                        <a:effectLst/>
                        <a:latin typeface="Arial" panose="020B0604020202020204" pitchFamily="34" charset="0"/>
                      </a:endParaRPr>
                    </a:p>
                  </a:txBody>
                  <a:tcPr marL="4298" marR="4298" marT="4298" marB="0"/>
                </a:tc>
                <a:tc>
                  <a:txBody>
                    <a:bodyPr/>
                    <a:lstStyle/>
                    <a:p>
                      <a:pPr algn="r" fontAlgn="t"/>
                      <a:r>
                        <a:rPr lang="en-US" sz="1000" u="none" strike="noStrike">
                          <a:solidFill>
                            <a:srgbClr val="000000"/>
                          </a:solidFill>
                          <a:effectLst/>
                        </a:rPr>
                        <a:t>Little Sprouts - Lowell</a:t>
                      </a:r>
                      <a:endParaRPr lang="en-US" sz="1000" b="0" i="0" u="none" strike="noStrike">
                        <a:solidFill>
                          <a:srgbClr val="000000"/>
                        </a:solidFill>
                        <a:effectLst/>
                        <a:latin typeface="Arial" panose="020B0604020202020204" pitchFamily="34" charset="0"/>
                      </a:endParaRPr>
                    </a:p>
                  </a:txBody>
                  <a:tcPr marL="4298" marR="4298" marT="4298" marB="0"/>
                </a:tc>
                <a:tc>
                  <a:txBody>
                    <a:bodyPr/>
                    <a:lstStyle/>
                    <a:p>
                      <a:pPr algn="r" fontAlgn="t"/>
                      <a:r>
                        <a:rPr lang="en-US" sz="1000" u="none" strike="noStrike">
                          <a:solidFill>
                            <a:srgbClr val="000000"/>
                          </a:solidFill>
                          <a:effectLst/>
                        </a:rPr>
                        <a:t>Large Group and School Age Child Care</a:t>
                      </a:r>
                      <a:endParaRPr lang="en-US" sz="1000" b="0" i="0" u="none" strike="noStrike">
                        <a:solidFill>
                          <a:srgbClr val="000000"/>
                        </a:solidFill>
                        <a:effectLst/>
                        <a:latin typeface="Arial" panose="020B0604020202020204" pitchFamily="34" charset="0"/>
                      </a:endParaRPr>
                    </a:p>
                  </a:txBody>
                  <a:tcPr marL="4298" marR="4298" marT="4298" marB="0"/>
                </a:tc>
                <a:tc>
                  <a:txBody>
                    <a:bodyPr/>
                    <a:lstStyle/>
                    <a:p>
                      <a:pPr algn="r" fontAlgn="t"/>
                      <a:r>
                        <a:rPr lang="en-US" sz="1000" u="none" strike="noStrike">
                          <a:solidFill>
                            <a:srgbClr val="000000"/>
                          </a:solidFill>
                          <a:effectLst/>
                        </a:rPr>
                        <a:t>Lowell</a:t>
                      </a:r>
                      <a:endParaRPr lang="en-US" sz="1000" b="0" i="0" u="none" strike="noStrike">
                        <a:solidFill>
                          <a:srgbClr val="000000"/>
                        </a:solidFill>
                        <a:effectLst/>
                        <a:latin typeface="Arial" panose="020B0604020202020204" pitchFamily="34" charset="0"/>
                      </a:endParaRPr>
                    </a:p>
                  </a:txBody>
                  <a:tcPr marL="4298" marR="4298" marT="4298" marB="0"/>
                </a:tc>
                <a:tc>
                  <a:txBody>
                    <a:bodyPr/>
                    <a:lstStyle/>
                    <a:p>
                      <a:pPr algn="r" fontAlgn="t"/>
                      <a:r>
                        <a:rPr lang="en-US" sz="1000" u="none" strike="noStrike">
                          <a:solidFill>
                            <a:srgbClr val="000000"/>
                          </a:solidFill>
                          <a:effectLst/>
                        </a:rPr>
                        <a:t>Full Time</a:t>
                      </a:r>
                      <a:endParaRPr lang="en-US" sz="1000" b="0" i="0" u="none" strike="noStrike">
                        <a:solidFill>
                          <a:srgbClr val="000000"/>
                        </a:solidFill>
                        <a:effectLst/>
                        <a:latin typeface="Arial" panose="020B0604020202020204" pitchFamily="34" charset="0"/>
                      </a:endParaRPr>
                    </a:p>
                  </a:txBody>
                  <a:tcPr marL="4298" marR="4298" marT="4298" marB="0"/>
                </a:tc>
                <a:tc>
                  <a:txBody>
                    <a:bodyPr/>
                    <a:lstStyle/>
                    <a:p>
                      <a:pPr algn="r" fontAlgn="t"/>
                      <a:r>
                        <a:rPr lang="en-US" sz="1000" u="none" strike="noStrike">
                          <a:solidFill>
                            <a:srgbClr val="000000"/>
                          </a:solidFill>
                          <a:effectLst/>
                        </a:rPr>
                        <a:t>Infant</a:t>
                      </a:r>
                      <a:endParaRPr lang="en-US" sz="1000" b="0" i="0" u="none" strike="noStrike">
                        <a:solidFill>
                          <a:srgbClr val="000000"/>
                        </a:solidFill>
                        <a:effectLst/>
                        <a:latin typeface="Arial" panose="020B0604020202020204" pitchFamily="34" charset="0"/>
                      </a:endParaRPr>
                    </a:p>
                  </a:txBody>
                  <a:tcPr marL="4298" marR="4298" marT="4298" marB="0"/>
                </a:tc>
                <a:tc>
                  <a:txBody>
                    <a:bodyPr/>
                    <a:lstStyle/>
                    <a:p>
                      <a:pPr algn="r" fontAlgn="t"/>
                      <a:r>
                        <a:rPr lang="en-US" sz="1000" u="none" strike="noStrike">
                          <a:solidFill>
                            <a:srgbClr val="000000"/>
                          </a:solidFill>
                          <a:effectLst/>
                        </a:rPr>
                        <a:t>Dec 2013</a:t>
                      </a:r>
                      <a:endParaRPr lang="en-US" sz="1000" b="0" i="0" u="none" strike="noStrike">
                        <a:solidFill>
                          <a:srgbClr val="000000"/>
                        </a:solidFill>
                        <a:effectLst/>
                        <a:latin typeface="Arial" panose="020B0604020202020204" pitchFamily="34" charset="0"/>
                      </a:endParaRPr>
                    </a:p>
                  </a:txBody>
                  <a:tcPr marL="4298" marR="4298" marT="4298" marB="0"/>
                </a:tc>
                <a:tc>
                  <a:txBody>
                    <a:bodyPr/>
                    <a:lstStyle/>
                    <a:p>
                      <a:pPr algn="r" fontAlgn="t"/>
                      <a:r>
                        <a:rPr lang="en-US" sz="1000" u="none" strike="noStrike">
                          <a:solidFill>
                            <a:srgbClr val="000000"/>
                          </a:solidFill>
                          <a:effectLst/>
                        </a:rPr>
                        <a:t>Nov 2014</a:t>
                      </a:r>
                      <a:endParaRPr lang="en-US" sz="1000" b="0" i="0" u="none" strike="noStrike">
                        <a:solidFill>
                          <a:srgbClr val="000000"/>
                        </a:solidFill>
                        <a:effectLst/>
                        <a:latin typeface="Arial" panose="020B0604020202020204" pitchFamily="34" charset="0"/>
                      </a:endParaRPr>
                    </a:p>
                  </a:txBody>
                  <a:tcPr marL="4298" marR="4298" marT="4298" marB="0"/>
                </a:tc>
                <a:extLst>
                  <a:ext uri="{0D108BD9-81ED-4DB2-BD59-A6C34878D82A}">
                    <a16:rowId xmlns:a16="http://schemas.microsoft.com/office/drawing/2014/main" val="1138283886"/>
                  </a:ext>
                </a:extLst>
              </a:tr>
              <a:tr h="323199">
                <a:tc>
                  <a:txBody>
                    <a:bodyPr/>
                    <a:lstStyle/>
                    <a:p>
                      <a:pPr algn="r" fontAlgn="t"/>
                      <a:r>
                        <a:rPr lang="en-US" sz="1000" u="none" strike="noStrike">
                          <a:solidFill>
                            <a:srgbClr val="000000"/>
                          </a:solidFill>
                          <a:effectLst/>
                        </a:rPr>
                        <a:t>D </a:t>
                      </a:r>
                      <a:endParaRPr lang="en-US" sz="1000" b="0" i="0" u="none" strike="noStrike">
                        <a:solidFill>
                          <a:srgbClr val="000000"/>
                        </a:solidFill>
                        <a:effectLst/>
                        <a:latin typeface="Arial" panose="020B0604020202020204" pitchFamily="34" charset="0"/>
                      </a:endParaRPr>
                    </a:p>
                  </a:txBody>
                  <a:tcPr marL="4298" marR="4298" marT="4298" marB="0"/>
                </a:tc>
                <a:tc>
                  <a:txBody>
                    <a:bodyPr/>
                    <a:lstStyle/>
                    <a:p>
                      <a:pPr algn="r" fontAlgn="t"/>
                      <a:r>
                        <a:rPr lang="en-US" sz="1000" u="none" strike="noStrike">
                          <a:solidFill>
                            <a:srgbClr val="000000"/>
                          </a:solidFill>
                          <a:effectLst/>
                        </a:rPr>
                        <a:t>LAYLANNIE</a:t>
                      </a:r>
                      <a:endParaRPr lang="en-US" sz="1000" b="0" i="0" u="none" strike="noStrike">
                        <a:solidFill>
                          <a:srgbClr val="000000"/>
                        </a:solidFill>
                        <a:effectLst/>
                        <a:latin typeface="Arial" panose="020B0604020202020204" pitchFamily="34" charset="0"/>
                      </a:endParaRPr>
                    </a:p>
                  </a:txBody>
                  <a:tcPr marL="4298" marR="4298" marT="4298" marB="0"/>
                </a:tc>
                <a:tc>
                  <a:txBody>
                    <a:bodyPr/>
                    <a:lstStyle/>
                    <a:p>
                      <a:pPr algn="r" fontAlgn="t"/>
                      <a:r>
                        <a:rPr lang="en-US" sz="1000" u="none" strike="noStrike">
                          <a:solidFill>
                            <a:srgbClr val="000000"/>
                          </a:solidFill>
                          <a:effectLst/>
                        </a:rPr>
                        <a:t> </a:t>
                      </a:r>
                      <a:endParaRPr lang="en-US" sz="1000" b="0" i="0" u="none" strike="noStrike">
                        <a:solidFill>
                          <a:srgbClr val="000000"/>
                        </a:solidFill>
                        <a:effectLst/>
                        <a:latin typeface="Arial" panose="020B0604020202020204" pitchFamily="34" charset="0"/>
                      </a:endParaRPr>
                    </a:p>
                  </a:txBody>
                  <a:tcPr marL="4298" marR="4298" marT="4298" marB="0"/>
                </a:tc>
                <a:tc>
                  <a:txBody>
                    <a:bodyPr/>
                    <a:lstStyle/>
                    <a:p>
                      <a:pPr algn="r" fontAlgn="t"/>
                      <a:r>
                        <a:rPr lang="en-US" sz="1000" u="none" strike="noStrike">
                          <a:solidFill>
                            <a:srgbClr val="000000"/>
                          </a:solidFill>
                          <a:effectLst/>
                        </a:rPr>
                        <a:t>Little Sprouts - Lowell</a:t>
                      </a:r>
                      <a:endParaRPr lang="en-US" sz="1000" b="0" i="0" u="none" strike="noStrike">
                        <a:solidFill>
                          <a:srgbClr val="000000"/>
                        </a:solidFill>
                        <a:effectLst/>
                        <a:latin typeface="Arial" panose="020B0604020202020204" pitchFamily="34" charset="0"/>
                      </a:endParaRPr>
                    </a:p>
                  </a:txBody>
                  <a:tcPr marL="4298" marR="4298" marT="4298" marB="0"/>
                </a:tc>
                <a:tc>
                  <a:txBody>
                    <a:bodyPr/>
                    <a:lstStyle/>
                    <a:p>
                      <a:pPr algn="r" fontAlgn="t"/>
                      <a:r>
                        <a:rPr lang="en-US" sz="1000" u="none" strike="noStrike">
                          <a:solidFill>
                            <a:srgbClr val="000000"/>
                          </a:solidFill>
                          <a:effectLst/>
                        </a:rPr>
                        <a:t>Large Group and School Age Child Care</a:t>
                      </a:r>
                      <a:endParaRPr lang="en-US" sz="1000" b="0" i="0" u="none" strike="noStrike">
                        <a:solidFill>
                          <a:srgbClr val="000000"/>
                        </a:solidFill>
                        <a:effectLst/>
                        <a:latin typeface="Arial" panose="020B0604020202020204" pitchFamily="34" charset="0"/>
                      </a:endParaRPr>
                    </a:p>
                  </a:txBody>
                  <a:tcPr marL="4298" marR="4298" marT="4298" marB="0"/>
                </a:tc>
                <a:tc>
                  <a:txBody>
                    <a:bodyPr/>
                    <a:lstStyle/>
                    <a:p>
                      <a:pPr algn="r" fontAlgn="t"/>
                      <a:r>
                        <a:rPr lang="en-US" sz="1000" u="none" strike="noStrike">
                          <a:solidFill>
                            <a:srgbClr val="000000"/>
                          </a:solidFill>
                          <a:effectLst/>
                        </a:rPr>
                        <a:t>Lowell</a:t>
                      </a:r>
                      <a:endParaRPr lang="en-US" sz="1000" b="0" i="0" u="none" strike="noStrike">
                        <a:solidFill>
                          <a:srgbClr val="000000"/>
                        </a:solidFill>
                        <a:effectLst/>
                        <a:latin typeface="Arial" panose="020B0604020202020204" pitchFamily="34" charset="0"/>
                      </a:endParaRPr>
                    </a:p>
                  </a:txBody>
                  <a:tcPr marL="4298" marR="4298" marT="4298" marB="0"/>
                </a:tc>
                <a:tc>
                  <a:txBody>
                    <a:bodyPr/>
                    <a:lstStyle/>
                    <a:p>
                      <a:pPr algn="r" fontAlgn="t"/>
                      <a:r>
                        <a:rPr lang="en-US" sz="1000" u="none" strike="noStrike">
                          <a:solidFill>
                            <a:srgbClr val="000000"/>
                          </a:solidFill>
                          <a:effectLst/>
                        </a:rPr>
                        <a:t>Part Time</a:t>
                      </a:r>
                      <a:endParaRPr lang="en-US" sz="1000" b="0" i="0" u="none" strike="noStrike">
                        <a:solidFill>
                          <a:srgbClr val="000000"/>
                        </a:solidFill>
                        <a:effectLst/>
                        <a:latin typeface="Arial" panose="020B0604020202020204" pitchFamily="34" charset="0"/>
                      </a:endParaRPr>
                    </a:p>
                  </a:txBody>
                  <a:tcPr marL="4298" marR="4298" marT="4298" marB="0"/>
                </a:tc>
                <a:tc>
                  <a:txBody>
                    <a:bodyPr/>
                    <a:lstStyle/>
                    <a:p>
                      <a:pPr algn="r" fontAlgn="t"/>
                      <a:r>
                        <a:rPr lang="en-US" sz="1000" u="none" strike="noStrike">
                          <a:solidFill>
                            <a:srgbClr val="000000"/>
                          </a:solidFill>
                          <a:effectLst/>
                        </a:rPr>
                        <a:t>Infant</a:t>
                      </a:r>
                      <a:endParaRPr lang="en-US" sz="1000" b="0" i="0" u="none" strike="noStrike">
                        <a:solidFill>
                          <a:srgbClr val="000000"/>
                        </a:solidFill>
                        <a:effectLst/>
                        <a:latin typeface="Arial" panose="020B0604020202020204" pitchFamily="34" charset="0"/>
                      </a:endParaRPr>
                    </a:p>
                  </a:txBody>
                  <a:tcPr marL="4298" marR="4298" marT="4298" marB="0"/>
                </a:tc>
                <a:tc>
                  <a:txBody>
                    <a:bodyPr/>
                    <a:lstStyle/>
                    <a:p>
                      <a:pPr algn="r" fontAlgn="t"/>
                      <a:r>
                        <a:rPr lang="en-US" sz="1000" u="none" strike="noStrike">
                          <a:solidFill>
                            <a:srgbClr val="000000"/>
                          </a:solidFill>
                          <a:effectLst/>
                        </a:rPr>
                        <a:t>Dec 2012</a:t>
                      </a:r>
                      <a:endParaRPr lang="en-US" sz="1000" b="0" i="0" u="none" strike="noStrike">
                        <a:solidFill>
                          <a:srgbClr val="000000"/>
                        </a:solidFill>
                        <a:effectLst/>
                        <a:latin typeface="Arial" panose="020B0604020202020204" pitchFamily="34" charset="0"/>
                      </a:endParaRPr>
                    </a:p>
                  </a:txBody>
                  <a:tcPr marL="4298" marR="4298" marT="4298" marB="0"/>
                </a:tc>
                <a:tc>
                  <a:txBody>
                    <a:bodyPr/>
                    <a:lstStyle/>
                    <a:p>
                      <a:pPr algn="r" fontAlgn="t"/>
                      <a:r>
                        <a:rPr lang="en-US" sz="1000" u="none" strike="noStrike">
                          <a:solidFill>
                            <a:srgbClr val="000000"/>
                          </a:solidFill>
                          <a:effectLst/>
                        </a:rPr>
                        <a:t>Feb 2013</a:t>
                      </a:r>
                      <a:endParaRPr lang="en-US" sz="1000" b="0" i="0" u="none" strike="noStrike">
                        <a:solidFill>
                          <a:srgbClr val="000000"/>
                        </a:solidFill>
                        <a:effectLst/>
                        <a:latin typeface="Arial" panose="020B0604020202020204" pitchFamily="34" charset="0"/>
                      </a:endParaRPr>
                    </a:p>
                  </a:txBody>
                  <a:tcPr marL="4298" marR="4298" marT="4298" marB="0"/>
                </a:tc>
                <a:extLst>
                  <a:ext uri="{0D108BD9-81ED-4DB2-BD59-A6C34878D82A}">
                    <a16:rowId xmlns:a16="http://schemas.microsoft.com/office/drawing/2014/main" val="360555637"/>
                  </a:ext>
                </a:extLst>
              </a:tr>
              <a:tr h="323199">
                <a:tc>
                  <a:txBody>
                    <a:bodyPr/>
                    <a:lstStyle/>
                    <a:p>
                      <a:pPr algn="r" fontAlgn="t"/>
                      <a:r>
                        <a:rPr lang="en-US" sz="1000" u="none" strike="noStrike">
                          <a:solidFill>
                            <a:srgbClr val="000000"/>
                          </a:solidFill>
                          <a:effectLst/>
                        </a:rPr>
                        <a:t>D </a:t>
                      </a:r>
                      <a:endParaRPr lang="en-US" sz="1000" b="0" i="0" u="none" strike="noStrike">
                        <a:solidFill>
                          <a:srgbClr val="000000"/>
                        </a:solidFill>
                        <a:effectLst/>
                        <a:latin typeface="Arial" panose="020B0604020202020204" pitchFamily="34" charset="0"/>
                      </a:endParaRPr>
                    </a:p>
                  </a:txBody>
                  <a:tcPr marL="4298" marR="4298" marT="4298" marB="0"/>
                </a:tc>
                <a:tc>
                  <a:txBody>
                    <a:bodyPr/>
                    <a:lstStyle/>
                    <a:p>
                      <a:pPr algn="r" fontAlgn="t"/>
                      <a:r>
                        <a:rPr lang="en-US" sz="1000" u="none" strike="noStrike">
                          <a:solidFill>
                            <a:srgbClr val="000000"/>
                          </a:solidFill>
                          <a:effectLst/>
                        </a:rPr>
                        <a:t>LAYLANNIE</a:t>
                      </a:r>
                      <a:endParaRPr lang="en-US" sz="1000" b="0" i="0" u="none" strike="noStrike">
                        <a:solidFill>
                          <a:srgbClr val="000000"/>
                        </a:solidFill>
                        <a:effectLst/>
                        <a:latin typeface="Arial" panose="020B0604020202020204" pitchFamily="34" charset="0"/>
                      </a:endParaRPr>
                    </a:p>
                  </a:txBody>
                  <a:tcPr marL="4298" marR="4298" marT="4298" marB="0"/>
                </a:tc>
                <a:tc>
                  <a:txBody>
                    <a:bodyPr/>
                    <a:lstStyle/>
                    <a:p>
                      <a:pPr algn="r" fontAlgn="t"/>
                      <a:r>
                        <a:rPr lang="en-US" sz="1000" u="none" strike="noStrike">
                          <a:solidFill>
                            <a:srgbClr val="000000"/>
                          </a:solidFill>
                          <a:effectLst/>
                        </a:rPr>
                        <a:t> </a:t>
                      </a:r>
                      <a:endParaRPr lang="en-US" sz="1000" b="0" i="0" u="none" strike="noStrike">
                        <a:solidFill>
                          <a:srgbClr val="000000"/>
                        </a:solidFill>
                        <a:effectLst/>
                        <a:latin typeface="Arial" panose="020B0604020202020204" pitchFamily="34" charset="0"/>
                      </a:endParaRPr>
                    </a:p>
                  </a:txBody>
                  <a:tcPr marL="4298" marR="4298" marT="4298" marB="0"/>
                </a:tc>
                <a:tc>
                  <a:txBody>
                    <a:bodyPr/>
                    <a:lstStyle/>
                    <a:p>
                      <a:pPr algn="r" fontAlgn="t"/>
                      <a:r>
                        <a:rPr lang="en-US" sz="1000" u="none" strike="noStrike">
                          <a:solidFill>
                            <a:srgbClr val="000000"/>
                          </a:solidFill>
                          <a:effectLst/>
                        </a:rPr>
                        <a:t>Little Sprouts - Lowell</a:t>
                      </a:r>
                      <a:endParaRPr lang="en-US" sz="1000" b="0" i="0" u="none" strike="noStrike">
                        <a:solidFill>
                          <a:srgbClr val="000000"/>
                        </a:solidFill>
                        <a:effectLst/>
                        <a:latin typeface="Arial" panose="020B0604020202020204" pitchFamily="34" charset="0"/>
                      </a:endParaRPr>
                    </a:p>
                  </a:txBody>
                  <a:tcPr marL="4298" marR="4298" marT="4298" marB="0"/>
                </a:tc>
                <a:tc>
                  <a:txBody>
                    <a:bodyPr/>
                    <a:lstStyle/>
                    <a:p>
                      <a:pPr algn="r" fontAlgn="t"/>
                      <a:r>
                        <a:rPr lang="en-US" sz="1000" u="none" strike="noStrike">
                          <a:solidFill>
                            <a:srgbClr val="000000"/>
                          </a:solidFill>
                          <a:effectLst/>
                        </a:rPr>
                        <a:t>Large Group and School Age Child Care</a:t>
                      </a:r>
                      <a:endParaRPr lang="en-US" sz="1000" b="0" i="0" u="none" strike="noStrike">
                        <a:solidFill>
                          <a:srgbClr val="000000"/>
                        </a:solidFill>
                        <a:effectLst/>
                        <a:latin typeface="Arial" panose="020B0604020202020204" pitchFamily="34" charset="0"/>
                      </a:endParaRPr>
                    </a:p>
                  </a:txBody>
                  <a:tcPr marL="4298" marR="4298" marT="4298" marB="0"/>
                </a:tc>
                <a:tc>
                  <a:txBody>
                    <a:bodyPr/>
                    <a:lstStyle/>
                    <a:p>
                      <a:pPr algn="r" fontAlgn="t"/>
                      <a:r>
                        <a:rPr lang="en-US" sz="1000" u="none" strike="noStrike">
                          <a:solidFill>
                            <a:srgbClr val="000000"/>
                          </a:solidFill>
                          <a:effectLst/>
                        </a:rPr>
                        <a:t>Lowell</a:t>
                      </a:r>
                      <a:endParaRPr lang="en-US" sz="1000" b="0" i="0" u="none" strike="noStrike">
                        <a:solidFill>
                          <a:srgbClr val="000000"/>
                        </a:solidFill>
                        <a:effectLst/>
                        <a:latin typeface="Arial" panose="020B0604020202020204" pitchFamily="34" charset="0"/>
                      </a:endParaRPr>
                    </a:p>
                  </a:txBody>
                  <a:tcPr marL="4298" marR="4298" marT="4298" marB="0"/>
                </a:tc>
                <a:tc>
                  <a:txBody>
                    <a:bodyPr/>
                    <a:lstStyle/>
                    <a:p>
                      <a:pPr algn="r" fontAlgn="t"/>
                      <a:r>
                        <a:rPr lang="en-US" sz="1000" u="none" strike="noStrike">
                          <a:solidFill>
                            <a:srgbClr val="000000"/>
                          </a:solidFill>
                          <a:effectLst/>
                        </a:rPr>
                        <a:t>Part Time</a:t>
                      </a:r>
                      <a:endParaRPr lang="en-US" sz="1000" b="0" i="0" u="none" strike="noStrike">
                        <a:solidFill>
                          <a:srgbClr val="000000"/>
                        </a:solidFill>
                        <a:effectLst/>
                        <a:latin typeface="Arial" panose="020B0604020202020204" pitchFamily="34" charset="0"/>
                      </a:endParaRPr>
                    </a:p>
                  </a:txBody>
                  <a:tcPr marL="4298" marR="4298" marT="4298" marB="0"/>
                </a:tc>
                <a:tc>
                  <a:txBody>
                    <a:bodyPr/>
                    <a:lstStyle/>
                    <a:p>
                      <a:pPr algn="r" fontAlgn="t"/>
                      <a:r>
                        <a:rPr lang="en-US" sz="1000" u="none" strike="noStrike">
                          <a:solidFill>
                            <a:srgbClr val="000000"/>
                          </a:solidFill>
                          <a:effectLst/>
                        </a:rPr>
                        <a:t>Infant</a:t>
                      </a:r>
                      <a:endParaRPr lang="en-US" sz="1000" b="0" i="0" u="none" strike="noStrike">
                        <a:solidFill>
                          <a:srgbClr val="000000"/>
                        </a:solidFill>
                        <a:effectLst/>
                        <a:latin typeface="Arial" panose="020B0604020202020204" pitchFamily="34" charset="0"/>
                      </a:endParaRPr>
                    </a:p>
                  </a:txBody>
                  <a:tcPr marL="4298" marR="4298" marT="4298" marB="0"/>
                </a:tc>
                <a:tc>
                  <a:txBody>
                    <a:bodyPr/>
                    <a:lstStyle/>
                    <a:p>
                      <a:pPr algn="r" fontAlgn="t"/>
                      <a:r>
                        <a:rPr lang="en-US" sz="1000" u="none" strike="noStrike">
                          <a:solidFill>
                            <a:srgbClr val="000000"/>
                          </a:solidFill>
                          <a:effectLst/>
                        </a:rPr>
                        <a:t>Mar 2013</a:t>
                      </a:r>
                      <a:endParaRPr lang="en-US" sz="1000" b="0" i="0" u="none" strike="noStrike">
                        <a:solidFill>
                          <a:srgbClr val="000000"/>
                        </a:solidFill>
                        <a:effectLst/>
                        <a:latin typeface="Arial" panose="020B0604020202020204" pitchFamily="34" charset="0"/>
                      </a:endParaRPr>
                    </a:p>
                  </a:txBody>
                  <a:tcPr marL="4298" marR="4298" marT="4298" marB="0"/>
                </a:tc>
                <a:tc>
                  <a:txBody>
                    <a:bodyPr/>
                    <a:lstStyle/>
                    <a:p>
                      <a:pPr algn="r" fontAlgn="t"/>
                      <a:r>
                        <a:rPr lang="en-US" sz="1000" u="none" strike="noStrike">
                          <a:solidFill>
                            <a:srgbClr val="000000"/>
                          </a:solidFill>
                          <a:effectLst/>
                        </a:rPr>
                        <a:t>Apr 2013</a:t>
                      </a:r>
                      <a:endParaRPr lang="en-US" sz="1000" b="0" i="0" u="none" strike="noStrike">
                        <a:solidFill>
                          <a:srgbClr val="000000"/>
                        </a:solidFill>
                        <a:effectLst/>
                        <a:latin typeface="Arial" panose="020B0604020202020204" pitchFamily="34" charset="0"/>
                      </a:endParaRPr>
                    </a:p>
                  </a:txBody>
                  <a:tcPr marL="4298" marR="4298" marT="4298" marB="0"/>
                </a:tc>
                <a:extLst>
                  <a:ext uri="{0D108BD9-81ED-4DB2-BD59-A6C34878D82A}">
                    <a16:rowId xmlns:a16="http://schemas.microsoft.com/office/drawing/2014/main" val="3313601593"/>
                  </a:ext>
                </a:extLst>
              </a:tr>
              <a:tr h="323199">
                <a:tc>
                  <a:txBody>
                    <a:bodyPr/>
                    <a:lstStyle/>
                    <a:p>
                      <a:pPr algn="r" fontAlgn="t"/>
                      <a:r>
                        <a:rPr lang="en-US" sz="1000" u="none" strike="noStrike">
                          <a:solidFill>
                            <a:srgbClr val="000000"/>
                          </a:solidFill>
                          <a:effectLst/>
                        </a:rPr>
                        <a:t>D </a:t>
                      </a:r>
                      <a:endParaRPr lang="en-US" sz="1000" b="0" i="0" u="none" strike="noStrike">
                        <a:solidFill>
                          <a:srgbClr val="000000"/>
                        </a:solidFill>
                        <a:effectLst/>
                        <a:latin typeface="Arial" panose="020B0604020202020204" pitchFamily="34" charset="0"/>
                      </a:endParaRPr>
                    </a:p>
                  </a:txBody>
                  <a:tcPr marL="4298" marR="4298" marT="4298" marB="0"/>
                </a:tc>
                <a:tc>
                  <a:txBody>
                    <a:bodyPr/>
                    <a:lstStyle/>
                    <a:p>
                      <a:pPr algn="r" fontAlgn="t"/>
                      <a:r>
                        <a:rPr lang="en-US" sz="1000" u="none" strike="noStrike">
                          <a:solidFill>
                            <a:srgbClr val="000000"/>
                          </a:solidFill>
                          <a:effectLst/>
                        </a:rPr>
                        <a:t>LAYLANNIE</a:t>
                      </a:r>
                      <a:endParaRPr lang="en-US" sz="1000" b="0" i="0" u="none" strike="noStrike">
                        <a:solidFill>
                          <a:srgbClr val="000000"/>
                        </a:solidFill>
                        <a:effectLst/>
                        <a:latin typeface="Arial" panose="020B0604020202020204" pitchFamily="34" charset="0"/>
                      </a:endParaRPr>
                    </a:p>
                  </a:txBody>
                  <a:tcPr marL="4298" marR="4298" marT="4298" marB="0"/>
                </a:tc>
                <a:tc>
                  <a:txBody>
                    <a:bodyPr/>
                    <a:lstStyle/>
                    <a:p>
                      <a:pPr algn="r" fontAlgn="t"/>
                      <a:r>
                        <a:rPr lang="en-US" sz="1000" u="none" strike="noStrike">
                          <a:solidFill>
                            <a:srgbClr val="000000"/>
                          </a:solidFill>
                          <a:effectLst/>
                        </a:rPr>
                        <a:t> </a:t>
                      </a:r>
                      <a:endParaRPr lang="en-US" sz="1000" b="0" i="0" u="none" strike="noStrike">
                        <a:solidFill>
                          <a:srgbClr val="000000"/>
                        </a:solidFill>
                        <a:effectLst/>
                        <a:latin typeface="Arial" panose="020B0604020202020204" pitchFamily="34" charset="0"/>
                      </a:endParaRPr>
                    </a:p>
                  </a:txBody>
                  <a:tcPr marL="4298" marR="4298" marT="4298" marB="0"/>
                </a:tc>
                <a:tc>
                  <a:txBody>
                    <a:bodyPr/>
                    <a:lstStyle/>
                    <a:p>
                      <a:pPr algn="r" fontAlgn="t"/>
                      <a:r>
                        <a:rPr lang="en-US" sz="1000" u="none" strike="noStrike" dirty="0">
                          <a:solidFill>
                            <a:srgbClr val="000000"/>
                          </a:solidFill>
                          <a:effectLst/>
                        </a:rPr>
                        <a:t>Under 2 Family Day Care System (Master)</a:t>
                      </a:r>
                      <a:endParaRPr lang="en-US" sz="1000" b="0" i="0" u="none" strike="noStrike" dirty="0">
                        <a:solidFill>
                          <a:srgbClr val="000000"/>
                        </a:solidFill>
                        <a:effectLst/>
                        <a:latin typeface="Arial" panose="020B0604020202020204" pitchFamily="34" charset="0"/>
                      </a:endParaRPr>
                    </a:p>
                  </a:txBody>
                  <a:tcPr marL="4298" marR="4298" marT="4298" marB="0"/>
                </a:tc>
                <a:tc>
                  <a:txBody>
                    <a:bodyPr/>
                    <a:lstStyle/>
                    <a:p>
                      <a:pPr algn="l" fontAlgn="b"/>
                      <a:r>
                        <a:rPr lang="en-US" sz="1000" u="none" strike="noStrike">
                          <a:solidFill>
                            <a:srgbClr val="000000"/>
                          </a:solidFill>
                          <a:effectLst/>
                        </a:rPr>
                        <a:t> </a:t>
                      </a:r>
                      <a:endParaRPr lang="en-US" sz="1000" b="0" i="0" u="none" strike="noStrike">
                        <a:solidFill>
                          <a:srgbClr val="000000"/>
                        </a:solidFill>
                        <a:effectLst/>
                        <a:latin typeface="Tahoma" panose="020B0604030504040204" pitchFamily="34" charset="0"/>
                      </a:endParaRPr>
                    </a:p>
                  </a:txBody>
                  <a:tcPr marL="4298" marR="4298" marT="4298" marB="0" anchor="b"/>
                </a:tc>
                <a:tc>
                  <a:txBody>
                    <a:bodyPr/>
                    <a:lstStyle/>
                    <a:p>
                      <a:pPr algn="r" fontAlgn="t"/>
                      <a:r>
                        <a:rPr lang="en-US" sz="1000" u="none" strike="noStrike">
                          <a:solidFill>
                            <a:srgbClr val="000000"/>
                          </a:solidFill>
                          <a:effectLst/>
                        </a:rPr>
                        <a:t>Shirley</a:t>
                      </a:r>
                      <a:endParaRPr lang="en-US" sz="1000" b="0" i="0" u="none" strike="noStrike">
                        <a:solidFill>
                          <a:srgbClr val="000000"/>
                        </a:solidFill>
                        <a:effectLst/>
                        <a:latin typeface="Arial" panose="020B0604020202020204" pitchFamily="34" charset="0"/>
                      </a:endParaRPr>
                    </a:p>
                  </a:txBody>
                  <a:tcPr marL="4298" marR="4298" marT="4298" marB="0"/>
                </a:tc>
                <a:tc>
                  <a:txBody>
                    <a:bodyPr/>
                    <a:lstStyle/>
                    <a:p>
                      <a:pPr algn="r" fontAlgn="t"/>
                      <a:r>
                        <a:rPr lang="en-US" sz="1000" u="none" strike="noStrike">
                          <a:solidFill>
                            <a:srgbClr val="000000"/>
                          </a:solidFill>
                          <a:effectLst/>
                        </a:rPr>
                        <a:t>Full Time</a:t>
                      </a:r>
                      <a:endParaRPr lang="en-US" sz="1000" b="0" i="0" u="none" strike="noStrike">
                        <a:solidFill>
                          <a:srgbClr val="000000"/>
                        </a:solidFill>
                        <a:effectLst/>
                        <a:latin typeface="Arial" panose="020B0604020202020204" pitchFamily="34" charset="0"/>
                      </a:endParaRPr>
                    </a:p>
                  </a:txBody>
                  <a:tcPr marL="4298" marR="4298" marT="4298" marB="0"/>
                </a:tc>
                <a:tc>
                  <a:txBody>
                    <a:bodyPr/>
                    <a:lstStyle/>
                    <a:p>
                      <a:pPr algn="r" fontAlgn="t"/>
                      <a:r>
                        <a:rPr lang="en-US" sz="1000" u="none" strike="noStrike">
                          <a:solidFill>
                            <a:srgbClr val="000000"/>
                          </a:solidFill>
                          <a:effectLst/>
                        </a:rPr>
                        <a:t>Infant</a:t>
                      </a:r>
                      <a:endParaRPr lang="en-US" sz="1000" b="0" i="0" u="none" strike="noStrike">
                        <a:solidFill>
                          <a:srgbClr val="000000"/>
                        </a:solidFill>
                        <a:effectLst/>
                        <a:latin typeface="Arial" panose="020B0604020202020204" pitchFamily="34" charset="0"/>
                      </a:endParaRPr>
                    </a:p>
                  </a:txBody>
                  <a:tcPr marL="4298" marR="4298" marT="4298" marB="0"/>
                </a:tc>
                <a:tc>
                  <a:txBody>
                    <a:bodyPr/>
                    <a:lstStyle/>
                    <a:p>
                      <a:pPr algn="r" fontAlgn="t"/>
                      <a:r>
                        <a:rPr lang="en-US" sz="1000" u="none" strike="noStrike">
                          <a:solidFill>
                            <a:srgbClr val="000000"/>
                          </a:solidFill>
                          <a:effectLst/>
                        </a:rPr>
                        <a:t>Apr 2013</a:t>
                      </a:r>
                      <a:endParaRPr lang="en-US" sz="1000" b="0" i="0" u="none" strike="noStrike">
                        <a:solidFill>
                          <a:srgbClr val="000000"/>
                        </a:solidFill>
                        <a:effectLst/>
                        <a:latin typeface="Arial" panose="020B0604020202020204" pitchFamily="34" charset="0"/>
                      </a:endParaRPr>
                    </a:p>
                  </a:txBody>
                  <a:tcPr marL="4298" marR="4298" marT="4298" marB="0"/>
                </a:tc>
                <a:tc>
                  <a:txBody>
                    <a:bodyPr/>
                    <a:lstStyle/>
                    <a:p>
                      <a:pPr algn="r" fontAlgn="t"/>
                      <a:r>
                        <a:rPr lang="en-US" sz="1000" u="none" strike="noStrike">
                          <a:solidFill>
                            <a:srgbClr val="000000"/>
                          </a:solidFill>
                          <a:effectLst/>
                        </a:rPr>
                        <a:t>Jun 2013</a:t>
                      </a:r>
                      <a:endParaRPr lang="en-US" sz="1000" b="0" i="0" u="none" strike="noStrike">
                        <a:solidFill>
                          <a:srgbClr val="000000"/>
                        </a:solidFill>
                        <a:effectLst/>
                        <a:latin typeface="Arial" panose="020B0604020202020204" pitchFamily="34" charset="0"/>
                      </a:endParaRPr>
                    </a:p>
                  </a:txBody>
                  <a:tcPr marL="4298" marR="4298" marT="4298" marB="0"/>
                </a:tc>
                <a:extLst>
                  <a:ext uri="{0D108BD9-81ED-4DB2-BD59-A6C34878D82A}">
                    <a16:rowId xmlns:a16="http://schemas.microsoft.com/office/drawing/2014/main" val="2144397827"/>
                  </a:ext>
                </a:extLst>
              </a:tr>
              <a:tr h="323199">
                <a:tc>
                  <a:txBody>
                    <a:bodyPr/>
                    <a:lstStyle/>
                    <a:p>
                      <a:pPr algn="r" fontAlgn="t"/>
                      <a:r>
                        <a:rPr lang="en-US" sz="1000" u="none" strike="noStrike">
                          <a:solidFill>
                            <a:srgbClr val="000000"/>
                          </a:solidFill>
                          <a:effectLst/>
                        </a:rPr>
                        <a:t>D </a:t>
                      </a:r>
                      <a:endParaRPr lang="en-US" sz="1000" b="0" i="0" u="none" strike="noStrike">
                        <a:solidFill>
                          <a:srgbClr val="000000"/>
                        </a:solidFill>
                        <a:effectLst/>
                        <a:latin typeface="Arial" panose="020B0604020202020204" pitchFamily="34" charset="0"/>
                      </a:endParaRPr>
                    </a:p>
                  </a:txBody>
                  <a:tcPr marL="4298" marR="4298" marT="4298" marB="0"/>
                </a:tc>
                <a:tc>
                  <a:txBody>
                    <a:bodyPr/>
                    <a:lstStyle/>
                    <a:p>
                      <a:pPr algn="r" fontAlgn="t"/>
                      <a:r>
                        <a:rPr lang="en-US" sz="1000" u="none" strike="noStrike">
                          <a:solidFill>
                            <a:srgbClr val="000000"/>
                          </a:solidFill>
                          <a:effectLst/>
                        </a:rPr>
                        <a:t>LAYLANNIE</a:t>
                      </a:r>
                      <a:endParaRPr lang="en-US" sz="1000" b="0" i="0" u="none" strike="noStrike">
                        <a:solidFill>
                          <a:srgbClr val="000000"/>
                        </a:solidFill>
                        <a:effectLst/>
                        <a:latin typeface="Arial" panose="020B0604020202020204" pitchFamily="34" charset="0"/>
                      </a:endParaRPr>
                    </a:p>
                  </a:txBody>
                  <a:tcPr marL="4298" marR="4298" marT="4298" marB="0"/>
                </a:tc>
                <a:tc>
                  <a:txBody>
                    <a:bodyPr/>
                    <a:lstStyle/>
                    <a:p>
                      <a:pPr algn="r" fontAlgn="t"/>
                      <a:r>
                        <a:rPr lang="en-US" sz="1000" u="none" strike="noStrike">
                          <a:solidFill>
                            <a:srgbClr val="000000"/>
                          </a:solidFill>
                          <a:effectLst/>
                        </a:rPr>
                        <a:t> </a:t>
                      </a:r>
                      <a:endParaRPr lang="en-US" sz="1000" b="0" i="0" u="none" strike="noStrike">
                        <a:solidFill>
                          <a:srgbClr val="000000"/>
                        </a:solidFill>
                        <a:effectLst/>
                        <a:latin typeface="Arial" panose="020B0604020202020204" pitchFamily="34" charset="0"/>
                      </a:endParaRPr>
                    </a:p>
                  </a:txBody>
                  <a:tcPr marL="4298" marR="4298" marT="4298" marB="0"/>
                </a:tc>
                <a:tc>
                  <a:txBody>
                    <a:bodyPr/>
                    <a:lstStyle/>
                    <a:p>
                      <a:pPr algn="r" fontAlgn="t"/>
                      <a:r>
                        <a:rPr lang="en-US" sz="1000" u="none" strike="noStrike">
                          <a:solidFill>
                            <a:srgbClr val="000000"/>
                          </a:solidFill>
                          <a:effectLst/>
                        </a:rPr>
                        <a:t>Under 2 Independent Family Day Care (Master)</a:t>
                      </a:r>
                      <a:endParaRPr lang="en-US" sz="1000" b="0" i="0" u="none" strike="noStrike">
                        <a:solidFill>
                          <a:srgbClr val="000000"/>
                        </a:solidFill>
                        <a:effectLst/>
                        <a:latin typeface="Arial" panose="020B0604020202020204" pitchFamily="34" charset="0"/>
                      </a:endParaRPr>
                    </a:p>
                  </a:txBody>
                  <a:tcPr marL="4298" marR="4298" marT="4298" marB="0"/>
                </a:tc>
                <a:tc>
                  <a:txBody>
                    <a:bodyPr/>
                    <a:lstStyle/>
                    <a:p>
                      <a:pPr algn="l" fontAlgn="b"/>
                      <a:r>
                        <a:rPr lang="en-US" sz="1000" u="none" strike="noStrike" dirty="0">
                          <a:solidFill>
                            <a:srgbClr val="000000"/>
                          </a:solidFill>
                          <a:effectLst/>
                        </a:rPr>
                        <a:t> </a:t>
                      </a:r>
                      <a:endParaRPr lang="en-US" sz="1000" b="0" i="0" u="none" strike="noStrike" dirty="0">
                        <a:solidFill>
                          <a:srgbClr val="000000"/>
                        </a:solidFill>
                        <a:effectLst/>
                        <a:latin typeface="Tahoma" panose="020B0604030504040204" pitchFamily="34" charset="0"/>
                      </a:endParaRPr>
                    </a:p>
                  </a:txBody>
                  <a:tcPr marL="4298" marR="4298" marT="4298" marB="0" anchor="b"/>
                </a:tc>
                <a:tc>
                  <a:txBody>
                    <a:bodyPr/>
                    <a:lstStyle/>
                    <a:p>
                      <a:pPr algn="r" fontAlgn="t"/>
                      <a:r>
                        <a:rPr lang="en-US" sz="1000" u="none" strike="noStrike">
                          <a:solidFill>
                            <a:srgbClr val="000000"/>
                          </a:solidFill>
                          <a:effectLst/>
                        </a:rPr>
                        <a:t>Lowell</a:t>
                      </a:r>
                      <a:endParaRPr lang="en-US" sz="1000" b="0" i="0" u="none" strike="noStrike">
                        <a:solidFill>
                          <a:srgbClr val="000000"/>
                        </a:solidFill>
                        <a:effectLst/>
                        <a:latin typeface="Arial" panose="020B0604020202020204" pitchFamily="34" charset="0"/>
                      </a:endParaRPr>
                    </a:p>
                  </a:txBody>
                  <a:tcPr marL="4298" marR="4298" marT="4298" marB="0"/>
                </a:tc>
                <a:tc>
                  <a:txBody>
                    <a:bodyPr/>
                    <a:lstStyle/>
                    <a:p>
                      <a:pPr algn="r" fontAlgn="t"/>
                      <a:r>
                        <a:rPr lang="en-US" sz="1000" u="none" strike="noStrike">
                          <a:solidFill>
                            <a:srgbClr val="000000"/>
                          </a:solidFill>
                          <a:effectLst/>
                        </a:rPr>
                        <a:t>Part Time</a:t>
                      </a:r>
                      <a:endParaRPr lang="en-US" sz="1000" b="0" i="0" u="none" strike="noStrike">
                        <a:solidFill>
                          <a:srgbClr val="000000"/>
                        </a:solidFill>
                        <a:effectLst/>
                        <a:latin typeface="Arial" panose="020B0604020202020204" pitchFamily="34" charset="0"/>
                      </a:endParaRPr>
                    </a:p>
                  </a:txBody>
                  <a:tcPr marL="4298" marR="4298" marT="4298" marB="0"/>
                </a:tc>
                <a:tc>
                  <a:txBody>
                    <a:bodyPr/>
                    <a:lstStyle/>
                    <a:p>
                      <a:pPr algn="r" fontAlgn="t"/>
                      <a:r>
                        <a:rPr lang="en-US" sz="1000" u="none" strike="noStrike">
                          <a:solidFill>
                            <a:srgbClr val="000000"/>
                          </a:solidFill>
                          <a:effectLst/>
                        </a:rPr>
                        <a:t>Pre-School</a:t>
                      </a:r>
                      <a:endParaRPr lang="en-US" sz="1000" b="0" i="0" u="none" strike="noStrike">
                        <a:solidFill>
                          <a:srgbClr val="000000"/>
                        </a:solidFill>
                        <a:effectLst/>
                        <a:latin typeface="Arial" panose="020B0604020202020204" pitchFamily="34" charset="0"/>
                      </a:endParaRPr>
                    </a:p>
                  </a:txBody>
                  <a:tcPr marL="4298" marR="4298" marT="4298" marB="0"/>
                </a:tc>
                <a:tc>
                  <a:txBody>
                    <a:bodyPr/>
                    <a:lstStyle/>
                    <a:p>
                      <a:pPr algn="r" fontAlgn="t"/>
                      <a:r>
                        <a:rPr lang="en-US" sz="1000" u="none" strike="noStrike">
                          <a:solidFill>
                            <a:srgbClr val="000000"/>
                          </a:solidFill>
                          <a:effectLst/>
                        </a:rPr>
                        <a:t>Aug 2017</a:t>
                      </a:r>
                      <a:endParaRPr lang="en-US" sz="1000" b="0" i="0" u="none" strike="noStrike">
                        <a:solidFill>
                          <a:srgbClr val="000000"/>
                        </a:solidFill>
                        <a:effectLst/>
                        <a:latin typeface="Arial" panose="020B0604020202020204" pitchFamily="34" charset="0"/>
                      </a:endParaRPr>
                    </a:p>
                  </a:txBody>
                  <a:tcPr marL="4298" marR="4298" marT="4298" marB="0"/>
                </a:tc>
                <a:tc>
                  <a:txBody>
                    <a:bodyPr/>
                    <a:lstStyle/>
                    <a:p>
                      <a:pPr algn="r" fontAlgn="t"/>
                      <a:r>
                        <a:rPr lang="en-US" sz="1000" u="none" strike="noStrike">
                          <a:solidFill>
                            <a:srgbClr val="000000"/>
                          </a:solidFill>
                          <a:effectLst/>
                        </a:rPr>
                        <a:t>Apr 2018</a:t>
                      </a:r>
                      <a:endParaRPr lang="en-US" sz="1000" b="0" i="0" u="none" strike="noStrike">
                        <a:solidFill>
                          <a:srgbClr val="000000"/>
                        </a:solidFill>
                        <a:effectLst/>
                        <a:latin typeface="Arial" panose="020B0604020202020204" pitchFamily="34" charset="0"/>
                      </a:endParaRPr>
                    </a:p>
                  </a:txBody>
                  <a:tcPr marL="4298" marR="4298" marT="4298" marB="0"/>
                </a:tc>
                <a:extLst>
                  <a:ext uri="{0D108BD9-81ED-4DB2-BD59-A6C34878D82A}">
                    <a16:rowId xmlns:a16="http://schemas.microsoft.com/office/drawing/2014/main" val="1682946676"/>
                  </a:ext>
                </a:extLst>
              </a:tr>
              <a:tr h="323199">
                <a:tc>
                  <a:txBody>
                    <a:bodyPr/>
                    <a:lstStyle/>
                    <a:p>
                      <a:pPr algn="r" fontAlgn="t"/>
                      <a:r>
                        <a:rPr lang="en-US" sz="1000" u="none" strike="noStrike">
                          <a:solidFill>
                            <a:srgbClr val="000000"/>
                          </a:solidFill>
                          <a:effectLst/>
                        </a:rPr>
                        <a:t>N </a:t>
                      </a:r>
                      <a:endParaRPr lang="en-US" sz="1000" b="0" i="0" u="none" strike="noStrike">
                        <a:solidFill>
                          <a:srgbClr val="000000"/>
                        </a:solidFill>
                        <a:effectLst/>
                        <a:latin typeface="Arial" panose="020B0604020202020204" pitchFamily="34" charset="0"/>
                      </a:endParaRPr>
                    </a:p>
                  </a:txBody>
                  <a:tcPr marL="4298" marR="4298" marT="4298" marB="0"/>
                </a:tc>
                <a:tc>
                  <a:txBody>
                    <a:bodyPr/>
                    <a:lstStyle/>
                    <a:p>
                      <a:pPr algn="r" fontAlgn="t"/>
                      <a:r>
                        <a:rPr lang="en-US" sz="1000" u="none" strike="noStrike">
                          <a:solidFill>
                            <a:srgbClr val="000000"/>
                          </a:solidFill>
                          <a:effectLst/>
                        </a:rPr>
                        <a:t>JOHN</a:t>
                      </a:r>
                      <a:endParaRPr lang="en-US" sz="1000" b="0" i="0" u="none" strike="noStrike">
                        <a:solidFill>
                          <a:srgbClr val="000000"/>
                        </a:solidFill>
                        <a:effectLst/>
                        <a:latin typeface="Arial" panose="020B0604020202020204" pitchFamily="34" charset="0"/>
                      </a:endParaRPr>
                    </a:p>
                  </a:txBody>
                  <a:tcPr marL="4298" marR="4298" marT="4298" marB="0"/>
                </a:tc>
                <a:tc>
                  <a:txBody>
                    <a:bodyPr/>
                    <a:lstStyle/>
                    <a:p>
                      <a:pPr algn="r" fontAlgn="t"/>
                      <a:r>
                        <a:rPr lang="en-US" sz="1000" u="none" strike="noStrike">
                          <a:solidFill>
                            <a:srgbClr val="000000"/>
                          </a:solidFill>
                          <a:effectLst/>
                        </a:rPr>
                        <a:t> </a:t>
                      </a:r>
                      <a:endParaRPr lang="en-US" sz="1000" b="0" i="0" u="none" strike="noStrike">
                        <a:solidFill>
                          <a:srgbClr val="000000"/>
                        </a:solidFill>
                        <a:effectLst/>
                        <a:latin typeface="Arial" panose="020B0604020202020204" pitchFamily="34" charset="0"/>
                      </a:endParaRPr>
                    </a:p>
                  </a:txBody>
                  <a:tcPr marL="4298" marR="4298" marT="4298" marB="0"/>
                </a:tc>
                <a:tc>
                  <a:txBody>
                    <a:bodyPr/>
                    <a:lstStyle/>
                    <a:p>
                      <a:pPr algn="r" fontAlgn="t"/>
                      <a:r>
                        <a:rPr lang="en-US" sz="1000" u="none" strike="noStrike">
                          <a:solidFill>
                            <a:srgbClr val="000000"/>
                          </a:solidFill>
                          <a:effectLst/>
                        </a:rPr>
                        <a:t>Informal In Home (Master)</a:t>
                      </a:r>
                      <a:endParaRPr lang="en-US" sz="1000" b="0" i="0" u="none" strike="noStrike">
                        <a:solidFill>
                          <a:srgbClr val="000000"/>
                        </a:solidFill>
                        <a:effectLst/>
                        <a:latin typeface="Arial" panose="020B0604020202020204" pitchFamily="34" charset="0"/>
                      </a:endParaRPr>
                    </a:p>
                  </a:txBody>
                  <a:tcPr marL="4298" marR="4298" marT="4298" marB="0"/>
                </a:tc>
                <a:tc>
                  <a:txBody>
                    <a:bodyPr/>
                    <a:lstStyle/>
                    <a:p>
                      <a:pPr algn="l" fontAlgn="b"/>
                      <a:r>
                        <a:rPr lang="en-US" sz="1000" u="none" strike="noStrike">
                          <a:solidFill>
                            <a:srgbClr val="000000"/>
                          </a:solidFill>
                          <a:effectLst/>
                        </a:rPr>
                        <a:t> </a:t>
                      </a:r>
                      <a:endParaRPr lang="en-US" sz="1000" b="0" i="0" u="none" strike="noStrike">
                        <a:solidFill>
                          <a:srgbClr val="000000"/>
                        </a:solidFill>
                        <a:effectLst/>
                        <a:latin typeface="Tahoma" panose="020B0604030504040204" pitchFamily="34" charset="0"/>
                      </a:endParaRPr>
                    </a:p>
                  </a:txBody>
                  <a:tcPr marL="4298" marR="4298" marT="4298" marB="0" anchor="b"/>
                </a:tc>
                <a:tc>
                  <a:txBody>
                    <a:bodyPr/>
                    <a:lstStyle/>
                    <a:p>
                      <a:pPr algn="r" fontAlgn="t"/>
                      <a:r>
                        <a:rPr lang="en-US" sz="1000" u="none" strike="noStrike">
                          <a:solidFill>
                            <a:srgbClr val="000000"/>
                          </a:solidFill>
                          <a:effectLst/>
                        </a:rPr>
                        <a:t>Lowell</a:t>
                      </a:r>
                      <a:endParaRPr lang="en-US" sz="1000" b="0" i="0" u="none" strike="noStrike">
                        <a:solidFill>
                          <a:srgbClr val="000000"/>
                        </a:solidFill>
                        <a:effectLst/>
                        <a:latin typeface="Arial" panose="020B0604020202020204" pitchFamily="34" charset="0"/>
                      </a:endParaRPr>
                    </a:p>
                  </a:txBody>
                  <a:tcPr marL="4298" marR="4298" marT="4298" marB="0"/>
                </a:tc>
                <a:tc>
                  <a:txBody>
                    <a:bodyPr/>
                    <a:lstStyle/>
                    <a:p>
                      <a:pPr algn="r" fontAlgn="t"/>
                      <a:r>
                        <a:rPr lang="en-US" sz="1000" u="none" strike="noStrike">
                          <a:solidFill>
                            <a:srgbClr val="000000"/>
                          </a:solidFill>
                          <a:effectLst/>
                        </a:rPr>
                        <a:t>Part Time</a:t>
                      </a:r>
                      <a:endParaRPr lang="en-US" sz="1000" b="0" i="0" u="none" strike="noStrike">
                        <a:solidFill>
                          <a:srgbClr val="000000"/>
                        </a:solidFill>
                        <a:effectLst/>
                        <a:latin typeface="Arial" panose="020B0604020202020204" pitchFamily="34" charset="0"/>
                      </a:endParaRPr>
                    </a:p>
                  </a:txBody>
                  <a:tcPr marL="4298" marR="4298" marT="4298" marB="0"/>
                </a:tc>
                <a:tc>
                  <a:txBody>
                    <a:bodyPr/>
                    <a:lstStyle/>
                    <a:p>
                      <a:pPr algn="r" fontAlgn="t"/>
                      <a:r>
                        <a:rPr lang="en-US" sz="1000" u="none" strike="noStrike">
                          <a:solidFill>
                            <a:srgbClr val="000000"/>
                          </a:solidFill>
                          <a:effectLst/>
                        </a:rPr>
                        <a:t>Toddler</a:t>
                      </a:r>
                      <a:endParaRPr lang="en-US" sz="1000" b="0" i="0" u="none" strike="noStrike">
                        <a:solidFill>
                          <a:srgbClr val="000000"/>
                        </a:solidFill>
                        <a:effectLst/>
                        <a:latin typeface="Arial" panose="020B0604020202020204" pitchFamily="34" charset="0"/>
                      </a:endParaRPr>
                    </a:p>
                  </a:txBody>
                  <a:tcPr marL="4298" marR="4298" marT="4298" marB="0"/>
                </a:tc>
                <a:tc>
                  <a:txBody>
                    <a:bodyPr/>
                    <a:lstStyle/>
                    <a:p>
                      <a:pPr algn="r" fontAlgn="t"/>
                      <a:r>
                        <a:rPr lang="en-US" sz="1000" u="none" strike="noStrike">
                          <a:solidFill>
                            <a:srgbClr val="000000"/>
                          </a:solidFill>
                          <a:effectLst/>
                        </a:rPr>
                        <a:t>Jul 2015</a:t>
                      </a:r>
                      <a:endParaRPr lang="en-US" sz="1000" b="0" i="0" u="none" strike="noStrike">
                        <a:solidFill>
                          <a:srgbClr val="000000"/>
                        </a:solidFill>
                        <a:effectLst/>
                        <a:latin typeface="Arial" panose="020B0604020202020204" pitchFamily="34" charset="0"/>
                      </a:endParaRPr>
                    </a:p>
                  </a:txBody>
                  <a:tcPr marL="4298" marR="4298" marT="4298" marB="0"/>
                </a:tc>
                <a:tc>
                  <a:txBody>
                    <a:bodyPr/>
                    <a:lstStyle/>
                    <a:p>
                      <a:pPr algn="r" fontAlgn="t"/>
                      <a:r>
                        <a:rPr lang="en-US" sz="1000" u="none" strike="noStrike">
                          <a:solidFill>
                            <a:srgbClr val="000000"/>
                          </a:solidFill>
                          <a:effectLst/>
                        </a:rPr>
                        <a:t>May 2016</a:t>
                      </a:r>
                      <a:endParaRPr lang="en-US" sz="1000" b="0" i="0" u="none" strike="noStrike">
                        <a:solidFill>
                          <a:srgbClr val="000000"/>
                        </a:solidFill>
                        <a:effectLst/>
                        <a:latin typeface="Arial" panose="020B0604020202020204" pitchFamily="34" charset="0"/>
                      </a:endParaRPr>
                    </a:p>
                  </a:txBody>
                  <a:tcPr marL="4298" marR="4298" marT="4298" marB="0"/>
                </a:tc>
                <a:extLst>
                  <a:ext uri="{0D108BD9-81ED-4DB2-BD59-A6C34878D82A}">
                    <a16:rowId xmlns:a16="http://schemas.microsoft.com/office/drawing/2014/main" val="4130841143"/>
                  </a:ext>
                </a:extLst>
              </a:tr>
              <a:tr h="323199">
                <a:tc>
                  <a:txBody>
                    <a:bodyPr/>
                    <a:lstStyle/>
                    <a:p>
                      <a:pPr algn="r" fontAlgn="t"/>
                      <a:r>
                        <a:rPr lang="en-US" sz="1000" u="none" strike="noStrike">
                          <a:solidFill>
                            <a:srgbClr val="000000"/>
                          </a:solidFill>
                          <a:effectLst/>
                        </a:rPr>
                        <a:t>N </a:t>
                      </a:r>
                      <a:endParaRPr lang="en-US" sz="1000" b="0" i="0" u="none" strike="noStrike">
                        <a:solidFill>
                          <a:srgbClr val="000000"/>
                        </a:solidFill>
                        <a:effectLst/>
                        <a:latin typeface="Arial" panose="020B0604020202020204" pitchFamily="34" charset="0"/>
                      </a:endParaRPr>
                    </a:p>
                  </a:txBody>
                  <a:tcPr marL="4298" marR="4298" marT="4298" marB="0"/>
                </a:tc>
                <a:tc>
                  <a:txBody>
                    <a:bodyPr/>
                    <a:lstStyle/>
                    <a:p>
                      <a:pPr algn="r" fontAlgn="t"/>
                      <a:r>
                        <a:rPr lang="en-US" sz="1000" u="none" strike="noStrike">
                          <a:solidFill>
                            <a:srgbClr val="000000"/>
                          </a:solidFill>
                          <a:effectLst/>
                        </a:rPr>
                        <a:t>JOHN</a:t>
                      </a:r>
                      <a:endParaRPr lang="en-US" sz="1000" b="0" i="0" u="none" strike="noStrike">
                        <a:solidFill>
                          <a:srgbClr val="000000"/>
                        </a:solidFill>
                        <a:effectLst/>
                        <a:latin typeface="Arial" panose="020B0604020202020204" pitchFamily="34" charset="0"/>
                      </a:endParaRPr>
                    </a:p>
                  </a:txBody>
                  <a:tcPr marL="4298" marR="4298" marT="4298" marB="0"/>
                </a:tc>
                <a:tc>
                  <a:txBody>
                    <a:bodyPr/>
                    <a:lstStyle/>
                    <a:p>
                      <a:pPr algn="r" fontAlgn="t"/>
                      <a:r>
                        <a:rPr lang="en-US" sz="1000" u="none" strike="noStrike">
                          <a:solidFill>
                            <a:srgbClr val="000000"/>
                          </a:solidFill>
                          <a:effectLst/>
                        </a:rPr>
                        <a:t> </a:t>
                      </a:r>
                      <a:endParaRPr lang="en-US" sz="1000" b="0" i="0" u="none" strike="noStrike">
                        <a:solidFill>
                          <a:srgbClr val="000000"/>
                        </a:solidFill>
                        <a:effectLst/>
                        <a:latin typeface="Arial" panose="020B0604020202020204" pitchFamily="34" charset="0"/>
                      </a:endParaRPr>
                    </a:p>
                  </a:txBody>
                  <a:tcPr marL="4298" marR="4298" marT="4298" marB="0"/>
                </a:tc>
                <a:tc>
                  <a:txBody>
                    <a:bodyPr/>
                    <a:lstStyle/>
                    <a:p>
                      <a:pPr algn="r" fontAlgn="t"/>
                      <a:r>
                        <a:rPr lang="en-US" sz="1000" u="none" strike="noStrike">
                          <a:solidFill>
                            <a:srgbClr val="000000"/>
                          </a:solidFill>
                          <a:effectLst/>
                        </a:rPr>
                        <a:t>Informal In Home Relative (Master)</a:t>
                      </a:r>
                      <a:endParaRPr lang="en-US" sz="1000" b="0" i="0" u="none" strike="noStrike">
                        <a:solidFill>
                          <a:srgbClr val="000000"/>
                        </a:solidFill>
                        <a:effectLst/>
                        <a:latin typeface="Arial" panose="020B0604020202020204" pitchFamily="34" charset="0"/>
                      </a:endParaRPr>
                    </a:p>
                  </a:txBody>
                  <a:tcPr marL="4298" marR="4298" marT="4298" marB="0"/>
                </a:tc>
                <a:tc>
                  <a:txBody>
                    <a:bodyPr/>
                    <a:lstStyle/>
                    <a:p>
                      <a:pPr algn="l" fontAlgn="b"/>
                      <a:r>
                        <a:rPr lang="en-US" sz="1000" u="none" strike="noStrike" dirty="0">
                          <a:solidFill>
                            <a:srgbClr val="000000"/>
                          </a:solidFill>
                          <a:effectLst/>
                        </a:rPr>
                        <a:t> </a:t>
                      </a:r>
                      <a:endParaRPr lang="en-US" sz="1000" b="0" i="0" u="none" strike="noStrike" dirty="0">
                        <a:solidFill>
                          <a:srgbClr val="000000"/>
                        </a:solidFill>
                        <a:effectLst/>
                        <a:latin typeface="Tahoma" panose="020B0604030504040204" pitchFamily="34" charset="0"/>
                      </a:endParaRPr>
                    </a:p>
                  </a:txBody>
                  <a:tcPr marL="4298" marR="4298" marT="4298" marB="0" anchor="b"/>
                </a:tc>
                <a:tc>
                  <a:txBody>
                    <a:bodyPr/>
                    <a:lstStyle/>
                    <a:p>
                      <a:pPr algn="r" fontAlgn="t"/>
                      <a:r>
                        <a:rPr lang="en-US" sz="1000" u="none" strike="noStrike" dirty="0">
                          <a:solidFill>
                            <a:srgbClr val="000000"/>
                          </a:solidFill>
                          <a:effectLst/>
                        </a:rPr>
                        <a:t>Lowell</a:t>
                      </a:r>
                      <a:endParaRPr lang="en-US" sz="1000" b="0" i="0" u="none" strike="noStrike" dirty="0">
                        <a:solidFill>
                          <a:srgbClr val="000000"/>
                        </a:solidFill>
                        <a:effectLst/>
                        <a:latin typeface="Arial" panose="020B0604020202020204" pitchFamily="34" charset="0"/>
                      </a:endParaRPr>
                    </a:p>
                  </a:txBody>
                  <a:tcPr marL="4298" marR="4298" marT="4298" marB="0"/>
                </a:tc>
                <a:tc>
                  <a:txBody>
                    <a:bodyPr/>
                    <a:lstStyle/>
                    <a:p>
                      <a:pPr algn="r" fontAlgn="t"/>
                      <a:r>
                        <a:rPr lang="en-US" sz="1000" u="none" strike="noStrike">
                          <a:solidFill>
                            <a:srgbClr val="000000"/>
                          </a:solidFill>
                          <a:effectLst/>
                        </a:rPr>
                        <a:t>Part Time</a:t>
                      </a:r>
                      <a:endParaRPr lang="en-US" sz="1000" b="0" i="0" u="none" strike="noStrike">
                        <a:solidFill>
                          <a:srgbClr val="000000"/>
                        </a:solidFill>
                        <a:effectLst/>
                        <a:latin typeface="Arial" panose="020B0604020202020204" pitchFamily="34" charset="0"/>
                      </a:endParaRPr>
                    </a:p>
                  </a:txBody>
                  <a:tcPr marL="4298" marR="4298" marT="4298" marB="0"/>
                </a:tc>
                <a:tc>
                  <a:txBody>
                    <a:bodyPr/>
                    <a:lstStyle/>
                    <a:p>
                      <a:pPr algn="r" fontAlgn="t"/>
                      <a:r>
                        <a:rPr lang="en-US" sz="1000" u="none" strike="noStrike">
                          <a:solidFill>
                            <a:srgbClr val="000000"/>
                          </a:solidFill>
                          <a:effectLst/>
                        </a:rPr>
                        <a:t>Pre-School</a:t>
                      </a:r>
                      <a:endParaRPr lang="en-US" sz="1000" b="0" i="0" u="none" strike="noStrike">
                        <a:solidFill>
                          <a:srgbClr val="000000"/>
                        </a:solidFill>
                        <a:effectLst/>
                        <a:latin typeface="Arial" panose="020B0604020202020204" pitchFamily="34" charset="0"/>
                      </a:endParaRPr>
                    </a:p>
                  </a:txBody>
                  <a:tcPr marL="4298" marR="4298" marT="4298" marB="0"/>
                </a:tc>
                <a:tc>
                  <a:txBody>
                    <a:bodyPr/>
                    <a:lstStyle/>
                    <a:p>
                      <a:pPr algn="r" fontAlgn="t"/>
                      <a:r>
                        <a:rPr lang="en-US" sz="1000" u="none" strike="noStrike">
                          <a:solidFill>
                            <a:srgbClr val="000000"/>
                          </a:solidFill>
                          <a:effectLst/>
                        </a:rPr>
                        <a:t>Nov 2016</a:t>
                      </a:r>
                      <a:endParaRPr lang="en-US" sz="1000" b="0" i="0" u="none" strike="noStrike">
                        <a:solidFill>
                          <a:srgbClr val="000000"/>
                        </a:solidFill>
                        <a:effectLst/>
                        <a:latin typeface="Arial" panose="020B0604020202020204" pitchFamily="34" charset="0"/>
                      </a:endParaRPr>
                    </a:p>
                  </a:txBody>
                  <a:tcPr marL="4298" marR="4298" marT="4298" marB="0"/>
                </a:tc>
                <a:tc>
                  <a:txBody>
                    <a:bodyPr/>
                    <a:lstStyle/>
                    <a:p>
                      <a:pPr algn="r" fontAlgn="t"/>
                      <a:r>
                        <a:rPr lang="en-US" sz="1000" u="none" strike="noStrike">
                          <a:solidFill>
                            <a:srgbClr val="000000"/>
                          </a:solidFill>
                          <a:effectLst/>
                        </a:rPr>
                        <a:t>Nov 2016</a:t>
                      </a:r>
                      <a:endParaRPr lang="en-US" sz="1000" b="0" i="0" u="none" strike="noStrike">
                        <a:solidFill>
                          <a:srgbClr val="000000"/>
                        </a:solidFill>
                        <a:effectLst/>
                        <a:latin typeface="Arial" panose="020B0604020202020204" pitchFamily="34" charset="0"/>
                      </a:endParaRPr>
                    </a:p>
                  </a:txBody>
                  <a:tcPr marL="4298" marR="4298" marT="4298" marB="0"/>
                </a:tc>
                <a:extLst>
                  <a:ext uri="{0D108BD9-81ED-4DB2-BD59-A6C34878D82A}">
                    <a16:rowId xmlns:a16="http://schemas.microsoft.com/office/drawing/2014/main" val="7968434"/>
                  </a:ext>
                </a:extLst>
              </a:tr>
              <a:tr h="323199">
                <a:tc>
                  <a:txBody>
                    <a:bodyPr/>
                    <a:lstStyle/>
                    <a:p>
                      <a:pPr algn="r" fontAlgn="t"/>
                      <a:r>
                        <a:rPr lang="en-US" sz="1000" u="none" strike="noStrike">
                          <a:solidFill>
                            <a:srgbClr val="000000"/>
                          </a:solidFill>
                          <a:effectLst/>
                        </a:rPr>
                        <a:t>N </a:t>
                      </a:r>
                      <a:endParaRPr lang="en-US" sz="1000" b="0" i="0" u="none" strike="noStrike">
                        <a:solidFill>
                          <a:srgbClr val="000000"/>
                        </a:solidFill>
                        <a:effectLst/>
                        <a:latin typeface="Arial" panose="020B0604020202020204" pitchFamily="34" charset="0"/>
                      </a:endParaRPr>
                    </a:p>
                  </a:txBody>
                  <a:tcPr marL="4298" marR="4298" marT="4298" marB="0"/>
                </a:tc>
                <a:tc>
                  <a:txBody>
                    <a:bodyPr/>
                    <a:lstStyle/>
                    <a:p>
                      <a:pPr algn="r" fontAlgn="t"/>
                      <a:r>
                        <a:rPr lang="en-US" sz="1000" u="none" strike="noStrike">
                          <a:solidFill>
                            <a:srgbClr val="000000"/>
                          </a:solidFill>
                          <a:effectLst/>
                        </a:rPr>
                        <a:t>JOHN</a:t>
                      </a:r>
                      <a:endParaRPr lang="en-US" sz="1000" b="0" i="0" u="none" strike="noStrike">
                        <a:solidFill>
                          <a:srgbClr val="000000"/>
                        </a:solidFill>
                        <a:effectLst/>
                        <a:latin typeface="Arial" panose="020B0604020202020204" pitchFamily="34" charset="0"/>
                      </a:endParaRPr>
                    </a:p>
                  </a:txBody>
                  <a:tcPr marL="4298" marR="4298" marT="4298" marB="0"/>
                </a:tc>
                <a:tc>
                  <a:txBody>
                    <a:bodyPr/>
                    <a:lstStyle/>
                    <a:p>
                      <a:pPr algn="r" fontAlgn="t"/>
                      <a:r>
                        <a:rPr lang="en-US" sz="1000" u="none" strike="noStrike">
                          <a:solidFill>
                            <a:srgbClr val="000000"/>
                          </a:solidFill>
                          <a:effectLst/>
                        </a:rPr>
                        <a:t> </a:t>
                      </a:r>
                      <a:endParaRPr lang="en-US" sz="1000" b="0" i="0" u="none" strike="noStrike">
                        <a:solidFill>
                          <a:srgbClr val="000000"/>
                        </a:solidFill>
                        <a:effectLst/>
                        <a:latin typeface="Arial" panose="020B0604020202020204" pitchFamily="34" charset="0"/>
                      </a:endParaRPr>
                    </a:p>
                  </a:txBody>
                  <a:tcPr marL="4298" marR="4298" marT="4298" marB="0"/>
                </a:tc>
                <a:tc>
                  <a:txBody>
                    <a:bodyPr/>
                    <a:lstStyle/>
                    <a:p>
                      <a:pPr algn="r" fontAlgn="t"/>
                      <a:r>
                        <a:rPr lang="en-US" sz="1000" u="none" strike="noStrike">
                          <a:solidFill>
                            <a:srgbClr val="000000"/>
                          </a:solidFill>
                          <a:effectLst/>
                        </a:rPr>
                        <a:t>PS - NB _P-Full Day Preschool (CPC)</a:t>
                      </a:r>
                      <a:endParaRPr lang="en-US" sz="1000" b="0" i="0" u="none" strike="noStrike">
                        <a:solidFill>
                          <a:srgbClr val="000000"/>
                        </a:solidFill>
                        <a:effectLst/>
                        <a:latin typeface="Arial" panose="020B0604020202020204" pitchFamily="34" charset="0"/>
                      </a:endParaRPr>
                    </a:p>
                  </a:txBody>
                  <a:tcPr marL="4298" marR="4298" marT="4298" marB="0"/>
                </a:tc>
                <a:tc>
                  <a:txBody>
                    <a:bodyPr/>
                    <a:lstStyle/>
                    <a:p>
                      <a:pPr algn="l" fontAlgn="b"/>
                      <a:r>
                        <a:rPr lang="en-US" sz="1000" u="none" strike="noStrike">
                          <a:solidFill>
                            <a:srgbClr val="000000"/>
                          </a:solidFill>
                          <a:effectLst/>
                        </a:rPr>
                        <a:t> </a:t>
                      </a:r>
                      <a:endParaRPr lang="en-US" sz="1000" b="0" i="0" u="none" strike="noStrike">
                        <a:solidFill>
                          <a:srgbClr val="000000"/>
                        </a:solidFill>
                        <a:effectLst/>
                        <a:latin typeface="Tahoma" panose="020B0604030504040204" pitchFamily="34" charset="0"/>
                      </a:endParaRPr>
                    </a:p>
                  </a:txBody>
                  <a:tcPr marL="4298" marR="4298" marT="4298" marB="0" anchor="b"/>
                </a:tc>
                <a:tc>
                  <a:txBody>
                    <a:bodyPr/>
                    <a:lstStyle/>
                    <a:p>
                      <a:pPr algn="r" fontAlgn="t"/>
                      <a:r>
                        <a:rPr lang="en-US" sz="1000" u="none" strike="noStrike">
                          <a:solidFill>
                            <a:srgbClr val="000000"/>
                          </a:solidFill>
                          <a:effectLst/>
                        </a:rPr>
                        <a:t>Lowell</a:t>
                      </a:r>
                      <a:endParaRPr lang="en-US" sz="1000" b="0" i="0" u="none" strike="noStrike">
                        <a:solidFill>
                          <a:srgbClr val="000000"/>
                        </a:solidFill>
                        <a:effectLst/>
                        <a:latin typeface="Arial" panose="020B0604020202020204" pitchFamily="34" charset="0"/>
                      </a:endParaRPr>
                    </a:p>
                  </a:txBody>
                  <a:tcPr marL="4298" marR="4298" marT="4298" marB="0"/>
                </a:tc>
                <a:tc>
                  <a:txBody>
                    <a:bodyPr/>
                    <a:lstStyle/>
                    <a:p>
                      <a:pPr algn="r" fontAlgn="t"/>
                      <a:r>
                        <a:rPr lang="en-US" sz="1000" u="none" strike="noStrike" dirty="0">
                          <a:solidFill>
                            <a:srgbClr val="000000"/>
                          </a:solidFill>
                          <a:effectLst/>
                        </a:rPr>
                        <a:t>Part Time</a:t>
                      </a:r>
                      <a:endParaRPr lang="en-US" sz="1000" b="0" i="0" u="none" strike="noStrike" dirty="0">
                        <a:solidFill>
                          <a:srgbClr val="000000"/>
                        </a:solidFill>
                        <a:effectLst/>
                        <a:latin typeface="Arial" panose="020B0604020202020204" pitchFamily="34" charset="0"/>
                      </a:endParaRPr>
                    </a:p>
                  </a:txBody>
                  <a:tcPr marL="4298" marR="4298" marT="4298" marB="0"/>
                </a:tc>
                <a:tc>
                  <a:txBody>
                    <a:bodyPr/>
                    <a:lstStyle/>
                    <a:p>
                      <a:pPr algn="r" fontAlgn="t"/>
                      <a:r>
                        <a:rPr lang="en-US" sz="1000" u="none" strike="noStrike">
                          <a:solidFill>
                            <a:srgbClr val="000000"/>
                          </a:solidFill>
                          <a:effectLst/>
                        </a:rPr>
                        <a:t>Pre-School</a:t>
                      </a:r>
                      <a:endParaRPr lang="en-US" sz="1000" b="0" i="0" u="none" strike="noStrike">
                        <a:solidFill>
                          <a:srgbClr val="000000"/>
                        </a:solidFill>
                        <a:effectLst/>
                        <a:latin typeface="Arial" panose="020B0604020202020204" pitchFamily="34" charset="0"/>
                      </a:endParaRPr>
                    </a:p>
                  </a:txBody>
                  <a:tcPr marL="4298" marR="4298" marT="4298" marB="0"/>
                </a:tc>
                <a:tc>
                  <a:txBody>
                    <a:bodyPr/>
                    <a:lstStyle/>
                    <a:p>
                      <a:pPr algn="r" fontAlgn="t"/>
                      <a:r>
                        <a:rPr lang="en-US" sz="1000" u="none" strike="noStrike">
                          <a:solidFill>
                            <a:srgbClr val="000000"/>
                          </a:solidFill>
                          <a:effectLst/>
                        </a:rPr>
                        <a:t>Jun 2016</a:t>
                      </a:r>
                      <a:endParaRPr lang="en-US" sz="1000" b="0" i="0" u="none" strike="noStrike">
                        <a:solidFill>
                          <a:srgbClr val="000000"/>
                        </a:solidFill>
                        <a:effectLst/>
                        <a:latin typeface="Arial" panose="020B0604020202020204" pitchFamily="34" charset="0"/>
                      </a:endParaRPr>
                    </a:p>
                  </a:txBody>
                  <a:tcPr marL="4298" marR="4298" marT="4298" marB="0"/>
                </a:tc>
                <a:tc>
                  <a:txBody>
                    <a:bodyPr/>
                    <a:lstStyle/>
                    <a:p>
                      <a:pPr algn="r" fontAlgn="t"/>
                      <a:r>
                        <a:rPr lang="en-US" sz="1000" u="none" strike="noStrike">
                          <a:solidFill>
                            <a:srgbClr val="000000"/>
                          </a:solidFill>
                          <a:effectLst/>
                        </a:rPr>
                        <a:t>Nov 2016</a:t>
                      </a:r>
                      <a:endParaRPr lang="en-US" sz="1000" b="0" i="0" u="none" strike="noStrike">
                        <a:solidFill>
                          <a:srgbClr val="000000"/>
                        </a:solidFill>
                        <a:effectLst/>
                        <a:latin typeface="Arial" panose="020B0604020202020204" pitchFamily="34" charset="0"/>
                      </a:endParaRPr>
                    </a:p>
                  </a:txBody>
                  <a:tcPr marL="4298" marR="4298" marT="4298" marB="0"/>
                </a:tc>
                <a:extLst>
                  <a:ext uri="{0D108BD9-81ED-4DB2-BD59-A6C34878D82A}">
                    <a16:rowId xmlns:a16="http://schemas.microsoft.com/office/drawing/2014/main" val="1712172625"/>
                  </a:ext>
                </a:extLst>
              </a:tr>
              <a:tr h="323199">
                <a:tc>
                  <a:txBody>
                    <a:bodyPr/>
                    <a:lstStyle/>
                    <a:p>
                      <a:pPr algn="r" fontAlgn="t"/>
                      <a:r>
                        <a:rPr lang="en-US" sz="1000" u="none" strike="noStrike">
                          <a:solidFill>
                            <a:srgbClr val="000000"/>
                          </a:solidFill>
                          <a:effectLst/>
                        </a:rPr>
                        <a:t>N </a:t>
                      </a:r>
                      <a:endParaRPr lang="en-US" sz="1000" b="0" i="0" u="none" strike="noStrike">
                        <a:solidFill>
                          <a:srgbClr val="000000"/>
                        </a:solidFill>
                        <a:effectLst/>
                        <a:latin typeface="Arial" panose="020B0604020202020204" pitchFamily="34" charset="0"/>
                      </a:endParaRPr>
                    </a:p>
                  </a:txBody>
                  <a:tcPr marL="4298" marR="4298" marT="4298" marB="0"/>
                </a:tc>
                <a:tc>
                  <a:txBody>
                    <a:bodyPr/>
                    <a:lstStyle/>
                    <a:p>
                      <a:pPr algn="r" fontAlgn="t"/>
                      <a:r>
                        <a:rPr lang="en-US" sz="1000" u="none" strike="noStrike">
                          <a:solidFill>
                            <a:srgbClr val="000000"/>
                          </a:solidFill>
                          <a:effectLst/>
                        </a:rPr>
                        <a:t>JOHN</a:t>
                      </a:r>
                      <a:endParaRPr lang="en-US" sz="1000" b="0" i="0" u="none" strike="noStrike">
                        <a:solidFill>
                          <a:srgbClr val="000000"/>
                        </a:solidFill>
                        <a:effectLst/>
                        <a:latin typeface="Arial" panose="020B0604020202020204" pitchFamily="34" charset="0"/>
                      </a:endParaRPr>
                    </a:p>
                  </a:txBody>
                  <a:tcPr marL="4298" marR="4298" marT="4298" marB="0"/>
                </a:tc>
                <a:tc>
                  <a:txBody>
                    <a:bodyPr/>
                    <a:lstStyle/>
                    <a:p>
                      <a:pPr algn="r" fontAlgn="t"/>
                      <a:r>
                        <a:rPr lang="en-US" sz="1000" u="none" strike="noStrike">
                          <a:solidFill>
                            <a:srgbClr val="000000"/>
                          </a:solidFill>
                          <a:effectLst/>
                        </a:rPr>
                        <a:t> </a:t>
                      </a:r>
                      <a:endParaRPr lang="en-US" sz="1000" b="0" i="0" u="none" strike="noStrike">
                        <a:solidFill>
                          <a:srgbClr val="000000"/>
                        </a:solidFill>
                        <a:effectLst/>
                        <a:latin typeface="Arial" panose="020B0604020202020204" pitchFamily="34" charset="0"/>
                      </a:endParaRPr>
                    </a:p>
                  </a:txBody>
                  <a:tcPr marL="4298" marR="4298" marT="4298" marB="0"/>
                </a:tc>
                <a:tc>
                  <a:txBody>
                    <a:bodyPr/>
                    <a:lstStyle/>
                    <a:p>
                      <a:pPr algn="r" fontAlgn="t"/>
                      <a:r>
                        <a:rPr lang="en-US" sz="1000" u="none" strike="noStrike">
                          <a:solidFill>
                            <a:srgbClr val="000000"/>
                          </a:solidFill>
                          <a:effectLst/>
                        </a:rPr>
                        <a:t>PS - NB _P-Full Day Preschool (CPC)</a:t>
                      </a:r>
                      <a:endParaRPr lang="en-US" sz="1000" b="0" i="0" u="none" strike="noStrike">
                        <a:solidFill>
                          <a:srgbClr val="000000"/>
                        </a:solidFill>
                        <a:effectLst/>
                        <a:latin typeface="Arial" panose="020B0604020202020204" pitchFamily="34" charset="0"/>
                      </a:endParaRPr>
                    </a:p>
                  </a:txBody>
                  <a:tcPr marL="4298" marR="4298" marT="4298" marB="0"/>
                </a:tc>
                <a:tc>
                  <a:txBody>
                    <a:bodyPr/>
                    <a:lstStyle/>
                    <a:p>
                      <a:pPr algn="l" fontAlgn="b"/>
                      <a:r>
                        <a:rPr lang="en-US" sz="1000" u="none" strike="noStrike">
                          <a:solidFill>
                            <a:srgbClr val="000000"/>
                          </a:solidFill>
                          <a:effectLst/>
                        </a:rPr>
                        <a:t> </a:t>
                      </a:r>
                      <a:endParaRPr lang="en-US" sz="1000" b="0" i="0" u="none" strike="noStrike">
                        <a:solidFill>
                          <a:srgbClr val="000000"/>
                        </a:solidFill>
                        <a:effectLst/>
                        <a:latin typeface="Tahoma" panose="020B0604030504040204" pitchFamily="34" charset="0"/>
                      </a:endParaRPr>
                    </a:p>
                  </a:txBody>
                  <a:tcPr marL="4298" marR="4298" marT="4298" marB="0" anchor="b"/>
                </a:tc>
                <a:tc>
                  <a:txBody>
                    <a:bodyPr/>
                    <a:lstStyle/>
                    <a:p>
                      <a:pPr algn="r" fontAlgn="t"/>
                      <a:r>
                        <a:rPr lang="en-US" sz="1000" u="none" strike="noStrike">
                          <a:solidFill>
                            <a:srgbClr val="000000"/>
                          </a:solidFill>
                          <a:effectLst/>
                        </a:rPr>
                        <a:t>Lowell</a:t>
                      </a:r>
                      <a:endParaRPr lang="en-US" sz="1000" b="0" i="0" u="none" strike="noStrike">
                        <a:solidFill>
                          <a:srgbClr val="000000"/>
                        </a:solidFill>
                        <a:effectLst/>
                        <a:latin typeface="Arial" panose="020B0604020202020204" pitchFamily="34" charset="0"/>
                      </a:endParaRPr>
                    </a:p>
                  </a:txBody>
                  <a:tcPr marL="4298" marR="4298" marT="4298" marB="0"/>
                </a:tc>
                <a:tc>
                  <a:txBody>
                    <a:bodyPr/>
                    <a:lstStyle/>
                    <a:p>
                      <a:pPr algn="r" fontAlgn="t"/>
                      <a:r>
                        <a:rPr lang="en-US" sz="1000" u="none" strike="noStrike">
                          <a:solidFill>
                            <a:srgbClr val="000000"/>
                          </a:solidFill>
                          <a:effectLst/>
                        </a:rPr>
                        <a:t>Part Time</a:t>
                      </a:r>
                      <a:endParaRPr lang="en-US" sz="1000" b="0" i="0" u="none" strike="noStrike">
                        <a:solidFill>
                          <a:srgbClr val="000000"/>
                        </a:solidFill>
                        <a:effectLst/>
                        <a:latin typeface="Arial" panose="020B0604020202020204" pitchFamily="34" charset="0"/>
                      </a:endParaRPr>
                    </a:p>
                  </a:txBody>
                  <a:tcPr marL="4298" marR="4298" marT="4298" marB="0"/>
                </a:tc>
                <a:tc>
                  <a:txBody>
                    <a:bodyPr/>
                    <a:lstStyle/>
                    <a:p>
                      <a:pPr algn="r" fontAlgn="t"/>
                      <a:r>
                        <a:rPr lang="en-US" sz="1000" u="none" strike="noStrike" dirty="0">
                          <a:solidFill>
                            <a:srgbClr val="000000"/>
                          </a:solidFill>
                          <a:effectLst/>
                        </a:rPr>
                        <a:t>Pre-School</a:t>
                      </a:r>
                      <a:endParaRPr lang="en-US" sz="1000" b="0" i="0" u="none" strike="noStrike" dirty="0">
                        <a:solidFill>
                          <a:srgbClr val="000000"/>
                        </a:solidFill>
                        <a:effectLst/>
                        <a:latin typeface="Arial" panose="020B0604020202020204" pitchFamily="34" charset="0"/>
                      </a:endParaRPr>
                    </a:p>
                  </a:txBody>
                  <a:tcPr marL="4298" marR="4298" marT="4298" marB="0"/>
                </a:tc>
                <a:tc>
                  <a:txBody>
                    <a:bodyPr/>
                    <a:lstStyle/>
                    <a:p>
                      <a:pPr algn="r" fontAlgn="t"/>
                      <a:r>
                        <a:rPr lang="en-US" sz="1000" u="none" strike="noStrike" dirty="0">
                          <a:solidFill>
                            <a:srgbClr val="000000"/>
                          </a:solidFill>
                          <a:effectLst/>
                        </a:rPr>
                        <a:t>Jan 2017</a:t>
                      </a:r>
                      <a:endParaRPr lang="en-US" sz="1000" b="0" i="0" u="none" strike="noStrike" dirty="0">
                        <a:solidFill>
                          <a:srgbClr val="000000"/>
                        </a:solidFill>
                        <a:effectLst/>
                        <a:latin typeface="Arial" panose="020B0604020202020204" pitchFamily="34" charset="0"/>
                      </a:endParaRPr>
                    </a:p>
                  </a:txBody>
                  <a:tcPr marL="4298" marR="4298" marT="4298" marB="0"/>
                </a:tc>
                <a:tc>
                  <a:txBody>
                    <a:bodyPr/>
                    <a:lstStyle/>
                    <a:p>
                      <a:pPr algn="r" fontAlgn="t"/>
                      <a:r>
                        <a:rPr lang="en-US" sz="1000" u="none" strike="noStrike">
                          <a:solidFill>
                            <a:srgbClr val="000000"/>
                          </a:solidFill>
                          <a:effectLst/>
                        </a:rPr>
                        <a:t>Jan 2017</a:t>
                      </a:r>
                      <a:endParaRPr lang="en-US" sz="1000" b="0" i="0" u="none" strike="noStrike">
                        <a:solidFill>
                          <a:srgbClr val="000000"/>
                        </a:solidFill>
                        <a:effectLst/>
                        <a:latin typeface="Arial" panose="020B0604020202020204" pitchFamily="34" charset="0"/>
                      </a:endParaRPr>
                    </a:p>
                  </a:txBody>
                  <a:tcPr marL="4298" marR="4298" marT="4298" marB="0"/>
                </a:tc>
                <a:extLst>
                  <a:ext uri="{0D108BD9-81ED-4DB2-BD59-A6C34878D82A}">
                    <a16:rowId xmlns:a16="http://schemas.microsoft.com/office/drawing/2014/main" val="3310869553"/>
                  </a:ext>
                </a:extLst>
              </a:tr>
              <a:tr h="323199">
                <a:tc>
                  <a:txBody>
                    <a:bodyPr/>
                    <a:lstStyle/>
                    <a:p>
                      <a:pPr algn="r" fontAlgn="t"/>
                      <a:r>
                        <a:rPr lang="en-US" sz="1000" u="none" strike="noStrike">
                          <a:solidFill>
                            <a:srgbClr val="000000"/>
                          </a:solidFill>
                          <a:effectLst/>
                        </a:rPr>
                        <a:t>O </a:t>
                      </a:r>
                      <a:endParaRPr lang="en-US" sz="1000" b="0" i="0" u="none" strike="noStrike">
                        <a:solidFill>
                          <a:srgbClr val="000000"/>
                        </a:solidFill>
                        <a:effectLst/>
                        <a:latin typeface="Arial" panose="020B0604020202020204" pitchFamily="34" charset="0"/>
                      </a:endParaRPr>
                    </a:p>
                  </a:txBody>
                  <a:tcPr marL="4298" marR="4298" marT="4298" marB="0"/>
                </a:tc>
                <a:tc>
                  <a:txBody>
                    <a:bodyPr/>
                    <a:lstStyle/>
                    <a:p>
                      <a:pPr algn="r" fontAlgn="t"/>
                      <a:r>
                        <a:rPr lang="en-US" sz="1000" u="none" strike="noStrike">
                          <a:solidFill>
                            <a:srgbClr val="000000"/>
                          </a:solidFill>
                          <a:effectLst/>
                        </a:rPr>
                        <a:t>AYVIAN</a:t>
                      </a:r>
                      <a:endParaRPr lang="en-US" sz="1000" b="0" i="0" u="none" strike="noStrike">
                        <a:solidFill>
                          <a:srgbClr val="000000"/>
                        </a:solidFill>
                        <a:effectLst/>
                        <a:latin typeface="Arial" panose="020B0604020202020204" pitchFamily="34" charset="0"/>
                      </a:endParaRPr>
                    </a:p>
                  </a:txBody>
                  <a:tcPr marL="4298" marR="4298" marT="4298" marB="0"/>
                </a:tc>
                <a:tc>
                  <a:txBody>
                    <a:bodyPr/>
                    <a:lstStyle/>
                    <a:p>
                      <a:pPr algn="r" fontAlgn="t"/>
                      <a:r>
                        <a:rPr lang="en-US" sz="1000" u="none" strike="noStrike">
                          <a:solidFill>
                            <a:srgbClr val="000000"/>
                          </a:solidFill>
                          <a:effectLst/>
                        </a:rPr>
                        <a:t> </a:t>
                      </a:r>
                      <a:endParaRPr lang="en-US" sz="1000" b="0" i="0" u="none" strike="noStrike">
                        <a:solidFill>
                          <a:srgbClr val="000000"/>
                        </a:solidFill>
                        <a:effectLst/>
                        <a:latin typeface="Arial" panose="020B0604020202020204" pitchFamily="34" charset="0"/>
                      </a:endParaRPr>
                    </a:p>
                  </a:txBody>
                  <a:tcPr marL="4298" marR="4298" marT="4298" marB="0"/>
                </a:tc>
                <a:tc>
                  <a:txBody>
                    <a:bodyPr/>
                    <a:lstStyle/>
                    <a:p>
                      <a:pPr algn="r" fontAlgn="t"/>
                      <a:r>
                        <a:rPr lang="nb-NO" sz="1000" u="none" strike="noStrike">
                          <a:solidFill>
                            <a:srgbClr val="000000"/>
                          </a:solidFill>
                          <a:effectLst/>
                        </a:rPr>
                        <a:t>Toddler (15 Mo - 2 Yr 8 Mo) (Master)</a:t>
                      </a:r>
                      <a:endParaRPr lang="nb-NO" sz="1000" b="0" i="0" u="none" strike="noStrike">
                        <a:solidFill>
                          <a:srgbClr val="000000"/>
                        </a:solidFill>
                        <a:effectLst/>
                        <a:latin typeface="Arial" panose="020B0604020202020204" pitchFamily="34" charset="0"/>
                      </a:endParaRPr>
                    </a:p>
                  </a:txBody>
                  <a:tcPr marL="4298" marR="4298" marT="4298" marB="0"/>
                </a:tc>
                <a:tc>
                  <a:txBody>
                    <a:bodyPr/>
                    <a:lstStyle/>
                    <a:p>
                      <a:pPr algn="l" fontAlgn="b"/>
                      <a:r>
                        <a:rPr lang="en-US" sz="1000" u="none" strike="noStrike">
                          <a:solidFill>
                            <a:srgbClr val="000000"/>
                          </a:solidFill>
                          <a:effectLst/>
                        </a:rPr>
                        <a:t> </a:t>
                      </a:r>
                      <a:endParaRPr lang="en-US" sz="1000" b="0" i="0" u="none" strike="noStrike">
                        <a:solidFill>
                          <a:srgbClr val="000000"/>
                        </a:solidFill>
                        <a:effectLst/>
                        <a:latin typeface="Tahoma" panose="020B0604030504040204" pitchFamily="34" charset="0"/>
                      </a:endParaRPr>
                    </a:p>
                  </a:txBody>
                  <a:tcPr marL="4298" marR="4298" marT="4298" marB="0" anchor="b"/>
                </a:tc>
                <a:tc>
                  <a:txBody>
                    <a:bodyPr/>
                    <a:lstStyle/>
                    <a:p>
                      <a:pPr algn="r" fontAlgn="t"/>
                      <a:r>
                        <a:rPr lang="en-US" sz="1000" u="none" strike="noStrike">
                          <a:solidFill>
                            <a:srgbClr val="000000"/>
                          </a:solidFill>
                          <a:effectLst/>
                        </a:rPr>
                        <a:t>Dracut</a:t>
                      </a:r>
                      <a:endParaRPr lang="en-US" sz="1000" b="0" i="0" u="none" strike="noStrike">
                        <a:solidFill>
                          <a:srgbClr val="000000"/>
                        </a:solidFill>
                        <a:effectLst/>
                        <a:latin typeface="Arial" panose="020B0604020202020204" pitchFamily="34" charset="0"/>
                      </a:endParaRPr>
                    </a:p>
                  </a:txBody>
                  <a:tcPr marL="4298" marR="4298" marT="4298" marB="0"/>
                </a:tc>
                <a:tc>
                  <a:txBody>
                    <a:bodyPr/>
                    <a:lstStyle/>
                    <a:p>
                      <a:pPr algn="r" fontAlgn="t"/>
                      <a:r>
                        <a:rPr lang="en-US" sz="1000" u="none" strike="noStrike">
                          <a:solidFill>
                            <a:srgbClr val="000000"/>
                          </a:solidFill>
                          <a:effectLst/>
                        </a:rPr>
                        <a:t>Part Time</a:t>
                      </a:r>
                      <a:endParaRPr lang="en-US" sz="1000" b="0" i="0" u="none" strike="noStrike">
                        <a:solidFill>
                          <a:srgbClr val="000000"/>
                        </a:solidFill>
                        <a:effectLst/>
                        <a:latin typeface="Arial" panose="020B0604020202020204" pitchFamily="34" charset="0"/>
                      </a:endParaRPr>
                    </a:p>
                  </a:txBody>
                  <a:tcPr marL="4298" marR="4298" marT="4298" marB="0"/>
                </a:tc>
                <a:tc>
                  <a:txBody>
                    <a:bodyPr/>
                    <a:lstStyle/>
                    <a:p>
                      <a:pPr algn="r" fontAlgn="t"/>
                      <a:r>
                        <a:rPr lang="en-US" sz="1000" u="none" strike="noStrike">
                          <a:solidFill>
                            <a:srgbClr val="000000"/>
                          </a:solidFill>
                          <a:effectLst/>
                        </a:rPr>
                        <a:t>Toddler</a:t>
                      </a:r>
                      <a:endParaRPr lang="en-US" sz="1000" b="0" i="0" u="none" strike="noStrike">
                        <a:solidFill>
                          <a:srgbClr val="000000"/>
                        </a:solidFill>
                        <a:effectLst/>
                        <a:latin typeface="Arial" panose="020B0604020202020204" pitchFamily="34" charset="0"/>
                      </a:endParaRPr>
                    </a:p>
                  </a:txBody>
                  <a:tcPr marL="4298" marR="4298" marT="4298" marB="0"/>
                </a:tc>
                <a:tc>
                  <a:txBody>
                    <a:bodyPr/>
                    <a:lstStyle/>
                    <a:p>
                      <a:pPr algn="r" fontAlgn="t"/>
                      <a:r>
                        <a:rPr lang="en-US" sz="1000" u="none" strike="noStrike" dirty="0">
                          <a:solidFill>
                            <a:srgbClr val="000000"/>
                          </a:solidFill>
                          <a:effectLst/>
                        </a:rPr>
                        <a:t>Jul 2015</a:t>
                      </a:r>
                      <a:endParaRPr lang="en-US" sz="1000" b="0" i="0" u="none" strike="noStrike" dirty="0">
                        <a:solidFill>
                          <a:srgbClr val="000000"/>
                        </a:solidFill>
                        <a:effectLst/>
                        <a:latin typeface="Arial" panose="020B0604020202020204" pitchFamily="34" charset="0"/>
                      </a:endParaRPr>
                    </a:p>
                  </a:txBody>
                  <a:tcPr marL="4298" marR="4298" marT="4298" marB="0"/>
                </a:tc>
                <a:tc>
                  <a:txBody>
                    <a:bodyPr/>
                    <a:lstStyle/>
                    <a:p>
                      <a:pPr algn="r" fontAlgn="t"/>
                      <a:r>
                        <a:rPr lang="en-US" sz="1000" u="none" strike="noStrike">
                          <a:solidFill>
                            <a:srgbClr val="000000"/>
                          </a:solidFill>
                          <a:effectLst/>
                        </a:rPr>
                        <a:t>Jan 2017</a:t>
                      </a:r>
                      <a:endParaRPr lang="en-US" sz="1000" b="0" i="0" u="none" strike="noStrike">
                        <a:solidFill>
                          <a:srgbClr val="000000"/>
                        </a:solidFill>
                        <a:effectLst/>
                        <a:latin typeface="Arial" panose="020B0604020202020204" pitchFamily="34" charset="0"/>
                      </a:endParaRPr>
                    </a:p>
                  </a:txBody>
                  <a:tcPr marL="4298" marR="4298" marT="4298" marB="0"/>
                </a:tc>
                <a:extLst>
                  <a:ext uri="{0D108BD9-81ED-4DB2-BD59-A6C34878D82A}">
                    <a16:rowId xmlns:a16="http://schemas.microsoft.com/office/drawing/2014/main" val="1380723184"/>
                  </a:ext>
                </a:extLst>
              </a:tr>
              <a:tr h="323199">
                <a:tc>
                  <a:txBody>
                    <a:bodyPr/>
                    <a:lstStyle/>
                    <a:p>
                      <a:pPr algn="r" fontAlgn="t"/>
                      <a:r>
                        <a:rPr lang="en-US" sz="1000" u="none" strike="noStrike">
                          <a:solidFill>
                            <a:srgbClr val="000000"/>
                          </a:solidFill>
                          <a:effectLst/>
                        </a:rPr>
                        <a:t>P </a:t>
                      </a:r>
                      <a:endParaRPr lang="en-US" sz="1000" b="0" i="0" u="none" strike="noStrike">
                        <a:solidFill>
                          <a:srgbClr val="000000"/>
                        </a:solidFill>
                        <a:effectLst/>
                        <a:latin typeface="Arial" panose="020B0604020202020204" pitchFamily="34" charset="0"/>
                      </a:endParaRPr>
                    </a:p>
                  </a:txBody>
                  <a:tcPr marL="4298" marR="4298" marT="4298" marB="0"/>
                </a:tc>
                <a:tc>
                  <a:txBody>
                    <a:bodyPr/>
                    <a:lstStyle/>
                    <a:p>
                      <a:pPr algn="r" fontAlgn="t"/>
                      <a:r>
                        <a:rPr lang="en-US" sz="1000" u="none" strike="noStrike">
                          <a:solidFill>
                            <a:srgbClr val="000000"/>
                          </a:solidFill>
                          <a:effectLst/>
                        </a:rPr>
                        <a:t>NOELLE</a:t>
                      </a:r>
                      <a:endParaRPr lang="en-US" sz="1000" b="0" i="0" u="none" strike="noStrike">
                        <a:solidFill>
                          <a:srgbClr val="000000"/>
                        </a:solidFill>
                        <a:effectLst/>
                        <a:latin typeface="Arial" panose="020B0604020202020204" pitchFamily="34" charset="0"/>
                      </a:endParaRPr>
                    </a:p>
                  </a:txBody>
                  <a:tcPr marL="4298" marR="4298" marT="4298" marB="0"/>
                </a:tc>
                <a:tc>
                  <a:txBody>
                    <a:bodyPr/>
                    <a:lstStyle/>
                    <a:p>
                      <a:pPr algn="r" fontAlgn="t"/>
                      <a:r>
                        <a:rPr lang="en-US" sz="1000" u="none" strike="noStrike">
                          <a:solidFill>
                            <a:srgbClr val="000000"/>
                          </a:solidFill>
                          <a:effectLst/>
                        </a:rPr>
                        <a:t> </a:t>
                      </a:r>
                      <a:endParaRPr lang="en-US" sz="1000" b="0" i="0" u="none" strike="noStrike">
                        <a:solidFill>
                          <a:srgbClr val="000000"/>
                        </a:solidFill>
                        <a:effectLst/>
                        <a:latin typeface="Arial" panose="020B0604020202020204" pitchFamily="34" charset="0"/>
                      </a:endParaRPr>
                    </a:p>
                  </a:txBody>
                  <a:tcPr marL="4298" marR="4298" marT="4298" marB="0"/>
                </a:tc>
                <a:tc>
                  <a:txBody>
                    <a:bodyPr/>
                    <a:lstStyle/>
                    <a:p>
                      <a:pPr algn="r" fontAlgn="t"/>
                      <a:r>
                        <a:rPr lang="en-US" sz="1000" u="none" strike="noStrike">
                          <a:solidFill>
                            <a:srgbClr val="000000"/>
                          </a:solidFill>
                          <a:effectLst/>
                        </a:rPr>
                        <a:t>B &amp; A Kindergarten or Full time (Master)</a:t>
                      </a:r>
                      <a:endParaRPr lang="en-US" sz="1000" b="0" i="0" u="none" strike="noStrike">
                        <a:solidFill>
                          <a:srgbClr val="000000"/>
                        </a:solidFill>
                        <a:effectLst/>
                        <a:latin typeface="Arial" panose="020B0604020202020204" pitchFamily="34" charset="0"/>
                      </a:endParaRPr>
                    </a:p>
                  </a:txBody>
                  <a:tcPr marL="4298" marR="4298" marT="4298" marB="0"/>
                </a:tc>
                <a:tc>
                  <a:txBody>
                    <a:bodyPr/>
                    <a:lstStyle/>
                    <a:p>
                      <a:pPr algn="l" fontAlgn="b"/>
                      <a:r>
                        <a:rPr lang="en-US" sz="1000" u="none" strike="noStrike">
                          <a:solidFill>
                            <a:srgbClr val="000000"/>
                          </a:solidFill>
                          <a:effectLst/>
                        </a:rPr>
                        <a:t> </a:t>
                      </a:r>
                      <a:endParaRPr lang="en-US" sz="1000" b="0" i="0" u="none" strike="noStrike">
                        <a:solidFill>
                          <a:srgbClr val="000000"/>
                        </a:solidFill>
                        <a:effectLst/>
                        <a:latin typeface="Tahoma" panose="020B0604030504040204" pitchFamily="34" charset="0"/>
                      </a:endParaRPr>
                    </a:p>
                  </a:txBody>
                  <a:tcPr marL="4298" marR="4298" marT="4298" marB="0" anchor="b"/>
                </a:tc>
                <a:tc>
                  <a:txBody>
                    <a:bodyPr/>
                    <a:lstStyle/>
                    <a:p>
                      <a:pPr algn="r" fontAlgn="t"/>
                      <a:r>
                        <a:rPr lang="en-US" sz="1000" u="none" strike="noStrike">
                          <a:solidFill>
                            <a:srgbClr val="000000"/>
                          </a:solidFill>
                          <a:effectLst/>
                        </a:rPr>
                        <a:t>Lowell</a:t>
                      </a:r>
                      <a:endParaRPr lang="en-US" sz="1000" b="0" i="0" u="none" strike="noStrike">
                        <a:solidFill>
                          <a:srgbClr val="000000"/>
                        </a:solidFill>
                        <a:effectLst/>
                        <a:latin typeface="Arial" panose="020B0604020202020204" pitchFamily="34" charset="0"/>
                      </a:endParaRPr>
                    </a:p>
                  </a:txBody>
                  <a:tcPr marL="4298" marR="4298" marT="4298" marB="0"/>
                </a:tc>
                <a:tc>
                  <a:txBody>
                    <a:bodyPr/>
                    <a:lstStyle/>
                    <a:p>
                      <a:pPr algn="r" fontAlgn="t"/>
                      <a:r>
                        <a:rPr lang="en-US" sz="1000" u="none" strike="noStrike">
                          <a:solidFill>
                            <a:srgbClr val="000000"/>
                          </a:solidFill>
                          <a:effectLst/>
                        </a:rPr>
                        <a:t>Part Time</a:t>
                      </a:r>
                      <a:endParaRPr lang="en-US" sz="1000" b="0" i="0" u="none" strike="noStrike">
                        <a:solidFill>
                          <a:srgbClr val="000000"/>
                        </a:solidFill>
                        <a:effectLst/>
                        <a:latin typeface="Arial" panose="020B0604020202020204" pitchFamily="34" charset="0"/>
                      </a:endParaRPr>
                    </a:p>
                  </a:txBody>
                  <a:tcPr marL="4298" marR="4298" marT="4298" marB="0"/>
                </a:tc>
                <a:tc>
                  <a:txBody>
                    <a:bodyPr/>
                    <a:lstStyle/>
                    <a:p>
                      <a:pPr algn="r" fontAlgn="t"/>
                      <a:r>
                        <a:rPr lang="en-US" sz="1000" u="none" strike="noStrike">
                          <a:solidFill>
                            <a:srgbClr val="000000"/>
                          </a:solidFill>
                          <a:effectLst/>
                        </a:rPr>
                        <a:t>Toddler</a:t>
                      </a:r>
                      <a:endParaRPr lang="en-US" sz="1000" b="0" i="0" u="none" strike="noStrike">
                        <a:solidFill>
                          <a:srgbClr val="000000"/>
                        </a:solidFill>
                        <a:effectLst/>
                        <a:latin typeface="Arial" panose="020B0604020202020204" pitchFamily="34" charset="0"/>
                      </a:endParaRPr>
                    </a:p>
                  </a:txBody>
                  <a:tcPr marL="4298" marR="4298" marT="4298" marB="0"/>
                </a:tc>
                <a:tc>
                  <a:txBody>
                    <a:bodyPr/>
                    <a:lstStyle/>
                    <a:p>
                      <a:pPr algn="r" fontAlgn="t"/>
                      <a:r>
                        <a:rPr lang="en-US" sz="1000" u="none" strike="noStrike" dirty="0">
                          <a:solidFill>
                            <a:srgbClr val="000000"/>
                          </a:solidFill>
                          <a:effectLst/>
                        </a:rPr>
                        <a:t>Sep 2015</a:t>
                      </a:r>
                      <a:endParaRPr lang="en-US" sz="1000" b="0" i="0" u="none" strike="noStrike" dirty="0">
                        <a:solidFill>
                          <a:srgbClr val="000000"/>
                        </a:solidFill>
                        <a:effectLst/>
                        <a:latin typeface="Arial" panose="020B0604020202020204" pitchFamily="34" charset="0"/>
                      </a:endParaRPr>
                    </a:p>
                  </a:txBody>
                  <a:tcPr marL="4298" marR="4298" marT="4298" marB="0"/>
                </a:tc>
                <a:tc>
                  <a:txBody>
                    <a:bodyPr/>
                    <a:lstStyle/>
                    <a:p>
                      <a:pPr algn="r" fontAlgn="t"/>
                      <a:r>
                        <a:rPr lang="en-US" sz="1000" u="none" strike="noStrike" dirty="0">
                          <a:solidFill>
                            <a:srgbClr val="000000"/>
                          </a:solidFill>
                          <a:effectLst/>
                        </a:rPr>
                        <a:t>May 2016</a:t>
                      </a:r>
                      <a:endParaRPr lang="en-US" sz="1000" b="0" i="0" u="none" strike="noStrike" dirty="0">
                        <a:solidFill>
                          <a:srgbClr val="000000"/>
                        </a:solidFill>
                        <a:effectLst/>
                        <a:latin typeface="Arial" panose="020B0604020202020204" pitchFamily="34" charset="0"/>
                      </a:endParaRPr>
                    </a:p>
                  </a:txBody>
                  <a:tcPr marL="4298" marR="4298" marT="4298" marB="0"/>
                </a:tc>
                <a:extLst>
                  <a:ext uri="{0D108BD9-81ED-4DB2-BD59-A6C34878D82A}">
                    <a16:rowId xmlns:a16="http://schemas.microsoft.com/office/drawing/2014/main" val="1369307524"/>
                  </a:ext>
                </a:extLst>
              </a:tr>
              <a:tr h="323199">
                <a:tc>
                  <a:txBody>
                    <a:bodyPr/>
                    <a:lstStyle/>
                    <a:p>
                      <a:pPr algn="r" fontAlgn="t"/>
                      <a:r>
                        <a:rPr lang="en-US" sz="1000" u="none" strike="noStrike">
                          <a:solidFill>
                            <a:srgbClr val="000000"/>
                          </a:solidFill>
                          <a:effectLst/>
                        </a:rPr>
                        <a:t>P </a:t>
                      </a:r>
                      <a:endParaRPr lang="en-US" sz="1000" b="0" i="0" u="none" strike="noStrike">
                        <a:solidFill>
                          <a:srgbClr val="000000"/>
                        </a:solidFill>
                        <a:effectLst/>
                        <a:latin typeface="Arial" panose="020B0604020202020204" pitchFamily="34" charset="0"/>
                      </a:endParaRPr>
                    </a:p>
                  </a:txBody>
                  <a:tcPr marL="4298" marR="4298" marT="4298" marB="0"/>
                </a:tc>
                <a:tc>
                  <a:txBody>
                    <a:bodyPr/>
                    <a:lstStyle/>
                    <a:p>
                      <a:pPr algn="r" fontAlgn="t"/>
                      <a:r>
                        <a:rPr lang="en-US" sz="1000" u="none" strike="noStrike">
                          <a:solidFill>
                            <a:srgbClr val="000000"/>
                          </a:solidFill>
                          <a:effectLst/>
                        </a:rPr>
                        <a:t>NOELLE</a:t>
                      </a:r>
                      <a:endParaRPr lang="en-US" sz="1000" b="0" i="0" u="none" strike="noStrike">
                        <a:solidFill>
                          <a:srgbClr val="000000"/>
                        </a:solidFill>
                        <a:effectLst/>
                        <a:latin typeface="Arial" panose="020B0604020202020204" pitchFamily="34" charset="0"/>
                      </a:endParaRPr>
                    </a:p>
                  </a:txBody>
                  <a:tcPr marL="4298" marR="4298" marT="4298" marB="0"/>
                </a:tc>
                <a:tc>
                  <a:txBody>
                    <a:bodyPr/>
                    <a:lstStyle/>
                    <a:p>
                      <a:pPr algn="r" fontAlgn="t"/>
                      <a:r>
                        <a:rPr lang="en-US" sz="1000" u="none" strike="noStrike">
                          <a:solidFill>
                            <a:srgbClr val="000000"/>
                          </a:solidFill>
                          <a:effectLst/>
                        </a:rPr>
                        <a:t> </a:t>
                      </a:r>
                      <a:endParaRPr lang="en-US" sz="1000" b="0" i="0" u="none" strike="noStrike">
                        <a:solidFill>
                          <a:srgbClr val="000000"/>
                        </a:solidFill>
                        <a:effectLst/>
                        <a:latin typeface="Arial" panose="020B0604020202020204" pitchFamily="34" charset="0"/>
                      </a:endParaRPr>
                    </a:p>
                  </a:txBody>
                  <a:tcPr marL="4298" marR="4298" marT="4298" marB="0"/>
                </a:tc>
                <a:tc>
                  <a:txBody>
                    <a:bodyPr/>
                    <a:lstStyle/>
                    <a:p>
                      <a:pPr algn="r" fontAlgn="t"/>
                      <a:r>
                        <a:rPr lang="en-US" sz="1000" u="none" strike="noStrike">
                          <a:solidFill>
                            <a:srgbClr val="000000"/>
                          </a:solidFill>
                          <a:effectLst/>
                        </a:rPr>
                        <a:t>Under 2 Independent Family Day Care (Master)</a:t>
                      </a:r>
                      <a:endParaRPr lang="en-US" sz="1000" b="0" i="0" u="none" strike="noStrike">
                        <a:solidFill>
                          <a:srgbClr val="000000"/>
                        </a:solidFill>
                        <a:effectLst/>
                        <a:latin typeface="Arial" panose="020B0604020202020204" pitchFamily="34" charset="0"/>
                      </a:endParaRPr>
                    </a:p>
                  </a:txBody>
                  <a:tcPr marL="4298" marR="4298" marT="4298" marB="0"/>
                </a:tc>
                <a:tc>
                  <a:txBody>
                    <a:bodyPr/>
                    <a:lstStyle/>
                    <a:p>
                      <a:pPr algn="l" fontAlgn="b"/>
                      <a:r>
                        <a:rPr lang="en-US" sz="1000" u="none" strike="noStrike">
                          <a:solidFill>
                            <a:srgbClr val="000000"/>
                          </a:solidFill>
                          <a:effectLst/>
                        </a:rPr>
                        <a:t> </a:t>
                      </a:r>
                      <a:endParaRPr lang="en-US" sz="1000" b="0" i="0" u="none" strike="noStrike">
                        <a:solidFill>
                          <a:srgbClr val="000000"/>
                        </a:solidFill>
                        <a:effectLst/>
                        <a:latin typeface="Tahoma" panose="020B0604030504040204" pitchFamily="34" charset="0"/>
                      </a:endParaRPr>
                    </a:p>
                  </a:txBody>
                  <a:tcPr marL="4298" marR="4298" marT="4298" marB="0" anchor="b"/>
                </a:tc>
                <a:tc>
                  <a:txBody>
                    <a:bodyPr/>
                    <a:lstStyle/>
                    <a:p>
                      <a:pPr algn="r" fontAlgn="t"/>
                      <a:r>
                        <a:rPr lang="en-US" sz="1000" u="none" strike="noStrike">
                          <a:solidFill>
                            <a:srgbClr val="000000"/>
                          </a:solidFill>
                          <a:effectLst/>
                        </a:rPr>
                        <a:t>Lowell</a:t>
                      </a:r>
                      <a:endParaRPr lang="en-US" sz="1000" b="0" i="0" u="none" strike="noStrike">
                        <a:solidFill>
                          <a:srgbClr val="000000"/>
                        </a:solidFill>
                        <a:effectLst/>
                        <a:latin typeface="Arial" panose="020B0604020202020204" pitchFamily="34" charset="0"/>
                      </a:endParaRPr>
                    </a:p>
                  </a:txBody>
                  <a:tcPr marL="4298" marR="4298" marT="4298" marB="0"/>
                </a:tc>
                <a:tc>
                  <a:txBody>
                    <a:bodyPr/>
                    <a:lstStyle/>
                    <a:p>
                      <a:pPr algn="r" fontAlgn="t"/>
                      <a:r>
                        <a:rPr lang="en-US" sz="1000" u="none" strike="noStrike">
                          <a:solidFill>
                            <a:srgbClr val="000000"/>
                          </a:solidFill>
                          <a:effectLst/>
                        </a:rPr>
                        <a:t>Part Time</a:t>
                      </a:r>
                      <a:endParaRPr lang="en-US" sz="1000" b="0" i="0" u="none" strike="noStrike">
                        <a:solidFill>
                          <a:srgbClr val="000000"/>
                        </a:solidFill>
                        <a:effectLst/>
                        <a:latin typeface="Arial" panose="020B0604020202020204" pitchFamily="34" charset="0"/>
                      </a:endParaRPr>
                    </a:p>
                  </a:txBody>
                  <a:tcPr marL="4298" marR="4298" marT="4298" marB="0"/>
                </a:tc>
                <a:tc>
                  <a:txBody>
                    <a:bodyPr/>
                    <a:lstStyle/>
                    <a:p>
                      <a:pPr algn="r" fontAlgn="t"/>
                      <a:r>
                        <a:rPr lang="en-US" sz="1000" u="none" strike="noStrike">
                          <a:solidFill>
                            <a:srgbClr val="000000"/>
                          </a:solidFill>
                          <a:effectLst/>
                        </a:rPr>
                        <a:t>Toddler</a:t>
                      </a:r>
                      <a:endParaRPr lang="en-US" sz="1000" b="0" i="0" u="none" strike="noStrike">
                        <a:solidFill>
                          <a:srgbClr val="000000"/>
                        </a:solidFill>
                        <a:effectLst/>
                        <a:latin typeface="Arial" panose="020B0604020202020204" pitchFamily="34" charset="0"/>
                      </a:endParaRPr>
                    </a:p>
                  </a:txBody>
                  <a:tcPr marL="4298" marR="4298" marT="4298" marB="0"/>
                </a:tc>
                <a:tc>
                  <a:txBody>
                    <a:bodyPr/>
                    <a:lstStyle/>
                    <a:p>
                      <a:pPr algn="r" fontAlgn="t"/>
                      <a:r>
                        <a:rPr lang="en-US" sz="1000" u="none" strike="noStrike">
                          <a:solidFill>
                            <a:srgbClr val="000000"/>
                          </a:solidFill>
                          <a:effectLst/>
                        </a:rPr>
                        <a:t>Jul 2015</a:t>
                      </a:r>
                      <a:endParaRPr lang="en-US" sz="1000" b="0" i="0" u="none" strike="noStrike">
                        <a:solidFill>
                          <a:srgbClr val="000000"/>
                        </a:solidFill>
                        <a:effectLst/>
                        <a:latin typeface="Arial" panose="020B0604020202020204" pitchFamily="34" charset="0"/>
                      </a:endParaRPr>
                    </a:p>
                  </a:txBody>
                  <a:tcPr marL="4298" marR="4298" marT="4298" marB="0"/>
                </a:tc>
                <a:tc>
                  <a:txBody>
                    <a:bodyPr/>
                    <a:lstStyle/>
                    <a:p>
                      <a:pPr algn="r" fontAlgn="t"/>
                      <a:r>
                        <a:rPr lang="en-US" sz="1000" u="none" strike="noStrike" dirty="0">
                          <a:solidFill>
                            <a:srgbClr val="000000"/>
                          </a:solidFill>
                          <a:effectLst/>
                        </a:rPr>
                        <a:t>Jul 2015</a:t>
                      </a:r>
                      <a:endParaRPr lang="en-US" sz="1000" b="0" i="0" u="none" strike="noStrike" dirty="0">
                        <a:solidFill>
                          <a:srgbClr val="000000"/>
                        </a:solidFill>
                        <a:effectLst/>
                        <a:latin typeface="Arial" panose="020B0604020202020204" pitchFamily="34" charset="0"/>
                      </a:endParaRPr>
                    </a:p>
                  </a:txBody>
                  <a:tcPr marL="4298" marR="4298" marT="4298" marB="0"/>
                </a:tc>
                <a:extLst>
                  <a:ext uri="{0D108BD9-81ED-4DB2-BD59-A6C34878D82A}">
                    <a16:rowId xmlns:a16="http://schemas.microsoft.com/office/drawing/2014/main" val="83268342"/>
                  </a:ext>
                </a:extLst>
              </a:tr>
              <a:tr h="323199">
                <a:tc>
                  <a:txBody>
                    <a:bodyPr/>
                    <a:lstStyle/>
                    <a:p>
                      <a:pPr algn="r" fontAlgn="t"/>
                      <a:r>
                        <a:rPr lang="en-US" sz="1000" u="none" strike="noStrike">
                          <a:solidFill>
                            <a:srgbClr val="000000"/>
                          </a:solidFill>
                          <a:effectLst/>
                        </a:rPr>
                        <a:t>R</a:t>
                      </a:r>
                      <a:endParaRPr lang="en-US" sz="1000" b="0" i="0" u="none" strike="noStrike">
                        <a:solidFill>
                          <a:srgbClr val="000000"/>
                        </a:solidFill>
                        <a:effectLst/>
                        <a:latin typeface="Arial" panose="020B0604020202020204" pitchFamily="34" charset="0"/>
                      </a:endParaRPr>
                    </a:p>
                  </a:txBody>
                  <a:tcPr marL="4298" marR="4298" marT="4298" marB="0"/>
                </a:tc>
                <a:tc>
                  <a:txBody>
                    <a:bodyPr/>
                    <a:lstStyle/>
                    <a:p>
                      <a:pPr algn="r" fontAlgn="t"/>
                      <a:r>
                        <a:rPr lang="en-US" sz="1000" u="none" strike="noStrike">
                          <a:solidFill>
                            <a:srgbClr val="000000"/>
                          </a:solidFill>
                          <a:effectLst/>
                        </a:rPr>
                        <a:t>ISAACK</a:t>
                      </a:r>
                      <a:endParaRPr lang="en-US" sz="1000" b="0" i="0" u="none" strike="noStrike">
                        <a:solidFill>
                          <a:srgbClr val="000000"/>
                        </a:solidFill>
                        <a:effectLst/>
                        <a:latin typeface="Arial" panose="020B0604020202020204" pitchFamily="34" charset="0"/>
                      </a:endParaRPr>
                    </a:p>
                  </a:txBody>
                  <a:tcPr marL="4298" marR="4298" marT="4298" marB="0"/>
                </a:tc>
                <a:tc>
                  <a:txBody>
                    <a:bodyPr/>
                    <a:lstStyle/>
                    <a:p>
                      <a:pPr algn="r" fontAlgn="t"/>
                      <a:r>
                        <a:rPr lang="en-US" sz="1000" u="none" strike="noStrike">
                          <a:solidFill>
                            <a:srgbClr val="000000"/>
                          </a:solidFill>
                          <a:effectLst/>
                        </a:rPr>
                        <a:t> </a:t>
                      </a:r>
                      <a:endParaRPr lang="en-US" sz="1000" b="0" i="0" u="none" strike="noStrike">
                        <a:solidFill>
                          <a:srgbClr val="000000"/>
                        </a:solidFill>
                        <a:effectLst/>
                        <a:latin typeface="Arial" panose="020B0604020202020204" pitchFamily="34" charset="0"/>
                      </a:endParaRPr>
                    </a:p>
                  </a:txBody>
                  <a:tcPr marL="4298" marR="4298" marT="4298" marB="0"/>
                </a:tc>
                <a:tc>
                  <a:txBody>
                    <a:bodyPr/>
                    <a:lstStyle/>
                    <a:p>
                      <a:pPr algn="r" fontAlgn="t"/>
                      <a:r>
                        <a:rPr lang="en-US" sz="1000" u="none" strike="noStrike">
                          <a:solidFill>
                            <a:srgbClr val="000000"/>
                          </a:solidFill>
                          <a:effectLst/>
                        </a:rPr>
                        <a:t>Informal In Home Relative (Master)</a:t>
                      </a:r>
                      <a:endParaRPr lang="en-US" sz="1000" b="0" i="0" u="none" strike="noStrike">
                        <a:solidFill>
                          <a:srgbClr val="000000"/>
                        </a:solidFill>
                        <a:effectLst/>
                        <a:latin typeface="Arial" panose="020B0604020202020204" pitchFamily="34" charset="0"/>
                      </a:endParaRPr>
                    </a:p>
                  </a:txBody>
                  <a:tcPr marL="4298" marR="4298" marT="4298" marB="0"/>
                </a:tc>
                <a:tc>
                  <a:txBody>
                    <a:bodyPr/>
                    <a:lstStyle/>
                    <a:p>
                      <a:pPr algn="l" fontAlgn="b"/>
                      <a:r>
                        <a:rPr lang="en-US" sz="1000" u="none" strike="noStrike">
                          <a:solidFill>
                            <a:srgbClr val="000000"/>
                          </a:solidFill>
                          <a:effectLst/>
                        </a:rPr>
                        <a:t> </a:t>
                      </a:r>
                      <a:endParaRPr lang="en-US" sz="1000" b="0" i="0" u="none" strike="noStrike">
                        <a:solidFill>
                          <a:srgbClr val="000000"/>
                        </a:solidFill>
                        <a:effectLst/>
                        <a:latin typeface="Tahoma" panose="020B0604030504040204" pitchFamily="34" charset="0"/>
                      </a:endParaRPr>
                    </a:p>
                  </a:txBody>
                  <a:tcPr marL="4298" marR="4298" marT="4298" marB="0" anchor="b"/>
                </a:tc>
                <a:tc>
                  <a:txBody>
                    <a:bodyPr/>
                    <a:lstStyle/>
                    <a:p>
                      <a:pPr algn="r" fontAlgn="t"/>
                      <a:r>
                        <a:rPr lang="en-US" sz="1000" u="none" strike="noStrike">
                          <a:solidFill>
                            <a:srgbClr val="000000"/>
                          </a:solidFill>
                          <a:effectLst/>
                        </a:rPr>
                        <a:t>Lowell</a:t>
                      </a:r>
                      <a:endParaRPr lang="en-US" sz="1000" b="0" i="0" u="none" strike="noStrike">
                        <a:solidFill>
                          <a:srgbClr val="000000"/>
                        </a:solidFill>
                        <a:effectLst/>
                        <a:latin typeface="Arial" panose="020B0604020202020204" pitchFamily="34" charset="0"/>
                      </a:endParaRPr>
                    </a:p>
                  </a:txBody>
                  <a:tcPr marL="4298" marR="4298" marT="4298" marB="0"/>
                </a:tc>
                <a:tc>
                  <a:txBody>
                    <a:bodyPr/>
                    <a:lstStyle/>
                    <a:p>
                      <a:pPr algn="r" fontAlgn="t"/>
                      <a:r>
                        <a:rPr lang="en-US" sz="1000" u="none" strike="noStrike">
                          <a:solidFill>
                            <a:srgbClr val="000000"/>
                          </a:solidFill>
                          <a:effectLst/>
                        </a:rPr>
                        <a:t>Part Time</a:t>
                      </a:r>
                      <a:endParaRPr lang="en-US" sz="1000" b="0" i="0" u="none" strike="noStrike">
                        <a:solidFill>
                          <a:srgbClr val="000000"/>
                        </a:solidFill>
                        <a:effectLst/>
                        <a:latin typeface="Arial" panose="020B0604020202020204" pitchFamily="34" charset="0"/>
                      </a:endParaRPr>
                    </a:p>
                  </a:txBody>
                  <a:tcPr marL="4298" marR="4298" marT="4298" marB="0"/>
                </a:tc>
                <a:tc>
                  <a:txBody>
                    <a:bodyPr/>
                    <a:lstStyle/>
                    <a:p>
                      <a:pPr algn="r" fontAlgn="t"/>
                      <a:r>
                        <a:rPr lang="en-US" sz="1000" u="none" strike="noStrike">
                          <a:solidFill>
                            <a:srgbClr val="000000"/>
                          </a:solidFill>
                          <a:effectLst/>
                        </a:rPr>
                        <a:t>Pre-School</a:t>
                      </a:r>
                      <a:endParaRPr lang="en-US" sz="1000" b="0" i="0" u="none" strike="noStrike">
                        <a:solidFill>
                          <a:srgbClr val="000000"/>
                        </a:solidFill>
                        <a:effectLst/>
                        <a:latin typeface="Arial" panose="020B0604020202020204" pitchFamily="34" charset="0"/>
                      </a:endParaRPr>
                    </a:p>
                  </a:txBody>
                  <a:tcPr marL="4298" marR="4298" marT="4298" marB="0"/>
                </a:tc>
                <a:tc>
                  <a:txBody>
                    <a:bodyPr/>
                    <a:lstStyle/>
                    <a:p>
                      <a:pPr algn="r" fontAlgn="t"/>
                      <a:r>
                        <a:rPr lang="en-US" sz="1000" u="none" strike="noStrike">
                          <a:solidFill>
                            <a:srgbClr val="000000"/>
                          </a:solidFill>
                          <a:effectLst/>
                        </a:rPr>
                        <a:t>Sep 2017</a:t>
                      </a:r>
                      <a:endParaRPr lang="en-US" sz="1000" b="0" i="0" u="none" strike="noStrike">
                        <a:solidFill>
                          <a:srgbClr val="000000"/>
                        </a:solidFill>
                        <a:effectLst/>
                        <a:latin typeface="Arial" panose="020B0604020202020204" pitchFamily="34" charset="0"/>
                      </a:endParaRPr>
                    </a:p>
                  </a:txBody>
                  <a:tcPr marL="4298" marR="4298" marT="4298" marB="0"/>
                </a:tc>
                <a:tc>
                  <a:txBody>
                    <a:bodyPr/>
                    <a:lstStyle/>
                    <a:p>
                      <a:pPr algn="r" fontAlgn="t"/>
                      <a:r>
                        <a:rPr lang="en-US" sz="1000" u="none" strike="noStrike" dirty="0">
                          <a:solidFill>
                            <a:srgbClr val="000000"/>
                          </a:solidFill>
                          <a:effectLst/>
                        </a:rPr>
                        <a:t>Aug 2018</a:t>
                      </a:r>
                      <a:endParaRPr lang="en-US" sz="1000" b="0" i="0" u="none" strike="noStrike" dirty="0">
                        <a:solidFill>
                          <a:srgbClr val="000000"/>
                        </a:solidFill>
                        <a:effectLst/>
                        <a:latin typeface="Arial" panose="020B0604020202020204" pitchFamily="34" charset="0"/>
                      </a:endParaRPr>
                    </a:p>
                  </a:txBody>
                  <a:tcPr marL="4298" marR="4298" marT="4298" marB="0"/>
                </a:tc>
                <a:extLst>
                  <a:ext uri="{0D108BD9-81ED-4DB2-BD59-A6C34878D82A}">
                    <a16:rowId xmlns:a16="http://schemas.microsoft.com/office/drawing/2014/main" val="3624257523"/>
                  </a:ext>
                </a:extLst>
              </a:tr>
              <a:tr h="323199">
                <a:tc>
                  <a:txBody>
                    <a:bodyPr/>
                    <a:lstStyle/>
                    <a:p>
                      <a:pPr algn="r" fontAlgn="t"/>
                      <a:r>
                        <a:rPr lang="en-US" sz="1000" u="none" strike="noStrike">
                          <a:solidFill>
                            <a:srgbClr val="000000"/>
                          </a:solidFill>
                          <a:effectLst/>
                        </a:rPr>
                        <a:t>R</a:t>
                      </a:r>
                      <a:endParaRPr lang="en-US" sz="1000" b="0" i="0" u="none" strike="noStrike">
                        <a:solidFill>
                          <a:srgbClr val="000000"/>
                        </a:solidFill>
                        <a:effectLst/>
                        <a:latin typeface="Arial" panose="020B0604020202020204" pitchFamily="34" charset="0"/>
                      </a:endParaRPr>
                    </a:p>
                  </a:txBody>
                  <a:tcPr marL="4298" marR="4298" marT="4298" marB="0"/>
                </a:tc>
                <a:tc>
                  <a:txBody>
                    <a:bodyPr/>
                    <a:lstStyle/>
                    <a:p>
                      <a:pPr algn="r" fontAlgn="t"/>
                      <a:r>
                        <a:rPr lang="en-US" sz="1000" u="none" strike="noStrike">
                          <a:solidFill>
                            <a:srgbClr val="000000"/>
                          </a:solidFill>
                          <a:effectLst/>
                        </a:rPr>
                        <a:t>ISAACK</a:t>
                      </a:r>
                      <a:endParaRPr lang="en-US" sz="1000" b="0" i="0" u="none" strike="noStrike">
                        <a:solidFill>
                          <a:srgbClr val="000000"/>
                        </a:solidFill>
                        <a:effectLst/>
                        <a:latin typeface="Arial" panose="020B0604020202020204" pitchFamily="34" charset="0"/>
                      </a:endParaRPr>
                    </a:p>
                  </a:txBody>
                  <a:tcPr marL="4298" marR="4298" marT="4298" marB="0"/>
                </a:tc>
                <a:tc>
                  <a:txBody>
                    <a:bodyPr/>
                    <a:lstStyle/>
                    <a:p>
                      <a:pPr algn="r" fontAlgn="t"/>
                      <a:r>
                        <a:rPr lang="en-US" sz="1000" u="none" strike="noStrike">
                          <a:solidFill>
                            <a:srgbClr val="000000"/>
                          </a:solidFill>
                          <a:effectLst/>
                        </a:rPr>
                        <a:t> </a:t>
                      </a:r>
                      <a:endParaRPr lang="en-US" sz="1000" b="0" i="0" u="none" strike="noStrike">
                        <a:solidFill>
                          <a:srgbClr val="000000"/>
                        </a:solidFill>
                        <a:effectLst/>
                        <a:latin typeface="Arial" panose="020B0604020202020204" pitchFamily="34" charset="0"/>
                      </a:endParaRPr>
                    </a:p>
                  </a:txBody>
                  <a:tcPr marL="4298" marR="4298" marT="4298" marB="0"/>
                </a:tc>
                <a:tc>
                  <a:txBody>
                    <a:bodyPr/>
                    <a:lstStyle/>
                    <a:p>
                      <a:pPr algn="r" fontAlgn="t"/>
                      <a:r>
                        <a:rPr lang="nb-NO" sz="1000" u="none" strike="noStrike">
                          <a:solidFill>
                            <a:srgbClr val="000000"/>
                          </a:solidFill>
                          <a:effectLst/>
                        </a:rPr>
                        <a:t>Toddler (15 Mo - 2 Yr 8 Mo) (Master)</a:t>
                      </a:r>
                      <a:endParaRPr lang="nb-NO" sz="1000" b="0" i="0" u="none" strike="noStrike">
                        <a:solidFill>
                          <a:srgbClr val="000000"/>
                        </a:solidFill>
                        <a:effectLst/>
                        <a:latin typeface="Arial" panose="020B0604020202020204" pitchFamily="34" charset="0"/>
                      </a:endParaRPr>
                    </a:p>
                  </a:txBody>
                  <a:tcPr marL="4298" marR="4298" marT="4298" marB="0"/>
                </a:tc>
                <a:tc>
                  <a:txBody>
                    <a:bodyPr/>
                    <a:lstStyle/>
                    <a:p>
                      <a:pPr algn="l" fontAlgn="b"/>
                      <a:r>
                        <a:rPr lang="en-US" sz="1000" u="none" strike="noStrike">
                          <a:solidFill>
                            <a:srgbClr val="000000"/>
                          </a:solidFill>
                          <a:effectLst/>
                        </a:rPr>
                        <a:t> </a:t>
                      </a:r>
                      <a:endParaRPr lang="en-US" sz="1000" b="0" i="0" u="none" strike="noStrike">
                        <a:solidFill>
                          <a:srgbClr val="000000"/>
                        </a:solidFill>
                        <a:effectLst/>
                        <a:latin typeface="Tahoma" panose="020B0604030504040204" pitchFamily="34" charset="0"/>
                      </a:endParaRPr>
                    </a:p>
                  </a:txBody>
                  <a:tcPr marL="4298" marR="4298" marT="4298" marB="0" anchor="b"/>
                </a:tc>
                <a:tc>
                  <a:txBody>
                    <a:bodyPr/>
                    <a:lstStyle/>
                    <a:p>
                      <a:pPr algn="r" fontAlgn="t"/>
                      <a:r>
                        <a:rPr lang="en-US" sz="1000" u="none" strike="noStrike">
                          <a:solidFill>
                            <a:srgbClr val="000000"/>
                          </a:solidFill>
                          <a:effectLst/>
                        </a:rPr>
                        <a:t>Lowell</a:t>
                      </a:r>
                      <a:endParaRPr lang="en-US" sz="1000" b="0" i="0" u="none" strike="noStrike">
                        <a:solidFill>
                          <a:srgbClr val="000000"/>
                        </a:solidFill>
                        <a:effectLst/>
                        <a:latin typeface="Arial" panose="020B0604020202020204" pitchFamily="34" charset="0"/>
                      </a:endParaRPr>
                    </a:p>
                  </a:txBody>
                  <a:tcPr marL="4298" marR="4298" marT="4298" marB="0"/>
                </a:tc>
                <a:tc>
                  <a:txBody>
                    <a:bodyPr/>
                    <a:lstStyle/>
                    <a:p>
                      <a:pPr algn="r" fontAlgn="t"/>
                      <a:r>
                        <a:rPr lang="en-US" sz="1000" u="none" strike="noStrike">
                          <a:solidFill>
                            <a:srgbClr val="000000"/>
                          </a:solidFill>
                          <a:effectLst/>
                        </a:rPr>
                        <a:t>Part Time</a:t>
                      </a:r>
                      <a:endParaRPr lang="en-US" sz="1000" b="0" i="0" u="none" strike="noStrike">
                        <a:solidFill>
                          <a:srgbClr val="000000"/>
                        </a:solidFill>
                        <a:effectLst/>
                        <a:latin typeface="Arial" panose="020B0604020202020204" pitchFamily="34" charset="0"/>
                      </a:endParaRPr>
                    </a:p>
                  </a:txBody>
                  <a:tcPr marL="4298" marR="4298" marT="4298" marB="0"/>
                </a:tc>
                <a:tc>
                  <a:txBody>
                    <a:bodyPr/>
                    <a:lstStyle/>
                    <a:p>
                      <a:pPr algn="r" fontAlgn="t"/>
                      <a:r>
                        <a:rPr lang="en-US" sz="1000" u="none" strike="noStrike">
                          <a:solidFill>
                            <a:srgbClr val="000000"/>
                          </a:solidFill>
                          <a:effectLst/>
                        </a:rPr>
                        <a:t>Toddler</a:t>
                      </a:r>
                      <a:endParaRPr lang="en-US" sz="1000" b="0" i="0" u="none" strike="noStrike">
                        <a:solidFill>
                          <a:srgbClr val="000000"/>
                        </a:solidFill>
                        <a:effectLst/>
                        <a:latin typeface="Arial" panose="020B0604020202020204" pitchFamily="34" charset="0"/>
                      </a:endParaRPr>
                    </a:p>
                  </a:txBody>
                  <a:tcPr marL="4298" marR="4298" marT="4298" marB="0"/>
                </a:tc>
                <a:tc>
                  <a:txBody>
                    <a:bodyPr/>
                    <a:lstStyle/>
                    <a:p>
                      <a:pPr algn="r" fontAlgn="t"/>
                      <a:r>
                        <a:rPr lang="en-US" sz="1000" u="none" strike="noStrike">
                          <a:solidFill>
                            <a:srgbClr val="000000"/>
                          </a:solidFill>
                          <a:effectLst/>
                        </a:rPr>
                        <a:t>Jul 2015</a:t>
                      </a:r>
                      <a:endParaRPr lang="en-US" sz="1000" b="0" i="0" u="none" strike="noStrike">
                        <a:solidFill>
                          <a:srgbClr val="000000"/>
                        </a:solidFill>
                        <a:effectLst/>
                        <a:latin typeface="Arial" panose="020B0604020202020204" pitchFamily="34" charset="0"/>
                      </a:endParaRPr>
                    </a:p>
                  </a:txBody>
                  <a:tcPr marL="4298" marR="4298" marT="4298" marB="0"/>
                </a:tc>
                <a:tc>
                  <a:txBody>
                    <a:bodyPr/>
                    <a:lstStyle/>
                    <a:p>
                      <a:pPr algn="r" fontAlgn="t"/>
                      <a:r>
                        <a:rPr lang="en-US" sz="1000" u="none" strike="noStrike" dirty="0">
                          <a:solidFill>
                            <a:srgbClr val="000000"/>
                          </a:solidFill>
                          <a:effectLst/>
                        </a:rPr>
                        <a:t>May 2017</a:t>
                      </a:r>
                      <a:endParaRPr lang="en-US" sz="1000" b="0" i="0" u="none" strike="noStrike" dirty="0">
                        <a:solidFill>
                          <a:srgbClr val="000000"/>
                        </a:solidFill>
                        <a:effectLst/>
                        <a:latin typeface="Arial" panose="020B0604020202020204" pitchFamily="34" charset="0"/>
                      </a:endParaRPr>
                    </a:p>
                  </a:txBody>
                  <a:tcPr marL="4298" marR="4298" marT="4298" marB="0"/>
                </a:tc>
                <a:extLst>
                  <a:ext uri="{0D108BD9-81ED-4DB2-BD59-A6C34878D82A}">
                    <a16:rowId xmlns:a16="http://schemas.microsoft.com/office/drawing/2014/main" val="709933916"/>
                  </a:ext>
                </a:extLst>
              </a:tr>
            </a:tbl>
          </a:graphicData>
        </a:graphic>
      </p:graphicFrame>
      <p:sp>
        <p:nvSpPr>
          <p:cNvPr id="5" name="Slide Number Placeholder 4"/>
          <p:cNvSpPr>
            <a:spLocks noGrp="1"/>
          </p:cNvSpPr>
          <p:nvPr>
            <p:ph type="sldNum" sz="quarter" idx="12"/>
          </p:nvPr>
        </p:nvSpPr>
        <p:spPr/>
        <p:txBody>
          <a:bodyPr/>
          <a:lstStyle/>
          <a:p>
            <a:fld id="{5769D82E-6987-4D55-BC92-780323C53D3E}" type="slidenum">
              <a:rPr lang="en-US" smtClean="0"/>
              <a:pPr/>
              <a:t>5</a:t>
            </a:fld>
            <a:endParaRPr lang="en-US" dirty="0"/>
          </a:p>
        </p:txBody>
      </p:sp>
    </p:spTree>
    <p:extLst>
      <p:ext uri="{BB962C8B-B14F-4D97-AF65-F5344CB8AC3E}">
        <p14:creationId xmlns:p14="http://schemas.microsoft.com/office/powerpoint/2010/main" val="2610027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8305800" cy="1143000"/>
          </a:xfrm>
        </p:spPr>
        <p:txBody>
          <a:bodyPr/>
          <a:lstStyle/>
          <a:p>
            <a:pPr algn="ctr"/>
            <a:r>
              <a:rPr lang="en-US" dirty="0"/>
              <a:t>SR 313 – Initial Screen</a:t>
            </a:r>
          </a:p>
        </p:txBody>
      </p:sp>
      <p:sp>
        <p:nvSpPr>
          <p:cNvPr id="3" name="Slide Number Placeholder 2"/>
          <p:cNvSpPr>
            <a:spLocks noGrp="1"/>
          </p:cNvSpPr>
          <p:nvPr>
            <p:ph type="sldNum" sz="quarter" idx="12"/>
          </p:nvPr>
        </p:nvSpPr>
        <p:spPr/>
        <p:txBody>
          <a:bodyPr/>
          <a:lstStyle/>
          <a:p>
            <a:fld id="{5769D82E-6987-4D55-BC92-780323C53D3E}" type="slidenum">
              <a:rPr lang="en-US" smtClean="0"/>
              <a:pPr/>
              <a:t>6</a:t>
            </a:fld>
            <a:endParaRPr lang="en-US" dirty="0"/>
          </a:p>
        </p:txBody>
      </p:sp>
      <p:pic>
        <p:nvPicPr>
          <p:cNvPr id="4" name="Picture 3" descr="Screen shot of SR313 prompt page"/>
          <p:cNvPicPr>
            <a:picLocks noChangeAspect="1"/>
          </p:cNvPicPr>
          <p:nvPr/>
        </p:nvPicPr>
        <p:blipFill rotWithShape="1">
          <a:blip r:embed="rId3">
            <a:extLst>
              <a:ext uri="{28A0092B-C50C-407E-A947-70E740481C1C}">
                <a14:useLocalDpi xmlns:a14="http://schemas.microsoft.com/office/drawing/2010/main" val="0"/>
              </a:ext>
            </a:extLst>
          </a:blip>
          <a:srcRect l="1" t="11382" r="474"/>
          <a:stretch/>
        </p:blipFill>
        <p:spPr>
          <a:xfrm>
            <a:off x="84065" y="1219200"/>
            <a:ext cx="8669410" cy="5211762"/>
          </a:xfrm>
          <a:prstGeom prst="rect">
            <a:avLst/>
          </a:prstGeom>
        </p:spPr>
      </p:pic>
    </p:spTree>
    <p:extLst>
      <p:ext uri="{BB962C8B-B14F-4D97-AF65-F5344CB8AC3E}">
        <p14:creationId xmlns:p14="http://schemas.microsoft.com/office/powerpoint/2010/main" val="42020902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SR 313 – Data Report</a:t>
            </a:r>
          </a:p>
        </p:txBody>
      </p:sp>
      <p:sp>
        <p:nvSpPr>
          <p:cNvPr id="4" name="Text Placeholder 3"/>
          <p:cNvSpPr>
            <a:spLocks noGrp="1"/>
          </p:cNvSpPr>
          <p:nvPr>
            <p:ph type="body" idx="1"/>
          </p:nvPr>
        </p:nvSpPr>
        <p:spPr/>
        <p:txBody>
          <a:bodyPr/>
          <a:lstStyle/>
          <a:p>
            <a:endParaRPr lang="en-US" dirty="0"/>
          </a:p>
        </p:txBody>
      </p:sp>
      <p:pic>
        <p:nvPicPr>
          <p:cNvPr id="6" name="Content Placeholder 5" descr="Screenshot of SR313 data report"/>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t="16821"/>
          <a:stretch/>
        </p:blipFill>
        <p:spPr>
          <a:xfrm>
            <a:off x="191435" y="1295400"/>
            <a:ext cx="8761130" cy="4591050"/>
          </a:xfrm>
        </p:spPr>
      </p:pic>
      <p:sp>
        <p:nvSpPr>
          <p:cNvPr id="3" name="Slide Number Placeholder 2"/>
          <p:cNvSpPr>
            <a:spLocks noGrp="1"/>
          </p:cNvSpPr>
          <p:nvPr>
            <p:ph type="sldNum" sz="quarter" idx="12"/>
          </p:nvPr>
        </p:nvSpPr>
        <p:spPr/>
        <p:txBody>
          <a:bodyPr/>
          <a:lstStyle/>
          <a:p>
            <a:fld id="{5769D82E-6987-4D55-BC92-780323C53D3E}" type="slidenum">
              <a:rPr lang="en-US" smtClean="0"/>
              <a:pPr/>
              <a:t>7</a:t>
            </a:fld>
            <a:endParaRPr lang="en-US" dirty="0"/>
          </a:p>
        </p:txBody>
      </p:sp>
    </p:spTree>
    <p:extLst>
      <p:ext uri="{BB962C8B-B14F-4D97-AF65-F5344CB8AC3E}">
        <p14:creationId xmlns:p14="http://schemas.microsoft.com/office/powerpoint/2010/main" val="30633308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pPr algn="ctr"/>
            <a:r>
              <a:rPr lang="en-US" dirty="0">
                <a:solidFill>
                  <a:schemeClr val="bg1"/>
                </a:solidFill>
              </a:rPr>
              <a:t>Data use</a:t>
            </a:r>
          </a:p>
        </p:txBody>
      </p:sp>
      <p:pic>
        <p:nvPicPr>
          <p:cNvPr id="4" name="Picture Placeholder 3" descr="Visual to imply data use - yellow line chart over a bar chart with a magnifying glass with a pie chart for the lens"/>
          <p:cNvPicPr>
            <a:picLocks noGrp="1" noChangeAspect="1"/>
          </p:cNvPicPr>
          <p:nvPr>
            <p:ph type="pic" idx="1"/>
          </p:nvPr>
        </p:nvPicPr>
        <p:blipFill>
          <a:blip r:embed="rId3">
            <a:extLst>
              <a:ext uri="{28A0092B-C50C-407E-A947-70E740481C1C}">
                <a14:useLocalDpi xmlns:a14="http://schemas.microsoft.com/office/drawing/2010/main" val="0"/>
              </a:ext>
            </a:extLst>
          </a:blip>
          <a:srcRect t="1205" b="1205"/>
          <a:stretch>
            <a:fillRect/>
          </a:stretch>
        </p:blipFill>
        <p:spPr/>
      </p:pic>
      <p:sp>
        <p:nvSpPr>
          <p:cNvPr id="3" name="Text Placeholder 2"/>
          <p:cNvSpPr>
            <a:spLocks noGrp="1"/>
          </p:cNvSpPr>
          <p:nvPr>
            <p:ph type="body" sz="half" idx="2"/>
          </p:nvPr>
        </p:nvSpPr>
        <p:spPr/>
        <p:txBody>
          <a:bodyPr/>
          <a:lstStyle/>
          <a:p>
            <a:pPr algn="ctr"/>
            <a:r>
              <a:rPr lang="en-US" sz="4000" dirty="0"/>
              <a:t>Data Use</a:t>
            </a:r>
          </a:p>
        </p:txBody>
      </p:sp>
      <p:sp>
        <p:nvSpPr>
          <p:cNvPr id="5" name="Slide Number Placeholder 4"/>
          <p:cNvSpPr>
            <a:spLocks noGrp="1"/>
          </p:cNvSpPr>
          <p:nvPr>
            <p:ph type="sldNum" sz="quarter" idx="4294967295"/>
          </p:nvPr>
        </p:nvSpPr>
        <p:spPr>
          <a:xfrm>
            <a:off x="8610600" y="5257800"/>
            <a:ext cx="533400" cy="457200"/>
          </a:xfrm>
        </p:spPr>
        <p:txBody>
          <a:bodyPr/>
          <a:lstStyle/>
          <a:p>
            <a:fld id="{5769D82E-6987-4D55-BC92-780323C53D3E}" type="slidenum">
              <a:rPr lang="en-US" smtClean="0"/>
              <a:pPr/>
              <a:t>8</a:t>
            </a:fld>
            <a:endParaRPr lang="en-US" dirty="0"/>
          </a:p>
        </p:txBody>
      </p:sp>
    </p:spTree>
    <p:extLst>
      <p:ext uri="{BB962C8B-B14F-4D97-AF65-F5344CB8AC3E}">
        <p14:creationId xmlns:p14="http://schemas.microsoft.com/office/powerpoint/2010/main" val="34616605"/>
      </p:ext>
    </p:extLst>
  </p:cSld>
  <p:clrMapOvr>
    <a:masterClrMapping/>
  </p:clrMapOvr>
</p:sld>
</file>

<file path=ppt/theme/theme1.xml><?xml version="1.0" encoding="utf-8"?>
<a:theme xmlns:a="http://schemas.openxmlformats.org/drawingml/2006/main" name="Success After High School PPT Template">
  <a:themeElements>
    <a:clrScheme name="ESE">
      <a:dk1>
        <a:srgbClr val="0D1969"/>
      </a:dk1>
      <a:lt1>
        <a:sysClr val="window" lastClr="FFFFFF"/>
      </a:lt1>
      <a:dk2>
        <a:srgbClr val="0D1969"/>
      </a:dk2>
      <a:lt2>
        <a:srgbClr val="EEECE1"/>
      </a:lt2>
      <a:accent1>
        <a:srgbClr val="E86B01"/>
      </a:accent1>
      <a:accent2>
        <a:srgbClr val="0D1969"/>
      </a:accent2>
      <a:accent3>
        <a:srgbClr val="FBC40E"/>
      </a:accent3>
      <a:accent4>
        <a:srgbClr val="006600"/>
      </a:accent4>
      <a:accent5>
        <a:srgbClr val="C00000"/>
      </a:accent5>
      <a:accent6>
        <a:srgbClr val="800080"/>
      </a:accent6>
      <a:hlink>
        <a:srgbClr val="0000FF"/>
      </a:hlink>
      <a:folHlink>
        <a:srgbClr val="7F7F7F"/>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DropOffZoneRoutingForm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p:properties xmlns:p="http://schemas.microsoft.com/office/2006/metadata/properties" xmlns:xsi="http://www.w3.org/2001/XMLSchema-instance" xmlns:pc="http://schemas.microsoft.com/office/infopath/2007/PartnerControls">
  <documentManagement>
    <_vti_RoutingExistingProperties xmlns="0a4e05da-b9bc-4326-ad73-01ef31b95567" xsi:nil="true"/>
    <_dlc_DocIdPersistId xmlns="733efe1c-5bbe-4968-87dc-d400e65c879f">true</_dlc_DocIdPersistId>
    <_dlc_DocId xmlns="733efe1c-5bbe-4968-87dc-d400e65c879f">DESE-231-17119</_dlc_DocId>
    <_dlc_DocIdUrl xmlns="733efe1c-5bbe-4968-87dc-d400e65c879f">
      <Url>https://sharepoint.doemass.org/ese/webteam/cps/_layouts/DocIdRedir.aspx?ID=DESE-231-17119</Url>
      <Description>DESE-231-17119</Description>
    </_dlc_DocIdUrl>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524261BFE874874F899C38CF9C771BFF" ma:contentTypeVersion="7" ma:contentTypeDescription="Create a new document." ma:contentTypeScope="" ma:versionID="fe35eebca4745372fa53d5050364ca0c">
  <xsd:schema xmlns:xsd="http://www.w3.org/2001/XMLSchema" xmlns:xs="http://www.w3.org/2001/XMLSchema" xmlns:p="http://schemas.microsoft.com/office/2006/metadata/properties" xmlns:ns2="0a4e05da-b9bc-4326-ad73-01ef31b95567" xmlns:ns3="733efe1c-5bbe-4968-87dc-d400e65c879f" targetNamespace="http://schemas.microsoft.com/office/2006/metadata/properties" ma:root="true" ma:fieldsID="69b118e19905d1ad78f6c228cdaca311" ns2:_="" ns3:_="">
    <xsd:import namespace="0a4e05da-b9bc-4326-ad73-01ef31b95567"/>
    <xsd:import namespace="733efe1c-5bbe-4968-87dc-d400e65c879f"/>
    <xsd:element name="properties">
      <xsd:complexType>
        <xsd:sequence>
          <xsd:element name="documentManagement">
            <xsd:complexType>
              <xsd:all>
                <xsd:element ref="ns2:_vti_RoutingExistingProperties"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4e05da-b9bc-4326-ad73-01ef31b95567" elementFormDefault="qualified">
    <xsd:import namespace="http://schemas.microsoft.com/office/2006/documentManagement/types"/>
    <xsd:import namespace="http://schemas.microsoft.com/office/infopath/2007/PartnerControls"/>
    <xsd:element name="_vti_RoutingExistingProperties" ma:index="8" nillable="true" ma:displayName="Original Properties" ma:hidden="true" ma:internalName="_vti_RoutingExistingProperties">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33efe1c-5bbe-4968-87dc-d400e65c879f" elementFormDefault="qualified">
    <xsd:import namespace="http://schemas.microsoft.com/office/2006/documentManagement/types"/>
    <xsd:import namespace="http://schemas.microsoft.com/office/infopath/2007/PartnerControls"/>
    <xsd:element name="_dlc_DocId" ma:index="9" nillable="true" ma:displayName="Document ID Value" ma:description="The value of the document ID assigned to this item." ma:internalName="_dlc_DocId" ma:readOnly="true">
      <xsd:simpleType>
        <xsd:restriction base="dms:Text"/>
      </xsd:simpleType>
    </xsd:element>
    <xsd:element name="_dlc_DocIdUrl" ma:index="1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1"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3E6DA0A-DBE3-4394-B273-24FB34C1CA7E}">
  <ds:schemaRefs>
    <ds:schemaRef ds:uri="http://schemas.microsoft.com/sharepoint/v3/contenttype/forms"/>
  </ds:schemaRefs>
</ds:datastoreItem>
</file>

<file path=customXml/itemProps2.xml><?xml version="1.0" encoding="utf-8"?>
<ds:datastoreItem xmlns:ds="http://schemas.openxmlformats.org/officeDocument/2006/customXml" ds:itemID="{ABF10EAE-4B0E-4CD4-AA14-C081EC02AA50}">
  <ds:schemaRefs>
    <ds:schemaRef ds:uri="http://schemas.microsoft.com/sharepoint/events"/>
  </ds:schemaRefs>
</ds:datastoreItem>
</file>

<file path=customXml/itemProps3.xml><?xml version="1.0" encoding="utf-8"?>
<ds:datastoreItem xmlns:ds="http://schemas.openxmlformats.org/officeDocument/2006/customXml" ds:itemID="{551717E6-8A80-4069-91BD-8004A2AB003E}">
  <ds:schemaRefs>
    <ds:schemaRef ds:uri="0a4e05da-b9bc-4326-ad73-01ef31b95567"/>
    <ds:schemaRef ds:uri="http://purl.org/dc/terms/"/>
    <ds:schemaRef ds:uri="http://purl.org/dc/dcmitype/"/>
    <ds:schemaRef ds:uri="http://schemas.microsoft.com/office/infopath/2007/PartnerControls"/>
    <ds:schemaRef ds:uri="http://purl.org/dc/elements/1.1/"/>
    <ds:schemaRef ds:uri="http://schemas.microsoft.com/office/2006/documentManagement/types"/>
    <ds:schemaRef ds:uri="http://schemas.openxmlformats.org/package/2006/metadata/core-properties"/>
    <ds:schemaRef ds:uri="733efe1c-5bbe-4968-87dc-d400e65c879f"/>
    <ds:schemaRef ds:uri="http://schemas.microsoft.com/office/2006/metadata/properties"/>
    <ds:schemaRef ds:uri="http://www.w3.org/XML/1998/namespace"/>
  </ds:schemaRefs>
</ds:datastoreItem>
</file>

<file path=customXml/itemProps4.xml><?xml version="1.0" encoding="utf-8"?>
<ds:datastoreItem xmlns:ds="http://schemas.openxmlformats.org/officeDocument/2006/customXml" ds:itemID="{9C750A79-16A1-4271-989B-3DD428F53C6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a4e05da-b9bc-4326-ad73-01ef31b95567"/>
    <ds:schemaRef ds:uri="733efe1c-5bbe-4968-87dc-d400e65c87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Success After High School PPT Template</Template>
  <TotalTime>34208</TotalTime>
  <Words>622</Words>
  <Application>Microsoft Office PowerPoint</Application>
  <PresentationFormat>On-screen Show (4:3)</PresentationFormat>
  <Paragraphs>242</Paragraphs>
  <Slides>8</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Arial</vt:lpstr>
      <vt:lpstr>Calibri</vt:lpstr>
      <vt:lpstr>Georgia</vt:lpstr>
      <vt:lpstr>Tahoma</vt:lpstr>
      <vt:lpstr>Wingdings</vt:lpstr>
      <vt:lpstr>Wingdings 2</vt:lpstr>
      <vt:lpstr>Success After High School PPT Template</vt:lpstr>
      <vt:lpstr>What do we know about students’ early childhood experiences and their connection to elementary outcomes?   The Two Reports:</vt:lpstr>
      <vt:lpstr>Comparing two reports</vt:lpstr>
      <vt:lpstr>Where do these data come from?    Department of Elementary and Secondary Education Student Information Management System:   - public preschool enrollment data  - K-3 data, including enrollment, special education supports,  attendance, retention, suspension and MCAS data   Department of Early Education and Care (EEC) Child Care Financial Assistance (CCFA):  -enrollment data for children receiving income-eligible subsidies  - group type and placement  -attendance data     </vt:lpstr>
      <vt:lpstr>SR 513 – Initial Screen</vt:lpstr>
      <vt:lpstr>SR 513 – Data Report (Excel)</vt:lpstr>
      <vt:lpstr>SR 313 – Initial Screen</vt:lpstr>
      <vt:lpstr>SR 313 – Data Report</vt:lpstr>
      <vt:lpstr>Data use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Edwin Webinar: Early Childhood Reports (May 2019)</dc:title>
  <dc:creator>DESE</dc:creator>
  <cp:lastModifiedBy>Zou, Dong (EOE)</cp:lastModifiedBy>
  <cp:revision>1955</cp:revision>
  <cp:lastPrinted>2012-06-23T14:12:01Z</cp:lastPrinted>
  <dcterms:created xsi:type="dcterms:W3CDTF">2011-09-23T13:57:58Z</dcterms:created>
  <dcterms:modified xsi:type="dcterms:W3CDTF">2019-12-24T16:58:48Z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Dec 24 2019</vt:lpwstr>
  </property>
</Properties>
</file>