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Lst>
  <p:notesMasterIdLst>
    <p:notesMasterId r:id="rId17"/>
  </p:notesMasterIdLst>
  <p:handoutMasterIdLst>
    <p:handoutMasterId r:id="rId18"/>
  </p:handoutMasterIdLst>
  <p:sldIdLst>
    <p:sldId id="256" r:id="rId5"/>
    <p:sldId id="257" r:id="rId6"/>
    <p:sldId id="258" r:id="rId7"/>
    <p:sldId id="477" r:id="rId8"/>
    <p:sldId id="500" r:id="rId9"/>
    <p:sldId id="502" r:id="rId10"/>
    <p:sldId id="505" r:id="rId11"/>
    <p:sldId id="521" r:id="rId12"/>
    <p:sldId id="503" r:id="rId13"/>
    <p:sldId id="520" r:id="rId14"/>
    <p:sldId id="514" r:id="rId15"/>
    <p:sldId id="283" r:id="rId16"/>
  </p:sldIdLst>
  <p:sldSz cx="9144000" cy="5143500" type="screen16x9"/>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203B6A"/>
    <a:srgbClr val="434343"/>
    <a:srgbClr val="000000"/>
    <a:srgbClr val="101D34"/>
    <a:srgbClr val="F3F3FF"/>
    <a:srgbClr val="666666"/>
    <a:srgbClr val="DDE8FF"/>
    <a:srgbClr val="AFCAFF"/>
    <a:srgbClr val="538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EA2F0-CD46-4CB4-90D2-87492D4AF80F}" v="16" dt="2022-08-02T19:33:57.505"/>
  </p1510:revLst>
</p1510:revInfo>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2722" autoAdjust="0"/>
  </p:normalViewPr>
  <p:slideViewPr>
    <p:cSldViewPr snapToGrid="0">
      <p:cViewPr varScale="1">
        <p:scale>
          <a:sx n="135" d="100"/>
          <a:sy n="135" d="100"/>
        </p:scale>
        <p:origin x="846" y="108"/>
      </p:cViewPr>
      <p:guideLst>
        <p:guide orient="horz" pos="1620"/>
        <p:guide pos="2880"/>
      </p:guideLst>
    </p:cSldViewPr>
  </p:slideViewPr>
  <p:outlineViewPr>
    <p:cViewPr>
      <p:scale>
        <a:sx n="33" d="100"/>
        <a:sy n="33" d="100"/>
      </p:scale>
      <p:origin x="0" y="-556"/>
    </p:cViewPr>
  </p:outlineViewPr>
  <p:notesTextViewPr>
    <p:cViewPr>
      <p:scale>
        <a:sx n="1" d="1"/>
        <a:sy n="1" d="1"/>
      </p:scale>
      <p:origin x="0" y="0"/>
    </p:cViewPr>
  </p:notesTextViewPr>
  <p:sorterViewPr>
    <p:cViewPr>
      <p:scale>
        <a:sx n="150" d="100"/>
        <a:sy n="150" d="100"/>
      </p:scale>
      <p:origin x="0" y="-1460"/>
    </p:cViewPr>
  </p:sorterViewPr>
  <p:notesViewPr>
    <p:cSldViewPr snapToGrid="0">
      <p:cViewPr>
        <p:scale>
          <a:sx n="1" d="2"/>
          <a:sy n="1" d="2"/>
        </p:scale>
        <p:origin x="4512" y="9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s, Shelagh (DESE)" userId="30e4376d-90d2-4e3f-a1ac-d39e1e9ac773" providerId="ADAL" clId="{EB7EA2F0-CD46-4CB4-90D2-87492D4AF80F}"/>
    <pc:docChg chg="custSel modSld">
      <pc:chgData name="Peoples, Shelagh (DESE)" userId="30e4376d-90d2-4e3f-a1ac-d39e1e9ac773" providerId="ADAL" clId="{EB7EA2F0-CD46-4CB4-90D2-87492D4AF80F}" dt="2022-08-02T19:34:37.848" v="2318" actId="20577"/>
      <pc:docMkLst>
        <pc:docMk/>
      </pc:docMkLst>
      <pc:sldChg chg="modSp mod">
        <pc:chgData name="Peoples, Shelagh (DESE)" userId="30e4376d-90d2-4e3f-a1ac-d39e1e9ac773" providerId="ADAL" clId="{EB7EA2F0-CD46-4CB4-90D2-87492D4AF80F}" dt="2022-08-02T19:17:46.844" v="2012" actId="207"/>
        <pc:sldMkLst>
          <pc:docMk/>
          <pc:sldMk cId="0" sldId="257"/>
        </pc:sldMkLst>
        <pc:spChg chg="mod">
          <ac:chgData name="Peoples, Shelagh (DESE)" userId="30e4376d-90d2-4e3f-a1ac-d39e1e9ac773" providerId="ADAL" clId="{EB7EA2F0-CD46-4CB4-90D2-87492D4AF80F}" dt="2022-08-02T19:17:44.468" v="2011" actId="207"/>
          <ac:spMkLst>
            <pc:docMk/>
            <pc:sldMk cId="0" sldId="257"/>
            <ac:spMk id="13" creationId="{22771031-822C-4E14-B6E9-391E048AC9F8}"/>
          </ac:spMkLst>
        </pc:spChg>
        <pc:spChg chg="mod">
          <ac:chgData name="Peoples, Shelagh (DESE)" userId="30e4376d-90d2-4e3f-a1ac-d39e1e9ac773" providerId="ADAL" clId="{EB7EA2F0-CD46-4CB4-90D2-87492D4AF80F}" dt="2022-08-02T19:17:46.844" v="2012" actId="207"/>
          <ac:spMkLst>
            <pc:docMk/>
            <pc:sldMk cId="0" sldId="257"/>
            <ac:spMk id="15" creationId="{9B4D1A05-61B2-4002-B1E8-4E3517F37CF8}"/>
          </ac:spMkLst>
        </pc:spChg>
        <pc:spChg chg="mod">
          <ac:chgData name="Peoples, Shelagh (DESE)" userId="30e4376d-90d2-4e3f-a1ac-d39e1e9ac773" providerId="ADAL" clId="{EB7EA2F0-CD46-4CB4-90D2-87492D4AF80F}" dt="2022-08-02T19:17:13.412" v="2005" actId="33553"/>
          <ac:spMkLst>
            <pc:docMk/>
            <pc:sldMk cId="0" sldId="257"/>
            <ac:spMk id="134" creationId="{00000000-0000-0000-0000-000000000000}"/>
          </ac:spMkLst>
        </pc:spChg>
        <pc:spChg chg="mod">
          <ac:chgData name="Peoples, Shelagh (DESE)" userId="30e4376d-90d2-4e3f-a1ac-d39e1e9ac773" providerId="ADAL" clId="{EB7EA2F0-CD46-4CB4-90D2-87492D4AF80F}" dt="2022-08-02T19:17:40.571" v="2010" actId="207"/>
          <ac:spMkLst>
            <pc:docMk/>
            <pc:sldMk cId="0" sldId="257"/>
            <ac:spMk id="136" creationId="{00000000-0000-0000-0000-000000000000}"/>
          </ac:spMkLst>
        </pc:spChg>
      </pc:sldChg>
      <pc:sldChg chg="modSp mod">
        <pc:chgData name="Peoples, Shelagh (DESE)" userId="30e4376d-90d2-4e3f-a1ac-d39e1e9ac773" providerId="ADAL" clId="{EB7EA2F0-CD46-4CB4-90D2-87492D4AF80F}" dt="2022-08-02T19:17:18.715" v="2006" actId="33553"/>
        <pc:sldMkLst>
          <pc:docMk/>
          <pc:sldMk cId="0" sldId="258"/>
        </pc:sldMkLst>
        <pc:spChg chg="mod">
          <ac:chgData name="Peoples, Shelagh (DESE)" userId="30e4376d-90d2-4e3f-a1ac-d39e1e9ac773" providerId="ADAL" clId="{EB7EA2F0-CD46-4CB4-90D2-87492D4AF80F}" dt="2022-08-02T19:17:18.715" v="2006" actId="33553"/>
          <ac:spMkLst>
            <pc:docMk/>
            <pc:sldMk cId="0" sldId="258"/>
            <ac:spMk id="159" creationId="{00000000-0000-0000-0000-000000000000}"/>
          </ac:spMkLst>
        </pc:spChg>
      </pc:sldChg>
      <pc:sldChg chg="modSp mod">
        <pc:chgData name="Peoples, Shelagh (DESE)" userId="30e4376d-90d2-4e3f-a1ac-d39e1e9ac773" providerId="ADAL" clId="{EB7EA2F0-CD46-4CB4-90D2-87492D4AF80F}" dt="2022-08-02T19:17:31.744" v="2009" actId="33553"/>
        <pc:sldMkLst>
          <pc:docMk/>
          <pc:sldMk cId="0" sldId="283"/>
        </pc:sldMkLst>
        <pc:spChg chg="mod">
          <ac:chgData name="Peoples, Shelagh (DESE)" userId="30e4376d-90d2-4e3f-a1ac-d39e1e9ac773" providerId="ADAL" clId="{EB7EA2F0-CD46-4CB4-90D2-87492D4AF80F}" dt="2022-08-02T19:17:31.744" v="2009" actId="33553"/>
          <ac:spMkLst>
            <pc:docMk/>
            <pc:sldMk cId="0" sldId="283"/>
            <ac:spMk id="412" creationId="{00000000-0000-0000-0000-000000000000}"/>
          </ac:spMkLst>
        </pc:spChg>
      </pc:sldChg>
      <pc:sldChg chg="modSp mod">
        <pc:chgData name="Peoples, Shelagh (DESE)" userId="30e4376d-90d2-4e3f-a1ac-d39e1e9ac773" providerId="ADAL" clId="{EB7EA2F0-CD46-4CB4-90D2-87492D4AF80F}" dt="2022-08-02T19:14:12.935" v="1020" actId="962"/>
        <pc:sldMkLst>
          <pc:docMk/>
          <pc:sldMk cId="1293835636" sldId="477"/>
        </pc:sldMkLst>
        <pc:grpChg chg="mod">
          <ac:chgData name="Peoples, Shelagh (DESE)" userId="30e4376d-90d2-4e3f-a1ac-d39e1e9ac773" providerId="ADAL" clId="{EB7EA2F0-CD46-4CB4-90D2-87492D4AF80F}" dt="2022-08-02T19:13:56.820" v="1017" actId="962"/>
          <ac:grpSpMkLst>
            <pc:docMk/>
            <pc:sldMk cId="1293835636" sldId="477"/>
            <ac:grpSpMk id="7" creationId="{DEF0AC3A-ABAF-818F-433B-053E0ABFDC63}"/>
          </ac:grpSpMkLst>
        </pc:grpChg>
        <pc:cxnChg chg="mod">
          <ac:chgData name="Peoples, Shelagh (DESE)" userId="30e4376d-90d2-4e3f-a1ac-d39e1e9ac773" providerId="ADAL" clId="{EB7EA2F0-CD46-4CB4-90D2-87492D4AF80F}" dt="2022-08-02T19:14:07.288" v="1018" actId="962"/>
          <ac:cxnSpMkLst>
            <pc:docMk/>
            <pc:sldMk cId="1293835636" sldId="477"/>
            <ac:cxnSpMk id="11" creationId="{06991EC2-BAE2-B42F-0F40-70F723DE2935}"/>
          </ac:cxnSpMkLst>
        </pc:cxnChg>
        <pc:cxnChg chg="mod">
          <ac:chgData name="Peoples, Shelagh (DESE)" userId="30e4376d-90d2-4e3f-a1ac-d39e1e9ac773" providerId="ADAL" clId="{EB7EA2F0-CD46-4CB4-90D2-87492D4AF80F}" dt="2022-08-02T19:14:12.935" v="1020" actId="962"/>
          <ac:cxnSpMkLst>
            <pc:docMk/>
            <pc:sldMk cId="1293835636" sldId="477"/>
            <ac:cxnSpMk id="17" creationId="{DD60AE6A-E8F5-A757-0860-69D61D662ADB}"/>
          </ac:cxnSpMkLst>
        </pc:cxnChg>
        <pc:cxnChg chg="mod">
          <ac:chgData name="Peoples, Shelagh (DESE)" userId="30e4376d-90d2-4e3f-a1ac-d39e1e9ac773" providerId="ADAL" clId="{EB7EA2F0-CD46-4CB4-90D2-87492D4AF80F}" dt="2022-08-02T19:14:09.927" v="1019" actId="962"/>
          <ac:cxnSpMkLst>
            <pc:docMk/>
            <pc:sldMk cId="1293835636" sldId="477"/>
            <ac:cxnSpMk id="25" creationId="{7BD30248-016E-6EE7-0195-BFAD034059E9}"/>
          </ac:cxnSpMkLst>
        </pc:cxnChg>
      </pc:sldChg>
      <pc:sldChg chg="modSp mod">
        <pc:chgData name="Peoples, Shelagh (DESE)" userId="30e4376d-90d2-4e3f-a1ac-d39e1e9ac773" providerId="ADAL" clId="{EB7EA2F0-CD46-4CB4-90D2-87492D4AF80F}" dt="2022-08-02T19:18:50.013" v="2020" actId="207"/>
        <pc:sldMkLst>
          <pc:docMk/>
          <pc:sldMk cId="3735851391" sldId="500"/>
        </pc:sldMkLst>
        <pc:spChg chg="mod">
          <ac:chgData name="Peoples, Shelagh (DESE)" userId="30e4376d-90d2-4e3f-a1ac-d39e1e9ac773" providerId="ADAL" clId="{EB7EA2F0-CD46-4CB4-90D2-87492D4AF80F}" dt="2022-08-02T19:18:50.013" v="2020" actId="207"/>
          <ac:spMkLst>
            <pc:docMk/>
            <pc:sldMk cId="3735851391" sldId="500"/>
            <ac:spMk id="9" creationId="{00000000-0000-0000-0000-000000000000}"/>
          </ac:spMkLst>
        </pc:spChg>
        <pc:picChg chg="mod">
          <ac:chgData name="Peoples, Shelagh (DESE)" userId="30e4376d-90d2-4e3f-a1ac-d39e1e9ac773" providerId="ADAL" clId="{EB7EA2F0-CD46-4CB4-90D2-87492D4AF80F}" dt="2022-08-02T19:16:35.787" v="2000" actId="962"/>
          <ac:picMkLst>
            <pc:docMk/>
            <pc:sldMk cId="3735851391" sldId="500"/>
            <ac:picMk id="161" creationId="{1958709D-8540-3FD7-ECB4-024134CEE7A6}"/>
          </ac:picMkLst>
        </pc:picChg>
      </pc:sldChg>
      <pc:sldChg chg="modSp">
        <pc:chgData name="Peoples, Shelagh (DESE)" userId="30e4376d-90d2-4e3f-a1ac-d39e1e9ac773" providerId="ADAL" clId="{EB7EA2F0-CD46-4CB4-90D2-87492D4AF80F}" dt="2022-08-02T19:18:57.547" v="2021" actId="207"/>
        <pc:sldMkLst>
          <pc:docMk/>
          <pc:sldMk cId="549316254" sldId="502"/>
        </pc:sldMkLst>
        <pc:spChg chg="mod">
          <ac:chgData name="Peoples, Shelagh (DESE)" userId="30e4376d-90d2-4e3f-a1ac-d39e1e9ac773" providerId="ADAL" clId="{EB7EA2F0-CD46-4CB4-90D2-87492D4AF80F}" dt="2022-08-02T19:18:57.547" v="2021" actId="207"/>
          <ac:spMkLst>
            <pc:docMk/>
            <pc:sldMk cId="549316254" sldId="502"/>
            <ac:spMk id="9" creationId="{00000000-0000-0000-0000-000000000000}"/>
          </ac:spMkLst>
        </pc:spChg>
      </pc:sldChg>
      <pc:sldChg chg="delSp modSp mod">
        <pc:chgData name="Peoples, Shelagh (DESE)" userId="30e4376d-90d2-4e3f-a1ac-d39e1e9ac773" providerId="ADAL" clId="{EB7EA2F0-CD46-4CB4-90D2-87492D4AF80F}" dt="2022-08-02T19:17:23.679" v="2007" actId="33553"/>
        <pc:sldMkLst>
          <pc:docMk/>
          <pc:sldMk cId="1316674746" sldId="503"/>
        </pc:sldMkLst>
        <pc:spChg chg="mod">
          <ac:chgData name="Peoples, Shelagh (DESE)" userId="30e4376d-90d2-4e3f-a1ac-d39e1e9ac773" providerId="ADAL" clId="{EB7EA2F0-CD46-4CB4-90D2-87492D4AF80F}" dt="2022-08-02T19:17:23.679" v="2007" actId="33553"/>
          <ac:spMkLst>
            <pc:docMk/>
            <pc:sldMk cId="1316674746" sldId="503"/>
            <ac:spMk id="5" creationId="{8230A0CA-00A6-498E-A8AA-34764FBF3A9E}"/>
          </ac:spMkLst>
        </pc:spChg>
        <pc:spChg chg="del mod">
          <ac:chgData name="Peoples, Shelagh (DESE)" userId="30e4376d-90d2-4e3f-a1ac-d39e1e9ac773" providerId="ADAL" clId="{EB7EA2F0-CD46-4CB4-90D2-87492D4AF80F}" dt="2022-08-02T19:16:57.873" v="2002" actId="21"/>
          <ac:spMkLst>
            <pc:docMk/>
            <pc:sldMk cId="1316674746" sldId="503"/>
            <ac:spMk id="228" creationId="{00000000-0000-0000-0000-000000000000}"/>
          </ac:spMkLst>
        </pc:spChg>
      </pc:sldChg>
      <pc:sldChg chg="modSp mod">
        <pc:chgData name="Peoples, Shelagh (DESE)" userId="30e4376d-90d2-4e3f-a1ac-d39e1e9ac773" providerId="ADAL" clId="{EB7EA2F0-CD46-4CB4-90D2-87492D4AF80F}" dt="2022-08-02T19:34:37.848" v="2318" actId="20577"/>
        <pc:sldMkLst>
          <pc:docMk/>
          <pc:sldMk cId="3124637623" sldId="514"/>
        </pc:sldMkLst>
        <pc:spChg chg="mod">
          <ac:chgData name="Peoples, Shelagh (DESE)" userId="30e4376d-90d2-4e3f-a1ac-d39e1e9ac773" providerId="ADAL" clId="{EB7EA2F0-CD46-4CB4-90D2-87492D4AF80F}" dt="2022-08-02T19:34:37.848" v="2318" actId="20577"/>
          <ac:spMkLst>
            <pc:docMk/>
            <pc:sldMk cId="3124637623" sldId="514"/>
            <ac:spMk id="3" creationId="{CF2C4FA8-F164-4FA0-B26F-D69BFAD0507C}"/>
          </ac:spMkLst>
        </pc:spChg>
      </pc:sldChg>
      <pc:sldChg chg="delSp modSp mod">
        <pc:chgData name="Peoples, Shelagh (DESE)" userId="30e4376d-90d2-4e3f-a1ac-d39e1e9ac773" providerId="ADAL" clId="{EB7EA2F0-CD46-4CB4-90D2-87492D4AF80F}" dt="2022-08-02T19:17:27.897" v="2008" actId="33553"/>
        <pc:sldMkLst>
          <pc:docMk/>
          <pc:sldMk cId="384846806" sldId="520"/>
        </pc:sldMkLst>
        <pc:spChg chg="mod">
          <ac:chgData name="Peoples, Shelagh (DESE)" userId="30e4376d-90d2-4e3f-a1ac-d39e1e9ac773" providerId="ADAL" clId="{EB7EA2F0-CD46-4CB4-90D2-87492D4AF80F}" dt="2022-08-02T19:17:27.897" v="2008" actId="33553"/>
          <ac:spMkLst>
            <pc:docMk/>
            <pc:sldMk cId="384846806" sldId="520"/>
            <ac:spMk id="5" creationId="{8230A0CA-00A6-498E-A8AA-34764FBF3A9E}"/>
          </ac:spMkLst>
        </pc:spChg>
        <pc:spChg chg="del mod">
          <ac:chgData name="Peoples, Shelagh (DESE)" userId="30e4376d-90d2-4e3f-a1ac-d39e1e9ac773" providerId="ADAL" clId="{EB7EA2F0-CD46-4CB4-90D2-87492D4AF80F}" dt="2022-08-02T19:17:02.035" v="2004" actId="21"/>
          <ac:spMkLst>
            <pc:docMk/>
            <pc:sldMk cId="384846806" sldId="520"/>
            <ac:spMk id="228" creationId="{00000000-0000-0000-0000-000000000000}"/>
          </ac:spMkLst>
        </pc:spChg>
      </pc:sldChg>
    </pc:docChg>
  </pc:docChgLst>
  <pc:docChgLst>
    <pc:chgData name="Peoples, Shelagh (DESE)" userId="30e4376d-90d2-4e3f-a1ac-d39e1e9ac773" providerId="ADAL" clId="{17796191-BB9A-4868-8837-B4E557BCBC28}"/>
    <pc:docChg chg="undo custSel addSld delSld modSld sldOrd">
      <pc:chgData name="Peoples, Shelagh (DESE)" userId="30e4376d-90d2-4e3f-a1ac-d39e1e9ac773" providerId="ADAL" clId="{17796191-BB9A-4868-8837-B4E557BCBC28}" dt="2022-07-22T14:43:19.076" v="2571"/>
      <pc:docMkLst>
        <pc:docMk/>
      </pc:docMkLst>
      <pc:sldChg chg="modSp mod">
        <pc:chgData name="Peoples, Shelagh (DESE)" userId="30e4376d-90d2-4e3f-a1ac-d39e1e9ac773" providerId="ADAL" clId="{17796191-BB9A-4868-8837-B4E557BCBC28}" dt="2022-07-20T17:11:39.701" v="23" actId="20577"/>
        <pc:sldMkLst>
          <pc:docMk/>
          <pc:sldMk cId="0" sldId="256"/>
        </pc:sldMkLst>
        <pc:spChg chg="mod">
          <ac:chgData name="Peoples, Shelagh (DESE)" userId="30e4376d-90d2-4e3f-a1ac-d39e1e9ac773" providerId="ADAL" clId="{17796191-BB9A-4868-8837-B4E557BCBC28}" dt="2022-07-20T17:11:33.996" v="19" actId="20577"/>
          <ac:spMkLst>
            <pc:docMk/>
            <pc:sldMk cId="0" sldId="256"/>
            <ac:spMk id="126" creationId="{00000000-0000-0000-0000-000000000000}"/>
          </ac:spMkLst>
        </pc:spChg>
        <pc:spChg chg="mod">
          <ac:chgData name="Peoples, Shelagh (DESE)" userId="30e4376d-90d2-4e3f-a1ac-d39e1e9ac773" providerId="ADAL" clId="{17796191-BB9A-4868-8837-B4E557BCBC28}" dt="2022-07-20T17:11:39.701" v="23" actId="20577"/>
          <ac:spMkLst>
            <pc:docMk/>
            <pc:sldMk cId="0" sldId="256"/>
            <ac:spMk id="127" creationId="{00000000-0000-0000-0000-000000000000}"/>
          </ac:spMkLst>
        </pc:spChg>
      </pc:sldChg>
      <pc:sldChg chg="delSp modSp mod">
        <pc:chgData name="Peoples, Shelagh (DESE)" userId="30e4376d-90d2-4e3f-a1ac-d39e1e9ac773" providerId="ADAL" clId="{17796191-BB9A-4868-8837-B4E557BCBC28}" dt="2022-07-22T14:42:55.801" v="2570" actId="20577"/>
        <pc:sldMkLst>
          <pc:docMk/>
          <pc:sldMk cId="0" sldId="257"/>
        </pc:sldMkLst>
        <pc:spChg chg="mod">
          <ac:chgData name="Peoples, Shelagh (DESE)" userId="30e4376d-90d2-4e3f-a1ac-d39e1e9ac773" providerId="ADAL" clId="{17796191-BB9A-4868-8837-B4E557BCBC28}" dt="2022-07-20T17:12:43.382" v="44" actId="20577"/>
          <ac:spMkLst>
            <pc:docMk/>
            <pc:sldMk cId="0" sldId="257"/>
            <ac:spMk id="13" creationId="{22771031-822C-4E14-B6E9-391E048AC9F8}"/>
          </ac:spMkLst>
        </pc:spChg>
        <pc:spChg chg="mod">
          <ac:chgData name="Peoples, Shelagh (DESE)" userId="30e4376d-90d2-4e3f-a1ac-d39e1e9ac773" providerId="ADAL" clId="{17796191-BB9A-4868-8837-B4E557BCBC28}" dt="2022-07-20T19:22:49.759" v="1979" actId="20577"/>
          <ac:spMkLst>
            <pc:docMk/>
            <pc:sldMk cId="0" sldId="257"/>
            <ac:spMk id="14" creationId="{73A7FD71-46B0-410C-BCBF-86FBC8D66FA7}"/>
          </ac:spMkLst>
        </pc:spChg>
        <pc:spChg chg="mod">
          <ac:chgData name="Peoples, Shelagh (DESE)" userId="30e4376d-90d2-4e3f-a1ac-d39e1e9ac773" providerId="ADAL" clId="{17796191-BB9A-4868-8837-B4E557BCBC28}" dt="2022-07-20T17:13:00.126" v="47" actId="20577"/>
          <ac:spMkLst>
            <pc:docMk/>
            <pc:sldMk cId="0" sldId="257"/>
            <ac:spMk id="15" creationId="{9B4D1A05-61B2-4002-B1E8-4E3517F37CF8}"/>
          </ac:spMkLst>
        </pc:spChg>
        <pc:spChg chg="mod">
          <ac:chgData name="Peoples, Shelagh (DESE)" userId="30e4376d-90d2-4e3f-a1ac-d39e1e9ac773" providerId="ADAL" clId="{17796191-BB9A-4868-8837-B4E557BCBC28}" dt="2022-07-20T17:12:49.563" v="45" actId="1076"/>
          <ac:spMkLst>
            <pc:docMk/>
            <pc:sldMk cId="0" sldId="257"/>
            <ac:spMk id="17" creationId="{2A467818-3141-4942-96B6-53A654EAC490}"/>
          </ac:spMkLst>
        </pc:spChg>
        <pc:spChg chg="del">
          <ac:chgData name="Peoples, Shelagh (DESE)" userId="30e4376d-90d2-4e3f-a1ac-d39e1e9ac773" providerId="ADAL" clId="{17796191-BB9A-4868-8837-B4E557BCBC28}" dt="2022-07-20T17:12:30.393" v="41" actId="21"/>
          <ac:spMkLst>
            <pc:docMk/>
            <pc:sldMk cId="0" sldId="257"/>
            <ac:spMk id="18" creationId="{6288FA9F-4CF7-4353-B3AF-17424C52A980}"/>
          </ac:spMkLst>
        </pc:spChg>
        <pc:spChg chg="del">
          <ac:chgData name="Peoples, Shelagh (DESE)" userId="30e4376d-90d2-4e3f-a1ac-d39e1e9ac773" providerId="ADAL" clId="{17796191-BB9A-4868-8837-B4E557BCBC28}" dt="2022-07-20T17:12:28.068" v="40" actId="21"/>
          <ac:spMkLst>
            <pc:docMk/>
            <pc:sldMk cId="0" sldId="257"/>
            <ac:spMk id="32" creationId="{2182063C-A929-439C-B0F4-1F3CFD4C0FF5}"/>
          </ac:spMkLst>
        </pc:spChg>
        <pc:spChg chg="mod">
          <ac:chgData name="Peoples, Shelagh (DESE)" userId="30e4376d-90d2-4e3f-a1ac-d39e1e9ac773" providerId="ADAL" clId="{17796191-BB9A-4868-8837-B4E557BCBC28}" dt="2022-07-20T17:12:40.618" v="43" actId="1076"/>
          <ac:spMkLst>
            <pc:docMk/>
            <pc:sldMk cId="0" sldId="257"/>
            <ac:spMk id="136" creationId="{00000000-0000-0000-0000-000000000000}"/>
          </ac:spMkLst>
        </pc:spChg>
        <pc:spChg chg="del">
          <ac:chgData name="Peoples, Shelagh (DESE)" userId="30e4376d-90d2-4e3f-a1ac-d39e1e9ac773" providerId="ADAL" clId="{17796191-BB9A-4868-8837-B4E557BCBC28}" dt="2022-07-20T17:12:30.393" v="41" actId="21"/>
          <ac:spMkLst>
            <pc:docMk/>
            <pc:sldMk cId="0" sldId="257"/>
            <ac:spMk id="139" creationId="{00000000-0000-0000-0000-000000000000}"/>
          </ac:spMkLst>
        </pc:spChg>
        <pc:spChg chg="mod">
          <ac:chgData name="Peoples, Shelagh (DESE)" userId="30e4376d-90d2-4e3f-a1ac-d39e1e9ac773" providerId="ADAL" clId="{17796191-BB9A-4868-8837-B4E557BCBC28}" dt="2022-07-22T14:42:55.801" v="2570" actId="20577"/>
          <ac:spMkLst>
            <pc:docMk/>
            <pc:sldMk cId="0" sldId="257"/>
            <ac:spMk id="140" creationId="{00000000-0000-0000-0000-000000000000}"/>
          </ac:spMkLst>
        </pc:spChg>
        <pc:spChg chg="del">
          <ac:chgData name="Peoples, Shelagh (DESE)" userId="30e4376d-90d2-4e3f-a1ac-d39e1e9ac773" providerId="ADAL" clId="{17796191-BB9A-4868-8837-B4E557BCBC28}" dt="2022-07-20T17:12:28.068" v="40" actId="21"/>
          <ac:spMkLst>
            <pc:docMk/>
            <pc:sldMk cId="0" sldId="257"/>
            <ac:spMk id="142" creationId="{00000000-0000-0000-0000-000000000000}"/>
          </ac:spMkLst>
        </pc:spChg>
        <pc:spChg chg="del mod">
          <ac:chgData name="Peoples, Shelagh (DESE)" userId="30e4376d-90d2-4e3f-a1ac-d39e1e9ac773" providerId="ADAL" clId="{17796191-BB9A-4868-8837-B4E557BCBC28}" dt="2022-07-22T14:20:51.305" v="2290" actId="21"/>
          <ac:spMkLst>
            <pc:docMk/>
            <pc:sldMk cId="0" sldId="257"/>
            <ac:spMk id="143" creationId="{00000000-0000-0000-0000-000000000000}"/>
          </ac:spMkLst>
        </pc:spChg>
      </pc:sldChg>
      <pc:sldChg chg="modSp mod">
        <pc:chgData name="Peoples, Shelagh (DESE)" userId="30e4376d-90d2-4e3f-a1ac-d39e1e9ac773" providerId="ADAL" clId="{17796191-BB9A-4868-8837-B4E557BCBC28}" dt="2022-07-22T14:43:19.076" v="2571"/>
        <pc:sldMkLst>
          <pc:docMk/>
          <pc:sldMk cId="0" sldId="258"/>
        </pc:sldMkLst>
        <pc:spChg chg="mod">
          <ac:chgData name="Peoples, Shelagh (DESE)" userId="30e4376d-90d2-4e3f-a1ac-d39e1e9ac773" providerId="ADAL" clId="{17796191-BB9A-4868-8837-B4E557BCBC28}" dt="2022-07-22T14:43:19.076" v="2571"/>
          <ac:spMkLst>
            <pc:docMk/>
            <pc:sldMk cId="0" sldId="258"/>
            <ac:spMk id="159" creationId="{00000000-0000-0000-0000-000000000000}"/>
          </ac:spMkLst>
        </pc:spChg>
      </pc:sldChg>
      <pc:sldChg chg="del">
        <pc:chgData name="Peoples, Shelagh (DESE)" userId="30e4376d-90d2-4e3f-a1ac-d39e1e9ac773" providerId="ADAL" clId="{17796191-BB9A-4868-8837-B4E557BCBC28}" dt="2022-07-20T17:47:00.302" v="719" actId="2696"/>
        <pc:sldMkLst>
          <pc:docMk/>
          <pc:sldMk cId="0" sldId="269"/>
        </pc:sldMkLst>
      </pc:sldChg>
      <pc:sldChg chg="addSp delSp modSp add del mod">
        <pc:chgData name="Peoples, Shelagh (DESE)" userId="30e4376d-90d2-4e3f-a1ac-d39e1e9ac773" providerId="ADAL" clId="{17796191-BB9A-4868-8837-B4E557BCBC28}" dt="2022-07-20T19:20:51.289" v="1974" actId="2696"/>
        <pc:sldMkLst>
          <pc:docMk/>
          <pc:sldMk cId="0" sldId="274"/>
        </pc:sldMkLst>
        <pc:spChg chg="del mod">
          <ac:chgData name="Peoples, Shelagh (DESE)" userId="30e4376d-90d2-4e3f-a1ac-d39e1e9ac773" providerId="ADAL" clId="{17796191-BB9A-4868-8837-B4E557BCBC28}" dt="2022-07-20T18:23:35.432" v="1283" actId="21"/>
          <ac:spMkLst>
            <pc:docMk/>
            <pc:sldMk cId="0" sldId="274"/>
            <ac:spMk id="3" creationId="{FD04FB48-D251-1108-F9F4-A63D7F3FE08B}"/>
          </ac:spMkLst>
        </pc:spChg>
        <pc:spChg chg="add mod">
          <ac:chgData name="Peoples, Shelagh (DESE)" userId="30e4376d-90d2-4e3f-a1ac-d39e1e9ac773" providerId="ADAL" clId="{17796191-BB9A-4868-8837-B4E557BCBC28}" dt="2022-07-20T18:34:16.341" v="1663" actId="2711"/>
          <ac:spMkLst>
            <pc:docMk/>
            <pc:sldMk cId="0" sldId="274"/>
            <ac:spMk id="16" creationId="{EAF849AC-8DF1-7D14-67DC-90EC8E6D93A4}"/>
          </ac:spMkLst>
        </pc:spChg>
        <pc:spChg chg="add mod">
          <ac:chgData name="Peoples, Shelagh (DESE)" userId="30e4376d-90d2-4e3f-a1ac-d39e1e9ac773" providerId="ADAL" clId="{17796191-BB9A-4868-8837-B4E557BCBC28}" dt="2022-07-20T18:33:22.106" v="1647" actId="1035"/>
          <ac:spMkLst>
            <pc:docMk/>
            <pc:sldMk cId="0" sldId="274"/>
            <ac:spMk id="17" creationId="{6689FEA5-5A45-157B-AB76-646AE71F081C}"/>
          </ac:spMkLst>
        </pc:spChg>
        <pc:spChg chg="add mod">
          <ac:chgData name="Peoples, Shelagh (DESE)" userId="30e4376d-90d2-4e3f-a1ac-d39e1e9ac773" providerId="ADAL" clId="{17796191-BB9A-4868-8837-B4E557BCBC28}" dt="2022-07-20T18:34:16.341" v="1663" actId="2711"/>
          <ac:spMkLst>
            <pc:docMk/>
            <pc:sldMk cId="0" sldId="274"/>
            <ac:spMk id="18" creationId="{30166C1A-89D5-CFBF-9B9A-3BFC8E7B6654}"/>
          </ac:spMkLst>
        </pc:spChg>
        <pc:spChg chg="add mod">
          <ac:chgData name="Peoples, Shelagh (DESE)" userId="30e4376d-90d2-4e3f-a1ac-d39e1e9ac773" providerId="ADAL" clId="{17796191-BB9A-4868-8837-B4E557BCBC28}" dt="2022-07-20T18:34:16.341" v="1663" actId="2711"/>
          <ac:spMkLst>
            <pc:docMk/>
            <pc:sldMk cId="0" sldId="274"/>
            <ac:spMk id="19" creationId="{270F44BC-DA4B-40EE-CF45-08F183FB0C10}"/>
          </ac:spMkLst>
        </pc:spChg>
        <pc:spChg chg="add del mod">
          <ac:chgData name="Peoples, Shelagh (DESE)" userId="30e4376d-90d2-4e3f-a1ac-d39e1e9ac773" providerId="ADAL" clId="{17796191-BB9A-4868-8837-B4E557BCBC28}" dt="2022-07-20T18:27:03.111" v="1428"/>
          <ac:spMkLst>
            <pc:docMk/>
            <pc:sldMk cId="0" sldId="274"/>
            <ac:spMk id="20" creationId="{13DBDDD5-3F23-0E62-EC9A-DDCE7D45ED22}"/>
          </ac:spMkLst>
        </pc:spChg>
        <pc:spChg chg="add del mod">
          <ac:chgData name="Peoples, Shelagh (DESE)" userId="30e4376d-90d2-4e3f-a1ac-d39e1e9ac773" providerId="ADAL" clId="{17796191-BB9A-4868-8837-B4E557BCBC28}" dt="2022-07-20T18:27:16.594" v="1432"/>
          <ac:spMkLst>
            <pc:docMk/>
            <pc:sldMk cId="0" sldId="274"/>
            <ac:spMk id="21" creationId="{A3BD5F1D-FCB4-34F4-881B-FD0802AE0C47}"/>
          </ac:spMkLst>
        </pc:spChg>
        <pc:spChg chg="add mod">
          <ac:chgData name="Peoples, Shelagh (DESE)" userId="30e4376d-90d2-4e3f-a1ac-d39e1e9ac773" providerId="ADAL" clId="{17796191-BB9A-4868-8837-B4E557BCBC28}" dt="2022-07-20T18:34:35.644" v="1666" actId="554"/>
          <ac:spMkLst>
            <pc:docMk/>
            <pc:sldMk cId="0" sldId="274"/>
            <ac:spMk id="22" creationId="{C21CCD73-5ACA-A36A-2FB5-E23A454D13BF}"/>
          </ac:spMkLst>
        </pc:spChg>
        <pc:spChg chg="add mod">
          <ac:chgData name="Peoples, Shelagh (DESE)" userId="30e4376d-90d2-4e3f-a1ac-d39e1e9ac773" providerId="ADAL" clId="{17796191-BB9A-4868-8837-B4E557BCBC28}" dt="2022-07-20T18:29:05.243" v="1535" actId="2711"/>
          <ac:spMkLst>
            <pc:docMk/>
            <pc:sldMk cId="0" sldId="274"/>
            <ac:spMk id="23" creationId="{CB42063C-3F83-8324-B7D2-D4DD858396B3}"/>
          </ac:spMkLst>
        </pc:spChg>
        <pc:spChg chg="add mod">
          <ac:chgData name="Peoples, Shelagh (DESE)" userId="30e4376d-90d2-4e3f-a1ac-d39e1e9ac773" providerId="ADAL" clId="{17796191-BB9A-4868-8837-B4E557BCBC28}" dt="2022-07-20T18:34:35.644" v="1666" actId="554"/>
          <ac:spMkLst>
            <pc:docMk/>
            <pc:sldMk cId="0" sldId="274"/>
            <ac:spMk id="24" creationId="{A7FC6177-87A4-C043-F171-F6E6DF82B825}"/>
          </ac:spMkLst>
        </pc:spChg>
        <pc:spChg chg="del">
          <ac:chgData name="Peoples, Shelagh (DESE)" userId="30e4376d-90d2-4e3f-a1ac-d39e1e9ac773" providerId="ADAL" clId="{17796191-BB9A-4868-8837-B4E557BCBC28}" dt="2022-07-20T18:22:09.251" v="1273" actId="21"/>
          <ac:spMkLst>
            <pc:docMk/>
            <pc:sldMk cId="0" sldId="274"/>
            <ac:spMk id="59" creationId="{385E0F10-64F4-44DE-9B98-3A5DF5279CA6}"/>
          </ac:spMkLst>
        </pc:spChg>
        <pc:spChg chg="add mod">
          <ac:chgData name="Peoples, Shelagh (DESE)" userId="30e4376d-90d2-4e3f-a1ac-d39e1e9ac773" providerId="ADAL" clId="{17796191-BB9A-4868-8837-B4E557BCBC28}" dt="2022-07-20T18:33:33.408" v="1659" actId="14100"/>
          <ac:spMkLst>
            <pc:docMk/>
            <pc:sldMk cId="0" sldId="274"/>
            <ac:spMk id="77" creationId="{CF4AE525-4DE1-AE0E-F2E3-2DF1294B48A7}"/>
          </ac:spMkLst>
        </pc:spChg>
        <pc:spChg chg="mod">
          <ac:chgData name="Peoples, Shelagh (DESE)" userId="30e4376d-90d2-4e3f-a1ac-d39e1e9ac773" providerId="ADAL" clId="{17796191-BB9A-4868-8837-B4E557BCBC28}" dt="2022-07-20T18:27:26.826" v="1434" actId="208"/>
          <ac:spMkLst>
            <pc:docMk/>
            <pc:sldMk cId="0" sldId="274"/>
            <ac:spMk id="129" creationId="{7F330701-FDED-19D0-5CA0-5815049B2846}"/>
          </ac:spMkLst>
        </pc:spChg>
        <pc:spChg chg="mod">
          <ac:chgData name="Peoples, Shelagh (DESE)" userId="30e4376d-90d2-4e3f-a1ac-d39e1e9ac773" providerId="ADAL" clId="{17796191-BB9A-4868-8837-B4E557BCBC28}" dt="2022-07-20T18:27:26.826" v="1434" actId="208"/>
          <ac:spMkLst>
            <pc:docMk/>
            <pc:sldMk cId="0" sldId="274"/>
            <ac:spMk id="130" creationId="{9D8BE400-6EBB-B9BA-2942-1411409C90A2}"/>
          </ac:spMkLst>
        </pc:spChg>
        <pc:spChg chg="mod">
          <ac:chgData name="Peoples, Shelagh (DESE)" userId="30e4376d-90d2-4e3f-a1ac-d39e1e9ac773" providerId="ADAL" clId="{17796191-BB9A-4868-8837-B4E557BCBC28}" dt="2022-07-20T18:27:26.826" v="1434" actId="208"/>
          <ac:spMkLst>
            <pc:docMk/>
            <pc:sldMk cId="0" sldId="274"/>
            <ac:spMk id="131" creationId="{56EDA025-6A24-4EA9-FAEE-F0A78E9C48D1}"/>
          </ac:spMkLst>
        </pc:spChg>
        <pc:spChg chg="mod">
          <ac:chgData name="Peoples, Shelagh (DESE)" userId="30e4376d-90d2-4e3f-a1ac-d39e1e9ac773" providerId="ADAL" clId="{17796191-BB9A-4868-8837-B4E557BCBC28}" dt="2022-07-20T18:27:26.826" v="1434" actId="208"/>
          <ac:spMkLst>
            <pc:docMk/>
            <pc:sldMk cId="0" sldId="274"/>
            <ac:spMk id="132" creationId="{20EC6CE4-8DC4-D1A4-23B2-74C3A3ECAD6E}"/>
          </ac:spMkLst>
        </pc:spChg>
        <pc:spChg chg="mod">
          <ac:chgData name="Peoples, Shelagh (DESE)" userId="30e4376d-90d2-4e3f-a1ac-d39e1e9ac773" providerId="ADAL" clId="{17796191-BB9A-4868-8837-B4E557BCBC28}" dt="2022-07-20T18:27:26.826" v="1434" actId="208"/>
          <ac:spMkLst>
            <pc:docMk/>
            <pc:sldMk cId="0" sldId="274"/>
            <ac:spMk id="133" creationId="{0A3FF1AB-1923-DDC7-50F8-B772242B1AFF}"/>
          </ac:spMkLst>
        </pc:spChg>
        <pc:spChg chg="mod">
          <ac:chgData name="Peoples, Shelagh (DESE)" userId="30e4376d-90d2-4e3f-a1ac-d39e1e9ac773" providerId="ADAL" clId="{17796191-BB9A-4868-8837-B4E557BCBC28}" dt="2022-07-20T18:27:26.826" v="1434" actId="208"/>
          <ac:spMkLst>
            <pc:docMk/>
            <pc:sldMk cId="0" sldId="274"/>
            <ac:spMk id="134" creationId="{933F8309-373D-961A-ECAE-7903672A8848}"/>
          </ac:spMkLst>
        </pc:spChg>
        <pc:spChg chg="mod">
          <ac:chgData name="Peoples, Shelagh (DESE)" userId="30e4376d-90d2-4e3f-a1ac-d39e1e9ac773" providerId="ADAL" clId="{17796191-BB9A-4868-8837-B4E557BCBC28}" dt="2022-07-20T18:20:01.585" v="1231"/>
          <ac:spMkLst>
            <pc:docMk/>
            <pc:sldMk cId="0" sldId="274"/>
            <ac:spMk id="625" creationId="{00000000-0000-0000-0000-000000000000}"/>
          </ac:spMkLst>
        </pc:spChg>
        <pc:spChg chg="mod">
          <ac:chgData name="Peoples, Shelagh (DESE)" userId="30e4376d-90d2-4e3f-a1ac-d39e1e9ac773" providerId="ADAL" clId="{17796191-BB9A-4868-8837-B4E557BCBC28}" dt="2022-07-20T18:34:00.801" v="1661" actId="255"/>
          <ac:spMkLst>
            <pc:docMk/>
            <pc:sldMk cId="0" sldId="274"/>
            <ac:spMk id="626"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27"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28"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29"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30"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31"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32"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33"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34" creationId="{00000000-0000-0000-0000-000000000000}"/>
          </ac:spMkLst>
        </pc:spChg>
        <pc:spChg chg="del">
          <ac:chgData name="Peoples, Shelagh (DESE)" userId="30e4376d-90d2-4e3f-a1ac-d39e1e9ac773" providerId="ADAL" clId="{17796191-BB9A-4868-8837-B4E557BCBC28}" dt="2022-07-20T18:22:06.110" v="1271" actId="21"/>
          <ac:spMkLst>
            <pc:docMk/>
            <pc:sldMk cId="0" sldId="274"/>
            <ac:spMk id="639" creationId="{00000000-0000-0000-0000-000000000000}"/>
          </ac:spMkLst>
        </pc:spChg>
        <pc:spChg chg="del">
          <ac:chgData name="Peoples, Shelagh (DESE)" userId="30e4376d-90d2-4e3f-a1ac-d39e1e9ac773" providerId="ADAL" clId="{17796191-BB9A-4868-8837-B4E557BCBC28}" dt="2022-07-20T18:22:07.704" v="1272" actId="21"/>
          <ac:spMkLst>
            <pc:docMk/>
            <pc:sldMk cId="0" sldId="274"/>
            <ac:spMk id="640" creationId="{00000000-0000-0000-0000-000000000000}"/>
          </ac:spMkLst>
        </pc:spChg>
        <pc:spChg chg="del">
          <ac:chgData name="Peoples, Shelagh (DESE)" userId="30e4376d-90d2-4e3f-a1ac-d39e1e9ac773" providerId="ADAL" clId="{17796191-BB9A-4868-8837-B4E557BCBC28}" dt="2022-07-20T18:22:15.046" v="1276" actId="21"/>
          <ac:spMkLst>
            <pc:docMk/>
            <pc:sldMk cId="0" sldId="274"/>
            <ac:spMk id="641" creationId="{00000000-0000-0000-0000-000000000000}"/>
          </ac:spMkLst>
        </pc:spChg>
        <pc:spChg chg="del">
          <ac:chgData name="Peoples, Shelagh (DESE)" userId="30e4376d-90d2-4e3f-a1ac-d39e1e9ac773" providerId="ADAL" clId="{17796191-BB9A-4868-8837-B4E557BCBC28}" dt="2022-07-20T18:22:12.151" v="1274" actId="21"/>
          <ac:spMkLst>
            <pc:docMk/>
            <pc:sldMk cId="0" sldId="274"/>
            <ac:spMk id="642" creationId="{00000000-0000-0000-0000-000000000000}"/>
          </ac:spMkLst>
        </pc:spChg>
        <pc:spChg chg="del">
          <ac:chgData name="Peoples, Shelagh (DESE)" userId="30e4376d-90d2-4e3f-a1ac-d39e1e9ac773" providerId="ADAL" clId="{17796191-BB9A-4868-8837-B4E557BCBC28}" dt="2022-07-20T18:22:13.515" v="1275" actId="21"/>
          <ac:spMkLst>
            <pc:docMk/>
            <pc:sldMk cId="0" sldId="274"/>
            <ac:spMk id="643"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45"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46"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47"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48"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49"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1"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2"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3"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4"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5"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7"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8"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59"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0"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1"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3"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4"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5"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6"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7"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69"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70"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71"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72" creationId="{00000000-0000-0000-0000-000000000000}"/>
          </ac:spMkLst>
        </pc:spChg>
        <pc:spChg chg="mod">
          <ac:chgData name="Peoples, Shelagh (DESE)" userId="30e4376d-90d2-4e3f-a1ac-d39e1e9ac773" providerId="ADAL" clId="{17796191-BB9A-4868-8837-B4E557BCBC28}" dt="2022-07-20T18:27:26.826" v="1434" actId="208"/>
          <ac:spMkLst>
            <pc:docMk/>
            <pc:sldMk cId="0" sldId="274"/>
            <ac:spMk id="673" creationId="{00000000-0000-0000-0000-000000000000}"/>
          </ac:spMkLst>
        </pc:spChg>
        <pc:grpChg chg="add mod">
          <ac:chgData name="Peoples, Shelagh (DESE)" userId="30e4376d-90d2-4e3f-a1ac-d39e1e9ac773" providerId="ADAL" clId="{17796191-BB9A-4868-8837-B4E557BCBC28}" dt="2022-07-20T18:30:53.395" v="1575" actId="12788"/>
          <ac:grpSpMkLst>
            <pc:docMk/>
            <pc:sldMk cId="0" sldId="274"/>
            <ac:grpSpMk id="15" creationId="{D575469D-21CD-9FAF-FA7F-E5A323E0B06B}"/>
          </ac:grpSpMkLst>
        </pc:grpChg>
        <pc:cxnChg chg="mod">
          <ac:chgData name="Peoples, Shelagh (DESE)" userId="30e4376d-90d2-4e3f-a1ac-d39e1e9ac773" providerId="ADAL" clId="{17796191-BB9A-4868-8837-B4E557BCBC28}" dt="2022-07-20T18:27:26.826" v="1434" actId="208"/>
          <ac:cxnSpMkLst>
            <pc:docMk/>
            <pc:sldMk cId="0" sldId="274"/>
            <ac:cxnSpMk id="635"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36"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37"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38"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50"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56"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62"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68" creationId="{00000000-0000-0000-0000-000000000000}"/>
          </ac:cxnSpMkLst>
        </pc:cxnChg>
        <pc:cxnChg chg="mod">
          <ac:chgData name="Peoples, Shelagh (DESE)" userId="30e4376d-90d2-4e3f-a1ac-d39e1e9ac773" providerId="ADAL" clId="{17796191-BB9A-4868-8837-B4E557BCBC28}" dt="2022-07-20T18:27:26.826" v="1434" actId="208"/>
          <ac:cxnSpMkLst>
            <pc:docMk/>
            <pc:sldMk cId="0" sldId="274"/>
            <ac:cxnSpMk id="674" creationId="{00000000-0000-0000-0000-000000000000}"/>
          </ac:cxnSpMkLst>
        </pc:cxnChg>
      </pc:sldChg>
      <pc:sldChg chg="modSp mod">
        <pc:chgData name="Peoples, Shelagh (DESE)" userId="30e4376d-90d2-4e3f-a1ac-d39e1e9ac773" providerId="ADAL" clId="{17796191-BB9A-4868-8837-B4E557BCBC28}" dt="2022-07-22T14:17:29.109" v="2220" actId="20577"/>
        <pc:sldMkLst>
          <pc:docMk/>
          <pc:sldMk cId="0" sldId="283"/>
        </pc:sldMkLst>
        <pc:spChg chg="mod">
          <ac:chgData name="Peoples, Shelagh (DESE)" userId="30e4376d-90d2-4e3f-a1ac-d39e1e9ac773" providerId="ADAL" clId="{17796191-BB9A-4868-8837-B4E557BCBC28}" dt="2022-07-22T14:17:29.109" v="2220" actId="20577"/>
          <ac:spMkLst>
            <pc:docMk/>
            <pc:sldMk cId="0" sldId="283"/>
            <ac:spMk id="8" creationId="{D94938CB-7CAC-47BF-A80B-4A62ED08E74D}"/>
          </ac:spMkLst>
        </pc:spChg>
      </pc:sldChg>
      <pc:sldChg chg="del">
        <pc:chgData name="Peoples, Shelagh (DESE)" userId="30e4376d-90d2-4e3f-a1ac-d39e1e9ac773" providerId="ADAL" clId="{17796191-BB9A-4868-8837-B4E557BCBC28}" dt="2022-07-20T17:48:03.109" v="727" actId="2696"/>
        <pc:sldMkLst>
          <pc:docMk/>
          <pc:sldMk cId="3452741171" sldId="290"/>
        </pc:sldMkLst>
      </pc:sldChg>
      <pc:sldChg chg="del">
        <pc:chgData name="Peoples, Shelagh (DESE)" userId="30e4376d-90d2-4e3f-a1ac-d39e1e9ac773" providerId="ADAL" clId="{17796191-BB9A-4868-8837-B4E557BCBC28}" dt="2022-07-20T17:48:03.109" v="727" actId="2696"/>
        <pc:sldMkLst>
          <pc:docMk/>
          <pc:sldMk cId="2501311315" sldId="291"/>
        </pc:sldMkLst>
      </pc:sldChg>
      <pc:sldChg chg="del">
        <pc:chgData name="Peoples, Shelagh (DESE)" userId="30e4376d-90d2-4e3f-a1ac-d39e1e9ac773" providerId="ADAL" clId="{17796191-BB9A-4868-8837-B4E557BCBC28}" dt="2022-07-20T17:48:03.109" v="727" actId="2696"/>
        <pc:sldMkLst>
          <pc:docMk/>
          <pc:sldMk cId="2905938122" sldId="356"/>
        </pc:sldMkLst>
      </pc:sldChg>
      <pc:sldChg chg="del">
        <pc:chgData name="Peoples, Shelagh (DESE)" userId="30e4376d-90d2-4e3f-a1ac-d39e1e9ac773" providerId="ADAL" clId="{17796191-BB9A-4868-8837-B4E557BCBC28}" dt="2022-07-20T17:47:00.302" v="719" actId="2696"/>
        <pc:sldMkLst>
          <pc:docMk/>
          <pc:sldMk cId="2098418390" sldId="429"/>
        </pc:sldMkLst>
      </pc:sldChg>
      <pc:sldChg chg="del">
        <pc:chgData name="Peoples, Shelagh (DESE)" userId="30e4376d-90d2-4e3f-a1ac-d39e1e9ac773" providerId="ADAL" clId="{17796191-BB9A-4868-8837-B4E557BCBC28}" dt="2022-07-20T17:47:00.302" v="719" actId="2696"/>
        <pc:sldMkLst>
          <pc:docMk/>
          <pc:sldMk cId="3785518285" sldId="441"/>
        </pc:sldMkLst>
      </pc:sldChg>
      <pc:sldChg chg="del">
        <pc:chgData name="Peoples, Shelagh (DESE)" userId="30e4376d-90d2-4e3f-a1ac-d39e1e9ac773" providerId="ADAL" clId="{17796191-BB9A-4868-8837-B4E557BCBC28}" dt="2022-07-20T17:47:00.302" v="719" actId="2696"/>
        <pc:sldMkLst>
          <pc:docMk/>
          <pc:sldMk cId="1626515933" sldId="444"/>
        </pc:sldMkLst>
      </pc:sldChg>
      <pc:sldChg chg="del">
        <pc:chgData name="Peoples, Shelagh (DESE)" userId="30e4376d-90d2-4e3f-a1ac-d39e1e9ac773" providerId="ADAL" clId="{17796191-BB9A-4868-8837-B4E557BCBC28}" dt="2022-07-20T17:47:00.302" v="719" actId="2696"/>
        <pc:sldMkLst>
          <pc:docMk/>
          <pc:sldMk cId="2794139244" sldId="468"/>
        </pc:sldMkLst>
      </pc:sldChg>
      <pc:sldChg chg="modSp add mod modNotesTx">
        <pc:chgData name="Peoples, Shelagh (DESE)" userId="30e4376d-90d2-4e3f-a1ac-d39e1e9ac773" providerId="ADAL" clId="{17796191-BB9A-4868-8837-B4E557BCBC28}" dt="2022-07-22T14:40:33.477" v="2550" actId="1076"/>
        <pc:sldMkLst>
          <pc:docMk/>
          <pc:sldMk cId="1293835636" sldId="477"/>
        </pc:sldMkLst>
        <pc:spChg chg="mod">
          <ac:chgData name="Peoples, Shelagh (DESE)" userId="30e4376d-90d2-4e3f-a1ac-d39e1e9ac773" providerId="ADAL" clId="{17796191-BB9A-4868-8837-B4E557BCBC28}" dt="2022-07-22T14:09:26.857" v="2052" actId="2711"/>
          <ac:spMkLst>
            <pc:docMk/>
            <pc:sldMk cId="1293835636" sldId="477"/>
            <ac:spMk id="9" creationId="{4D56F331-67EF-AB26-8A04-F0105F4BE29C}"/>
          </ac:spMkLst>
        </pc:spChg>
        <pc:spChg chg="mod">
          <ac:chgData name="Peoples, Shelagh (DESE)" userId="30e4376d-90d2-4e3f-a1ac-d39e1e9ac773" providerId="ADAL" clId="{17796191-BB9A-4868-8837-B4E557BCBC28}" dt="2022-07-22T14:13:44.433" v="2127" actId="1036"/>
          <ac:spMkLst>
            <pc:docMk/>
            <pc:sldMk cId="1293835636" sldId="477"/>
            <ac:spMk id="13" creationId="{70303F25-E93F-BEEC-7490-CE587517AACB}"/>
          </ac:spMkLst>
        </pc:spChg>
        <pc:spChg chg="mod">
          <ac:chgData name="Peoples, Shelagh (DESE)" userId="30e4376d-90d2-4e3f-a1ac-d39e1e9ac773" providerId="ADAL" clId="{17796191-BB9A-4868-8837-B4E557BCBC28}" dt="2022-07-22T14:40:06.387" v="2549" actId="12788"/>
          <ac:spMkLst>
            <pc:docMk/>
            <pc:sldMk cId="1293835636" sldId="477"/>
            <ac:spMk id="14" creationId="{E6C63B4A-C53F-8D19-9259-F6FD76D69DFB}"/>
          </ac:spMkLst>
        </pc:spChg>
        <pc:spChg chg="mod">
          <ac:chgData name="Peoples, Shelagh (DESE)" userId="30e4376d-90d2-4e3f-a1ac-d39e1e9ac773" providerId="ADAL" clId="{17796191-BB9A-4868-8837-B4E557BCBC28}" dt="2022-07-22T14:40:06.387" v="2549" actId="12788"/>
          <ac:spMkLst>
            <pc:docMk/>
            <pc:sldMk cId="1293835636" sldId="477"/>
            <ac:spMk id="15" creationId="{7CE97EAC-5CB1-2318-C15D-96713058C23B}"/>
          </ac:spMkLst>
        </pc:spChg>
        <pc:spChg chg="mod">
          <ac:chgData name="Peoples, Shelagh (DESE)" userId="30e4376d-90d2-4e3f-a1ac-d39e1e9ac773" providerId="ADAL" clId="{17796191-BB9A-4868-8837-B4E557BCBC28}" dt="2022-07-22T14:09:31.873" v="2053" actId="2711"/>
          <ac:spMkLst>
            <pc:docMk/>
            <pc:sldMk cId="1293835636" sldId="477"/>
            <ac:spMk id="30" creationId="{743D1B10-4987-B11C-201E-FCE6518368BC}"/>
          </ac:spMkLst>
        </pc:spChg>
        <pc:spChg chg="mod">
          <ac:chgData name="Peoples, Shelagh (DESE)" userId="30e4376d-90d2-4e3f-a1ac-d39e1e9ac773" providerId="ADAL" clId="{17796191-BB9A-4868-8837-B4E557BCBC28}" dt="2022-07-22T14:13:44.433" v="2127" actId="1036"/>
          <ac:spMkLst>
            <pc:docMk/>
            <pc:sldMk cId="1293835636" sldId="477"/>
            <ac:spMk id="32" creationId="{AE61EBA7-495E-E47A-F8B6-308E655D3DA5}"/>
          </ac:spMkLst>
        </pc:spChg>
        <pc:spChg chg="mod">
          <ac:chgData name="Peoples, Shelagh (DESE)" userId="30e4376d-90d2-4e3f-a1ac-d39e1e9ac773" providerId="ADAL" clId="{17796191-BB9A-4868-8837-B4E557BCBC28}" dt="2022-07-22T14:40:33.477" v="2550" actId="1076"/>
          <ac:spMkLst>
            <pc:docMk/>
            <pc:sldMk cId="1293835636" sldId="477"/>
            <ac:spMk id="53" creationId="{EC0EFC13-D46C-34E9-3A72-4BE99FFBC396}"/>
          </ac:spMkLst>
        </pc:spChg>
        <pc:grpChg chg="mod">
          <ac:chgData name="Peoples, Shelagh (DESE)" userId="30e4376d-90d2-4e3f-a1ac-d39e1e9ac773" providerId="ADAL" clId="{17796191-BB9A-4868-8837-B4E557BCBC28}" dt="2022-07-22T14:40:06.387" v="2549" actId="12788"/>
          <ac:grpSpMkLst>
            <pc:docMk/>
            <pc:sldMk cId="1293835636" sldId="477"/>
            <ac:grpSpMk id="7" creationId="{DEF0AC3A-ABAF-818F-433B-053E0ABFDC63}"/>
          </ac:grpSpMkLst>
        </pc:grpChg>
        <pc:cxnChg chg="mod">
          <ac:chgData name="Peoples, Shelagh (DESE)" userId="30e4376d-90d2-4e3f-a1ac-d39e1e9ac773" providerId="ADAL" clId="{17796191-BB9A-4868-8837-B4E557BCBC28}" dt="2022-07-22T14:40:06.387" v="2549" actId="12788"/>
          <ac:cxnSpMkLst>
            <pc:docMk/>
            <pc:sldMk cId="1293835636" sldId="477"/>
            <ac:cxnSpMk id="25" creationId="{7BD30248-016E-6EE7-0195-BFAD034059E9}"/>
          </ac:cxnSpMkLst>
        </pc:cxnChg>
      </pc:sldChg>
      <pc:sldChg chg="addSp delSp modSp mod">
        <pc:chgData name="Peoples, Shelagh (DESE)" userId="30e4376d-90d2-4e3f-a1ac-d39e1e9ac773" providerId="ADAL" clId="{17796191-BB9A-4868-8837-B4E557BCBC28}" dt="2022-07-22T14:16:08.033" v="2198" actId="1076"/>
        <pc:sldMkLst>
          <pc:docMk/>
          <pc:sldMk cId="3735851391" sldId="500"/>
        </pc:sldMkLst>
        <pc:spChg chg="add mod">
          <ac:chgData name="Peoples, Shelagh (DESE)" userId="30e4376d-90d2-4e3f-a1ac-d39e1e9ac773" providerId="ADAL" clId="{17796191-BB9A-4868-8837-B4E557BCBC28}" dt="2022-07-22T14:16:08.033" v="2198" actId="1076"/>
          <ac:spMkLst>
            <pc:docMk/>
            <pc:sldMk cId="3735851391" sldId="500"/>
            <ac:spMk id="6" creationId="{9066143B-3D2E-DE79-C7D2-4544C9513F78}"/>
          </ac:spMkLst>
        </pc:spChg>
        <pc:spChg chg="mod">
          <ac:chgData name="Peoples, Shelagh (DESE)" userId="30e4376d-90d2-4e3f-a1ac-d39e1e9ac773" providerId="ADAL" clId="{17796191-BB9A-4868-8837-B4E557BCBC28}" dt="2022-07-22T14:15:09.899" v="2128" actId="20577"/>
          <ac:spMkLst>
            <pc:docMk/>
            <pc:sldMk cId="3735851391" sldId="500"/>
            <ac:spMk id="8" creationId="{00000000-0000-0000-0000-000000000000}"/>
          </ac:spMkLst>
        </pc:spChg>
        <pc:spChg chg="mod">
          <ac:chgData name="Peoples, Shelagh (DESE)" userId="30e4376d-90d2-4e3f-a1ac-d39e1e9ac773" providerId="ADAL" clId="{17796191-BB9A-4868-8837-B4E557BCBC28}" dt="2022-07-20T19:19:44.807" v="1904" actId="20577"/>
          <ac:spMkLst>
            <pc:docMk/>
            <pc:sldMk cId="3735851391" sldId="500"/>
            <ac:spMk id="9" creationId="{00000000-0000-0000-0000-000000000000}"/>
          </ac:spMkLst>
        </pc:spChg>
        <pc:spChg chg="mod topLvl">
          <ac:chgData name="Peoples, Shelagh (DESE)" userId="30e4376d-90d2-4e3f-a1ac-d39e1e9ac773" providerId="ADAL" clId="{17796191-BB9A-4868-8837-B4E557BCBC28}" dt="2022-07-20T18:54:18.139" v="1890" actId="164"/>
          <ac:spMkLst>
            <pc:docMk/>
            <pc:sldMk cId="3735851391" sldId="500"/>
            <ac:spMk id="10" creationId="{105AB3CB-8774-75AF-161A-B72559C00B53}"/>
          </ac:spMkLst>
        </pc:spChg>
        <pc:spChg chg="mod topLvl">
          <ac:chgData name="Peoples, Shelagh (DESE)" userId="30e4376d-90d2-4e3f-a1ac-d39e1e9ac773" providerId="ADAL" clId="{17796191-BB9A-4868-8837-B4E557BCBC28}" dt="2022-07-20T18:50:03.660" v="1838" actId="164"/>
          <ac:spMkLst>
            <pc:docMk/>
            <pc:sldMk cId="3735851391" sldId="500"/>
            <ac:spMk id="11" creationId="{3B8762AA-82EE-23D2-A6F2-CC75B5B00400}"/>
          </ac:spMkLst>
        </pc:spChg>
        <pc:spChg chg="mod topLvl">
          <ac:chgData name="Peoples, Shelagh (DESE)" userId="30e4376d-90d2-4e3f-a1ac-d39e1e9ac773" providerId="ADAL" clId="{17796191-BB9A-4868-8837-B4E557BCBC28}" dt="2022-07-20T18:50:03.660" v="1838" actId="164"/>
          <ac:spMkLst>
            <pc:docMk/>
            <pc:sldMk cId="3735851391" sldId="500"/>
            <ac:spMk id="12" creationId="{69FEB316-DDFC-E2CE-7DAC-65B7D15D7F1F}"/>
          </ac:spMkLst>
        </pc:spChg>
        <pc:spChg chg="mod topLvl">
          <ac:chgData name="Peoples, Shelagh (DESE)" userId="30e4376d-90d2-4e3f-a1ac-d39e1e9ac773" providerId="ADAL" clId="{17796191-BB9A-4868-8837-B4E557BCBC28}" dt="2022-07-20T18:50:03.660" v="1838" actId="164"/>
          <ac:spMkLst>
            <pc:docMk/>
            <pc:sldMk cId="3735851391" sldId="500"/>
            <ac:spMk id="13" creationId="{2E3B50B6-6CD4-B0AA-C25F-89A4D447DEF9}"/>
          </ac:spMkLst>
        </pc:spChg>
        <pc:spChg chg="mod topLvl">
          <ac:chgData name="Peoples, Shelagh (DESE)" userId="30e4376d-90d2-4e3f-a1ac-d39e1e9ac773" providerId="ADAL" clId="{17796191-BB9A-4868-8837-B4E557BCBC28}" dt="2022-07-20T18:50:03.660" v="1838" actId="164"/>
          <ac:spMkLst>
            <pc:docMk/>
            <pc:sldMk cId="3735851391" sldId="500"/>
            <ac:spMk id="14" creationId="{65602556-FFC4-B37A-0877-8935CA4588E4}"/>
          </ac:spMkLst>
        </pc:spChg>
        <pc:spChg chg="mod topLvl">
          <ac:chgData name="Peoples, Shelagh (DESE)" userId="30e4376d-90d2-4e3f-a1ac-d39e1e9ac773" providerId="ADAL" clId="{17796191-BB9A-4868-8837-B4E557BCBC28}" dt="2022-07-20T18:50:03.660" v="1838" actId="164"/>
          <ac:spMkLst>
            <pc:docMk/>
            <pc:sldMk cId="3735851391" sldId="500"/>
            <ac:spMk id="15" creationId="{4B7D63F0-37C8-D6D5-0EB3-0E91725B6656}"/>
          </ac:spMkLst>
        </pc:spChg>
        <pc:spChg chg="mod topLvl">
          <ac:chgData name="Peoples, Shelagh (DESE)" userId="30e4376d-90d2-4e3f-a1ac-d39e1e9ac773" providerId="ADAL" clId="{17796191-BB9A-4868-8837-B4E557BCBC28}" dt="2022-07-20T18:50:03.660" v="1838" actId="164"/>
          <ac:spMkLst>
            <pc:docMk/>
            <pc:sldMk cId="3735851391" sldId="500"/>
            <ac:spMk id="19" creationId="{881F7853-57D3-B676-4635-4CC6994F6DD3}"/>
          </ac:spMkLst>
        </pc:spChg>
        <pc:spChg chg="mod topLvl">
          <ac:chgData name="Peoples, Shelagh (DESE)" userId="30e4376d-90d2-4e3f-a1ac-d39e1e9ac773" providerId="ADAL" clId="{17796191-BB9A-4868-8837-B4E557BCBC28}" dt="2022-07-20T18:50:03.660" v="1838" actId="164"/>
          <ac:spMkLst>
            <pc:docMk/>
            <pc:sldMk cId="3735851391" sldId="500"/>
            <ac:spMk id="20" creationId="{3E91AD25-EC53-C259-599A-27A734950A44}"/>
          </ac:spMkLst>
        </pc:spChg>
        <pc:spChg chg="mod topLvl">
          <ac:chgData name="Peoples, Shelagh (DESE)" userId="30e4376d-90d2-4e3f-a1ac-d39e1e9ac773" providerId="ADAL" clId="{17796191-BB9A-4868-8837-B4E557BCBC28}" dt="2022-07-20T18:50:03.660" v="1838" actId="164"/>
          <ac:spMkLst>
            <pc:docMk/>
            <pc:sldMk cId="3735851391" sldId="500"/>
            <ac:spMk id="21" creationId="{A79DB930-4C93-0D52-0EFD-590EA1949F27}"/>
          </ac:spMkLst>
        </pc:spChg>
        <pc:spChg chg="mod topLvl">
          <ac:chgData name="Peoples, Shelagh (DESE)" userId="30e4376d-90d2-4e3f-a1ac-d39e1e9ac773" providerId="ADAL" clId="{17796191-BB9A-4868-8837-B4E557BCBC28}" dt="2022-07-20T18:50:03.660" v="1838" actId="164"/>
          <ac:spMkLst>
            <pc:docMk/>
            <pc:sldMk cId="3735851391" sldId="500"/>
            <ac:spMk id="22" creationId="{1DEF6B35-AAB6-0970-7061-20E23204D199}"/>
          </ac:spMkLst>
        </pc:spChg>
        <pc:spChg chg="mod topLvl">
          <ac:chgData name="Peoples, Shelagh (DESE)" userId="30e4376d-90d2-4e3f-a1ac-d39e1e9ac773" providerId="ADAL" clId="{17796191-BB9A-4868-8837-B4E557BCBC28}" dt="2022-07-20T18:50:03.660" v="1838" actId="164"/>
          <ac:spMkLst>
            <pc:docMk/>
            <pc:sldMk cId="3735851391" sldId="500"/>
            <ac:spMk id="23" creationId="{3A665D84-3E24-0939-1409-C85EEAA43856}"/>
          </ac:spMkLst>
        </pc:spChg>
        <pc:spChg chg="del mod topLvl">
          <ac:chgData name="Peoples, Shelagh (DESE)" userId="30e4376d-90d2-4e3f-a1ac-d39e1e9ac773" providerId="ADAL" clId="{17796191-BB9A-4868-8837-B4E557BCBC28}" dt="2022-07-20T18:49:16.380" v="1833" actId="21"/>
          <ac:spMkLst>
            <pc:docMk/>
            <pc:sldMk cId="3735851391" sldId="500"/>
            <ac:spMk id="25" creationId="{5B0AE5DA-57D5-5DFB-1D25-21387300807C}"/>
          </ac:spMkLst>
        </pc:spChg>
        <pc:spChg chg="del mod topLvl">
          <ac:chgData name="Peoples, Shelagh (DESE)" userId="30e4376d-90d2-4e3f-a1ac-d39e1e9ac773" providerId="ADAL" clId="{17796191-BB9A-4868-8837-B4E557BCBC28}" dt="2022-07-20T18:49:24.258" v="1834" actId="21"/>
          <ac:spMkLst>
            <pc:docMk/>
            <pc:sldMk cId="3735851391" sldId="500"/>
            <ac:spMk id="26" creationId="{43652C1D-2F04-781F-D311-7CDABCE15E3C}"/>
          </ac:spMkLst>
        </pc:spChg>
        <pc:spChg chg="del mod topLvl">
          <ac:chgData name="Peoples, Shelagh (DESE)" userId="30e4376d-90d2-4e3f-a1ac-d39e1e9ac773" providerId="ADAL" clId="{17796191-BB9A-4868-8837-B4E557BCBC28}" dt="2022-07-20T18:49:24.258" v="1834" actId="21"/>
          <ac:spMkLst>
            <pc:docMk/>
            <pc:sldMk cId="3735851391" sldId="500"/>
            <ac:spMk id="27" creationId="{8F178EAC-90DA-30B4-FADF-85D068CC6E7F}"/>
          </ac:spMkLst>
        </pc:spChg>
        <pc:spChg chg="del mod topLvl">
          <ac:chgData name="Peoples, Shelagh (DESE)" userId="30e4376d-90d2-4e3f-a1ac-d39e1e9ac773" providerId="ADAL" clId="{17796191-BB9A-4868-8837-B4E557BCBC28}" dt="2022-07-20T18:49:24.258" v="1834" actId="21"/>
          <ac:spMkLst>
            <pc:docMk/>
            <pc:sldMk cId="3735851391" sldId="500"/>
            <ac:spMk id="28" creationId="{A3CC7DBF-11FB-96A4-DBDF-2D46BBBA53AE}"/>
          </ac:spMkLst>
        </pc:spChg>
        <pc:spChg chg="del mod topLvl">
          <ac:chgData name="Peoples, Shelagh (DESE)" userId="30e4376d-90d2-4e3f-a1ac-d39e1e9ac773" providerId="ADAL" clId="{17796191-BB9A-4868-8837-B4E557BCBC28}" dt="2022-07-20T18:49:16.380" v="1833" actId="21"/>
          <ac:spMkLst>
            <pc:docMk/>
            <pc:sldMk cId="3735851391" sldId="500"/>
            <ac:spMk id="29" creationId="{41B46FAE-7A21-5662-F602-F58DDE817440}"/>
          </ac:spMkLst>
        </pc:spChg>
        <pc:spChg chg="del mod topLvl">
          <ac:chgData name="Peoples, Shelagh (DESE)" userId="30e4376d-90d2-4e3f-a1ac-d39e1e9ac773" providerId="ADAL" clId="{17796191-BB9A-4868-8837-B4E557BCBC28}" dt="2022-07-20T18:49:30.888" v="1835" actId="21"/>
          <ac:spMkLst>
            <pc:docMk/>
            <pc:sldMk cId="3735851391" sldId="500"/>
            <ac:spMk id="31" creationId="{A883B2B1-4739-A824-DEBB-3CCF742965D3}"/>
          </ac:spMkLst>
        </pc:spChg>
        <pc:spChg chg="del mod topLvl">
          <ac:chgData name="Peoples, Shelagh (DESE)" userId="30e4376d-90d2-4e3f-a1ac-d39e1e9ac773" providerId="ADAL" clId="{17796191-BB9A-4868-8837-B4E557BCBC28}" dt="2022-07-20T18:49:30.888" v="1835" actId="21"/>
          <ac:spMkLst>
            <pc:docMk/>
            <pc:sldMk cId="3735851391" sldId="500"/>
            <ac:spMk id="32" creationId="{97CB4936-4451-D6C1-D57A-3BCDCCD8B0E7}"/>
          </ac:spMkLst>
        </pc:spChg>
        <pc:spChg chg="del mod topLvl">
          <ac:chgData name="Peoples, Shelagh (DESE)" userId="30e4376d-90d2-4e3f-a1ac-d39e1e9ac773" providerId="ADAL" clId="{17796191-BB9A-4868-8837-B4E557BCBC28}" dt="2022-07-20T18:49:30.888" v="1835" actId="21"/>
          <ac:spMkLst>
            <pc:docMk/>
            <pc:sldMk cId="3735851391" sldId="500"/>
            <ac:spMk id="33" creationId="{FE1296A6-89F7-FA40-F2F9-79F3A8CF5C52}"/>
          </ac:spMkLst>
        </pc:spChg>
        <pc:spChg chg="del mod topLvl">
          <ac:chgData name="Peoples, Shelagh (DESE)" userId="30e4376d-90d2-4e3f-a1ac-d39e1e9ac773" providerId="ADAL" clId="{17796191-BB9A-4868-8837-B4E557BCBC28}" dt="2022-07-20T18:49:30.888" v="1835" actId="21"/>
          <ac:spMkLst>
            <pc:docMk/>
            <pc:sldMk cId="3735851391" sldId="500"/>
            <ac:spMk id="34" creationId="{3B89F617-506F-1504-2CFF-F0501FAFCDFD}"/>
          </ac:spMkLst>
        </pc:spChg>
        <pc:spChg chg="del mod topLvl">
          <ac:chgData name="Peoples, Shelagh (DESE)" userId="30e4376d-90d2-4e3f-a1ac-d39e1e9ac773" providerId="ADAL" clId="{17796191-BB9A-4868-8837-B4E557BCBC28}" dt="2022-07-20T18:49:16.380" v="1833" actId="21"/>
          <ac:spMkLst>
            <pc:docMk/>
            <pc:sldMk cId="3735851391" sldId="500"/>
            <ac:spMk id="35" creationId="{9BFE12D4-FF9B-1309-EC4D-48DF141C3A4A}"/>
          </ac:spMkLst>
        </pc:spChg>
        <pc:spChg chg="del mod topLvl">
          <ac:chgData name="Peoples, Shelagh (DESE)" userId="30e4376d-90d2-4e3f-a1ac-d39e1e9ac773" providerId="ADAL" clId="{17796191-BB9A-4868-8837-B4E557BCBC28}" dt="2022-07-20T18:50:34.571" v="1842" actId="21"/>
          <ac:spMkLst>
            <pc:docMk/>
            <pc:sldMk cId="3735851391" sldId="500"/>
            <ac:spMk id="37" creationId="{BA40825C-13A2-6C63-46B6-29CE1753D0E0}"/>
          </ac:spMkLst>
        </pc:spChg>
        <pc:spChg chg="del mod topLvl">
          <ac:chgData name="Peoples, Shelagh (DESE)" userId="30e4376d-90d2-4e3f-a1ac-d39e1e9ac773" providerId="ADAL" clId="{17796191-BB9A-4868-8837-B4E557BCBC28}" dt="2022-07-20T18:50:34.571" v="1842" actId="21"/>
          <ac:spMkLst>
            <pc:docMk/>
            <pc:sldMk cId="3735851391" sldId="500"/>
            <ac:spMk id="38" creationId="{134A4C40-1054-0B98-89C9-94386A0C6F7B}"/>
          </ac:spMkLst>
        </pc:spChg>
        <pc:spChg chg="del mod topLvl">
          <ac:chgData name="Peoples, Shelagh (DESE)" userId="30e4376d-90d2-4e3f-a1ac-d39e1e9ac773" providerId="ADAL" clId="{17796191-BB9A-4868-8837-B4E557BCBC28}" dt="2022-07-20T18:50:34.571" v="1842" actId="21"/>
          <ac:spMkLst>
            <pc:docMk/>
            <pc:sldMk cId="3735851391" sldId="500"/>
            <ac:spMk id="39" creationId="{7B16D6D1-0E11-71F7-FA07-90C8CEBCEAB2}"/>
          </ac:spMkLst>
        </pc:spChg>
        <pc:spChg chg="del mod topLvl">
          <ac:chgData name="Peoples, Shelagh (DESE)" userId="30e4376d-90d2-4e3f-a1ac-d39e1e9ac773" providerId="ADAL" clId="{17796191-BB9A-4868-8837-B4E557BCBC28}" dt="2022-07-20T18:50:34.571" v="1842" actId="21"/>
          <ac:spMkLst>
            <pc:docMk/>
            <pc:sldMk cId="3735851391" sldId="500"/>
            <ac:spMk id="40" creationId="{D1ED7966-CCFE-4895-C420-6195D90F7FCC}"/>
          </ac:spMkLst>
        </pc:spChg>
        <pc:spChg chg="del mod topLvl">
          <ac:chgData name="Peoples, Shelagh (DESE)" userId="30e4376d-90d2-4e3f-a1ac-d39e1e9ac773" providerId="ADAL" clId="{17796191-BB9A-4868-8837-B4E557BCBC28}" dt="2022-07-20T18:50:34.571" v="1842" actId="21"/>
          <ac:spMkLst>
            <pc:docMk/>
            <pc:sldMk cId="3735851391" sldId="500"/>
            <ac:spMk id="41" creationId="{6682D466-7429-FDB5-6857-8E8BA74D324C}"/>
          </ac:spMkLst>
        </pc:spChg>
        <pc:spChg chg="del mod topLvl">
          <ac:chgData name="Peoples, Shelagh (DESE)" userId="30e4376d-90d2-4e3f-a1ac-d39e1e9ac773" providerId="ADAL" clId="{17796191-BB9A-4868-8837-B4E557BCBC28}" dt="2022-07-20T18:50:25.883" v="1841" actId="21"/>
          <ac:spMkLst>
            <pc:docMk/>
            <pc:sldMk cId="3735851391" sldId="500"/>
            <ac:spMk id="43" creationId="{39A2C096-FBB7-CF0C-42E4-E3549298CED4}"/>
          </ac:spMkLst>
        </pc:spChg>
        <pc:spChg chg="del mod topLvl">
          <ac:chgData name="Peoples, Shelagh (DESE)" userId="30e4376d-90d2-4e3f-a1ac-d39e1e9ac773" providerId="ADAL" clId="{17796191-BB9A-4868-8837-B4E557BCBC28}" dt="2022-07-20T18:50:25.883" v="1841" actId="21"/>
          <ac:spMkLst>
            <pc:docMk/>
            <pc:sldMk cId="3735851391" sldId="500"/>
            <ac:spMk id="44" creationId="{570A6F12-709D-8BED-2756-79DB23374F6C}"/>
          </ac:spMkLst>
        </pc:spChg>
        <pc:spChg chg="del mod topLvl">
          <ac:chgData name="Peoples, Shelagh (DESE)" userId="30e4376d-90d2-4e3f-a1ac-d39e1e9ac773" providerId="ADAL" clId="{17796191-BB9A-4868-8837-B4E557BCBC28}" dt="2022-07-20T18:50:25.883" v="1841" actId="21"/>
          <ac:spMkLst>
            <pc:docMk/>
            <pc:sldMk cId="3735851391" sldId="500"/>
            <ac:spMk id="45" creationId="{95C797BE-C275-9C33-067C-0E8AC076612A}"/>
          </ac:spMkLst>
        </pc:spChg>
        <pc:spChg chg="del mod topLvl">
          <ac:chgData name="Peoples, Shelagh (DESE)" userId="30e4376d-90d2-4e3f-a1ac-d39e1e9ac773" providerId="ADAL" clId="{17796191-BB9A-4868-8837-B4E557BCBC28}" dt="2022-07-20T18:50:25.883" v="1841" actId="21"/>
          <ac:spMkLst>
            <pc:docMk/>
            <pc:sldMk cId="3735851391" sldId="500"/>
            <ac:spMk id="46" creationId="{81632352-3C38-E9C5-2EB8-B446B747ACB8}"/>
          </ac:spMkLst>
        </pc:spChg>
        <pc:spChg chg="del mod topLvl">
          <ac:chgData name="Peoples, Shelagh (DESE)" userId="30e4376d-90d2-4e3f-a1ac-d39e1e9ac773" providerId="ADAL" clId="{17796191-BB9A-4868-8837-B4E557BCBC28}" dt="2022-07-20T18:50:25.883" v="1841" actId="21"/>
          <ac:spMkLst>
            <pc:docMk/>
            <pc:sldMk cId="3735851391" sldId="500"/>
            <ac:spMk id="47" creationId="{D71D6A44-FE99-162F-183D-042DA9218725}"/>
          </ac:spMkLst>
        </pc:spChg>
        <pc:spChg chg="mod topLvl">
          <ac:chgData name="Peoples, Shelagh (DESE)" userId="30e4376d-90d2-4e3f-a1ac-d39e1e9ac773" providerId="ADAL" clId="{17796191-BB9A-4868-8837-B4E557BCBC28}" dt="2022-07-20T18:50:03.660" v="1838" actId="164"/>
          <ac:spMkLst>
            <pc:docMk/>
            <pc:sldMk cId="3735851391" sldId="500"/>
            <ac:spMk id="49" creationId="{0DBB15D4-E261-B3A8-03C6-E94023BECA3A}"/>
          </ac:spMkLst>
        </pc:spChg>
        <pc:spChg chg="del mod topLvl">
          <ac:chgData name="Peoples, Shelagh (DESE)" userId="30e4376d-90d2-4e3f-a1ac-d39e1e9ac773" providerId="ADAL" clId="{17796191-BB9A-4868-8837-B4E557BCBC28}" dt="2022-07-20T18:49:30.888" v="1835" actId="21"/>
          <ac:spMkLst>
            <pc:docMk/>
            <pc:sldMk cId="3735851391" sldId="500"/>
            <ac:spMk id="50" creationId="{C9086E77-0496-B58F-47CE-3B28F3D07A66}"/>
          </ac:spMkLst>
        </pc:spChg>
        <pc:spChg chg="del mod topLvl">
          <ac:chgData name="Peoples, Shelagh (DESE)" userId="30e4376d-90d2-4e3f-a1ac-d39e1e9ac773" providerId="ADAL" clId="{17796191-BB9A-4868-8837-B4E557BCBC28}" dt="2022-07-20T18:49:30.888" v="1835" actId="21"/>
          <ac:spMkLst>
            <pc:docMk/>
            <pc:sldMk cId="3735851391" sldId="500"/>
            <ac:spMk id="51" creationId="{A73D13E7-176D-9269-79E8-05F0EADB5609}"/>
          </ac:spMkLst>
        </pc:spChg>
        <pc:spChg chg="del mod topLvl">
          <ac:chgData name="Peoples, Shelagh (DESE)" userId="30e4376d-90d2-4e3f-a1ac-d39e1e9ac773" providerId="ADAL" clId="{17796191-BB9A-4868-8837-B4E557BCBC28}" dt="2022-07-20T18:50:34.571" v="1842" actId="21"/>
          <ac:spMkLst>
            <pc:docMk/>
            <pc:sldMk cId="3735851391" sldId="500"/>
            <ac:spMk id="52" creationId="{43F8A193-42EB-E299-E940-D6E14331B0FC}"/>
          </ac:spMkLst>
        </pc:spChg>
        <pc:spChg chg="del mod topLvl">
          <ac:chgData name="Peoples, Shelagh (DESE)" userId="30e4376d-90d2-4e3f-a1ac-d39e1e9ac773" providerId="ADAL" clId="{17796191-BB9A-4868-8837-B4E557BCBC28}" dt="2022-07-20T18:50:34.571" v="1842" actId="21"/>
          <ac:spMkLst>
            <pc:docMk/>
            <pc:sldMk cId="3735851391" sldId="500"/>
            <ac:spMk id="53" creationId="{250DBFF9-1FCD-6516-3D44-3FA82577D8DA}"/>
          </ac:spMkLst>
        </pc:spChg>
        <pc:spChg chg="mod topLvl">
          <ac:chgData name="Peoples, Shelagh (DESE)" userId="30e4376d-90d2-4e3f-a1ac-d39e1e9ac773" providerId="ADAL" clId="{17796191-BB9A-4868-8837-B4E557BCBC28}" dt="2022-07-20T18:50:03.660" v="1838" actId="164"/>
          <ac:spMkLst>
            <pc:docMk/>
            <pc:sldMk cId="3735851391" sldId="500"/>
            <ac:spMk id="54" creationId="{CC3057CA-9679-08B1-F841-9F1F8481C433}"/>
          </ac:spMkLst>
        </pc:spChg>
        <pc:spChg chg="mod topLvl">
          <ac:chgData name="Peoples, Shelagh (DESE)" userId="30e4376d-90d2-4e3f-a1ac-d39e1e9ac773" providerId="ADAL" clId="{17796191-BB9A-4868-8837-B4E557BCBC28}" dt="2022-07-20T18:54:18.139" v="1890" actId="164"/>
          <ac:spMkLst>
            <pc:docMk/>
            <pc:sldMk cId="3735851391" sldId="500"/>
            <ac:spMk id="55" creationId="{142227D2-76B3-E4F8-01B2-07CDB7808EA5}"/>
          </ac:spMkLst>
        </pc:spChg>
        <pc:spChg chg="mod topLvl">
          <ac:chgData name="Peoples, Shelagh (DESE)" userId="30e4376d-90d2-4e3f-a1ac-d39e1e9ac773" providerId="ADAL" clId="{17796191-BB9A-4868-8837-B4E557BCBC28}" dt="2022-07-20T18:54:18.139" v="1890" actId="164"/>
          <ac:spMkLst>
            <pc:docMk/>
            <pc:sldMk cId="3735851391" sldId="500"/>
            <ac:spMk id="56" creationId="{A9632E2C-EFAD-06B4-E700-ECF4215FB4ED}"/>
          </ac:spMkLst>
        </pc:spChg>
        <pc:spChg chg="mod topLvl">
          <ac:chgData name="Peoples, Shelagh (DESE)" userId="30e4376d-90d2-4e3f-a1ac-d39e1e9ac773" providerId="ADAL" clId="{17796191-BB9A-4868-8837-B4E557BCBC28}" dt="2022-07-20T18:54:18.139" v="1890" actId="164"/>
          <ac:spMkLst>
            <pc:docMk/>
            <pc:sldMk cId="3735851391" sldId="500"/>
            <ac:spMk id="57" creationId="{97F89AFC-D53C-C2AF-09F4-F23B5156E227}"/>
          </ac:spMkLst>
        </pc:spChg>
        <pc:spChg chg="add mod">
          <ac:chgData name="Peoples, Shelagh (DESE)" userId="30e4376d-90d2-4e3f-a1ac-d39e1e9ac773" providerId="ADAL" clId="{17796191-BB9A-4868-8837-B4E557BCBC28}" dt="2022-07-20T18:50:03.660" v="1838" actId="164"/>
          <ac:spMkLst>
            <pc:docMk/>
            <pc:sldMk cId="3735851391" sldId="500"/>
            <ac:spMk id="58" creationId="{FD493FA5-7438-98EA-4450-1399A9D4C4EB}"/>
          </ac:spMkLst>
        </pc:spChg>
        <pc:spChg chg="add mod">
          <ac:chgData name="Peoples, Shelagh (DESE)" userId="30e4376d-90d2-4e3f-a1ac-d39e1e9ac773" providerId="ADAL" clId="{17796191-BB9A-4868-8837-B4E557BCBC28}" dt="2022-07-20T18:50:03.660" v="1838" actId="164"/>
          <ac:spMkLst>
            <pc:docMk/>
            <pc:sldMk cId="3735851391" sldId="500"/>
            <ac:spMk id="59" creationId="{6F9CE601-DE80-E5F8-13FE-5F257F90B3CA}"/>
          </ac:spMkLst>
        </pc:spChg>
        <pc:spChg chg="add mod">
          <ac:chgData name="Peoples, Shelagh (DESE)" userId="30e4376d-90d2-4e3f-a1ac-d39e1e9ac773" providerId="ADAL" clId="{17796191-BB9A-4868-8837-B4E557BCBC28}" dt="2022-07-20T18:50:03.660" v="1838" actId="164"/>
          <ac:spMkLst>
            <pc:docMk/>
            <pc:sldMk cId="3735851391" sldId="500"/>
            <ac:spMk id="60" creationId="{293F5CC6-1A3E-9D68-6E9B-E52BF46CBF08}"/>
          </ac:spMkLst>
        </pc:spChg>
        <pc:spChg chg="add mod">
          <ac:chgData name="Peoples, Shelagh (DESE)" userId="30e4376d-90d2-4e3f-a1ac-d39e1e9ac773" providerId="ADAL" clId="{17796191-BB9A-4868-8837-B4E557BCBC28}" dt="2022-07-20T18:50:03.660" v="1838" actId="164"/>
          <ac:spMkLst>
            <pc:docMk/>
            <pc:sldMk cId="3735851391" sldId="500"/>
            <ac:spMk id="61" creationId="{A932EADB-9C02-3F71-A591-A02B575A6381}"/>
          </ac:spMkLst>
        </pc:spChg>
        <pc:spChg chg="add mod">
          <ac:chgData name="Peoples, Shelagh (DESE)" userId="30e4376d-90d2-4e3f-a1ac-d39e1e9ac773" providerId="ADAL" clId="{17796191-BB9A-4868-8837-B4E557BCBC28}" dt="2022-07-20T18:50:03.660" v="1838" actId="164"/>
          <ac:spMkLst>
            <pc:docMk/>
            <pc:sldMk cId="3735851391" sldId="500"/>
            <ac:spMk id="62" creationId="{C96C2630-C5D3-8DD9-21FA-F1BE6E3FF3EC}"/>
          </ac:spMkLst>
        </pc:spChg>
        <pc:spChg chg="add del mod">
          <ac:chgData name="Peoples, Shelagh (DESE)" userId="30e4376d-90d2-4e3f-a1ac-d39e1e9ac773" providerId="ADAL" clId="{17796191-BB9A-4868-8837-B4E557BCBC28}" dt="2022-07-20T18:50:25.883" v="1841" actId="21"/>
          <ac:spMkLst>
            <pc:docMk/>
            <pc:sldMk cId="3735851391" sldId="500"/>
            <ac:spMk id="63" creationId="{5EDD9BF5-833A-BAA1-B2AD-FEE8B0F42019}"/>
          </ac:spMkLst>
        </pc:spChg>
        <pc:spChg chg="add del mod">
          <ac:chgData name="Peoples, Shelagh (DESE)" userId="30e4376d-90d2-4e3f-a1ac-d39e1e9ac773" providerId="ADAL" clId="{17796191-BB9A-4868-8837-B4E557BCBC28}" dt="2022-07-20T18:50:25.883" v="1841" actId="21"/>
          <ac:spMkLst>
            <pc:docMk/>
            <pc:sldMk cId="3735851391" sldId="500"/>
            <ac:spMk id="64" creationId="{899C0785-E005-C352-80D1-7AD6B6292D07}"/>
          </ac:spMkLst>
        </pc:spChg>
        <pc:spChg chg="add del mod">
          <ac:chgData name="Peoples, Shelagh (DESE)" userId="30e4376d-90d2-4e3f-a1ac-d39e1e9ac773" providerId="ADAL" clId="{17796191-BB9A-4868-8837-B4E557BCBC28}" dt="2022-07-20T18:50:25.883" v="1841" actId="21"/>
          <ac:spMkLst>
            <pc:docMk/>
            <pc:sldMk cId="3735851391" sldId="500"/>
            <ac:spMk id="65" creationId="{B6D08805-C774-7A98-B760-C3AB4503B5EB}"/>
          </ac:spMkLst>
        </pc:spChg>
        <pc:spChg chg="add del mod">
          <ac:chgData name="Peoples, Shelagh (DESE)" userId="30e4376d-90d2-4e3f-a1ac-d39e1e9ac773" providerId="ADAL" clId="{17796191-BB9A-4868-8837-B4E557BCBC28}" dt="2022-07-20T18:50:25.883" v="1841" actId="21"/>
          <ac:spMkLst>
            <pc:docMk/>
            <pc:sldMk cId="3735851391" sldId="500"/>
            <ac:spMk id="66" creationId="{3AB3D9AA-CF41-D585-83D0-59A8059E2C2E}"/>
          </ac:spMkLst>
        </pc:spChg>
        <pc:spChg chg="add del mod">
          <ac:chgData name="Peoples, Shelagh (DESE)" userId="30e4376d-90d2-4e3f-a1ac-d39e1e9ac773" providerId="ADAL" clId="{17796191-BB9A-4868-8837-B4E557BCBC28}" dt="2022-07-20T18:50:25.883" v="1841" actId="21"/>
          <ac:spMkLst>
            <pc:docMk/>
            <pc:sldMk cId="3735851391" sldId="500"/>
            <ac:spMk id="67" creationId="{6257F297-7E54-9884-2BB9-4C6E3A5D9124}"/>
          </ac:spMkLst>
        </pc:spChg>
        <pc:spChg chg="add mod">
          <ac:chgData name="Peoples, Shelagh (DESE)" userId="30e4376d-90d2-4e3f-a1ac-d39e1e9ac773" providerId="ADAL" clId="{17796191-BB9A-4868-8837-B4E557BCBC28}" dt="2022-07-20T18:50:03.660" v="1838" actId="164"/>
          <ac:spMkLst>
            <pc:docMk/>
            <pc:sldMk cId="3735851391" sldId="500"/>
            <ac:spMk id="70" creationId="{6C0D32B9-D29C-F91F-CFF9-2EF6EA33B1AE}"/>
          </ac:spMkLst>
        </pc:spChg>
        <pc:spChg chg="add del mod">
          <ac:chgData name="Peoples, Shelagh (DESE)" userId="30e4376d-90d2-4e3f-a1ac-d39e1e9ac773" providerId="ADAL" clId="{17796191-BB9A-4868-8837-B4E557BCBC28}" dt="2022-07-20T18:49:16.380" v="1833" actId="21"/>
          <ac:spMkLst>
            <pc:docMk/>
            <pc:sldMk cId="3735851391" sldId="500"/>
            <ac:spMk id="83" creationId="{C4083ECA-6F74-6F34-465E-2A5F9F75E836}"/>
          </ac:spMkLst>
        </pc:spChg>
        <pc:spChg chg="add del mod">
          <ac:chgData name="Peoples, Shelagh (DESE)" userId="30e4376d-90d2-4e3f-a1ac-d39e1e9ac773" providerId="ADAL" clId="{17796191-BB9A-4868-8837-B4E557BCBC28}" dt="2022-07-20T18:49:16.380" v="1833" actId="21"/>
          <ac:spMkLst>
            <pc:docMk/>
            <pc:sldMk cId="3735851391" sldId="500"/>
            <ac:spMk id="84" creationId="{837460FB-3783-91F0-F940-EC71E051108E}"/>
          </ac:spMkLst>
        </pc:spChg>
        <pc:spChg chg="add del mod">
          <ac:chgData name="Peoples, Shelagh (DESE)" userId="30e4376d-90d2-4e3f-a1ac-d39e1e9ac773" providerId="ADAL" clId="{17796191-BB9A-4868-8837-B4E557BCBC28}" dt="2022-07-20T18:49:16.380" v="1833" actId="21"/>
          <ac:spMkLst>
            <pc:docMk/>
            <pc:sldMk cId="3735851391" sldId="500"/>
            <ac:spMk id="85" creationId="{5A226A73-7C55-3FE2-815A-3C1D3454AEB2}"/>
          </ac:spMkLst>
        </pc:spChg>
        <pc:spChg chg="add del mod">
          <ac:chgData name="Peoples, Shelagh (DESE)" userId="30e4376d-90d2-4e3f-a1ac-d39e1e9ac773" providerId="ADAL" clId="{17796191-BB9A-4868-8837-B4E557BCBC28}" dt="2022-07-20T18:49:24.258" v="1834" actId="21"/>
          <ac:spMkLst>
            <pc:docMk/>
            <pc:sldMk cId="3735851391" sldId="500"/>
            <ac:spMk id="86" creationId="{385E9ACB-2D42-4EFF-44C4-FBFD318AEE9D}"/>
          </ac:spMkLst>
        </pc:spChg>
        <pc:spChg chg="add del mod">
          <ac:chgData name="Peoples, Shelagh (DESE)" userId="30e4376d-90d2-4e3f-a1ac-d39e1e9ac773" providerId="ADAL" clId="{17796191-BB9A-4868-8837-B4E557BCBC28}" dt="2022-07-20T18:49:24.258" v="1834" actId="21"/>
          <ac:spMkLst>
            <pc:docMk/>
            <pc:sldMk cId="3735851391" sldId="500"/>
            <ac:spMk id="87" creationId="{BD39110A-41E1-26F3-8F68-9988478F570E}"/>
          </ac:spMkLst>
        </pc:spChg>
        <pc:spChg chg="add del mod">
          <ac:chgData name="Peoples, Shelagh (DESE)" userId="30e4376d-90d2-4e3f-a1ac-d39e1e9ac773" providerId="ADAL" clId="{17796191-BB9A-4868-8837-B4E557BCBC28}" dt="2022-07-20T18:49:24.258" v="1834" actId="21"/>
          <ac:spMkLst>
            <pc:docMk/>
            <pc:sldMk cId="3735851391" sldId="500"/>
            <ac:spMk id="88" creationId="{428DA8AF-E8DB-5FBC-3CAF-883885AF4DA8}"/>
          </ac:spMkLst>
        </pc:spChg>
        <pc:spChg chg="add del mod">
          <ac:chgData name="Peoples, Shelagh (DESE)" userId="30e4376d-90d2-4e3f-a1ac-d39e1e9ac773" providerId="ADAL" clId="{17796191-BB9A-4868-8837-B4E557BCBC28}" dt="2022-07-20T18:49:24.258" v="1834" actId="21"/>
          <ac:spMkLst>
            <pc:docMk/>
            <pc:sldMk cId="3735851391" sldId="500"/>
            <ac:spMk id="89" creationId="{7E3C76ED-DA4E-8789-E652-1A94A694668B}"/>
          </ac:spMkLst>
        </pc:spChg>
        <pc:spChg chg="add del mod">
          <ac:chgData name="Peoples, Shelagh (DESE)" userId="30e4376d-90d2-4e3f-a1ac-d39e1e9ac773" providerId="ADAL" clId="{17796191-BB9A-4868-8837-B4E557BCBC28}" dt="2022-07-20T18:49:24.258" v="1834" actId="21"/>
          <ac:spMkLst>
            <pc:docMk/>
            <pc:sldMk cId="3735851391" sldId="500"/>
            <ac:spMk id="92" creationId="{61BC6535-8F57-CDB7-7BC6-744F44FD269E}"/>
          </ac:spMkLst>
        </pc:spChg>
        <pc:spChg chg="add del mod">
          <ac:chgData name="Peoples, Shelagh (DESE)" userId="30e4376d-90d2-4e3f-a1ac-d39e1e9ac773" providerId="ADAL" clId="{17796191-BB9A-4868-8837-B4E557BCBC28}" dt="2022-07-20T18:49:24.258" v="1834" actId="21"/>
          <ac:spMkLst>
            <pc:docMk/>
            <pc:sldMk cId="3735851391" sldId="500"/>
            <ac:spMk id="93" creationId="{77511204-3A58-460C-63FB-8007AB7EE915}"/>
          </ac:spMkLst>
        </pc:spChg>
        <pc:spChg chg="add del mod">
          <ac:chgData name="Peoples, Shelagh (DESE)" userId="30e4376d-90d2-4e3f-a1ac-d39e1e9ac773" providerId="ADAL" clId="{17796191-BB9A-4868-8837-B4E557BCBC28}" dt="2022-07-20T18:51:06.543" v="1851" actId="21"/>
          <ac:spMkLst>
            <pc:docMk/>
            <pc:sldMk cId="3735851391" sldId="500"/>
            <ac:spMk id="94" creationId="{36A877BB-0D55-70A2-03C5-799954FAEF02}"/>
          </ac:spMkLst>
        </pc:spChg>
        <pc:spChg chg="add del mod">
          <ac:chgData name="Peoples, Shelagh (DESE)" userId="30e4376d-90d2-4e3f-a1ac-d39e1e9ac773" providerId="ADAL" clId="{17796191-BB9A-4868-8837-B4E557BCBC28}" dt="2022-07-20T18:51:06.543" v="1851" actId="21"/>
          <ac:spMkLst>
            <pc:docMk/>
            <pc:sldMk cId="3735851391" sldId="500"/>
            <ac:spMk id="95" creationId="{78CAC741-89CF-68C2-C173-0F339D6A5474}"/>
          </ac:spMkLst>
        </pc:spChg>
        <pc:spChg chg="add del mod">
          <ac:chgData name="Peoples, Shelagh (DESE)" userId="30e4376d-90d2-4e3f-a1ac-d39e1e9ac773" providerId="ADAL" clId="{17796191-BB9A-4868-8837-B4E557BCBC28}" dt="2022-07-20T18:51:08.932" v="1852" actId="21"/>
          <ac:spMkLst>
            <pc:docMk/>
            <pc:sldMk cId="3735851391" sldId="500"/>
            <ac:spMk id="96" creationId="{FD7BFD38-38B0-D97F-E738-6767B6819F9E}"/>
          </ac:spMkLst>
        </pc:spChg>
        <pc:spChg chg="add del mod">
          <ac:chgData name="Peoples, Shelagh (DESE)" userId="30e4376d-90d2-4e3f-a1ac-d39e1e9ac773" providerId="ADAL" clId="{17796191-BB9A-4868-8837-B4E557BCBC28}" dt="2022-07-20T18:51:06.543" v="1851" actId="21"/>
          <ac:spMkLst>
            <pc:docMk/>
            <pc:sldMk cId="3735851391" sldId="500"/>
            <ac:spMk id="97" creationId="{0C333929-F1EC-340F-FDCD-72A7609554D0}"/>
          </ac:spMkLst>
        </pc:spChg>
        <pc:spChg chg="add del mod">
          <ac:chgData name="Peoples, Shelagh (DESE)" userId="30e4376d-90d2-4e3f-a1ac-d39e1e9ac773" providerId="ADAL" clId="{17796191-BB9A-4868-8837-B4E557BCBC28}" dt="2022-07-20T18:51:06.543" v="1851" actId="21"/>
          <ac:spMkLst>
            <pc:docMk/>
            <pc:sldMk cId="3735851391" sldId="500"/>
            <ac:spMk id="98" creationId="{A9351728-E2A1-0F46-A575-C4D47FE7FD5F}"/>
          </ac:spMkLst>
        </pc:spChg>
        <pc:spChg chg="add del mod">
          <ac:chgData name="Peoples, Shelagh (DESE)" userId="30e4376d-90d2-4e3f-a1ac-d39e1e9ac773" providerId="ADAL" clId="{17796191-BB9A-4868-8837-B4E557BCBC28}" dt="2022-07-20T18:51:06.543" v="1851" actId="21"/>
          <ac:spMkLst>
            <pc:docMk/>
            <pc:sldMk cId="3735851391" sldId="500"/>
            <ac:spMk id="99" creationId="{3568BA36-60B7-132A-A614-D3C6E14BB532}"/>
          </ac:spMkLst>
        </pc:spChg>
        <pc:spChg chg="add del mod">
          <ac:chgData name="Peoples, Shelagh (DESE)" userId="30e4376d-90d2-4e3f-a1ac-d39e1e9ac773" providerId="ADAL" clId="{17796191-BB9A-4868-8837-B4E557BCBC28}" dt="2022-07-20T18:51:08.932" v="1852" actId="21"/>
          <ac:spMkLst>
            <pc:docMk/>
            <pc:sldMk cId="3735851391" sldId="500"/>
            <ac:spMk id="100" creationId="{17B1CA50-24B7-E318-5421-27A471BECB55}"/>
          </ac:spMkLst>
        </pc:spChg>
        <pc:spChg chg="add del mod">
          <ac:chgData name="Peoples, Shelagh (DESE)" userId="30e4376d-90d2-4e3f-a1ac-d39e1e9ac773" providerId="ADAL" clId="{17796191-BB9A-4868-8837-B4E557BCBC28}" dt="2022-07-20T18:51:08.932" v="1852" actId="21"/>
          <ac:spMkLst>
            <pc:docMk/>
            <pc:sldMk cId="3735851391" sldId="500"/>
            <ac:spMk id="101" creationId="{8F77CC4D-3C73-21AD-F61A-B2238758BE67}"/>
          </ac:spMkLst>
        </pc:spChg>
        <pc:spChg chg="add del mod">
          <ac:chgData name="Peoples, Shelagh (DESE)" userId="30e4376d-90d2-4e3f-a1ac-d39e1e9ac773" providerId="ADAL" clId="{17796191-BB9A-4868-8837-B4E557BCBC28}" dt="2022-07-20T18:51:08.932" v="1852" actId="21"/>
          <ac:spMkLst>
            <pc:docMk/>
            <pc:sldMk cId="3735851391" sldId="500"/>
            <ac:spMk id="102" creationId="{FE17C7F6-9D43-4DB9-A5F4-4C3E7A28AA42}"/>
          </ac:spMkLst>
        </pc:spChg>
        <pc:spChg chg="add del mod">
          <ac:chgData name="Peoples, Shelagh (DESE)" userId="30e4376d-90d2-4e3f-a1ac-d39e1e9ac773" providerId="ADAL" clId="{17796191-BB9A-4868-8837-B4E557BCBC28}" dt="2022-07-20T18:51:08.932" v="1852" actId="21"/>
          <ac:spMkLst>
            <pc:docMk/>
            <pc:sldMk cId="3735851391" sldId="500"/>
            <ac:spMk id="103" creationId="{9FDF0496-DC36-94EC-C750-DA6B5635B2A0}"/>
          </ac:spMkLst>
        </pc:spChg>
        <pc:spChg chg="add del mod">
          <ac:chgData name="Peoples, Shelagh (DESE)" userId="30e4376d-90d2-4e3f-a1ac-d39e1e9ac773" providerId="ADAL" clId="{17796191-BB9A-4868-8837-B4E557BCBC28}" dt="2022-07-20T18:51:06.543" v="1851" actId="21"/>
          <ac:spMkLst>
            <pc:docMk/>
            <pc:sldMk cId="3735851391" sldId="500"/>
            <ac:spMk id="106" creationId="{BF968543-8960-8D39-34A2-AA05F47A81CF}"/>
          </ac:spMkLst>
        </pc:spChg>
        <pc:spChg chg="add del mod">
          <ac:chgData name="Peoples, Shelagh (DESE)" userId="30e4376d-90d2-4e3f-a1ac-d39e1e9ac773" providerId="ADAL" clId="{17796191-BB9A-4868-8837-B4E557BCBC28}" dt="2022-07-20T18:51:06.543" v="1851" actId="21"/>
          <ac:spMkLst>
            <pc:docMk/>
            <pc:sldMk cId="3735851391" sldId="500"/>
            <ac:spMk id="107" creationId="{F6BE9A58-4EC9-A989-01DA-E0804817788A}"/>
          </ac:spMkLst>
        </pc:spChg>
        <pc:spChg chg="add del mod">
          <ac:chgData name="Peoples, Shelagh (DESE)" userId="30e4376d-90d2-4e3f-a1ac-d39e1e9ac773" providerId="ADAL" clId="{17796191-BB9A-4868-8837-B4E557BCBC28}" dt="2022-07-20T18:49:16.380" v="1833" actId="21"/>
          <ac:spMkLst>
            <pc:docMk/>
            <pc:sldMk cId="3735851391" sldId="500"/>
            <ac:spMk id="108" creationId="{1C8C96E3-1165-020D-D94A-AE194F05A2F8}"/>
          </ac:spMkLst>
        </pc:spChg>
        <pc:spChg chg="add del mod">
          <ac:chgData name="Peoples, Shelagh (DESE)" userId="30e4376d-90d2-4e3f-a1ac-d39e1e9ac773" providerId="ADAL" clId="{17796191-BB9A-4868-8837-B4E557BCBC28}" dt="2022-07-20T18:49:16.380" v="1833" actId="21"/>
          <ac:spMkLst>
            <pc:docMk/>
            <pc:sldMk cId="3735851391" sldId="500"/>
            <ac:spMk id="109" creationId="{3DCC36E4-0F8F-2018-567C-61252CF475C4}"/>
          </ac:spMkLst>
        </pc:spChg>
        <pc:spChg chg="add del mod">
          <ac:chgData name="Peoples, Shelagh (DESE)" userId="30e4376d-90d2-4e3f-a1ac-d39e1e9ac773" providerId="ADAL" clId="{17796191-BB9A-4868-8837-B4E557BCBC28}" dt="2022-07-20T18:49:16.380" v="1833" actId="21"/>
          <ac:spMkLst>
            <pc:docMk/>
            <pc:sldMk cId="3735851391" sldId="500"/>
            <ac:spMk id="110" creationId="{18829B59-7BE4-7C73-B16E-60F58CBF9D50}"/>
          </ac:spMkLst>
        </pc:spChg>
        <pc:spChg chg="add del mod">
          <ac:chgData name="Peoples, Shelagh (DESE)" userId="30e4376d-90d2-4e3f-a1ac-d39e1e9ac773" providerId="ADAL" clId="{17796191-BB9A-4868-8837-B4E557BCBC28}" dt="2022-07-20T18:49:16.380" v="1833" actId="21"/>
          <ac:spMkLst>
            <pc:docMk/>
            <pc:sldMk cId="3735851391" sldId="500"/>
            <ac:spMk id="111" creationId="{051DAD4B-F288-4EE2-14A1-32407DAD2229}"/>
          </ac:spMkLst>
        </pc:spChg>
        <pc:spChg chg="add del mod">
          <ac:chgData name="Peoples, Shelagh (DESE)" userId="30e4376d-90d2-4e3f-a1ac-d39e1e9ac773" providerId="ADAL" clId="{17796191-BB9A-4868-8837-B4E557BCBC28}" dt="2022-07-20T18:49:16.380" v="1833" actId="21"/>
          <ac:spMkLst>
            <pc:docMk/>
            <pc:sldMk cId="3735851391" sldId="500"/>
            <ac:spMk id="114" creationId="{C5C28D0C-6EE1-AB5B-B597-6A57056C29C2}"/>
          </ac:spMkLst>
        </pc:spChg>
        <pc:spChg chg="mod">
          <ac:chgData name="Peoples, Shelagh (DESE)" userId="30e4376d-90d2-4e3f-a1ac-d39e1e9ac773" providerId="ADAL" clId="{17796191-BB9A-4868-8837-B4E557BCBC28}" dt="2022-07-20T18:50:06.430" v="1839"/>
          <ac:spMkLst>
            <pc:docMk/>
            <pc:sldMk cId="3735851391" sldId="500"/>
            <ac:spMk id="118" creationId="{66E06AED-5FDC-6D8E-311F-4EA3CA9F1C6B}"/>
          </ac:spMkLst>
        </pc:spChg>
        <pc:spChg chg="mod">
          <ac:chgData name="Peoples, Shelagh (DESE)" userId="30e4376d-90d2-4e3f-a1ac-d39e1e9ac773" providerId="ADAL" clId="{17796191-BB9A-4868-8837-B4E557BCBC28}" dt="2022-07-20T18:50:06.430" v="1839"/>
          <ac:spMkLst>
            <pc:docMk/>
            <pc:sldMk cId="3735851391" sldId="500"/>
            <ac:spMk id="119" creationId="{C8A35C99-FF88-DC5D-3AE8-01261DAF5BEE}"/>
          </ac:spMkLst>
        </pc:spChg>
        <pc:spChg chg="mod">
          <ac:chgData name="Peoples, Shelagh (DESE)" userId="30e4376d-90d2-4e3f-a1ac-d39e1e9ac773" providerId="ADAL" clId="{17796191-BB9A-4868-8837-B4E557BCBC28}" dt="2022-07-20T18:50:06.430" v="1839"/>
          <ac:spMkLst>
            <pc:docMk/>
            <pc:sldMk cId="3735851391" sldId="500"/>
            <ac:spMk id="120" creationId="{8CEDE5B8-DEBE-0AE2-8EB2-6C6B113F94F0}"/>
          </ac:spMkLst>
        </pc:spChg>
        <pc:spChg chg="mod">
          <ac:chgData name="Peoples, Shelagh (DESE)" userId="30e4376d-90d2-4e3f-a1ac-d39e1e9ac773" providerId="ADAL" clId="{17796191-BB9A-4868-8837-B4E557BCBC28}" dt="2022-07-20T18:50:06.430" v="1839"/>
          <ac:spMkLst>
            <pc:docMk/>
            <pc:sldMk cId="3735851391" sldId="500"/>
            <ac:spMk id="121" creationId="{6815AE5B-175D-44C8-F5E5-4EEEFE0E40E8}"/>
          </ac:spMkLst>
        </pc:spChg>
        <pc:spChg chg="mod">
          <ac:chgData name="Peoples, Shelagh (DESE)" userId="30e4376d-90d2-4e3f-a1ac-d39e1e9ac773" providerId="ADAL" clId="{17796191-BB9A-4868-8837-B4E557BCBC28}" dt="2022-07-20T18:50:06.430" v="1839"/>
          <ac:spMkLst>
            <pc:docMk/>
            <pc:sldMk cId="3735851391" sldId="500"/>
            <ac:spMk id="122" creationId="{869494A4-E48C-260A-0231-A1306BC050F4}"/>
          </ac:spMkLst>
        </pc:spChg>
        <pc:spChg chg="mod">
          <ac:chgData name="Peoples, Shelagh (DESE)" userId="30e4376d-90d2-4e3f-a1ac-d39e1e9ac773" providerId="ADAL" clId="{17796191-BB9A-4868-8837-B4E557BCBC28}" dt="2022-07-20T18:50:06.430" v="1839"/>
          <ac:spMkLst>
            <pc:docMk/>
            <pc:sldMk cId="3735851391" sldId="500"/>
            <ac:spMk id="123" creationId="{F360AE9E-27FD-2D5D-5588-72AB8DA84386}"/>
          </ac:spMkLst>
        </pc:spChg>
        <pc:spChg chg="mod">
          <ac:chgData name="Peoples, Shelagh (DESE)" userId="30e4376d-90d2-4e3f-a1ac-d39e1e9ac773" providerId="ADAL" clId="{17796191-BB9A-4868-8837-B4E557BCBC28}" dt="2022-07-20T18:50:06.430" v="1839"/>
          <ac:spMkLst>
            <pc:docMk/>
            <pc:sldMk cId="3735851391" sldId="500"/>
            <ac:spMk id="124" creationId="{A29D211E-DDDC-8533-03D1-1B194D94AFB3}"/>
          </ac:spMkLst>
        </pc:spChg>
        <pc:spChg chg="mod">
          <ac:chgData name="Peoples, Shelagh (DESE)" userId="30e4376d-90d2-4e3f-a1ac-d39e1e9ac773" providerId="ADAL" clId="{17796191-BB9A-4868-8837-B4E557BCBC28}" dt="2022-07-20T18:50:06.430" v="1839"/>
          <ac:spMkLst>
            <pc:docMk/>
            <pc:sldMk cId="3735851391" sldId="500"/>
            <ac:spMk id="125" creationId="{827440A2-5932-66AF-B447-3310A76DE067}"/>
          </ac:spMkLst>
        </pc:spChg>
        <pc:spChg chg="mod">
          <ac:chgData name="Peoples, Shelagh (DESE)" userId="30e4376d-90d2-4e3f-a1ac-d39e1e9ac773" providerId="ADAL" clId="{17796191-BB9A-4868-8837-B4E557BCBC28}" dt="2022-07-20T18:50:06.430" v="1839"/>
          <ac:spMkLst>
            <pc:docMk/>
            <pc:sldMk cId="3735851391" sldId="500"/>
            <ac:spMk id="126" creationId="{CA92C1AD-C831-1DEE-473A-93C2E8B9DE4C}"/>
          </ac:spMkLst>
        </pc:spChg>
        <pc:spChg chg="mod">
          <ac:chgData name="Peoples, Shelagh (DESE)" userId="30e4376d-90d2-4e3f-a1ac-d39e1e9ac773" providerId="ADAL" clId="{17796191-BB9A-4868-8837-B4E557BCBC28}" dt="2022-07-20T18:50:06.430" v="1839"/>
          <ac:spMkLst>
            <pc:docMk/>
            <pc:sldMk cId="3735851391" sldId="500"/>
            <ac:spMk id="127" creationId="{034A7E93-9EB0-D37D-F5CF-C8B41E38E333}"/>
          </ac:spMkLst>
        </pc:spChg>
        <pc:spChg chg="mod">
          <ac:chgData name="Peoples, Shelagh (DESE)" userId="30e4376d-90d2-4e3f-a1ac-d39e1e9ac773" providerId="ADAL" clId="{17796191-BB9A-4868-8837-B4E557BCBC28}" dt="2022-07-20T18:51:46.561" v="1861" actId="20577"/>
          <ac:spMkLst>
            <pc:docMk/>
            <pc:sldMk cId="3735851391" sldId="500"/>
            <ac:spMk id="129" creationId="{94B9991D-23CC-1DB4-53B3-58467D0A728F}"/>
          </ac:spMkLst>
        </pc:spChg>
        <pc:spChg chg="mod">
          <ac:chgData name="Peoples, Shelagh (DESE)" userId="30e4376d-90d2-4e3f-a1ac-d39e1e9ac773" providerId="ADAL" clId="{17796191-BB9A-4868-8837-B4E557BCBC28}" dt="2022-07-20T18:53:44.313" v="1888" actId="14100"/>
          <ac:spMkLst>
            <pc:docMk/>
            <pc:sldMk cId="3735851391" sldId="500"/>
            <ac:spMk id="130" creationId="{47878590-1BFA-0D29-2272-DD419B0FE951}"/>
          </ac:spMkLst>
        </pc:spChg>
        <pc:spChg chg="mod">
          <ac:chgData name="Peoples, Shelagh (DESE)" userId="30e4376d-90d2-4e3f-a1ac-d39e1e9ac773" providerId="ADAL" clId="{17796191-BB9A-4868-8837-B4E557BCBC28}" dt="2022-07-20T18:50:06.430" v="1839"/>
          <ac:spMkLst>
            <pc:docMk/>
            <pc:sldMk cId="3735851391" sldId="500"/>
            <ac:spMk id="131" creationId="{30D7F9DB-C649-6B5F-030C-68AADE854891}"/>
          </ac:spMkLst>
        </pc:spChg>
        <pc:spChg chg="mod">
          <ac:chgData name="Peoples, Shelagh (DESE)" userId="30e4376d-90d2-4e3f-a1ac-d39e1e9ac773" providerId="ADAL" clId="{17796191-BB9A-4868-8837-B4E557BCBC28}" dt="2022-07-20T18:50:06.430" v="1839"/>
          <ac:spMkLst>
            <pc:docMk/>
            <pc:sldMk cId="3735851391" sldId="500"/>
            <ac:spMk id="132" creationId="{99AFAA92-6FCD-67B9-0F56-74302806ED97}"/>
          </ac:spMkLst>
        </pc:spChg>
        <pc:spChg chg="mod">
          <ac:chgData name="Peoples, Shelagh (DESE)" userId="30e4376d-90d2-4e3f-a1ac-d39e1e9ac773" providerId="ADAL" clId="{17796191-BB9A-4868-8837-B4E557BCBC28}" dt="2022-07-20T18:50:06.430" v="1839"/>
          <ac:spMkLst>
            <pc:docMk/>
            <pc:sldMk cId="3735851391" sldId="500"/>
            <ac:spMk id="133" creationId="{6E696FF1-2904-DED5-643D-FA5AA2601072}"/>
          </ac:spMkLst>
        </pc:spChg>
        <pc:spChg chg="mod">
          <ac:chgData name="Peoples, Shelagh (DESE)" userId="30e4376d-90d2-4e3f-a1ac-d39e1e9ac773" providerId="ADAL" clId="{17796191-BB9A-4868-8837-B4E557BCBC28}" dt="2022-07-20T18:50:06.430" v="1839"/>
          <ac:spMkLst>
            <pc:docMk/>
            <pc:sldMk cId="3735851391" sldId="500"/>
            <ac:spMk id="134" creationId="{5500493D-A539-6DFA-CFE6-8362FF657977}"/>
          </ac:spMkLst>
        </pc:spChg>
        <pc:spChg chg="mod">
          <ac:chgData name="Peoples, Shelagh (DESE)" userId="30e4376d-90d2-4e3f-a1ac-d39e1e9ac773" providerId="ADAL" clId="{17796191-BB9A-4868-8837-B4E557BCBC28}" dt="2022-07-20T18:50:06.430" v="1839"/>
          <ac:spMkLst>
            <pc:docMk/>
            <pc:sldMk cId="3735851391" sldId="500"/>
            <ac:spMk id="135" creationId="{61551C8E-7C59-5D85-E0D8-85803DC328E8}"/>
          </ac:spMkLst>
        </pc:spChg>
        <pc:spChg chg="mod">
          <ac:chgData name="Peoples, Shelagh (DESE)" userId="30e4376d-90d2-4e3f-a1ac-d39e1e9ac773" providerId="ADAL" clId="{17796191-BB9A-4868-8837-B4E557BCBC28}" dt="2022-07-20T18:51:31.864" v="1856" actId="20577"/>
          <ac:spMkLst>
            <pc:docMk/>
            <pc:sldMk cId="3735851391" sldId="500"/>
            <ac:spMk id="137" creationId="{912215D0-7791-13CC-6717-FCDE58D6B06C}"/>
          </ac:spMkLst>
        </pc:spChg>
        <pc:spChg chg="mod">
          <ac:chgData name="Peoples, Shelagh (DESE)" userId="30e4376d-90d2-4e3f-a1ac-d39e1e9ac773" providerId="ADAL" clId="{17796191-BB9A-4868-8837-B4E557BCBC28}" dt="2022-07-20T18:50:50.651" v="1849"/>
          <ac:spMkLst>
            <pc:docMk/>
            <pc:sldMk cId="3735851391" sldId="500"/>
            <ac:spMk id="140" creationId="{FD2491FF-591F-76FE-EBBF-66B6EBF95740}"/>
          </ac:spMkLst>
        </pc:spChg>
        <pc:spChg chg="mod">
          <ac:chgData name="Peoples, Shelagh (DESE)" userId="30e4376d-90d2-4e3f-a1ac-d39e1e9ac773" providerId="ADAL" clId="{17796191-BB9A-4868-8837-B4E557BCBC28}" dt="2022-07-20T18:50:50.651" v="1849"/>
          <ac:spMkLst>
            <pc:docMk/>
            <pc:sldMk cId="3735851391" sldId="500"/>
            <ac:spMk id="141" creationId="{46DB67A0-9736-9368-9ACA-952959A35F2D}"/>
          </ac:spMkLst>
        </pc:spChg>
        <pc:spChg chg="mod">
          <ac:chgData name="Peoples, Shelagh (DESE)" userId="30e4376d-90d2-4e3f-a1ac-d39e1e9ac773" providerId="ADAL" clId="{17796191-BB9A-4868-8837-B4E557BCBC28}" dt="2022-07-20T18:50:50.651" v="1849"/>
          <ac:spMkLst>
            <pc:docMk/>
            <pc:sldMk cId="3735851391" sldId="500"/>
            <ac:spMk id="142" creationId="{11E946EE-F468-60BF-3F84-73FFCD410722}"/>
          </ac:spMkLst>
        </pc:spChg>
        <pc:spChg chg="mod">
          <ac:chgData name="Peoples, Shelagh (DESE)" userId="30e4376d-90d2-4e3f-a1ac-d39e1e9ac773" providerId="ADAL" clId="{17796191-BB9A-4868-8837-B4E557BCBC28}" dt="2022-07-20T18:50:50.651" v="1849"/>
          <ac:spMkLst>
            <pc:docMk/>
            <pc:sldMk cId="3735851391" sldId="500"/>
            <ac:spMk id="143" creationId="{BF88E728-169E-30F9-7F77-BA2FE9D2C0D3}"/>
          </ac:spMkLst>
        </pc:spChg>
        <pc:spChg chg="mod">
          <ac:chgData name="Peoples, Shelagh (DESE)" userId="30e4376d-90d2-4e3f-a1ac-d39e1e9ac773" providerId="ADAL" clId="{17796191-BB9A-4868-8837-B4E557BCBC28}" dt="2022-07-20T18:50:50.651" v="1849"/>
          <ac:spMkLst>
            <pc:docMk/>
            <pc:sldMk cId="3735851391" sldId="500"/>
            <ac:spMk id="144" creationId="{F31C9F46-61F3-B2D0-2B66-1AABFD152732}"/>
          </ac:spMkLst>
        </pc:spChg>
        <pc:spChg chg="mod">
          <ac:chgData name="Peoples, Shelagh (DESE)" userId="30e4376d-90d2-4e3f-a1ac-d39e1e9ac773" providerId="ADAL" clId="{17796191-BB9A-4868-8837-B4E557BCBC28}" dt="2022-07-20T18:50:50.651" v="1849"/>
          <ac:spMkLst>
            <pc:docMk/>
            <pc:sldMk cId="3735851391" sldId="500"/>
            <ac:spMk id="145" creationId="{31B48619-0733-B886-9EFF-801B5886B760}"/>
          </ac:spMkLst>
        </pc:spChg>
        <pc:spChg chg="mod">
          <ac:chgData name="Peoples, Shelagh (DESE)" userId="30e4376d-90d2-4e3f-a1ac-d39e1e9ac773" providerId="ADAL" clId="{17796191-BB9A-4868-8837-B4E557BCBC28}" dt="2022-07-20T18:50:50.651" v="1849"/>
          <ac:spMkLst>
            <pc:docMk/>
            <pc:sldMk cId="3735851391" sldId="500"/>
            <ac:spMk id="146" creationId="{E9B514EE-5EAF-7348-9D82-0E4545F8516F}"/>
          </ac:spMkLst>
        </pc:spChg>
        <pc:spChg chg="mod">
          <ac:chgData name="Peoples, Shelagh (DESE)" userId="30e4376d-90d2-4e3f-a1ac-d39e1e9ac773" providerId="ADAL" clId="{17796191-BB9A-4868-8837-B4E557BCBC28}" dt="2022-07-20T18:50:50.651" v="1849"/>
          <ac:spMkLst>
            <pc:docMk/>
            <pc:sldMk cId="3735851391" sldId="500"/>
            <ac:spMk id="147" creationId="{C49EA8FF-85C4-6264-9F83-C83339C7E2DB}"/>
          </ac:spMkLst>
        </pc:spChg>
        <pc:spChg chg="mod">
          <ac:chgData name="Peoples, Shelagh (DESE)" userId="30e4376d-90d2-4e3f-a1ac-d39e1e9ac773" providerId="ADAL" clId="{17796191-BB9A-4868-8837-B4E557BCBC28}" dt="2022-07-20T18:50:50.651" v="1849"/>
          <ac:spMkLst>
            <pc:docMk/>
            <pc:sldMk cId="3735851391" sldId="500"/>
            <ac:spMk id="148" creationId="{1AA3D73E-9C39-1E28-5C8B-81D7768ED49F}"/>
          </ac:spMkLst>
        </pc:spChg>
        <pc:spChg chg="mod">
          <ac:chgData name="Peoples, Shelagh (DESE)" userId="30e4376d-90d2-4e3f-a1ac-d39e1e9ac773" providerId="ADAL" clId="{17796191-BB9A-4868-8837-B4E557BCBC28}" dt="2022-07-20T18:50:50.651" v="1849"/>
          <ac:spMkLst>
            <pc:docMk/>
            <pc:sldMk cId="3735851391" sldId="500"/>
            <ac:spMk id="149" creationId="{0A487F08-E13C-5C8A-7A6D-11622ADF8CEE}"/>
          </ac:spMkLst>
        </pc:spChg>
        <pc:spChg chg="mod">
          <ac:chgData name="Peoples, Shelagh (DESE)" userId="30e4376d-90d2-4e3f-a1ac-d39e1e9ac773" providerId="ADAL" clId="{17796191-BB9A-4868-8837-B4E557BCBC28}" dt="2022-07-20T18:53:34.612" v="1886" actId="14100"/>
          <ac:spMkLst>
            <pc:docMk/>
            <pc:sldMk cId="3735851391" sldId="500"/>
            <ac:spMk id="151" creationId="{43D7F8F6-642B-B28E-D596-6740E570C86D}"/>
          </ac:spMkLst>
        </pc:spChg>
        <pc:spChg chg="mod">
          <ac:chgData name="Peoples, Shelagh (DESE)" userId="30e4376d-90d2-4e3f-a1ac-d39e1e9ac773" providerId="ADAL" clId="{17796191-BB9A-4868-8837-B4E557BCBC28}" dt="2022-07-20T18:53:26.849" v="1885" actId="1038"/>
          <ac:spMkLst>
            <pc:docMk/>
            <pc:sldMk cId="3735851391" sldId="500"/>
            <ac:spMk id="152" creationId="{A6901E69-8D8E-EE08-2430-0DF20F2F510C}"/>
          </ac:spMkLst>
        </pc:spChg>
        <pc:spChg chg="mod">
          <ac:chgData name="Peoples, Shelagh (DESE)" userId="30e4376d-90d2-4e3f-a1ac-d39e1e9ac773" providerId="ADAL" clId="{17796191-BB9A-4868-8837-B4E557BCBC28}" dt="2022-07-20T18:50:50.651" v="1849"/>
          <ac:spMkLst>
            <pc:docMk/>
            <pc:sldMk cId="3735851391" sldId="500"/>
            <ac:spMk id="153" creationId="{43E67573-6EDF-1B46-3127-802D0FF05AC5}"/>
          </ac:spMkLst>
        </pc:spChg>
        <pc:spChg chg="mod">
          <ac:chgData name="Peoples, Shelagh (DESE)" userId="30e4376d-90d2-4e3f-a1ac-d39e1e9ac773" providerId="ADAL" clId="{17796191-BB9A-4868-8837-B4E557BCBC28}" dt="2022-07-20T18:50:50.651" v="1849"/>
          <ac:spMkLst>
            <pc:docMk/>
            <pc:sldMk cId="3735851391" sldId="500"/>
            <ac:spMk id="154" creationId="{F62E23D5-945D-20C8-0ADF-41A4EA310CEF}"/>
          </ac:spMkLst>
        </pc:spChg>
        <pc:spChg chg="mod">
          <ac:chgData name="Peoples, Shelagh (DESE)" userId="30e4376d-90d2-4e3f-a1ac-d39e1e9ac773" providerId="ADAL" clId="{17796191-BB9A-4868-8837-B4E557BCBC28}" dt="2022-07-20T18:50:50.651" v="1849"/>
          <ac:spMkLst>
            <pc:docMk/>
            <pc:sldMk cId="3735851391" sldId="500"/>
            <ac:spMk id="155" creationId="{E2F4E4E5-65B5-7816-2919-88CF6C66DAFE}"/>
          </ac:spMkLst>
        </pc:spChg>
        <pc:spChg chg="mod">
          <ac:chgData name="Peoples, Shelagh (DESE)" userId="30e4376d-90d2-4e3f-a1ac-d39e1e9ac773" providerId="ADAL" clId="{17796191-BB9A-4868-8837-B4E557BCBC28}" dt="2022-07-20T18:50:50.651" v="1849"/>
          <ac:spMkLst>
            <pc:docMk/>
            <pc:sldMk cId="3735851391" sldId="500"/>
            <ac:spMk id="156" creationId="{35299482-9A85-6C64-D000-F886D1685E24}"/>
          </ac:spMkLst>
        </pc:spChg>
        <pc:spChg chg="mod">
          <ac:chgData name="Peoples, Shelagh (DESE)" userId="30e4376d-90d2-4e3f-a1ac-d39e1e9ac773" providerId="ADAL" clId="{17796191-BB9A-4868-8837-B4E557BCBC28}" dt="2022-07-20T18:50:50.651" v="1849"/>
          <ac:spMkLst>
            <pc:docMk/>
            <pc:sldMk cId="3735851391" sldId="500"/>
            <ac:spMk id="157" creationId="{25F77276-CDD6-12A8-2183-2B1A031BD0FC}"/>
          </ac:spMkLst>
        </pc:spChg>
        <pc:spChg chg="mod">
          <ac:chgData name="Peoples, Shelagh (DESE)" userId="30e4376d-90d2-4e3f-a1ac-d39e1e9ac773" providerId="ADAL" clId="{17796191-BB9A-4868-8837-B4E557BCBC28}" dt="2022-07-20T18:52:29.178" v="1870" actId="20577"/>
          <ac:spMkLst>
            <pc:docMk/>
            <pc:sldMk cId="3735851391" sldId="500"/>
            <ac:spMk id="159" creationId="{EC359295-076E-D1DC-F9A0-75A9DCD776B2}"/>
          </ac:spMkLst>
        </pc:spChg>
        <pc:grpChg chg="add del mod">
          <ac:chgData name="Peoples, Shelagh (DESE)" userId="30e4376d-90d2-4e3f-a1ac-d39e1e9ac773" providerId="ADAL" clId="{17796191-BB9A-4868-8837-B4E557BCBC28}" dt="2022-07-20T18:39:59.809" v="1695" actId="165"/>
          <ac:grpSpMkLst>
            <pc:docMk/>
            <pc:sldMk cId="3735851391" sldId="500"/>
            <ac:grpSpMk id="6" creationId="{90BBC52C-73D4-371F-A244-0FF7F416D88E}"/>
          </ac:grpSpMkLst>
        </pc:grpChg>
        <pc:grpChg chg="add mod">
          <ac:chgData name="Peoples, Shelagh (DESE)" userId="30e4376d-90d2-4e3f-a1ac-d39e1e9ac773" providerId="ADAL" clId="{17796191-BB9A-4868-8837-B4E557BCBC28}" dt="2022-07-20T18:54:18.139" v="1890" actId="164"/>
          <ac:grpSpMkLst>
            <pc:docMk/>
            <pc:sldMk cId="3735851391" sldId="500"/>
            <ac:grpSpMk id="115" creationId="{0331791F-F7A3-B23A-13BB-D2DBE21F4460}"/>
          </ac:grpSpMkLst>
        </pc:grpChg>
        <pc:grpChg chg="add mod">
          <ac:chgData name="Peoples, Shelagh (DESE)" userId="30e4376d-90d2-4e3f-a1ac-d39e1e9ac773" providerId="ADAL" clId="{17796191-BB9A-4868-8837-B4E557BCBC28}" dt="2022-07-20T18:54:18.139" v="1890" actId="164"/>
          <ac:grpSpMkLst>
            <pc:docMk/>
            <pc:sldMk cId="3735851391" sldId="500"/>
            <ac:grpSpMk id="116" creationId="{589B6F24-8BB1-F044-CB15-36529C263ADD}"/>
          </ac:grpSpMkLst>
        </pc:grpChg>
        <pc:grpChg chg="add mod">
          <ac:chgData name="Peoples, Shelagh (DESE)" userId="30e4376d-90d2-4e3f-a1ac-d39e1e9ac773" providerId="ADAL" clId="{17796191-BB9A-4868-8837-B4E557BCBC28}" dt="2022-07-20T18:54:18.139" v="1890" actId="164"/>
          <ac:grpSpMkLst>
            <pc:docMk/>
            <pc:sldMk cId="3735851391" sldId="500"/>
            <ac:grpSpMk id="138" creationId="{7C8A81A9-9217-98C2-C8B0-E734EDD548B5}"/>
          </ac:grpSpMkLst>
        </pc:grpChg>
        <pc:grpChg chg="add del mod">
          <ac:chgData name="Peoples, Shelagh (DESE)" userId="30e4376d-90d2-4e3f-a1ac-d39e1e9ac773" providerId="ADAL" clId="{17796191-BB9A-4868-8837-B4E557BCBC28}" dt="2022-07-20T18:55:29.572" v="1898" actId="21"/>
          <ac:grpSpMkLst>
            <pc:docMk/>
            <pc:sldMk cId="3735851391" sldId="500"/>
            <ac:grpSpMk id="160" creationId="{6B8BDD90-4B06-E574-859E-681DA09953D6}"/>
          </ac:grpSpMkLst>
        </pc:grpChg>
        <pc:graphicFrameChg chg="add del mod modGraphic">
          <ac:chgData name="Peoples, Shelagh (DESE)" userId="30e4376d-90d2-4e3f-a1ac-d39e1e9ac773" providerId="ADAL" clId="{17796191-BB9A-4868-8837-B4E557BCBC28}" dt="2022-07-20T18:16:23.503" v="1229" actId="21"/>
          <ac:graphicFrameMkLst>
            <pc:docMk/>
            <pc:sldMk cId="3735851391" sldId="500"/>
            <ac:graphicFrameMk id="2" creationId="{E54B3E46-8FFE-1B41-3BFF-11A73F0D62CA}"/>
          </ac:graphicFrameMkLst>
        </pc:graphicFrameChg>
        <pc:picChg chg="mod">
          <ac:chgData name="Peoples, Shelagh (DESE)" userId="30e4376d-90d2-4e3f-a1ac-d39e1e9ac773" providerId="ADAL" clId="{17796191-BB9A-4868-8837-B4E557BCBC28}" dt="2022-07-20T19:20:09.263" v="1973" actId="1038"/>
          <ac:picMkLst>
            <pc:docMk/>
            <pc:sldMk cId="3735851391" sldId="500"/>
            <ac:picMk id="161" creationId="{1958709D-8540-3FD7-ECB4-024134CEE7A6}"/>
          </ac:picMkLst>
        </pc:picChg>
        <pc:cxnChg chg="mod topLvl">
          <ac:chgData name="Peoples, Shelagh (DESE)" userId="30e4376d-90d2-4e3f-a1ac-d39e1e9ac773" providerId="ADAL" clId="{17796191-BB9A-4868-8837-B4E557BCBC28}" dt="2022-07-20T18:55:29.572" v="1898" actId="21"/>
          <ac:cxnSpMkLst>
            <pc:docMk/>
            <pc:sldMk cId="3735851391" sldId="500"/>
            <ac:cxnSpMk id="7" creationId="{50AB4D47-9DCA-51C0-2FA7-960554AC3D11}"/>
          </ac:cxnSpMkLst>
        </pc:cxnChg>
        <pc:cxnChg chg="mod topLvl">
          <ac:chgData name="Peoples, Shelagh (DESE)" userId="30e4376d-90d2-4e3f-a1ac-d39e1e9ac773" providerId="ADAL" clId="{17796191-BB9A-4868-8837-B4E557BCBC28}" dt="2022-07-20T18:55:29.572" v="1898" actId="21"/>
          <ac:cxnSpMkLst>
            <pc:docMk/>
            <pc:sldMk cId="3735851391" sldId="500"/>
            <ac:cxnSpMk id="16" creationId="{F43DF5BC-D975-353C-5A08-9B819CAEBE1F}"/>
          </ac:cxnSpMkLst>
        </pc:cxnChg>
        <pc:cxnChg chg="mod topLvl">
          <ac:chgData name="Peoples, Shelagh (DESE)" userId="30e4376d-90d2-4e3f-a1ac-d39e1e9ac773" providerId="ADAL" clId="{17796191-BB9A-4868-8837-B4E557BCBC28}" dt="2022-07-20T18:55:29.572" v="1898" actId="21"/>
          <ac:cxnSpMkLst>
            <pc:docMk/>
            <pc:sldMk cId="3735851391" sldId="500"/>
            <ac:cxnSpMk id="17" creationId="{1C961B7E-C318-3752-534A-BA7FE67A7F13}"/>
          </ac:cxnSpMkLst>
        </pc:cxnChg>
        <pc:cxnChg chg="mod topLvl">
          <ac:chgData name="Peoples, Shelagh (DESE)" userId="30e4376d-90d2-4e3f-a1ac-d39e1e9ac773" providerId="ADAL" clId="{17796191-BB9A-4868-8837-B4E557BCBC28}" dt="2022-07-20T18:55:29.572" v="1898" actId="21"/>
          <ac:cxnSpMkLst>
            <pc:docMk/>
            <pc:sldMk cId="3735851391" sldId="500"/>
            <ac:cxnSpMk id="18" creationId="{47C125C3-62D2-F7F7-E6B7-589CCFC318D6}"/>
          </ac:cxnSpMkLst>
        </pc:cxnChg>
        <pc:cxnChg chg="mod topLvl">
          <ac:chgData name="Peoples, Shelagh (DESE)" userId="30e4376d-90d2-4e3f-a1ac-d39e1e9ac773" providerId="ADAL" clId="{17796191-BB9A-4868-8837-B4E557BCBC28}" dt="2022-07-20T18:55:29.572" v="1898" actId="21"/>
          <ac:cxnSpMkLst>
            <pc:docMk/>
            <pc:sldMk cId="3735851391" sldId="500"/>
            <ac:cxnSpMk id="24" creationId="{AB96A62C-BDC6-CB32-54AF-0B45A5D4AECD}"/>
          </ac:cxnSpMkLst>
        </pc:cxnChg>
        <pc:cxnChg chg="del mod topLvl">
          <ac:chgData name="Peoples, Shelagh (DESE)" userId="30e4376d-90d2-4e3f-a1ac-d39e1e9ac773" providerId="ADAL" clId="{17796191-BB9A-4868-8837-B4E557BCBC28}" dt="2022-07-20T18:50:34.571" v="1842" actId="21"/>
          <ac:cxnSpMkLst>
            <pc:docMk/>
            <pc:sldMk cId="3735851391" sldId="500"/>
            <ac:cxnSpMk id="30" creationId="{A1FDEC87-6B56-728E-5CE4-EDFF782FBBAD}"/>
          </ac:cxnSpMkLst>
        </pc:cxnChg>
        <pc:cxnChg chg="del mod topLvl">
          <ac:chgData name="Peoples, Shelagh (DESE)" userId="30e4376d-90d2-4e3f-a1ac-d39e1e9ac773" providerId="ADAL" clId="{17796191-BB9A-4868-8837-B4E557BCBC28}" dt="2022-07-20T18:50:34.571" v="1842" actId="21"/>
          <ac:cxnSpMkLst>
            <pc:docMk/>
            <pc:sldMk cId="3735851391" sldId="500"/>
            <ac:cxnSpMk id="36" creationId="{B272B37A-0D7C-82BE-FD8A-CCD7C9F426EF}"/>
          </ac:cxnSpMkLst>
        </pc:cxnChg>
        <pc:cxnChg chg="del mod topLvl">
          <ac:chgData name="Peoples, Shelagh (DESE)" userId="30e4376d-90d2-4e3f-a1ac-d39e1e9ac773" providerId="ADAL" clId="{17796191-BB9A-4868-8837-B4E557BCBC28}" dt="2022-07-20T18:49:35.929" v="1836" actId="21"/>
          <ac:cxnSpMkLst>
            <pc:docMk/>
            <pc:sldMk cId="3735851391" sldId="500"/>
            <ac:cxnSpMk id="42" creationId="{A76F65FA-21D5-34E5-3FD1-E95617A6FB1F}"/>
          </ac:cxnSpMkLst>
        </pc:cxnChg>
        <pc:cxnChg chg="del mod topLvl">
          <ac:chgData name="Peoples, Shelagh (DESE)" userId="30e4376d-90d2-4e3f-a1ac-d39e1e9ac773" providerId="ADAL" clId="{17796191-BB9A-4868-8837-B4E557BCBC28}" dt="2022-07-20T18:49:38.497" v="1837" actId="21"/>
          <ac:cxnSpMkLst>
            <pc:docMk/>
            <pc:sldMk cId="3735851391" sldId="500"/>
            <ac:cxnSpMk id="48" creationId="{141B67EA-959B-FE5A-8EEE-866A3CE187C0}"/>
          </ac:cxnSpMkLst>
        </pc:cxnChg>
        <pc:cxnChg chg="add mod">
          <ac:chgData name="Peoples, Shelagh (DESE)" userId="30e4376d-90d2-4e3f-a1ac-d39e1e9ac773" providerId="ADAL" clId="{17796191-BB9A-4868-8837-B4E557BCBC28}" dt="2022-07-20T18:55:29.572" v="1898" actId="21"/>
          <ac:cxnSpMkLst>
            <pc:docMk/>
            <pc:sldMk cId="3735851391" sldId="500"/>
            <ac:cxnSpMk id="69" creationId="{89C13505-262F-76CE-5C6C-A8CE93756907}"/>
          </ac:cxnSpMkLst>
        </pc:cxnChg>
        <pc:cxnChg chg="add del mod">
          <ac:chgData name="Peoples, Shelagh (DESE)" userId="30e4376d-90d2-4e3f-a1ac-d39e1e9ac773" providerId="ADAL" clId="{17796191-BB9A-4868-8837-B4E557BCBC28}" dt="2022-07-20T18:49:30.888" v="1835" actId="21"/>
          <ac:cxnSpMkLst>
            <pc:docMk/>
            <pc:sldMk cId="3735851391" sldId="500"/>
            <ac:cxnSpMk id="90" creationId="{733631B9-85D1-4F8B-E242-9E169FD3EC5C}"/>
          </ac:cxnSpMkLst>
        </pc:cxnChg>
        <pc:cxnChg chg="add del mod">
          <ac:chgData name="Peoples, Shelagh (DESE)" userId="30e4376d-90d2-4e3f-a1ac-d39e1e9ac773" providerId="ADAL" clId="{17796191-BB9A-4868-8837-B4E557BCBC28}" dt="2022-07-20T18:49:35.929" v="1836" actId="21"/>
          <ac:cxnSpMkLst>
            <pc:docMk/>
            <pc:sldMk cId="3735851391" sldId="500"/>
            <ac:cxnSpMk id="91" creationId="{2E6DBDCD-8E59-4051-2237-35579D898410}"/>
          </ac:cxnSpMkLst>
        </pc:cxnChg>
        <pc:cxnChg chg="add del mod">
          <ac:chgData name="Peoples, Shelagh (DESE)" userId="30e4376d-90d2-4e3f-a1ac-d39e1e9ac773" providerId="ADAL" clId="{17796191-BB9A-4868-8837-B4E557BCBC28}" dt="2022-07-20T18:51:06.543" v="1851" actId="21"/>
          <ac:cxnSpMkLst>
            <pc:docMk/>
            <pc:sldMk cId="3735851391" sldId="500"/>
            <ac:cxnSpMk id="104" creationId="{7E0ACC18-75C9-1A6D-04A4-BF025985FB51}"/>
          </ac:cxnSpMkLst>
        </pc:cxnChg>
        <pc:cxnChg chg="add del mod">
          <ac:chgData name="Peoples, Shelagh (DESE)" userId="30e4376d-90d2-4e3f-a1ac-d39e1e9ac773" providerId="ADAL" clId="{17796191-BB9A-4868-8837-B4E557BCBC28}" dt="2022-07-20T18:51:06.543" v="1851" actId="21"/>
          <ac:cxnSpMkLst>
            <pc:docMk/>
            <pc:sldMk cId="3735851391" sldId="500"/>
            <ac:cxnSpMk id="105" creationId="{B572BE44-4E3D-10C2-EC15-758C57754750}"/>
          </ac:cxnSpMkLst>
        </pc:cxnChg>
        <pc:cxnChg chg="add del mod">
          <ac:chgData name="Peoples, Shelagh (DESE)" userId="30e4376d-90d2-4e3f-a1ac-d39e1e9ac773" providerId="ADAL" clId="{17796191-BB9A-4868-8837-B4E557BCBC28}" dt="2022-07-20T18:49:16.380" v="1833" actId="21"/>
          <ac:cxnSpMkLst>
            <pc:docMk/>
            <pc:sldMk cId="3735851391" sldId="500"/>
            <ac:cxnSpMk id="112" creationId="{8BBCFC92-1178-92C2-97DA-7D4A8FAFCEF3}"/>
          </ac:cxnSpMkLst>
        </pc:cxnChg>
        <pc:cxnChg chg="add del mod">
          <ac:chgData name="Peoples, Shelagh (DESE)" userId="30e4376d-90d2-4e3f-a1ac-d39e1e9ac773" providerId="ADAL" clId="{17796191-BB9A-4868-8837-B4E557BCBC28}" dt="2022-07-20T18:49:16.380" v="1833" actId="21"/>
          <ac:cxnSpMkLst>
            <pc:docMk/>
            <pc:sldMk cId="3735851391" sldId="500"/>
            <ac:cxnSpMk id="113" creationId="{6A68E9C4-4659-B45C-879F-3339B3FF49DF}"/>
          </ac:cxnSpMkLst>
        </pc:cxnChg>
        <pc:cxnChg chg="mod">
          <ac:chgData name="Peoples, Shelagh (DESE)" userId="30e4376d-90d2-4e3f-a1ac-d39e1e9ac773" providerId="ADAL" clId="{17796191-BB9A-4868-8837-B4E557BCBC28}" dt="2022-07-20T18:55:29.572" v="1898" actId="21"/>
          <ac:cxnSpMkLst>
            <pc:docMk/>
            <pc:sldMk cId="3735851391" sldId="500"/>
            <ac:cxnSpMk id="117" creationId="{63491172-0402-94E4-96EB-C4ED0E41949C}"/>
          </ac:cxnSpMkLst>
        </pc:cxnChg>
        <pc:cxnChg chg="mod">
          <ac:chgData name="Peoples, Shelagh (DESE)" userId="30e4376d-90d2-4e3f-a1ac-d39e1e9ac773" providerId="ADAL" clId="{17796191-BB9A-4868-8837-B4E557BCBC28}" dt="2022-07-20T18:55:29.572" v="1898" actId="21"/>
          <ac:cxnSpMkLst>
            <pc:docMk/>
            <pc:sldMk cId="3735851391" sldId="500"/>
            <ac:cxnSpMk id="128" creationId="{64993ABD-58CF-CC31-99CA-1B604ADF3C85}"/>
          </ac:cxnSpMkLst>
        </pc:cxnChg>
        <pc:cxnChg chg="mod">
          <ac:chgData name="Peoples, Shelagh (DESE)" userId="30e4376d-90d2-4e3f-a1ac-d39e1e9ac773" providerId="ADAL" clId="{17796191-BB9A-4868-8837-B4E557BCBC28}" dt="2022-07-20T18:55:29.572" v="1898" actId="21"/>
          <ac:cxnSpMkLst>
            <pc:docMk/>
            <pc:sldMk cId="3735851391" sldId="500"/>
            <ac:cxnSpMk id="136" creationId="{A6E94C9F-2F39-4848-27FC-FF746E0C3CE0}"/>
          </ac:cxnSpMkLst>
        </pc:cxnChg>
        <pc:cxnChg chg="mod">
          <ac:chgData name="Peoples, Shelagh (DESE)" userId="30e4376d-90d2-4e3f-a1ac-d39e1e9ac773" providerId="ADAL" clId="{17796191-BB9A-4868-8837-B4E557BCBC28}" dt="2022-07-20T18:55:29.572" v="1898" actId="21"/>
          <ac:cxnSpMkLst>
            <pc:docMk/>
            <pc:sldMk cId="3735851391" sldId="500"/>
            <ac:cxnSpMk id="139" creationId="{E23FFEBF-8F40-10A3-CA4C-9375033FC43D}"/>
          </ac:cxnSpMkLst>
        </pc:cxnChg>
        <pc:cxnChg chg="mod">
          <ac:chgData name="Peoples, Shelagh (DESE)" userId="30e4376d-90d2-4e3f-a1ac-d39e1e9ac773" providerId="ADAL" clId="{17796191-BB9A-4868-8837-B4E557BCBC28}" dt="2022-07-20T18:55:29.572" v="1898" actId="21"/>
          <ac:cxnSpMkLst>
            <pc:docMk/>
            <pc:sldMk cId="3735851391" sldId="500"/>
            <ac:cxnSpMk id="150" creationId="{15358F91-7BCD-FA65-26B1-C4674F6AE4E4}"/>
          </ac:cxnSpMkLst>
        </pc:cxnChg>
        <pc:cxnChg chg="mod">
          <ac:chgData name="Peoples, Shelagh (DESE)" userId="30e4376d-90d2-4e3f-a1ac-d39e1e9ac773" providerId="ADAL" clId="{17796191-BB9A-4868-8837-B4E557BCBC28}" dt="2022-07-20T18:55:29.572" v="1898" actId="21"/>
          <ac:cxnSpMkLst>
            <pc:docMk/>
            <pc:sldMk cId="3735851391" sldId="500"/>
            <ac:cxnSpMk id="158" creationId="{DB1A6469-0BDD-BDFF-8A4B-0A164C493A86}"/>
          </ac:cxnSpMkLst>
        </pc:cxnChg>
      </pc:sldChg>
      <pc:sldChg chg="del">
        <pc:chgData name="Peoples, Shelagh (DESE)" userId="30e4376d-90d2-4e3f-a1ac-d39e1e9ac773" providerId="ADAL" clId="{17796191-BB9A-4868-8837-B4E557BCBC28}" dt="2022-07-20T17:48:03.109" v="727" actId="2696"/>
        <pc:sldMkLst>
          <pc:docMk/>
          <pc:sldMk cId="339101642" sldId="501"/>
        </pc:sldMkLst>
      </pc:sldChg>
      <pc:sldChg chg="modSp mod">
        <pc:chgData name="Peoples, Shelagh (DESE)" userId="30e4376d-90d2-4e3f-a1ac-d39e1e9ac773" providerId="ADAL" clId="{17796191-BB9A-4868-8837-B4E557BCBC28}" dt="2022-07-22T14:30:39.530" v="2536" actId="948"/>
        <pc:sldMkLst>
          <pc:docMk/>
          <pc:sldMk cId="549316254" sldId="502"/>
        </pc:sldMkLst>
        <pc:spChg chg="mod">
          <ac:chgData name="Peoples, Shelagh (DESE)" userId="30e4376d-90d2-4e3f-a1ac-d39e1e9ac773" providerId="ADAL" clId="{17796191-BB9A-4868-8837-B4E557BCBC28}" dt="2022-07-20T17:52:40.267" v="908" actId="20577"/>
          <ac:spMkLst>
            <pc:docMk/>
            <pc:sldMk cId="549316254" sldId="502"/>
            <ac:spMk id="8" creationId="{00000000-0000-0000-0000-000000000000}"/>
          </ac:spMkLst>
        </pc:spChg>
        <pc:spChg chg="mod">
          <ac:chgData name="Peoples, Shelagh (DESE)" userId="30e4376d-90d2-4e3f-a1ac-d39e1e9ac773" providerId="ADAL" clId="{17796191-BB9A-4868-8837-B4E557BCBC28}" dt="2022-07-22T14:30:39.530" v="2536" actId="948"/>
          <ac:spMkLst>
            <pc:docMk/>
            <pc:sldMk cId="549316254" sldId="502"/>
            <ac:spMk id="9" creationId="{00000000-0000-0000-0000-000000000000}"/>
          </ac:spMkLst>
        </pc:spChg>
      </pc:sldChg>
      <pc:sldChg chg="modSp mod">
        <pc:chgData name="Peoples, Shelagh (DESE)" userId="30e4376d-90d2-4e3f-a1ac-d39e1e9ac773" providerId="ADAL" clId="{17796191-BB9A-4868-8837-B4E557BCBC28}" dt="2022-07-20T19:23:57.021" v="1997" actId="20577"/>
        <pc:sldMkLst>
          <pc:docMk/>
          <pc:sldMk cId="1316674746" sldId="503"/>
        </pc:sldMkLst>
        <pc:spChg chg="mod">
          <ac:chgData name="Peoples, Shelagh (DESE)" userId="30e4376d-90d2-4e3f-a1ac-d39e1e9ac773" providerId="ADAL" clId="{17796191-BB9A-4868-8837-B4E557BCBC28}" dt="2022-07-20T19:23:57.021" v="1997" actId="20577"/>
          <ac:spMkLst>
            <pc:docMk/>
            <pc:sldMk cId="1316674746" sldId="503"/>
            <ac:spMk id="5" creationId="{8230A0CA-00A6-498E-A8AA-34764FBF3A9E}"/>
          </ac:spMkLst>
        </pc:spChg>
      </pc:sldChg>
      <pc:sldChg chg="addSp modSp mod ord">
        <pc:chgData name="Peoples, Shelagh (DESE)" userId="30e4376d-90d2-4e3f-a1ac-d39e1e9ac773" providerId="ADAL" clId="{17796191-BB9A-4868-8837-B4E557BCBC28}" dt="2022-07-22T14:34:01.034" v="2539" actId="20577"/>
        <pc:sldMkLst>
          <pc:docMk/>
          <pc:sldMk cId="4190201680" sldId="505"/>
        </pc:sldMkLst>
        <pc:spChg chg="mod">
          <ac:chgData name="Peoples, Shelagh (DESE)" userId="30e4376d-90d2-4e3f-a1ac-d39e1e9ac773" providerId="ADAL" clId="{17796191-BB9A-4868-8837-B4E557BCBC28}" dt="2022-07-22T14:34:01.034" v="2539" actId="20577"/>
          <ac:spMkLst>
            <pc:docMk/>
            <pc:sldMk cId="4190201680" sldId="505"/>
            <ac:spMk id="5" creationId="{E99A3C83-999A-4509-B937-0C61DBA2CB7B}"/>
          </ac:spMkLst>
        </pc:spChg>
        <pc:spChg chg="mod">
          <ac:chgData name="Peoples, Shelagh (DESE)" userId="30e4376d-90d2-4e3f-a1ac-d39e1e9ac773" providerId="ADAL" clId="{17796191-BB9A-4868-8837-B4E557BCBC28}" dt="2022-07-22T14:22:39.396" v="2291" actId="20577"/>
          <ac:spMkLst>
            <pc:docMk/>
            <pc:sldMk cId="4190201680" sldId="505"/>
            <ac:spMk id="8" creationId="{00000000-0000-0000-0000-000000000000}"/>
          </ac:spMkLst>
        </pc:spChg>
        <pc:graphicFrameChg chg="add mod">
          <ac:chgData name="Peoples, Shelagh (DESE)" userId="30e4376d-90d2-4e3f-a1ac-d39e1e9ac773" providerId="ADAL" clId="{17796191-BB9A-4868-8837-B4E557BCBC28}" dt="2022-07-20T17:54:03.622" v="929" actId="255"/>
          <ac:graphicFrameMkLst>
            <pc:docMk/>
            <pc:sldMk cId="4190201680" sldId="505"/>
            <ac:graphicFrameMk id="6" creationId="{12BBDACF-1BA1-AB89-7F1D-5909DE16954D}"/>
          </ac:graphicFrameMkLst>
        </pc:graphicFrameChg>
        <pc:graphicFrameChg chg="mod">
          <ac:chgData name="Peoples, Shelagh (DESE)" userId="30e4376d-90d2-4e3f-a1ac-d39e1e9ac773" providerId="ADAL" clId="{17796191-BB9A-4868-8837-B4E557BCBC28}" dt="2022-07-20T17:41:27.804" v="622"/>
          <ac:graphicFrameMkLst>
            <pc:docMk/>
            <pc:sldMk cId="4190201680" sldId="505"/>
            <ac:graphicFrameMk id="7" creationId="{DC6D428B-7B65-4423-B801-F84123ADC0C2}"/>
          </ac:graphicFrameMkLst>
        </pc:graphicFrameChg>
      </pc:sldChg>
      <pc:sldChg chg="modSp del mod ord">
        <pc:chgData name="Peoples, Shelagh (DESE)" userId="30e4376d-90d2-4e3f-a1ac-d39e1e9ac773" providerId="ADAL" clId="{17796191-BB9A-4868-8837-B4E557BCBC28}" dt="2022-07-22T14:10:14.150" v="2055" actId="2696"/>
        <pc:sldMkLst>
          <pc:docMk/>
          <pc:sldMk cId="1007207674" sldId="506"/>
        </pc:sldMkLst>
        <pc:spChg chg="mod">
          <ac:chgData name="Peoples, Shelagh (DESE)" userId="30e4376d-90d2-4e3f-a1ac-d39e1e9ac773" providerId="ADAL" clId="{17796191-BB9A-4868-8837-B4E557BCBC28}" dt="2022-07-20T19:25:41.900" v="1999" actId="255"/>
          <ac:spMkLst>
            <pc:docMk/>
            <pc:sldMk cId="1007207674" sldId="506"/>
            <ac:spMk id="2" creationId="{5A8EEFEB-F293-48FC-B323-B2CCB8AA7C20}"/>
          </ac:spMkLst>
        </pc:spChg>
        <pc:graphicFrameChg chg="modGraphic">
          <ac:chgData name="Peoples, Shelagh (DESE)" userId="30e4376d-90d2-4e3f-a1ac-d39e1e9ac773" providerId="ADAL" clId="{17796191-BB9A-4868-8837-B4E557BCBC28}" dt="2022-07-20T17:42:54.511" v="677" actId="20577"/>
          <ac:graphicFrameMkLst>
            <pc:docMk/>
            <pc:sldMk cId="1007207674" sldId="506"/>
            <ac:graphicFrameMk id="6" creationId="{CA5A1EA2-9498-48D7-B7E5-5D9BBC96E306}"/>
          </ac:graphicFrameMkLst>
        </pc:graphicFrameChg>
      </pc:sldChg>
      <pc:sldChg chg="addSp delSp modSp del mod ord">
        <pc:chgData name="Peoples, Shelagh (DESE)" userId="30e4376d-90d2-4e3f-a1ac-d39e1e9ac773" providerId="ADAL" clId="{17796191-BB9A-4868-8837-B4E557BCBC28}" dt="2022-07-22T14:06:55.686" v="2038" actId="2696"/>
        <pc:sldMkLst>
          <pc:docMk/>
          <pc:sldMk cId="3442774828" sldId="508"/>
        </pc:sldMkLst>
        <pc:spChg chg="mod">
          <ac:chgData name="Peoples, Shelagh (DESE)" userId="30e4376d-90d2-4e3f-a1ac-d39e1e9ac773" providerId="ADAL" clId="{17796191-BB9A-4868-8837-B4E557BCBC28}" dt="2022-07-22T13:35:17.624" v="2033" actId="20577"/>
          <ac:spMkLst>
            <pc:docMk/>
            <pc:sldMk cId="3442774828" sldId="508"/>
            <ac:spMk id="2" creationId="{9816A26C-3B55-4A6C-B610-5D67F2F8D42F}"/>
          </ac:spMkLst>
        </pc:spChg>
        <pc:spChg chg="del mod">
          <ac:chgData name="Peoples, Shelagh (DESE)" userId="30e4376d-90d2-4e3f-a1ac-d39e1e9ac773" providerId="ADAL" clId="{17796191-BB9A-4868-8837-B4E557BCBC28}" dt="2022-07-22T13:35:22.339" v="2034" actId="21"/>
          <ac:spMkLst>
            <pc:docMk/>
            <pc:sldMk cId="3442774828" sldId="508"/>
            <ac:spMk id="3" creationId="{87192B55-4253-4D19-A26E-5CAADB96BA3E}"/>
          </ac:spMkLst>
        </pc:spChg>
        <pc:spChg chg="add del mod">
          <ac:chgData name="Peoples, Shelagh (DESE)" userId="30e4376d-90d2-4e3f-a1ac-d39e1e9ac773" providerId="ADAL" clId="{17796191-BB9A-4868-8837-B4E557BCBC28}" dt="2022-07-22T13:35:28.391" v="2035" actId="21"/>
          <ac:spMkLst>
            <pc:docMk/>
            <pc:sldMk cId="3442774828" sldId="508"/>
            <ac:spMk id="6" creationId="{D948B95F-2543-957E-5E5C-098A97B1EC7D}"/>
          </ac:spMkLst>
        </pc:spChg>
      </pc:sldChg>
      <pc:sldChg chg="del">
        <pc:chgData name="Peoples, Shelagh (DESE)" userId="30e4376d-90d2-4e3f-a1ac-d39e1e9ac773" providerId="ADAL" clId="{17796191-BB9A-4868-8837-B4E557BCBC28}" dt="2022-07-20T17:47:54.024" v="726" actId="2696"/>
        <pc:sldMkLst>
          <pc:docMk/>
          <pc:sldMk cId="1924599240" sldId="509"/>
        </pc:sldMkLst>
      </pc:sldChg>
      <pc:sldChg chg="del">
        <pc:chgData name="Peoples, Shelagh (DESE)" userId="30e4376d-90d2-4e3f-a1ac-d39e1e9ac773" providerId="ADAL" clId="{17796191-BB9A-4868-8837-B4E557BCBC28}" dt="2022-07-20T17:47:00.302" v="719" actId="2696"/>
        <pc:sldMkLst>
          <pc:docMk/>
          <pc:sldMk cId="717738433" sldId="510"/>
        </pc:sldMkLst>
      </pc:sldChg>
      <pc:sldChg chg="del">
        <pc:chgData name="Peoples, Shelagh (DESE)" userId="30e4376d-90d2-4e3f-a1ac-d39e1e9ac773" providerId="ADAL" clId="{17796191-BB9A-4868-8837-B4E557BCBC28}" dt="2022-07-20T17:47:54.024" v="726" actId="2696"/>
        <pc:sldMkLst>
          <pc:docMk/>
          <pc:sldMk cId="1574552374" sldId="512"/>
        </pc:sldMkLst>
      </pc:sldChg>
      <pc:sldChg chg="del">
        <pc:chgData name="Peoples, Shelagh (DESE)" userId="30e4376d-90d2-4e3f-a1ac-d39e1e9ac773" providerId="ADAL" clId="{17796191-BB9A-4868-8837-B4E557BCBC28}" dt="2022-07-20T17:47:43.206" v="725" actId="2696"/>
        <pc:sldMkLst>
          <pc:docMk/>
          <pc:sldMk cId="1210253152" sldId="513"/>
        </pc:sldMkLst>
      </pc:sldChg>
      <pc:sldChg chg="modSp mod">
        <pc:chgData name="Peoples, Shelagh (DESE)" userId="30e4376d-90d2-4e3f-a1ac-d39e1e9ac773" providerId="ADAL" clId="{17796191-BB9A-4868-8837-B4E557BCBC28}" dt="2022-07-20T20:23:37.386" v="2022" actId="20577"/>
        <pc:sldMkLst>
          <pc:docMk/>
          <pc:sldMk cId="3124637623" sldId="514"/>
        </pc:sldMkLst>
        <pc:spChg chg="mod">
          <ac:chgData name="Peoples, Shelagh (DESE)" userId="30e4376d-90d2-4e3f-a1ac-d39e1e9ac773" providerId="ADAL" clId="{17796191-BB9A-4868-8837-B4E557BCBC28}" dt="2022-07-20T20:23:37.386" v="2022" actId="20577"/>
          <ac:spMkLst>
            <pc:docMk/>
            <pc:sldMk cId="3124637623" sldId="514"/>
            <ac:spMk id="3" creationId="{CF2C4FA8-F164-4FA0-B26F-D69BFAD0507C}"/>
          </ac:spMkLst>
        </pc:spChg>
      </pc:sldChg>
      <pc:sldChg chg="del">
        <pc:chgData name="Peoples, Shelagh (DESE)" userId="30e4376d-90d2-4e3f-a1ac-d39e1e9ac773" providerId="ADAL" clId="{17796191-BB9A-4868-8837-B4E557BCBC28}" dt="2022-07-20T17:47:00.302" v="719" actId="2696"/>
        <pc:sldMkLst>
          <pc:docMk/>
          <pc:sldMk cId="452852356" sldId="516"/>
        </pc:sldMkLst>
      </pc:sldChg>
      <pc:sldChg chg="del">
        <pc:chgData name="Peoples, Shelagh (DESE)" userId="30e4376d-90d2-4e3f-a1ac-d39e1e9ac773" providerId="ADAL" clId="{17796191-BB9A-4868-8837-B4E557BCBC28}" dt="2022-07-20T17:47:43.206" v="725" actId="2696"/>
        <pc:sldMkLst>
          <pc:docMk/>
          <pc:sldMk cId="1019574071" sldId="517"/>
        </pc:sldMkLst>
      </pc:sldChg>
      <pc:sldChg chg="del">
        <pc:chgData name="Peoples, Shelagh (DESE)" userId="30e4376d-90d2-4e3f-a1ac-d39e1e9ac773" providerId="ADAL" clId="{17796191-BB9A-4868-8837-B4E557BCBC28}" dt="2022-07-20T17:47:17.066" v="720" actId="2696"/>
        <pc:sldMkLst>
          <pc:docMk/>
          <pc:sldMk cId="3495752609" sldId="518"/>
        </pc:sldMkLst>
      </pc:sldChg>
      <pc:sldChg chg="del">
        <pc:chgData name="Peoples, Shelagh (DESE)" userId="30e4376d-90d2-4e3f-a1ac-d39e1e9ac773" providerId="ADAL" clId="{17796191-BB9A-4868-8837-B4E557BCBC28}" dt="2022-07-20T17:47:43.206" v="725" actId="2696"/>
        <pc:sldMkLst>
          <pc:docMk/>
          <pc:sldMk cId="3759515245" sldId="519"/>
        </pc:sldMkLst>
      </pc:sldChg>
      <pc:sldChg chg="modSp mod ord">
        <pc:chgData name="Peoples, Shelagh (DESE)" userId="30e4376d-90d2-4e3f-a1ac-d39e1e9ac773" providerId="ADAL" clId="{17796191-BB9A-4868-8837-B4E557BCBC28}" dt="2022-07-20T19:24:20.122" v="1998"/>
        <pc:sldMkLst>
          <pc:docMk/>
          <pc:sldMk cId="384846806" sldId="520"/>
        </pc:sldMkLst>
        <pc:spChg chg="mod">
          <ac:chgData name="Peoples, Shelagh (DESE)" userId="30e4376d-90d2-4e3f-a1ac-d39e1e9ac773" providerId="ADAL" clId="{17796191-BB9A-4868-8837-B4E557BCBC28}" dt="2022-07-20T19:24:20.122" v="1998"/>
          <ac:spMkLst>
            <pc:docMk/>
            <pc:sldMk cId="384846806" sldId="520"/>
            <ac:spMk id="5" creationId="{8230A0CA-00A6-498E-A8AA-34764FBF3A9E}"/>
          </ac:spMkLst>
        </pc:spChg>
        <pc:spChg chg="mod">
          <ac:chgData name="Peoples, Shelagh (DESE)" userId="30e4376d-90d2-4e3f-a1ac-d39e1e9ac773" providerId="ADAL" clId="{17796191-BB9A-4868-8837-B4E557BCBC28}" dt="2022-07-20T17:47:27.913" v="724" actId="20577"/>
          <ac:spMkLst>
            <pc:docMk/>
            <pc:sldMk cId="384846806" sldId="520"/>
            <ac:spMk id="227" creationId="{00000000-0000-0000-0000-000000000000}"/>
          </ac:spMkLst>
        </pc:spChg>
      </pc:sldChg>
      <pc:sldChg chg="add del">
        <pc:chgData name="Peoples, Shelagh (DESE)" userId="30e4376d-90d2-4e3f-a1ac-d39e1e9ac773" providerId="ADAL" clId="{17796191-BB9A-4868-8837-B4E557BCBC28}" dt="2022-07-20T19:20:51.289" v="1974" actId="2696"/>
        <pc:sldMkLst>
          <pc:docMk/>
          <pc:sldMk cId="1463194586" sldId="521"/>
        </pc:sldMkLst>
      </pc:sldChg>
      <pc:sldChg chg="modSp add mod ord">
        <pc:chgData name="Peoples, Shelagh (DESE)" userId="30e4376d-90d2-4e3f-a1ac-d39e1e9ac773" providerId="ADAL" clId="{17796191-BB9A-4868-8837-B4E557BCBC28}" dt="2022-07-22T14:31:38.282" v="2538" actId="1076"/>
        <pc:sldMkLst>
          <pc:docMk/>
          <pc:sldMk cId="3459238673" sldId="521"/>
        </pc:sldMkLst>
        <pc:spChg chg="mod">
          <ac:chgData name="Peoples, Shelagh (DESE)" userId="30e4376d-90d2-4e3f-a1ac-d39e1e9ac773" providerId="ADAL" clId="{17796191-BB9A-4868-8837-B4E557BCBC28}" dt="2022-07-22T14:23:15.416" v="2301" actId="20577"/>
          <ac:spMkLst>
            <pc:docMk/>
            <pc:sldMk cId="3459238673" sldId="521"/>
            <ac:spMk id="2" creationId="{9816A26C-3B55-4A6C-B610-5D67F2F8D42F}"/>
          </ac:spMkLst>
        </pc:spChg>
        <pc:spChg chg="mod">
          <ac:chgData name="Peoples, Shelagh (DESE)" userId="30e4376d-90d2-4e3f-a1ac-d39e1e9ac773" providerId="ADAL" clId="{17796191-BB9A-4868-8837-B4E557BCBC28}" dt="2022-07-22T14:31:38.282" v="2538" actId="1076"/>
          <ac:spMkLst>
            <pc:docMk/>
            <pc:sldMk cId="3459238673" sldId="521"/>
            <ac:spMk id="3" creationId="{87192B55-4253-4D19-A26E-5CAADB96BA3E}"/>
          </ac:spMkLst>
        </pc:spChg>
      </pc:sldChg>
      <pc:sldMasterChg chg="delSldLayout">
        <pc:chgData name="Peoples, Shelagh (DESE)" userId="30e4376d-90d2-4e3f-a1ac-d39e1e9ac773" providerId="ADAL" clId="{17796191-BB9A-4868-8837-B4E557BCBC28}" dt="2022-07-22T14:10:14.150" v="2055" actId="2696"/>
        <pc:sldMasterMkLst>
          <pc:docMk/>
          <pc:sldMasterMk cId="0" sldId="2147483671"/>
        </pc:sldMasterMkLst>
        <pc:sldLayoutChg chg="del">
          <pc:chgData name="Peoples, Shelagh (DESE)" userId="30e4376d-90d2-4e3f-a1ac-d39e1e9ac773" providerId="ADAL" clId="{17796191-BB9A-4868-8837-B4E557BCBC28}" dt="2022-07-22T14:10:14.150" v="2055" actId="2696"/>
          <pc:sldLayoutMkLst>
            <pc:docMk/>
            <pc:sldMasterMk cId="0" sldId="2147483671"/>
            <pc:sldLayoutMk cId="0" sldId="2147483666"/>
          </pc:sldLayoutMkLst>
        </pc:sldLayoutChg>
        <pc:sldLayoutChg chg="del">
          <pc:chgData name="Peoples, Shelagh (DESE)" userId="30e4376d-90d2-4e3f-a1ac-d39e1e9ac773" providerId="ADAL" clId="{17796191-BB9A-4868-8837-B4E557BCBC28}" dt="2022-07-20T17:47:00.302" v="719" actId="2696"/>
          <pc:sldLayoutMkLst>
            <pc:docMk/>
            <pc:sldMasterMk cId="0" sldId="2147483671"/>
            <pc:sldLayoutMk cId="2292782006"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en-US" sz="1600" dirty="0">
                <a:solidFill>
                  <a:srgbClr val="002060"/>
                </a:solidFill>
                <a:latin typeface="Segoe UI" panose="020B0502040204020203" pitchFamily="34" charset="0"/>
                <a:cs typeface="Segoe UI" panose="020B0502040204020203" pitchFamily="34" charset="0"/>
              </a:rPr>
              <a:t>Percent of students within each school climate category (District)</a:t>
            </a:r>
            <a:endParaRPr lang="en-US" sz="1600" baseline="30000" dirty="0">
              <a:solidFill>
                <a:srgbClr val="002060"/>
              </a:solidFill>
              <a:latin typeface="Segoe UI" panose="020B0502040204020203" pitchFamily="34" charset="0"/>
              <a:cs typeface="Segoe UI" panose="020B0502040204020203" pitchFamily="34" charset="0"/>
            </a:endParaRPr>
          </a:p>
        </c:rich>
      </c:tx>
      <c:layout>
        <c:manualLayout>
          <c:xMode val="edge"/>
          <c:yMode val="edge"/>
          <c:x val="0.15950737248608254"/>
          <c:y val="1.96546464720997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1D3D-4B6F-B884-5949E0FBB542}"/>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1D3D-4B6F-B884-5949E0FBB542}"/>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1D3D-4B6F-B884-5949E0FBB542}"/>
              </c:ext>
            </c:extLst>
          </c:dPt>
          <c:dPt>
            <c:idx val="3"/>
            <c:invertIfNegative val="0"/>
            <c:bubble3D val="0"/>
            <c:spPr>
              <a:solidFill>
                <a:srgbClr val="002060"/>
              </a:solidFill>
              <a:ln>
                <a:noFill/>
              </a:ln>
              <a:effectLst/>
            </c:spPr>
            <c:extLst>
              <c:ext xmlns:c16="http://schemas.microsoft.com/office/drawing/2014/chart" uri="{C3380CC4-5D6E-409C-BE32-E72D297353CC}">
                <c16:uniqueId val="{00000007-1D3D-4B6F-B884-5949E0FBB542}"/>
              </c:ext>
            </c:extLst>
          </c:dPt>
          <c:dLbls>
            <c:dLbl>
              <c:idx val="0"/>
              <c:tx>
                <c:rich>
                  <a:bodyPr/>
                  <a:lstStyle/>
                  <a:p>
                    <a:fld id="{F564229A-7B4E-4785-BFB0-AB360B6B20D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3D-4B6F-B884-5949E0FBB542}"/>
                </c:ext>
              </c:extLst>
            </c:dLbl>
            <c:dLbl>
              <c:idx val="1"/>
              <c:tx>
                <c:rich>
                  <a:bodyPr/>
                  <a:lstStyle/>
                  <a:p>
                    <a:fld id="{1FF8A3AA-9543-4DA9-9B3E-08BF402F991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3D-4B6F-B884-5949E0FBB542}"/>
                </c:ext>
              </c:extLst>
            </c:dLbl>
            <c:dLbl>
              <c:idx val="2"/>
              <c:tx>
                <c:rich>
                  <a:bodyPr/>
                  <a:lstStyle/>
                  <a:p>
                    <a:fld id="{CA133D5E-363A-413E-9519-E444110DB7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3D-4B6F-B884-5949E0FBB542}"/>
                </c:ext>
              </c:extLst>
            </c:dLbl>
            <c:dLbl>
              <c:idx val="3"/>
              <c:tx>
                <c:rich>
                  <a:bodyPr/>
                  <a:lstStyle/>
                  <a:p>
                    <a:fld id="{CEDECFCB-4D03-42E5-BC28-080F85564CB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3D-4B6F-B884-5949E0FBB542}"/>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Least favorable
(&lt;=30)</c:v>
                </c:pt>
                <c:pt idx="1">
                  <c:v>Somewhat favorable
(31 - 50)</c:v>
                </c:pt>
                <c:pt idx="2">
                  <c:v>Favorable
(51 - 70)</c:v>
                </c:pt>
                <c:pt idx="3">
                  <c:v>Most favorable
(&gt;70)</c:v>
                </c:pt>
              </c:strCache>
            </c:strRef>
          </c:cat>
          <c:val>
            <c:numRef>
              <c:f>Sheet1!$B$2:$B$5</c:f>
              <c:numCache>
                <c:formatCode>General</c:formatCode>
                <c:ptCount val="4"/>
                <c:pt idx="0">
                  <c:v>12</c:v>
                </c:pt>
                <c:pt idx="1">
                  <c:v>42</c:v>
                </c:pt>
                <c:pt idx="2">
                  <c:v>34</c:v>
                </c:pt>
                <c:pt idx="3">
                  <c:v>11</c:v>
                </c:pt>
              </c:numCache>
            </c:numRef>
          </c:val>
          <c:extLst>
            <c:ext xmlns:c16="http://schemas.microsoft.com/office/drawing/2014/chart" uri="{C3380CC4-5D6E-409C-BE32-E72D297353CC}">
              <c16:uniqueId val="{00000008-1D3D-4B6F-B884-5949E0FBB542}"/>
            </c:ext>
          </c:extLst>
        </c:ser>
        <c:dLbls>
          <c:showLegendKey val="0"/>
          <c:showVal val="0"/>
          <c:showCatName val="0"/>
          <c:showSerName val="0"/>
          <c:showPercent val="0"/>
          <c:showBubbleSize val="0"/>
        </c:dLbls>
        <c:gapWidth val="219"/>
        <c:overlap val="-27"/>
        <c:axId val="2032181664"/>
        <c:axId val="2032198720"/>
      </c:barChart>
      <c:catAx>
        <c:axId val="2032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98720"/>
        <c:crosses val="autoZero"/>
        <c:auto val="1"/>
        <c:lblAlgn val="ctr"/>
        <c:lblOffset val="100"/>
        <c:noMultiLvlLbl val="0"/>
      </c:catAx>
      <c:valAx>
        <c:axId val="2032198720"/>
        <c:scaling>
          <c:orientation val="minMax"/>
          <c:max val="100"/>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r>
                  <a:rPr lang="en-US" dirty="0">
                    <a:solidFill>
                      <a:srgbClr val="002060"/>
                    </a:solidFill>
                    <a:latin typeface="Segoe UI" panose="020B0502040204020203" pitchFamily="34" charset="0"/>
                    <a:cs typeface="Segoe UI" panose="020B0502040204020203" pitchFamily="34" charset="0"/>
                  </a:rPr>
                  <a:t>Percent of Students</a:t>
                </a:r>
              </a:p>
            </c:rich>
          </c:tx>
          <c:layout>
            <c:manualLayout>
              <c:xMode val="edge"/>
              <c:yMode val="edge"/>
              <c:x val="1.2136476314005289E-2"/>
              <c:y val="0.2006366140716092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816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en-US" sz="1600" dirty="0">
                <a:solidFill>
                  <a:srgbClr val="002060"/>
                </a:solidFill>
                <a:latin typeface="Segoe UI" panose="020B0502040204020203" pitchFamily="34" charset="0"/>
                <a:cs typeface="Segoe UI" panose="020B0502040204020203" pitchFamily="34" charset="0"/>
              </a:rPr>
              <a:t>Percent of students within each school climate category (School)</a:t>
            </a:r>
            <a:endParaRPr lang="en-US" sz="1600" baseline="30000" dirty="0">
              <a:solidFill>
                <a:srgbClr val="002060"/>
              </a:solidFill>
              <a:latin typeface="Segoe UI" panose="020B0502040204020203" pitchFamily="34" charset="0"/>
              <a:cs typeface="Segoe UI" panose="020B0502040204020203" pitchFamily="34" charset="0"/>
            </a:endParaRPr>
          </a:p>
        </c:rich>
      </c:tx>
      <c:layout>
        <c:manualLayout>
          <c:xMode val="edge"/>
          <c:yMode val="edge"/>
          <c:x val="0.15950737248608254"/>
          <c:y val="1.96546464720997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4FBE-49EF-A241-CA9A23E3D56F}"/>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4FBE-49EF-A241-CA9A23E3D56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4FBE-49EF-A241-CA9A23E3D56F}"/>
              </c:ext>
            </c:extLst>
          </c:dPt>
          <c:dPt>
            <c:idx val="3"/>
            <c:invertIfNegative val="0"/>
            <c:bubble3D val="0"/>
            <c:spPr>
              <a:solidFill>
                <a:srgbClr val="002060"/>
              </a:solidFill>
              <a:ln>
                <a:noFill/>
              </a:ln>
              <a:effectLst/>
            </c:spPr>
            <c:extLst>
              <c:ext xmlns:c16="http://schemas.microsoft.com/office/drawing/2014/chart" uri="{C3380CC4-5D6E-409C-BE32-E72D297353CC}">
                <c16:uniqueId val="{00000007-4FBE-49EF-A241-CA9A23E3D56F}"/>
              </c:ext>
            </c:extLst>
          </c:dPt>
          <c:dLbls>
            <c:dLbl>
              <c:idx val="0"/>
              <c:tx>
                <c:rich>
                  <a:bodyPr/>
                  <a:lstStyle/>
                  <a:p>
                    <a:fld id="{F564229A-7B4E-4785-BFB0-AB360B6B20D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BE-49EF-A241-CA9A23E3D56F}"/>
                </c:ext>
              </c:extLst>
            </c:dLbl>
            <c:dLbl>
              <c:idx val="1"/>
              <c:tx>
                <c:rich>
                  <a:bodyPr/>
                  <a:lstStyle/>
                  <a:p>
                    <a:fld id="{1FF8A3AA-9543-4DA9-9B3E-08BF402F991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BE-49EF-A241-CA9A23E3D56F}"/>
                </c:ext>
              </c:extLst>
            </c:dLbl>
            <c:dLbl>
              <c:idx val="2"/>
              <c:tx>
                <c:rich>
                  <a:bodyPr/>
                  <a:lstStyle/>
                  <a:p>
                    <a:fld id="{CA133D5E-363A-413E-9519-E444110DB7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BE-49EF-A241-CA9A23E3D56F}"/>
                </c:ext>
              </c:extLst>
            </c:dLbl>
            <c:dLbl>
              <c:idx val="3"/>
              <c:tx>
                <c:rich>
                  <a:bodyPr/>
                  <a:lstStyle/>
                  <a:p>
                    <a:fld id="{CEDECFCB-4D03-42E5-BC28-080F85564CB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FBE-49EF-A241-CA9A23E3D56F}"/>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Least favorable
(&lt;=30)</c:v>
                </c:pt>
                <c:pt idx="1">
                  <c:v>Somewhat favorable
(31 - 50)</c:v>
                </c:pt>
                <c:pt idx="2">
                  <c:v>Favorable
(51 - 70)</c:v>
                </c:pt>
                <c:pt idx="3">
                  <c:v>Most favorable
(&gt;70)</c:v>
                </c:pt>
              </c:strCache>
            </c:strRef>
          </c:cat>
          <c:val>
            <c:numRef>
              <c:f>Sheet1!$B$2:$B$5</c:f>
              <c:numCache>
                <c:formatCode>General</c:formatCode>
                <c:ptCount val="4"/>
                <c:pt idx="0">
                  <c:v>6</c:v>
                </c:pt>
                <c:pt idx="1">
                  <c:v>32</c:v>
                </c:pt>
                <c:pt idx="2">
                  <c:v>34</c:v>
                </c:pt>
                <c:pt idx="3">
                  <c:v>28</c:v>
                </c:pt>
              </c:numCache>
            </c:numRef>
          </c:val>
          <c:extLst>
            <c:ext xmlns:c16="http://schemas.microsoft.com/office/drawing/2014/chart" uri="{C3380CC4-5D6E-409C-BE32-E72D297353CC}">
              <c16:uniqueId val="{00000008-4FBE-49EF-A241-CA9A23E3D56F}"/>
            </c:ext>
          </c:extLst>
        </c:ser>
        <c:dLbls>
          <c:showLegendKey val="0"/>
          <c:showVal val="0"/>
          <c:showCatName val="0"/>
          <c:showSerName val="0"/>
          <c:showPercent val="0"/>
          <c:showBubbleSize val="0"/>
        </c:dLbls>
        <c:gapWidth val="219"/>
        <c:overlap val="-27"/>
        <c:axId val="2032181664"/>
        <c:axId val="2032198720"/>
      </c:barChart>
      <c:catAx>
        <c:axId val="2032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98720"/>
        <c:crosses val="autoZero"/>
        <c:auto val="1"/>
        <c:lblAlgn val="ctr"/>
        <c:lblOffset val="100"/>
        <c:noMultiLvlLbl val="0"/>
      </c:catAx>
      <c:valAx>
        <c:axId val="2032198720"/>
        <c:scaling>
          <c:orientation val="minMax"/>
          <c:max val="100"/>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r>
                  <a:rPr lang="en-US" dirty="0">
                    <a:solidFill>
                      <a:srgbClr val="002060"/>
                    </a:solidFill>
                    <a:latin typeface="Segoe UI" panose="020B0502040204020203" pitchFamily="34" charset="0"/>
                    <a:cs typeface="Segoe UI" panose="020B0502040204020203" pitchFamily="34" charset="0"/>
                  </a:rPr>
                  <a:t>Percent of Students</a:t>
                </a:r>
              </a:p>
            </c:rich>
          </c:tx>
          <c:layout>
            <c:manualLayout>
              <c:xMode val="edge"/>
              <c:yMode val="edge"/>
              <c:x val="6.0275924335460463E-3"/>
              <c:y val="0.2087006462972599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816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F74E5-5BA7-46D5-8820-4EF22F1289D4}"/>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7E88DB-1031-4B2F-AF41-D167885852E2}"/>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CDE08B9-FDBA-4EA2-89F0-1074D0BBDA65}" type="datetimeFigureOut">
              <a:rPr lang="en-US" smtClean="0"/>
              <a:t>8/3/2022</a:t>
            </a:fld>
            <a:endParaRPr lang="en-US"/>
          </a:p>
        </p:txBody>
      </p:sp>
      <p:sp>
        <p:nvSpPr>
          <p:cNvPr id="4" name="Footer Placeholder 3">
            <a:extLst>
              <a:ext uri="{FF2B5EF4-FFF2-40B4-BE49-F238E27FC236}">
                <a16:creationId xmlns:a16="http://schemas.microsoft.com/office/drawing/2014/main" id="{174034C7-138C-4365-9C23-B62199711AC4}"/>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r>
              <a:rPr lang="en-US"/>
              <a:t>The data shown are preliminary and subject to change</a:t>
            </a:r>
          </a:p>
        </p:txBody>
      </p:sp>
      <p:sp>
        <p:nvSpPr>
          <p:cNvPr id="5" name="Slide Number Placeholder 4">
            <a:extLst>
              <a:ext uri="{FF2B5EF4-FFF2-40B4-BE49-F238E27FC236}">
                <a16:creationId xmlns:a16="http://schemas.microsoft.com/office/drawing/2014/main" id="{4E0E3A29-6A7E-4718-8430-9369C2993BF5}"/>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AF69ADFC-8BC4-4D29-97D4-1240F95A5BE5}" type="slidenum">
              <a:rPr lang="en-US" smtClean="0"/>
              <a:t>‹#›</a:t>
            </a:fld>
            <a:endParaRPr lang="en-US"/>
          </a:p>
        </p:txBody>
      </p:sp>
    </p:spTree>
    <p:extLst>
      <p:ext uri="{BB962C8B-B14F-4D97-AF65-F5344CB8AC3E}">
        <p14:creationId xmlns:p14="http://schemas.microsoft.com/office/powerpoint/2010/main" val="1656360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800"/>
          </a:p>
        </p:txBody>
      </p:sp>
      <p:sp>
        <p:nvSpPr>
          <p:cNvPr id="124" name="Google Shape;124;g5bbc137530_2_71: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10</a:t>
            </a:fld>
            <a:endParaRPr/>
          </a:p>
        </p:txBody>
      </p:sp>
    </p:spTree>
    <p:extLst>
      <p:ext uri="{BB962C8B-B14F-4D97-AF65-F5344CB8AC3E}">
        <p14:creationId xmlns:p14="http://schemas.microsoft.com/office/powerpoint/2010/main" val="220418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534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07708" y="4505979"/>
            <a:ext cx="5661660" cy="3686711"/>
          </a:xfrm>
          <a:prstGeom prst="rect">
            <a:avLst/>
          </a:prstGeom>
        </p:spPr>
        <p:txBody>
          <a:bodyPr spcFirstLastPara="1" wrap="square" lIns="91250" tIns="91250" rIns="91250" bIns="91250"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bbc137530_2_79: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2</a:t>
            </a:fld>
            <a:endParaRPr/>
          </a:p>
        </p:txBody>
      </p:sp>
      <p:sp>
        <p:nvSpPr>
          <p:cNvPr id="2" name="Notes Placeholder 1">
            <a:extLst>
              <a:ext uri="{FF2B5EF4-FFF2-40B4-BE49-F238E27FC236}">
                <a16:creationId xmlns:a16="http://schemas.microsoft.com/office/drawing/2014/main" id="{E612701E-7972-4343-A708-1B04E4BB1E1F}"/>
              </a:ext>
            </a:extLst>
          </p:cNvPr>
          <p:cNvSpPr>
            <a:spLocks noGrp="1"/>
          </p:cNvSpPr>
          <p:nvPr>
            <p:ph type="body" idx="1"/>
          </p:nvPr>
        </p:nvSpPr>
        <p:spPr/>
        <p:txBody>
          <a:bodyPr/>
          <a:lstStyle/>
          <a:p>
            <a:pPr marL="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bc137530_2_102: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bbc137530_2_102: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3</a:t>
            </a:fld>
            <a:endParaRPr/>
          </a:p>
        </p:txBody>
      </p:sp>
      <p:sp>
        <p:nvSpPr>
          <p:cNvPr id="2" name="Notes Placeholder 1">
            <a:extLst>
              <a:ext uri="{FF2B5EF4-FFF2-40B4-BE49-F238E27FC236}">
                <a16:creationId xmlns:a16="http://schemas.microsoft.com/office/drawing/2014/main" id="{445F8A0A-ABD9-4901-A259-275C97129154}"/>
              </a:ext>
            </a:extLst>
          </p:cNvPr>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05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8750" indent="0">
              <a:buNone/>
            </a:pPr>
            <a:r>
              <a:rPr lang="en-US"/>
              <a:t>VOCAL is a student self-report survey that measures students’ perceptions of three dimensions of school climate: Engagement, Safety, and Environment. </a:t>
            </a:r>
          </a:p>
          <a:p>
            <a:pPr marL="158750" indent="0">
              <a:buNone/>
            </a:pPr>
            <a:endParaRPr lang="en-US"/>
          </a:p>
          <a:p>
            <a:pPr marL="158750" indent="0">
              <a:buNone/>
            </a:pPr>
            <a:r>
              <a:rPr lang="en-US"/>
              <a:t>Each dimension is broken down further into three topic areas or domains. Here I show an example of an item from each to the three domains within each of the dimensions.</a:t>
            </a:r>
          </a:p>
          <a:p>
            <a:pPr marL="158750" indent="0">
              <a:buNone/>
            </a:pPr>
            <a:endParaRPr lang="en-US"/>
          </a:p>
          <a:p>
            <a:pPr marL="158750" indent="0">
              <a:buNone/>
            </a:pPr>
            <a:r>
              <a:rPr lang="en-US"/>
              <a:t>There are some important distinctions to make. The instructional environment domain focuses on whether students feel their teachers foster a caring, supportive, academically challenging environment for students whereas the Participation domain within the engagement dimension focuses on whether the student personally feels the classroom instruction and environment is supportive, engaging, and challenging.</a:t>
            </a:r>
          </a:p>
          <a:p>
            <a:pPr marL="158750" indent="0">
              <a:buNone/>
            </a:pPr>
            <a:endParaRPr lang="en-US"/>
          </a:p>
          <a:p>
            <a:pPr marL="158750" indent="0">
              <a:buNone/>
            </a:pPr>
            <a:r>
              <a:rPr lang="en-US"/>
              <a:t>Similarly, the mental health environment asks students if they feel there are effective resources at school to support their emotional safety and whether teachers help student learn coping skills. In contrast, the emotional safety domain targets whether the student personally feels emotionally secure in the school.</a:t>
            </a:r>
          </a:p>
          <a:p>
            <a:pPr marL="158750" indent="0">
              <a:buNone/>
            </a:pPr>
            <a:endParaRPr lang="en-US"/>
          </a:p>
          <a:p>
            <a:pPr marL="158750" indent="0">
              <a:buNone/>
            </a:pPr>
            <a:r>
              <a:rPr lang="en-US"/>
              <a:t>The topics or domains are all related to each other but measure different aspects of the classroom and overall school climate.</a:t>
            </a:r>
          </a:p>
        </p:txBody>
      </p:sp>
    </p:spTree>
    <p:extLst>
      <p:ext uri="{BB962C8B-B14F-4D97-AF65-F5344CB8AC3E}">
        <p14:creationId xmlns:p14="http://schemas.microsoft.com/office/powerpoint/2010/main" val="35323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2532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839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03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0250" y="1169988"/>
            <a:ext cx="561657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9</a:t>
            </a:fld>
            <a:endParaRPr/>
          </a:p>
        </p:txBody>
      </p:sp>
    </p:spTree>
    <p:extLst>
      <p:ext uri="{BB962C8B-B14F-4D97-AF65-F5344CB8AC3E}">
        <p14:creationId xmlns:p14="http://schemas.microsoft.com/office/powerpoint/2010/main" val="2557259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7" r:id="rId7"/>
    <p:sldLayoutId id="2147483668" r:id="rId8"/>
    <p:sldLayoutId id="2147483669"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doe.mass.edu/research/vocal/2021/" TargetMode="External"/><Relationship Id="rId13" Type="http://schemas.openxmlformats.org/officeDocument/2006/relationships/hyperlink" Target="https://www.doe.mass.edu/research/vocal/2018/state-report.docx" TargetMode="External"/><Relationship Id="rId3" Type="http://schemas.openxmlformats.org/officeDocument/2006/relationships/hyperlink" Target="oe.mass.edu/research/vocal/default.html" TargetMode="External"/><Relationship Id="rId7" Type="http://schemas.openxmlformats.org/officeDocument/2006/relationships/hyperlink" Target="https://www.doe.mass.edu/research/vocal/2022" TargetMode="External"/><Relationship Id="rId12" Type="http://schemas.openxmlformats.org/officeDocument/2006/relationships/hyperlink" Target="https://www.doe.mass.edu/research/vocal/2019/state-report.xlsx" TargetMode="External"/><Relationship Id="rId17" Type="http://schemas.openxmlformats.org/officeDocument/2006/relationships/hyperlink" Target="https://www.doe.mass.edu/research/vocal/2021/crosswalk.xlsx" TargetMode="External"/><Relationship Id="rId2" Type="http://schemas.openxmlformats.org/officeDocument/2006/relationships/notesSlide" Target="../notesSlides/notesSlide11.xml"/><Relationship Id="rId16" Type="http://schemas.openxmlformats.org/officeDocument/2006/relationships/hyperlink" Target="https://www.doe.mass.edu/research/vocal/2018/interpretive-guide.docx" TargetMode="External"/><Relationship Id="rId1" Type="http://schemas.openxmlformats.org/officeDocument/2006/relationships/slideLayout" Target="../slideLayouts/slideLayout4.xml"/><Relationship Id="rId6" Type="http://schemas.openxmlformats.org/officeDocument/2006/relationships/hyperlink" Target="https://www.doe.mass.edu/research/vocal/2019/user-guide.docx" TargetMode="External"/><Relationship Id="rId11" Type="http://schemas.openxmlformats.org/officeDocument/2006/relationships/hyperlink" Target="https://www.doe.mass.edu/research/vocal/2021/state-report.xlsx" TargetMode="External"/><Relationship Id="rId5" Type="http://schemas.openxmlformats.org/officeDocument/2006/relationships/hyperlink" Target="https://www.doe.mass.edu/research/vocal/2021/user-guide.docx" TargetMode="External"/><Relationship Id="rId15" Type="http://schemas.openxmlformats.org/officeDocument/2006/relationships/hyperlink" Target="https://www.doe.mass.edu/research/vocal/2019/interpretive-guide-action-plan.docx" TargetMode="External"/><Relationship Id="rId10" Type="http://schemas.openxmlformats.org/officeDocument/2006/relationships/hyperlink" Target="https://www.doe.mass.edu/research/vocal/2018/" TargetMode="External"/><Relationship Id="rId4" Type="http://schemas.openxmlformats.org/officeDocument/2006/relationships/hyperlink" Target="https://www.doe.mass.edu/research/vocal/2022/user-guide.docx" TargetMode="External"/><Relationship Id="rId9" Type="http://schemas.openxmlformats.org/officeDocument/2006/relationships/hyperlink" Target="https://www.doe.mass.edu/research/vocal/2019/" TargetMode="External"/><Relationship Id="rId14" Type="http://schemas.openxmlformats.org/officeDocument/2006/relationships/hyperlink" Target="https://www.doe.mass.edu/research/vocal/2022/dashboard.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hyperlink" Target="https://casel.org/fundamentals-of-sel/what-is-the-casel-framework/#the-casel-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doe.mass.edu/research/vocal/default.html" TargetMode="External"/><Relationship Id="rId5" Type="http://schemas.openxmlformats.org/officeDocument/2006/relationships/hyperlink" Target="https://www.doe.mass.edu/grants/2023/151/" TargetMode="External"/><Relationship Id="rId4" Type="http://schemas.openxmlformats.org/officeDocument/2006/relationships/hyperlink" Target="https://www.doe.mass.edu/research/selis/defaul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700" dirty="0">
                <a:latin typeface="Quattrocento Sans"/>
                <a:ea typeface="Quattrocento Sans"/>
                <a:cs typeface="Quattrocento Sans"/>
                <a:sym typeface="Quattrocento Sans"/>
              </a:rPr>
              <a:t>Views of Climate and Learning (VOCAL): </a:t>
            </a:r>
            <a:r>
              <a:rPr lang="en-US" sz="2700" dirty="0"/>
              <a:t>Dashboard Demo</a:t>
            </a:r>
            <a:endParaRPr sz="1100" dirty="0"/>
          </a:p>
        </p:txBody>
      </p:sp>
      <p:sp>
        <p:nvSpPr>
          <p:cNvPr id="127" name="Google Shape;127;p25"/>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p>
            <a:pPr marL="0" lvl="0" indent="0">
              <a:spcBef>
                <a:spcPts val="0"/>
              </a:spcBef>
            </a:pPr>
            <a:r>
              <a:rPr lang="en-US" dirty="0">
                <a:latin typeface="Segoe UI" panose="020B0502040204020203" pitchFamily="34" charset="0"/>
                <a:cs typeface="Segoe UI" panose="020B0502040204020203" pitchFamily="34" charset="0"/>
              </a:rPr>
              <a:t>July 26,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VOCAL Resources</a:t>
            </a:r>
          </a:p>
        </p:txBody>
      </p:sp>
    </p:spTree>
    <p:extLst>
      <p:ext uri="{BB962C8B-B14F-4D97-AF65-F5344CB8AC3E}">
        <p14:creationId xmlns:p14="http://schemas.microsoft.com/office/powerpoint/2010/main" val="38484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6E92-C2B9-47B5-9896-BDF0E0E50D74}"/>
              </a:ext>
            </a:extLst>
          </p:cNvPr>
          <p:cNvSpPr>
            <a:spLocks noGrp="1"/>
          </p:cNvSpPr>
          <p:nvPr>
            <p:ph type="title"/>
          </p:nvPr>
        </p:nvSpPr>
        <p:spPr/>
        <p:txBody>
          <a:bodyPr/>
          <a:lstStyle/>
          <a:p>
            <a:r>
              <a:rPr lang="en-US" dirty="0"/>
              <a:t>Resources and VOCAL webinar</a:t>
            </a:r>
          </a:p>
        </p:txBody>
      </p:sp>
      <p:sp>
        <p:nvSpPr>
          <p:cNvPr id="3" name="Text Placeholder 2">
            <a:extLst>
              <a:ext uri="{FF2B5EF4-FFF2-40B4-BE49-F238E27FC236}">
                <a16:creationId xmlns:a16="http://schemas.microsoft.com/office/drawing/2014/main" id="{CF2C4FA8-F164-4FA0-B26F-D69BFAD0507C}"/>
              </a:ext>
            </a:extLst>
          </p:cNvPr>
          <p:cNvSpPr>
            <a:spLocks noGrp="1"/>
          </p:cNvSpPr>
          <p:nvPr>
            <p:ph type="body" idx="1"/>
          </p:nvPr>
        </p:nvSpPr>
        <p:spPr/>
        <p:txBody>
          <a:bodyPr/>
          <a:lstStyle/>
          <a:p>
            <a:pPr marL="76200" indent="0">
              <a:spcBef>
                <a:spcPts val="0"/>
              </a:spcBef>
              <a:spcAft>
                <a:spcPts val="600"/>
              </a:spcAft>
              <a:buSzPct val="100000"/>
              <a:buNone/>
            </a:pPr>
            <a:r>
              <a:rPr lang="en-US" sz="1600" dirty="0">
                <a:latin typeface="Segoe"/>
              </a:rPr>
              <a:t>Resources: (note: 2022 state report will be posted in September)</a:t>
            </a:r>
            <a:endParaRPr lang="en-US" sz="1600" dirty="0">
              <a:latin typeface="Segoe"/>
              <a:hlinkClick r:id="rId3"/>
            </a:endParaRPr>
          </a:p>
          <a:p>
            <a:pPr>
              <a:spcBef>
                <a:spcPts val="0"/>
              </a:spcBef>
              <a:spcAft>
                <a:spcPts val="600"/>
              </a:spcAft>
              <a:buSzPct val="100000"/>
              <a:buFont typeface="Wingdings 2" panose="05020102010507070707" pitchFamily="18" charset="2"/>
              <a:buChar char="ê"/>
            </a:pPr>
            <a:r>
              <a:rPr lang="en-US" sz="1600" dirty="0">
                <a:latin typeface="Segoe"/>
                <a:hlinkClick r:id="rId3"/>
              </a:rPr>
              <a:t>Foreign language translations</a:t>
            </a:r>
            <a:endParaRPr lang="en-US" sz="1600" dirty="0">
              <a:latin typeface="Segoe"/>
            </a:endParaRPr>
          </a:p>
          <a:p>
            <a:pPr lvl="1">
              <a:spcBef>
                <a:spcPts val="0"/>
              </a:spcBef>
              <a:spcAft>
                <a:spcPts val="600"/>
              </a:spcAft>
              <a:buSzPct val="100000"/>
              <a:buFont typeface="Courier New" panose="02070309020205020404" pitchFamily="49" charset="0"/>
              <a:buChar char="o"/>
            </a:pPr>
            <a:r>
              <a:rPr lang="en-US" sz="1400" dirty="0">
                <a:latin typeface="Segoe"/>
              </a:rPr>
              <a:t>Brazilian Portuguese, Haitian Creole, Simplified Chinese, Spanish</a:t>
            </a:r>
          </a:p>
          <a:p>
            <a:pPr>
              <a:spcBef>
                <a:spcPts val="0"/>
              </a:spcBef>
              <a:spcAft>
                <a:spcPts val="600"/>
              </a:spcAft>
              <a:buSzPct val="100000"/>
              <a:buFont typeface="Wingdings 2" panose="05020102010507070707" pitchFamily="18" charset="2"/>
              <a:buChar char="ê"/>
            </a:pPr>
            <a:r>
              <a:rPr lang="en-US" sz="1600" dirty="0">
                <a:latin typeface="Segoe"/>
              </a:rPr>
              <a:t>User guides (</a:t>
            </a:r>
            <a:r>
              <a:rPr lang="en-US" sz="1600" dirty="0">
                <a:latin typeface="Segoe"/>
                <a:hlinkClick r:id="rId4"/>
              </a:rPr>
              <a:t>2022</a:t>
            </a:r>
            <a:r>
              <a:rPr lang="en-US" sz="1600" dirty="0">
                <a:latin typeface="Segoe"/>
              </a:rPr>
              <a:t>, </a:t>
            </a:r>
            <a:r>
              <a:rPr lang="en-US" sz="1600" dirty="0">
                <a:latin typeface="Segoe"/>
                <a:hlinkClick r:id="rId5"/>
              </a:rPr>
              <a:t>2021</a:t>
            </a:r>
            <a:r>
              <a:rPr lang="en-US" sz="1600" dirty="0">
                <a:latin typeface="Segoe"/>
              </a:rPr>
              <a:t>, </a:t>
            </a:r>
            <a:r>
              <a:rPr lang="en-US" sz="1600" dirty="0">
                <a:latin typeface="Segoe"/>
                <a:hlinkClick r:id="rId6"/>
              </a:rPr>
              <a:t>2019</a:t>
            </a:r>
            <a:r>
              <a:rPr lang="en-US" sz="1600" dirty="0">
                <a:latin typeface="Segoe"/>
              </a:rPr>
              <a:t>)</a:t>
            </a:r>
          </a:p>
          <a:p>
            <a:pPr>
              <a:spcBef>
                <a:spcPts val="0"/>
              </a:spcBef>
              <a:spcAft>
                <a:spcPts val="600"/>
              </a:spcAft>
              <a:buSzPct val="100000"/>
              <a:buFont typeface="Wingdings 2" panose="05020102010507070707" pitchFamily="18" charset="2"/>
              <a:buChar char="ê"/>
            </a:pPr>
            <a:r>
              <a:rPr lang="en-US" sz="1600" dirty="0">
                <a:latin typeface="Segoe"/>
              </a:rPr>
              <a:t>Grade-level School Climate Profiles (</a:t>
            </a:r>
            <a:r>
              <a:rPr lang="en-US" sz="1600" dirty="0">
                <a:latin typeface="Segoe"/>
                <a:hlinkClick r:id="rId7"/>
              </a:rPr>
              <a:t>2022</a:t>
            </a:r>
            <a:r>
              <a:rPr lang="en-US" sz="1600" dirty="0">
                <a:latin typeface="Segoe"/>
              </a:rPr>
              <a:t>, </a:t>
            </a:r>
            <a:r>
              <a:rPr lang="en-US" sz="1600" dirty="0">
                <a:latin typeface="Segoe"/>
                <a:hlinkClick r:id="rId8"/>
              </a:rPr>
              <a:t>2021</a:t>
            </a:r>
            <a:r>
              <a:rPr lang="en-US" sz="1600" dirty="0">
                <a:latin typeface="Segoe"/>
              </a:rPr>
              <a:t>, </a:t>
            </a:r>
            <a:r>
              <a:rPr lang="en-US" sz="1600" dirty="0">
                <a:latin typeface="Segoe"/>
                <a:hlinkClick r:id="rId9"/>
              </a:rPr>
              <a:t>2019</a:t>
            </a:r>
            <a:r>
              <a:rPr lang="en-US" sz="1600" dirty="0">
                <a:latin typeface="Segoe"/>
              </a:rPr>
              <a:t>, </a:t>
            </a:r>
            <a:r>
              <a:rPr lang="en-US" sz="1600" dirty="0">
                <a:latin typeface="Segoe"/>
                <a:hlinkClick r:id="rId10"/>
              </a:rPr>
              <a:t>2018</a:t>
            </a:r>
            <a:r>
              <a:rPr lang="en-US" sz="1600" dirty="0">
                <a:latin typeface="Segoe"/>
              </a:rPr>
              <a:t>)</a:t>
            </a:r>
          </a:p>
          <a:p>
            <a:pPr>
              <a:spcBef>
                <a:spcPts val="0"/>
              </a:spcBef>
              <a:spcAft>
                <a:spcPts val="600"/>
              </a:spcAft>
              <a:buSzPct val="100000"/>
              <a:buFont typeface="Wingdings 2" panose="05020102010507070707" pitchFamily="18" charset="2"/>
              <a:buChar char="ê"/>
            </a:pPr>
            <a:r>
              <a:rPr lang="en-US" sz="1600" dirty="0">
                <a:latin typeface="Segoe"/>
              </a:rPr>
              <a:t>State Reports (2022, </a:t>
            </a:r>
            <a:r>
              <a:rPr lang="en-US" sz="1600" dirty="0">
                <a:latin typeface="Segoe"/>
                <a:hlinkClick r:id="rId11"/>
              </a:rPr>
              <a:t>2021</a:t>
            </a:r>
            <a:r>
              <a:rPr lang="en-US" sz="1600" dirty="0">
                <a:latin typeface="Segoe"/>
              </a:rPr>
              <a:t>, </a:t>
            </a:r>
            <a:r>
              <a:rPr lang="en-US" sz="1600" dirty="0">
                <a:latin typeface="Segoe"/>
                <a:hlinkClick r:id="rId12"/>
              </a:rPr>
              <a:t>2019</a:t>
            </a:r>
            <a:r>
              <a:rPr lang="en-US" sz="1600" dirty="0">
                <a:latin typeface="Segoe"/>
              </a:rPr>
              <a:t>, </a:t>
            </a:r>
            <a:r>
              <a:rPr lang="en-US" sz="1600" dirty="0">
                <a:latin typeface="Segoe"/>
                <a:hlinkClick r:id="rId13"/>
              </a:rPr>
              <a:t>2018</a:t>
            </a:r>
            <a:r>
              <a:rPr lang="en-US" sz="1600" dirty="0">
                <a:latin typeface="Segoe"/>
              </a:rPr>
              <a:t>)</a:t>
            </a:r>
          </a:p>
          <a:p>
            <a:pPr>
              <a:spcBef>
                <a:spcPts val="0"/>
              </a:spcBef>
              <a:spcAft>
                <a:spcPts val="600"/>
              </a:spcAft>
              <a:buSzPct val="100000"/>
              <a:buFont typeface="Wingdings 2" panose="05020102010507070707" pitchFamily="18" charset="2"/>
              <a:buChar char="ê"/>
            </a:pPr>
            <a:r>
              <a:rPr lang="en-US" sz="1600" dirty="0">
                <a:latin typeface="Segoe"/>
              </a:rPr>
              <a:t>Interpretive guide and Action Plan template (</a:t>
            </a:r>
            <a:r>
              <a:rPr lang="en-US" sz="1600" dirty="0">
                <a:latin typeface="Segoe"/>
                <a:sym typeface="Wingdings" panose="05000000000000000000" pitchFamily="2" charset="2"/>
                <a:hlinkClick r:id="rId14"/>
              </a:rPr>
              <a:t>2022</a:t>
            </a:r>
            <a:r>
              <a:rPr lang="en-US" sz="1600" dirty="0">
                <a:latin typeface="Segoe"/>
                <a:sym typeface="Wingdings" panose="05000000000000000000" pitchFamily="2" charset="2"/>
              </a:rPr>
              <a:t>, </a:t>
            </a:r>
            <a:r>
              <a:rPr lang="en-US" sz="1600" dirty="0">
                <a:latin typeface="Segoe"/>
                <a:sym typeface="Wingdings" panose="05000000000000000000" pitchFamily="2" charset="2"/>
                <a:hlinkClick r:id="rId15"/>
              </a:rPr>
              <a:t>2019</a:t>
            </a:r>
            <a:r>
              <a:rPr lang="en-US" sz="1600" dirty="0">
                <a:latin typeface="Segoe"/>
                <a:sym typeface="Wingdings" panose="05000000000000000000" pitchFamily="2" charset="2"/>
              </a:rPr>
              <a:t>, </a:t>
            </a:r>
            <a:r>
              <a:rPr lang="en-US" sz="1600" dirty="0">
                <a:latin typeface="Segoe"/>
                <a:sym typeface="Wingdings" panose="05000000000000000000" pitchFamily="2" charset="2"/>
                <a:hlinkClick r:id="rId16"/>
              </a:rPr>
              <a:t>2018</a:t>
            </a:r>
            <a:r>
              <a:rPr lang="en-US" sz="1600" dirty="0">
                <a:latin typeface="Segoe"/>
              </a:rPr>
              <a:t>)</a:t>
            </a:r>
          </a:p>
          <a:p>
            <a:pPr>
              <a:spcBef>
                <a:spcPts val="0"/>
              </a:spcBef>
              <a:spcAft>
                <a:spcPts val="600"/>
              </a:spcAft>
              <a:buSzPct val="100000"/>
              <a:buFont typeface="Wingdings 2" panose="05020102010507070707" pitchFamily="18" charset="2"/>
              <a:buChar char="ê"/>
            </a:pPr>
            <a:r>
              <a:rPr lang="en-US" sz="1600" dirty="0">
                <a:latin typeface="Segoe"/>
                <a:hlinkClick r:id="rId17"/>
              </a:rPr>
              <a:t>VOCAL Item Crosswalk </a:t>
            </a:r>
            <a:r>
              <a:rPr lang="en-US" sz="1600" dirty="0">
                <a:latin typeface="Segoe"/>
              </a:rPr>
              <a:t>(CASEL SEL, PBIS, Accessible Instruction)</a:t>
            </a:r>
          </a:p>
          <a:p>
            <a:pPr>
              <a:spcBef>
                <a:spcPts val="0"/>
              </a:spcBef>
              <a:spcAft>
                <a:spcPts val="600"/>
              </a:spcAft>
              <a:buSzPct val="100000"/>
              <a:buFont typeface="Wingdings 2" panose="05020102010507070707" pitchFamily="18" charset="2"/>
              <a:buChar char="ê"/>
            </a:pPr>
            <a:endParaRPr lang="en-US" sz="1600" dirty="0">
              <a:latin typeface="Segoe"/>
            </a:endParaRPr>
          </a:p>
          <a:p>
            <a:pPr marL="76200" indent="0">
              <a:spcBef>
                <a:spcPts val="0"/>
              </a:spcBef>
              <a:spcAft>
                <a:spcPts val="600"/>
              </a:spcAft>
              <a:buSzPct val="100000"/>
              <a:buNone/>
            </a:pPr>
            <a:r>
              <a:rPr lang="en-US" sz="1600" dirty="0">
                <a:latin typeface="Segoe"/>
              </a:rPr>
              <a:t>Webinars: Invite will be emailed and posted in Commissioner’s Update</a:t>
            </a:r>
          </a:p>
          <a:p>
            <a:pPr>
              <a:spcBef>
                <a:spcPts val="0"/>
              </a:spcBef>
              <a:spcAft>
                <a:spcPts val="600"/>
              </a:spcAft>
              <a:buSzPct val="100000"/>
              <a:buFont typeface="Wingdings 2" panose="05020102010507070707" pitchFamily="18" charset="2"/>
              <a:buChar char="ì"/>
            </a:pPr>
            <a:r>
              <a:rPr lang="en-US" sz="1600" dirty="0">
                <a:latin typeface="Segoe"/>
              </a:rPr>
              <a:t>September VOCAL Dashboard Webinar for districts/schools (TBD)</a:t>
            </a:r>
          </a:p>
          <a:p>
            <a:pPr>
              <a:spcBef>
                <a:spcPts val="0"/>
              </a:spcBef>
              <a:spcAft>
                <a:spcPts val="600"/>
              </a:spcAft>
              <a:buSzPct val="100000"/>
              <a:buFont typeface="Wingdings 2" panose="05020102010507070707" pitchFamily="18" charset="2"/>
              <a:buChar char="ê"/>
            </a:pPr>
            <a:r>
              <a:rPr lang="en-US" sz="1600" dirty="0">
                <a:latin typeface="Segoe"/>
              </a:rPr>
              <a:t>September VOCAL data analyses Webinars (Sept. 14; Sept. 29)</a:t>
            </a:r>
          </a:p>
        </p:txBody>
      </p:sp>
      <p:sp>
        <p:nvSpPr>
          <p:cNvPr id="4" name="Slide Number Placeholder 3">
            <a:extLst>
              <a:ext uri="{FF2B5EF4-FFF2-40B4-BE49-F238E27FC236}">
                <a16:creationId xmlns:a16="http://schemas.microsoft.com/office/drawing/2014/main" id="{2385E8CC-8069-4BDC-9185-AAD017D85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12463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8839" y="854113"/>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360611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Shelagh.Peoples@</a:t>
            </a:r>
            <a:r>
              <a:rPr lang="en" sz="1600">
                <a:solidFill>
                  <a:schemeClr val="lt1"/>
                </a:solidFill>
                <a:latin typeface="Segoe UI" panose="020B0502040204020203" pitchFamily="34" charset="0"/>
                <a:ea typeface="Quattrocento Sans"/>
                <a:cs typeface="Segoe UI" panose="020B0502040204020203" pitchFamily="34" charset="0"/>
                <a:sym typeface="Quattrocento Sans"/>
              </a:rPr>
              <a:t>mass.gov</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4365171"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research</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1" y="2393036"/>
            <a:ext cx="2076809" cy="53091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CONTENTS</a:t>
            </a:r>
          </a:p>
        </p:txBody>
      </p:sp>
      <p:sp>
        <p:nvSpPr>
          <p:cNvPr id="136" name="Google Shape;136;p26"/>
          <p:cNvSpPr/>
          <p:nvPr/>
        </p:nvSpPr>
        <p:spPr>
          <a:xfrm>
            <a:off x="2283210" y="1288533"/>
            <a:ext cx="607094" cy="607094"/>
          </a:xfrm>
          <a:prstGeom prst="rect">
            <a:avLst/>
          </a:prstGeom>
          <a:solidFill>
            <a:schemeClr val="accent2">
              <a:lumMod val="75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0" name="Google Shape;140;p26"/>
          <p:cNvSpPr txBox="1"/>
          <p:nvPr/>
        </p:nvSpPr>
        <p:spPr>
          <a:xfrm>
            <a:off x="3029287" y="1288533"/>
            <a:ext cx="5922205"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Views of Climate and Learning (VOCAL): </a:t>
            </a:r>
          </a:p>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Context &amp; </a:t>
            </a:r>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New Data Reports</a:t>
            </a:r>
            <a:endParaRPr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3" name="Google Shape;139;p26">
            <a:extLst>
              <a:ext uri="{FF2B5EF4-FFF2-40B4-BE49-F238E27FC236}">
                <a16:creationId xmlns:a16="http://schemas.microsoft.com/office/drawing/2014/main" id="{22771031-822C-4E14-B6E9-391E048AC9F8}"/>
              </a:ext>
            </a:extLst>
          </p:cNvPr>
          <p:cNvSpPr/>
          <p:nvPr/>
        </p:nvSpPr>
        <p:spPr>
          <a:xfrm>
            <a:off x="2283210" y="2571750"/>
            <a:ext cx="628284" cy="607094"/>
          </a:xfrm>
          <a:prstGeom prst="rect">
            <a:avLst/>
          </a:prstGeom>
          <a:solidFill>
            <a:schemeClr val="accent2">
              <a:lumMod val="75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02</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 name="Google Shape;152;p26">
            <a:extLst>
              <a:ext uri="{FF2B5EF4-FFF2-40B4-BE49-F238E27FC236}">
                <a16:creationId xmlns:a16="http://schemas.microsoft.com/office/drawing/2014/main" id="{73A7FD71-46B0-410C-BCBF-86FBC8D66FA7}"/>
              </a:ext>
            </a:extLst>
          </p:cNvPr>
          <p:cNvSpPr txBox="1"/>
          <p:nvPr/>
        </p:nvSpPr>
        <p:spPr>
          <a:xfrm>
            <a:off x="3101478" y="2629265"/>
            <a:ext cx="5777826" cy="492065"/>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PowerBi/Edwin VOCAL Dashboard Demo</a:t>
            </a:r>
          </a:p>
        </p:txBody>
      </p:sp>
      <p:sp>
        <p:nvSpPr>
          <p:cNvPr id="15" name="Google Shape;139;p26">
            <a:extLst>
              <a:ext uri="{FF2B5EF4-FFF2-40B4-BE49-F238E27FC236}">
                <a16:creationId xmlns:a16="http://schemas.microsoft.com/office/drawing/2014/main" id="{9B4D1A05-61B2-4002-B1E8-4E3517F37CF8}"/>
              </a:ext>
            </a:extLst>
          </p:cNvPr>
          <p:cNvSpPr/>
          <p:nvPr/>
        </p:nvSpPr>
        <p:spPr>
          <a:xfrm>
            <a:off x="2283210" y="3797452"/>
            <a:ext cx="628284" cy="607094"/>
          </a:xfrm>
          <a:prstGeom prst="rect">
            <a:avLst/>
          </a:prstGeom>
          <a:solidFill>
            <a:schemeClr val="accent2">
              <a:lumMod val="75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03</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7" name="Google Shape;152;p26">
            <a:extLst>
              <a:ext uri="{FF2B5EF4-FFF2-40B4-BE49-F238E27FC236}">
                <a16:creationId xmlns:a16="http://schemas.microsoft.com/office/drawing/2014/main" id="{2A467818-3141-4942-96B6-53A654EAC490}"/>
              </a:ext>
            </a:extLst>
          </p:cNvPr>
          <p:cNvSpPr txBox="1"/>
          <p:nvPr/>
        </p:nvSpPr>
        <p:spPr>
          <a:xfrm>
            <a:off x="3101478" y="3854967"/>
            <a:ext cx="5777826" cy="492065"/>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VOCAL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p:nvPr/>
        </p:nvSpPr>
        <p:spPr>
          <a:xfrm>
            <a:off x="419644" y="1845127"/>
            <a:ext cx="783772" cy="7617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lt1"/>
                </a:solidFill>
                <a:latin typeface="Quattrocento Sans"/>
                <a:ea typeface="Quattrocento Sans"/>
                <a:cs typeface="Quattrocento Sans"/>
                <a:sym typeface="Quattrocento Sans"/>
              </a:rPr>
              <a:t>01</a:t>
            </a:r>
            <a:endParaRPr sz="4500">
              <a:solidFill>
                <a:schemeClr val="lt1"/>
              </a:solidFill>
              <a:latin typeface="Quattrocento Sans"/>
              <a:ea typeface="Quattrocento Sans"/>
              <a:cs typeface="Quattrocento Sans"/>
              <a:sym typeface="Quattrocento Sans"/>
            </a:endParaRPr>
          </a:p>
        </p:txBody>
      </p:sp>
      <p:sp>
        <p:nvSpPr>
          <p:cNvPr id="159" name="Google Shape;159;p27"/>
          <p:cNvSpPr txBox="1">
            <a:spLocks noGrp="1"/>
          </p:cNvSpPr>
          <p:nvPr>
            <p:ph type="title" idx="4294967295"/>
          </p:nvPr>
        </p:nvSpPr>
        <p:spPr>
          <a:xfrm>
            <a:off x="1714669" y="1457325"/>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Context &amp; New Data Reports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5810" y="216695"/>
            <a:ext cx="8491420" cy="509929"/>
          </a:xfrm>
        </p:spPr>
        <p:txBody>
          <a:bodyPr/>
          <a:lstStyle/>
          <a:p>
            <a:r>
              <a:rPr lang="en-US" sz="2000" dirty="0">
                <a:latin typeface="Georgia" panose="02040502050405020303" pitchFamily="18" charset="0"/>
                <a:cs typeface="Segoe UI" panose="020B0502040204020203" pitchFamily="34" charset="0"/>
              </a:rPr>
              <a:t>VOCAL in Context: The CASEL* Wheel</a:t>
            </a:r>
          </a:p>
        </p:txBody>
      </p:sp>
      <p:sp>
        <p:nvSpPr>
          <p:cNvPr id="2" name="Slide Number Placeholder 1"/>
          <p:cNvSpPr>
            <a:spLocks noGrp="1"/>
          </p:cNvSpPr>
          <p:nvPr>
            <p:ph type="sldNum" sz="quarter" idx="12"/>
          </p:nvPr>
        </p:nvSpPr>
        <p:spPr>
          <a:xfrm>
            <a:off x="8314414" y="4760750"/>
            <a:ext cx="213561" cy="268581"/>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4</a:t>
            </a:fld>
            <a:endParaRPr lang="zh-CN" altLang="en-US" dirty="0">
              <a:latin typeface="Segoe UI" panose="020B0502040204020203" pitchFamily="34" charset="0"/>
              <a:cs typeface="Segoe UI" panose="020B0502040204020203" pitchFamily="34" charset="0"/>
            </a:endParaRPr>
          </a:p>
        </p:txBody>
      </p:sp>
      <p:grpSp>
        <p:nvGrpSpPr>
          <p:cNvPr id="7" name="Group 6" descr="The graphic shows the inner part of the Collaborative for Academic and Social and Emotional Learning (CASEL) wheel. The graph highlights that DESE sponsor a student survey, the Views of Climate and Learning, that provides districts and schools with information on the classroom and school climate, and a student survey that provides educators with information on students' perceptions of their five core social and emotional learning competencies.">
            <a:extLst>
              <a:ext uri="{FF2B5EF4-FFF2-40B4-BE49-F238E27FC236}">
                <a16:creationId xmlns:a16="http://schemas.microsoft.com/office/drawing/2014/main" id="{DEF0AC3A-ABAF-818F-433B-053E0ABFDC63}"/>
              </a:ext>
            </a:extLst>
          </p:cNvPr>
          <p:cNvGrpSpPr/>
          <p:nvPr/>
        </p:nvGrpSpPr>
        <p:grpSpPr>
          <a:xfrm>
            <a:off x="2856586" y="1294789"/>
            <a:ext cx="3357676" cy="3262579"/>
            <a:chOff x="2856586" y="1294789"/>
            <a:chExt cx="3357676" cy="3262579"/>
          </a:xfrm>
        </p:grpSpPr>
        <p:sp>
          <p:nvSpPr>
            <p:cNvPr id="24" name="Oval 23">
              <a:extLst>
                <a:ext uri="{FF2B5EF4-FFF2-40B4-BE49-F238E27FC236}">
                  <a16:creationId xmlns:a16="http://schemas.microsoft.com/office/drawing/2014/main" id="{3691F453-0422-77B0-22F5-A365E6132AC6}"/>
                </a:ext>
              </a:extLst>
            </p:cNvPr>
            <p:cNvSpPr/>
            <p:nvPr/>
          </p:nvSpPr>
          <p:spPr>
            <a:xfrm>
              <a:off x="2856586" y="1294789"/>
              <a:ext cx="3357676" cy="32625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EF669E-403C-34CA-2E2B-9F36C27E88B4}"/>
                </a:ext>
              </a:extLst>
            </p:cNvPr>
            <p:cNvSpPr/>
            <p:nvPr/>
          </p:nvSpPr>
          <p:spPr>
            <a:xfrm>
              <a:off x="3035807" y="1484984"/>
              <a:ext cx="2999234" cy="288218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E177D1-A9C7-31A9-AF28-DBEDA0503153}"/>
                </a:ext>
              </a:extLst>
            </p:cNvPr>
            <p:cNvPicPr>
              <a:picLocks noChangeAspect="1"/>
            </p:cNvPicPr>
            <p:nvPr/>
          </p:nvPicPr>
          <p:blipFill rotWithShape="1">
            <a:blip r:embed="rId3"/>
            <a:srcRect l="23143" b="10362"/>
            <a:stretch/>
          </p:blipFill>
          <p:spPr>
            <a:xfrm>
              <a:off x="3196743" y="1657534"/>
              <a:ext cx="2677363" cy="2537088"/>
            </a:xfrm>
            <a:prstGeom prst="rect">
              <a:avLst/>
            </a:prstGeom>
          </p:spPr>
        </p:pic>
      </p:grpSp>
      <p:sp>
        <p:nvSpPr>
          <p:cNvPr id="9" name="TextBox 8">
            <a:extLst>
              <a:ext uri="{FF2B5EF4-FFF2-40B4-BE49-F238E27FC236}">
                <a16:creationId xmlns:a16="http://schemas.microsoft.com/office/drawing/2014/main" id="{4D56F331-67EF-AB26-8A04-F0105F4BE29C}"/>
              </a:ext>
            </a:extLst>
          </p:cNvPr>
          <p:cNvSpPr txBox="1"/>
          <p:nvPr/>
        </p:nvSpPr>
        <p:spPr>
          <a:xfrm>
            <a:off x="6035041" y="1145928"/>
            <a:ext cx="2684678" cy="523220"/>
          </a:xfrm>
          <a:prstGeom prst="rect">
            <a:avLst/>
          </a:prstGeom>
          <a:noFill/>
        </p:spPr>
        <p:txBody>
          <a:bodyPr wrap="square" rtlCol="0">
            <a:spAutoFit/>
          </a:bodyPr>
          <a:lstStyle/>
          <a:p>
            <a:r>
              <a:rPr lang="en-US" dirty="0">
                <a:solidFill>
                  <a:srgbClr val="002060"/>
                </a:solidFill>
                <a:latin typeface="Segoe UI" panose="020B0502040204020203" pitchFamily="34" charset="0"/>
                <a:cs typeface="Segoe UI" panose="020B0502040204020203" pitchFamily="34" charset="0"/>
                <a:hlinkClick r:id="rId4"/>
              </a:rPr>
              <a:t>Social and Emotional Indicator System (SELIS)</a:t>
            </a:r>
            <a:endParaRPr lang="en-US" dirty="0">
              <a:solidFill>
                <a:srgbClr val="002060"/>
              </a:solidFill>
              <a:latin typeface="Segoe UI" panose="020B0502040204020203" pitchFamily="34" charset="0"/>
              <a:cs typeface="Segoe UI" panose="020B0502040204020203" pitchFamily="34" charset="0"/>
            </a:endParaRPr>
          </a:p>
        </p:txBody>
      </p:sp>
      <p:cxnSp>
        <p:nvCxnSpPr>
          <p:cNvPr id="11" name="Straight Arrow Connector 10">
            <a:extLst>
              <a:ext uri="{FF2B5EF4-FFF2-40B4-BE49-F238E27FC236}">
                <a16:creationId xmlns:a16="http://schemas.microsoft.com/office/drawing/2014/main" id="{06991EC2-BAE2-B42F-0F40-70F723DE2935}"/>
              </a:ext>
              <a:ext uri="{C183D7F6-B498-43B3-948B-1728B52AA6E4}">
                <adec:decorative xmlns:adec="http://schemas.microsoft.com/office/drawing/2017/decorative" val="1"/>
              </a:ext>
            </a:extLst>
          </p:cNvPr>
          <p:cNvCxnSpPr>
            <a:cxnSpLocks/>
          </p:cNvCxnSpPr>
          <p:nvPr/>
        </p:nvCxnSpPr>
        <p:spPr>
          <a:xfrm flipH="1">
            <a:off x="4871923" y="1516024"/>
            <a:ext cx="1228954" cy="11979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70303F25-E93F-BEEC-7490-CE587517AACB}"/>
              </a:ext>
            </a:extLst>
          </p:cNvPr>
          <p:cNvSpPr txBox="1"/>
          <p:nvPr/>
        </p:nvSpPr>
        <p:spPr>
          <a:xfrm>
            <a:off x="6369561" y="1709736"/>
            <a:ext cx="2774439" cy="1046440"/>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Measures students’ views of their 5 core SEL competencies</a:t>
            </a:r>
          </a:p>
          <a:p>
            <a:pPr marL="285750" indent="-285750">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DESE sponsored: </a:t>
            </a:r>
            <a:r>
              <a:rPr lang="en-US" sz="1300" dirty="0">
                <a:solidFill>
                  <a:srgbClr val="002060"/>
                </a:solidFill>
                <a:latin typeface="Segoe UI" panose="020B0502040204020203" pitchFamily="34" charset="0"/>
                <a:cs typeface="Segoe UI" panose="020B0502040204020203" pitchFamily="34" charset="0"/>
                <a:hlinkClick r:id="rId5"/>
              </a:rPr>
              <a:t>F151 Grant Available</a:t>
            </a:r>
            <a:endParaRPr lang="en-US" sz="1300" dirty="0">
              <a:solidFill>
                <a:srgbClr val="002060"/>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E6C63B4A-C53F-8D19-9259-F6FD76D69DFB}"/>
              </a:ext>
            </a:extLst>
          </p:cNvPr>
          <p:cNvSpPr txBox="1"/>
          <p:nvPr/>
        </p:nvSpPr>
        <p:spPr>
          <a:xfrm>
            <a:off x="4059974" y="1444723"/>
            <a:ext cx="950901" cy="292388"/>
          </a:xfrm>
          <a:prstGeom prst="rect">
            <a:avLst/>
          </a:prstGeom>
          <a:noFill/>
        </p:spPr>
        <p:txBody>
          <a:bodyPr wrap="none" rtlCol="0">
            <a:spAutoFit/>
          </a:bodyPr>
          <a:lstStyle/>
          <a:p>
            <a:r>
              <a:rPr lang="en-US" sz="1300" dirty="0">
                <a:latin typeface="Segoe UI" panose="020B0502040204020203" pitchFamily="34" charset="0"/>
                <a:cs typeface="Segoe UI" panose="020B0502040204020203" pitchFamily="34" charset="0"/>
              </a:rPr>
              <a:t>Classroom</a:t>
            </a:r>
          </a:p>
        </p:txBody>
      </p:sp>
      <p:sp>
        <p:nvSpPr>
          <p:cNvPr id="15" name="TextBox 14">
            <a:extLst>
              <a:ext uri="{FF2B5EF4-FFF2-40B4-BE49-F238E27FC236}">
                <a16:creationId xmlns:a16="http://schemas.microsoft.com/office/drawing/2014/main" id="{7CE97EAC-5CB1-2318-C15D-96713058C23B}"/>
              </a:ext>
            </a:extLst>
          </p:cNvPr>
          <p:cNvSpPr txBox="1"/>
          <p:nvPr/>
        </p:nvSpPr>
        <p:spPr>
          <a:xfrm>
            <a:off x="4179397" y="1239139"/>
            <a:ext cx="712054" cy="292388"/>
          </a:xfrm>
          <a:prstGeom prst="rect">
            <a:avLst/>
          </a:prstGeom>
          <a:noFill/>
        </p:spPr>
        <p:txBody>
          <a:bodyPr wrap="none" rtlCol="0">
            <a:spAutoFit/>
          </a:bodyPr>
          <a:lstStyle/>
          <a:p>
            <a:r>
              <a:rPr lang="en-US" sz="1300" b="1" dirty="0">
                <a:solidFill>
                  <a:schemeClr val="bg1"/>
                </a:solidFill>
                <a:latin typeface="Segoe UI" panose="020B0502040204020203" pitchFamily="34" charset="0"/>
                <a:cs typeface="Segoe UI" panose="020B0502040204020203" pitchFamily="34" charset="0"/>
              </a:rPr>
              <a:t>School</a:t>
            </a:r>
          </a:p>
        </p:txBody>
      </p:sp>
      <p:sp>
        <p:nvSpPr>
          <p:cNvPr id="30" name="TextBox 29">
            <a:extLst>
              <a:ext uri="{FF2B5EF4-FFF2-40B4-BE49-F238E27FC236}">
                <a16:creationId xmlns:a16="http://schemas.microsoft.com/office/drawing/2014/main" id="{743D1B10-4987-B11C-201E-FCE6518368BC}"/>
              </a:ext>
            </a:extLst>
          </p:cNvPr>
          <p:cNvSpPr txBox="1"/>
          <p:nvPr/>
        </p:nvSpPr>
        <p:spPr>
          <a:xfrm>
            <a:off x="161737" y="1145928"/>
            <a:ext cx="2874070" cy="523220"/>
          </a:xfrm>
          <a:prstGeom prst="rect">
            <a:avLst/>
          </a:prstGeom>
          <a:noFill/>
        </p:spPr>
        <p:txBody>
          <a:bodyPr wrap="square" rtlCol="0">
            <a:spAutoFit/>
          </a:bodyPr>
          <a:lstStyle/>
          <a:p>
            <a:r>
              <a:rPr lang="en-US" b="1" dirty="0">
                <a:solidFill>
                  <a:srgbClr val="002060"/>
                </a:solidFill>
                <a:latin typeface="Segoe UI" panose="020B0502040204020203" pitchFamily="34" charset="0"/>
                <a:cs typeface="Segoe UI" panose="020B0502040204020203" pitchFamily="34" charset="0"/>
                <a:hlinkClick r:id="rId6"/>
              </a:rPr>
              <a:t>Views of Climate and Learning </a:t>
            </a:r>
            <a:r>
              <a:rPr lang="en-US" dirty="0">
                <a:solidFill>
                  <a:srgbClr val="002060"/>
                </a:solidFill>
                <a:latin typeface="Segoe UI" panose="020B0502040204020203" pitchFamily="34" charset="0"/>
                <a:cs typeface="Segoe UI" panose="020B0502040204020203" pitchFamily="34" charset="0"/>
              </a:rPr>
              <a:t>(VOCAL)</a:t>
            </a:r>
          </a:p>
        </p:txBody>
      </p:sp>
      <p:sp>
        <p:nvSpPr>
          <p:cNvPr id="32" name="TextBox 31">
            <a:extLst>
              <a:ext uri="{FF2B5EF4-FFF2-40B4-BE49-F238E27FC236}">
                <a16:creationId xmlns:a16="http://schemas.microsoft.com/office/drawing/2014/main" id="{AE61EBA7-495E-E47A-F8B6-308E655D3DA5}"/>
              </a:ext>
            </a:extLst>
          </p:cNvPr>
          <p:cNvSpPr txBox="1"/>
          <p:nvPr/>
        </p:nvSpPr>
        <p:spPr>
          <a:xfrm>
            <a:off x="450254" y="1709736"/>
            <a:ext cx="2630145" cy="1523494"/>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Measures students’ views of their school climate</a:t>
            </a:r>
          </a:p>
          <a:p>
            <a:pPr marL="285750" indent="-285750">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DESE sponsored: MCAS</a:t>
            </a:r>
          </a:p>
          <a:p>
            <a:pPr marL="460375" lvl="1" indent="-173038">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G4/G5: </a:t>
            </a:r>
            <a:r>
              <a:rPr lang="en-US" sz="1300" dirty="0">
                <a:solidFill>
                  <a:schemeClr val="accent2">
                    <a:lumMod val="75000"/>
                  </a:schemeClr>
                </a:solidFill>
                <a:latin typeface="Segoe UI" panose="020B0502040204020203" pitchFamily="34" charset="0"/>
                <a:cs typeface="Segoe UI" panose="020B0502040204020203" pitchFamily="34" charset="0"/>
              </a:rPr>
              <a:t>46 items</a:t>
            </a:r>
          </a:p>
          <a:p>
            <a:pPr marL="460375" lvl="1" indent="-173038">
              <a:spcAft>
                <a:spcPts val="600"/>
              </a:spcAft>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G8/G10: </a:t>
            </a:r>
            <a:r>
              <a:rPr lang="en-US" sz="1300" dirty="0">
                <a:solidFill>
                  <a:schemeClr val="accent2">
                    <a:lumMod val="75000"/>
                  </a:schemeClr>
                </a:solidFill>
                <a:latin typeface="Segoe UI" panose="020B0502040204020203" pitchFamily="34" charset="0"/>
                <a:cs typeface="Segoe UI" panose="020B0502040204020203" pitchFamily="34" charset="0"/>
              </a:rPr>
              <a:t>48 items</a:t>
            </a:r>
          </a:p>
          <a:p>
            <a:pPr marL="285750" indent="-285750">
              <a:buClr>
                <a:schemeClr val="accent2"/>
              </a:buClr>
              <a:buFont typeface="Wingdings 2" panose="05020102010507070707" pitchFamily="18" charset="2"/>
              <a:buChar char="ì"/>
            </a:pPr>
            <a:endParaRPr lang="en-US" sz="1300" dirty="0">
              <a:solidFill>
                <a:srgbClr val="002060"/>
              </a:solidFill>
              <a:latin typeface="Segoe UI" panose="020B0502040204020203"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DD60AE6A-E8F5-A757-0860-69D61D662ADB}"/>
              </a:ext>
              <a:ext uri="{C183D7F6-B498-43B3-948B-1728B52AA6E4}">
                <adec:decorative xmlns:adec="http://schemas.microsoft.com/office/drawing/2017/decorative" val="1"/>
              </a:ext>
            </a:extLst>
          </p:cNvPr>
          <p:cNvCxnSpPr>
            <a:cxnSpLocks/>
          </p:cNvCxnSpPr>
          <p:nvPr/>
        </p:nvCxnSpPr>
        <p:spPr>
          <a:xfrm flipV="1">
            <a:off x="2975548" y="1415513"/>
            <a:ext cx="1185415" cy="473247"/>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7BD30248-016E-6EE7-0195-BFAD034059E9}"/>
              </a:ext>
              <a:ext uri="{C183D7F6-B498-43B3-948B-1728B52AA6E4}">
                <adec:decorative xmlns:adec="http://schemas.microsoft.com/office/drawing/2017/decorative" val="1"/>
              </a:ext>
            </a:extLst>
          </p:cNvPr>
          <p:cNvCxnSpPr>
            <a:cxnSpLocks/>
            <a:endCxn id="14" idx="1"/>
          </p:cNvCxnSpPr>
          <p:nvPr/>
        </p:nvCxnSpPr>
        <p:spPr>
          <a:xfrm flipV="1">
            <a:off x="2795143" y="1590917"/>
            <a:ext cx="1264831" cy="298361"/>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sp>
        <p:nvSpPr>
          <p:cNvPr id="53" name="Rectangle 52">
            <a:extLst>
              <a:ext uri="{FF2B5EF4-FFF2-40B4-BE49-F238E27FC236}">
                <a16:creationId xmlns:a16="http://schemas.microsoft.com/office/drawing/2014/main" id="{EC0EFC13-D46C-34E9-3A72-4BE99FFBC396}"/>
              </a:ext>
            </a:extLst>
          </p:cNvPr>
          <p:cNvSpPr/>
          <p:nvPr/>
        </p:nvSpPr>
        <p:spPr>
          <a:xfrm>
            <a:off x="161737" y="4742600"/>
            <a:ext cx="3605134" cy="221792"/>
          </a:xfrm>
          <a:prstGeom prst="rect">
            <a:avLst/>
          </a:prstGeom>
          <a:solidFill>
            <a:srgbClr val="002060"/>
          </a:solidFill>
          <a:ln>
            <a:solidFill>
              <a:schemeClr val="accent2"/>
            </a:solidFill>
          </a:ln>
        </p:spPr>
        <p:txBody>
          <a:bodyPr wrap="square">
            <a:spAutoFit/>
          </a:bodyPr>
          <a:lstStyle/>
          <a:p>
            <a:pPr>
              <a:lnSpc>
                <a:spcPct val="115000"/>
              </a:lnSpc>
            </a:pPr>
            <a:r>
              <a:rPr lang="en-US" sz="8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Collaborative for Academic and Social and Emotional Learning</a:t>
            </a:r>
            <a:endPar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29383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8" name="Title 7"/>
          <p:cNvSpPr>
            <a:spLocks noGrp="1"/>
          </p:cNvSpPr>
          <p:nvPr>
            <p:ph type="title"/>
          </p:nvPr>
        </p:nvSpPr>
        <p:spPr>
          <a:xfrm>
            <a:off x="315890" y="223951"/>
            <a:ext cx="8828109" cy="509929"/>
          </a:xfrm>
        </p:spPr>
        <p:txBody>
          <a:bodyPr/>
          <a:lstStyle/>
          <a:p>
            <a:r>
              <a:rPr lang="en-US" sz="2000" dirty="0">
                <a:solidFill>
                  <a:schemeClr val="bg1"/>
                </a:solidFill>
                <a:latin typeface="Georgia" panose="02040502050405020303" pitchFamily="18" charset="0"/>
              </a:rPr>
              <a:t>What does VOCAL* tell us? </a:t>
            </a:r>
            <a:r>
              <a:rPr lang="en-US" sz="2000" dirty="0">
                <a:solidFill>
                  <a:schemeClr val="bg1"/>
                </a:solidFill>
                <a:latin typeface="Segoe UI" panose="020B0502040204020203" pitchFamily="34" charset="0"/>
                <a:cs typeface="Segoe UI" panose="020B0502040204020203" pitchFamily="34" charset="0"/>
              </a:rPr>
              <a:t>It tells us how students view three dimensions and nine topic areas of school climate: Grades 4, 5, 8, and 10</a:t>
            </a:r>
            <a:endParaRPr lang="en-US" sz="2000" dirty="0">
              <a:solidFill>
                <a:schemeClr val="bg1"/>
              </a:solidFill>
              <a:latin typeface="Georgia" panose="02040502050405020303" pitchFamily="18" charset="0"/>
            </a:endParaRPr>
          </a:p>
        </p:txBody>
      </p:sp>
      <p:sp>
        <p:nvSpPr>
          <p:cNvPr id="9" name="Content Placeholder 8"/>
          <p:cNvSpPr>
            <a:spLocks noGrp="1"/>
          </p:cNvSpPr>
          <p:nvPr>
            <p:ph idx="1"/>
          </p:nvPr>
        </p:nvSpPr>
        <p:spPr>
          <a:xfrm>
            <a:off x="315890" y="853288"/>
            <a:ext cx="3189354" cy="4187819"/>
          </a:xfrm>
          <a:solidFill>
            <a:schemeClr val="bg1"/>
          </a:solidFill>
          <a:ln>
            <a:solidFill>
              <a:schemeClr val="accent2">
                <a:lumMod val="50000"/>
              </a:schemeClr>
            </a:solidFill>
          </a:ln>
        </p:spPr>
        <p:txBody>
          <a:bodyPr/>
          <a:lstStyle/>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chemeClr val="accent2">
                    <a:lumMod val="50000"/>
                  </a:schemeClr>
                </a:solidFill>
                <a:latin typeface="Segoe UI" panose="020B0502040204020203" pitchFamily="34" charset="0"/>
                <a:cs typeface="Segoe UI" panose="020B0502040204020203" pitchFamily="34" charset="0"/>
              </a:rPr>
              <a:t>Engagement</a:t>
            </a:r>
            <a:r>
              <a:rPr lang="en-US" sz="1400" dirty="0">
                <a:solidFill>
                  <a:schemeClr val="accent2">
                    <a:lumMod val="50000"/>
                  </a:schemeClr>
                </a:solidFill>
                <a:latin typeface="Segoe UI" panose="020B0502040204020203" pitchFamily="34" charset="0"/>
                <a:cs typeface="Segoe UI" panose="020B0502040204020203" pitchFamily="34" charset="0"/>
              </a:rPr>
              <a:t> </a:t>
            </a:r>
            <a:r>
              <a:rPr lang="en-US" sz="1400" b="1" dirty="0">
                <a:solidFill>
                  <a:schemeClr val="accent2">
                    <a:lumMod val="50000"/>
                  </a:schemeClr>
                </a:solidFill>
                <a:latin typeface="Segoe UI" panose="020B0502040204020203" pitchFamily="34" charset="0"/>
                <a:cs typeface="Segoe UI" panose="020B0502040204020203" pitchFamily="34" charset="0"/>
              </a:rPr>
              <a:t>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Culture competence (CLC)</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Participation (PAR)</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Relationships (REL)</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chemeClr val="accent2">
                    <a:lumMod val="50000"/>
                  </a:schemeClr>
                </a:solidFill>
                <a:latin typeface="Segoe UI" panose="020B0502040204020203" pitchFamily="34" charset="0"/>
                <a:cs typeface="Segoe UI" panose="020B0502040204020203" pitchFamily="34" charset="0"/>
              </a:rPr>
              <a:t>Environment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Discipline (DIS)</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Instructional (INS) </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Mental health (MEN) </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chemeClr val="accent2">
                    <a:lumMod val="50000"/>
                  </a:schemeClr>
                </a:solidFill>
                <a:latin typeface="Segoe UI" panose="020B0502040204020203" pitchFamily="34" charset="0"/>
                <a:cs typeface="Segoe UI" panose="020B0502040204020203" pitchFamily="34" charset="0"/>
              </a:rPr>
              <a:t>Safety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Bullying/cyber-bullying (BUL)</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Emotional safety (EMO)</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Physical safety (PSF) </a:t>
            </a: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p:txBody>
      </p:sp>
      <p:pic>
        <p:nvPicPr>
          <p:cNvPr id="161" name="Picture 160" descr="This graphic depicts the conceptual framework for the Views of Climate and Learning (VOCAL) survey. VOCAL measures students perceptions of three dimensions (Engagement, Environment, and Safety) and nine topics of school climate (Culture Competence, Participation, Relationships, Discipline environment, Instructional environment, and Mental Health environment, Bullying, Emotional Safety, and Physical Safety).">
            <a:extLst>
              <a:ext uri="{FF2B5EF4-FFF2-40B4-BE49-F238E27FC236}">
                <a16:creationId xmlns:a16="http://schemas.microsoft.com/office/drawing/2014/main" id="{1958709D-8540-3FD7-ECB4-024134CEE7A6}"/>
              </a:ext>
            </a:extLst>
          </p:cNvPr>
          <p:cNvPicPr>
            <a:picLocks noChangeAspect="1"/>
          </p:cNvPicPr>
          <p:nvPr/>
        </p:nvPicPr>
        <p:blipFill>
          <a:blip r:embed="rId3"/>
          <a:stretch>
            <a:fillRect/>
          </a:stretch>
        </p:blipFill>
        <p:spPr>
          <a:xfrm>
            <a:off x="3443284" y="995654"/>
            <a:ext cx="5291226" cy="3224191"/>
          </a:xfrm>
          <a:prstGeom prst="rect">
            <a:avLst/>
          </a:prstGeom>
        </p:spPr>
      </p:pic>
      <p:sp>
        <p:nvSpPr>
          <p:cNvPr id="6" name="Rectangle 5">
            <a:extLst>
              <a:ext uri="{FF2B5EF4-FFF2-40B4-BE49-F238E27FC236}">
                <a16:creationId xmlns:a16="http://schemas.microsoft.com/office/drawing/2014/main" id="{9066143B-3D2E-DE79-C7D2-4544C9513F78}"/>
              </a:ext>
            </a:extLst>
          </p:cNvPr>
          <p:cNvSpPr/>
          <p:nvPr/>
        </p:nvSpPr>
        <p:spPr>
          <a:xfrm>
            <a:off x="105109" y="4904185"/>
            <a:ext cx="2839691" cy="221792"/>
          </a:xfrm>
          <a:prstGeom prst="rect">
            <a:avLst/>
          </a:prstGeom>
          <a:solidFill>
            <a:srgbClr val="002060"/>
          </a:solidFill>
          <a:ln>
            <a:solidFill>
              <a:schemeClr val="accent2"/>
            </a:solidFill>
          </a:ln>
        </p:spPr>
        <p:txBody>
          <a:bodyPr wrap="square">
            <a:spAutoFit/>
          </a:bodyPr>
          <a:lstStyle/>
          <a:p>
            <a:pPr>
              <a:lnSpc>
                <a:spcPct val="115000"/>
              </a:lnSpc>
            </a:pPr>
            <a:r>
              <a:rPr lang="en-US" sz="8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rPr>
              <a:t>Based on U.S. Dept. of Education’s Conceptual Framework</a:t>
            </a:r>
          </a:p>
        </p:txBody>
      </p:sp>
    </p:spTree>
    <p:extLst>
      <p:ext uri="{BB962C8B-B14F-4D97-AF65-F5344CB8AC3E}">
        <p14:creationId xmlns:p14="http://schemas.microsoft.com/office/powerpoint/2010/main" val="37358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8" name="Title 7"/>
          <p:cNvSpPr>
            <a:spLocks noGrp="1"/>
          </p:cNvSpPr>
          <p:nvPr>
            <p:ph type="title"/>
          </p:nvPr>
        </p:nvSpPr>
        <p:spPr/>
        <p:txBody>
          <a:bodyPr/>
          <a:lstStyle/>
          <a:p>
            <a:r>
              <a:rPr lang="en-US" sz="2000" dirty="0">
                <a:latin typeface="Georgia" panose="02040502050405020303" pitchFamily="18" charset="0"/>
              </a:rPr>
              <a:t>New data reports at the school- and student group- level (2022)</a:t>
            </a:r>
          </a:p>
        </p:txBody>
      </p:sp>
      <p:sp>
        <p:nvSpPr>
          <p:cNvPr id="9" name="Content Placeholder 8"/>
          <p:cNvSpPr>
            <a:spLocks noGrp="1"/>
          </p:cNvSpPr>
          <p:nvPr>
            <p:ph idx="1"/>
          </p:nvPr>
        </p:nvSpPr>
        <p:spPr>
          <a:xfrm>
            <a:off x="254000" y="862708"/>
            <a:ext cx="8890001" cy="3798192"/>
          </a:xfrm>
          <a:solidFill>
            <a:schemeClr val="bg1"/>
          </a:solidFill>
        </p:spPr>
        <p:txBody>
          <a:bodyPr/>
          <a:lstStyle/>
          <a:p>
            <a:pPr marL="515938" lvl="1" indent="-284163">
              <a:lnSpc>
                <a:spcPct val="150000"/>
              </a:lnSpc>
              <a:spcBef>
                <a:spcPts val="0"/>
              </a:spcBef>
              <a:spcAft>
                <a:spcPts val="1200"/>
              </a:spcAft>
              <a:buClr>
                <a:schemeClr val="accent2"/>
              </a:buClr>
              <a:buSzPts val="1800"/>
              <a:buFont typeface="Wingdings 2" panose="05020102010507070707" pitchFamily="18" charset="2"/>
              <a:buChar char="ê"/>
            </a:pPr>
            <a:r>
              <a:rPr lang="en-US" sz="1600" b="1" dirty="0">
                <a:solidFill>
                  <a:schemeClr val="accent2">
                    <a:lumMod val="50000"/>
                  </a:schemeClr>
                </a:solidFill>
                <a:latin typeface="Segoe UI" panose="020B0502040204020203" pitchFamily="34" charset="0"/>
                <a:cs typeface="Segoe UI" panose="020B0502040204020203" pitchFamily="34" charset="0"/>
              </a:rPr>
              <a:t>Dimension scores (Engagement, Safety, Environment) for student groups (N≥20)</a:t>
            </a: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chemeClr val="accent2">
                    <a:lumMod val="50000"/>
                  </a:schemeClr>
                </a:solidFill>
                <a:latin typeface="Segoe UI" panose="020B0502040204020203" pitchFamily="34" charset="0"/>
                <a:cs typeface="Segoe UI" panose="020B0502040204020203" pitchFamily="34" charset="0"/>
              </a:rPr>
              <a:t>Participation (Engagement Topic) score at school level (N≥50)</a:t>
            </a:r>
            <a:endParaRPr lang="en-US" sz="1600" dirty="0">
              <a:solidFill>
                <a:schemeClr val="accent2">
                  <a:lumMod val="50000"/>
                </a:schemeClr>
              </a:solidFill>
              <a:latin typeface="Segoe UI" panose="020B0502040204020203" pitchFamily="34" charset="0"/>
              <a:cs typeface="Segoe UI" panose="020B0502040204020203" pitchFamily="34" charset="0"/>
            </a:endParaRPr>
          </a:p>
          <a:p>
            <a:pPr marL="739775" lvl="2" indent="-22383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In my academic classes, students wrestle with problems that don't have an obvious answer. G8</a:t>
            </a:r>
          </a:p>
          <a:p>
            <a:pPr marL="739775" lvl="2" indent="-223838">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In my classes, students teach each other how they solved a problem. </a:t>
            </a: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G5</a:t>
            </a:r>
            <a:endParaRPr lang="en-US" dirty="0">
              <a:solidFill>
                <a:schemeClr val="accent2">
                  <a:lumMod val="50000"/>
                </a:schemeClr>
              </a:solidFill>
              <a:latin typeface="Segoe UI" panose="020B0502040204020203" pitchFamily="34" charset="0"/>
              <a:cs typeface="Segoe UI" panose="020B0502040204020203" pitchFamily="34" charset="0"/>
            </a:endParaRP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chemeClr val="accent2">
                    <a:lumMod val="50000"/>
                  </a:schemeClr>
                </a:solidFill>
                <a:latin typeface="Segoe UI" panose="020B0502040204020203" pitchFamily="34" charset="0"/>
                <a:cs typeface="Segoe UI" panose="020B0502040204020203" pitchFamily="34" charset="0"/>
              </a:rPr>
              <a:t>Instructional Environment</a:t>
            </a:r>
            <a:r>
              <a:rPr lang="en-US" sz="1600" dirty="0">
                <a:solidFill>
                  <a:schemeClr val="accent2">
                    <a:lumMod val="50000"/>
                  </a:schemeClr>
                </a:solidFill>
                <a:latin typeface="Segoe UI" panose="020B0502040204020203" pitchFamily="34" charset="0"/>
                <a:cs typeface="Segoe UI" panose="020B0502040204020203" pitchFamily="34" charset="0"/>
              </a:rPr>
              <a:t> </a:t>
            </a:r>
            <a:r>
              <a:rPr lang="en-US" sz="1600" b="1" dirty="0">
                <a:solidFill>
                  <a:schemeClr val="accent2">
                    <a:lumMod val="50000"/>
                  </a:schemeClr>
                </a:solidFill>
                <a:latin typeface="Segoe UI" panose="020B0502040204020203" pitchFamily="34" charset="0"/>
                <a:cs typeface="Segoe UI" panose="020B0502040204020203" pitchFamily="34" charset="0"/>
              </a:rPr>
              <a:t>(Environment Topic) score at school level (N≥50)</a:t>
            </a:r>
          </a:p>
          <a:p>
            <a:pPr marL="739775" lvl="1" indent="-22383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Students are given multiple opportunities to show that they have mastered their classwork. G8</a:t>
            </a:r>
          </a:p>
          <a:p>
            <a:pPr marL="739775" lvl="1" indent="-223838">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In my classes, mistakes or even failure on an assignment are viewed as an important part of our learning. G10</a:t>
            </a:r>
          </a:p>
          <a:p>
            <a:pPr marL="511175" indent="-280988">
              <a:lnSpc>
                <a:spcPct val="150000"/>
              </a:lnSpc>
              <a:spcBef>
                <a:spcPts val="0"/>
              </a:spcBef>
              <a:buClr>
                <a:schemeClr val="accent2"/>
              </a:buClr>
              <a:buSzPct val="100000"/>
              <a:buFont typeface="Wingdings 2" panose="05020102010507070707" pitchFamily="18" charset="2"/>
              <a:buChar char="ì"/>
            </a:pPr>
            <a:r>
              <a:rPr lang="en-US" sz="1600" b="1" dirty="0">
                <a:solidFill>
                  <a:schemeClr val="accent2">
                    <a:lumMod val="50000"/>
                  </a:schemeClr>
                </a:solidFill>
                <a:latin typeface="Segoe UI" panose="020B0502040204020203" pitchFamily="34" charset="0"/>
                <a:cs typeface="Segoe UI" panose="020B0502040204020203" pitchFamily="34" charset="0"/>
              </a:rPr>
              <a:t>Bullying (Safety Topic) score at school level (N≥50)</a:t>
            </a:r>
          </a:p>
          <a:p>
            <a:pPr marL="741363" lvl="1" indent="-23018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In my school, groups of students tease or pick on one student. G4, G5, G8, G10</a:t>
            </a:r>
          </a:p>
          <a:p>
            <a:pPr marL="741363" lvl="1" indent="-230188">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Teachers, students, and the principal work together to prevent (stop) bullying. </a:t>
            </a: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G4, G5, G8, G10</a:t>
            </a:r>
          </a:p>
          <a:p>
            <a:pPr marL="741363" lvl="1" indent="-230188">
              <a:lnSpc>
                <a:spcPct val="150000"/>
              </a:lnSpc>
              <a:spcBef>
                <a:spcPts val="0"/>
              </a:spcBef>
              <a:spcAft>
                <a:spcPts val="1200"/>
              </a:spcAft>
              <a:buClr>
                <a:schemeClr val="accent2"/>
              </a:buClr>
              <a:buSzPct val="100000"/>
              <a:buFont typeface="Courier New" panose="02070309020205020404" pitchFamily="49" charset="0"/>
              <a:buChar char="o"/>
            </a:pPr>
            <a:endParaRPr lang="en-US" sz="1300" u="none" strike="noStrike" dirty="0">
              <a:solidFill>
                <a:schemeClr val="accent2">
                  <a:lumMod val="50000"/>
                </a:schemeClr>
              </a:solidFill>
              <a:effectLst/>
              <a:latin typeface="Segoe UI" panose="020B0502040204020203" pitchFamily="34" charset="0"/>
              <a:cs typeface="Segoe UI" panose="020B0502040204020203" pitchFamily="34" charset="0"/>
            </a:endParaRPr>
          </a:p>
          <a:p>
            <a:pPr marL="511175" indent="-280988">
              <a:lnSpc>
                <a:spcPct val="150000"/>
              </a:lnSpc>
              <a:spcBef>
                <a:spcPts val="0"/>
              </a:spcBef>
              <a:spcAft>
                <a:spcPts val="1200"/>
              </a:spcAft>
              <a:buClr>
                <a:schemeClr val="accent2"/>
              </a:buClr>
              <a:buSzPct val="100000"/>
              <a:buFont typeface="Wingdings 2" panose="05020102010507070707" pitchFamily="18" charset="2"/>
              <a:buChar char="ì"/>
            </a:pPr>
            <a:endParaRPr lang="en-US" sz="1600" b="1" dirty="0">
              <a:solidFill>
                <a:schemeClr val="accent2">
                  <a:lumMod val="50000"/>
                </a:schemeClr>
              </a:solidFill>
              <a:latin typeface="Segoe UI" panose="020B0502040204020203" pitchFamily="34" charset="0"/>
              <a:cs typeface="Segoe UI" panose="020B0502040204020203" pitchFamily="34" charset="0"/>
            </a:endParaRPr>
          </a:p>
          <a:p>
            <a:pPr marL="741363" lvl="1" indent="-230188">
              <a:lnSpc>
                <a:spcPct val="150000"/>
              </a:lnSpc>
              <a:spcBef>
                <a:spcPts val="0"/>
              </a:spcBef>
              <a:buClr>
                <a:schemeClr val="accent2"/>
              </a:buClr>
              <a:buSzPct val="100000"/>
              <a:buFont typeface="Courier New" panose="02070309020205020404" pitchFamily="49" charset="0"/>
              <a:buChar char="o"/>
            </a:pPr>
            <a:endParaRPr lang="en-US" sz="1300" b="1" dirty="0">
              <a:solidFill>
                <a:schemeClr val="accent2">
                  <a:lumMod val="50000"/>
                </a:schemeClr>
              </a:solidFill>
              <a:latin typeface="Segoe UI" panose="020B0502040204020203" pitchFamily="34" charset="0"/>
              <a:cs typeface="Segoe UI" panose="020B0502040204020203" pitchFamily="34" charset="0"/>
            </a:endParaRPr>
          </a:p>
          <a:p>
            <a:pPr marL="741363" lvl="1" indent="-230188">
              <a:lnSpc>
                <a:spcPct val="150000"/>
              </a:lnSpc>
              <a:spcBef>
                <a:spcPts val="0"/>
              </a:spcBef>
              <a:buClr>
                <a:schemeClr val="accent2"/>
              </a:buClr>
              <a:buSzPct val="100000"/>
              <a:buFont typeface="Courier New" panose="02070309020205020404" pitchFamily="49" charset="0"/>
              <a:buChar char="o"/>
            </a:pPr>
            <a:endParaRPr lang="en-US" sz="1300" b="1"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931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8" name="Title 7"/>
          <p:cNvSpPr>
            <a:spLocks noGrp="1"/>
          </p:cNvSpPr>
          <p:nvPr>
            <p:ph type="title"/>
          </p:nvPr>
        </p:nvSpPr>
        <p:spPr/>
        <p:txBody>
          <a:bodyPr/>
          <a:lstStyle/>
          <a:p>
            <a:r>
              <a:rPr lang="en-US" sz="2000" dirty="0">
                <a:latin typeface="Georgia" panose="02040502050405020303" pitchFamily="18" charset="0"/>
              </a:rPr>
              <a:t>New data visualization (+associated narratives): Index/scaled score distribution divided using 3 cut-points</a:t>
            </a:r>
          </a:p>
        </p:txBody>
      </p:sp>
      <p:graphicFrame>
        <p:nvGraphicFramePr>
          <p:cNvPr id="7" name="Chart 6" descr="Graph shows the percent of grade 8 students within each school climate category. Four categories are shown: least favorable views (&lt;=30); somewhat favorable views (31 - 51); favorable views (51 - 70); and, most favorable views (&gt;70).">
            <a:extLst>
              <a:ext uri="{FF2B5EF4-FFF2-40B4-BE49-F238E27FC236}">
                <a16:creationId xmlns:a16="http://schemas.microsoft.com/office/drawing/2014/main" id="{DC6D428B-7B65-4423-B801-F84123ADC0C2}"/>
              </a:ext>
            </a:extLst>
          </p:cNvPr>
          <p:cNvGraphicFramePr/>
          <p:nvPr>
            <p:extLst>
              <p:ext uri="{D42A27DB-BD31-4B8C-83A1-F6EECF244321}">
                <p14:modId xmlns:p14="http://schemas.microsoft.com/office/powerpoint/2010/main" val="2884489934"/>
              </p:ext>
            </p:extLst>
          </p:nvPr>
        </p:nvGraphicFramePr>
        <p:xfrm>
          <a:off x="306121" y="884465"/>
          <a:ext cx="4157879" cy="31497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9A3C83-999A-4509-B937-0C61DBA2CB7B}"/>
              </a:ext>
            </a:extLst>
          </p:cNvPr>
          <p:cNvSpPr txBox="1"/>
          <p:nvPr/>
        </p:nvSpPr>
        <p:spPr>
          <a:xfrm>
            <a:off x="198122" y="4091854"/>
            <a:ext cx="8420278" cy="846386"/>
          </a:xfrm>
          <a:prstGeom prst="rect">
            <a:avLst/>
          </a:prstGeom>
          <a:noFill/>
        </p:spPr>
        <p:txBody>
          <a:bodyPr wrap="square" rtlCol="0">
            <a:spAutoFit/>
          </a:bodyPr>
          <a:lstStyle/>
          <a:p>
            <a:pPr marL="285750" indent="-285750">
              <a:spcAft>
                <a:spcPts val="600"/>
              </a:spcAft>
              <a:buClr>
                <a:schemeClr val="accent2"/>
              </a:buClr>
              <a:buFont typeface="Wingdings 2" panose="05020102010507070707" pitchFamily="18" charset="2"/>
              <a:buChar char="ê"/>
            </a:pPr>
            <a:r>
              <a:rPr lang="en-US" sz="1300" b="1" dirty="0">
                <a:solidFill>
                  <a:schemeClr val="accent2">
                    <a:lumMod val="75000"/>
                  </a:schemeClr>
                </a:solidFill>
                <a:latin typeface="Segoe UI" panose="020B0502040204020203" pitchFamily="34" charset="0"/>
                <a:cs typeface="Segoe UI" panose="020B0502040204020203" pitchFamily="34" charset="0"/>
              </a:rPr>
              <a:t>Overall VOCAL score </a:t>
            </a:r>
            <a:r>
              <a:rPr lang="en-US" sz="1300" dirty="0">
                <a:latin typeface="Segoe UI" panose="020B0502040204020203" pitchFamily="34" charset="0"/>
                <a:cs typeface="Segoe UI" panose="020B0502040204020203" pitchFamily="34" charset="0"/>
              </a:rPr>
              <a:t>used to categorize student views into four scoring groups</a:t>
            </a:r>
          </a:p>
          <a:p>
            <a:pPr marL="285750" indent="-285750">
              <a:spcAft>
                <a:spcPts val="600"/>
              </a:spcAft>
              <a:buClr>
                <a:schemeClr val="accent2"/>
              </a:buClr>
              <a:buFont typeface="Wingdings 2" panose="05020102010507070707" pitchFamily="18" charset="2"/>
              <a:buChar char="ê"/>
            </a:pPr>
            <a:r>
              <a:rPr lang="en-US" sz="1300" b="1" dirty="0">
                <a:solidFill>
                  <a:schemeClr val="accent2">
                    <a:lumMod val="75000"/>
                  </a:schemeClr>
                </a:solidFill>
                <a:latin typeface="Segoe UI" panose="020B0502040204020203" pitchFamily="34" charset="0"/>
                <a:cs typeface="Segoe UI" panose="020B0502040204020203" pitchFamily="34" charset="0"/>
              </a:rPr>
              <a:t>3 cut points benchmark and describe student views </a:t>
            </a:r>
            <a:r>
              <a:rPr lang="en-US" sz="1300" dirty="0">
                <a:latin typeface="Segoe UI" panose="020B0502040204020203" pitchFamily="34" charset="0"/>
                <a:cs typeface="Segoe UI" panose="020B0502040204020203" pitchFamily="34" charset="0"/>
              </a:rPr>
              <a:t>(30, 50, and 70) </a:t>
            </a:r>
          </a:p>
          <a:p>
            <a:pPr marL="285750" indent="-285750">
              <a:buClr>
                <a:schemeClr val="accent2"/>
              </a:buClr>
              <a:buFont typeface="Wingdings 2" panose="05020102010507070707" pitchFamily="18" charset="2"/>
              <a:buChar char="ê"/>
            </a:pPr>
            <a:r>
              <a:rPr lang="en-US" sz="1300" b="1" dirty="0">
                <a:solidFill>
                  <a:schemeClr val="accent2">
                    <a:lumMod val="75000"/>
                  </a:schemeClr>
                </a:solidFill>
                <a:latin typeface="Segoe UI" panose="020B0502040204020203" pitchFamily="34" charset="0"/>
                <a:cs typeface="Segoe UI" panose="020B0502040204020203" pitchFamily="34" charset="0"/>
              </a:rPr>
              <a:t>Reported out </a:t>
            </a:r>
            <a:r>
              <a:rPr lang="en-US" sz="1300" dirty="0">
                <a:latin typeface="Segoe UI" panose="020B0502040204020203" pitchFamily="34" charset="0"/>
                <a:cs typeface="Segoe UI" panose="020B0502040204020203" pitchFamily="34" charset="0"/>
              </a:rPr>
              <a:t>at state-, district-, school-, and grade-level for comparative analyses</a:t>
            </a:r>
          </a:p>
        </p:txBody>
      </p:sp>
      <p:graphicFrame>
        <p:nvGraphicFramePr>
          <p:cNvPr id="6" name="Chart 5" descr="Graph shows the percent of grade 8 students within each school climate category. Four categories are shown: least favorable views (&lt;=30); somewhat favorable views (31 - 51); favorable views (51 - 70); and, most favorable views (&gt;70).">
            <a:extLst>
              <a:ext uri="{FF2B5EF4-FFF2-40B4-BE49-F238E27FC236}">
                <a16:creationId xmlns:a16="http://schemas.microsoft.com/office/drawing/2014/main" id="{12BBDACF-1BA1-AB89-7F1D-5909DE16954D}"/>
              </a:ext>
            </a:extLst>
          </p:cNvPr>
          <p:cNvGraphicFramePr/>
          <p:nvPr>
            <p:extLst>
              <p:ext uri="{D42A27DB-BD31-4B8C-83A1-F6EECF244321}">
                <p14:modId xmlns:p14="http://schemas.microsoft.com/office/powerpoint/2010/main" val="1059711096"/>
              </p:ext>
            </p:extLst>
          </p:nvPr>
        </p:nvGraphicFramePr>
        <p:xfrm>
          <a:off x="4689921" y="884465"/>
          <a:ext cx="4157879" cy="3149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020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26C-3B55-4A6C-B610-5D67F2F8D42F}"/>
              </a:ext>
            </a:extLst>
          </p:cNvPr>
          <p:cNvSpPr>
            <a:spLocks noGrp="1"/>
          </p:cNvSpPr>
          <p:nvPr>
            <p:ph type="title"/>
          </p:nvPr>
        </p:nvSpPr>
        <p:spPr/>
        <p:txBody>
          <a:bodyPr/>
          <a:lstStyle/>
          <a:p>
            <a:r>
              <a:rPr lang="en-US" dirty="0">
                <a:latin typeface="Georgia" panose="02040502050405020303" pitchFamily="18" charset="0"/>
              </a:rPr>
              <a:t>VOCAL reporting details:</a:t>
            </a:r>
          </a:p>
        </p:txBody>
      </p:sp>
      <p:sp>
        <p:nvSpPr>
          <p:cNvPr id="3" name="Text Placeholder 2">
            <a:extLst>
              <a:ext uri="{FF2B5EF4-FFF2-40B4-BE49-F238E27FC236}">
                <a16:creationId xmlns:a16="http://schemas.microsoft.com/office/drawing/2014/main" id="{87192B55-4253-4D19-A26E-5CAADB96BA3E}"/>
              </a:ext>
            </a:extLst>
          </p:cNvPr>
          <p:cNvSpPr>
            <a:spLocks noGrp="1"/>
          </p:cNvSpPr>
          <p:nvPr>
            <p:ph type="body" idx="1"/>
          </p:nvPr>
        </p:nvSpPr>
        <p:spPr>
          <a:xfrm>
            <a:off x="307885" y="1295025"/>
            <a:ext cx="8528229" cy="2553450"/>
          </a:xfrm>
        </p:spPr>
        <p:txBody>
          <a:bodyPr/>
          <a:lstStyle/>
          <a:p>
            <a:pPr>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Report timeline (2023 going forward)</a:t>
            </a:r>
          </a:p>
          <a:p>
            <a:pPr lvl="1">
              <a:spcBef>
                <a:spcPts val="600"/>
              </a:spcBef>
              <a:spcAft>
                <a:spcPts val="600"/>
              </a:spcAft>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Preliminary report:</a:t>
            </a:r>
            <a:r>
              <a:rPr lang="en-US" sz="1300" dirty="0">
                <a:solidFill>
                  <a:schemeClr val="accent2">
                    <a:lumMod val="75000"/>
                  </a:schemeClr>
                </a:solidFill>
                <a:latin typeface="Segoe UI" panose="020B0502040204020203" pitchFamily="34" charset="0"/>
                <a:cs typeface="Segoe UI" panose="020B0502040204020203" pitchFamily="34" charset="0"/>
              </a:rPr>
              <a:t> Late June/early July </a:t>
            </a:r>
          </a:p>
          <a:p>
            <a:pPr lvl="1">
              <a:lnSpc>
                <a:spcPct val="150000"/>
              </a:lnSpc>
              <a:spcBef>
                <a:spcPts val="0"/>
              </a:spcBef>
              <a:spcAft>
                <a:spcPts val="600"/>
              </a:spcAft>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Final report:</a:t>
            </a:r>
            <a:r>
              <a:rPr lang="en-US" sz="1300" dirty="0">
                <a:solidFill>
                  <a:schemeClr val="accent2">
                    <a:lumMod val="75000"/>
                  </a:schemeClr>
                </a:solidFill>
                <a:latin typeface="Segoe UI" panose="020B0502040204020203" pitchFamily="34" charset="0"/>
                <a:cs typeface="Segoe UI" panose="020B0502040204020203" pitchFamily="34" charset="0"/>
              </a:rPr>
              <a:t> Late September/early October</a:t>
            </a:r>
          </a:p>
          <a:p>
            <a:pPr>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New reporting format  </a:t>
            </a:r>
          </a:p>
          <a:p>
            <a:pPr lvl="1">
              <a:lnSpc>
                <a:spcPct val="150000"/>
              </a:lnSpc>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Edwin</a:t>
            </a:r>
            <a:r>
              <a:rPr lang="en-US" sz="1300" dirty="0">
                <a:solidFill>
                  <a:schemeClr val="accent2">
                    <a:lumMod val="75000"/>
                  </a:schemeClr>
                </a:solidFill>
                <a:latin typeface="Segoe UI" panose="020B0502040204020203" pitchFamily="34" charset="0"/>
                <a:cs typeface="Segoe UI" panose="020B0502040204020203" pitchFamily="34" charset="0"/>
              </a:rPr>
              <a:t> (Security Portal)</a:t>
            </a:r>
          </a:p>
          <a:p>
            <a:pPr lvl="1">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Power BI interface </a:t>
            </a:r>
            <a:r>
              <a:rPr lang="en-US" sz="1300" dirty="0">
                <a:solidFill>
                  <a:schemeClr val="accent2">
                    <a:lumMod val="75000"/>
                  </a:schemeClr>
                </a:solidFill>
                <a:latin typeface="Segoe UI" panose="020B0502040204020203" pitchFamily="34" charset="0"/>
                <a:cs typeface="Segoe UI" panose="020B0502040204020203" pitchFamily="34" charset="0"/>
              </a:rPr>
              <a:t>– graphics, visuals (2018 through 2022…...)</a:t>
            </a:r>
          </a:p>
          <a:p>
            <a:pPr lvl="1">
              <a:buSzPct val="100000"/>
              <a:buFont typeface="Courier New" panose="02070309020205020404" pitchFamily="49" charset="0"/>
              <a:buChar char="o"/>
            </a:pPr>
            <a:r>
              <a:rPr lang="en-US" sz="1300" b="1" dirty="0">
                <a:solidFill>
                  <a:schemeClr val="accent2">
                    <a:lumMod val="75000"/>
                  </a:schemeClr>
                </a:solidFill>
                <a:latin typeface="Segoe UI" panose="020B0502040204020203" pitchFamily="34" charset="0"/>
                <a:cs typeface="Segoe UI" panose="020B0502040204020203" pitchFamily="34" charset="0"/>
              </a:rPr>
              <a:t>Downloads </a:t>
            </a:r>
            <a:r>
              <a:rPr lang="en-US" sz="1300" dirty="0">
                <a:solidFill>
                  <a:schemeClr val="accent2">
                    <a:lumMod val="75000"/>
                  </a:schemeClr>
                </a:solidFill>
                <a:latin typeface="Segoe UI" panose="020B0502040204020203" pitchFamily="34" charset="0"/>
                <a:cs typeface="Segoe UI" panose="020B0502040204020203" pitchFamily="34" charset="0"/>
              </a:rPr>
              <a:t>available using paginated reports for data analyses</a:t>
            </a:r>
          </a:p>
        </p:txBody>
      </p:sp>
      <p:sp>
        <p:nvSpPr>
          <p:cNvPr id="4" name="Slide Number Placeholder 3">
            <a:extLst>
              <a:ext uri="{FF2B5EF4-FFF2-40B4-BE49-F238E27FC236}">
                <a16:creationId xmlns:a16="http://schemas.microsoft.com/office/drawing/2014/main" id="{D6A06B55-153C-4D1C-BB66-911509A14B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45923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625600" y="1475907"/>
            <a:ext cx="7518400"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PowerBi/Edwin VOCAL Dashboard Demo</a:t>
            </a:r>
          </a:p>
        </p:txBody>
      </p:sp>
    </p:spTree>
    <p:extLst>
      <p:ext uri="{BB962C8B-B14F-4D97-AF65-F5344CB8AC3E}">
        <p14:creationId xmlns:p14="http://schemas.microsoft.com/office/powerpoint/2010/main" val="1316674746"/>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69e309c9a963dd8c89982651010cff7f">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9ac1fd2983f7c7c171056ff4d21b3af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D6CC0A-08AE-46C5-A42F-20AE3B218271}">
  <ds:schemaRefs>
    <ds:schemaRef ds:uri="http://schemas.microsoft.com/sharepoint/v3/contenttype/forms"/>
  </ds:schemaRefs>
</ds:datastoreItem>
</file>

<file path=customXml/itemProps2.xml><?xml version="1.0" encoding="utf-8"?>
<ds:datastoreItem xmlns:ds="http://schemas.openxmlformats.org/officeDocument/2006/customXml" ds:itemID="{1F4800F9-F34D-4A0D-867F-74953F400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93413-38BC-43C4-BDC7-9831A8EAECFB}">
  <ds:schemaRefs>
    <ds:schemaRef ds:uri="http://www.w3.org/XML/1998/namespace"/>
    <ds:schemaRef ds:uri="http://schemas.microsoft.com/office/2006/documentManagement/types"/>
    <ds:schemaRef ds:uri="http://purl.org/dc/elements/1.1/"/>
    <ds:schemaRef ds:uri="6d1ab2f6-91f9-4f14-952a-3f3eb0d68341"/>
    <ds:schemaRef ds:uri="http://purl.org/dc/dcmitype/"/>
    <ds:schemaRef ds:uri="http://purl.org/dc/terms/"/>
    <ds:schemaRef ds:uri="http://schemas.microsoft.com/office/infopath/2007/PartnerControls"/>
    <ds:schemaRef ds:uri="http://schemas.openxmlformats.org/package/2006/metadata/core-properties"/>
    <ds:schemaRef ds:uri="8f2fdac3-5421-455f-b4e4-df6141b317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3187</TotalTime>
  <Words>915</Words>
  <Application>Microsoft Office PowerPoint</Application>
  <PresentationFormat>On-screen Show (16:9)</PresentationFormat>
  <Paragraphs>125</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Courier New</vt:lpstr>
      <vt:lpstr>Georgia</vt:lpstr>
      <vt:lpstr>Noto Sans Symbols</vt:lpstr>
      <vt:lpstr>Quattrocento Sans</vt:lpstr>
      <vt:lpstr>Segoe</vt:lpstr>
      <vt:lpstr>Segoe UI</vt:lpstr>
      <vt:lpstr>Wingdings 2</vt:lpstr>
      <vt:lpstr>ESE​​</vt:lpstr>
      <vt:lpstr>Views of Climate and Learning (VOCAL): Dashboard Demo</vt:lpstr>
      <vt:lpstr>CONTENTS</vt:lpstr>
      <vt:lpstr>Context &amp; New Data Reports</vt:lpstr>
      <vt:lpstr>VOCAL in Context: The CASEL* Wheel</vt:lpstr>
      <vt:lpstr>What does VOCAL* tell us? It tells us how students view three dimensions and nine topic areas of school climate: Grades 4, 5, 8, and 10</vt:lpstr>
      <vt:lpstr>New data reports at the school- and student group- level (2022)</vt:lpstr>
      <vt:lpstr>New data visualization (+associated narratives): Index/scaled score distribution divided using 3 cut-points</vt:lpstr>
      <vt:lpstr>VOCAL reporting details:</vt:lpstr>
      <vt:lpstr>PowerBi/Edwin VOCAL Dashboard Demo</vt:lpstr>
      <vt:lpstr>VOCAL Resources</vt:lpstr>
      <vt:lpstr>Resources and VOCAL webinar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Dashboard (July 2022)</dc:title>
  <dc:creator>DESE</dc:creator>
  <cp:lastModifiedBy>Zou, Dong (EOE)</cp:lastModifiedBy>
  <cp:revision>9</cp:revision>
  <cp:lastPrinted>2020-01-24T23:31:10Z</cp:lastPrinted>
  <dcterms:modified xsi:type="dcterms:W3CDTF">2022-08-03T19:41:10Z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3 2022</vt:lpwstr>
  </property>
</Properties>
</file>