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5" r:id="rId2"/>
    <p:sldId id="264" r:id="rId3"/>
  </p:sldIdLst>
  <p:sldSz cx="9144000" cy="6858000" type="screen4x3"/>
  <p:notesSz cx="7010400" cy="9296400"/>
  <p:embeddedFontLst>
    <p:embeddedFont>
      <p:font typeface="Lato" panose="020B0604020202020204" charset="0"/>
      <p:regular r:id="rId5"/>
      <p:bold r:id="rId6"/>
      <p:italic r:id="rId7"/>
      <p:boldItalic r:id="rId8"/>
    </p:embeddedFont>
    <p:embeddedFont>
      <p:font typeface="Lato Black" panose="020B0604020202020204" charset="0"/>
      <p:bold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LwvtkgsSJFHZ9Gg5agc0xpY5K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Sena-Martin" initials="ESM" lastIdx="2" clrIdx="0">
    <p:extLst>
      <p:ext uri="{19B8F6BF-5375-455C-9EA6-DF929625EA0E}">
        <p15:presenceInfo xmlns:p15="http://schemas.microsoft.com/office/powerpoint/2012/main" userId="10e41c52f4bb6a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477AB-7704-48D7-BF34-1ADF107382F0}" v="19" dt="2022-01-18T15:58:0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63" autoAdjust="0"/>
  </p:normalViewPr>
  <p:slideViewPr>
    <p:cSldViewPr snapToGrid="0">
      <p:cViewPr varScale="1">
        <p:scale>
          <a:sx n="49" d="100"/>
          <a:sy n="49" d="100"/>
        </p:scale>
        <p:origin x="4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gs" Target="tags/tag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tile, Diana (DESE)" userId="0a666cd3-d8d6-4943-aae4-1836913cbbdc" providerId="ADAL" clId="{907477AB-7704-48D7-BF34-1ADF107382F0}"/>
    <pc:docChg chg="modSld">
      <pc:chgData name="Gentile, Diana (DESE)" userId="0a666cd3-d8d6-4943-aae4-1836913cbbdc" providerId="ADAL" clId="{907477AB-7704-48D7-BF34-1ADF107382F0}" dt="2021-11-01T14:50:34.824" v="179" actId="207"/>
      <pc:docMkLst>
        <pc:docMk/>
      </pc:docMkLst>
      <pc:sldChg chg="addSp modSp mod">
        <pc:chgData name="Gentile, Diana (DESE)" userId="0a666cd3-d8d6-4943-aae4-1836913cbbdc" providerId="ADAL" clId="{907477AB-7704-48D7-BF34-1ADF107382F0}" dt="2021-11-01T14:50:34.824" v="179" actId="207"/>
        <pc:sldMkLst>
          <pc:docMk/>
          <pc:sldMk cId="3754088688" sldId="264"/>
        </pc:sldMkLst>
        <pc:spChg chg="mod">
          <ac:chgData name="Gentile, Diana (DESE)" userId="0a666cd3-d8d6-4943-aae4-1836913cbbdc" providerId="ADAL" clId="{907477AB-7704-48D7-BF34-1ADF107382F0}" dt="2021-11-01T14:50:34.824" v="179" actId="207"/>
          <ac:spMkLst>
            <pc:docMk/>
            <pc:sldMk cId="3754088688" sldId="264"/>
            <ac:spMk id="2" creationId="{C54C7353-8E14-4AE9-A9C7-69EF3D8D990B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5" creationId="{6F9302FF-0196-44DD-B47E-C66B07079AB1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16" creationId="{DF2117FD-007D-4396-9885-2C0C9345C983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18" creationId="{00A70A4E-4D33-4F49-B5C8-7472D348C08E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23" creationId="{9F159922-DCD1-4061-82C0-3F65E8F8D9B8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25" creationId="{D16D43F8-66E3-4CB8-8828-53246210A138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31" creationId="{660E9CAF-A881-41D8-93F2-1AEA551F7984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32" creationId="{0FB28B79-FDB7-4C76-903E-816606BAEEE5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34" creationId="{BD6C000B-D8B1-4B9F-8A07-9B30EC0AB594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36" creationId="{03C2339E-F8AD-4944-ABDD-91FE02E33343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0" creationId="{88FD1A05-1B31-4C91-B7C5-59208CFA5557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1" creationId="{C1A1B650-E79D-4CA7-AE62-E1E39E722155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2" creationId="{A6B67267-4A1F-4AF0-9B41-A4C7FE570765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4" creationId="{0FAE2D0C-F848-4954-82E3-74900321C161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5" creationId="{7985B964-9EC7-46DC-BDA1-0EF6D63C537C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6" creationId="{28218D63-A247-4195-B2FE-63E367199385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47" creationId="{DE3F8E42-4B36-4A9B-8EEF-5EF70ECB0E80}"/>
          </ac:spMkLst>
        </pc:spChg>
        <pc:spChg chg="mod">
          <ac:chgData name="Gentile, Diana (DESE)" userId="0a666cd3-d8d6-4943-aae4-1836913cbbdc" providerId="ADAL" clId="{907477AB-7704-48D7-BF34-1ADF107382F0}" dt="2021-10-02T19:30:08.469" v="158" actId="164"/>
          <ac:spMkLst>
            <pc:docMk/>
            <pc:sldMk cId="3754088688" sldId="264"/>
            <ac:spMk id="52" creationId="{122FEB51-C906-4525-815A-57504F738BE4}"/>
          </ac:spMkLst>
        </pc:spChg>
        <pc:grpChg chg="add mod">
          <ac:chgData name="Gentile, Diana (DESE)" userId="0a666cd3-d8d6-4943-aae4-1836913cbbdc" providerId="ADAL" clId="{907477AB-7704-48D7-BF34-1ADF107382F0}" dt="2021-10-02T19:30:20.506" v="174" actId="962"/>
          <ac:grpSpMkLst>
            <pc:docMk/>
            <pc:sldMk cId="3754088688" sldId="264"/>
            <ac:grpSpMk id="3" creationId="{6857A4E7-35D9-41D9-BB06-17FE4F725DF2}"/>
          </ac:grpSpMkLst>
        </pc:grpChg>
        <pc:grpChg chg="mod">
          <ac:chgData name="Gentile, Diana (DESE)" userId="0a666cd3-d8d6-4943-aae4-1836913cbbdc" providerId="ADAL" clId="{907477AB-7704-48D7-BF34-1ADF107382F0}" dt="2021-10-02T19:27:22.181" v="155" actId="962"/>
          <ac:grpSpMkLst>
            <pc:docMk/>
            <pc:sldMk cId="3754088688" sldId="264"/>
            <ac:grpSpMk id="33" creationId="{F66A97BE-644A-43E4-95E9-C3BC64A6B3A9}"/>
          </ac:grpSpMkLst>
        </pc:grpChg>
        <pc:picChg chg="mod">
          <ac:chgData name="Gentile, Diana (DESE)" userId="0a666cd3-d8d6-4943-aae4-1836913cbbdc" providerId="ADAL" clId="{907477AB-7704-48D7-BF34-1ADF107382F0}" dt="2021-10-02T19:27:19.876" v="154" actId="962"/>
          <ac:picMkLst>
            <pc:docMk/>
            <pc:sldMk cId="3754088688" sldId="264"/>
            <ac:picMk id="29" creationId="{56F67D09-D6A9-42CF-ACE5-49AC5EF10BA5}"/>
          </ac:picMkLst>
        </pc:picChg>
        <pc:cxnChg chg="mod">
          <ac:chgData name="Gentile, Diana (DESE)" userId="0a666cd3-d8d6-4943-aae4-1836913cbbdc" providerId="ADAL" clId="{907477AB-7704-48D7-BF34-1ADF107382F0}" dt="2021-10-02T19:30:08.469" v="158" actId="164"/>
          <ac:cxnSpMkLst>
            <pc:docMk/>
            <pc:sldMk cId="3754088688" sldId="264"/>
            <ac:cxnSpMk id="6" creationId="{3271B9EE-0744-4DFF-8DFB-C79A9A5F1881}"/>
          </ac:cxnSpMkLst>
        </pc:cxnChg>
        <pc:cxnChg chg="mod">
          <ac:chgData name="Gentile, Diana (DESE)" userId="0a666cd3-d8d6-4943-aae4-1836913cbbdc" providerId="ADAL" clId="{907477AB-7704-48D7-BF34-1ADF107382F0}" dt="2021-10-02T19:30:08.469" v="158" actId="164"/>
          <ac:cxnSpMkLst>
            <pc:docMk/>
            <pc:sldMk cId="3754088688" sldId="264"/>
            <ac:cxnSpMk id="8" creationId="{227D0C2A-323B-4739-8986-C38B6FA5E4F9}"/>
          </ac:cxnSpMkLst>
        </pc:cxnChg>
        <pc:cxnChg chg="mod">
          <ac:chgData name="Gentile, Diana (DESE)" userId="0a666cd3-d8d6-4943-aae4-1836913cbbdc" providerId="ADAL" clId="{907477AB-7704-48D7-BF34-1ADF107382F0}" dt="2021-10-02T19:30:08.469" v="158" actId="164"/>
          <ac:cxnSpMkLst>
            <pc:docMk/>
            <pc:sldMk cId="3754088688" sldId="264"/>
            <ac:cxnSpMk id="19" creationId="{C3D5C161-C046-48B6-877B-C09074521BE5}"/>
          </ac:cxnSpMkLst>
        </pc:cxnChg>
        <pc:cxnChg chg="mod">
          <ac:chgData name="Gentile, Diana (DESE)" userId="0a666cd3-d8d6-4943-aae4-1836913cbbdc" providerId="ADAL" clId="{907477AB-7704-48D7-BF34-1ADF107382F0}" dt="2021-10-02T19:30:08.469" v="158" actId="164"/>
          <ac:cxnSpMkLst>
            <pc:docMk/>
            <pc:sldMk cId="3754088688" sldId="264"/>
            <ac:cxnSpMk id="26" creationId="{FBD7B07F-58BD-4D74-B997-31612ED32966}"/>
          </ac:cxnSpMkLst>
        </pc:cxnChg>
        <pc:cxnChg chg="mod">
          <ac:chgData name="Gentile, Diana (DESE)" userId="0a666cd3-d8d6-4943-aae4-1836913cbbdc" providerId="ADAL" clId="{907477AB-7704-48D7-BF34-1ADF107382F0}" dt="2021-10-02T19:30:08.469" v="158" actId="164"/>
          <ac:cxnSpMkLst>
            <pc:docMk/>
            <pc:sldMk cId="3754088688" sldId="264"/>
            <ac:cxnSpMk id="30" creationId="{39B0A9C4-F9D8-4986-94F3-98CC23BE72FF}"/>
          </ac:cxnSpMkLst>
        </pc:cxnChg>
      </pc:sldChg>
      <pc:sldChg chg="modSp mod">
        <pc:chgData name="Gentile, Diana (DESE)" userId="0a666cd3-d8d6-4943-aae4-1836913cbbdc" providerId="ADAL" clId="{907477AB-7704-48D7-BF34-1ADF107382F0}" dt="2021-10-02T19:29:15.039" v="156" actId="33553"/>
        <pc:sldMkLst>
          <pc:docMk/>
          <pc:sldMk cId="4083619779" sldId="265"/>
        </pc:sldMkLst>
        <pc:spChg chg="mod">
          <ac:chgData name="Gentile, Diana (DESE)" userId="0a666cd3-d8d6-4943-aae4-1836913cbbdc" providerId="ADAL" clId="{907477AB-7704-48D7-BF34-1ADF107382F0}" dt="2021-10-02T19:29:15.039" v="156" actId="33553"/>
          <ac:spMkLst>
            <pc:docMk/>
            <pc:sldMk cId="4083619779" sldId="265"/>
            <ac:spMk id="2" creationId="{C54C7353-8E14-4AE9-A9C7-69EF3D8D990B}"/>
          </ac:spMkLst>
        </pc:spChg>
        <pc:grpChg chg="mod">
          <ac:chgData name="Gentile, Diana (DESE)" userId="0a666cd3-d8d6-4943-aae4-1836913cbbdc" providerId="ADAL" clId="{907477AB-7704-48D7-BF34-1ADF107382F0}" dt="2021-10-02T19:26:32.011" v="149" actId="962"/>
          <ac:grpSpMkLst>
            <pc:docMk/>
            <pc:sldMk cId="4083619779" sldId="265"/>
            <ac:grpSpMk id="33" creationId="{F66A97BE-644A-43E4-95E9-C3BC64A6B3A9}"/>
          </ac:grpSpMkLst>
        </pc:grpChg>
        <pc:picChg chg="mod">
          <ac:chgData name="Gentile, Diana (DESE)" userId="0a666cd3-d8d6-4943-aae4-1836913cbbdc" providerId="ADAL" clId="{907477AB-7704-48D7-BF34-1ADF107382F0}" dt="2021-10-02T19:25:56.823" v="17" actId="14100"/>
          <ac:picMkLst>
            <pc:docMk/>
            <pc:sldMk cId="4083619779" sldId="265"/>
            <ac:picMk id="29" creationId="{56F67D09-D6A9-42CF-ACE5-49AC5EF10B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doe.mass.edu/ele/blueprint/pla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Elementary and Secondary Education logo">
            <a:extLst>
              <a:ext uri="{FF2B5EF4-FFF2-40B4-BE49-F238E27FC236}">
                <a16:creationId xmlns:a16="http://schemas.microsoft.com/office/drawing/2014/main" id="{F2CFAED4-88E4-4028-B2F5-963CAC91B5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9" y="95259"/>
            <a:ext cx="734060" cy="3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TLC Logo">
            <a:extLst>
              <a:ext uri="{FF2B5EF4-FFF2-40B4-BE49-F238E27FC236}">
                <a16:creationId xmlns:a16="http://schemas.microsoft.com/office/drawing/2014/main" id="{56F67D09-D6A9-42CF-ACE5-49AC5EF10B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97" y="87331"/>
            <a:ext cx="437573" cy="442057"/>
          </a:xfrm>
          <a:prstGeom prst="rect">
            <a:avLst/>
          </a:prstGeom>
          <a:noFill/>
        </p:spPr>
      </p:pic>
      <p:grpSp>
        <p:nvGrpSpPr>
          <p:cNvPr id="33" name="Group 32" descr="Blueprint Logo">
            <a:extLst>
              <a:ext uri="{FF2B5EF4-FFF2-40B4-BE49-F238E27FC236}">
                <a16:creationId xmlns:a16="http://schemas.microsoft.com/office/drawing/2014/main" id="{F66A97BE-644A-43E4-95E9-C3BC64A6B3A9}"/>
              </a:ext>
            </a:extLst>
          </p:cNvPr>
          <p:cNvGrpSpPr/>
          <p:nvPr/>
        </p:nvGrpSpPr>
        <p:grpSpPr>
          <a:xfrm>
            <a:off x="4403184" y="141359"/>
            <a:ext cx="803275" cy="498475"/>
            <a:chOff x="0" y="83820"/>
            <a:chExt cx="965200" cy="77660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D538E8-A88F-464F-961B-1E59BB6E3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5" t="34017" r="29327" b="42000"/>
            <a:stretch/>
          </p:blipFill>
          <p:spPr bwMode="auto">
            <a:xfrm>
              <a:off x="0" y="411480"/>
              <a:ext cx="965200" cy="448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1C0000E-29E7-4736-9C3F-20593235C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6" t="33611" r="56198" b="46873"/>
            <a:stretch/>
          </p:blipFill>
          <p:spPr bwMode="auto">
            <a:xfrm>
              <a:off x="220980" y="83820"/>
              <a:ext cx="525780" cy="3657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4C7353-8E14-4AE9-A9C7-69EF3D8D99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1635" y="739325"/>
            <a:ext cx="6920445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Lato Black" panose="020F0A02020204030203" pitchFamily="34" charset="0"/>
                <a:ea typeface="Arial"/>
                <a:cs typeface="Arial"/>
                <a:sym typeface="Arial"/>
              </a:rPr>
              <a:t>Blueprint Initial Implementation Tools and Resources: Fishbone Diagram Template</a:t>
            </a:r>
          </a:p>
        </p:txBody>
      </p:sp>
      <p:sp>
        <p:nvSpPr>
          <p:cNvPr id="38" name="Google Shape;150;gd20e2cc926_0_0">
            <a:extLst>
              <a:ext uri="{FF2B5EF4-FFF2-40B4-BE49-F238E27FC236}">
                <a16:creationId xmlns:a16="http://schemas.microsoft.com/office/drawing/2014/main" id="{4109E8D7-5CC8-47F1-AE2F-09E85DED3F49}"/>
              </a:ext>
            </a:extLst>
          </p:cNvPr>
          <p:cNvSpPr/>
          <p:nvPr/>
        </p:nvSpPr>
        <p:spPr>
          <a:xfrm>
            <a:off x="610127" y="1264046"/>
            <a:ext cx="7923745" cy="68516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150" u="none" strike="noStrike" cap="none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A fishbone diagram helps teams collaboratively </a:t>
            </a:r>
            <a:r>
              <a:rPr lang="en-US" sz="1150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explore why a pro</a:t>
            </a:r>
            <a:r>
              <a:rPr lang="en-US" sz="1150" u="none" strike="noStrike" cap="none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blem occurs, not just the symptoms of a problem. Teams can use this diagram to dig deeper into a </a:t>
            </a:r>
            <a:r>
              <a:rPr lang="en-US" sz="1150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priority improvement area identified during self-assessment in the Blueprint Module 2.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500" dirty="0">
              <a:solidFill>
                <a:schemeClr val="tx1"/>
              </a:solidFill>
              <a:latin typeface="Lato" panose="020F0502020204030203" pitchFamily="34" charset="0"/>
              <a:ea typeface="Verdana"/>
              <a:cs typeface="Verdana"/>
              <a:sym typeface="Verdan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150" u="none" strike="noStrike" cap="none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This </a:t>
            </a:r>
            <a:r>
              <a:rPr lang="en-US" sz="1150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slide presents components of the diagram, and the next slide provides an editable blank template educators can use. For an example of a completed fishbone diagram, visit the Blueprint </a:t>
            </a:r>
            <a:r>
              <a:rPr lang="en-US" sz="1150" dirty="0">
                <a:solidFill>
                  <a:srgbClr val="0000FF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 and Professional Development</a:t>
            </a:r>
            <a:r>
              <a:rPr lang="en-US" sz="1150" dirty="0">
                <a:solidFill>
                  <a:srgbClr val="0000FF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 </a:t>
            </a:r>
            <a:r>
              <a:rPr lang="en-US" sz="1150" dirty="0">
                <a:solidFill>
                  <a:schemeClr val="tx1"/>
                </a:solidFill>
                <a:latin typeface="Lato" panose="020F0502020204030203" pitchFamily="34" charset="0"/>
                <a:ea typeface="Verdana"/>
                <a:cs typeface="Verdana"/>
                <a:sym typeface="Verdana"/>
              </a:rPr>
              <a:t>page.</a:t>
            </a:r>
            <a:endParaRPr sz="1150" u="none" strike="noStrike" cap="none" dirty="0">
              <a:solidFill>
                <a:schemeClr val="tx1"/>
              </a:solidFill>
              <a:latin typeface="Lato" panose="020F0502020204030203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48" name="Picture 47" descr="fishbone diagram components: problem statement, contributing factors, and causes">
            <a:extLst>
              <a:ext uri="{FF2B5EF4-FFF2-40B4-BE49-F238E27FC236}">
                <a16:creationId xmlns:a16="http://schemas.microsoft.com/office/drawing/2014/main" id="{102B91EE-230D-4999-BEE3-46221EF5FA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864" t="25555" r="16602" b="12548"/>
          <a:stretch/>
        </p:blipFill>
        <p:spPr>
          <a:xfrm>
            <a:off x="1429466" y="2166151"/>
            <a:ext cx="6089480" cy="447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61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Template">
            <a:extLst>
              <a:ext uri="{FF2B5EF4-FFF2-40B4-BE49-F238E27FC236}">
                <a16:creationId xmlns:a16="http://schemas.microsoft.com/office/drawing/2014/main" id="{6857A4E7-35D9-41D9-BB06-17FE4F725DF2}"/>
              </a:ext>
            </a:extLst>
          </p:cNvPr>
          <p:cNvGrpSpPr/>
          <p:nvPr/>
        </p:nvGrpSpPr>
        <p:grpSpPr>
          <a:xfrm>
            <a:off x="386648" y="732978"/>
            <a:ext cx="8544317" cy="5711702"/>
            <a:chOff x="386648" y="732978"/>
            <a:chExt cx="8544317" cy="5711702"/>
          </a:xfrm>
        </p:grpSpPr>
        <p:sp>
          <p:nvSpPr>
            <p:cNvPr id="5" name="Google Shape;150;gd20e2cc926_0_0">
              <a:extLst>
                <a:ext uri="{FF2B5EF4-FFF2-40B4-BE49-F238E27FC236}">
                  <a16:creationId xmlns:a16="http://schemas.microsoft.com/office/drawing/2014/main" id="{6F9302FF-0196-44DD-B47E-C66B0707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6648" y="2855775"/>
              <a:ext cx="1930500" cy="1470300"/>
            </a:xfrm>
            <a:prstGeom prst="rect">
              <a:avLst/>
            </a:prstGeom>
            <a:solidFill>
              <a:srgbClr val="E1F4FF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6" name="Google Shape;155;gd20e2cc926_0_0">
              <a:extLst>
                <a:ext uri="{FF2B5EF4-FFF2-40B4-BE49-F238E27FC236}">
                  <a16:creationId xmlns:a16="http://schemas.microsoft.com/office/drawing/2014/main" id="{3271B9EE-0744-4DFF-8DFB-C79A9A5F1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2317148" y="3590925"/>
              <a:ext cx="6613817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" name="Google Shape;164;gd20e2cc926_0_0">
              <a:extLst>
                <a:ext uri="{FF2B5EF4-FFF2-40B4-BE49-F238E27FC236}">
                  <a16:creationId xmlns:a16="http://schemas.microsoft.com/office/drawing/2014/main" id="{227D0C2A-323B-4739-8986-C38B6FA5E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2628414" y="979159"/>
              <a:ext cx="1175262" cy="2463516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" name="Google Shape;152;gd20e2cc926_0_0">
              <a:extLst>
                <a:ext uri="{FF2B5EF4-FFF2-40B4-BE49-F238E27FC236}">
                  <a16:creationId xmlns:a16="http://schemas.microsoft.com/office/drawing/2014/main" id="{DF2117FD-007D-4396-9885-2C0C9345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711737" y="732978"/>
              <a:ext cx="2183877" cy="24618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i="0" u="none" strike="noStrike" cap="none" dirty="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Google Shape;153;gd20e2cc926_0_0">
              <a:extLst>
                <a:ext uri="{FF2B5EF4-FFF2-40B4-BE49-F238E27FC236}">
                  <a16:creationId xmlns:a16="http://schemas.microsoft.com/office/drawing/2014/main" id="{00A70A4E-4D33-4F49-B5C8-7472D348C08E}"/>
                </a:ext>
              </a:extLst>
            </p:cNvPr>
            <p:cNvSpPr txBox="1"/>
            <p:nvPr/>
          </p:nvSpPr>
          <p:spPr>
            <a:xfrm>
              <a:off x="5967168" y="770642"/>
              <a:ext cx="2350223" cy="24849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i="0" u="none" strike="noStrike" cap="none" dirty="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9" name="Google Shape;164;gd20e2cc926_0_0">
              <a:extLst>
                <a:ext uri="{FF2B5EF4-FFF2-40B4-BE49-F238E27FC236}">
                  <a16:creationId xmlns:a16="http://schemas.microsoft.com/office/drawing/2014/main" id="{C3D5C161-C046-48B6-877B-C09074521B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4126" y="1021449"/>
              <a:ext cx="1083258" cy="2449587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" name="Google Shape;173;gd20e2cc926_0_0">
              <a:extLst>
                <a:ext uri="{FF2B5EF4-FFF2-40B4-BE49-F238E27FC236}">
                  <a16:creationId xmlns:a16="http://schemas.microsoft.com/office/drawing/2014/main" id="{9F159922-DCD1-4061-82C0-3F65E8F8D9B8}"/>
                </a:ext>
              </a:extLst>
            </p:cNvPr>
            <p:cNvSpPr txBox="1"/>
            <p:nvPr/>
          </p:nvSpPr>
          <p:spPr>
            <a:xfrm>
              <a:off x="2543005" y="6198499"/>
              <a:ext cx="2815200" cy="24618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i="0" u="none" strike="noStrike" cap="none" dirty="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151;gd20e2cc926_0_0">
              <a:extLst>
                <a:ext uri="{FF2B5EF4-FFF2-40B4-BE49-F238E27FC236}">
                  <a16:creationId xmlns:a16="http://schemas.microsoft.com/office/drawing/2014/main" id="{D16D43F8-66E3-4CB8-8828-53246210A138}"/>
                </a:ext>
              </a:extLst>
            </p:cNvPr>
            <p:cNvSpPr txBox="1"/>
            <p:nvPr/>
          </p:nvSpPr>
          <p:spPr>
            <a:xfrm>
              <a:off x="6274763" y="6198499"/>
              <a:ext cx="2403835" cy="24618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i="0" u="none" strike="noStrike" cap="none" dirty="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6" name="Google Shape;164;gd20e2cc926_0_0">
              <a:extLst>
                <a:ext uri="{FF2B5EF4-FFF2-40B4-BE49-F238E27FC236}">
                  <a16:creationId xmlns:a16="http://schemas.microsoft.com/office/drawing/2014/main" id="{FBD7B07F-58BD-4D74-B997-31612ED32966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2689163" y="3684663"/>
              <a:ext cx="1261442" cy="2513836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0" name="Google Shape;164;gd20e2cc926_0_0">
              <a:extLst>
                <a:ext uri="{FF2B5EF4-FFF2-40B4-BE49-F238E27FC236}">
                  <a16:creationId xmlns:a16="http://schemas.microsoft.com/office/drawing/2014/main" id="{39B0A9C4-F9D8-4986-94F3-98CC23BE72FF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5730219" y="3662331"/>
              <a:ext cx="1746462" cy="253616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4" name="Google Shape;179;gd20e2cc926_0_0">
              <a:extLst>
                <a:ext uri="{FF2B5EF4-FFF2-40B4-BE49-F238E27FC236}">
                  <a16:creationId xmlns:a16="http://schemas.microsoft.com/office/drawing/2014/main" id="{BD6C000B-D8B1-4B9F-8A07-9B30EC0AB594}"/>
                </a:ext>
              </a:extLst>
            </p:cNvPr>
            <p:cNvSpPr/>
            <p:nvPr/>
          </p:nvSpPr>
          <p:spPr>
            <a:xfrm>
              <a:off x="3352356" y="2111142"/>
              <a:ext cx="2539339" cy="40226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159;gd20e2cc926_0_0">
              <a:extLst>
                <a:ext uri="{FF2B5EF4-FFF2-40B4-BE49-F238E27FC236}">
                  <a16:creationId xmlns:a16="http://schemas.microsoft.com/office/drawing/2014/main" id="{88FD1A05-1B31-4C91-B7C5-59208CFA5557}"/>
                </a:ext>
              </a:extLst>
            </p:cNvPr>
            <p:cNvSpPr/>
            <p:nvPr/>
          </p:nvSpPr>
          <p:spPr>
            <a:xfrm>
              <a:off x="3681685" y="1401777"/>
              <a:ext cx="2432423" cy="36649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" name="Google Shape;160;gd20e2cc926_0_0">
              <a:extLst>
                <a:ext uri="{FF2B5EF4-FFF2-40B4-BE49-F238E27FC236}">
                  <a16:creationId xmlns:a16="http://schemas.microsoft.com/office/drawing/2014/main" id="{28218D63-A247-4195-B2FE-63E367199385}"/>
                </a:ext>
              </a:extLst>
            </p:cNvPr>
            <p:cNvSpPr/>
            <p:nvPr/>
          </p:nvSpPr>
          <p:spPr>
            <a:xfrm>
              <a:off x="6626281" y="1409133"/>
              <a:ext cx="2239668" cy="38684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" name="Google Shape;161;gd20e2cc926_0_0">
              <a:extLst>
                <a:ext uri="{FF2B5EF4-FFF2-40B4-BE49-F238E27FC236}">
                  <a16:creationId xmlns:a16="http://schemas.microsoft.com/office/drawing/2014/main" id="{DE3F8E42-4B36-4A9B-8EEF-5EF70ECB0E80}"/>
                </a:ext>
              </a:extLst>
            </p:cNvPr>
            <p:cNvSpPr/>
            <p:nvPr/>
          </p:nvSpPr>
          <p:spPr>
            <a:xfrm>
              <a:off x="6286284" y="2137919"/>
              <a:ext cx="2614288" cy="37174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161;gd20e2cc926_0_0">
              <a:extLst>
                <a:ext uri="{FF2B5EF4-FFF2-40B4-BE49-F238E27FC236}">
                  <a16:creationId xmlns:a16="http://schemas.microsoft.com/office/drawing/2014/main" id="{660E9CAF-A881-41D8-93F2-1AEA551F7984}"/>
                </a:ext>
              </a:extLst>
            </p:cNvPr>
            <p:cNvSpPr/>
            <p:nvPr/>
          </p:nvSpPr>
          <p:spPr>
            <a:xfrm>
              <a:off x="6068803" y="2851606"/>
              <a:ext cx="2815753" cy="37174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161;gd20e2cc926_0_0">
              <a:extLst>
                <a:ext uri="{FF2B5EF4-FFF2-40B4-BE49-F238E27FC236}">
                  <a16:creationId xmlns:a16="http://schemas.microsoft.com/office/drawing/2014/main" id="{0FB28B79-FDB7-4C76-903E-816606BAEEE5}"/>
                </a:ext>
              </a:extLst>
            </p:cNvPr>
            <p:cNvSpPr/>
            <p:nvPr/>
          </p:nvSpPr>
          <p:spPr>
            <a:xfrm>
              <a:off x="3075198" y="2851606"/>
              <a:ext cx="2470329" cy="37174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Google Shape;179;gd20e2cc926_0_0">
              <a:extLst>
                <a:ext uri="{FF2B5EF4-FFF2-40B4-BE49-F238E27FC236}">
                  <a16:creationId xmlns:a16="http://schemas.microsoft.com/office/drawing/2014/main" id="{03C2339E-F8AD-4944-ABDD-91FE02E33343}"/>
                </a:ext>
              </a:extLst>
            </p:cNvPr>
            <p:cNvSpPr/>
            <p:nvPr/>
          </p:nvSpPr>
          <p:spPr>
            <a:xfrm>
              <a:off x="3409498" y="4548289"/>
              <a:ext cx="2539339" cy="40226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Google Shape;159;gd20e2cc926_0_0">
              <a:extLst>
                <a:ext uri="{FF2B5EF4-FFF2-40B4-BE49-F238E27FC236}">
                  <a16:creationId xmlns:a16="http://schemas.microsoft.com/office/drawing/2014/main" id="{C1A1B650-E79D-4CA7-AE62-E1E39E722155}"/>
                </a:ext>
              </a:extLst>
            </p:cNvPr>
            <p:cNvSpPr/>
            <p:nvPr/>
          </p:nvSpPr>
          <p:spPr>
            <a:xfrm>
              <a:off x="3075198" y="3841594"/>
              <a:ext cx="2432423" cy="36649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Google Shape;161;gd20e2cc926_0_0">
              <a:extLst>
                <a:ext uri="{FF2B5EF4-FFF2-40B4-BE49-F238E27FC236}">
                  <a16:creationId xmlns:a16="http://schemas.microsoft.com/office/drawing/2014/main" id="{A6B67267-4A1F-4AF0-9B41-A4C7FE570765}"/>
                </a:ext>
              </a:extLst>
            </p:cNvPr>
            <p:cNvSpPr/>
            <p:nvPr/>
          </p:nvSpPr>
          <p:spPr>
            <a:xfrm>
              <a:off x="3815955" y="5282025"/>
              <a:ext cx="2470329" cy="37174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" name="Google Shape;179;gd20e2cc926_0_0">
              <a:extLst>
                <a:ext uri="{FF2B5EF4-FFF2-40B4-BE49-F238E27FC236}">
                  <a16:creationId xmlns:a16="http://schemas.microsoft.com/office/drawing/2014/main" id="{0FAE2D0C-F848-4954-82E3-74900321C161}"/>
                </a:ext>
              </a:extLst>
            </p:cNvPr>
            <p:cNvSpPr/>
            <p:nvPr/>
          </p:nvSpPr>
          <p:spPr>
            <a:xfrm>
              <a:off x="6716956" y="4528152"/>
              <a:ext cx="2148993" cy="402263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en-US"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" name="Google Shape;159;gd20e2cc926_0_0">
              <a:extLst>
                <a:ext uri="{FF2B5EF4-FFF2-40B4-BE49-F238E27FC236}">
                  <a16:creationId xmlns:a16="http://schemas.microsoft.com/office/drawing/2014/main" id="{7985B964-9EC7-46DC-BDA1-0EF6D63C537C}"/>
                </a:ext>
              </a:extLst>
            </p:cNvPr>
            <p:cNvSpPr/>
            <p:nvPr/>
          </p:nvSpPr>
          <p:spPr>
            <a:xfrm>
              <a:off x="6438960" y="3867163"/>
              <a:ext cx="2432423" cy="36649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161;gd20e2cc926_0_0">
              <a:extLst>
                <a:ext uri="{FF2B5EF4-FFF2-40B4-BE49-F238E27FC236}">
                  <a16:creationId xmlns:a16="http://schemas.microsoft.com/office/drawing/2014/main" id="{122FEB51-C906-4525-815A-57504F738BE4}"/>
                </a:ext>
              </a:extLst>
            </p:cNvPr>
            <p:cNvSpPr/>
            <p:nvPr/>
          </p:nvSpPr>
          <p:spPr>
            <a:xfrm>
              <a:off x="7191103" y="5262995"/>
              <a:ext cx="1693453" cy="37174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8" name="Picture 27" descr="Elementary and Secondary Education logo">
            <a:extLst>
              <a:ext uri="{FF2B5EF4-FFF2-40B4-BE49-F238E27FC236}">
                <a16:creationId xmlns:a16="http://schemas.microsoft.com/office/drawing/2014/main" id="{F2CFAED4-88E4-4028-B2F5-963CAC91B5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9" y="95259"/>
            <a:ext cx="734060" cy="3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F67D09-D6A9-42CF-ACE5-49AC5EF1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80" y="87331"/>
            <a:ext cx="415290" cy="422275"/>
          </a:xfrm>
          <a:prstGeom prst="rect">
            <a:avLst/>
          </a:prstGeom>
          <a:noFill/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66A97BE-644A-43E4-95E9-C3BC64A6B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0623" y="6195442"/>
            <a:ext cx="803275" cy="498475"/>
            <a:chOff x="0" y="83820"/>
            <a:chExt cx="965200" cy="77660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7D538E8-A88F-464F-961B-1E59BB6E3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5" t="34017" r="29327" b="42000"/>
            <a:stretch/>
          </p:blipFill>
          <p:spPr bwMode="auto">
            <a:xfrm>
              <a:off x="0" y="411480"/>
              <a:ext cx="965200" cy="448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1C0000E-29E7-4736-9C3F-20593235C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6" t="33611" r="56198" b="46873"/>
            <a:stretch/>
          </p:blipFill>
          <p:spPr bwMode="auto">
            <a:xfrm>
              <a:off x="220980" y="83820"/>
              <a:ext cx="525780" cy="3657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4C7353-8E14-4AE9-A9C7-69EF3D8D99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6914" y="142213"/>
            <a:ext cx="691945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" panose="020F0A02020204030203" pitchFamily="34" charset="0"/>
                <a:ea typeface="Arial"/>
                <a:cs typeface="Arial"/>
                <a:sym typeface="Arial"/>
              </a:rPr>
              <a:t>Blueprint Initial Implementation Tools and Resources: Fishbone Diagram Template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Arial"/>
                <a:cs typeface="Arial"/>
                <a:sym typeface="Arial"/>
              </a:rPr>
              <a:t>p2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088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102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Verdana</vt:lpstr>
      <vt:lpstr>Lato</vt:lpstr>
      <vt:lpstr>Lato Black</vt:lpstr>
      <vt:lpstr>Default Design</vt:lpstr>
      <vt:lpstr>Blueprint Initial Implementation Tools and Resources: Fishbone Diagram Template</vt:lpstr>
      <vt:lpstr>Blueprint Initial Implementation Tools and Resources: Fishbone Diagram Template p2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Template</dc:title>
  <dc:creator>DESE</dc:creator>
  <cp:lastModifiedBy>Zou, Dong (EOE)</cp:lastModifiedBy>
  <cp:revision>14</cp:revision>
  <cp:lastPrinted>2021-06-24T15:31:34Z</cp:lastPrinted>
  <dcterms:created xsi:type="dcterms:W3CDTF">2021-04-03T03:28:58Z</dcterms:created>
  <dcterms:modified xsi:type="dcterms:W3CDTF">2022-01-18T19:26:54Z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18 2022</vt:lpwstr>
  </property>
</Properties>
</file>