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embeddings/oleObject1.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6" r:id="rId6"/>
    <p:sldMasterId id="2147483693" r:id="rId7"/>
    <p:sldMasterId id="2147483718" r:id="rId8"/>
  </p:sldMasterIdLst>
  <p:notesMasterIdLst>
    <p:notesMasterId r:id="rId99"/>
  </p:notesMasterIdLst>
  <p:handoutMasterIdLst>
    <p:handoutMasterId r:id="rId100"/>
  </p:handoutMasterIdLst>
  <p:sldIdLst>
    <p:sldId id="277" r:id="rId9"/>
    <p:sldId id="833" r:id="rId10"/>
    <p:sldId id="775" r:id="rId11"/>
    <p:sldId id="1645" r:id="rId12"/>
    <p:sldId id="795" r:id="rId13"/>
    <p:sldId id="826" r:id="rId14"/>
    <p:sldId id="768" r:id="rId15"/>
    <p:sldId id="770" r:id="rId16"/>
    <p:sldId id="809" r:id="rId17"/>
    <p:sldId id="509" r:id="rId18"/>
    <p:sldId id="711" r:id="rId19"/>
    <p:sldId id="713" r:id="rId20"/>
    <p:sldId id="716" r:id="rId21"/>
    <p:sldId id="698" r:id="rId22"/>
    <p:sldId id="703" r:id="rId23"/>
    <p:sldId id="717" r:id="rId24"/>
    <p:sldId id="1616" r:id="rId25"/>
    <p:sldId id="811" r:id="rId26"/>
    <p:sldId id="769" r:id="rId27"/>
    <p:sldId id="1072" r:id="rId28"/>
    <p:sldId id="1599" r:id="rId29"/>
    <p:sldId id="1613" r:id="rId30"/>
    <p:sldId id="728" r:id="rId31"/>
    <p:sldId id="1570" r:id="rId32"/>
    <p:sldId id="1576" r:id="rId33"/>
    <p:sldId id="288" r:id="rId34"/>
    <p:sldId id="1602" r:id="rId35"/>
    <p:sldId id="1577" r:id="rId36"/>
    <p:sldId id="1603" r:id="rId37"/>
    <p:sldId id="1567" r:id="rId38"/>
    <p:sldId id="1604" r:id="rId39"/>
    <p:sldId id="579" r:id="rId40"/>
    <p:sldId id="754" r:id="rId41"/>
    <p:sldId id="1557" r:id="rId42"/>
    <p:sldId id="1612" r:id="rId43"/>
    <p:sldId id="1586" r:id="rId44"/>
    <p:sldId id="436" r:id="rId45"/>
    <p:sldId id="503" r:id="rId46"/>
    <p:sldId id="289" r:id="rId47"/>
    <p:sldId id="1592" r:id="rId48"/>
    <p:sldId id="1614" r:id="rId49"/>
    <p:sldId id="1061" r:id="rId50"/>
    <p:sldId id="1608" r:id="rId51"/>
    <p:sldId id="1615" r:id="rId52"/>
    <p:sldId id="392" r:id="rId53"/>
    <p:sldId id="341" r:id="rId54"/>
    <p:sldId id="1606" r:id="rId55"/>
    <p:sldId id="1588" r:id="rId56"/>
    <p:sldId id="1601" r:id="rId57"/>
    <p:sldId id="1081" r:id="rId58"/>
    <p:sldId id="1561" r:id="rId59"/>
    <p:sldId id="1572" r:id="rId60"/>
    <p:sldId id="1596" r:id="rId61"/>
    <p:sldId id="1564" r:id="rId62"/>
    <p:sldId id="1597" r:id="rId63"/>
    <p:sldId id="1574" r:id="rId64"/>
    <p:sldId id="1097" r:id="rId65"/>
    <p:sldId id="1099" r:id="rId66"/>
    <p:sldId id="1595" r:id="rId67"/>
    <p:sldId id="771" r:id="rId68"/>
    <p:sldId id="320" r:id="rId69"/>
    <p:sldId id="357" r:id="rId70"/>
    <p:sldId id="325" r:id="rId71"/>
    <p:sldId id="326" r:id="rId72"/>
    <p:sldId id="327" r:id="rId73"/>
    <p:sldId id="328" r:id="rId74"/>
    <p:sldId id="329" r:id="rId75"/>
    <p:sldId id="794" r:id="rId76"/>
    <p:sldId id="772" r:id="rId77"/>
    <p:sldId id="257" r:id="rId78"/>
    <p:sldId id="258" r:id="rId79"/>
    <p:sldId id="261" r:id="rId80"/>
    <p:sldId id="262" r:id="rId81"/>
    <p:sldId id="259" r:id="rId82"/>
    <p:sldId id="263" r:id="rId83"/>
    <p:sldId id="256" r:id="rId84"/>
    <p:sldId id="790" r:id="rId85"/>
    <p:sldId id="791" r:id="rId86"/>
    <p:sldId id="792" r:id="rId87"/>
    <p:sldId id="837" r:id="rId88"/>
    <p:sldId id="838" r:id="rId89"/>
    <p:sldId id="839" r:id="rId90"/>
    <p:sldId id="840" r:id="rId91"/>
    <p:sldId id="841" r:id="rId92"/>
    <p:sldId id="842" r:id="rId93"/>
    <p:sldId id="773" r:id="rId94"/>
    <p:sldId id="817" r:id="rId95"/>
    <p:sldId id="836" r:id="rId96"/>
    <p:sldId id="774" r:id="rId97"/>
    <p:sldId id="314" r:id="rId98"/>
  </p:sldIdLst>
  <p:sldSz cx="12192000" cy="6858000"/>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amp; content" id="{AEEF91B5-C040-418C-A7EF-D396E8C5FE21}">
          <p14:sldIdLst>
            <p14:sldId id="277"/>
            <p14:sldId id="833"/>
            <p14:sldId id="775"/>
            <p14:sldId id="1645"/>
            <p14:sldId id="795"/>
            <p14:sldId id="826"/>
            <p14:sldId id="768"/>
            <p14:sldId id="770"/>
            <p14:sldId id="809"/>
            <p14:sldId id="509"/>
            <p14:sldId id="711"/>
            <p14:sldId id="713"/>
            <p14:sldId id="716"/>
            <p14:sldId id="698"/>
            <p14:sldId id="703"/>
            <p14:sldId id="717"/>
            <p14:sldId id="1616"/>
            <p14:sldId id="811"/>
            <p14:sldId id="769"/>
            <p14:sldId id="1072"/>
            <p14:sldId id="1599"/>
            <p14:sldId id="1613"/>
            <p14:sldId id="728"/>
            <p14:sldId id="1570"/>
            <p14:sldId id="1576"/>
            <p14:sldId id="288"/>
            <p14:sldId id="1602"/>
            <p14:sldId id="1577"/>
            <p14:sldId id="1603"/>
            <p14:sldId id="1567"/>
            <p14:sldId id="1604"/>
            <p14:sldId id="579"/>
            <p14:sldId id="754"/>
            <p14:sldId id="1557"/>
            <p14:sldId id="1612"/>
            <p14:sldId id="1586"/>
            <p14:sldId id="436"/>
            <p14:sldId id="503"/>
            <p14:sldId id="289"/>
            <p14:sldId id="1592"/>
            <p14:sldId id="1614"/>
            <p14:sldId id="1061"/>
            <p14:sldId id="1608"/>
            <p14:sldId id="1615"/>
            <p14:sldId id="392"/>
            <p14:sldId id="341"/>
            <p14:sldId id="1606"/>
            <p14:sldId id="1588"/>
            <p14:sldId id="1601"/>
            <p14:sldId id="1081"/>
            <p14:sldId id="1561"/>
            <p14:sldId id="1572"/>
            <p14:sldId id="1596"/>
            <p14:sldId id="1564"/>
            <p14:sldId id="1597"/>
            <p14:sldId id="1574"/>
            <p14:sldId id="1097"/>
            <p14:sldId id="1099"/>
            <p14:sldId id="1595"/>
            <p14:sldId id="771"/>
            <p14:sldId id="320"/>
            <p14:sldId id="357"/>
            <p14:sldId id="325"/>
            <p14:sldId id="326"/>
            <p14:sldId id="327"/>
            <p14:sldId id="328"/>
            <p14:sldId id="329"/>
            <p14:sldId id="794"/>
            <p14:sldId id="772"/>
            <p14:sldId id="257"/>
            <p14:sldId id="258"/>
            <p14:sldId id="261"/>
            <p14:sldId id="262"/>
            <p14:sldId id="259"/>
            <p14:sldId id="263"/>
            <p14:sldId id="256"/>
            <p14:sldId id="790"/>
            <p14:sldId id="791"/>
            <p14:sldId id="792"/>
            <p14:sldId id="837"/>
            <p14:sldId id="838"/>
            <p14:sldId id="839"/>
            <p14:sldId id="840"/>
            <p14:sldId id="841"/>
            <p14:sldId id="842"/>
            <p14:sldId id="773"/>
            <p14:sldId id="817"/>
            <p14:sldId id="836"/>
            <p14:sldId id="774"/>
            <p14:sldId id="314"/>
          </p14:sldIdLst>
        </p14:section>
        <p14:section name="Basic text box" id="{DCD4DD07-CAF7-4E7A-9DCD-CDE5ABF2F349}">
          <p14:sldIdLst/>
        </p14:section>
        <p14:section name="Infographics" id="{C4E083B3-F14A-4392-9B82-0F42DAC53658}">
          <p14:sldIdLst/>
        </p14:section>
        <p14:section name="End &amp; Contact" id="{7D930A8E-F6E7-47DF-97AA-43BE2C93C7F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uiar, Paul (DESE)" initials="AP(" lastIdx="4" clrIdx="0">
    <p:extLst>
      <p:ext uri="{19B8F6BF-5375-455C-9EA6-DF929625EA0E}">
        <p15:presenceInfo xmlns:p15="http://schemas.microsoft.com/office/powerpoint/2012/main" userId="S::Paul.J.Aguiar@mass.gov::4f4e154e-5a5e-4118-b4cf-9e86433c0d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5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86432" autoAdjust="0"/>
  </p:normalViewPr>
  <p:slideViewPr>
    <p:cSldViewPr snapToGrid="0">
      <p:cViewPr varScale="1">
        <p:scale>
          <a:sx n="81" d="100"/>
          <a:sy n="81" d="100"/>
        </p:scale>
        <p:origin x="96" y="396"/>
      </p:cViewPr>
      <p:guideLst>
        <p:guide orient="horz" pos="2160"/>
        <p:guide pos="3840"/>
      </p:guideLst>
    </p:cSldViewPr>
  </p:slideViewPr>
  <p:outlineViewPr>
    <p:cViewPr>
      <p:scale>
        <a:sx n="33" d="100"/>
        <a:sy n="33" d="100"/>
      </p:scale>
      <p:origin x="0" y="-27883"/>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SE-FPS-MAL-001.doe.mass.edu\SHARED\Omega%20Drive\Dropbox\Aubree%20Webb\Projects\OLA\Data%20PPT\Data%20for%20PPT%202019-202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SE-FPS-MAL-001.doe.mass.edu\SHARED\Omega%20Drive\Dropbox\Aubree%20Webb\Projects\OLA\Data%20PPT\Data%20for%20PPT%202019-2020.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Enrollment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89-4B70-AF36-428E0C7F0C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89-4B70-AF36-428E0C7F0C57}"/>
              </c:ext>
            </c:extLst>
          </c:dPt>
          <c:dLbls>
            <c:delete val="1"/>
          </c:dLbls>
          <c:cat>
            <c:strRef>
              <c:f>Sheet1!$A$2:$A$3</c:f>
              <c:strCache>
                <c:ptCount val="2"/>
                <c:pt idx="0">
                  <c:v>All Students</c:v>
                </c:pt>
                <c:pt idx="1">
                  <c:v>English Learners</c:v>
                </c:pt>
              </c:strCache>
            </c:strRef>
          </c:cat>
          <c:val>
            <c:numRef>
              <c:f>Sheet1!$B$2:$B$3</c:f>
              <c:numCache>
                <c:formatCode>General</c:formatCode>
                <c:ptCount val="2"/>
                <c:pt idx="0">
                  <c:v>89.2</c:v>
                </c:pt>
                <c:pt idx="1">
                  <c:v>10.8</c:v>
                </c:pt>
              </c:numCache>
            </c:numRef>
          </c:val>
          <c:extLst>
            <c:ext xmlns:c16="http://schemas.microsoft.com/office/drawing/2014/chart" uri="{C3380CC4-5D6E-409C-BE32-E72D297353CC}">
              <c16:uniqueId val="{00000000-D1ED-4976-97D1-EC8E226A666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7902844810279781"/>
          <c:y val="0.91051333955704772"/>
          <c:w val="0.4217818969002341"/>
          <c:h val="8.948666044295230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58-477B-BB98-A35EB2FD9C1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58-477B-BB98-A35EB2FD9C16}"/>
              </c:ext>
            </c:extLst>
          </c:dPt>
          <c:val>
            <c:numRef>
              <c:f>Sheet1!$B$2:$B$3</c:f>
              <c:numCache>
                <c:formatCode>General</c:formatCode>
                <c:ptCount val="2"/>
                <c:pt idx="0">
                  <c:v>72</c:v>
                </c:pt>
                <c:pt idx="1">
                  <c:v>23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First Language Not English</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All Students</c:v>
                      </c:pt>
                      <c:pt idx="1">
                        <c:v>ELs</c:v>
                      </c:pt>
                    </c:strCache>
                  </c:strRef>
                </c15:cat>
              </c15:filteredCategoryTitle>
            </c:ext>
            <c:ext xmlns:c16="http://schemas.microsoft.com/office/drawing/2014/chart" uri="{C3380CC4-5D6E-409C-BE32-E72D297353CC}">
              <c16:uniqueId val="{00000004-8C58-477B-BB98-A35EB2FD9C1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35401610073096967"/>
          <c:y val="0.85750115155412321"/>
          <c:w val="0.29196762218832389"/>
          <c:h val="0.1265951920449994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t>English</a:t>
            </a:r>
            <a:r>
              <a:rPr lang="en-US" baseline="0"/>
              <a:t> Learner Education </a:t>
            </a:r>
            <a:r>
              <a:rPr lang="en-US"/>
              <a:t>Program Enrollment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Program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E89-4B70-AF36-428E0C7F0C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E89-4B70-AF36-428E0C7F0C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E89-4B70-AF36-428E0C7F0C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E89-4B70-AF36-428E0C7F0C57}"/>
              </c:ext>
            </c:extLst>
          </c:dPt>
          <c:cat>
            <c:strRef>
              <c:f>Sheet1!$A$2:$A$5</c:f>
              <c:strCache>
                <c:ptCount val="4"/>
                <c:pt idx="0">
                  <c:v>Sheltered English Immersion (English Only)</c:v>
                </c:pt>
                <c:pt idx="1">
                  <c:v>Bilingual Education (Two-Way Immersion, One-Way Immersion, Transitional Bilingual Education)</c:v>
                </c:pt>
                <c:pt idx="2">
                  <c:v>Opted Out</c:v>
                </c:pt>
                <c:pt idx="3">
                  <c:v>Not enrolled</c:v>
                </c:pt>
              </c:strCache>
            </c:strRef>
          </c:cat>
          <c:val>
            <c:numRef>
              <c:f>Sheet1!$B$2:$B$5</c:f>
              <c:numCache>
                <c:formatCode>General</c:formatCode>
                <c:ptCount val="4"/>
                <c:pt idx="0">
                  <c:v>90.1</c:v>
                </c:pt>
                <c:pt idx="1">
                  <c:v>3.07</c:v>
                </c:pt>
                <c:pt idx="2">
                  <c:v>3</c:v>
                </c:pt>
                <c:pt idx="3">
                  <c:v>3.2</c:v>
                </c:pt>
              </c:numCache>
            </c:numRef>
          </c:val>
          <c:extLst>
            <c:ext xmlns:c16="http://schemas.microsoft.com/office/drawing/2014/chart" uri="{C3380CC4-5D6E-409C-BE32-E72D297353CC}">
              <c16:uniqueId val="{00000000-D1ED-4976-97D1-EC8E226A6660}"/>
            </c:ext>
          </c:extLst>
        </c:ser>
        <c:dLbls>
          <c:showLegendKey val="0"/>
          <c:showVal val="0"/>
          <c:showCatName val="0"/>
          <c:showSerName val="0"/>
          <c:showPercent val="0"/>
          <c:showBubbleSize val="0"/>
          <c:showLeaderLines val="1"/>
        </c:dLbls>
        <c:firstSliceAng val="9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Elementary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63</c:v>
                </c:pt>
              </c:numCache>
            </c:numRef>
          </c:val>
          <c:extLst>
            <c:ext xmlns:c16="http://schemas.microsoft.com/office/drawing/2014/chart" uri="{C3380CC4-5D6E-409C-BE32-E72D297353CC}">
              <c16:uniqueId val="{00000000-6D44-42F5-9414-88AD2FB90867}"/>
            </c:ext>
          </c:extLst>
        </c:ser>
        <c:ser>
          <c:idx val="1"/>
          <c:order val="1"/>
          <c:tx>
            <c:strRef>
              <c:f>Sheet1!$C$1</c:f>
              <c:strCache>
                <c:ptCount val="1"/>
                <c:pt idx="0">
                  <c:v>Middle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36</c:v>
                </c:pt>
              </c:numCache>
            </c:numRef>
          </c:val>
          <c:extLst>
            <c:ext xmlns:c16="http://schemas.microsoft.com/office/drawing/2014/chart" uri="{C3380CC4-5D6E-409C-BE32-E72D297353CC}">
              <c16:uniqueId val="{00000001-6D44-42F5-9414-88AD2FB90867}"/>
            </c:ext>
          </c:extLst>
        </c:ser>
        <c:ser>
          <c:idx val="2"/>
          <c:order val="2"/>
          <c:tx>
            <c:strRef>
              <c:f>Sheet1!$D$1</c:f>
              <c:strCache>
                <c:ptCount val="1"/>
                <c:pt idx="0">
                  <c:v>High School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31</c:v>
                </c:pt>
              </c:numCache>
            </c:numRef>
          </c:val>
          <c:extLst>
            <c:ext xmlns:c16="http://schemas.microsoft.com/office/drawing/2014/chart" uri="{C3380CC4-5D6E-409C-BE32-E72D297353CC}">
              <c16:uniqueId val="{00000002-6D44-42F5-9414-88AD2FB90867}"/>
            </c:ext>
          </c:extLst>
        </c:ser>
        <c:dLbls>
          <c:showLegendKey val="0"/>
          <c:showVal val="0"/>
          <c:showCatName val="0"/>
          <c:showSerName val="0"/>
          <c:showPercent val="0"/>
          <c:showBubbleSize val="0"/>
        </c:dLbls>
        <c:gapWidth val="219"/>
        <c:overlap val="-27"/>
        <c:axId val="621361640"/>
        <c:axId val="621362296"/>
      </c:barChart>
      <c:catAx>
        <c:axId val="621361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1362296"/>
        <c:crosses val="autoZero"/>
        <c:auto val="1"/>
        <c:lblAlgn val="ctr"/>
        <c:lblOffset val="100"/>
        <c:noMultiLvlLbl val="0"/>
      </c:catAx>
      <c:valAx>
        <c:axId val="62136229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21361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Elementary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64</c:v>
                </c:pt>
              </c:numCache>
            </c:numRef>
          </c:val>
          <c:extLst>
            <c:ext xmlns:c16="http://schemas.microsoft.com/office/drawing/2014/chart" uri="{C3380CC4-5D6E-409C-BE32-E72D297353CC}">
              <c16:uniqueId val="{00000000-9FBA-472F-9CF4-238A596C478D}"/>
            </c:ext>
          </c:extLst>
        </c:ser>
        <c:ser>
          <c:idx val="1"/>
          <c:order val="1"/>
          <c:tx>
            <c:strRef>
              <c:f>Sheet1!$C$1</c:f>
              <c:strCache>
                <c:ptCount val="1"/>
                <c:pt idx="0">
                  <c:v>Middle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34</c:v>
                </c:pt>
              </c:numCache>
            </c:numRef>
          </c:val>
          <c:extLst>
            <c:ext xmlns:c16="http://schemas.microsoft.com/office/drawing/2014/chart" uri="{C3380CC4-5D6E-409C-BE32-E72D297353CC}">
              <c16:uniqueId val="{00000001-9FBA-472F-9CF4-238A596C478D}"/>
            </c:ext>
          </c:extLst>
        </c:ser>
        <c:ser>
          <c:idx val="2"/>
          <c:order val="2"/>
          <c:tx>
            <c:strRef>
              <c:f>Sheet1!$D$1</c:f>
              <c:strCache>
                <c:ptCount val="1"/>
                <c:pt idx="0">
                  <c:v>High School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24</c:v>
                </c:pt>
              </c:numCache>
            </c:numRef>
          </c:val>
          <c:extLst>
            <c:ext xmlns:c16="http://schemas.microsoft.com/office/drawing/2014/chart" uri="{C3380CC4-5D6E-409C-BE32-E72D297353CC}">
              <c16:uniqueId val="{00000002-9FBA-472F-9CF4-238A596C478D}"/>
            </c:ext>
          </c:extLst>
        </c:ser>
        <c:dLbls>
          <c:showLegendKey val="0"/>
          <c:showVal val="0"/>
          <c:showCatName val="0"/>
          <c:showSerName val="0"/>
          <c:showPercent val="0"/>
          <c:showBubbleSize val="0"/>
        </c:dLbls>
        <c:gapWidth val="219"/>
        <c:overlap val="-27"/>
        <c:axId val="624927600"/>
        <c:axId val="624925304"/>
      </c:barChart>
      <c:catAx>
        <c:axId val="624927600"/>
        <c:scaling>
          <c:orientation val="minMax"/>
        </c:scaling>
        <c:delete val="1"/>
        <c:axPos val="b"/>
        <c:numFmt formatCode="General" sourceLinked="1"/>
        <c:majorTickMark val="none"/>
        <c:minorTickMark val="none"/>
        <c:tickLblPos val="nextTo"/>
        <c:crossAx val="624925304"/>
        <c:crosses val="autoZero"/>
        <c:auto val="1"/>
        <c:lblAlgn val="ctr"/>
        <c:lblOffset val="100"/>
        <c:noMultiLvlLbl val="0"/>
      </c:catAx>
      <c:valAx>
        <c:axId val="6249253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2492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rgbClr val="54759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2">
                        <a:lumMod val="1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'Highschool Enrollment'!$K$4:$K$10</c:f>
              <c:numCache>
                <c:formatCode>_(* #,##0_);_(* \(#,##0\);_(* "-"??_);_(@_)</c:formatCode>
                <c:ptCount val="7"/>
                <c:pt idx="0">
                  <c:v>14184</c:v>
                </c:pt>
                <c:pt idx="1">
                  <c:v>15543</c:v>
                </c:pt>
                <c:pt idx="2">
                  <c:v>16493</c:v>
                </c:pt>
                <c:pt idx="3">
                  <c:v>17987</c:v>
                </c:pt>
                <c:pt idx="4">
                  <c:v>19723</c:v>
                </c:pt>
                <c:pt idx="5">
                  <c:v>22918</c:v>
                </c:pt>
                <c:pt idx="6">
                  <c:v>24075</c:v>
                </c:pt>
              </c:numCache>
            </c:numRef>
          </c:val>
          <c:extLst>
            <c:ext xmlns:c15="http://schemas.microsoft.com/office/drawing/2012/chart" uri="{02D57815-91ED-43cb-92C2-25804820EDAC}">
              <c15:filteredCategoryTitle>
                <c15:cat>
                  <c:numRef>
                    <c:extLst>
                      <c:ext uri="{02D57815-91ED-43cb-92C2-25804820EDAC}">
                        <c15:formulaRef>
                          <c15:sqref>'Highschool Enrollment'!$J$4:$J$10</c15:sqref>
                        </c15:formulaRef>
                      </c:ext>
                    </c:extLst>
                    <c:numCache>
                      <c:formatCode>General</c:formatCode>
                      <c:ptCount val="7"/>
                      <c:pt idx="0">
                        <c:v>2014</c:v>
                      </c:pt>
                      <c:pt idx="1">
                        <c:v>2015</c:v>
                      </c:pt>
                      <c:pt idx="2">
                        <c:v>2016</c:v>
                      </c:pt>
                      <c:pt idx="3">
                        <c:v>2017</c:v>
                      </c:pt>
                      <c:pt idx="4">
                        <c:v>2018</c:v>
                      </c:pt>
                      <c:pt idx="5">
                        <c:v>2019</c:v>
                      </c:pt>
                      <c:pt idx="6">
                        <c:v>2020</c:v>
                      </c:pt>
                    </c:numCache>
                  </c:numRef>
                </c15:cat>
              </c15:filteredCategoryTitle>
            </c:ext>
            <c:ext xmlns:c16="http://schemas.microsoft.com/office/drawing/2014/chart" uri="{C3380CC4-5D6E-409C-BE32-E72D297353CC}">
              <c16:uniqueId val="{00000000-821D-471C-BEAF-6370B5423094}"/>
            </c:ext>
          </c:extLst>
        </c:ser>
        <c:dLbls>
          <c:showLegendKey val="0"/>
          <c:showVal val="0"/>
          <c:showCatName val="0"/>
          <c:showSerName val="0"/>
          <c:showPercent val="0"/>
          <c:showBubbleSize val="0"/>
        </c:dLbls>
        <c:gapWidth val="50"/>
        <c:axId val="1882146992"/>
        <c:axId val="1882144080"/>
      </c:barChart>
      <c:catAx>
        <c:axId val="1882146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crossAx val="1882144080"/>
        <c:crosses val="autoZero"/>
        <c:auto val="1"/>
        <c:lblAlgn val="ctr"/>
        <c:lblOffset val="100"/>
        <c:noMultiLvlLbl val="0"/>
      </c:catAx>
      <c:valAx>
        <c:axId val="1882144080"/>
        <c:scaling>
          <c:orientation val="minMax"/>
        </c:scaling>
        <c:delete val="1"/>
        <c:axPos val="l"/>
        <c:numFmt formatCode="_(* #,##0_);_(* \(#,##0\);_(* &quot;-&quot;??_);_(@_)" sourceLinked="1"/>
        <c:majorTickMark val="none"/>
        <c:minorTickMark val="none"/>
        <c:tickLblPos val="nextTo"/>
        <c:crossAx val="1882146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547596"/>
              </a:solidFill>
              <a:round/>
            </a:ln>
            <a:effectLst/>
          </c:spPr>
          <c:marker>
            <c:symbol val="circle"/>
            <c:size val="5"/>
            <c:spPr>
              <a:solidFill>
                <a:schemeClr val="accent1"/>
              </a:solidFill>
              <a:ln w="9525">
                <a:solidFill>
                  <a:srgbClr val="547596"/>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Dropout!$C$2:$C$10</c:f>
              <c:numCache>
                <c:formatCode>General</c:formatCode>
                <c:ptCount val="9"/>
                <c:pt idx="0">
                  <c:v>7.9</c:v>
                </c:pt>
                <c:pt idx="1">
                  <c:v>6.9</c:v>
                </c:pt>
                <c:pt idx="2">
                  <c:v>6.5</c:v>
                </c:pt>
                <c:pt idx="3">
                  <c:v>6.3</c:v>
                </c:pt>
                <c:pt idx="4">
                  <c:v>5.7</c:v>
                </c:pt>
                <c:pt idx="5">
                  <c:v>6.6</c:v>
                </c:pt>
                <c:pt idx="6">
                  <c:v>6.5</c:v>
                </c:pt>
                <c:pt idx="7">
                  <c:v>7.6</c:v>
                </c:pt>
                <c:pt idx="8">
                  <c:v>7.1</c:v>
                </c:pt>
              </c:numCache>
            </c:numRef>
          </c:val>
          <c:smooth val="0"/>
          <c:extLst>
            <c:ext xmlns:c15="http://schemas.microsoft.com/office/drawing/2012/chart" uri="{02D57815-91ED-43cb-92C2-25804820EDAC}">
              <c15:filteredSeriesTitle>
                <c15:tx>
                  <c:strRef>
                    <c:extLst>
                      <c:ext uri="{02D57815-91ED-43cb-92C2-25804820EDAC}">
                        <c15:formulaRef>
                          <c15:sqref>Dropout!$C$1</c15:sqref>
                        </c15:formulaRef>
                      </c:ext>
                    </c:extLst>
                    <c:strCache>
                      <c:ptCount val="1"/>
                      <c:pt idx="0">
                        <c:v>EL</c:v>
                      </c:pt>
                    </c:strCache>
                  </c:strRef>
                </c15:tx>
              </c15:filteredSeriesTitle>
            </c:ext>
            <c:ext xmlns:c15="http://schemas.microsoft.com/office/drawing/2012/chart" uri="{02D57815-91ED-43cb-92C2-25804820EDAC}">
              <c15:filteredCategoryTitle>
                <c15:cat>
                  <c:numRef>
                    <c:extLst>
                      <c:ext uri="{02D57815-91ED-43cb-92C2-25804820EDAC}">
                        <c15:formulaRef>
                          <c15:sqref>Dropout!$B$2:$B$10</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15:cat>
              </c15:filteredCategoryTitle>
            </c:ext>
            <c:ext xmlns:c16="http://schemas.microsoft.com/office/drawing/2014/chart" uri="{C3380CC4-5D6E-409C-BE32-E72D297353CC}">
              <c16:uniqueId val="{00000000-398C-4C22-8E36-1940AAB2A16E}"/>
            </c:ext>
          </c:extLst>
        </c:ser>
        <c:ser>
          <c:idx val="1"/>
          <c:order val="1"/>
          <c:spPr>
            <a:ln w="28575" cap="rnd">
              <a:solidFill>
                <a:srgbClr val="E79747"/>
              </a:solidFill>
              <a:round/>
            </a:ln>
            <a:effectLst/>
          </c:spPr>
          <c:marker>
            <c:symbol val="circle"/>
            <c:size val="5"/>
            <c:spPr>
              <a:solidFill>
                <a:schemeClr val="accent2"/>
              </a:solidFill>
              <a:ln w="9525">
                <a:solidFill>
                  <a:srgbClr val="E79747"/>
                </a:solidFill>
              </a:ln>
              <a:effectLst/>
            </c:spPr>
          </c:marker>
          <c:dLbls>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Dropout!$D$2:$D$10</c:f>
              <c:numCache>
                <c:formatCode>General</c:formatCode>
                <c:ptCount val="9"/>
                <c:pt idx="0">
                  <c:v>2.5</c:v>
                </c:pt>
                <c:pt idx="1">
                  <c:v>2.2999999999999998</c:v>
                </c:pt>
                <c:pt idx="2">
                  <c:v>2</c:v>
                </c:pt>
                <c:pt idx="3">
                  <c:v>1.8</c:v>
                </c:pt>
                <c:pt idx="4">
                  <c:v>1.6</c:v>
                </c:pt>
                <c:pt idx="5">
                  <c:v>1.6</c:v>
                </c:pt>
                <c:pt idx="6">
                  <c:v>1.5</c:v>
                </c:pt>
                <c:pt idx="7">
                  <c:v>1.4</c:v>
                </c:pt>
                <c:pt idx="8">
                  <c:v>1.8</c:v>
                </c:pt>
              </c:numCache>
            </c:numRef>
          </c:val>
          <c:smooth val="0"/>
          <c:extLst>
            <c:ext xmlns:c15="http://schemas.microsoft.com/office/drawing/2012/chart" uri="{02D57815-91ED-43cb-92C2-25804820EDAC}">
              <c15:filteredSeriesTitle>
                <c15:tx>
                  <c:strRef>
                    <c:extLst>
                      <c:ext uri="{02D57815-91ED-43cb-92C2-25804820EDAC}">
                        <c15:formulaRef>
                          <c15:sqref>Dropout!$D$1</c15:sqref>
                        </c15:formulaRef>
                      </c:ext>
                    </c:extLst>
                    <c:strCache>
                      <c:ptCount val="1"/>
                      <c:pt idx="0">
                        <c:v>Non-EL</c:v>
                      </c:pt>
                    </c:strCache>
                  </c:strRef>
                </c15:tx>
              </c15:filteredSeriesTitle>
            </c:ext>
            <c:ext xmlns:c15="http://schemas.microsoft.com/office/drawing/2012/chart" uri="{02D57815-91ED-43cb-92C2-25804820EDAC}">
              <c15:filteredCategoryTitle>
                <c15:cat>
                  <c:numRef>
                    <c:extLst>
                      <c:ext uri="{02D57815-91ED-43cb-92C2-25804820EDAC}">
                        <c15:formulaRef>
                          <c15:sqref>Dropout!$B$2:$B$10</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15:cat>
              </c15:filteredCategoryTitle>
            </c:ext>
            <c:ext xmlns:c16="http://schemas.microsoft.com/office/drawing/2014/chart" uri="{C3380CC4-5D6E-409C-BE32-E72D297353CC}">
              <c16:uniqueId val="{00000001-398C-4C22-8E36-1940AAB2A16E}"/>
            </c:ext>
          </c:extLst>
        </c:ser>
        <c:dLbls>
          <c:showLegendKey val="0"/>
          <c:showVal val="0"/>
          <c:showCatName val="0"/>
          <c:showSerName val="0"/>
          <c:showPercent val="0"/>
          <c:showBubbleSize val="0"/>
        </c:dLbls>
        <c:marker val="1"/>
        <c:smooth val="0"/>
        <c:axId val="1756315760"/>
        <c:axId val="1756308272"/>
      </c:lineChart>
      <c:catAx>
        <c:axId val="175631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crossAx val="1756308272"/>
        <c:crosses val="autoZero"/>
        <c:auto val="1"/>
        <c:lblAlgn val="ctr"/>
        <c:lblOffset val="100"/>
        <c:noMultiLvlLbl val="0"/>
      </c:catAx>
      <c:valAx>
        <c:axId val="1756308272"/>
        <c:scaling>
          <c:orientation val="minMax"/>
        </c:scaling>
        <c:delete val="1"/>
        <c:axPos val="l"/>
        <c:numFmt formatCode="General" sourceLinked="1"/>
        <c:majorTickMark val="none"/>
        <c:minorTickMark val="none"/>
        <c:tickLblPos val="nextTo"/>
        <c:crossAx val="1756315760"/>
        <c:crosses val="autoZero"/>
        <c:crossBetween val="between"/>
      </c:valAx>
      <c:spPr>
        <a:noFill/>
        <a:ln>
          <a:noFill/>
        </a:ln>
        <a:effectLst/>
      </c:spPr>
    </c:plotArea>
    <c:legend>
      <c:legendPos val="b"/>
      <c:layout>
        <c:manualLayout>
          <c:xMode val="edge"/>
          <c:yMode val="edge"/>
          <c:x val="0.41627092864423643"/>
          <c:y val="0.90843461688942739"/>
          <c:w val="0.16524689638986464"/>
          <c:h val="9.156538311057262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solidFill>
            <a:schemeClr val="bg2">
              <a:lumMod val="10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BC66B4-F325-144F-A4C9-D7E6C38D9D3A}"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048247B8-2390-D74D-B601-D9C5332AA77E}">
      <dgm:prSet custT="1"/>
      <dgm:spPr/>
      <dgm:t>
        <a:bodyPr/>
        <a:lstStyle/>
        <a:p>
          <a:pPr rtl="0"/>
          <a:r>
            <a:rPr lang="en-US" sz="2000" b="1"/>
            <a:t>Education for Some</a:t>
          </a:r>
        </a:p>
      </dgm:t>
    </dgm:pt>
    <dgm:pt modelId="{BBF72C8A-6532-DB4C-9978-A72D8A339A94}" type="parTrans" cxnId="{08B00D1A-988E-604D-92CA-0C155078497F}">
      <dgm:prSet/>
      <dgm:spPr/>
      <dgm:t>
        <a:bodyPr/>
        <a:lstStyle/>
        <a:p>
          <a:endParaRPr lang="en-US"/>
        </a:p>
      </dgm:t>
    </dgm:pt>
    <dgm:pt modelId="{93D3B3AE-A4F8-784C-9D09-A3916E7DACDA}" type="sibTrans" cxnId="{08B00D1A-988E-604D-92CA-0C155078497F}">
      <dgm:prSet/>
      <dgm:spPr/>
      <dgm:t>
        <a:bodyPr/>
        <a:lstStyle/>
        <a:p>
          <a:endParaRPr lang="en-US"/>
        </a:p>
      </dgm:t>
    </dgm:pt>
    <dgm:pt modelId="{C86AD653-FC55-3541-A17E-CC39A9F70A6E}">
      <dgm:prSet/>
      <dgm:spPr/>
      <dgm:t>
        <a:bodyPr/>
        <a:lstStyle/>
        <a:p>
          <a:pPr rtl="0"/>
          <a:r>
            <a:rPr lang="en-US" sz="2000"/>
            <a:t>No Compulsory Schooling</a:t>
          </a:r>
        </a:p>
      </dgm:t>
    </dgm:pt>
    <dgm:pt modelId="{2E1146B3-CDA2-9F46-9ACF-4E7FE5EA348C}" type="parTrans" cxnId="{E499030D-F4E2-EF40-AF12-144457A74778}">
      <dgm:prSet/>
      <dgm:spPr/>
      <dgm:t>
        <a:bodyPr/>
        <a:lstStyle/>
        <a:p>
          <a:endParaRPr lang="en-US"/>
        </a:p>
      </dgm:t>
    </dgm:pt>
    <dgm:pt modelId="{7357DB85-C4D0-6B4D-BFA1-2DFB01A32FB4}" type="sibTrans" cxnId="{E499030D-F4E2-EF40-AF12-144457A74778}">
      <dgm:prSet/>
      <dgm:spPr/>
      <dgm:t>
        <a:bodyPr/>
        <a:lstStyle/>
        <a:p>
          <a:endParaRPr lang="en-US"/>
        </a:p>
      </dgm:t>
    </dgm:pt>
    <dgm:pt modelId="{23B0087A-0460-6F4C-B278-4F0055E77CE7}">
      <dgm:prSet custT="1"/>
      <dgm:spPr/>
      <dgm:t>
        <a:bodyPr/>
        <a:lstStyle/>
        <a:p>
          <a:pPr rtl="0"/>
          <a:r>
            <a:rPr lang="en-US" sz="2200" b="1"/>
            <a:t>Education for All</a:t>
          </a:r>
        </a:p>
        <a:p>
          <a:pPr rtl="0"/>
          <a:r>
            <a:rPr lang="en-US" sz="2000"/>
            <a:t>Compulsory schooling                                          </a:t>
          </a:r>
          <a:r>
            <a:rPr lang="en-US" sz="2400" b="1">
              <a:solidFill>
                <a:srgbClr val="00B050"/>
              </a:solidFill>
            </a:rPr>
            <a:t>Learning for EVERYONE</a:t>
          </a:r>
          <a:endParaRPr lang="en-US" sz="2200" b="1">
            <a:solidFill>
              <a:srgbClr val="00B050"/>
            </a:solidFill>
          </a:endParaRPr>
        </a:p>
        <a:p>
          <a:pPr rtl="0"/>
          <a:endParaRPr lang="en-US" sz="2200"/>
        </a:p>
      </dgm:t>
    </dgm:pt>
    <dgm:pt modelId="{0109833E-20B3-7D48-BCB5-FC139498F7FC}" type="parTrans" cxnId="{EBFED383-4DE7-764C-808F-02D0BFCDD3DF}">
      <dgm:prSet/>
      <dgm:spPr/>
      <dgm:t>
        <a:bodyPr/>
        <a:lstStyle/>
        <a:p>
          <a:endParaRPr lang="en-US"/>
        </a:p>
      </dgm:t>
    </dgm:pt>
    <dgm:pt modelId="{B81C4CCA-DD27-0940-AAFA-905A8D573BE9}" type="sibTrans" cxnId="{EBFED383-4DE7-764C-808F-02D0BFCDD3DF}">
      <dgm:prSet/>
      <dgm:spPr/>
      <dgm:t>
        <a:bodyPr/>
        <a:lstStyle/>
        <a:p>
          <a:endParaRPr lang="en-US"/>
        </a:p>
      </dgm:t>
    </dgm:pt>
    <dgm:pt modelId="{5685DDD9-F14E-CB4D-97CB-67AFAEAFA8C6}">
      <dgm:prSet/>
      <dgm:spPr/>
      <dgm:t>
        <a:bodyPr/>
        <a:lstStyle/>
        <a:p>
          <a:pPr rtl="0"/>
          <a:r>
            <a:rPr lang="en-US" sz="2000"/>
            <a:t>Compulsory schooling</a:t>
          </a:r>
        </a:p>
      </dgm:t>
    </dgm:pt>
    <dgm:pt modelId="{40E6F16D-93DE-704E-A77D-89D12516AB42}" type="parTrans" cxnId="{0004D00B-A6AC-874A-B19F-CBDC2D5D9648}">
      <dgm:prSet/>
      <dgm:spPr/>
      <dgm:t>
        <a:bodyPr/>
        <a:lstStyle/>
        <a:p>
          <a:endParaRPr lang="en-US"/>
        </a:p>
      </dgm:t>
    </dgm:pt>
    <dgm:pt modelId="{44544EC8-0A76-AA4A-973B-F9AB1437F6D8}" type="sibTrans" cxnId="{0004D00B-A6AC-874A-B19F-CBDC2D5D9648}">
      <dgm:prSet/>
      <dgm:spPr/>
      <dgm:t>
        <a:bodyPr/>
        <a:lstStyle/>
        <a:p>
          <a:endParaRPr lang="en-US"/>
        </a:p>
      </dgm:t>
    </dgm:pt>
    <dgm:pt modelId="{2A026320-E230-4A49-B071-643EAD2E3022}">
      <dgm:prSet custT="1"/>
      <dgm:spPr/>
      <dgm:t>
        <a:bodyPr/>
        <a:lstStyle/>
        <a:p>
          <a:pPr rtl="0"/>
          <a:r>
            <a:rPr lang="en-US" sz="2600"/>
            <a:t>   </a:t>
          </a:r>
          <a:r>
            <a:rPr lang="en-US" sz="2000" b="1"/>
            <a:t>Education for All</a:t>
          </a:r>
          <a:endParaRPr lang="en-US" sz="2600" b="1"/>
        </a:p>
      </dgm:t>
    </dgm:pt>
    <dgm:pt modelId="{E6DA5F5C-8107-B843-B274-BA2E70506119}" type="parTrans" cxnId="{BAF8FE6D-00E6-5C42-B71B-BD20BF48F3E8}">
      <dgm:prSet/>
      <dgm:spPr/>
      <dgm:t>
        <a:bodyPr/>
        <a:lstStyle/>
        <a:p>
          <a:endParaRPr lang="en-US"/>
        </a:p>
      </dgm:t>
    </dgm:pt>
    <dgm:pt modelId="{477930EC-DC84-4B44-868F-CD1ABA04FBF6}" type="sibTrans" cxnId="{BAF8FE6D-00E6-5C42-B71B-BD20BF48F3E8}">
      <dgm:prSet/>
      <dgm:spPr/>
      <dgm:t>
        <a:bodyPr/>
        <a:lstStyle/>
        <a:p>
          <a:endParaRPr lang="en-US"/>
        </a:p>
      </dgm:t>
    </dgm:pt>
    <dgm:pt modelId="{EBAF15BB-DC24-9043-8CEA-37040A6FDDB3}">
      <dgm:prSet custT="1"/>
      <dgm:spPr/>
      <dgm:t>
        <a:bodyPr/>
        <a:lstStyle/>
        <a:p>
          <a:pPr rtl="0"/>
          <a:r>
            <a:rPr lang="en-US" sz="2000" b="1">
              <a:solidFill>
                <a:srgbClr val="00B0F0"/>
              </a:solidFill>
            </a:rPr>
            <a:t>Learning for SOME</a:t>
          </a:r>
          <a:endParaRPr lang="en-US" sz="2000">
            <a:solidFill>
              <a:srgbClr val="00B0F0"/>
            </a:solidFill>
          </a:endParaRPr>
        </a:p>
      </dgm:t>
    </dgm:pt>
    <dgm:pt modelId="{32C043FC-EC60-DD45-AE00-3AA340139DFB}" type="parTrans" cxnId="{061C4ADF-5A21-D446-AAD5-210E3A6D0298}">
      <dgm:prSet/>
      <dgm:spPr/>
      <dgm:t>
        <a:bodyPr/>
        <a:lstStyle/>
        <a:p>
          <a:endParaRPr lang="en-US"/>
        </a:p>
      </dgm:t>
    </dgm:pt>
    <dgm:pt modelId="{D63C08CD-6080-C247-8986-AA514BC508A6}" type="sibTrans" cxnId="{061C4ADF-5A21-D446-AAD5-210E3A6D0298}">
      <dgm:prSet/>
      <dgm:spPr/>
      <dgm:t>
        <a:bodyPr/>
        <a:lstStyle/>
        <a:p>
          <a:endParaRPr lang="en-US"/>
        </a:p>
      </dgm:t>
    </dgm:pt>
    <dgm:pt modelId="{DF8B6B23-1698-D34E-8532-E7E8B15CA988}">
      <dgm:prSet custT="1"/>
      <dgm:spPr/>
      <dgm:t>
        <a:bodyPr/>
        <a:lstStyle/>
        <a:p>
          <a:pPr rtl="0"/>
          <a:r>
            <a:rPr lang="en-US" sz="2000" b="1">
              <a:solidFill>
                <a:schemeClr val="accent4">
                  <a:lumMod val="75000"/>
                </a:schemeClr>
              </a:solidFill>
            </a:rPr>
            <a:t>Learning for </a:t>
          </a:r>
          <a:r>
            <a:rPr lang="en-US" sz="1600" b="1">
              <a:solidFill>
                <a:schemeClr val="accent4">
                  <a:lumMod val="75000"/>
                </a:schemeClr>
              </a:solidFill>
            </a:rPr>
            <a:t>A FE</a:t>
          </a:r>
          <a:r>
            <a:rPr lang="en-US" sz="1600">
              <a:solidFill>
                <a:schemeClr val="accent4">
                  <a:lumMod val="75000"/>
                </a:schemeClr>
              </a:solidFill>
            </a:rPr>
            <a:t>W                               </a:t>
          </a:r>
          <a:endParaRPr lang="en-US" sz="2000">
            <a:solidFill>
              <a:schemeClr val="accent4">
                <a:lumMod val="75000"/>
              </a:schemeClr>
            </a:solidFill>
          </a:endParaRPr>
        </a:p>
      </dgm:t>
    </dgm:pt>
    <dgm:pt modelId="{4C288C5C-1195-D145-B5CF-B62BEEF4CBAD}" type="parTrans" cxnId="{6A203E7B-59BF-8A44-8F2D-0FECAB37A78D}">
      <dgm:prSet/>
      <dgm:spPr/>
      <dgm:t>
        <a:bodyPr/>
        <a:lstStyle/>
        <a:p>
          <a:endParaRPr lang="en-US"/>
        </a:p>
      </dgm:t>
    </dgm:pt>
    <dgm:pt modelId="{D4543EBF-FC34-BB41-B245-27BDA726743A}" type="sibTrans" cxnId="{6A203E7B-59BF-8A44-8F2D-0FECAB37A78D}">
      <dgm:prSet/>
      <dgm:spPr/>
      <dgm:t>
        <a:bodyPr/>
        <a:lstStyle/>
        <a:p>
          <a:endParaRPr lang="en-US"/>
        </a:p>
      </dgm:t>
    </dgm:pt>
    <dgm:pt modelId="{543B6DF6-9D51-BD49-9AC0-CF81631D1BBE}" type="pres">
      <dgm:prSet presAssocID="{2CBC66B4-F325-144F-A4C9-D7E6C38D9D3A}" presName="rootnode" presStyleCnt="0">
        <dgm:presLayoutVars>
          <dgm:chMax/>
          <dgm:chPref/>
          <dgm:dir/>
          <dgm:animLvl val="lvl"/>
        </dgm:presLayoutVars>
      </dgm:prSet>
      <dgm:spPr/>
    </dgm:pt>
    <dgm:pt modelId="{F1F871D1-49B7-9A49-ACC8-BB6911D89F9A}" type="pres">
      <dgm:prSet presAssocID="{048247B8-2390-D74D-B601-D9C5332AA77E}" presName="composite" presStyleCnt="0"/>
      <dgm:spPr/>
    </dgm:pt>
    <dgm:pt modelId="{98A8FE85-87D2-6B46-91E4-FF03BE618C6D}" type="pres">
      <dgm:prSet presAssocID="{048247B8-2390-D74D-B601-D9C5332AA77E}" presName="LShape" presStyleLbl="alignNode1" presStyleIdx="0" presStyleCnt="5"/>
      <dgm:spPr>
        <a:solidFill>
          <a:srgbClr val="FFC000"/>
        </a:solidFill>
      </dgm:spPr>
    </dgm:pt>
    <dgm:pt modelId="{186C8A14-04EC-F349-9EA6-E4B11F219F22}" type="pres">
      <dgm:prSet presAssocID="{048247B8-2390-D74D-B601-D9C5332AA77E}" presName="ParentText" presStyleLbl="revTx" presStyleIdx="0" presStyleCnt="3">
        <dgm:presLayoutVars>
          <dgm:chMax val="0"/>
          <dgm:chPref val="0"/>
          <dgm:bulletEnabled val="1"/>
        </dgm:presLayoutVars>
      </dgm:prSet>
      <dgm:spPr/>
    </dgm:pt>
    <dgm:pt modelId="{755032C2-1CE5-B743-B764-B480D5920D08}" type="pres">
      <dgm:prSet presAssocID="{048247B8-2390-D74D-B601-D9C5332AA77E}" presName="Triangle" presStyleLbl="alignNode1" presStyleIdx="1" presStyleCnt="5" custAng="18980066"/>
      <dgm:spPr>
        <a:solidFill>
          <a:srgbClr val="FFC000"/>
        </a:solidFill>
      </dgm:spPr>
    </dgm:pt>
    <dgm:pt modelId="{1D934E4C-FEE4-ED46-9BC9-304B27EC6F87}" type="pres">
      <dgm:prSet presAssocID="{93D3B3AE-A4F8-784C-9D09-A3916E7DACDA}" presName="sibTrans" presStyleCnt="0"/>
      <dgm:spPr/>
    </dgm:pt>
    <dgm:pt modelId="{A0F671ED-BD21-1248-A5ED-4321B6134570}" type="pres">
      <dgm:prSet presAssocID="{93D3B3AE-A4F8-784C-9D09-A3916E7DACDA}" presName="space" presStyleCnt="0"/>
      <dgm:spPr/>
    </dgm:pt>
    <dgm:pt modelId="{BA317686-4737-6C4E-BE56-A5009EDF87BB}" type="pres">
      <dgm:prSet presAssocID="{2A026320-E230-4A49-B071-643EAD2E3022}" presName="composite" presStyleCnt="0"/>
      <dgm:spPr/>
    </dgm:pt>
    <dgm:pt modelId="{BBE9567B-2C6F-764C-80DC-9026CE2224D9}" type="pres">
      <dgm:prSet presAssocID="{2A026320-E230-4A49-B071-643EAD2E3022}" presName="LShape" presStyleLbl="alignNode1" presStyleIdx="2" presStyleCnt="5"/>
      <dgm:spPr/>
    </dgm:pt>
    <dgm:pt modelId="{3A45B64E-8AD6-4B48-8286-620250DBA0FA}" type="pres">
      <dgm:prSet presAssocID="{2A026320-E230-4A49-B071-643EAD2E3022}" presName="ParentText" presStyleLbl="revTx" presStyleIdx="1" presStyleCnt="3" custScaleX="113384" custLinFactNeighborX="9650">
        <dgm:presLayoutVars>
          <dgm:chMax val="0"/>
          <dgm:chPref val="0"/>
          <dgm:bulletEnabled val="1"/>
        </dgm:presLayoutVars>
      </dgm:prSet>
      <dgm:spPr/>
    </dgm:pt>
    <dgm:pt modelId="{049A49E6-7FF2-7D4D-8739-7966DD4DB323}" type="pres">
      <dgm:prSet presAssocID="{2A026320-E230-4A49-B071-643EAD2E3022}" presName="Triangle" presStyleLbl="alignNode1" presStyleIdx="3" presStyleCnt="5" custAng="19111152"/>
      <dgm:spPr>
        <a:solidFill>
          <a:schemeClr val="accent1"/>
        </a:solidFill>
      </dgm:spPr>
    </dgm:pt>
    <dgm:pt modelId="{A29FDB94-A539-114C-9B00-A4E922B75833}" type="pres">
      <dgm:prSet presAssocID="{477930EC-DC84-4B44-868F-CD1ABA04FBF6}" presName="sibTrans" presStyleCnt="0"/>
      <dgm:spPr/>
    </dgm:pt>
    <dgm:pt modelId="{765DA909-B031-A945-93CB-27388F26A366}" type="pres">
      <dgm:prSet presAssocID="{477930EC-DC84-4B44-868F-CD1ABA04FBF6}" presName="space" presStyleCnt="0"/>
      <dgm:spPr/>
    </dgm:pt>
    <dgm:pt modelId="{54634976-F53D-9D44-B880-14785439F52D}" type="pres">
      <dgm:prSet presAssocID="{23B0087A-0460-6F4C-B278-4F0055E77CE7}" presName="composite" presStyleCnt="0"/>
      <dgm:spPr/>
    </dgm:pt>
    <dgm:pt modelId="{7BC4E812-401F-084A-9FA3-776E98D9DFC8}" type="pres">
      <dgm:prSet presAssocID="{23B0087A-0460-6F4C-B278-4F0055E77CE7}" presName="LShape" presStyleLbl="alignNode1" presStyleIdx="4" presStyleCnt="5"/>
      <dgm:spPr>
        <a:solidFill>
          <a:schemeClr val="accent6">
            <a:lumMod val="40000"/>
            <a:lumOff val="60000"/>
          </a:schemeClr>
        </a:solidFill>
        <a:ln>
          <a:solidFill>
            <a:schemeClr val="accent6">
              <a:lumMod val="60000"/>
              <a:lumOff val="40000"/>
            </a:schemeClr>
          </a:solidFill>
        </a:ln>
      </dgm:spPr>
    </dgm:pt>
    <dgm:pt modelId="{00F26F9D-F4F5-024C-82E2-DF2B5318DF48}" type="pres">
      <dgm:prSet presAssocID="{23B0087A-0460-6F4C-B278-4F0055E77CE7}" presName="ParentText" presStyleLbl="revTx" presStyleIdx="2" presStyleCnt="3">
        <dgm:presLayoutVars>
          <dgm:chMax val="0"/>
          <dgm:chPref val="0"/>
          <dgm:bulletEnabled val="1"/>
        </dgm:presLayoutVars>
      </dgm:prSet>
      <dgm:spPr/>
    </dgm:pt>
  </dgm:ptLst>
  <dgm:cxnLst>
    <dgm:cxn modelId="{0004D00B-A6AC-874A-B19F-CBDC2D5D9648}" srcId="{2A026320-E230-4A49-B071-643EAD2E3022}" destId="{5685DDD9-F14E-CB4D-97CB-67AFAEAFA8C6}" srcOrd="0" destOrd="0" parTransId="{40E6F16D-93DE-704E-A77D-89D12516AB42}" sibTransId="{44544EC8-0A76-AA4A-973B-F9AB1437F6D8}"/>
    <dgm:cxn modelId="{E499030D-F4E2-EF40-AF12-144457A74778}" srcId="{048247B8-2390-D74D-B601-D9C5332AA77E}" destId="{C86AD653-FC55-3541-A17E-CC39A9F70A6E}" srcOrd="0" destOrd="0" parTransId="{2E1146B3-CDA2-9F46-9ACF-4E7FE5EA348C}" sibTransId="{7357DB85-C4D0-6B4D-BFA1-2DFB01A32FB4}"/>
    <dgm:cxn modelId="{08B00D1A-988E-604D-92CA-0C155078497F}" srcId="{2CBC66B4-F325-144F-A4C9-D7E6C38D9D3A}" destId="{048247B8-2390-D74D-B601-D9C5332AA77E}" srcOrd="0" destOrd="0" parTransId="{BBF72C8A-6532-DB4C-9978-A72D8A339A94}" sibTransId="{93D3B3AE-A4F8-784C-9D09-A3916E7DACDA}"/>
    <dgm:cxn modelId="{A91CCA23-C006-2E41-945B-42279BB91463}" type="presOf" srcId="{2CBC66B4-F325-144F-A4C9-D7E6C38D9D3A}" destId="{543B6DF6-9D51-BD49-9AC0-CF81631D1BBE}" srcOrd="0" destOrd="0" presId="urn:microsoft.com/office/officeart/2009/3/layout/StepUpProcess"/>
    <dgm:cxn modelId="{9290102D-77DB-D44C-A17B-47969279D4C6}" type="presOf" srcId="{C86AD653-FC55-3541-A17E-CC39A9F70A6E}" destId="{186C8A14-04EC-F349-9EA6-E4B11F219F22}" srcOrd="0" destOrd="1" presId="urn:microsoft.com/office/officeart/2009/3/layout/StepUpProcess"/>
    <dgm:cxn modelId="{3E06B062-EE57-1C4D-940E-1763DFD49FFF}" type="presOf" srcId="{EBAF15BB-DC24-9043-8CEA-37040A6FDDB3}" destId="{3A45B64E-8AD6-4B48-8286-620250DBA0FA}" srcOrd="0" destOrd="2" presId="urn:microsoft.com/office/officeart/2009/3/layout/StepUpProcess"/>
    <dgm:cxn modelId="{BAF8FE6D-00E6-5C42-B71B-BD20BF48F3E8}" srcId="{2CBC66B4-F325-144F-A4C9-D7E6C38D9D3A}" destId="{2A026320-E230-4A49-B071-643EAD2E3022}" srcOrd="1" destOrd="0" parTransId="{E6DA5F5C-8107-B843-B274-BA2E70506119}" sibTransId="{477930EC-DC84-4B44-868F-CD1ABA04FBF6}"/>
    <dgm:cxn modelId="{BE90847A-22DA-4D49-BFC7-517867D777AF}" type="presOf" srcId="{2A026320-E230-4A49-B071-643EAD2E3022}" destId="{3A45B64E-8AD6-4B48-8286-620250DBA0FA}" srcOrd="0" destOrd="0" presId="urn:microsoft.com/office/officeart/2009/3/layout/StepUpProcess"/>
    <dgm:cxn modelId="{6A203E7B-59BF-8A44-8F2D-0FECAB37A78D}" srcId="{048247B8-2390-D74D-B601-D9C5332AA77E}" destId="{DF8B6B23-1698-D34E-8532-E7E8B15CA988}" srcOrd="1" destOrd="0" parTransId="{4C288C5C-1195-D145-B5CF-B62BEEF4CBAD}" sibTransId="{D4543EBF-FC34-BB41-B245-27BDA726743A}"/>
    <dgm:cxn modelId="{BF95BE80-DEAB-4244-B9EB-236A7CA48D47}" type="presOf" srcId="{5685DDD9-F14E-CB4D-97CB-67AFAEAFA8C6}" destId="{3A45B64E-8AD6-4B48-8286-620250DBA0FA}" srcOrd="0" destOrd="1" presId="urn:microsoft.com/office/officeart/2009/3/layout/StepUpProcess"/>
    <dgm:cxn modelId="{EBFED383-4DE7-764C-808F-02D0BFCDD3DF}" srcId="{2CBC66B4-F325-144F-A4C9-D7E6C38D9D3A}" destId="{23B0087A-0460-6F4C-B278-4F0055E77CE7}" srcOrd="2" destOrd="0" parTransId="{0109833E-20B3-7D48-BCB5-FC139498F7FC}" sibTransId="{B81C4CCA-DD27-0940-AAFA-905A8D573BE9}"/>
    <dgm:cxn modelId="{796BA49A-6FDB-654A-8A46-5EDB2E270AA8}" type="presOf" srcId="{23B0087A-0460-6F4C-B278-4F0055E77CE7}" destId="{00F26F9D-F4F5-024C-82E2-DF2B5318DF48}" srcOrd="0" destOrd="0" presId="urn:microsoft.com/office/officeart/2009/3/layout/StepUpProcess"/>
    <dgm:cxn modelId="{5F5052C7-0E20-7647-9AF6-8EA71FC3A14F}" type="presOf" srcId="{048247B8-2390-D74D-B601-D9C5332AA77E}" destId="{186C8A14-04EC-F349-9EA6-E4B11F219F22}" srcOrd="0" destOrd="0" presId="urn:microsoft.com/office/officeart/2009/3/layout/StepUpProcess"/>
    <dgm:cxn modelId="{A38DB9D9-ED18-C74D-A0BF-E5835C85A475}" type="presOf" srcId="{DF8B6B23-1698-D34E-8532-E7E8B15CA988}" destId="{186C8A14-04EC-F349-9EA6-E4B11F219F22}" srcOrd="0" destOrd="2" presId="urn:microsoft.com/office/officeart/2009/3/layout/StepUpProcess"/>
    <dgm:cxn modelId="{061C4ADF-5A21-D446-AAD5-210E3A6D0298}" srcId="{2A026320-E230-4A49-B071-643EAD2E3022}" destId="{EBAF15BB-DC24-9043-8CEA-37040A6FDDB3}" srcOrd="1" destOrd="0" parTransId="{32C043FC-EC60-DD45-AE00-3AA340139DFB}" sibTransId="{D63C08CD-6080-C247-8986-AA514BC508A6}"/>
    <dgm:cxn modelId="{2B650A98-21DD-3E4D-B9D8-0C6F7FE1DC95}" type="presParOf" srcId="{543B6DF6-9D51-BD49-9AC0-CF81631D1BBE}" destId="{F1F871D1-49B7-9A49-ACC8-BB6911D89F9A}" srcOrd="0" destOrd="0" presId="urn:microsoft.com/office/officeart/2009/3/layout/StepUpProcess"/>
    <dgm:cxn modelId="{CEF62B7B-0C02-2B4C-95B9-9ADD9EC1364C}" type="presParOf" srcId="{F1F871D1-49B7-9A49-ACC8-BB6911D89F9A}" destId="{98A8FE85-87D2-6B46-91E4-FF03BE618C6D}" srcOrd="0" destOrd="0" presId="urn:microsoft.com/office/officeart/2009/3/layout/StepUpProcess"/>
    <dgm:cxn modelId="{8A1B936B-721F-3A4F-8374-0E533FE05C0F}" type="presParOf" srcId="{F1F871D1-49B7-9A49-ACC8-BB6911D89F9A}" destId="{186C8A14-04EC-F349-9EA6-E4B11F219F22}" srcOrd="1" destOrd="0" presId="urn:microsoft.com/office/officeart/2009/3/layout/StepUpProcess"/>
    <dgm:cxn modelId="{F5712153-3A69-3E4A-AF10-A341ED9FE079}" type="presParOf" srcId="{F1F871D1-49B7-9A49-ACC8-BB6911D89F9A}" destId="{755032C2-1CE5-B743-B764-B480D5920D08}" srcOrd="2" destOrd="0" presId="urn:microsoft.com/office/officeart/2009/3/layout/StepUpProcess"/>
    <dgm:cxn modelId="{9C6BF2AB-88A8-A04E-A0E9-5ED1987FC831}" type="presParOf" srcId="{543B6DF6-9D51-BD49-9AC0-CF81631D1BBE}" destId="{1D934E4C-FEE4-ED46-9BC9-304B27EC6F87}" srcOrd="1" destOrd="0" presId="urn:microsoft.com/office/officeart/2009/3/layout/StepUpProcess"/>
    <dgm:cxn modelId="{2B0791EE-07D2-104C-88C2-FC208DFEEA64}" type="presParOf" srcId="{1D934E4C-FEE4-ED46-9BC9-304B27EC6F87}" destId="{A0F671ED-BD21-1248-A5ED-4321B6134570}" srcOrd="0" destOrd="0" presId="urn:microsoft.com/office/officeart/2009/3/layout/StepUpProcess"/>
    <dgm:cxn modelId="{9BA9B920-1C81-294C-9C41-993C27C5502E}" type="presParOf" srcId="{543B6DF6-9D51-BD49-9AC0-CF81631D1BBE}" destId="{BA317686-4737-6C4E-BE56-A5009EDF87BB}" srcOrd="2" destOrd="0" presId="urn:microsoft.com/office/officeart/2009/3/layout/StepUpProcess"/>
    <dgm:cxn modelId="{6A4B3DAE-4798-0C46-85AD-2310A365B86A}" type="presParOf" srcId="{BA317686-4737-6C4E-BE56-A5009EDF87BB}" destId="{BBE9567B-2C6F-764C-80DC-9026CE2224D9}" srcOrd="0" destOrd="0" presId="urn:microsoft.com/office/officeart/2009/3/layout/StepUpProcess"/>
    <dgm:cxn modelId="{A4F896D6-8487-2A46-91B3-43820928CD43}" type="presParOf" srcId="{BA317686-4737-6C4E-BE56-A5009EDF87BB}" destId="{3A45B64E-8AD6-4B48-8286-620250DBA0FA}" srcOrd="1" destOrd="0" presId="urn:microsoft.com/office/officeart/2009/3/layout/StepUpProcess"/>
    <dgm:cxn modelId="{8458D639-B149-1343-87AC-D924F13221F6}" type="presParOf" srcId="{BA317686-4737-6C4E-BE56-A5009EDF87BB}" destId="{049A49E6-7FF2-7D4D-8739-7966DD4DB323}" srcOrd="2" destOrd="0" presId="urn:microsoft.com/office/officeart/2009/3/layout/StepUpProcess"/>
    <dgm:cxn modelId="{1E1E60B1-4701-DA4D-9616-46E6495AC089}" type="presParOf" srcId="{543B6DF6-9D51-BD49-9AC0-CF81631D1BBE}" destId="{A29FDB94-A539-114C-9B00-A4E922B75833}" srcOrd="3" destOrd="0" presId="urn:microsoft.com/office/officeart/2009/3/layout/StepUpProcess"/>
    <dgm:cxn modelId="{CA28317E-CC55-0A4D-AB63-6C0CEB2C95CB}" type="presParOf" srcId="{A29FDB94-A539-114C-9B00-A4E922B75833}" destId="{765DA909-B031-A945-93CB-27388F26A366}" srcOrd="0" destOrd="0" presId="urn:microsoft.com/office/officeart/2009/3/layout/StepUpProcess"/>
    <dgm:cxn modelId="{59DF646E-9EBC-1449-AB1F-9A2F212489BE}" type="presParOf" srcId="{543B6DF6-9D51-BD49-9AC0-CF81631D1BBE}" destId="{54634976-F53D-9D44-B880-14785439F52D}" srcOrd="4" destOrd="0" presId="urn:microsoft.com/office/officeart/2009/3/layout/StepUpProcess"/>
    <dgm:cxn modelId="{14E80F6E-06D2-A948-A4FE-6DE12F47E5C7}" type="presParOf" srcId="{54634976-F53D-9D44-B880-14785439F52D}" destId="{7BC4E812-401F-084A-9FA3-776E98D9DFC8}" srcOrd="0" destOrd="0" presId="urn:microsoft.com/office/officeart/2009/3/layout/StepUpProcess"/>
    <dgm:cxn modelId="{BE3786CC-000B-5D46-AFE2-E3175E7CC8DC}" type="presParOf" srcId="{54634976-F53D-9D44-B880-14785439F52D}" destId="{00F26F9D-F4F5-024C-82E2-DF2B5318DF48}"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BC66B4-F325-144F-A4C9-D7E6C38D9D3A}" type="doc">
      <dgm:prSet loTypeId="urn:microsoft.com/office/officeart/2009/3/layout/StepUpProcess" loCatId="" qsTypeId="urn:microsoft.com/office/officeart/2005/8/quickstyle/simple4" qsCatId="simple" csTypeId="urn:microsoft.com/office/officeart/2005/8/colors/accent1_2" csCatId="accent1" phldr="1"/>
      <dgm:spPr/>
      <dgm:t>
        <a:bodyPr/>
        <a:lstStyle/>
        <a:p>
          <a:endParaRPr lang="en-US"/>
        </a:p>
      </dgm:t>
    </dgm:pt>
    <dgm:pt modelId="{048247B8-2390-D74D-B601-D9C5332AA77E}">
      <dgm:prSet custT="1"/>
      <dgm:spPr/>
      <dgm:t>
        <a:bodyPr/>
        <a:lstStyle/>
        <a:p>
          <a:pPr rtl="0"/>
          <a:r>
            <a:rPr lang="en-US" sz="2000" b="1"/>
            <a:t>Education for Some</a:t>
          </a:r>
        </a:p>
      </dgm:t>
    </dgm:pt>
    <dgm:pt modelId="{BBF72C8A-6532-DB4C-9978-A72D8A339A94}" type="parTrans" cxnId="{08B00D1A-988E-604D-92CA-0C155078497F}">
      <dgm:prSet/>
      <dgm:spPr/>
      <dgm:t>
        <a:bodyPr/>
        <a:lstStyle/>
        <a:p>
          <a:endParaRPr lang="en-US"/>
        </a:p>
      </dgm:t>
    </dgm:pt>
    <dgm:pt modelId="{93D3B3AE-A4F8-784C-9D09-A3916E7DACDA}" type="sibTrans" cxnId="{08B00D1A-988E-604D-92CA-0C155078497F}">
      <dgm:prSet/>
      <dgm:spPr/>
      <dgm:t>
        <a:bodyPr/>
        <a:lstStyle/>
        <a:p>
          <a:endParaRPr lang="en-US"/>
        </a:p>
      </dgm:t>
    </dgm:pt>
    <dgm:pt modelId="{C86AD653-FC55-3541-A17E-CC39A9F70A6E}">
      <dgm:prSet/>
      <dgm:spPr/>
      <dgm:t>
        <a:bodyPr/>
        <a:lstStyle/>
        <a:p>
          <a:pPr rtl="0"/>
          <a:r>
            <a:rPr lang="en-US" sz="2000"/>
            <a:t>No Compulsory Schooling</a:t>
          </a:r>
        </a:p>
      </dgm:t>
    </dgm:pt>
    <dgm:pt modelId="{2E1146B3-CDA2-9F46-9ACF-4E7FE5EA348C}" type="parTrans" cxnId="{E499030D-F4E2-EF40-AF12-144457A74778}">
      <dgm:prSet/>
      <dgm:spPr/>
      <dgm:t>
        <a:bodyPr/>
        <a:lstStyle/>
        <a:p>
          <a:endParaRPr lang="en-US"/>
        </a:p>
      </dgm:t>
    </dgm:pt>
    <dgm:pt modelId="{7357DB85-C4D0-6B4D-BFA1-2DFB01A32FB4}" type="sibTrans" cxnId="{E499030D-F4E2-EF40-AF12-144457A74778}">
      <dgm:prSet/>
      <dgm:spPr/>
      <dgm:t>
        <a:bodyPr/>
        <a:lstStyle/>
        <a:p>
          <a:endParaRPr lang="en-US"/>
        </a:p>
      </dgm:t>
    </dgm:pt>
    <dgm:pt modelId="{23B0087A-0460-6F4C-B278-4F0055E77CE7}">
      <dgm:prSet custT="1"/>
      <dgm:spPr/>
      <dgm:t>
        <a:bodyPr/>
        <a:lstStyle/>
        <a:p>
          <a:pPr algn="l" rtl="0">
            <a:spcAft>
              <a:spcPct val="35000"/>
            </a:spcAft>
          </a:pPr>
          <a:r>
            <a:rPr lang="en-US" sz="2200" b="1"/>
            <a:t>Education for All</a:t>
          </a:r>
        </a:p>
        <a:p>
          <a:pPr algn="l" rtl="0">
            <a:spcAft>
              <a:spcPct val="35000"/>
            </a:spcAft>
          </a:pPr>
          <a:r>
            <a:rPr lang="en-US" sz="2000"/>
            <a:t>Compulsory schooling                                          </a:t>
          </a:r>
          <a:r>
            <a:rPr lang="en-US" sz="2400" b="1">
              <a:solidFill>
                <a:srgbClr val="00B050"/>
              </a:solidFill>
            </a:rPr>
            <a:t>Learning for EVERYONE </a:t>
          </a:r>
        </a:p>
        <a:p>
          <a:pPr algn="r" rtl="0">
            <a:spcAft>
              <a:spcPts val="0"/>
            </a:spcAft>
          </a:pPr>
          <a:r>
            <a:rPr lang="en-US" sz="1600" b="1">
              <a:solidFill>
                <a:srgbClr val="00B050"/>
              </a:solidFill>
              <a:latin typeface="+mj-lt"/>
            </a:rPr>
            <a:t>ESSA, (2017)</a:t>
          </a:r>
        </a:p>
        <a:p>
          <a:pPr algn="r" rtl="0">
            <a:spcAft>
              <a:spcPts val="0"/>
            </a:spcAft>
          </a:pPr>
          <a:r>
            <a:rPr lang="en-US" sz="1400">
              <a:solidFill>
                <a:srgbClr val="00B050"/>
              </a:solidFill>
              <a:latin typeface="+mj-lt"/>
            </a:rPr>
            <a:t>IDEA,(2004)</a:t>
          </a:r>
        </a:p>
      </dgm:t>
    </dgm:pt>
    <dgm:pt modelId="{0109833E-20B3-7D48-BCB5-FC139498F7FC}" type="parTrans" cxnId="{EBFED383-4DE7-764C-808F-02D0BFCDD3DF}">
      <dgm:prSet/>
      <dgm:spPr/>
      <dgm:t>
        <a:bodyPr/>
        <a:lstStyle/>
        <a:p>
          <a:endParaRPr lang="en-US"/>
        </a:p>
      </dgm:t>
    </dgm:pt>
    <dgm:pt modelId="{B81C4CCA-DD27-0940-AAFA-905A8D573BE9}" type="sibTrans" cxnId="{EBFED383-4DE7-764C-808F-02D0BFCDD3DF}">
      <dgm:prSet/>
      <dgm:spPr/>
      <dgm:t>
        <a:bodyPr/>
        <a:lstStyle/>
        <a:p>
          <a:endParaRPr lang="en-US"/>
        </a:p>
      </dgm:t>
    </dgm:pt>
    <dgm:pt modelId="{5685DDD9-F14E-CB4D-97CB-67AFAEAFA8C6}">
      <dgm:prSet/>
      <dgm:spPr/>
      <dgm:t>
        <a:bodyPr/>
        <a:lstStyle/>
        <a:p>
          <a:pPr rtl="0"/>
          <a:r>
            <a:rPr lang="en-US" sz="2000"/>
            <a:t>Compulsory schooling</a:t>
          </a:r>
        </a:p>
      </dgm:t>
    </dgm:pt>
    <dgm:pt modelId="{40E6F16D-93DE-704E-A77D-89D12516AB42}" type="parTrans" cxnId="{0004D00B-A6AC-874A-B19F-CBDC2D5D9648}">
      <dgm:prSet/>
      <dgm:spPr/>
      <dgm:t>
        <a:bodyPr/>
        <a:lstStyle/>
        <a:p>
          <a:endParaRPr lang="en-US"/>
        </a:p>
      </dgm:t>
    </dgm:pt>
    <dgm:pt modelId="{44544EC8-0A76-AA4A-973B-F9AB1437F6D8}" type="sibTrans" cxnId="{0004D00B-A6AC-874A-B19F-CBDC2D5D9648}">
      <dgm:prSet/>
      <dgm:spPr/>
      <dgm:t>
        <a:bodyPr/>
        <a:lstStyle/>
        <a:p>
          <a:endParaRPr lang="en-US"/>
        </a:p>
      </dgm:t>
    </dgm:pt>
    <dgm:pt modelId="{2A026320-E230-4A49-B071-643EAD2E3022}">
      <dgm:prSet custT="1"/>
      <dgm:spPr/>
      <dgm:t>
        <a:bodyPr/>
        <a:lstStyle/>
        <a:p>
          <a:pPr rtl="0"/>
          <a:r>
            <a:rPr lang="en-US" sz="2600"/>
            <a:t>   </a:t>
          </a:r>
          <a:r>
            <a:rPr lang="en-US" sz="2000" b="1"/>
            <a:t>Education for All</a:t>
          </a:r>
          <a:endParaRPr lang="en-US" sz="2600" b="1"/>
        </a:p>
      </dgm:t>
    </dgm:pt>
    <dgm:pt modelId="{E6DA5F5C-8107-B843-B274-BA2E70506119}" type="parTrans" cxnId="{BAF8FE6D-00E6-5C42-B71B-BD20BF48F3E8}">
      <dgm:prSet/>
      <dgm:spPr/>
      <dgm:t>
        <a:bodyPr/>
        <a:lstStyle/>
        <a:p>
          <a:endParaRPr lang="en-US"/>
        </a:p>
      </dgm:t>
    </dgm:pt>
    <dgm:pt modelId="{477930EC-DC84-4B44-868F-CD1ABA04FBF6}" type="sibTrans" cxnId="{BAF8FE6D-00E6-5C42-B71B-BD20BF48F3E8}">
      <dgm:prSet/>
      <dgm:spPr/>
      <dgm:t>
        <a:bodyPr/>
        <a:lstStyle/>
        <a:p>
          <a:endParaRPr lang="en-US"/>
        </a:p>
      </dgm:t>
    </dgm:pt>
    <dgm:pt modelId="{EBAF15BB-DC24-9043-8CEA-37040A6FDDB3}">
      <dgm:prSet custT="1"/>
      <dgm:spPr/>
      <dgm:t>
        <a:bodyPr/>
        <a:lstStyle/>
        <a:p>
          <a:pPr rtl="0"/>
          <a:r>
            <a:rPr lang="en-US" sz="2000" b="1">
              <a:solidFill>
                <a:srgbClr val="00B0F0"/>
              </a:solidFill>
            </a:rPr>
            <a:t>Learning for SOME</a:t>
          </a:r>
          <a:endParaRPr lang="en-US" sz="2000">
            <a:solidFill>
              <a:srgbClr val="00B0F0"/>
            </a:solidFill>
          </a:endParaRPr>
        </a:p>
      </dgm:t>
    </dgm:pt>
    <dgm:pt modelId="{32C043FC-EC60-DD45-AE00-3AA340139DFB}" type="parTrans" cxnId="{061C4ADF-5A21-D446-AAD5-210E3A6D0298}">
      <dgm:prSet/>
      <dgm:spPr/>
      <dgm:t>
        <a:bodyPr/>
        <a:lstStyle/>
        <a:p>
          <a:endParaRPr lang="en-US"/>
        </a:p>
      </dgm:t>
    </dgm:pt>
    <dgm:pt modelId="{D63C08CD-6080-C247-8986-AA514BC508A6}" type="sibTrans" cxnId="{061C4ADF-5A21-D446-AAD5-210E3A6D0298}">
      <dgm:prSet/>
      <dgm:spPr/>
      <dgm:t>
        <a:bodyPr/>
        <a:lstStyle/>
        <a:p>
          <a:endParaRPr lang="en-US"/>
        </a:p>
      </dgm:t>
    </dgm:pt>
    <dgm:pt modelId="{DF8B6B23-1698-D34E-8532-E7E8B15CA988}">
      <dgm:prSet custT="1"/>
      <dgm:spPr/>
      <dgm:t>
        <a:bodyPr/>
        <a:lstStyle/>
        <a:p>
          <a:pPr rtl="0"/>
          <a:r>
            <a:rPr lang="en-US" sz="2000" b="1">
              <a:solidFill>
                <a:schemeClr val="accent4">
                  <a:lumMod val="75000"/>
                </a:schemeClr>
              </a:solidFill>
            </a:rPr>
            <a:t>Learning for </a:t>
          </a:r>
          <a:r>
            <a:rPr lang="en-US" sz="1600" b="1">
              <a:solidFill>
                <a:schemeClr val="accent4">
                  <a:lumMod val="75000"/>
                </a:schemeClr>
              </a:solidFill>
            </a:rPr>
            <a:t>A FE</a:t>
          </a:r>
          <a:r>
            <a:rPr lang="en-US" sz="1600">
              <a:solidFill>
                <a:schemeClr val="accent4">
                  <a:lumMod val="75000"/>
                </a:schemeClr>
              </a:solidFill>
            </a:rPr>
            <a:t>W                               </a:t>
          </a:r>
          <a:endParaRPr lang="en-US" sz="2000">
            <a:solidFill>
              <a:schemeClr val="accent4">
                <a:lumMod val="75000"/>
              </a:schemeClr>
            </a:solidFill>
          </a:endParaRPr>
        </a:p>
      </dgm:t>
    </dgm:pt>
    <dgm:pt modelId="{4C288C5C-1195-D145-B5CF-B62BEEF4CBAD}" type="parTrans" cxnId="{6A203E7B-59BF-8A44-8F2D-0FECAB37A78D}">
      <dgm:prSet/>
      <dgm:spPr/>
      <dgm:t>
        <a:bodyPr/>
        <a:lstStyle/>
        <a:p>
          <a:endParaRPr lang="en-US"/>
        </a:p>
      </dgm:t>
    </dgm:pt>
    <dgm:pt modelId="{D4543EBF-FC34-BB41-B245-27BDA726743A}" type="sibTrans" cxnId="{6A203E7B-59BF-8A44-8F2D-0FECAB37A78D}">
      <dgm:prSet/>
      <dgm:spPr/>
      <dgm:t>
        <a:bodyPr/>
        <a:lstStyle/>
        <a:p>
          <a:endParaRPr lang="en-US"/>
        </a:p>
      </dgm:t>
    </dgm:pt>
    <dgm:pt modelId="{543B6DF6-9D51-BD49-9AC0-CF81631D1BBE}" type="pres">
      <dgm:prSet presAssocID="{2CBC66B4-F325-144F-A4C9-D7E6C38D9D3A}" presName="rootnode" presStyleCnt="0">
        <dgm:presLayoutVars>
          <dgm:chMax/>
          <dgm:chPref/>
          <dgm:dir/>
          <dgm:animLvl val="lvl"/>
        </dgm:presLayoutVars>
      </dgm:prSet>
      <dgm:spPr/>
    </dgm:pt>
    <dgm:pt modelId="{F1F871D1-49B7-9A49-ACC8-BB6911D89F9A}" type="pres">
      <dgm:prSet presAssocID="{048247B8-2390-D74D-B601-D9C5332AA77E}" presName="composite" presStyleCnt="0"/>
      <dgm:spPr/>
    </dgm:pt>
    <dgm:pt modelId="{98A8FE85-87D2-6B46-91E4-FF03BE618C6D}" type="pres">
      <dgm:prSet presAssocID="{048247B8-2390-D74D-B601-D9C5332AA77E}" presName="LShape" presStyleLbl="alignNode1" presStyleIdx="0" presStyleCnt="5"/>
      <dgm:spPr>
        <a:solidFill>
          <a:srgbClr val="FFC000"/>
        </a:solidFill>
      </dgm:spPr>
    </dgm:pt>
    <dgm:pt modelId="{186C8A14-04EC-F349-9EA6-E4B11F219F22}" type="pres">
      <dgm:prSet presAssocID="{048247B8-2390-D74D-B601-D9C5332AA77E}" presName="ParentText" presStyleLbl="revTx" presStyleIdx="0" presStyleCnt="3">
        <dgm:presLayoutVars>
          <dgm:chMax val="0"/>
          <dgm:chPref val="0"/>
          <dgm:bulletEnabled val="1"/>
        </dgm:presLayoutVars>
      </dgm:prSet>
      <dgm:spPr/>
    </dgm:pt>
    <dgm:pt modelId="{755032C2-1CE5-B743-B764-B480D5920D08}" type="pres">
      <dgm:prSet presAssocID="{048247B8-2390-D74D-B601-D9C5332AA77E}" presName="Triangle" presStyleLbl="alignNode1" presStyleIdx="1" presStyleCnt="5" custAng="18985589"/>
      <dgm:spPr>
        <a:solidFill>
          <a:schemeClr val="accent4"/>
        </a:solidFill>
      </dgm:spPr>
    </dgm:pt>
    <dgm:pt modelId="{1D934E4C-FEE4-ED46-9BC9-304B27EC6F87}" type="pres">
      <dgm:prSet presAssocID="{93D3B3AE-A4F8-784C-9D09-A3916E7DACDA}" presName="sibTrans" presStyleCnt="0"/>
      <dgm:spPr/>
    </dgm:pt>
    <dgm:pt modelId="{A0F671ED-BD21-1248-A5ED-4321B6134570}" type="pres">
      <dgm:prSet presAssocID="{93D3B3AE-A4F8-784C-9D09-A3916E7DACDA}" presName="space" presStyleCnt="0"/>
      <dgm:spPr/>
    </dgm:pt>
    <dgm:pt modelId="{BA317686-4737-6C4E-BE56-A5009EDF87BB}" type="pres">
      <dgm:prSet presAssocID="{2A026320-E230-4A49-B071-643EAD2E3022}" presName="composite" presStyleCnt="0"/>
      <dgm:spPr/>
    </dgm:pt>
    <dgm:pt modelId="{BBE9567B-2C6F-764C-80DC-9026CE2224D9}" type="pres">
      <dgm:prSet presAssocID="{2A026320-E230-4A49-B071-643EAD2E3022}" presName="LShape" presStyleLbl="alignNode1" presStyleIdx="2" presStyleCnt="5"/>
      <dgm:spPr/>
    </dgm:pt>
    <dgm:pt modelId="{3A45B64E-8AD6-4B48-8286-620250DBA0FA}" type="pres">
      <dgm:prSet presAssocID="{2A026320-E230-4A49-B071-643EAD2E3022}" presName="ParentText" presStyleLbl="revTx" presStyleIdx="1" presStyleCnt="3" custScaleX="113384" custLinFactNeighborX="9650">
        <dgm:presLayoutVars>
          <dgm:chMax val="0"/>
          <dgm:chPref val="0"/>
          <dgm:bulletEnabled val="1"/>
        </dgm:presLayoutVars>
      </dgm:prSet>
      <dgm:spPr/>
    </dgm:pt>
    <dgm:pt modelId="{049A49E6-7FF2-7D4D-8739-7966DD4DB323}" type="pres">
      <dgm:prSet presAssocID="{2A026320-E230-4A49-B071-643EAD2E3022}" presName="Triangle" presStyleLbl="alignNode1" presStyleIdx="3" presStyleCnt="5" custAng="18748846"/>
      <dgm:spPr/>
    </dgm:pt>
    <dgm:pt modelId="{A29FDB94-A539-114C-9B00-A4E922B75833}" type="pres">
      <dgm:prSet presAssocID="{477930EC-DC84-4B44-868F-CD1ABA04FBF6}" presName="sibTrans" presStyleCnt="0"/>
      <dgm:spPr/>
    </dgm:pt>
    <dgm:pt modelId="{765DA909-B031-A945-93CB-27388F26A366}" type="pres">
      <dgm:prSet presAssocID="{477930EC-DC84-4B44-868F-CD1ABA04FBF6}" presName="space" presStyleCnt="0"/>
      <dgm:spPr/>
    </dgm:pt>
    <dgm:pt modelId="{54634976-F53D-9D44-B880-14785439F52D}" type="pres">
      <dgm:prSet presAssocID="{23B0087A-0460-6F4C-B278-4F0055E77CE7}" presName="composite" presStyleCnt="0"/>
      <dgm:spPr/>
    </dgm:pt>
    <dgm:pt modelId="{7BC4E812-401F-084A-9FA3-776E98D9DFC8}" type="pres">
      <dgm:prSet presAssocID="{23B0087A-0460-6F4C-B278-4F0055E77CE7}" presName="LShape" presStyleLbl="alignNode1" presStyleIdx="4" presStyleCnt="5"/>
      <dgm:spPr>
        <a:solidFill>
          <a:schemeClr val="accent6">
            <a:lumMod val="40000"/>
            <a:lumOff val="60000"/>
          </a:schemeClr>
        </a:solidFill>
        <a:ln>
          <a:solidFill>
            <a:schemeClr val="accent6">
              <a:lumMod val="60000"/>
              <a:lumOff val="40000"/>
            </a:schemeClr>
          </a:solidFill>
        </a:ln>
      </dgm:spPr>
    </dgm:pt>
    <dgm:pt modelId="{00F26F9D-F4F5-024C-82E2-DF2B5318DF48}" type="pres">
      <dgm:prSet presAssocID="{23B0087A-0460-6F4C-B278-4F0055E77CE7}" presName="ParentText" presStyleLbl="revTx" presStyleIdx="2" presStyleCnt="3">
        <dgm:presLayoutVars>
          <dgm:chMax val="0"/>
          <dgm:chPref val="0"/>
          <dgm:bulletEnabled val="1"/>
        </dgm:presLayoutVars>
      </dgm:prSet>
      <dgm:spPr/>
    </dgm:pt>
  </dgm:ptLst>
  <dgm:cxnLst>
    <dgm:cxn modelId="{0004D00B-A6AC-874A-B19F-CBDC2D5D9648}" srcId="{2A026320-E230-4A49-B071-643EAD2E3022}" destId="{5685DDD9-F14E-CB4D-97CB-67AFAEAFA8C6}" srcOrd="0" destOrd="0" parTransId="{40E6F16D-93DE-704E-A77D-89D12516AB42}" sibTransId="{44544EC8-0A76-AA4A-973B-F9AB1437F6D8}"/>
    <dgm:cxn modelId="{E499030D-F4E2-EF40-AF12-144457A74778}" srcId="{048247B8-2390-D74D-B601-D9C5332AA77E}" destId="{C86AD653-FC55-3541-A17E-CC39A9F70A6E}" srcOrd="0" destOrd="0" parTransId="{2E1146B3-CDA2-9F46-9ACF-4E7FE5EA348C}" sibTransId="{7357DB85-C4D0-6B4D-BFA1-2DFB01A32FB4}"/>
    <dgm:cxn modelId="{08B00D1A-988E-604D-92CA-0C155078497F}" srcId="{2CBC66B4-F325-144F-A4C9-D7E6C38D9D3A}" destId="{048247B8-2390-D74D-B601-D9C5332AA77E}" srcOrd="0" destOrd="0" parTransId="{BBF72C8A-6532-DB4C-9978-A72D8A339A94}" sibTransId="{93D3B3AE-A4F8-784C-9D09-A3916E7DACDA}"/>
    <dgm:cxn modelId="{A91CCA23-C006-2E41-945B-42279BB91463}" type="presOf" srcId="{2CBC66B4-F325-144F-A4C9-D7E6C38D9D3A}" destId="{543B6DF6-9D51-BD49-9AC0-CF81631D1BBE}" srcOrd="0" destOrd="0" presId="urn:microsoft.com/office/officeart/2009/3/layout/StepUpProcess"/>
    <dgm:cxn modelId="{9290102D-77DB-D44C-A17B-47969279D4C6}" type="presOf" srcId="{C86AD653-FC55-3541-A17E-CC39A9F70A6E}" destId="{186C8A14-04EC-F349-9EA6-E4B11F219F22}" srcOrd="0" destOrd="1" presId="urn:microsoft.com/office/officeart/2009/3/layout/StepUpProcess"/>
    <dgm:cxn modelId="{3E06B062-EE57-1C4D-940E-1763DFD49FFF}" type="presOf" srcId="{EBAF15BB-DC24-9043-8CEA-37040A6FDDB3}" destId="{3A45B64E-8AD6-4B48-8286-620250DBA0FA}" srcOrd="0" destOrd="2" presId="urn:microsoft.com/office/officeart/2009/3/layout/StepUpProcess"/>
    <dgm:cxn modelId="{BAF8FE6D-00E6-5C42-B71B-BD20BF48F3E8}" srcId="{2CBC66B4-F325-144F-A4C9-D7E6C38D9D3A}" destId="{2A026320-E230-4A49-B071-643EAD2E3022}" srcOrd="1" destOrd="0" parTransId="{E6DA5F5C-8107-B843-B274-BA2E70506119}" sibTransId="{477930EC-DC84-4B44-868F-CD1ABA04FBF6}"/>
    <dgm:cxn modelId="{BE90847A-22DA-4D49-BFC7-517867D777AF}" type="presOf" srcId="{2A026320-E230-4A49-B071-643EAD2E3022}" destId="{3A45B64E-8AD6-4B48-8286-620250DBA0FA}" srcOrd="0" destOrd="0" presId="urn:microsoft.com/office/officeart/2009/3/layout/StepUpProcess"/>
    <dgm:cxn modelId="{6A203E7B-59BF-8A44-8F2D-0FECAB37A78D}" srcId="{048247B8-2390-D74D-B601-D9C5332AA77E}" destId="{DF8B6B23-1698-D34E-8532-E7E8B15CA988}" srcOrd="1" destOrd="0" parTransId="{4C288C5C-1195-D145-B5CF-B62BEEF4CBAD}" sibTransId="{D4543EBF-FC34-BB41-B245-27BDA726743A}"/>
    <dgm:cxn modelId="{BF95BE80-DEAB-4244-B9EB-236A7CA48D47}" type="presOf" srcId="{5685DDD9-F14E-CB4D-97CB-67AFAEAFA8C6}" destId="{3A45B64E-8AD6-4B48-8286-620250DBA0FA}" srcOrd="0" destOrd="1" presId="urn:microsoft.com/office/officeart/2009/3/layout/StepUpProcess"/>
    <dgm:cxn modelId="{EBFED383-4DE7-764C-808F-02D0BFCDD3DF}" srcId="{2CBC66B4-F325-144F-A4C9-D7E6C38D9D3A}" destId="{23B0087A-0460-6F4C-B278-4F0055E77CE7}" srcOrd="2" destOrd="0" parTransId="{0109833E-20B3-7D48-BCB5-FC139498F7FC}" sibTransId="{B81C4CCA-DD27-0940-AAFA-905A8D573BE9}"/>
    <dgm:cxn modelId="{796BA49A-6FDB-654A-8A46-5EDB2E270AA8}" type="presOf" srcId="{23B0087A-0460-6F4C-B278-4F0055E77CE7}" destId="{00F26F9D-F4F5-024C-82E2-DF2B5318DF48}" srcOrd="0" destOrd="0" presId="urn:microsoft.com/office/officeart/2009/3/layout/StepUpProcess"/>
    <dgm:cxn modelId="{5F5052C7-0E20-7647-9AF6-8EA71FC3A14F}" type="presOf" srcId="{048247B8-2390-D74D-B601-D9C5332AA77E}" destId="{186C8A14-04EC-F349-9EA6-E4B11F219F22}" srcOrd="0" destOrd="0" presId="urn:microsoft.com/office/officeart/2009/3/layout/StepUpProcess"/>
    <dgm:cxn modelId="{A38DB9D9-ED18-C74D-A0BF-E5835C85A475}" type="presOf" srcId="{DF8B6B23-1698-D34E-8532-E7E8B15CA988}" destId="{186C8A14-04EC-F349-9EA6-E4B11F219F22}" srcOrd="0" destOrd="2" presId="urn:microsoft.com/office/officeart/2009/3/layout/StepUpProcess"/>
    <dgm:cxn modelId="{061C4ADF-5A21-D446-AAD5-210E3A6D0298}" srcId="{2A026320-E230-4A49-B071-643EAD2E3022}" destId="{EBAF15BB-DC24-9043-8CEA-37040A6FDDB3}" srcOrd="1" destOrd="0" parTransId="{32C043FC-EC60-DD45-AE00-3AA340139DFB}" sibTransId="{D63C08CD-6080-C247-8986-AA514BC508A6}"/>
    <dgm:cxn modelId="{2B650A98-21DD-3E4D-B9D8-0C6F7FE1DC95}" type="presParOf" srcId="{543B6DF6-9D51-BD49-9AC0-CF81631D1BBE}" destId="{F1F871D1-49B7-9A49-ACC8-BB6911D89F9A}" srcOrd="0" destOrd="0" presId="urn:microsoft.com/office/officeart/2009/3/layout/StepUpProcess"/>
    <dgm:cxn modelId="{CEF62B7B-0C02-2B4C-95B9-9ADD9EC1364C}" type="presParOf" srcId="{F1F871D1-49B7-9A49-ACC8-BB6911D89F9A}" destId="{98A8FE85-87D2-6B46-91E4-FF03BE618C6D}" srcOrd="0" destOrd="0" presId="urn:microsoft.com/office/officeart/2009/3/layout/StepUpProcess"/>
    <dgm:cxn modelId="{8A1B936B-721F-3A4F-8374-0E533FE05C0F}" type="presParOf" srcId="{F1F871D1-49B7-9A49-ACC8-BB6911D89F9A}" destId="{186C8A14-04EC-F349-9EA6-E4B11F219F22}" srcOrd="1" destOrd="0" presId="urn:microsoft.com/office/officeart/2009/3/layout/StepUpProcess"/>
    <dgm:cxn modelId="{F5712153-3A69-3E4A-AF10-A341ED9FE079}" type="presParOf" srcId="{F1F871D1-49B7-9A49-ACC8-BB6911D89F9A}" destId="{755032C2-1CE5-B743-B764-B480D5920D08}" srcOrd="2" destOrd="0" presId="urn:microsoft.com/office/officeart/2009/3/layout/StepUpProcess"/>
    <dgm:cxn modelId="{9C6BF2AB-88A8-A04E-A0E9-5ED1987FC831}" type="presParOf" srcId="{543B6DF6-9D51-BD49-9AC0-CF81631D1BBE}" destId="{1D934E4C-FEE4-ED46-9BC9-304B27EC6F87}" srcOrd="1" destOrd="0" presId="urn:microsoft.com/office/officeart/2009/3/layout/StepUpProcess"/>
    <dgm:cxn modelId="{2B0791EE-07D2-104C-88C2-FC208DFEEA64}" type="presParOf" srcId="{1D934E4C-FEE4-ED46-9BC9-304B27EC6F87}" destId="{A0F671ED-BD21-1248-A5ED-4321B6134570}" srcOrd="0" destOrd="0" presId="urn:microsoft.com/office/officeart/2009/3/layout/StepUpProcess"/>
    <dgm:cxn modelId="{9BA9B920-1C81-294C-9C41-993C27C5502E}" type="presParOf" srcId="{543B6DF6-9D51-BD49-9AC0-CF81631D1BBE}" destId="{BA317686-4737-6C4E-BE56-A5009EDF87BB}" srcOrd="2" destOrd="0" presId="urn:microsoft.com/office/officeart/2009/3/layout/StepUpProcess"/>
    <dgm:cxn modelId="{6A4B3DAE-4798-0C46-85AD-2310A365B86A}" type="presParOf" srcId="{BA317686-4737-6C4E-BE56-A5009EDF87BB}" destId="{BBE9567B-2C6F-764C-80DC-9026CE2224D9}" srcOrd="0" destOrd="0" presId="urn:microsoft.com/office/officeart/2009/3/layout/StepUpProcess"/>
    <dgm:cxn modelId="{A4F896D6-8487-2A46-91B3-43820928CD43}" type="presParOf" srcId="{BA317686-4737-6C4E-BE56-A5009EDF87BB}" destId="{3A45B64E-8AD6-4B48-8286-620250DBA0FA}" srcOrd="1" destOrd="0" presId="urn:microsoft.com/office/officeart/2009/3/layout/StepUpProcess"/>
    <dgm:cxn modelId="{8458D639-B149-1343-87AC-D924F13221F6}" type="presParOf" srcId="{BA317686-4737-6C4E-BE56-A5009EDF87BB}" destId="{049A49E6-7FF2-7D4D-8739-7966DD4DB323}" srcOrd="2" destOrd="0" presId="urn:microsoft.com/office/officeart/2009/3/layout/StepUpProcess"/>
    <dgm:cxn modelId="{1E1E60B1-4701-DA4D-9616-46E6495AC089}" type="presParOf" srcId="{543B6DF6-9D51-BD49-9AC0-CF81631D1BBE}" destId="{A29FDB94-A539-114C-9B00-A4E922B75833}" srcOrd="3" destOrd="0" presId="urn:microsoft.com/office/officeart/2009/3/layout/StepUpProcess"/>
    <dgm:cxn modelId="{CA28317E-CC55-0A4D-AB63-6C0CEB2C95CB}" type="presParOf" srcId="{A29FDB94-A539-114C-9B00-A4E922B75833}" destId="{765DA909-B031-A945-93CB-27388F26A366}" srcOrd="0" destOrd="0" presId="urn:microsoft.com/office/officeart/2009/3/layout/StepUpProcess"/>
    <dgm:cxn modelId="{59DF646E-9EBC-1449-AB1F-9A2F212489BE}" type="presParOf" srcId="{543B6DF6-9D51-BD49-9AC0-CF81631D1BBE}" destId="{54634976-F53D-9D44-B880-14785439F52D}" srcOrd="4" destOrd="0" presId="urn:microsoft.com/office/officeart/2009/3/layout/StepUpProcess"/>
    <dgm:cxn modelId="{14E80F6E-06D2-A948-A4FE-6DE12F47E5C7}" type="presParOf" srcId="{54634976-F53D-9D44-B880-14785439F52D}" destId="{7BC4E812-401F-084A-9FA3-776E98D9DFC8}" srcOrd="0" destOrd="0" presId="urn:microsoft.com/office/officeart/2009/3/layout/StepUpProcess"/>
    <dgm:cxn modelId="{BE3786CC-000B-5D46-AFE2-E3175E7CC8DC}" type="presParOf" srcId="{54634976-F53D-9D44-B880-14785439F52D}" destId="{00F26F9D-F4F5-024C-82E2-DF2B5318DF48}"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339FAE-9523-4B8D-86C4-3CA9110E390D}" type="doc">
      <dgm:prSet loTypeId="urn:microsoft.com/office/officeart/2005/8/layout/hList7" loCatId="list" qsTypeId="urn:microsoft.com/office/officeart/2005/8/quickstyle/simple1" qsCatId="simple" csTypeId="urn:microsoft.com/office/officeart/2005/8/colors/accent1_2" csCatId="accent1" phldr="1"/>
      <dgm:spPr/>
    </dgm:pt>
    <dgm:pt modelId="{6EAA83EA-3352-42A6-A82F-A306236AB663}">
      <dgm:prSet phldrT="[Text]" custT="1"/>
      <dgm:spPr>
        <a:solidFill>
          <a:srgbClr val="FEDB00"/>
        </a:solidFill>
      </dgm:spPr>
      <dgm:t>
        <a:bodyPr/>
        <a:lstStyle/>
        <a:p>
          <a:r>
            <a:rPr lang="en-US" sz="3200">
              <a:solidFill>
                <a:srgbClr val="660066"/>
              </a:solidFill>
            </a:rPr>
            <a:t>Cultural</a:t>
          </a:r>
        </a:p>
      </dgm:t>
    </dgm:pt>
    <dgm:pt modelId="{4FF2E07B-CA3B-4823-8283-592B872D2935}" type="parTrans" cxnId="{5BC7D61E-225C-495F-AC71-789430FFE9E2}">
      <dgm:prSet/>
      <dgm:spPr/>
      <dgm:t>
        <a:bodyPr/>
        <a:lstStyle/>
        <a:p>
          <a:endParaRPr lang="en-US"/>
        </a:p>
      </dgm:t>
    </dgm:pt>
    <dgm:pt modelId="{D8CA2AAE-D22F-4CEF-9B7F-CBC8C8CECC03}" type="sibTrans" cxnId="{5BC7D61E-225C-495F-AC71-789430FFE9E2}">
      <dgm:prSet/>
      <dgm:spPr/>
      <dgm:t>
        <a:bodyPr/>
        <a:lstStyle/>
        <a:p>
          <a:endParaRPr lang="en-US"/>
        </a:p>
      </dgm:t>
    </dgm:pt>
    <dgm:pt modelId="{20BEE2C6-259B-466D-97EC-2A054EA8100C}">
      <dgm:prSet phldrT="[Text]" custT="1"/>
      <dgm:spPr>
        <a:solidFill>
          <a:srgbClr val="FEDB00"/>
        </a:solidFill>
      </dgm:spPr>
      <dgm:t>
        <a:bodyPr/>
        <a:lstStyle/>
        <a:p>
          <a:r>
            <a:rPr lang="en-US" sz="4400">
              <a:solidFill>
                <a:srgbClr val="660066"/>
              </a:solidFill>
              <a:latin typeface="Mistral" charset="0"/>
              <a:ea typeface="Mistral" charset="0"/>
              <a:cs typeface="Mistral" charset="0"/>
            </a:rPr>
            <a:t>Language</a:t>
          </a:r>
        </a:p>
      </dgm:t>
    </dgm:pt>
    <dgm:pt modelId="{1E2021DD-8C9D-4FC8-953F-20D64847F2C0}" type="parTrans" cxnId="{1B0A1A3B-7477-4788-A200-1C59FA1B69F4}">
      <dgm:prSet/>
      <dgm:spPr/>
      <dgm:t>
        <a:bodyPr/>
        <a:lstStyle/>
        <a:p>
          <a:endParaRPr lang="en-US"/>
        </a:p>
      </dgm:t>
    </dgm:pt>
    <dgm:pt modelId="{21A889ED-F4B5-4D6F-9DB2-3864B2C1A4A1}" type="sibTrans" cxnId="{1B0A1A3B-7477-4788-A200-1C59FA1B69F4}">
      <dgm:prSet/>
      <dgm:spPr/>
      <dgm:t>
        <a:bodyPr/>
        <a:lstStyle/>
        <a:p>
          <a:endParaRPr lang="en-US"/>
        </a:p>
      </dgm:t>
    </dgm:pt>
    <dgm:pt modelId="{BECD9F89-C9D3-4110-8D5C-5C0981E49935}">
      <dgm:prSet phldrT="[Text]" custT="1"/>
      <dgm:spPr>
        <a:solidFill>
          <a:srgbClr val="7030A0"/>
        </a:solidFill>
      </dgm:spPr>
      <dgm:t>
        <a:bodyPr/>
        <a:lstStyle/>
        <a:p>
          <a:r>
            <a:rPr lang="en-US" sz="3600">
              <a:solidFill>
                <a:schemeClr val="bg2"/>
              </a:solidFill>
            </a:rPr>
            <a:t>Legal</a:t>
          </a:r>
        </a:p>
      </dgm:t>
    </dgm:pt>
    <dgm:pt modelId="{E723983C-5071-4D63-9588-B45B68698496}" type="parTrans" cxnId="{219FF04E-E851-45D5-BDC9-38997C93310C}">
      <dgm:prSet/>
      <dgm:spPr/>
      <dgm:t>
        <a:bodyPr/>
        <a:lstStyle/>
        <a:p>
          <a:endParaRPr lang="en-US"/>
        </a:p>
      </dgm:t>
    </dgm:pt>
    <dgm:pt modelId="{0B9BB4DE-0D50-4174-909A-2C0C830D8543}" type="sibTrans" cxnId="{219FF04E-E851-45D5-BDC9-38997C93310C}">
      <dgm:prSet/>
      <dgm:spPr/>
      <dgm:t>
        <a:bodyPr/>
        <a:lstStyle/>
        <a:p>
          <a:endParaRPr lang="en-US"/>
        </a:p>
      </dgm:t>
    </dgm:pt>
    <dgm:pt modelId="{C9E6AE7E-B1E9-4DC1-9780-DFA6D5AAF64D}" type="pres">
      <dgm:prSet presAssocID="{0E339FAE-9523-4B8D-86C4-3CA9110E390D}" presName="Name0" presStyleCnt="0">
        <dgm:presLayoutVars>
          <dgm:dir/>
          <dgm:resizeHandles val="exact"/>
        </dgm:presLayoutVars>
      </dgm:prSet>
      <dgm:spPr/>
    </dgm:pt>
    <dgm:pt modelId="{9201ADE4-FE2F-4452-A211-98333A0E13F3}" type="pres">
      <dgm:prSet presAssocID="{0E339FAE-9523-4B8D-86C4-3CA9110E390D}" presName="fgShape" presStyleLbl="fgShp" presStyleIdx="0" presStyleCnt="1" custScaleX="97688" custScaleY="211650" custLinFactNeighborY="-20912"/>
      <dgm:spPr/>
    </dgm:pt>
    <dgm:pt modelId="{09702BE6-0E8A-4B4B-8472-279956A49220}" type="pres">
      <dgm:prSet presAssocID="{0E339FAE-9523-4B8D-86C4-3CA9110E390D}" presName="linComp" presStyleCnt="0"/>
      <dgm:spPr/>
    </dgm:pt>
    <dgm:pt modelId="{12BD82D5-A95B-4B00-98D0-E793AD455138}" type="pres">
      <dgm:prSet presAssocID="{6EAA83EA-3352-42A6-A82F-A306236AB663}" presName="compNode" presStyleCnt="0"/>
      <dgm:spPr/>
    </dgm:pt>
    <dgm:pt modelId="{89A6B0F1-47BB-4741-A6CB-30B726FEA593}" type="pres">
      <dgm:prSet presAssocID="{6EAA83EA-3352-42A6-A82F-A306236AB663}" presName="bkgdShape" presStyleLbl="node1" presStyleIdx="0" presStyleCnt="3" custLinFactNeighborX="1032"/>
      <dgm:spPr/>
    </dgm:pt>
    <dgm:pt modelId="{1CF75473-DAF8-4D27-816E-915470368CCC}" type="pres">
      <dgm:prSet presAssocID="{6EAA83EA-3352-42A6-A82F-A306236AB663}" presName="nodeTx" presStyleLbl="node1" presStyleIdx="0" presStyleCnt="3">
        <dgm:presLayoutVars>
          <dgm:bulletEnabled val="1"/>
        </dgm:presLayoutVars>
      </dgm:prSet>
      <dgm:spPr/>
    </dgm:pt>
    <dgm:pt modelId="{1E47C76E-44DC-476B-B6DC-D853312D5DE1}" type="pres">
      <dgm:prSet presAssocID="{6EAA83EA-3352-42A6-A82F-A306236AB663}" presName="invisiNode" presStyleLbl="node1" presStyleIdx="0" presStyleCnt="3"/>
      <dgm:spPr/>
    </dgm:pt>
    <dgm:pt modelId="{9A2EDA60-432D-4DD5-9620-AC25C639361F}" type="pres">
      <dgm:prSet presAssocID="{6EAA83EA-3352-42A6-A82F-A306236AB663}" presName="imagNode"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C37BB0E8-4116-4EA5-8507-7E288FDCC29D}" type="pres">
      <dgm:prSet presAssocID="{D8CA2AAE-D22F-4CEF-9B7F-CBC8C8CECC03}" presName="sibTrans" presStyleLbl="sibTrans2D1" presStyleIdx="0" presStyleCnt="0"/>
      <dgm:spPr/>
    </dgm:pt>
    <dgm:pt modelId="{D32BBA25-6B2B-401B-99DB-7807820822BF}" type="pres">
      <dgm:prSet presAssocID="{20BEE2C6-259B-466D-97EC-2A054EA8100C}" presName="compNode" presStyleCnt="0"/>
      <dgm:spPr/>
    </dgm:pt>
    <dgm:pt modelId="{EF824BE6-A251-404B-8BD3-E5F5E34FD422}" type="pres">
      <dgm:prSet presAssocID="{20BEE2C6-259B-466D-97EC-2A054EA8100C}" presName="bkgdShape" presStyleLbl="node1" presStyleIdx="1" presStyleCnt="3" custLinFactNeighborX="-8" custLinFactNeighborY="-306"/>
      <dgm:spPr/>
    </dgm:pt>
    <dgm:pt modelId="{1ED2F9C8-04A3-4491-9B8C-FA4505E65238}" type="pres">
      <dgm:prSet presAssocID="{20BEE2C6-259B-466D-97EC-2A054EA8100C}" presName="nodeTx" presStyleLbl="node1" presStyleIdx="1" presStyleCnt="3">
        <dgm:presLayoutVars>
          <dgm:bulletEnabled val="1"/>
        </dgm:presLayoutVars>
      </dgm:prSet>
      <dgm:spPr/>
    </dgm:pt>
    <dgm:pt modelId="{9159A8D4-50D6-43D3-9BE8-B9AC0393AA7A}" type="pres">
      <dgm:prSet presAssocID="{20BEE2C6-259B-466D-97EC-2A054EA8100C}" presName="invisiNode" presStyleLbl="node1" presStyleIdx="1" presStyleCnt="3"/>
      <dgm:spPr/>
    </dgm:pt>
    <dgm:pt modelId="{70A233CA-77DA-48A1-9F2F-030DD9C31849}" type="pres">
      <dgm:prSet presAssocID="{20BEE2C6-259B-466D-97EC-2A054EA8100C}" presName="imagNode" presStyleLbl="fgImgPlace1" presStyleIdx="1" presStyleCnt="3"/>
      <dgm:spPr>
        <a:blipFill rotWithShape="1">
          <a:blip xmlns:r="http://schemas.openxmlformats.org/officeDocument/2006/relationships" r:embed="rId2"/>
          <a:stretch>
            <a:fillRect/>
          </a:stretch>
        </a:blipFill>
      </dgm:spPr>
    </dgm:pt>
    <dgm:pt modelId="{63776075-1D79-4BC1-B92D-9502EB9E75E4}" type="pres">
      <dgm:prSet presAssocID="{21A889ED-F4B5-4D6F-9DB2-3864B2C1A4A1}" presName="sibTrans" presStyleLbl="sibTrans2D1" presStyleIdx="0" presStyleCnt="0"/>
      <dgm:spPr/>
    </dgm:pt>
    <dgm:pt modelId="{3F8B8D9B-B885-48FA-B156-0E208C435B69}" type="pres">
      <dgm:prSet presAssocID="{BECD9F89-C9D3-4110-8D5C-5C0981E49935}" presName="compNode" presStyleCnt="0"/>
      <dgm:spPr/>
    </dgm:pt>
    <dgm:pt modelId="{BEC3A359-2F61-4574-B2BE-D2DBB655389C}" type="pres">
      <dgm:prSet presAssocID="{BECD9F89-C9D3-4110-8D5C-5C0981E49935}" presName="bkgdShape" presStyleLbl="node1" presStyleIdx="2" presStyleCnt="3"/>
      <dgm:spPr/>
    </dgm:pt>
    <dgm:pt modelId="{00D60EF7-67F5-4BAA-B255-FA1F99EBDE37}" type="pres">
      <dgm:prSet presAssocID="{BECD9F89-C9D3-4110-8D5C-5C0981E49935}" presName="nodeTx" presStyleLbl="node1" presStyleIdx="2" presStyleCnt="3">
        <dgm:presLayoutVars>
          <dgm:bulletEnabled val="1"/>
        </dgm:presLayoutVars>
      </dgm:prSet>
      <dgm:spPr/>
    </dgm:pt>
    <dgm:pt modelId="{7BCB23DA-D675-46F4-96ED-8106CE71BDBA}" type="pres">
      <dgm:prSet presAssocID="{BECD9F89-C9D3-4110-8D5C-5C0981E49935}" presName="invisiNode" presStyleLbl="node1" presStyleIdx="2" presStyleCnt="3"/>
      <dgm:spPr/>
    </dgm:pt>
    <dgm:pt modelId="{6F077E8D-213F-4B70-83D9-69B2939CC861}" type="pres">
      <dgm:prSet presAssocID="{BECD9F89-C9D3-4110-8D5C-5C0981E49935}" presName="imagNode"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Lst>
  <dgm:cxnLst>
    <dgm:cxn modelId="{5BC7D61E-225C-495F-AC71-789430FFE9E2}" srcId="{0E339FAE-9523-4B8D-86C4-3CA9110E390D}" destId="{6EAA83EA-3352-42A6-A82F-A306236AB663}" srcOrd="0" destOrd="0" parTransId="{4FF2E07B-CA3B-4823-8283-592B872D2935}" sibTransId="{D8CA2AAE-D22F-4CEF-9B7F-CBC8C8CECC03}"/>
    <dgm:cxn modelId="{1B0A1A3B-7477-4788-A200-1C59FA1B69F4}" srcId="{0E339FAE-9523-4B8D-86C4-3CA9110E390D}" destId="{20BEE2C6-259B-466D-97EC-2A054EA8100C}" srcOrd="1" destOrd="0" parTransId="{1E2021DD-8C9D-4FC8-953F-20D64847F2C0}" sibTransId="{21A889ED-F4B5-4D6F-9DB2-3864B2C1A4A1}"/>
    <dgm:cxn modelId="{E3C42E3F-DE1D-1746-8E56-1BE5FA66BF57}" type="presOf" srcId="{21A889ED-F4B5-4D6F-9DB2-3864B2C1A4A1}" destId="{63776075-1D79-4BC1-B92D-9502EB9E75E4}" srcOrd="0" destOrd="0" presId="urn:microsoft.com/office/officeart/2005/8/layout/hList7"/>
    <dgm:cxn modelId="{090B3749-80A7-9C49-8093-C99799E9BAD7}" type="presOf" srcId="{20BEE2C6-259B-466D-97EC-2A054EA8100C}" destId="{EF824BE6-A251-404B-8BD3-E5F5E34FD422}" srcOrd="0" destOrd="0" presId="urn:microsoft.com/office/officeart/2005/8/layout/hList7"/>
    <dgm:cxn modelId="{219FF04E-E851-45D5-BDC9-38997C93310C}" srcId="{0E339FAE-9523-4B8D-86C4-3CA9110E390D}" destId="{BECD9F89-C9D3-4110-8D5C-5C0981E49935}" srcOrd="2" destOrd="0" parTransId="{E723983C-5071-4D63-9588-B45B68698496}" sibTransId="{0B9BB4DE-0D50-4174-909A-2C0C830D8543}"/>
    <dgm:cxn modelId="{1DE1C153-3FEE-4A4B-9475-C15ECA672F6F}" type="presOf" srcId="{0E339FAE-9523-4B8D-86C4-3CA9110E390D}" destId="{C9E6AE7E-B1E9-4DC1-9780-DFA6D5AAF64D}" srcOrd="0" destOrd="0" presId="urn:microsoft.com/office/officeart/2005/8/layout/hList7"/>
    <dgm:cxn modelId="{35C41F9A-C7FD-8A4E-AA50-20C41B881B1D}" type="presOf" srcId="{BECD9F89-C9D3-4110-8D5C-5C0981E49935}" destId="{BEC3A359-2F61-4574-B2BE-D2DBB655389C}" srcOrd="0" destOrd="0" presId="urn:microsoft.com/office/officeart/2005/8/layout/hList7"/>
    <dgm:cxn modelId="{F653A19C-68F4-9047-99C5-1BE95A493D07}" type="presOf" srcId="{6EAA83EA-3352-42A6-A82F-A306236AB663}" destId="{1CF75473-DAF8-4D27-816E-915470368CCC}" srcOrd="1" destOrd="0" presId="urn:microsoft.com/office/officeart/2005/8/layout/hList7"/>
    <dgm:cxn modelId="{6EF933B0-0AD2-844A-AB8B-BF32F4B005A4}" type="presOf" srcId="{BECD9F89-C9D3-4110-8D5C-5C0981E49935}" destId="{00D60EF7-67F5-4BAA-B255-FA1F99EBDE37}" srcOrd="1" destOrd="0" presId="urn:microsoft.com/office/officeart/2005/8/layout/hList7"/>
    <dgm:cxn modelId="{85CD63C7-C0F1-8A49-ADA5-D8B416E0E0A2}" type="presOf" srcId="{20BEE2C6-259B-466D-97EC-2A054EA8100C}" destId="{1ED2F9C8-04A3-4491-9B8C-FA4505E65238}" srcOrd="1" destOrd="0" presId="urn:microsoft.com/office/officeart/2005/8/layout/hList7"/>
    <dgm:cxn modelId="{AC0BBFD5-DD25-9749-8927-00EE109EEB63}" type="presOf" srcId="{6EAA83EA-3352-42A6-A82F-A306236AB663}" destId="{89A6B0F1-47BB-4741-A6CB-30B726FEA593}" srcOrd="0" destOrd="0" presId="urn:microsoft.com/office/officeart/2005/8/layout/hList7"/>
    <dgm:cxn modelId="{0F0829DD-FE78-5842-A9C5-23CB618FDFA7}" type="presOf" srcId="{D8CA2AAE-D22F-4CEF-9B7F-CBC8C8CECC03}" destId="{C37BB0E8-4116-4EA5-8507-7E288FDCC29D}" srcOrd="0" destOrd="0" presId="urn:microsoft.com/office/officeart/2005/8/layout/hList7"/>
    <dgm:cxn modelId="{8685AD17-10E3-0C45-94C2-A4A7B024E0BB}" type="presParOf" srcId="{C9E6AE7E-B1E9-4DC1-9780-DFA6D5AAF64D}" destId="{9201ADE4-FE2F-4452-A211-98333A0E13F3}" srcOrd="0" destOrd="0" presId="urn:microsoft.com/office/officeart/2005/8/layout/hList7"/>
    <dgm:cxn modelId="{9D84DA51-61E3-6446-8E8C-828EB3619BD6}" type="presParOf" srcId="{C9E6AE7E-B1E9-4DC1-9780-DFA6D5AAF64D}" destId="{09702BE6-0E8A-4B4B-8472-279956A49220}" srcOrd="1" destOrd="0" presId="urn:microsoft.com/office/officeart/2005/8/layout/hList7"/>
    <dgm:cxn modelId="{1B90F295-E800-7D4A-A412-5A5D0404B542}" type="presParOf" srcId="{09702BE6-0E8A-4B4B-8472-279956A49220}" destId="{12BD82D5-A95B-4B00-98D0-E793AD455138}" srcOrd="0" destOrd="0" presId="urn:microsoft.com/office/officeart/2005/8/layout/hList7"/>
    <dgm:cxn modelId="{BB3B1FE4-A8EE-1642-BE9E-469EB2085065}" type="presParOf" srcId="{12BD82D5-A95B-4B00-98D0-E793AD455138}" destId="{89A6B0F1-47BB-4741-A6CB-30B726FEA593}" srcOrd="0" destOrd="0" presId="urn:microsoft.com/office/officeart/2005/8/layout/hList7"/>
    <dgm:cxn modelId="{660427AE-A9AA-2A42-B3E2-C5F3D46790C0}" type="presParOf" srcId="{12BD82D5-A95B-4B00-98D0-E793AD455138}" destId="{1CF75473-DAF8-4D27-816E-915470368CCC}" srcOrd="1" destOrd="0" presId="urn:microsoft.com/office/officeart/2005/8/layout/hList7"/>
    <dgm:cxn modelId="{B86BB01E-8F7B-AC40-A298-20EF8DCA4EC5}" type="presParOf" srcId="{12BD82D5-A95B-4B00-98D0-E793AD455138}" destId="{1E47C76E-44DC-476B-B6DC-D853312D5DE1}" srcOrd="2" destOrd="0" presId="urn:microsoft.com/office/officeart/2005/8/layout/hList7"/>
    <dgm:cxn modelId="{C5E169B5-8392-D748-8105-E25FADF15C14}" type="presParOf" srcId="{12BD82D5-A95B-4B00-98D0-E793AD455138}" destId="{9A2EDA60-432D-4DD5-9620-AC25C639361F}" srcOrd="3" destOrd="0" presId="urn:microsoft.com/office/officeart/2005/8/layout/hList7"/>
    <dgm:cxn modelId="{C637330E-5675-AC47-B7A8-E6F6C122DFB8}" type="presParOf" srcId="{09702BE6-0E8A-4B4B-8472-279956A49220}" destId="{C37BB0E8-4116-4EA5-8507-7E288FDCC29D}" srcOrd="1" destOrd="0" presId="urn:microsoft.com/office/officeart/2005/8/layout/hList7"/>
    <dgm:cxn modelId="{9C159A9B-1FB1-3E4D-B33C-6C5B2C39A688}" type="presParOf" srcId="{09702BE6-0E8A-4B4B-8472-279956A49220}" destId="{D32BBA25-6B2B-401B-99DB-7807820822BF}" srcOrd="2" destOrd="0" presId="urn:microsoft.com/office/officeart/2005/8/layout/hList7"/>
    <dgm:cxn modelId="{F3FF7175-FC8A-CC4D-8107-EB8434F5B2AD}" type="presParOf" srcId="{D32BBA25-6B2B-401B-99DB-7807820822BF}" destId="{EF824BE6-A251-404B-8BD3-E5F5E34FD422}" srcOrd="0" destOrd="0" presId="urn:microsoft.com/office/officeart/2005/8/layout/hList7"/>
    <dgm:cxn modelId="{5984EB61-F302-E54E-8D34-D76DF210D43B}" type="presParOf" srcId="{D32BBA25-6B2B-401B-99DB-7807820822BF}" destId="{1ED2F9C8-04A3-4491-9B8C-FA4505E65238}" srcOrd="1" destOrd="0" presId="urn:microsoft.com/office/officeart/2005/8/layout/hList7"/>
    <dgm:cxn modelId="{5DCE9982-5E21-0847-8526-440B6786E9BE}" type="presParOf" srcId="{D32BBA25-6B2B-401B-99DB-7807820822BF}" destId="{9159A8D4-50D6-43D3-9BE8-B9AC0393AA7A}" srcOrd="2" destOrd="0" presId="urn:microsoft.com/office/officeart/2005/8/layout/hList7"/>
    <dgm:cxn modelId="{23D38028-7E2C-4C48-8FD6-C88BC1CC50B0}" type="presParOf" srcId="{D32BBA25-6B2B-401B-99DB-7807820822BF}" destId="{70A233CA-77DA-48A1-9F2F-030DD9C31849}" srcOrd="3" destOrd="0" presId="urn:microsoft.com/office/officeart/2005/8/layout/hList7"/>
    <dgm:cxn modelId="{D982F0EC-A004-0740-8516-4B66F1F9E642}" type="presParOf" srcId="{09702BE6-0E8A-4B4B-8472-279956A49220}" destId="{63776075-1D79-4BC1-B92D-9502EB9E75E4}" srcOrd="3" destOrd="0" presId="urn:microsoft.com/office/officeart/2005/8/layout/hList7"/>
    <dgm:cxn modelId="{90481055-6CA7-444D-9454-ECC1155C84E8}" type="presParOf" srcId="{09702BE6-0E8A-4B4B-8472-279956A49220}" destId="{3F8B8D9B-B885-48FA-B156-0E208C435B69}" srcOrd="4" destOrd="0" presId="urn:microsoft.com/office/officeart/2005/8/layout/hList7"/>
    <dgm:cxn modelId="{4E11E7CC-79BF-214B-8542-FC802F0797EF}" type="presParOf" srcId="{3F8B8D9B-B885-48FA-B156-0E208C435B69}" destId="{BEC3A359-2F61-4574-B2BE-D2DBB655389C}" srcOrd="0" destOrd="0" presId="urn:microsoft.com/office/officeart/2005/8/layout/hList7"/>
    <dgm:cxn modelId="{FEDF5024-6675-9A4C-8EFC-1F8C31A16CCE}" type="presParOf" srcId="{3F8B8D9B-B885-48FA-B156-0E208C435B69}" destId="{00D60EF7-67F5-4BAA-B255-FA1F99EBDE37}" srcOrd="1" destOrd="0" presId="urn:microsoft.com/office/officeart/2005/8/layout/hList7"/>
    <dgm:cxn modelId="{FF997554-FEB0-3E4C-AAF4-FE54347CBCBF}" type="presParOf" srcId="{3F8B8D9B-B885-48FA-B156-0E208C435B69}" destId="{7BCB23DA-D675-46F4-96ED-8106CE71BDBA}" srcOrd="2" destOrd="0" presId="urn:microsoft.com/office/officeart/2005/8/layout/hList7"/>
    <dgm:cxn modelId="{EB8F9FE2-565E-2846-AD17-465C6257199F}" type="presParOf" srcId="{3F8B8D9B-B885-48FA-B156-0E208C435B69}" destId="{6F077E8D-213F-4B70-83D9-69B2939CC86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31DF75-B745-4914-8CCE-FCA9C913A489}" type="doc">
      <dgm:prSet loTypeId="urn:microsoft.com/office/officeart/2005/8/layout/venn1" loCatId="relationship" qsTypeId="urn:microsoft.com/office/officeart/2005/8/quickstyle/simple1" qsCatId="simple" csTypeId="urn:microsoft.com/office/officeart/2005/8/colors/accent1_2" csCatId="accent1" phldr="1"/>
      <dgm:spPr/>
    </dgm:pt>
    <dgm:pt modelId="{0B85BA87-111A-403C-BB0D-7514F4C9BF8C}">
      <dgm:prSet phldrT="[Text]"/>
      <dgm:spPr>
        <a:solidFill>
          <a:srgbClr val="FFFF00">
            <a:alpha val="50000"/>
          </a:srgbClr>
        </a:solidFill>
      </dgm:spPr>
      <dgm:t>
        <a:bodyPr/>
        <a:lstStyle/>
        <a:p>
          <a:r>
            <a:rPr lang="en-US"/>
            <a:t> </a:t>
          </a:r>
        </a:p>
      </dgm:t>
    </dgm:pt>
    <dgm:pt modelId="{05478838-ADB3-4280-810A-73739D578155}" type="parTrans" cxnId="{FC9B1492-D7AF-4BE3-86C1-B41B54192754}">
      <dgm:prSet/>
      <dgm:spPr/>
      <dgm:t>
        <a:bodyPr/>
        <a:lstStyle/>
        <a:p>
          <a:endParaRPr lang="en-US"/>
        </a:p>
      </dgm:t>
    </dgm:pt>
    <dgm:pt modelId="{84ABA589-8F65-4F5E-83D1-6ED53F64D085}" type="sibTrans" cxnId="{FC9B1492-D7AF-4BE3-86C1-B41B54192754}">
      <dgm:prSet/>
      <dgm:spPr/>
      <dgm:t>
        <a:bodyPr/>
        <a:lstStyle/>
        <a:p>
          <a:endParaRPr lang="en-US"/>
        </a:p>
      </dgm:t>
    </dgm:pt>
    <dgm:pt modelId="{B2B2001C-7D5E-4493-BD3C-0C207C17CB25}">
      <dgm:prSet phldrT="[Text]"/>
      <dgm:spPr>
        <a:solidFill>
          <a:srgbClr val="3366FF">
            <a:alpha val="50000"/>
          </a:srgbClr>
        </a:solidFill>
      </dgm:spPr>
      <dgm:t>
        <a:bodyPr/>
        <a:lstStyle/>
        <a:p>
          <a:r>
            <a:rPr lang="en-US"/>
            <a:t>  </a:t>
          </a:r>
        </a:p>
      </dgm:t>
    </dgm:pt>
    <dgm:pt modelId="{3C7A1951-B511-4C76-A73D-66C7055FC18C}" type="sibTrans" cxnId="{FFBD83B2-D9D6-4D88-B724-85503EEB1E71}">
      <dgm:prSet/>
      <dgm:spPr/>
      <dgm:t>
        <a:bodyPr/>
        <a:lstStyle/>
        <a:p>
          <a:endParaRPr lang="en-US"/>
        </a:p>
      </dgm:t>
    </dgm:pt>
    <dgm:pt modelId="{DDD41082-B9CD-4672-8B60-1BA3A7F8ACC9}" type="parTrans" cxnId="{FFBD83B2-D9D6-4D88-B724-85503EEB1E71}">
      <dgm:prSet/>
      <dgm:spPr/>
      <dgm:t>
        <a:bodyPr/>
        <a:lstStyle/>
        <a:p>
          <a:endParaRPr lang="en-US"/>
        </a:p>
      </dgm:t>
    </dgm:pt>
    <dgm:pt modelId="{5B45DA96-238D-4256-9D08-99B77DC6EF18}">
      <dgm:prSet phldrT="[Text]"/>
      <dgm:spPr/>
      <dgm:t>
        <a:bodyPr/>
        <a:lstStyle/>
        <a:p>
          <a:r>
            <a:rPr lang="en-US"/>
            <a:t> </a:t>
          </a:r>
        </a:p>
      </dgm:t>
    </dgm:pt>
    <dgm:pt modelId="{E73B835A-841B-4A13-9337-68C013073289}" type="sibTrans" cxnId="{18634F9D-3E70-4372-8EC7-378DFD20A49A}">
      <dgm:prSet/>
      <dgm:spPr/>
      <dgm:t>
        <a:bodyPr/>
        <a:lstStyle/>
        <a:p>
          <a:endParaRPr lang="en-US"/>
        </a:p>
      </dgm:t>
    </dgm:pt>
    <dgm:pt modelId="{DF1D10AA-EB6A-43FC-AC6A-25264FAFBD75}" type="parTrans" cxnId="{18634F9D-3E70-4372-8EC7-378DFD20A49A}">
      <dgm:prSet/>
      <dgm:spPr/>
      <dgm:t>
        <a:bodyPr/>
        <a:lstStyle/>
        <a:p>
          <a:endParaRPr lang="en-US"/>
        </a:p>
      </dgm:t>
    </dgm:pt>
    <dgm:pt modelId="{65332912-4A77-4CC8-8A82-2C43A534AB12}" type="pres">
      <dgm:prSet presAssocID="{8131DF75-B745-4914-8CCE-FCA9C913A489}" presName="compositeShape" presStyleCnt="0">
        <dgm:presLayoutVars>
          <dgm:chMax val="7"/>
          <dgm:dir/>
          <dgm:resizeHandles val="exact"/>
        </dgm:presLayoutVars>
      </dgm:prSet>
      <dgm:spPr/>
    </dgm:pt>
    <dgm:pt modelId="{8A7DF13C-2DC7-4431-A82A-DCC32528E3F9}" type="pres">
      <dgm:prSet presAssocID="{B2B2001C-7D5E-4493-BD3C-0C207C17CB25}" presName="circ1" presStyleLbl="vennNode1" presStyleIdx="0" presStyleCnt="3" custScaleX="181250" custScaleY="166667" custLinFactNeighborX="12500" custLinFactNeighborY="14015"/>
      <dgm:spPr/>
    </dgm:pt>
    <dgm:pt modelId="{81C52153-E803-4355-B12A-59DA8492F43C}" type="pres">
      <dgm:prSet presAssocID="{B2B2001C-7D5E-4493-BD3C-0C207C17CB25}" presName="circ1Tx" presStyleLbl="revTx" presStyleIdx="0" presStyleCnt="0">
        <dgm:presLayoutVars>
          <dgm:chMax val="0"/>
          <dgm:chPref val="0"/>
          <dgm:bulletEnabled val="1"/>
        </dgm:presLayoutVars>
      </dgm:prSet>
      <dgm:spPr/>
    </dgm:pt>
    <dgm:pt modelId="{BDC54B42-8F6B-4949-BB68-5379D9B3D0D7}" type="pres">
      <dgm:prSet presAssocID="{5B45DA96-238D-4256-9D08-99B77DC6EF18}" presName="circ2" presStyleLbl="vennNode1" presStyleIdx="1" presStyleCnt="3" custLinFactNeighborX="-51708" custLinFactNeighborY="-29167"/>
      <dgm:spPr/>
    </dgm:pt>
    <dgm:pt modelId="{188B6FC9-73A0-4969-A89F-BF8EB7697BD9}" type="pres">
      <dgm:prSet presAssocID="{5B45DA96-238D-4256-9D08-99B77DC6EF18}" presName="circ2Tx" presStyleLbl="revTx" presStyleIdx="0" presStyleCnt="0">
        <dgm:presLayoutVars>
          <dgm:chMax val="0"/>
          <dgm:chPref val="0"/>
          <dgm:bulletEnabled val="1"/>
        </dgm:presLayoutVars>
      </dgm:prSet>
      <dgm:spPr/>
    </dgm:pt>
    <dgm:pt modelId="{03456F78-6F70-459C-BB5B-416E22157F03}" type="pres">
      <dgm:prSet presAssocID="{0B85BA87-111A-403C-BB0D-7514F4C9BF8C}" presName="circ3" presStyleLbl="vennNode1" presStyleIdx="2" presStyleCnt="3" custLinFactNeighborX="40786" custLinFactNeighborY="-75660"/>
      <dgm:spPr/>
    </dgm:pt>
    <dgm:pt modelId="{69D30E43-B759-4A8B-98F2-9CA903F2DEA1}" type="pres">
      <dgm:prSet presAssocID="{0B85BA87-111A-403C-BB0D-7514F4C9BF8C}" presName="circ3Tx" presStyleLbl="revTx" presStyleIdx="0" presStyleCnt="0">
        <dgm:presLayoutVars>
          <dgm:chMax val="0"/>
          <dgm:chPref val="0"/>
          <dgm:bulletEnabled val="1"/>
        </dgm:presLayoutVars>
      </dgm:prSet>
      <dgm:spPr/>
    </dgm:pt>
  </dgm:ptLst>
  <dgm:cxnLst>
    <dgm:cxn modelId="{077EAA44-3590-544F-9E43-BA2186E6FB0B}" type="presOf" srcId="{0B85BA87-111A-403C-BB0D-7514F4C9BF8C}" destId="{69D30E43-B759-4A8B-98F2-9CA903F2DEA1}" srcOrd="1" destOrd="0" presId="urn:microsoft.com/office/officeart/2005/8/layout/venn1"/>
    <dgm:cxn modelId="{798B4B78-80A5-5E40-B46C-33F523226BC7}" type="presOf" srcId="{5B45DA96-238D-4256-9D08-99B77DC6EF18}" destId="{BDC54B42-8F6B-4949-BB68-5379D9B3D0D7}" srcOrd="0" destOrd="0" presId="urn:microsoft.com/office/officeart/2005/8/layout/venn1"/>
    <dgm:cxn modelId="{8F37017B-163E-124C-910E-77B0123278E6}" type="presOf" srcId="{5B45DA96-238D-4256-9D08-99B77DC6EF18}" destId="{188B6FC9-73A0-4969-A89F-BF8EB7697BD9}" srcOrd="1" destOrd="0" presId="urn:microsoft.com/office/officeart/2005/8/layout/venn1"/>
    <dgm:cxn modelId="{FC9B1492-D7AF-4BE3-86C1-B41B54192754}" srcId="{8131DF75-B745-4914-8CCE-FCA9C913A489}" destId="{0B85BA87-111A-403C-BB0D-7514F4C9BF8C}" srcOrd="2" destOrd="0" parTransId="{05478838-ADB3-4280-810A-73739D578155}" sibTransId="{84ABA589-8F65-4F5E-83D1-6ED53F64D085}"/>
    <dgm:cxn modelId="{18634F9D-3E70-4372-8EC7-378DFD20A49A}" srcId="{8131DF75-B745-4914-8CCE-FCA9C913A489}" destId="{5B45DA96-238D-4256-9D08-99B77DC6EF18}" srcOrd="1" destOrd="0" parTransId="{DF1D10AA-EB6A-43FC-AC6A-25264FAFBD75}" sibTransId="{E73B835A-841B-4A13-9337-68C013073289}"/>
    <dgm:cxn modelId="{0F3F20AC-4E14-964D-A2F0-32E0E403889D}" type="presOf" srcId="{0B85BA87-111A-403C-BB0D-7514F4C9BF8C}" destId="{03456F78-6F70-459C-BB5B-416E22157F03}" srcOrd="0" destOrd="0" presId="urn:microsoft.com/office/officeart/2005/8/layout/venn1"/>
    <dgm:cxn modelId="{DAB849B2-3FAA-9C4B-9CFF-6396CBC0462C}" type="presOf" srcId="{B2B2001C-7D5E-4493-BD3C-0C207C17CB25}" destId="{8A7DF13C-2DC7-4431-A82A-DCC32528E3F9}" srcOrd="0" destOrd="0" presId="urn:microsoft.com/office/officeart/2005/8/layout/venn1"/>
    <dgm:cxn modelId="{FFBD83B2-D9D6-4D88-B724-85503EEB1E71}" srcId="{8131DF75-B745-4914-8CCE-FCA9C913A489}" destId="{B2B2001C-7D5E-4493-BD3C-0C207C17CB25}" srcOrd="0" destOrd="0" parTransId="{DDD41082-B9CD-4672-8B60-1BA3A7F8ACC9}" sibTransId="{3C7A1951-B511-4C76-A73D-66C7055FC18C}"/>
    <dgm:cxn modelId="{9EB8CBC6-0010-DF4A-916C-127689B2F23F}" type="presOf" srcId="{B2B2001C-7D5E-4493-BD3C-0C207C17CB25}" destId="{81C52153-E803-4355-B12A-59DA8492F43C}" srcOrd="1" destOrd="0" presId="urn:microsoft.com/office/officeart/2005/8/layout/venn1"/>
    <dgm:cxn modelId="{952412E9-E532-8D4D-B749-6E08DC4428FB}" type="presOf" srcId="{8131DF75-B745-4914-8CCE-FCA9C913A489}" destId="{65332912-4A77-4CC8-8A82-2C43A534AB12}" srcOrd="0" destOrd="0" presId="urn:microsoft.com/office/officeart/2005/8/layout/venn1"/>
    <dgm:cxn modelId="{BF6643E1-0BEF-0D44-9B58-B756D9EAAF1D}" type="presParOf" srcId="{65332912-4A77-4CC8-8A82-2C43A534AB12}" destId="{8A7DF13C-2DC7-4431-A82A-DCC32528E3F9}" srcOrd="0" destOrd="0" presId="urn:microsoft.com/office/officeart/2005/8/layout/venn1"/>
    <dgm:cxn modelId="{D9BED91D-3657-F541-97E5-17003FBE5D1B}" type="presParOf" srcId="{65332912-4A77-4CC8-8A82-2C43A534AB12}" destId="{81C52153-E803-4355-B12A-59DA8492F43C}" srcOrd="1" destOrd="0" presId="urn:microsoft.com/office/officeart/2005/8/layout/venn1"/>
    <dgm:cxn modelId="{1E5D92C1-CA6D-5D4A-BB9A-5625C83A1469}" type="presParOf" srcId="{65332912-4A77-4CC8-8A82-2C43A534AB12}" destId="{BDC54B42-8F6B-4949-BB68-5379D9B3D0D7}" srcOrd="2" destOrd="0" presId="urn:microsoft.com/office/officeart/2005/8/layout/venn1"/>
    <dgm:cxn modelId="{A85BB206-6C9E-D543-B2A7-C738C58B52E2}" type="presParOf" srcId="{65332912-4A77-4CC8-8A82-2C43A534AB12}" destId="{188B6FC9-73A0-4969-A89F-BF8EB7697BD9}" srcOrd="3" destOrd="0" presId="urn:microsoft.com/office/officeart/2005/8/layout/venn1"/>
    <dgm:cxn modelId="{D8E9B8F4-E197-A746-967A-F310E5DD045B}" type="presParOf" srcId="{65332912-4A77-4CC8-8A82-2C43A534AB12}" destId="{03456F78-6F70-459C-BB5B-416E22157F03}" srcOrd="4" destOrd="0" presId="urn:microsoft.com/office/officeart/2005/8/layout/venn1"/>
    <dgm:cxn modelId="{586BAAF1-8696-784C-8280-87193CF48D53}" type="presParOf" srcId="{65332912-4A77-4CC8-8A82-2C43A534AB12}" destId="{69D30E43-B759-4A8B-98F2-9CA903F2DEA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1C17D9-2388-471E-A78A-7A879EC78B47}" type="doc">
      <dgm:prSet loTypeId="urn:microsoft.com/office/officeart/2016/7/layout/BasicProcessNew" loCatId="process" qsTypeId="urn:microsoft.com/office/officeart/2005/8/quickstyle/simple1" qsCatId="simple" csTypeId="urn:microsoft.com/office/officeart/2005/8/colors/colorful5" csCatId="colorful" phldr="1"/>
      <dgm:spPr/>
      <dgm:t>
        <a:bodyPr/>
        <a:lstStyle/>
        <a:p>
          <a:endParaRPr lang="en-US"/>
        </a:p>
      </dgm:t>
    </dgm:pt>
    <dgm:pt modelId="{58F4EF04-8956-4D19-9692-659AEC51FF34}">
      <dgm:prSet/>
      <dgm:spPr>
        <a:solidFill>
          <a:schemeClr val="accent5">
            <a:lumMod val="75000"/>
          </a:schemeClr>
        </a:solidFill>
      </dgm:spPr>
      <dgm:t>
        <a:bodyPr/>
        <a:lstStyle/>
        <a:p>
          <a:r>
            <a:rPr lang="es-ES_tradnl" dirty="0"/>
            <a:t>1  A new concept</a:t>
          </a:r>
          <a:endParaRPr lang="en-US" dirty="0"/>
        </a:p>
      </dgm:t>
    </dgm:pt>
    <dgm:pt modelId="{D5F5568C-BDDF-450C-959C-50E208196FAE}" type="parTrans" cxnId="{D2FDE52A-F7C2-46E4-89C7-C9238C884354}">
      <dgm:prSet/>
      <dgm:spPr/>
      <dgm:t>
        <a:bodyPr/>
        <a:lstStyle/>
        <a:p>
          <a:endParaRPr lang="en-US"/>
        </a:p>
      </dgm:t>
    </dgm:pt>
    <dgm:pt modelId="{33232520-C00D-4CB3-AB45-A7DB032CD531}" type="sibTrans" cxnId="{D2FDE52A-F7C2-46E4-89C7-C9238C884354}">
      <dgm:prSet/>
      <dgm:spPr/>
      <dgm:t>
        <a:bodyPr/>
        <a:lstStyle/>
        <a:p>
          <a:endParaRPr lang="en-US"/>
        </a:p>
      </dgm:t>
    </dgm:pt>
    <dgm:pt modelId="{BF00AC27-14D6-4A4D-8188-684FA928D53A}">
      <dgm:prSet/>
      <dgm:spPr>
        <a:solidFill>
          <a:schemeClr val="accent6">
            <a:lumMod val="75000"/>
          </a:schemeClr>
        </a:solidFill>
      </dgm:spPr>
      <dgm:t>
        <a:bodyPr/>
        <a:lstStyle/>
        <a:p>
          <a:r>
            <a:rPr lang="es-ES_tradnl" dirty="0"/>
            <a:t>1  A </a:t>
          </a:r>
          <a:r>
            <a:rPr lang="es-ES_tradnl" dirty="0" err="1"/>
            <a:t>question</a:t>
          </a:r>
          <a:r>
            <a:rPr lang="es-ES_tradnl" dirty="0"/>
            <a:t> </a:t>
          </a:r>
          <a:endParaRPr lang="en-US" dirty="0"/>
        </a:p>
      </dgm:t>
    </dgm:pt>
    <dgm:pt modelId="{D5D213F6-9742-40B0-B604-23FBC7C4C647}" type="parTrans" cxnId="{578F67FC-6929-4054-8690-3487DACEA985}">
      <dgm:prSet/>
      <dgm:spPr/>
      <dgm:t>
        <a:bodyPr/>
        <a:lstStyle/>
        <a:p>
          <a:endParaRPr lang="en-US"/>
        </a:p>
      </dgm:t>
    </dgm:pt>
    <dgm:pt modelId="{69C8B85B-C06A-4C4C-8D71-B007F815119B}" type="sibTrans" cxnId="{578F67FC-6929-4054-8690-3487DACEA985}">
      <dgm:prSet/>
      <dgm:spPr/>
      <dgm:t>
        <a:bodyPr/>
        <a:lstStyle/>
        <a:p>
          <a:endParaRPr lang="en-US"/>
        </a:p>
      </dgm:t>
    </dgm:pt>
    <dgm:pt modelId="{0455696B-B722-4212-ACBC-FCB90CBC7099}">
      <dgm:prSet/>
      <dgm:spPr>
        <a:solidFill>
          <a:schemeClr val="accent6">
            <a:lumMod val="50000"/>
          </a:schemeClr>
        </a:solidFill>
      </dgm:spPr>
      <dgm:t>
        <a:bodyPr/>
        <a:lstStyle/>
        <a:p>
          <a:r>
            <a:rPr lang="es-ES_tradnl" dirty="0"/>
            <a:t>1 </a:t>
          </a:r>
          <a:r>
            <a:rPr lang="es-ES_tradnl" dirty="0" err="1"/>
            <a:t>An</a:t>
          </a:r>
          <a:r>
            <a:rPr lang="es-ES_tradnl" dirty="0"/>
            <a:t> </a:t>
          </a:r>
          <a:r>
            <a:rPr lang="es-ES_tradnl" dirty="0" err="1"/>
            <a:t>action</a:t>
          </a:r>
          <a:r>
            <a:rPr lang="es-ES_tradnl" dirty="0"/>
            <a:t> step</a:t>
          </a:r>
          <a:endParaRPr lang="en-US" dirty="0"/>
        </a:p>
      </dgm:t>
    </dgm:pt>
    <dgm:pt modelId="{6EA755CB-87C2-443A-8384-BDB6B7540012}" type="parTrans" cxnId="{078A1B9E-E733-43F3-896B-A62821F132BB}">
      <dgm:prSet/>
      <dgm:spPr/>
      <dgm:t>
        <a:bodyPr/>
        <a:lstStyle/>
        <a:p>
          <a:endParaRPr lang="en-US"/>
        </a:p>
      </dgm:t>
    </dgm:pt>
    <dgm:pt modelId="{50E6118A-A181-4869-9573-F536B27993C0}" type="sibTrans" cxnId="{078A1B9E-E733-43F3-896B-A62821F132BB}">
      <dgm:prSet/>
      <dgm:spPr/>
      <dgm:t>
        <a:bodyPr/>
        <a:lstStyle/>
        <a:p>
          <a:endParaRPr lang="en-US"/>
        </a:p>
      </dgm:t>
    </dgm:pt>
    <dgm:pt modelId="{C92818CB-9EAC-3345-B997-191FE3346214}" type="pres">
      <dgm:prSet presAssocID="{351C17D9-2388-471E-A78A-7A879EC78B47}" presName="Name0" presStyleCnt="0">
        <dgm:presLayoutVars>
          <dgm:dir/>
          <dgm:resizeHandles val="exact"/>
        </dgm:presLayoutVars>
      </dgm:prSet>
      <dgm:spPr/>
    </dgm:pt>
    <dgm:pt modelId="{75EB8C28-0696-7A40-A690-46FA15BEC77F}" type="pres">
      <dgm:prSet presAssocID="{58F4EF04-8956-4D19-9692-659AEC51FF34}" presName="node" presStyleLbl="node1" presStyleIdx="0" presStyleCnt="5">
        <dgm:presLayoutVars>
          <dgm:bulletEnabled val="1"/>
        </dgm:presLayoutVars>
      </dgm:prSet>
      <dgm:spPr/>
    </dgm:pt>
    <dgm:pt modelId="{EF99F66F-BE29-4B46-8665-AA481C1555AA}" type="pres">
      <dgm:prSet presAssocID="{33232520-C00D-4CB3-AB45-A7DB032CD531}" presName="sibTransSpacerBeforeConnector" presStyleCnt="0"/>
      <dgm:spPr/>
    </dgm:pt>
    <dgm:pt modelId="{5FA3C13B-9577-4541-9395-C683272EFE38}" type="pres">
      <dgm:prSet presAssocID="{33232520-C00D-4CB3-AB45-A7DB032CD531}" presName="sibTrans" presStyleLbl="node1" presStyleIdx="1" presStyleCnt="5"/>
      <dgm:spPr/>
    </dgm:pt>
    <dgm:pt modelId="{DD59CB26-46AA-054F-90A6-9A8E286B9816}" type="pres">
      <dgm:prSet presAssocID="{33232520-C00D-4CB3-AB45-A7DB032CD531}" presName="sibTransSpacerAfterConnector" presStyleCnt="0"/>
      <dgm:spPr/>
    </dgm:pt>
    <dgm:pt modelId="{F324AA95-C6AD-6549-8F73-4FFBDB2791C9}" type="pres">
      <dgm:prSet presAssocID="{BF00AC27-14D6-4A4D-8188-684FA928D53A}" presName="node" presStyleLbl="node1" presStyleIdx="2" presStyleCnt="5">
        <dgm:presLayoutVars>
          <dgm:bulletEnabled val="1"/>
        </dgm:presLayoutVars>
      </dgm:prSet>
      <dgm:spPr/>
    </dgm:pt>
    <dgm:pt modelId="{119B9FA7-5D0A-7743-8BF2-4CE6E9551512}" type="pres">
      <dgm:prSet presAssocID="{69C8B85B-C06A-4C4C-8D71-B007F815119B}" presName="sibTransSpacerBeforeConnector" presStyleCnt="0"/>
      <dgm:spPr/>
    </dgm:pt>
    <dgm:pt modelId="{D0BE8DA3-42A1-5343-8695-B4A04832C451}" type="pres">
      <dgm:prSet presAssocID="{69C8B85B-C06A-4C4C-8D71-B007F815119B}" presName="sibTrans" presStyleLbl="node1" presStyleIdx="3" presStyleCnt="5"/>
      <dgm:spPr/>
    </dgm:pt>
    <dgm:pt modelId="{CCC44572-0B03-FB4E-827C-63E5AB5F2B6E}" type="pres">
      <dgm:prSet presAssocID="{69C8B85B-C06A-4C4C-8D71-B007F815119B}" presName="sibTransSpacerAfterConnector" presStyleCnt="0"/>
      <dgm:spPr/>
    </dgm:pt>
    <dgm:pt modelId="{5B8722F4-C8F6-7D4C-88EC-CA09ED57A805}" type="pres">
      <dgm:prSet presAssocID="{0455696B-B722-4212-ACBC-FCB90CBC7099}" presName="node" presStyleLbl="node1" presStyleIdx="4" presStyleCnt="5">
        <dgm:presLayoutVars>
          <dgm:bulletEnabled val="1"/>
        </dgm:presLayoutVars>
      </dgm:prSet>
      <dgm:spPr/>
    </dgm:pt>
  </dgm:ptLst>
  <dgm:cxnLst>
    <dgm:cxn modelId="{FD732711-589B-7E4B-8082-98339B57E454}" type="presOf" srcId="{0455696B-B722-4212-ACBC-FCB90CBC7099}" destId="{5B8722F4-C8F6-7D4C-88EC-CA09ED57A805}" srcOrd="0" destOrd="0" presId="urn:microsoft.com/office/officeart/2016/7/layout/BasicProcessNew"/>
    <dgm:cxn modelId="{ECC75F21-5108-9444-A160-B66408DD8522}" type="presOf" srcId="{BF00AC27-14D6-4A4D-8188-684FA928D53A}" destId="{F324AA95-C6AD-6549-8F73-4FFBDB2791C9}" srcOrd="0" destOrd="0" presId="urn:microsoft.com/office/officeart/2016/7/layout/BasicProcessNew"/>
    <dgm:cxn modelId="{D2FDE52A-F7C2-46E4-89C7-C9238C884354}" srcId="{351C17D9-2388-471E-A78A-7A879EC78B47}" destId="{58F4EF04-8956-4D19-9692-659AEC51FF34}" srcOrd="0" destOrd="0" parTransId="{D5F5568C-BDDF-450C-959C-50E208196FAE}" sibTransId="{33232520-C00D-4CB3-AB45-A7DB032CD531}"/>
    <dgm:cxn modelId="{638A0E3E-8739-CE4E-9D1A-8C020FEF2CF4}" type="presOf" srcId="{58F4EF04-8956-4D19-9692-659AEC51FF34}" destId="{75EB8C28-0696-7A40-A690-46FA15BEC77F}" srcOrd="0" destOrd="0" presId="urn:microsoft.com/office/officeart/2016/7/layout/BasicProcessNew"/>
    <dgm:cxn modelId="{C7505B4D-CDC2-1746-8FC9-358322416E38}" type="presOf" srcId="{33232520-C00D-4CB3-AB45-A7DB032CD531}" destId="{5FA3C13B-9577-4541-9395-C683272EFE38}" srcOrd="0" destOrd="0" presId="urn:microsoft.com/office/officeart/2016/7/layout/BasicProcessNew"/>
    <dgm:cxn modelId="{078A1B9E-E733-43F3-896B-A62821F132BB}" srcId="{351C17D9-2388-471E-A78A-7A879EC78B47}" destId="{0455696B-B722-4212-ACBC-FCB90CBC7099}" srcOrd="2" destOrd="0" parTransId="{6EA755CB-87C2-443A-8384-BDB6B7540012}" sibTransId="{50E6118A-A181-4869-9573-F536B27993C0}"/>
    <dgm:cxn modelId="{4A6840EC-7E4E-3545-8CA3-512E2554DE26}" type="presOf" srcId="{69C8B85B-C06A-4C4C-8D71-B007F815119B}" destId="{D0BE8DA3-42A1-5343-8695-B4A04832C451}" srcOrd="0" destOrd="0" presId="urn:microsoft.com/office/officeart/2016/7/layout/BasicProcessNew"/>
    <dgm:cxn modelId="{31D31AF7-865A-364A-AF4E-B53791AD503F}" type="presOf" srcId="{351C17D9-2388-471E-A78A-7A879EC78B47}" destId="{C92818CB-9EAC-3345-B997-191FE3346214}" srcOrd="0" destOrd="0" presId="urn:microsoft.com/office/officeart/2016/7/layout/BasicProcessNew"/>
    <dgm:cxn modelId="{578F67FC-6929-4054-8690-3487DACEA985}" srcId="{351C17D9-2388-471E-A78A-7A879EC78B47}" destId="{BF00AC27-14D6-4A4D-8188-684FA928D53A}" srcOrd="1" destOrd="0" parTransId="{D5D213F6-9742-40B0-B604-23FBC7C4C647}" sibTransId="{69C8B85B-C06A-4C4C-8D71-B007F815119B}"/>
    <dgm:cxn modelId="{856AE4E9-E80E-CA47-A643-23C84DA48AF8}" type="presParOf" srcId="{C92818CB-9EAC-3345-B997-191FE3346214}" destId="{75EB8C28-0696-7A40-A690-46FA15BEC77F}" srcOrd="0" destOrd="0" presId="urn:microsoft.com/office/officeart/2016/7/layout/BasicProcessNew"/>
    <dgm:cxn modelId="{1D6FDB02-7430-3044-9720-4ECB8A54D317}" type="presParOf" srcId="{C92818CB-9EAC-3345-B997-191FE3346214}" destId="{EF99F66F-BE29-4B46-8665-AA481C1555AA}" srcOrd="1" destOrd="0" presId="urn:microsoft.com/office/officeart/2016/7/layout/BasicProcessNew"/>
    <dgm:cxn modelId="{11C06939-8279-BD43-9658-528DAEF7F57F}" type="presParOf" srcId="{C92818CB-9EAC-3345-B997-191FE3346214}" destId="{5FA3C13B-9577-4541-9395-C683272EFE38}" srcOrd="2" destOrd="0" presId="urn:microsoft.com/office/officeart/2016/7/layout/BasicProcessNew"/>
    <dgm:cxn modelId="{FD4C0BD2-E6DB-4641-932F-60E008D05B4D}" type="presParOf" srcId="{C92818CB-9EAC-3345-B997-191FE3346214}" destId="{DD59CB26-46AA-054F-90A6-9A8E286B9816}" srcOrd="3" destOrd="0" presId="urn:microsoft.com/office/officeart/2016/7/layout/BasicProcessNew"/>
    <dgm:cxn modelId="{31075FCC-388B-9A47-88CC-97A11E8CEB7F}" type="presParOf" srcId="{C92818CB-9EAC-3345-B997-191FE3346214}" destId="{F324AA95-C6AD-6549-8F73-4FFBDB2791C9}" srcOrd="4" destOrd="0" presId="urn:microsoft.com/office/officeart/2016/7/layout/BasicProcessNew"/>
    <dgm:cxn modelId="{3BDAD3C5-69BC-CB45-B1EC-A76CE342D65E}" type="presParOf" srcId="{C92818CB-9EAC-3345-B997-191FE3346214}" destId="{119B9FA7-5D0A-7743-8BF2-4CE6E9551512}" srcOrd="5" destOrd="0" presId="urn:microsoft.com/office/officeart/2016/7/layout/BasicProcessNew"/>
    <dgm:cxn modelId="{A024FC3A-067F-0F40-84CA-9ECB6912255D}" type="presParOf" srcId="{C92818CB-9EAC-3345-B997-191FE3346214}" destId="{D0BE8DA3-42A1-5343-8695-B4A04832C451}" srcOrd="6" destOrd="0" presId="urn:microsoft.com/office/officeart/2016/7/layout/BasicProcessNew"/>
    <dgm:cxn modelId="{D4A3EC7D-0AE6-7841-A7EE-BC5162ED8D6F}" type="presParOf" srcId="{C92818CB-9EAC-3345-B997-191FE3346214}" destId="{CCC44572-0B03-FB4E-827C-63E5AB5F2B6E}" srcOrd="7" destOrd="0" presId="urn:microsoft.com/office/officeart/2016/7/layout/BasicProcessNew"/>
    <dgm:cxn modelId="{8FF6221E-EE38-FF4F-9EB0-718A673D1DC0}" type="presParOf" srcId="{C92818CB-9EAC-3345-B997-191FE3346214}" destId="{5B8722F4-C8F6-7D4C-88EC-CA09ED57A805}" srcOrd="8"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8FE85-87D2-6B46-91E4-FF03BE618C6D}">
      <dsp:nvSpPr>
        <dsp:cNvPr id="0" name=""/>
        <dsp:cNvSpPr/>
      </dsp:nvSpPr>
      <dsp:spPr>
        <a:xfrm rot="5400000">
          <a:off x="598883" y="1409804"/>
          <a:ext cx="1783567" cy="2967815"/>
        </a:xfrm>
        <a:prstGeom prst="corner">
          <a:avLst>
            <a:gd name="adj1" fmla="val 16120"/>
            <a:gd name="adj2" fmla="val 16110"/>
          </a:avLst>
        </a:prstGeom>
        <a:solidFill>
          <a:srgbClr val="FFC000"/>
        </a:soli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86C8A14-04EC-F349-9EA6-E4B11F219F22}">
      <dsp:nvSpPr>
        <dsp:cNvPr id="0" name=""/>
        <dsp:cNvSpPr/>
      </dsp:nvSpPr>
      <dsp:spPr>
        <a:xfrm>
          <a:off x="301161" y="2296542"/>
          <a:ext cx="2679360" cy="234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a:t>Education for Some</a:t>
          </a:r>
        </a:p>
        <a:p>
          <a:pPr marL="228600" lvl="1" indent="-228600" algn="l" defTabSz="889000" rtl="0">
            <a:lnSpc>
              <a:spcPct val="90000"/>
            </a:lnSpc>
            <a:spcBef>
              <a:spcPct val="0"/>
            </a:spcBef>
            <a:spcAft>
              <a:spcPct val="15000"/>
            </a:spcAft>
            <a:buChar char="•"/>
          </a:pPr>
          <a:r>
            <a:rPr lang="en-US" sz="2000" kern="1200"/>
            <a:t>No Compulsory Schooling</a:t>
          </a:r>
        </a:p>
        <a:p>
          <a:pPr marL="228600" lvl="1" indent="-228600" algn="l" defTabSz="889000" rtl="0">
            <a:lnSpc>
              <a:spcPct val="90000"/>
            </a:lnSpc>
            <a:spcBef>
              <a:spcPct val="0"/>
            </a:spcBef>
            <a:spcAft>
              <a:spcPct val="15000"/>
            </a:spcAft>
            <a:buChar char="•"/>
          </a:pPr>
          <a:r>
            <a:rPr lang="en-US" sz="2000" b="1" kern="1200">
              <a:solidFill>
                <a:schemeClr val="accent4">
                  <a:lumMod val="75000"/>
                </a:schemeClr>
              </a:solidFill>
            </a:rPr>
            <a:t>Learning for </a:t>
          </a:r>
          <a:r>
            <a:rPr lang="en-US" sz="1600" b="1" kern="1200">
              <a:solidFill>
                <a:schemeClr val="accent4">
                  <a:lumMod val="75000"/>
                </a:schemeClr>
              </a:solidFill>
            </a:rPr>
            <a:t>A FE</a:t>
          </a:r>
          <a:r>
            <a:rPr lang="en-US" sz="1600" kern="1200">
              <a:solidFill>
                <a:schemeClr val="accent4">
                  <a:lumMod val="75000"/>
                </a:schemeClr>
              </a:solidFill>
            </a:rPr>
            <a:t>W                               </a:t>
          </a:r>
          <a:endParaRPr lang="en-US" sz="2000" kern="1200">
            <a:solidFill>
              <a:schemeClr val="accent4">
                <a:lumMod val="75000"/>
              </a:schemeClr>
            </a:solidFill>
          </a:endParaRPr>
        </a:p>
      </dsp:txBody>
      <dsp:txXfrm>
        <a:off x="301161" y="2296542"/>
        <a:ext cx="2679360" cy="2348616"/>
      </dsp:txXfrm>
    </dsp:sp>
    <dsp:sp modelId="{755032C2-1CE5-B743-B764-B480D5920D08}">
      <dsp:nvSpPr>
        <dsp:cNvPr id="0" name=""/>
        <dsp:cNvSpPr/>
      </dsp:nvSpPr>
      <dsp:spPr>
        <a:xfrm rot="18980066">
          <a:off x="2474982" y="1191310"/>
          <a:ext cx="505539" cy="505539"/>
        </a:xfrm>
        <a:prstGeom prst="triangle">
          <a:avLst>
            <a:gd name="adj" fmla="val 100000"/>
          </a:avLst>
        </a:prstGeom>
        <a:solidFill>
          <a:srgbClr val="FFC000"/>
        </a:soli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BE9567B-2C6F-764C-80DC-9026CE2224D9}">
      <dsp:nvSpPr>
        <dsp:cNvPr id="0" name=""/>
        <dsp:cNvSpPr/>
      </dsp:nvSpPr>
      <dsp:spPr>
        <a:xfrm rot="5400000">
          <a:off x="3878944" y="598150"/>
          <a:ext cx="1783567" cy="2967815"/>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A45B64E-8AD6-4B48-8286-620250DBA0FA}">
      <dsp:nvSpPr>
        <dsp:cNvPr id="0" name=""/>
        <dsp:cNvSpPr/>
      </dsp:nvSpPr>
      <dsp:spPr>
        <a:xfrm>
          <a:off x="3660477" y="1484887"/>
          <a:ext cx="3037966" cy="234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a:t>   </a:t>
          </a:r>
          <a:r>
            <a:rPr lang="en-US" sz="2000" b="1" kern="1200"/>
            <a:t>Education for All</a:t>
          </a:r>
          <a:endParaRPr lang="en-US" sz="2600" b="1" kern="1200"/>
        </a:p>
        <a:p>
          <a:pPr marL="228600" lvl="1" indent="-228600" algn="l" defTabSz="889000" rtl="0">
            <a:lnSpc>
              <a:spcPct val="90000"/>
            </a:lnSpc>
            <a:spcBef>
              <a:spcPct val="0"/>
            </a:spcBef>
            <a:spcAft>
              <a:spcPct val="15000"/>
            </a:spcAft>
            <a:buChar char="•"/>
          </a:pPr>
          <a:r>
            <a:rPr lang="en-US" sz="2000" kern="1200"/>
            <a:t>Compulsory schooling</a:t>
          </a:r>
        </a:p>
        <a:p>
          <a:pPr marL="228600" lvl="1" indent="-228600" algn="l" defTabSz="889000" rtl="0">
            <a:lnSpc>
              <a:spcPct val="90000"/>
            </a:lnSpc>
            <a:spcBef>
              <a:spcPct val="0"/>
            </a:spcBef>
            <a:spcAft>
              <a:spcPct val="15000"/>
            </a:spcAft>
            <a:buChar char="•"/>
          </a:pPr>
          <a:r>
            <a:rPr lang="en-US" sz="2000" b="1" kern="1200">
              <a:solidFill>
                <a:srgbClr val="00B0F0"/>
              </a:solidFill>
            </a:rPr>
            <a:t>Learning for SOME</a:t>
          </a:r>
          <a:endParaRPr lang="en-US" sz="2000" kern="1200">
            <a:solidFill>
              <a:srgbClr val="00B0F0"/>
            </a:solidFill>
          </a:endParaRPr>
        </a:p>
      </dsp:txBody>
      <dsp:txXfrm>
        <a:off x="3660477" y="1484887"/>
        <a:ext cx="3037966" cy="2348616"/>
      </dsp:txXfrm>
    </dsp:sp>
    <dsp:sp modelId="{049A49E6-7FF2-7D4D-8739-7966DD4DB323}">
      <dsp:nvSpPr>
        <dsp:cNvPr id="0" name=""/>
        <dsp:cNvSpPr/>
      </dsp:nvSpPr>
      <dsp:spPr>
        <a:xfrm rot="19111152">
          <a:off x="5755043" y="379656"/>
          <a:ext cx="505539" cy="505539"/>
        </a:xfrm>
        <a:prstGeom prst="triangle">
          <a:avLst>
            <a:gd name="adj" fmla="val 100000"/>
          </a:avLst>
        </a:prstGeom>
        <a:solidFill>
          <a:schemeClr val="accent1"/>
        </a:soli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C4E812-401F-084A-9FA3-776E98D9DFC8}">
      <dsp:nvSpPr>
        <dsp:cNvPr id="0" name=""/>
        <dsp:cNvSpPr/>
      </dsp:nvSpPr>
      <dsp:spPr>
        <a:xfrm rot="5400000">
          <a:off x="7159004" y="-213504"/>
          <a:ext cx="1783567" cy="2967815"/>
        </a:xfrm>
        <a:prstGeom prst="corner">
          <a:avLst>
            <a:gd name="adj1" fmla="val 16120"/>
            <a:gd name="adj2" fmla="val 16110"/>
          </a:avLst>
        </a:prstGeom>
        <a:solidFill>
          <a:schemeClr val="accent6">
            <a:lumMod val="40000"/>
            <a:lumOff val="60000"/>
          </a:schemeClr>
        </a:solidFill>
        <a:ln w="6350" cap="flat" cmpd="sng" algn="ctr">
          <a:solidFill>
            <a:schemeClr val="accent6">
              <a:lumMod val="60000"/>
              <a:lumOff val="4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F26F9D-F4F5-024C-82E2-DF2B5318DF48}">
      <dsp:nvSpPr>
        <dsp:cNvPr id="0" name=""/>
        <dsp:cNvSpPr/>
      </dsp:nvSpPr>
      <dsp:spPr>
        <a:xfrm>
          <a:off x="6861283" y="673233"/>
          <a:ext cx="2679360" cy="2348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a:t>Education for All</a:t>
          </a:r>
        </a:p>
        <a:p>
          <a:pPr marL="0" lvl="0" indent="0" algn="l" defTabSz="977900" rtl="0">
            <a:lnSpc>
              <a:spcPct val="90000"/>
            </a:lnSpc>
            <a:spcBef>
              <a:spcPct val="0"/>
            </a:spcBef>
            <a:spcAft>
              <a:spcPct val="35000"/>
            </a:spcAft>
            <a:buNone/>
          </a:pPr>
          <a:r>
            <a:rPr lang="en-US" sz="2000" kern="1200"/>
            <a:t>Compulsory schooling                                          </a:t>
          </a:r>
          <a:r>
            <a:rPr lang="en-US" sz="2400" b="1" kern="1200">
              <a:solidFill>
                <a:srgbClr val="00B050"/>
              </a:solidFill>
            </a:rPr>
            <a:t>Learning for EVERYONE</a:t>
          </a:r>
          <a:endParaRPr lang="en-US" sz="2200" b="1" kern="1200">
            <a:solidFill>
              <a:srgbClr val="00B050"/>
            </a:solidFill>
          </a:endParaRPr>
        </a:p>
        <a:p>
          <a:pPr marL="0" lvl="0" indent="0" algn="l" defTabSz="977900" rtl="0">
            <a:lnSpc>
              <a:spcPct val="90000"/>
            </a:lnSpc>
            <a:spcBef>
              <a:spcPct val="0"/>
            </a:spcBef>
            <a:spcAft>
              <a:spcPct val="35000"/>
            </a:spcAft>
            <a:buNone/>
          </a:pPr>
          <a:endParaRPr lang="en-US" sz="2200" kern="1200"/>
        </a:p>
      </dsp:txBody>
      <dsp:txXfrm>
        <a:off x="6861283" y="673233"/>
        <a:ext cx="2679360" cy="2348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8FE85-87D2-6B46-91E4-FF03BE618C6D}">
      <dsp:nvSpPr>
        <dsp:cNvPr id="0" name=""/>
        <dsp:cNvSpPr/>
      </dsp:nvSpPr>
      <dsp:spPr>
        <a:xfrm rot="5400000">
          <a:off x="555143" y="1488077"/>
          <a:ext cx="1656893" cy="2757033"/>
        </a:xfrm>
        <a:prstGeom prst="corner">
          <a:avLst>
            <a:gd name="adj1" fmla="val 16120"/>
            <a:gd name="adj2" fmla="val 16110"/>
          </a:avLst>
        </a:prstGeom>
        <a:solidFill>
          <a:srgbClr val="FFC000"/>
        </a:soli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86C8A14-04EC-F349-9EA6-E4B11F219F22}">
      <dsp:nvSpPr>
        <dsp:cNvPr id="0" name=""/>
        <dsp:cNvSpPr/>
      </dsp:nvSpPr>
      <dsp:spPr>
        <a:xfrm>
          <a:off x="278566" y="2311836"/>
          <a:ext cx="2489065" cy="2181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1" kern="1200"/>
            <a:t>Education for Some</a:t>
          </a:r>
        </a:p>
        <a:p>
          <a:pPr marL="228600" lvl="1" indent="-228600" algn="l" defTabSz="889000" rtl="0">
            <a:lnSpc>
              <a:spcPct val="90000"/>
            </a:lnSpc>
            <a:spcBef>
              <a:spcPct val="0"/>
            </a:spcBef>
            <a:spcAft>
              <a:spcPct val="15000"/>
            </a:spcAft>
            <a:buChar char="•"/>
          </a:pPr>
          <a:r>
            <a:rPr lang="en-US" sz="2000" kern="1200"/>
            <a:t>No Compulsory Schooling</a:t>
          </a:r>
        </a:p>
        <a:p>
          <a:pPr marL="228600" lvl="1" indent="-228600" algn="l" defTabSz="889000" rtl="0">
            <a:lnSpc>
              <a:spcPct val="90000"/>
            </a:lnSpc>
            <a:spcBef>
              <a:spcPct val="0"/>
            </a:spcBef>
            <a:spcAft>
              <a:spcPct val="15000"/>
            </a:spcAft>
            <a:buChar char="•"/>
          </a:pPr>
          <a:r>
            <a:rPr lang="en-US" sz="2000" b="1" kern="1200">
              <a:solidFill>
                <a:schemeClr val="accent4">
                  <a:lumMod val="75000"/>
                </a:schemeClr>
              </a:solidFill>
            </a:rPr>
            <a:t>Learning for </a:t>
          </a:r>
          <a:r>
            <a:rPr lang="en-US" sz="1600" b="1" kern="1200">
              <a:solidFill>
                <a:schemeClr val="accent4">
                  <a:lumMod val="75000"/>
                </a:schemeClr>
              </a:solidFill>
            </a:rPr>
            <a:t>A FE</a:t>
          </a:r>
          <a:r>
            <a:rPr lang="en-US" sz="1600" kern="1200">
              <a:solidFill>
                <a:schemeClr val="accent4">
                  <a:lumMod val="75000"/>
                </a:schemeClr>
              </a:solidFill>
            </a:rPr>
            <a:t>W                               </a:t>
          </a:r>
          <a:endParaRPr lang="en-US" sz="2000" kern="1200">
            <a:solidFill>
              <a:schemeClr val="accent4">
                <a:lumMod val="75000"/>
              </a:schemeClr>
            </a:solidFill>
          </a:endParaRPr>
        </a:p>
      </dsp:txBody>
      <dsp:txXfrm>
        <a:off x="278566" y="2311836"/>
        <a:ext cx="2489065" cy="2181811"/>
      </dsp:txXfrm>
    </dsp:sp>
    <dsp:sp modelId="{755032C2-1CE5-B743-B764-B480D5920D08}">
      <dsp:nvSpPr>
        <dsp:cNvPr id="0" name=""/>
        <dsp:cNvSpPr/>
      </dsp:nvSpPr>
      <dsp:spPr>
        <a:xfrm rot="18985589">
          <a:off x="2297996" y="1285101"/>
          <a:ext cx="469634" cy="469634"/>
        </a:xfrm>
        <a:prstGeom prst="triangle">
          <a:avLst>
            <a:gd name="adj" fmla="val 100000"/>
          </a:avLst>
        </a:prstGeom>
        <a:solidFill>
          <a:schemeClr val="accent4"/>
        </a:soli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BE9567B-2C6F-764C-80DC-9026CE2224D9}">
      <dsp:nvSpPr>
        <dsp:cNvPr id="0" name=""/>
        <dsp:cNvSpPr/>
      </dsp:nvSpPr>
      <dsp:spPr>
        <a:xfrm rot="5400000">
          <a:off x="3602245" y="734069"/>
          <a:ext cx="1656893" cy="2757033"/>
        </a:xfrm>
        <a:prstGeom prst="corner">
          <a:avLst>
            <a:gd name="adj1" fmla="val 16120"/>
            <a:gd name="adj2" fmla="val 1611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A45B64E-8AD6-4B48-8286-620250DBA0FA}">
      <dsp:nvSpPr>
        <dsp:cNvPr id="0" name=""/>
        <dsp:cNvSpPr/>
      </dsp:nvSpPr>
      <dsp:spPr>
        <a:xfrm>
          <a:off x="3399295" y="1557828"/>
          <a:ext cx="2822201" cy="2181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a:t>   </a:t>
          </a:r>
          <a:r>
            <a:rPr lang="en-US" sz="2000" b="1" kern="1200"/>
            <a:t>Education for All</a:t>
          </a:r>
          <a:endParaRPr lang="en-US" sz="2600" b="1" kern="1200"/>
        </a:p>
        <a:p>
          <a:pPr marL="228600" lvl="1" indent="-228600" algn="l" defTabSz="889000" rtl="0">
            <a:lnSpc>
              <a:spcPct val="90000"/>
            </a:lnSpc>
            <a:spcBef>
              <a:spcPct val="0"/>
            </a:spcBef>
            <a:spcAft>
              <a:spcPct val="15000"/>
            </a:spcAft>
            <a:buChar char="•"/>
          </a:pPr>
          <a:r>
            <a:rPr lang="en-US" sz="2000" kern="1200"/>
            <a:t>Compulsory schooling</a:t>
          </a:r>
        </a:p>
        <a:p>
          <a:pPr marL="228600" lvl="1" indent="-228600" algn="l" defTabSz="889000" rtl="0">
            <a:lnSpc>
              <a:spcPct val="90000"/>
            </a:lnSpc>
            <a:spcBef>
              <a:spcPct val="0"/>
            </a:spcBef>
            <a:spcAft>
              <a:spcPct val="15000"/>
            </a:spcAft>
            <a:buChar char="•"/>
          </a:pPr>
          <a:r>
            <a:rPr lang="en-US" sz="2000" b="1" kern="1200">
              <a:solidFill>
                <a:srgbClr val="00B0F0"/>
              </a:solidFill>
            </a:rPr>
            <a:t>Learning for SOME</a:t>
          </a:r>
          <a:endParaRPr lang="en-US" sz="2000" kern="1200">
            <a:solidFill>
              <a:srgbClr val="00B0F0"/>
            </a:solidFill>
          </a:endParaRPr>
        </a:p>
      </dsp:txBody>
      <dsp:txXfrm>
        <a:off x="3399295" y="1557828"/>
        <a:ext cx="2822201" cy="2181811"/>
      </dsp:txXfrm>
    </dsp:sp>
    <dsp:sp modelId="{049A49E6-7FF2-7D4D-8739-7966DD4DB323}">
      <dsp:nvSpPr>
        <dsp:cNvPr id="0" name=""/>
        <dsp:cNvSpPr/>
      </dsp:nvSpPr>
      <dsp:spPr>
        <a:xfrm rot="18748846">
          <a:off x="5345098" y="531093"/>
          <a:ext cx="469634" cy="469634"/>
        </a:xfrm>
        <a:prstGeom prst="triangle">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C4E812-401F-084A-9FA3-776E98D9DFC8}">
      <dsp:nvSpPr>
        <dsp:cNvPr id="0" name=""/>
        <dsp:cNvSpPr/>
      </dsp:nvSpPr>
      <dsp:spPr>
        <a:xfrm rot="5400000">
          <a:off x="6649347" y="-19939"/>
          <a:ext cx="1656893" cy="2757033"/>
        </a:xfrm>
        <a:prstGeom prst="corner">
          <a:avLst>
            <a:gd name="adj1" fmla="val 16120"/>
            <a:gd name="adj2" fmla="val 16110"/>
          </a:avLst>
        </a:prstGeom>
        <a:solidFill>
          <a:schemeClr val="accent6">
            <a:lumMod val="40000"/>
            <a:lumOff val="60000"/>
          </a:schemeClr>
        </a:solidFill>
        <a:ln w="6350" cap="flat" cmpd="sng" algn="ctr">
          <a:solidFill>
            <a:schemeClr val="accent6">
              <a:lumMod val="60000"/>
              <a:lumOff val="4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0F26F9D-F4F5-024C-82E2-DF2B5318DF48}">
      <dsp:nvSpPr>
        <dsp:cNvPr id="0" name=""/>
        <dsp:cNvSpPr/>
      </dsp:nvSpPr>
      <dsp:spPr>
        <a:xfrm>
          <a:off x="6372770" y="803819"/>
          <a:ext cx="2489065" cy="2181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1" kern="1200"/>
            <a:t>Education for All</a:t>
          </a:r>
        </a:p>
        <a:p>
          <a:pPr marL="0" lvl="0" indent="0" algn="l" defTabSz="977900" rtl="0">
            <a:lnSpc>
              <a:spcPct val="90000"/>
            </a:lnSpc>
            <a:spcBef>
              <a:spcPct val="0"/>
            </a:spcBef>
            <a:spcAft>
              <a:spcPct val="35000"/>
            </a:spcAft>
            <a:buNone/>
          </a:pPr>
          <a:r>
            <a:rPr lang="en-US" sz="2000" kern="1200"/>
            <a:t>Compulsory schooling                                          </a:t>
          </a:r>
          <a:r>
            <a:rPr lang="en-US" sz="2400" b="1" kern="1200">
              <a:solidFill>
                <a:srgbClr val="00B050"/>
              </a:solidFill>
            </a:rPr>
            <a:t>Learning for EVERYONE </a:t>
          </a:r>
        </a:p>
        <a:p>
          <a:pPr marL="0" lvl="0" indent="0" algn="r" defTabSz="977900" rtl="0">
            <a:lnSpc>
              <a:spcPct val="90000"/>
            </a:lnSpc>
            <a:spcBef>
              <a:spcPct val="0"/>
            </a:spcBef>
            <a:spcAft>
              <a:spcPts val="0"/>
            </a:spcAft>
            <a:buNone/>
          </a:pPr>
          <a:r>
            <a:rPr lang="en-US" sz="1600" b="1" kern="1200">
              <a:solidFill>
                <a:srgbClr val="00B050"/>
              </a:solidFill>
              <a:latin typeface="+mj-lt"/>
            </a:rPr>
            <a:t>ESSA, (2017)</a:t>
          </a:r>
        </a:p>
        <a:p>
          <a:pPr marL="0" lvl="0" indent="0" algn="r" defTabSz="977900" rtl="0">
            <a:lnSpc>
              <a:spcPct val="90000"/>
            </a:lnSpc>
            <a:spcBef>
              <a:spcPct val="0"/>
            </a:spcBef>
            <a:spcAft>
              <a:spcPts val="0"/>
            </a:spcAft>
            <a:buNone/>
          </a:pPr>
          <a:r>
            <a:rPr lang="en-US" sz="1400" kern="1200">
              <a:solidFill>
                <a:srgbClr val="00B050"/>
              </a:solidFill>
              <a:latin typeface="+mj-lt"/>
            </a:rPr>
            <a:t>IDEA,(2004)</a:t>
          </a:r>
        </a:p>
      </dsp:txBody>
      <dsp:txXfrm>
        <a:off x="6372770" y="803819"/>
        <a:ext cx="2489065" cy="21818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6B0F1-47BB-4741-A6CB-30B726FEA593}">
      <dsp:nvSpPr>
        <dsp:cNvPr id="0" name=""/>
        <dsp:cNvSpPr/>
      </dsp:nvSpPr>
      <dsp:spPr>
        <a:xfrm>
          <a:off x="26277" y="-63822"/>
          <a:ext cx="2396974" cy="3783465"/>
        </a:xfrm>
        <a:prstGeom prst="roundRect">
          <a:avLst>
            <a:gd name="adj" fmla="val 10000"/>
          </a:avLst>
        </a:prstGeom>
        <a:solidFill>
          <a:srgbClr val="FEDB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660066"/>
              </a:solidFill>
            </a:rPr>
            <a:t>Cultural</a:t>
          </a:r>
        </a:p>
      </dsp:txBody>
      <dsp:txXfrm>
        <a:off x="26277" y="1449563"/>
        <a:ext cx="2396974" cy="1513386"/>
      </dsp:txXfrm>
    </dsp:sp>
    <dsp:sp modelId="{9A2EDA60-432D-4DD5-9620-AC25C639361F}">
      <dsp:nvSpPr>
        <dsp:cNvPr id="0" name=""/>
        <dsp:cNvSpPr/>
      </dsp:nvSpPr>
      <dsp:spPr>
        <a:xfrm>
          <a:off x="570080" y="163185"/>
          <a:ext cx="1259893" cy="1259893"/>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824BE6-A251-404B-8BD3-E5F5E34FD422}">
      <dsp:nvSpPr>
        <dsp:cNvPr id="0" name=""/>
        <dsp:cNvSpPr/>
      </dsp:nvSpPr>
      <dsp:spPr>
        <a:xfrm>
          <a:off x="2470232" y="-63822"/>
          <a:ext cx="2396974" cy="3783465"/>
        </a:xfrm>
        <a:prstGeom prst="roundRect">
          <a:avLst>
            <a:gd name="adj" fmla="val 10000"/>
          </a:avLst>
        </a:prstGeom>
        <a:solidFill>
          <a:srgbClr val="FEDB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a:solidFill>
                <a:srgbClr val="660066"/>
              </a:solidFill>
              <a:latin typeface="Mistral" charset="0"/>
              <a:ea typeface="Mistral" charset="0"/>
              <a:cs typeface="Mistral" charset="0"/>
            </a:rPr>
            <a:t>Language</a:t>
          </a:r>
        </a:p>
      </dsp:txBody>
      <dsp:txXfrm>
        <a:off x="2470232" y="1449563"/>
        <a:ext cx="2396974" cy="1513386"/>
      </dsp:txXfrm>
    </dsp:sp>
    <dsp:sp modelId="{70A233CA-77DA-48A1-9F2F-030DD9C31849}">
      <dsp:nvSpPr>
        <dsp:cNvPr id="0" name=""/>
        <dsp:cNvSpPr/>
      </dsp:nvSpPr>
      <dsp:spPr>
        <a:xfrm>
          <a:off x="3038964" y="163185"/>
          <a:ext cx="1259893" cy="125989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C3A359-2F61-4574-B2BE-D2DBB655389C}">
      <dsp:nvSpPr>
        <dsp:cNvPr id="0" name=""/>
        <dsp:cNvSpPr/>
      </dsp:nvSpPr>
      <dsp:spPr>
        <a:xfrm>
          <a:off x="4939307" y="-63822"/>
          <a:ext cx="2396974" cy="3783465"/>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2"/>
              </a:solidFill>
            </a:rPr>
            <a:t>Legal</a:t>
          </a:r>
        </a:p>
      </dsp:txBody>
      <dsp:txXfrm>
        <a:off x="4939307" y="1449563"/>
        <a:ext cx="2396974" cy="1513386"/>
      </dsp:txXfrm>
    </dsp:sp>
    <dsp:sp modelId="{6F077E8D-213F-4B70-83D9-69B2939CC861}">
      <dsp:nvSpPr>
        <dsp:cNvPr id="0" name=""/>
        <dsp:cNvSpPr/>
      </dsp:nvSpPr>
      <dsp:spPr>
        <a:xfrm>
          <a:off x="5507847" y="163185"/>
          <a:ext cx="1259893" cy="1259893"/>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01ADE4-FE2F-4452-A211-98333A0E13F3}">
      <dsp:nvSpPr>
        <dsp:cNvPr id="0" name=""/>
        <dsp:cNvSpPr/>
      </dsp:nvSpPr>
      <dsp:spPr>
        <a:xfrm>
          <a:off x="371552" y="2527452"/>
          <a:ext cx="6594717" cy="120115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DF13C-2DC7-4431-A82A-DCC32528E3F9}">
      <dsp:nvSpPr>
        <dsp:cNvPr id="0" name=""/>
        <dsp:cNvSpPr/>
      </dsp:nvSpPr>
      <dsp:spPr>
        <a:xfrm>
          <a:off x="1164431" y="-17585"/>
          <a:ext cx="5607367" cy="5156210"/>
        </a:xfrm>
        <a:prstGeom prst="ellipse">
          <a:avLst/>
        </a:prstGeom>
        <a:solidFill>
          <a:srgbClr val="3366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1912080" y="884751"/>
        <a:ext cx="4112069" cy="2320294"/>
      </dsp:txXfrm>
    </dsp:sp>
    <dsp:sp modelId="{BDC54B42-8F6B-4949-BB68-5379D9B3D0D7}">
      <dsp:nvSpPr>
        <dsp:cNvPr id="0" name=""/>
        <dsp:cNvSpPr/>
      </dsp:nvSpPr>
      <dsp:spPr>
        <a:xfrm>
          <a:off x="1551156" y="1611304"/>
          <a:ext cx="3093720" cy="309372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2497319" y="2410515"/>
        <a:ext cx="1856232" cy="1701546"/>
      </dsp:txXfrm>
    </dsp:sp>
    <dsp:sp modelId="{03456F78-6F70-459C-BB5B-416E22157F03}">
      <dsp:nvSpPr>
        <dsp:cNvPr id="0" name=""/>
        <dsp:cNvSpPr/>
      </dsp:nvSpPr>
      <dsp:spPr>
        <a:xfrm>
          <a:off x="2180027" y="172941"/>
          <a:ext cx="3093720" cy="3093720"/>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a:t> </a:t>
          </a:r>
        </a:p>
      </dsp:txBody>
      <dsp:txXfrm>
        <a:off x="2471352" y="972152"/>
        <a:ext cx="1856232" cy="1701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B8C28-0696-7A40-A690-46FA15BEC77F}">
      <dsp:nvSpPr>
        <dsp:cNvPr id="0" name=""/>
        <dsp:cNvSpPr/>
      </dsp:nvSpPr>
      <dsp:spPr>
        <a:xfrm>
          <a:off x="4068" y="1965593"/>
          <a:ext cx="1746890" cy="1048134"/>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111250">
            <a:lnSpc>
              <a:spcPct val="90000"/>
            </a:lnSpc>
            <a:spcBef>
              <a:spcPct val="0"/>
            </a:spcBef>
            <a:spcAft>
              <a:spcPct val="35000"/>
            </a:spcAft>
            <a:buNone/>
          </a:pPr>
          <a:r>
            <a:rPr lang="es-ES_tradnl" sz="2500" kern="1200" dirty="0"/>
            <a:t>1  A new concept</a:t>
          </a:r>
          <a:endParaRPr lang="en-US" sz="2500" kern="1200" dirty="0"/>
        </a:p>
      </dsp:txBody>
      <dsp:txXfrm>
        <a:off x="4068" y="1965593"/>
        <a:ext cx="1746890" cy="1048134"/>
      </dsp:txXfrm>
    </dsp:sp>
    <dsp:sp modelId="{5FA3C13B-9577-4541-9395-C683272EFE38}">
      <dsp:nvSpPr>
        <dsp:cNvPr id="0" name=""/>
        <dsp:cNvSpPr/>
      </dsp:nvSpPr>
      <dsp:spPr>
        <a:xfrm>
          <a:off x="1798420" y="2368161"/>
          <a:ext cx="262033" cy="243000"/>
        </a:xfrm>
        <a:prstGeom prst="rightArrow">
          <a:avLst>
            <a:gd name="adj1" fmla="val 50000"/>
            <a:gd name="adj2" fmla="val 5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4AA95-C6AD-6549-8F73-4FFBDB2791C9}">
      <dsp:nvSpPr>
        <dsp:cNvPr id="0" name=""/>
        <dsp:cNvSpPr/>
      </dsp:nvSpPr>
      <dsp:spPr>
        <a:xfrm>
          <a:off x="2107914" y="1965593"/>
          <a:ext cx="1746890" cy="1048134"/>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111250">
            <a:lnSpc>
              <a:spcPct val="90000"/>
            </a:lnSpc>
            <a:spcBef>
              <a:spcPct val="0"/>
            </a:spcBef>
            <a:spcAft>
              <a:spcPct val="35000"/>
            </a:spcAft>
            <a:buNone/>
          </a:pPr>
          <a:r>
            <a:rPr lang="es-ES_tradnl" sz="2500" kern="1200" dirty="0"/>
            <a:t>1  A </a:t>
          </a:r>
          <a:r>
            <a:rPr lang="es-ES_tradnl" sz="2500" kern="1200" dirty="0" err="1"/>
            <a:t>question</a:t>
          </a:r>
          <a:r>
            <a:rPr lang="es-ES_tradnl" sz="2500" kern="1200" dirty="0"/>
            <a:t> </a:t>
          </a:r>
          <a:endParaRPr lang="en-US" sz="2500" kern="1200" dirty="0"/>
        </a:p>
      </dsp:txBody>
      <dsp:txXfrm>
        <a:off x="2107914" y="1965593"/>
        <a:ext cx="1746890" cy="1048134"/>
      </dsp:txXfrm>
    </dsp:sp>
    <dsp:sp modelId="{D0BE8DA3-42A1-5343-8695-B4A04832C451}">
      <dsp:nvSpPr>
        <dsp:cNvPr id="0" name=""/>
        <dsp:cNvSpPr/>
      </dsp:nvSpPr>
      <dsp:spPr>
        <a:xfrm>
          <a:off x="3902266" y="2368161"/>
          <a:ext cx="262033" cy="243000"/>
        </a:xfrm>
        <a:prstGeom prst="rightArrow">
          <a:avLst>
            <a:gd name="adj1" fmla="val 50000"/>
            <a:gd name="adj2" fmla="val 5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8722F4-C8F6-7D4C-88EC-CA09ED57A805}">
      <dsp:nvSpPr>
        <dsp:cNvPr id="0" name=""/>
        <dsp:cNvSpPr/>
      </dsp:nvSpPr>
      <dsp:spPr>
        <a:xfrm>
          <a:off x="4211760" y="1965593"/>
          <a:ext cx="1746890" cy="104813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111250">
            <a:lnSpc>
              <a:spcPct val="90000"/>
            </a:lnSpc>
            <a:spcBef>
              <a:spcPct val="0"/>
            </a:spcBef>
            <a:spcAft>
              <a:spcPct val="35000"/>
            </a:spcAft>
            <a:buNone/>
          </a:pPr>
          <a:r>
            <a:rPr lang="es-ES_tradnl" sz="2500" kern="1200" dirty="0"/>
            <a:t>1 </a:t>
          </a:r>
          <a:r>
            <a:rPr lang="es-ES_tradnl" sz="2500" kern="1200" dirty="0" err="1"/>
            <a:t>An</a:t>
          </a:r>
          <a:r>
            <a:rPr lang="es-ES_tradnl" sz="2500" kern="1200" dirty="0"/>
            <a:t> </a:t>
          </a:r>
          <a:r>
            <a:rPr lang="es-ES_tradnl" sz="2500" kern="1200" dirty="0" err="1"/>
            <a:t>action</a:t>
          </a:r>
          <a:r>
            <a:rPr lang="es-ES_tradnl" sz="2500" kern="1200" dirty="0"/>
            <a:t> step</a:t>
          </a:r>
          <a:endParaRPr lang="en-US" sz="2500" kern="1200" dirty="0"/>
        </a:p>
      </dsp:txBody>
      <dsp:txXfrm>
        <a:off x="4211760" y="1965593"/>
        <a:ext cx="1746890" cy="104813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drawing1.xml><?xml version="1.0" encoding="utf-8"?>
<c:userShapes xmlns:c="http://schemas.openxmlformats.org/drawingml/2006/chart">
  <cdr:relSizeAnchor xmlns:cdr="http://schemas.openxmlformats.org/drawingml/2006/chartDrawing">
    <cdr:from>
      <cdr:x>0.43092</cdr:x>
      <cdr:y>0.58445</cdr:y>
    </cdr:from>
    <cdr:to>
      <cdr:x>0.69056</cdr:x>
      <cdr:y>0.64046</cdr:y>
    </cdr:to>
    <cdr:sp macro="" textlink="">
      <cdr:nvSpPr>
        <cdr:cNvPr id="2" name="TextBox 1">
          <a:extLst xmlns:a="http://schemas.openxmlformats.org/drawingml/2006/main">
            <a:ext uri="{FF2B5EF4-FFF2-40B4-BE49-F238E27FC236}">
              <a16:creationId xmlns:a16="http://schemas.microsoft.com/office/drawing/2014/main" id="{A58AADE0-D60E-45EA-A8DA-3F49BBE8DD9C}"/>
            </a:ext>
          </a:extLst>
        </cdr:cNvPr>
        <cdr:cNvSpPr txBox="1"/>
      </cdr:nvSpPr>
      <cdr:spPr>
        <a:xfrm xmlns:a="http://schemas.openxmlformats.org/drawingml/2006/main">
          <a:off x="2408392" y="2800292"/>
          <a:ext cx="1451114" cy="2683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bg1"/>
              </a:solidFill>
            </a:rPr>
            <a:t>All Students</a:t>
          </a:r>
        </a:p>
      </cdr:txBody>
    </cdr:sp>
  </cdr:relSizeAnchor>
</c:userShapes>
</file>

<file path=ppt/drawings/drawing2.xml><?xml version="1.0" encoding="utf-8"?>
<c:userShapes xmlns:c="http://schemas.openxmlformats.org/drawingml/2006/chart">
  <cdr:relSizeAnchor xmlns:cdr="http://schemas.openxmlformats.org/drawingml/2006/chartDrawing">
    <cdr:from>
      <cdr:x>0.30185</cdr:x>
      <cdr:y>0.28165</cdr:y>
    </cdr:from>
    <cdr:to>
      <cdr:x>0.4611</cdr:x>
      <cdr:y>0.38487</cdr:y>
    </cdr:to>
    <cdr:sp macro="" textlink="">
      <cdr:nvSpPr>
        <cdr:cNvPr id="2" name="TextBox 3">
          <a:extLst xmlns:a="http://schemas.openxmlformats.org/drawingml/2006/main">
            <a:ext uri="{FF2B5EF4-FFF2-40B4-BE49-F238E27FC236}">
              <a16:creationId xmlns:a16="http://schemas.microsoft.com/office/drawing/2014/main" id="{8BFB3DC4-8384-4154-A450-DCCB65CBE608}"/>
            </a:ext>
          </a:extLst>
        </cdr:cNvPr>
        <cdr:cNvSpPr txBox="1"/>
      </cdr:nvSpPr>
      <cdr:spPr>
        <a:xfrm xmlns:a="http://schemas.openxmlformats.org/drawingml/2006/main">
          <a:off x="2071316" y="1427682"/>
          <a:ext cx="1092768"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400" dirty="0">
              <a:solidFill>
                <a:schemeClr val="bg1"/>
              </a:solidFill>
            </a:rPr>
            <a:t>English Learners</a:t>
          </a:r>
        </a:p>
      </cdr:txBody>
    </cdr:sp>
  </cdr:relSizeAnchor>
  <cdr:relSizeAnchor xmlns:cdr="http://schemas.openxmlformats.org/drawingml/2006/chartDrawing">
    <cdr:from>
      <cdr:x>0.44872</cdr:x>
      <cdr:y>0.57115</cdr:y>
    </cdr:from>
    <cdr:to>
      <cdr:x>0.65511</cdr:x>
      <cdr:y>0.62327</cdr:y>
    </cdr:to>
    <cdr:sp macro="" textlink="">
      <cdr:nvSpPr>
        <cdr:cNvPr id="3" name="TextBox 1">
          <a:extLst xmlns:a="http://schemas.openxmlformats.org/drawingml/2006/main">
            <a:ext uri="{FF2B5EF4-FFF2-40B4-BE49-F238E27FC236}">
              <a16:creationId xmlns:a16="http://schemas.microsoft.com/office/drawing/2014/main" id="{49342BC1-10FA-4A3B-AF24-7FE154F489E6}"/>
            </a:ext>
          </a:extLst>
        </cdr:cNvPr>
        <cdr:cNvSpPr txBox="1"/>
      </cdr:nvSpPr>
      <cdr:spPr>
        <a:xfrm xmlns:a="http://schemas.openxmlformats.org/drawingml/2006/main">
          <a:off x="3154931" y="2940544"/>
          <a:ext cx="1451114" cy="2683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a:solidFill>
                <a:schemeClr val="bg1"/>
              </a:solidFill>
            </a:rPr>
            <a:t>All Students</a:t>
          </a:r>
        </a:p>
      </cdr:txBody>
    </cdr:sp>
  </cdr:relSizeAnchor>
</c:userShapes>
</file>

<file path=ppt/drawings/drawing3.xml><?xml version="1.0" encoding="utf-8"?>
<c:userShapes xmlns:c="http://schemas.openxmlformats.org/drawingml/2006/chart">
  <cdr:relSizeAnchor xmlns:cdr="http://schemas.openxmlformats.org/drawingml/2006/chartDrawing">
    <cdr:from>
      <cdr:x>0.25372</cdr:x>
      <cdr:y>0.65882</cdr:y>
    </cdr:from>
    <cdr:to>
      <cdr:x>0.44019</cdr:x>
      <cdr:y>0.75668</cdr:y>
    </cdr:to>
    <cdr:sp macro="" textlink="">
      <cdr:nvSpPr>
        <cdr:cNvPr id="2" name="TextBox 1">
          <a:extLst xmlns:a="http://schemas.openxmlformats.org/drawingml/2006/main">
            <a:ext uri="{FF2B5EF4-FFF2-40B4-BE49-F238E27FC236}">
              <a16:creationId xmlns:a16="http://schemas.microsoft.com/office/drawing/2014/main" id="{B825BEA6-85FE-4270-97B9-6D24EF09C9D6}"/>
            </a:ext>
          </a:extLst>
        </cdr:cNvPr>
        <cdr:cNvSpPr txBox="1"/>
      </cdr:nvSpPr>
      <cdr:spPr>
        <a:xfrm xmlns:a="http://schemas.openxmlformats.org/drawingml/2006/main">
          <a:off x="2961861" y="3613109"/>
          <a:ext cx="2176670" cy="5367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0.35334</cdr:x>
      <cdr:y>0.63345</cdr:y>
    </cdr:from>
    <cdr:to>
      <cdr:x>0.53044</cdr:x>
      <cdr:y>0.79215</cdr:y>
    </cdr:to>
    <cdr:sp macro="" textlink="">
      <cdr:nvSpPr>
        <cdr:cNvPr id="3" name="TextBox 2">
          <a:extLst xmlns:a="http://schemas.openxmlformats.org/drawingml/2006/main">
            <a:ext uri="{FF2B5EF4-FFF2-40B4-BE49-F238E27FC236}">
              <a16:creationId xmlns:a16="http://schemas.microsoft.com/office/drawing/2014/main" id="{0FBDD81A-11FB-4B0C-846A-CAE6A9DFE535}"/>
            </a:ext>
          </a:extLst>
        </cdr:cNvPr>
        <cdr:cNvSpPr txBox="1"/>
      </cdr:nvSpPr>
      <cdr:spPr>
        <a:xfrm xmlns:a="http://schemas.openxmlformats.org/drawingml/2006/main">
          <a:off x="4124718" y="3473980"/>
          <a:ext cx="2067378" cy="87033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bg1"/>
              </a:solidFill>
            </a:rPr>
            <a:t>Sheltered English Immersion (English Only)</a:t>
          </a:r>
        </a:p>
      </cdr:txBody>
    </cdr:sp>
  </cdr:relSizeAnchor>
  <cdr:relSizeAnchor xmlns:cdr="http://schemas.openxmlformats.org/drawingml/2006/chartDrawing">
    <cdr:from>
      <cdr:x>0.56194</cdr:x>
      <cdr:y>0.23111</cdr:y>
    </cdr:from>
    <cdr:to>
      <cdr:x>0.71094</cdr:x>
      <cdr:y>0.46671</cdr:y>
    </cdr:to>
    <cdr:sp macro="" textlink="">
      <cdr:nvSpPr>
        <cdr:cNvPr id="4" name="TextBox 3">
          <a:extLst xmlns:a="http://schemas.openxmlformats.org/drawingml/2006/main">
            <a:ext uri="{FF2B5EF4-FFF2-40B4-BE49-F238E27FC236}">
              <a16:creationId xmlns:a16="http://schemas.microsoft.com/office/drawing/2014/main" id="{81A2A941-D221-4C00-B2C9-D796A21F05F1}"/>
            </a:ext>
          </a:extLst>
        </cdr:cNvPr>
        <cdr:cNvSpPr txBox="1"/>
      </cdr:nvSpPr>
      <cdr:spPr>
        <a:xfrm xmlns:a="http://schemas.openxmlformats.org/drawingml/2006/main">
          <a:off x="6559826" y="1267474"/>
          <a:ext cx="1739348" cy="12920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0.72882</cdr:x>
      <cdr:y>0.2003</cdr:y>
    </cdr:from>
    <cdr:to>
      <cdr:x>0.93487</cdr:x>
      <cdr:y>0.37972</cdr:y>
    </cdr:to>
    <cdr:sp macro="" textlink="">
      <cdr:nvSpPr>
        <cdr:cNvPr id="5" name="TextBox 4">
          <a:extLst xmlns:a="http://schemas.openxmlformats.org/drawingml/2006/main">
            <a:ext uri="{FF2B5EF4-FFF2-40B4-BE49-F238E27FC236}">
              <a16:creationId xmlns:a16="http://schemas.microsoft.com/office/drawing/2014/main" id="{EBCCB084-0373-4A74-B6D7-1717A7E4C9D3}"/>
            </a:ext>
          </a:extLst>
        </cdr:cNvPr>
        <cdr:cNvSpPr txBox="1"/>
      </cdr:nvSpPr>
      <cdr:spPr>
        <a:xfrm xmlns:a="http://schemas.openxmlformats.org/drawingml/2006/main">
          <a:off x="8507897" y="1098509"/>
          <a:ext cx="2405269" cy="9839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Bilingual Education (Two Way Immersion, One Way Immersion, Transitional Bilingual Education)</a:t>
          </a:r>
        </a:p>
      </cdr:txBody>
    </cdr:sp>
  </cdr:relSizeAnchor>
  <cdr:relSizeAnchor xmlns:cdr="http://schemas.openxmlformats.org/drawingml/2006/chartDrawing">
    <cdr:from>
      <cdr:x>0.73052</cdr:x>
      <cdr:y>0.42388</cdr:y>
    </cdr:from>
    <cdr:to>
      <cdr:x>0.87527</cdr:x>
      <cdr:y>0.5</cdr:y>
    </cdr:to>
    <cdr:sp macro="" textlink="">
      <cdr:nvSpPr>
        <cdr:cNvPr id="6" name="TextBox 5">
          <a:extLst xmlns:a="http://schemas.openxmlformats.org/drawingml/2006/main">
            <a:ext uri="{FF2B5EF4-FFF2-40B4-BE49-F238E27FC236}">
              <a16:creationId xmlns:a16="http://schemas.microsoft.com/office/drawing/2014/main" id="{CBC7EF23-1AA1-4C59-BF2B-7CF28F41489D}"/>
            </a:ext>
          </a:extLst>
        </cdr:cNvPr>
        <cdr:cNvSpPr txBox="1"/>
      </cdr:nvSpPr>
      <cdr:spPr>
        <a:xfrm xmlns:a="http://schemas.openxmlformats.org/drawingml/2006/main">
          <a:off x="8527774" y="2324666"/>
          <a:ext cx="1689652" cy="4174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Opted Out</a:t>
          </a:r>
        </a:p>
      </cdr:txBody>
    </cdr:sp>
  </cdr:relSizeAnchor>
  <cdr:relSizeAnchor xmlns:cdr="http://schemas.openxmlformats.org/drawingml/2006/chartDrawing">
    <cdr:from>
      <cdr:x>0.56535</cdr:x>
      <cdr:y>0.54102</cdr:y>
    </cdr:from>
    <cdr:to>
      <cdr:x>0.67944</cdr:x>
      <cdr:y>0.6117</cdr:y>
    </cdr:to>
    <cdr:sp macro="" textlink="">
      <cdr:nvSpPr>
        <cdr:cNvPr id="7" name="TextBox 6">
          <a:extLst xmlns:a="http://schemas.openxmlformats.org/drawingml/2006/main">
            <a:ext uri="{FF2B5EF4-FFF2-40B4-BE49-F238E27FC236}">
              <a16:creationId xmlns:a16="http://schemas.microsoft.com/office/drawing/2014/main" id="{73FB2A16-D02B-4AF1-9A22-ACEC7F1A625E}"/>
            </a:ext>
          </a:extLst>
        </cdr:cNvPr>
        <cdr:cNvSpPr txBox="1"/>
      </cdr:nvSpPr>
      <cdr:spPr>
        <a:xfrm xmlns:a="http://schemas.openxmlformats.org/drawingml/2006/main">
          <a:off x="6599583" y="2967066"/>
          <a:ext cx="1331843" cy="3876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0.73052</cdr:x>
      <cdr:y>0.51383</cdr:y>
    </cdr:from>
    <cdr:to>
      <cdr:x>0.84121</cdr:x>
      <cdr:y>0.56458</cdr:y>
    </cdr:to>
    <cdr:sp macro="" textlink="">
      <cdr:nvSpPr>
        <cdr:cNvPr id="8" name="TextBox 7">
          <a:extLst xmlns:a="http://schemas.openxmlformats.org/drawingml/2006/main">
            <a:ext uri="{FF2B5EF4-FFF2-40B4-BE49-F238E27FC236}">
              <a16:creationId xmlns:a16="http://schemas.microsoft.com/office/drawing/2014/main" id="{C370958C-FCBE-4046-A3B9-A6ABDB10E199}"/>
            </a:ext>
          </a:extLst>
        </cdr:cNvPr>
        <cdr:cNvSpPr txBox="1"/>
      </cdr:nvSpPr>
      <cdr:spPr>
        <a:xfrm xmlns:a="http://schemas.openxmlformats.org/drawingml/2006/main">
          <a:off x="8527774" y="2817979"/>
          <a:ext cx="1292087" cy="2782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Not Enrolled</a:t>
          </a:r>
        </a:p>
      </cdr:txBody>
    </cdr:sp>
  </cdr:relSizeAnchor>
  <cdr:relSizeAnchor xmlns:cdr="http://schemas.openxmlformats.org/drawingml/2006/chartDrawing">
    <cdr:from>
      <cdr:x>0.67263</cdr:x>
      <cdr:y>0.33623</cdr:y>
    </cdr:from>
    <cdr:to>
      <cdr:x>0.73393</cdr:x>
      <cdr:y>0.39785</cdr:y>
    </cdr:to>
    <cdr:cxnSp macro="">
      <cdr:nvCxnSpPr>
        <cdr:cNvPr id="10" name="Straight Arrow Connector 9">
          <a:extLst xmlns:a="http://schemas.openxmlformats.org/drawingml/2006/main">
            <a:ext uri="{FF2B5EF4-FFF2-40B4-BE49-F238E27FC236}">
              <a16:creationId xmlns:a16="http://schemas.microsoft.com/office/drawing/2014/main" id="{5667F682-5056-46EE-8C22-E56E8DFC0516}"/>
            </a:ext>
          </a:extLst>
        </cdr:cNvPr>
        <cdr:cNvCxnSpPr/>
      </cdr:nvCxnSpPr>
      <cdr:spPr>
        <a:xfrm xmlns:a="http://schemas.openxmlformats.org/drawingml/2006/main" flipH="1">
          <a:off x="7851913" y="1843944"/>
          <a:ext cx="715619" cy="33793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0.67007</cdr:x>
      <cdr:y>0.44859</cdr:y>
    </cdr:from>
    <cdr:to>
      <cdr:x>0.73563</cdr:x>
      <cdr:y>0.47396</cdr:y>
    </cdr:to>
    <cdr:cxnSp macro="">
      <cdr:nvCxnSpPr>
        <cdr:cNvPr id="13" name="Straight Arrow Connector 12">
          <a:extLst xmlns:a="http://schemas.openxmlformats.org/drawingml/2006/main">
            <a:ext uri="{FF2B5EF4-FFF2-40B4-BE49-F238E27FC236}">
              <a16:creationId xmlns:a16="http://schemas.microsoft.com/office/drawing/2014/main" id="{DA53F401-81DA-48A4-9508-94054ECFD559}"/>
            </a:ext>
          </a:extLst>
        </cdr:cNvPr>
        <cdr:cNvCxnSpPr/>
      </cdr:nvCxnSpPr>
      <cdr:spPr>
        <a:xfrm xmlns:a="http://schemas.openxmlformats.org/drawingml/2006/main" flipH="1">
          <a:off x="7822096" y="2460170"/>
          <a:ext cx="765313" cy="139148"/>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0.68284</cdr:x>
      <cdr:y>0.53921</cdr:y>
    </cdr:from>
    <cdr:to>
      <cdr:x>0.73223</cdr:x>
      <cdr:y>0.53921</cdr:y>
    </cdr:to>
    <cdr:cxnSp macro="">
      <cdr:nvCxnSpPr>
        <cdr:cNvPr id="15" name="Straight Arrow Connector 14">
          <a:extLst xmlns:a="http://schemas.openxmlformats.org/drawingml/2006/main">
            <a:ext uri="{FF2B5EF4-FFF2-40B4-BE49-F238E27FC236}">
              <a16:creationId xmlns:a16="http://schemas.microsoft.com/office/drawing/2014/main" id="{F15B5FFE-8EF1-40F7-BF06-27E40BED610D}"/>
            </a:ext>
          </a:extLst>
        </cdr:cNvPr>
        <cdr:cNvCxnSpPr/>
      </cdr:nvCxnSpPr>
      <cdr:spPr>
        <a:xfrm xmlns:a="http://schemas.openxmlformats.org/drawingml/2006/main" flipH="1">
          <a:off x="7971183" y="2957127"/>
          <a:ext cx="576469" cy="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F6ED4749-19D8-4E36-90F7-E6B4510440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A48534B-5D3C-4807-A728-1CB2BECA5F7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49EE748-B40B-414E-BAA7-F3C486CFB5C1}" type="datetimeFigureOut">
              <a:rPr lang="zh-CN" altLang="en-US" smtClean="0"/>
              <a:pPr/>
              <a:t>2021/4/30</a:t>
            </a:fld>
            <a:endParaRPr lang="zh-CN" altLang="en-US"/>
          </a:p>
        </p:txBody>
      </p:sp>
      <p:sp>
        <p:nvSpPr>
          <p:cNvPr id="4" name="页脚占位符 3">
            <a:extLst>
              <a:ext uri="{FF2B5EF4-FFF2-40B4-BE49-F238E27FC236}">
                <a16:creationId xmlns:a16="http://schemas.microsoft.com/office/drawing/2014/main" id="{97F99B70-1AD7-4C7C-A906-8B56C25C43B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3320F0F0-CF1A-496E-BED7-9E4922DA6A0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418C9F7-038D-4319-89ED-950335481415}" type="slidenum">
              <a:rPr lang="zh-CN" altLang="en-US" smtClean="0"/>
              <a:pPr/>
              <a:t>‹#›</a:t>
            </a:fld>
            <a:endParaRPr lang="zh-CN" altLang="en-US"/>
          </a:p>
        </p:txBody>
      </p:sp>
    </p:spTree>
    <p:extLst>
      <p:ext uri="{BB962C8B-B14F-4D97-AF65-F5344CB8AC3E}">
        <p14:creationId xmlns:p14="http://schemas.microsoft.com/office/powerpoint/2010/main" val="394939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7A38425-D63F-4DFC-BD0C-2F1E5D93D1F4}" type="datetimeFigureOut">
              <a:rPr lang="zh-CN" altLang="en-US" smtClean="0"/>
              <a:pPr/>
              <a:t>2021/4/30</a:t>
            </a:fld>
            <a:endParaRPr lang="zh-CN" altLang="en-US"/>
          </a:p>
        </p:txBody>
      </p:sp>
      <p:sp>
        <p:nvSpPr>
          <p:cNvPr id="4" name="幻灯片图像占位符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CCD5AF-71CD-4C88-AC55-E7BE057B2D3C}" type="slidenum">
              <a:rPr lang="zh-CN" altLang="en-US" smtClean="0"/>
              <a:pPr/>
              <a:t>‹#›</a:t>
            </a:fld>
            <a:endParaRPr lang="zh-CN" altLang="en-US"/>
          </a:p>
        </p:txBody>
      </p:sp>
    </p:spTree>
    <p:extLst>
      <p:ext uri="{BB962C8B-B14F-4D97-AF65-F5344CB8AC3E}">
        <p14:creationId xmlns:p14="http://schemas.microsoft.com/office/powerpoint/2010/main" val="367858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a:t>
            </a:fld>
            <a:endParaRPr lang="zh-CN" altLang="en-US"/>
          </a:p>
        </p:txBody>
      </p:sp>
    </p:spTree>
    <p:extLst>
      <p:ext uri="{BB962C8B-B14F-4D97-AF65-F5344CB8AC3E}">
        <p14:creationId xmlns:p14="http://schemas.microsoft.com/office/powerpoint/2010/main" val="3303616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5718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11</a:t>
            </a:fld>
            <a:endParaRPr lang="zh-CN" altLang="en-US"/>
          </a:p>
        </p:txBody>
      </p:sp>
    </p:spTree>
    <p:extLst>
      <p:ext uri="{BB962C8B-B14F-4D97-AF65-F5344CB8AC3E}">
        <p14:creationId xmlns:p14="http://schemas.microsoft.com/office/powerpoint/2010/main" val="65567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12</a:t>
            </a:fld>
            <a:endParaRPr lang="zh-CN" altLang="en-US"/>
          </a:p>
        </p:txBody>
      </p:sp>
    </p:spTree>
    <p:extLst>
      <p:ext uri="{BB962C8B-B14F-4D97-AF65-F5344CB8AC3E}">
        <p14:creationId xmlns:p14="http://schemas.microsoft.com/office/powerpoint/2010/main" val="401957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367">
              <a:defRPr/>
            </a:pPr>
            <a:fld id="{ADCCD5AF-71CD-4C88-AC55-E7BE057B2D3C}" type="slidenum">
              <a:rPr lang="zh-CN" altLang="en-US">
                <a:solidFill>
                  <a:prstClr val="black"/>
                </a:solidFill>
                <a:latin typeface="等线"/>
                <a:ea typeface="等线" panose="02010600030101010101" pitchFamily="2" charset="-122"/>
              </a:rPr>
              <a:pPr defTabSz="924367">
                <a:defRPr/>
              </a:pPr>
              <a:t>13</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190347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14</a:t>
            </a:fld>
            <a:endParaRPr lang="zh-CN" altLang="en-US"/>
          </a:p>
        </p:txBody>
      </p:sp>
    </p:spTree>
    <p:extLst>
      <p:ext uri="{BB962C8B-B14F-4D97-AF65-F5344CB8AC3E}">
        <p14:creationId xmlns:p14="http://schemas.microsoft.com/office/powerpoint/2010/main" val="368983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1305484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16</a:t>
            </a:fld>
            <a:endParaRPr lang="zh-CN" altLang="en-US"/>
          </a:p>
        </p:txBody>
      </p:sp>
    </p:spTree>
    <p:extLst>
      <p:ext uri="{BB962C8B-B14F-4D97-AF65-F5344CB8AC3E}">
        <p14:creationId xmlns:p14="http://schemas.microsoft.com/office/powerpoint/2010/main" val="1487207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5532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19</a:t>
            </a:fld>
            <a:endParaRPr lang="zh-CN" altLang="en-US"/>
          </a:p>
        </p:txBody>
      </p:sp>
    </p:spTree>
    <p:extLst>
      <p:ext uri="{BB962C8B-B14F-4D97-AF65-F5344CB8AC3E}">
        <p14:creationId xmlns:p14="http://schemas.microsoft.com/office/powerpoint/2010/main" val="2845584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9167AC27-94D9-5F42-A7C1-E9176C372E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5F666D-A4F5-0C4E-9073-B5B0E476721B}" type="slidenum">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endParaRPr>
          </a:p>
        </p:txBody>
      </p:sp>
      <p:sp>
        <p:nvSpPr>
          <p:cNvPr id="23554" name="Rectangle 2">
            <a:extLst>
              <a:ext uri="{FF2B5EF4-FFF2-40B4-BE49-F238E27FC236}">
                <a16:creationId xmlns:a16="http://schemas.microsoft.com/office/drawing/2014/main" id="{426661B0-D432-5646-980A-28F1CF68B551}"/>
              </a:ext>
            </a:extLst>
          </p:cNvPr>
          <p:cNvSpPr>
            <a:spLocks noGrp="1" noRot="1" noChangeAspect="1" noChangeArrowheads="1"/>
          </p:cNvSpPr>
          <p:nvPr>
            <p:ph type="sldImg"/>
          </p:nvPr>
        </p:nvSpPr>
        <p:spPr>
          <a:solidFill>
            <a:srgbClr val="FFFFFF"/>
          </a:solidFill>
          <a:ln/>
        </p:spPr>
      </p:sp>
      <p:sp>
        <p:nvSpPr>
          <p:cNvPr id="23555" name="Rectangle 3">
            <a:extLst>
              <a:ext uri="{FF2B5EF4-FFF2-40B4-BE49-F238E27FC236}">
                <a16:creationId xmlns:a16="http://schemas.microsoft.com/office/drawing/2014/main" id="{0BB44594-BF23-1F41-B43D-740F9C4E3D9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53471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2</a:t>
            </a:fld>
            <a:endParaRPr lang="zh-CN" altLang="en-US"/>
          </a:p>
        </p:txBody>
      </p:sp>
    </p:spTree>
    <p:extLst>
      <p:ext uri="{BB962C8B-B14F-4D97-AF65-F5344CB8AC3E}">
        <p14:creationId xmlns:p14="http://schemas.microsoft.com/office/powerpoint/2010/main" val="1567476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01D8A-3FDA-8544-8FB3-D5DCCEE222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126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001D8A-3FDA-8544-8FB3-D5DCCEE222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050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69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2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083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C2BF8-F1A7-C94E-A8C7-6F5AFC649C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688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3D39-223C-E64E-814C-62CB9BDAA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905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60</a:t>
            </a:fld>
            <a:endParaRPr lang="zh-CN" altLang="en-US"/>
          </a:p>
        </p:txBody>
      </p:sp>
    </p:spTree>
    <p:extLst>
      <p:ext uri="{BB962C8B-B14F-4D97-AF65-F5344CB8AC3E}">
        <p14:creationId xmlns:p14="http://schemas.microsoft.com/office/powerpoint/2010/main" val="3370810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61</a:t>
            </a:fld>
            <a:endParaRPr lang="zh-CN" altLang="en-US"/>
          </a:p>
        </p:txBody>
      </p:sp>
    </p:spTree>
    <p:extLst>
      <p:ext uri="{BB962C8B-B14F-4D97-AF65-F5344CB8AC3E}">
        <p14:creationId xmlns:p14="http://schemas.microsoft.com/office/powerpoint/2010/main" val="103197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2816830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62</a:t>
            </a:fld>
            <a:endParaRPr lang="zh-CN" altLang="en-US"/>
          </a:p>
        </p:txBody>
      </p:sp>
    </p:spTree>
    <p:extLst>
      <p:ext uri="{BB962C8B-B14F-4D97-AF65-F5344CB8AC3E}">
        <p14:creationId xmlns:p14="http://schemas.microsoft.com/office/powerpoint/2010/main" val="3348855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63</a:t>
            </a:fld>
            <a:endParaRPr lang="zh-CN" altLang="en-US"/>
          </a:p>
        </p:txBody>
      </p:sp>
    </p:spTree>
    <p:extLst>
      <p:ext uri="{BB962C8B-B14F-4D97-AF65-F5344CB8AC3E}">
        <p14:creationId xmlns:p14="http://schemas.microsoft.com/office/powerpoint/2010/main" val="3678085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64</a:t>
            </a:fld>
            <a:endParaRPr lang="zh-CN" altLang="en-US"/>
          </a:p>
        </p:txBody>
      </p:sp>
    </p:spTree>
    <p:extLst>
      <p:ext uri="{BB962C8B-B14F-4D97-AF65-F5344CB8AC3E}">
        <p14:creationId xmlns:p14="http://schemas.microsoft.com/office/powerpoint/2010/main" val="609588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65</a:t>
            </a:fld>
            <a:endParaRPr lang="zh-CN" altLang="en-US"/>
          </a:p>
        </p:txBody>
      </p:sp>
    </p:spTree>
    <p:extLst>
      <p:ext uri="{BB962C8B-B14F-4D97-AF65-F5344CB8AC3E}">
        <p14:creationId xmlns:p14="http://schemas.microsoft.com/office/powerpoint/2010/main" val="4134041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66</a:t>
            </a:fld>
            <a:endParaRPr lang="zh-CN" altLang="en-US"/>
          </a:p>
        </p:txBody>
      </p:sp>
    </p:spTree>
    <p:extLst>
      <p:ext uri="{BB962C8B-B14F-4D97-AF65-F5344CB8AC3E}">
        <p14:creationId xmlns:p14="http://schemas.microsoft.com/office/powerpoint/2010/main" val="1623722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636121"/>
            <a:ext cx="5608320" cy="3660458"/>
          </a:xfrm>
        </p:spPr>
        <p:txBody>
          <a:bodyPr/>
          <a:lstStyle/>
          <a:p>
            <a:endParaRPr lang="en-US"/>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67</a:t>
            </a:fld>
            <a:endParaRPr lang="zh-CN" altLang="en-US"/>
          </a:p>
        </p:txBody>
      </p:sp>
    </p:spTree>
    <p:extLst>
      <p:ext uri="{BB962C8B-B14F-4D97-AF65-F5344CB8AC3E}">
        <p14:creationId xmlns:p14="http://schemas.microsoft.com/office/powerpoint/2010/main" val="36614442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80793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69</a:t>
            </a:fld>
            <a:endParaRPr lang="zh-CN" altLang="en-US"/>
          </a:p>
        </p:txBody>
      </p:sp>
    </p:spTree>
    <p:extLst>
      <p:ext uri="{BB962C8B-B14F-4D97-AF65-F5344CB8AC3E}">
        <p14:creationId xmlns:p14="http://schemas.microsoft.com/office/powerpoint/2010/main" val="650558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71</a:t>
            </a:fld>
            <a:endParaRPr lang="zh-CN" altLang="en-US"/>
          </a:p>
        </p:txBody>
      </p:sp>
    </p:spTree>
    <p:extLst>
      <p:ext uri="{BB962C8B-B14F-4D97-AF65-F5344CB8AC3E}">
        <p14:creationId xmlns:p14="http://schemas.microsoft.com/office/powerpoint/2010/main" val="513882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8921D-6C1F-CB49-BB85-2E7A7EAE7A20}" type="slidenum">
              <a:rPr lang="en-US" smtClean="0"/>
              <a:t>72</a:t>
            </a:fld>
            <a:endParaRPr lang="en-US"/>
          </a:p>
        </p:txBody>
      </p:sp>
    </p:spTree>
    <p:extLst>
      <p:ext uri="{BB962C8B-B14F-4D97-AF65-F5344CB8AC3E}">
        <p14:creationId xmlns:p14="http://schemas.microsoft.com/office/powerpoint/2010/main" val="286675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9647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8921D-6C1F-CB49-BB85-2E7A7EAE7A20}" type="slidenum">
              <a:rPr lang="en-US" smtClean="0"/>
              <a:t>73</a:t>
            </a:fld>
            <a:endParaRPr lang="en-US"/>
          </a:p>
        </p:txBody>
      </p:sp>
    </p:spTree>
    <p:extLst>
      <p:ext uri="{BB962C8B-B14F-4D97-AF65-F5344CB8AC3E}">
        <p14:creationId xmlns:p14="http://schemas.microsoft.com/office/powerpoint/2010/main" val="1041331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08921D-6C1F-CB49-BB85-2E7A7EAE7A20}" type="slidenum">
              <a:rPr lang="en-US" smtClean="0"/>
              <a:t>74</a:t>
            </a:fld>
            <a:endParaRPr lang="en-US"/>
          </a:p>
        </p:txBody>
      </p:sp>
    </p:spTree>
    <p:extLst>
      <p:ext uri="{BB962C8B-B14F-4D97-AF65-F5344CB8AC3E}">
        <p14:creationId xmlns:p14="http://schemas.microsoft.com/office/powerpoint/2010/main" val="1661193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608921D-6C1F-CB49-BB85-2E7A7EAE7A20}" type="slidenum">
              <a:rPr lang="en-US" smtClean="0"/>
              <a:t>75</a:t>
            </a:fld>
            <a:endParaRPr lang="en-US"/>
          </a:p>
        </p:txBody>
      </p:sp>
    </p:spTree>
    <p:extLst>
      <p:ext uri="{BB962C8B-B14F-4D97-AF65-F5344CB8AC3E}">
        <p14:creationId xmlns:p14="http://schemas.microsoft.com/office/powerpoint/2010/main" val="1613412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b9c0a10ee8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b9c0a10ee8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b9c0a10ee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b9c0a10ee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b5d1cfd3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b5d1cfd3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b9b9902d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b9b9902d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bad54468d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bad54468d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5a2c8bf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5a2c8bf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5</a:t>
            </a:fld>
            <a:endParaRPr lang="zh-CN" altLang="en-US"/>
          </a:p>
        </p:txBody>
      </p:sp>
    </p:spTree>
    <p:extLst>
      <p:ext uri="{BB962C8B-B14F-4D97-AF65-F5344CB8AC3E}">
        <p14:creationId xmlns:p14="http://schemas.microsoft.com/office/powerpoint/2010/main" val="37954315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b9b9902de9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b9b9902de9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5a2c8bf1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5a2c8bf1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ad54468d6_1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bad54468d6_1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88</a:t>
            </a:fld>
            <a:endParaRPr lang="zh-CN" altLang="en-US"/>
          </a:p>
        </p:txBody>
      </p:sp>
    </p:spTree>
    <p:extLst>
      <p:ext uri="{BB962C8B-B14F-4D97-AF65-F5344CB8AC3E}">
        <p14:creationId xmlns:p14="http://schemas.microsoft.com/office/powerpoint/2010/main" val="2321386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553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6</a:t>
            </a:fld>
            <a:endParaRPr lang="zh-CN" altLang="en-US"/>
          </a:p>
        </p:txBody>
      </p:sp>
    </p:spTree>
    <p:extLst>
      <p:ext uri="{BB962C8B-B14F-4D97-AF65-F5344CB8AC3E}">
        <p14:creationId xmlns:p14="http://schemas.microsoft.com/office/powerpoint/2010/main" val="39189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6458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8</a:t>
            </a:fld>
            <a:endParaRPr lang="zh-CN" altLang="en-US"/>
          </a:p>
        </p:txBody>
      </p:sp>
    </p:spTree>
    <p:extLst>
      <p:ext uri="{BB962C8B-B14F-4D97-AF65-F5344CB8AC3E}">
        <p14:creationId xmlns:p14="http://schemas.microsoft.com/office/powerpoint/2010/main" val="10839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9</a:t>
            </a:fld>
            <a:endParaRPr lang="zh-CN" altLang="en-US"/>
          </a:p>
        </p:txBody>
      </p:sp>
    </p:spTree>
    <p:extLst>
      <p:ext uri="{BB962C8B-B14F-4D97-AF65-F5344CB8AC3E}">
        <p14:creationId xmlns:p14="http://schemas.microsoft.com/office/powerpoint/2010/main" val="1928385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153407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85588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40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395767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69378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072362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75738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66441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623014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762032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50516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1534078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838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275868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330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4668EC-92F0-4572-9577-023BA49E05D2}" type="datetime1">
              <a:rPr lang="en-US" altLang="zh-CN" smtClean="0"/>
              <a:pPr/>
              <a:t>4/30/2021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4174087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5A6E4-5645-4976-86AA-03AB77AE9942}" type="slidenum">
              <a:rPr lang="en-US"/>
              <a:pPr>
                <a:defRPr/>
              </a:pPr>
              <a:t>‹#›</a:t>
            </a:fld>
            <a:endParaRPr lang="en-US"/>
          </a:p>
        </p:txBody>
      </p:sp>
    </p:spTree>
    <p:extLst>
      <p:ext uri="{BB962C8B-B14F-4D97-AF65-F5344CB8AC3E}">
        <p14:creationId xmlns:p14="http://schemas.microsoft.com/office/powerpoint/2010/main" val="3701117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8E2344-73ED-4C0F-B6ED-0851A8BC5D9C}" type="datetimeFigureOut">
              <a:rPr lang="en-US" smtClean="0"/>
              <a:pPr/>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B42496-E9A8-4161-ADDA-C67128E0AFE2}" type="slidenum">
              <a:rPr lang="en-US" smtClean="0"/>
              <a:pPr/>
              <a:t>‹#›</a:t>
            </a:fld>
            <a:endParaRPr lang="en-US"/>
          </a:p>
        </p:txBody>
      </p:sp>
    </p:spTree>
    <p:extLst>
      <p:ext uri="{BB962C8B-B14F-4D97-AF65-F5344CB8AC3E}">
        <p14:creationId xmlns:p14="http://schemas.microsoft.com/office/powerpoint/2010/main" val="1671281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Cover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A16031F9-E14B-462C-B8F1-B51AFEC42CFC}"/>
              </a:ext>
            </a:extLst>
          </p:cNvPr>
          <p:cNvSpPr>
            <a:spLocks noGrp="1"/>
          </p:cNvSpPr>
          <p:nvPr>
            <p:ph type="ctrTitle" hasCustomPrompt="1"/>
          </p:nvPr>
        </p:nvSpPr>
        <p:spPr>
          <a:xfrm>
            <a:off x="5406654" y="1958196"/>
            <a:ext cx="6678954" cy="1656272"/>
          </a:xfrm>
          <a:noFill/>
        </p:spPr>
        <p:txBody>
          <a:bodyPr wrap="square" rtlCol="0">
            <a:noAutofit/>
          </a:bodyPr>
          <a:lstStyle>
            <a:lvl1pPr>
              <a:defRPr lang="zh-CN" altLang="en-US" sz="4000" b="0" dirty="0">
                <a:solidFill>
                  <a:schemeClr val="bg1"/>
                </a:solidFill>
                <a:latin typeface="Segoe" panose="020B0503040204020203" pitchFamily="34" charset="0"/>
                <a:ea typeface="+mn-ea"/>
                <a:cs typeface="Segoe" panose="020B0503040204020203" pitchFamily="34" charset="0"/>
              </a:defRPr>
            </a:lvl1pPr>
          </a:lstStyle>
          <a:p>
            <a:pPr marL="0" lvl="0"/>
            <a:r>
              <a:rPr lang="en-US" altLang="zh-CN"/>
              <a:t>Place Main Title Here</a:t>
            </a:r>
            <a:endParaRPr lang="zh-CN" altLang="en-US"/>
          </a:p>
        </p:txBody>
      </p:sp>
      <p:sp>
        <p:nvSpPr>
          <p:cNvPr id="3" name="副标题 2">
            <a:extLst>
              <a:ext uri="{FF2B5EF4-FFF2-40B4-BE49-F238E27FC236}">
                <a16:creationId xmlns:a16="http://schemas.microsoft.com/office/drawing/2014/main" id="{1DDA73CA-A448-4132-A3BC-CF4C9ED91A3B}"/>
              </a:ext>
            </a:extLst>
          </p:cNvPr>
          <p:cNvSpPr>
            <a:spLocks noGrp="1"/>
          </p:cNvSpPr>
          <p:nvPr>
            <p:ph type="subTitle" idx="1" hasCustomPrompt="1"/>
          </p:nvPr>
        </p:nvSpPr>
        <p:spPr>
          <a:xfrm>
            <a:off x="5417389" y="3650895"/>
            <a:ext cx="6659592" cy="826214"/>
          </a:xfrm>
          <a:noFill/>
        </p:spPr>
        <p:txBody>
          <a:bodyPr wrap="square" rtlCol="0" anchor="t" anchorCtr="0">
            <a:noAutofit/>
          </a:bodyPr>
          <a:lstStyle>
            <a:lvl1pPr marL="0" indent="0">
              <a:buNone/>
              <a:defRPr lang="zh-CN" altLang="en-US" sz="2400" dirty="0">
                <a:solidFill>
                  <a:schemeClr val="bg1"/>
                </a:solidFill>
                <a:latin typeface="Segoe" panose="020B0503040204020203" pitchFamily="34" charset="0"/>
                <a:cs typeface="Segoe" panose="020B0503040204020203" pitchFamily="34" charset="0"/>
              </a:defRPr>
            </a:lvl1pPr>
          </a:lstStyle>
          <a:p>
            <a:pPr marL="0" lvl="0"/>
            <a:r>
              <a:rPr lang="en-US" altLang="zh-CN"/>
              <a:t>Place Subtitle/Host/Date</a:t>
            </a:r>
            <a:r>
              <a:rPr lang="zh-CN" altLang="en-US"/>
              <a:t> </a:t>
            </a:r>
            <a:r>
              <a:rPr lang="en-US" altLang="zh-CN"/>
              <a:t>Here</a:t>
            </a:r>
            <a:endParaRPr lang="zh-CN" altLang="en-US"/>
          </a:p>
        </p:txBody>
      </p:sp>
    </p:spTree>
    <p:extLst>
      <p:ext uri="{BB962C8B-B14F-4D97-AF65-F5344CB8AC3E}">
        <p14:creationId xmlns:p14="http://schemas.microsoft.com/office/powerpoint/2010/main" val="3808891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pic>
        <p:nvPicPr>
          <p:cNvPr id="8" name="图片 7" descr="Massachusetts map.">
            <a:extLst>
              <a:ext uri="{FF2B5EF4-FFF2-40B4-BE49-F238E27FC236}">
                <a16:creationId xmlns:a16="http://schemas.microsoft.com/office/drawing/2014/main" id="{550F10F7-8704-4715-B443-EFB6D73BBCDA}"/>
              </a:ext>
            </a:extLst>
          </p:cNvPr>
          <p:cNvPicPr>
            <a:picLocks noChangeAspect="1"/>
          </p:cNvPicPr>
          <p:nvPr userDrawn="1"/>
        </p:nvPicPr>
        <p:blipFill>
          <a:blip r:embed="rId4" cstate="email">
            <a:duotone>
              <a:prstClr val="black"/>
              <a:schemeClr val="bg1">
                <a:lumMod val="6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tretch>
            <a:fillRect/>
          </a:stretch>
        </p:blipFill>
        <p:spPr>
          <a:xfrm>
            <a:off x="267128" y="1921878"/>
            <a:ext cx="4068567" cy="2563965"/>
          </a:xfrm>
          <a:prstGeom prst="rect">
            <a:avLst/>
          </a:prstGeom>
          <a:noFill/>
        </p:spPr>
      </p:pic>
      <p:sp>
        <p:nvSpPr>
          <p:cNvPr id="9" name="矩形 8" descr="Colored blackground box.">
            <a:extLst>
              <a:ext uri="{FF2B5EF4-FFF2-40B4-BE49-F238E27FC236}">
                <a16:creationId xmlns:a16="http://schemas.microsoft.com/office/drawing/2014/main" id="{7D512A3C-1A6C-4890-AAF3-6E19AD2E7913}"/>
              </a:ext>
            </a:extLst>
          </p:cNvPr>
          <p:cNvSpPr/>
          <p:nvPr userDrawn="1"/>
        </p:nvSpPr>
        <p:spPr>
          <a:xfrm>
            <a:off x="5301464" y="1921878"/>
            <a:ext cx="6890535"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Graphic bar.">
            <a:extLst>
              <a:ext uri="{FF2B5EF4-FFF2-40B4-BE49-F238E27FC236}">
                <a16:creationId xmlns:a16="http://schemas.microsoft.com/office/drawing/2014/main" id="{72CE4073-084A-4342-853D-A4762D8A1AC4}"/>
              </a:ext>
            </a:extLst>
          </p:cNvPr>
          <p:cNvSpPr/>
          <p:nvPr userDrawn="1"/>
        </p:nvSpPr>
        <p:spPr>
          <a:xfrm>
            <a:off x="4952999" y="1921878"/>
            <a:ext cx="173182"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20">
            <a:extLst>
              <a:ext uri="{FF2B5EF4-FFF2-40B4-BE49-F238E27FC236}">
                <a16:creationId xmlns:a16="http://schemas.microsoft.com/office/drawing/2014/main" id="{8E1396B4-19B0-464B-B28D-6834EE0C27C9}"/>
              </a:ext>
            </a:extLst>
          </p:cNvPr>
          <p:cNvSpPr txBox="1"/>
          <p:nvPr userDrawn="1"/>
        </p:nvSpPr>
        <p:spPr>
          <a:xfrm>
            <a:off x="5417537" y="2189724"/>
            <a:ext cx="6672942" cy="2062103"/>
          </a:xfrm>
          <a:prstGeom prst="rect">
            <a:avLst/>
          </a:prstGeom>
          <a:noFill/>
        </p:spPr>
        <p:txBody>
          <a:bodyPr wrap="square" rtlCol="0">
            <a:noAutofit/>
          </a:bodyPr>
          <a:lstStyle/>
          <a:p>
            <a:r>
              <a:rPr lang="en-US" altLang="zh-CN" sz="3200">
                <a:solidFill>
                  <a:schemeClr val="bg1"/>
                </a:solidFill>
                <a:latin typeface="Segoe SemiBold" panose="020B0703040204020203" pitchFamily="34" charset="0"/>
                <a:cs typeface="Segoe SemiBold" panose="020B0703040204020203" pitchFamily="34" charset="0"/>
              </a:rPr>
              <a:t>Place Your Very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a:t>
            </a:r>
            <a:r>
              <a:rPr lang="en-US" altLang="zh-CN" sz="3200" err="1">
                <a:solidFill>
                  <a:schemeClr val="bg1"/>
                </a:solidFill>
                <a:latin typeface="Segoe SemiBold" panose="020B0703040204020203" pitchFamily="34" charset="0"/>
                <a:cs typeface="Segoe SemiBold" panose="020B0703040204020203" pitchFamily="34" charset="0"/>
              </a:rPr>
              <a:t>Very</a:t>
            </a:r>
            <a:r>
              <a:rPr lang="en-US" altLang="zh-CN" sz="3200">
                <a:solidFill>
                  <a:schemeClr val="bg1"/>
                </a:solidFill>
                <a:latin typeface="Segoe SemiBold" panose="020B0703040204020203" pitchFamily="34" charset="0"/>
                <a:cs typeface="Segoe SemiBold" panose="020B0703040204020203" pitchFamily="34" charset="0"/>
              </a:rPr>
              <a:t> Long Main Title Here</a:t>
            </a:r>
            <a:endParaRPr lang="zh-CN" altLang="en-US" sz="3200">
              <a:solidFill>
                <a:schemeClr val="bg1"/>
              </a:solidFill>
              <a:latin typeface="Segoe SemiBold" panose="020B0703040204020203" pitchFamily="34" charset="0"/>
              <a:cs typeface="Segoe SemiBold" panose="020B0703040204020203" pitchFamily="34" charset="0"/>
            </a:endParaRPr>
          </a:p>
        </p:txBody>
      </p:sp>
      <p:sp>
        <p:nvSpPr>
          <p:cNvPr id="12" name="文本框 21">
            <a:extLst>
              <a:ext uri="{FF2B5EF4-FFF2-40B4-BE49-F238E27FC236}">
                <a16:creationId xmlns:a16="http://schemas.microsoft.com/office/drawing/2014/main" id="{A6AA5C36-C54D-41A3-A64E-9114483887CE}"/>
              </a:ext>
            </a:extLst>
          </p:cNvPr>
          <p:cNvSpPr txBox="1"/>
          <p:nvPr userDrawn="1"/>
        </p:nvSpPr>
        <p:spPr>
          <a:xfrm>
            <a:off x="5417537" y="4552460"/>
            <a:ext cx="6672942" cy="461665"/>
          </a:xfrm>
          <a:prstGeom prst="rect">
            <a:avLst/>
          </a:prstGeom>
          <a:noFill/>
        </p:spPr>
        <p:txBody>
          <a:bodyPr wrap="square" rtlCol="0">
            <a:noAutofit/>
          </a:bodyPr>
          <a:lstStyle/>
          <a:p>
            <a:r>
              <a:rPr lang="en-US" altLang="zh-CN" sz="2400">
                <a:solidFill>
                  <a:schemeClr val="accent1">
                    <a:lumMod val="50000"/>
                  </a:schemeClr>
                </a:solidFill>
                <a:latin typeface="Segoe" panose="020B0503040204020203" pitchFamily="34" charset="0"/>
                <a:cs typeface="Segoe" panose="020B0503040204020203" pitchFamily="34" charset="0"/>
              </a:rPr>
              <a:t>Place Subtitle/Host/Date Here</a:t>
            </a:r>
            <a:endParaRPr lang="zh-CN" altLang="en-US" sz="2400">
              <a:solidFill>
                <a:schemeClr val="accent1">
                  <a:lumMod val="50000"/>
                </a:schemeClr>
              </a:solidFill>
              <a:latin typeface="Segoe" panose="020B0503040204020203" pitchFamily="34" charset="0"/>
              <a:cs typeface="Segoe" panose="020B0503040204020203" pitchFamily="34" charset="0"/>
            </a:endParaRPr>
          </a:p>
        </p:txBody>
      </p:sp>
    </p:spTree>
    <p:extLst>
      <p:ext uri="{BB962C8B-B14F-4D97-AF65-F5344CB8AC3E}">
        <p14:creationId xmlns:p14="http://schemas.microsoft.com/office/powerpoint/2010/main" val="3212867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3515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7185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
            <a:ext cx="2807594" cy="6858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079583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400377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681834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4052536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631124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49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ith foot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5" name="灯片编号占位符 4">
            <a:extLst>
              <a:ext uri="{FF2B5EF4-FFF2-40B4-BE49-F238E27FC236}">
                <a16:creationId xmlns:a16="http://schemas.microsoft.com/office/drawing/2014/main" id="{F9C8EADF-3157-4C1F-BCC9-7C1CFA7B92CB}"/>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6" name="TextBox 5"/>
          <p:cNvSpPr txBox="1"/>
          <p:nvPr userDrawn="1"/>
        </p:nvSpPr>
        <p:spPr>
          <a:xfrm>
            <a:off x="23913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078185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824283"/>
            <a:ext cx="12192000" cy="216457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2961565"/>
            <a:ext cx="12192000" cy="2110056"/>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Connector 4" descr="White graphic line."/>
          <p:cNvCxnSpPr/>
          <p:nvPr userDrawn="1"/>
        </p:nvCxnSpPr>
        <p:spPr>
          <a:xfrm>
            <a:off x="1992573" y="3734373"/>
            <a:ext cx="82432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103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94338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5A6E4-5645-4976-86AA-03AB77AE9942}" type="slidenum">
              <a:rPr lang="en-US"/>
              <a:pPr>
                <a:defRPr/>
              </a:pPr>
              <a:t>‹#›</a:t>
            </a:fld>
            <a:endParaRPr lang="en-US"/>
          </a:p>
        </p:txBody>
      </p:sp>
    </p:spTree>
    <p:extLst>
      <p:ext uri="{BB962C8B-B14F-4D97-AF65-F5344CB8AC3E}">
        <p14:creationId xmlns:p14="http://schemas.microsoft.com/office/powerpoint/2010/main" val="1466047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4/30/2021</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955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ec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矩形 4" descr="Colored background box.">
            <a:extLst>
              <a:ext uri="{FF2B5EF4-FFF2-40B4-BE49-F238E27FC236}">
                <a16:creationId xmlns:a16="http://schemas.microsoft.com/office/drawing/2014/main" id="{70FF4C12-B5A4-42EB-A0E1-FD89DCFAC495}"/>
              </a:ext>
            </a:extLst>
          </p:cNvPr>
          <p:cNvSpPr/>
          <p:nvPr userDrawn="1"/>
        </p:nvSpPr>
        <p:spPr>
          <a:xfrm>
            <a:off x="1" y="1948543"/>
            <a:ext cx="2034861" cy="200297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107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8"/>
            <a:ext cx="5243512" cy="3748087"/>
          </a:xfrm>
        </p:spPr>
        <p:txBody>
          <a:bodyPr anchor="ctr" anchorCtr="0"/>
          <a:lstStyle>
            <a:lvl1pPr marL="0" indent="0" algn="ctr">
              <a:buNone/>
              <a:defRPr/>
            </a:lvl1pPr>
          </a:lstStyle>
          <a:p>
            <a:r>
              <a:rPr lang="en-US"/>
              <a:t>Click icon to add picture</a:t>
            </a:r>
            <a:endParaRPr lang="ru-RU"/>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t>Click to edit Master title style</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598200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4/30/2021</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52400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91054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3667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PS Powerpoint Template 1">
  <p:cSld name="BPS Powerpoint Template 1">
    <p:spTree>
      <p:nvGrpSpPr>
        <p:cNvPr id="1" name="Shape 65"/>
        <p:cNvGrpSpPr/>
        <p:nvPr/>
      </p:nvGrpSpPr>
      <p:grpSpPr>
        <a:xfrm>
          <a:off x="0" y="0"/>
          <a:ext cx="0" cy="0"/>
          <a:chOff x="0" y="0"/>
          <a:chExt cx="0" cy="0"/>
        </a:xfrm>
      </p:grpSpPr>
      <p:sp>
        <p:nvSpPr>
          <p:cNvPr id="66" name="Google Shape;66;p15"/>
          <p:cNvSpPr/>
          <p:nvPr/>
        </p:nvSpPr>
        <p:spPr>
          <a:xfrm>
            <a:off x="0" y="0"/>
            <a:ext cx="4058800" cy="6858000"/>
          </a:xfrm>
          <a:prstGeom prst="rect">
            <a:avLst/>
          </a:prstGeom>
          <a:solidFill>
            <a:srgbClr val="02102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15"/>
          <p:cNvSpPr/>
          <p:nvPr/>
        </p:nvSpPr>
        <p:spPr>
          <a:xfrm>
            <a:off x="4058800" y="0"/>
            <a:ext cx="8133200" cy="6858000"/>
          </a:xfrm>
          <a:prstGeom prst="rect">
            <a:avLst/>
          </a:prstGeom>
          <a:solidFill>
            <a:srgbClr val="0066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15"/>
          <p:cNvSpPr txBox="1">
            <a:spLocks noGrp="1"/>
          </p:cNvSpPr>
          <p:nvPr>
            <p:ph type="ctrTitle"/>
          </p:nvPr>
        </p:nvSpPr>
        <p:spPr>
          <a:xfrm>
            <a:off x="4905767" y="3671800"/>
            <a:ext cx="6538400" cy="15464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FFFFFF"/>
              </a:buClr>
              <a:buSzPts val="4000"/>
              <a:buFont typeface="Avenir"/>
              <a:buNone/>
              <a:defRPr sz="5333">
                <a:solidFill>
                  <a:srgbClr val="FFFFFF"/>
                </a:solidFill>
                <a:latin typeface="Avenir"/>
                <a:ea typeface="Avenir"/>
                <a:cs typeface="Avenir"/>
                <a:sym typeface="Avenir"/>
              </a:defRPr>
            </a:lvl1pPr>
            <a:lvl2pPr lvl="1" rtl="0">
              <a:spcBef>
                <a:spcPts val="0"/>
              </a:spcBef>
              <a:spcAft>
                <a:spcPts val="0"/>
              </a:spcAft>
              <a:buClr>
                <a:srgbClr val="FFFFFF"/>
              </a:buClr>
              <a:buSzPts val="3600"/>
              <a:buNone/>
              <a:defRPr sz="4800">
                <a:solidFill>
                  <a:srgbClr val="FFFFFF"/>
                </a:solidFill>
              </a:defRPr>
            </a:lvl2pPr>
            <a:lvl3pPr lvl="2" rtl="0">
              <a:spcBef>
                <a:spcPts val="0"/>
              </a:spcBef>
              <a:spcAft>
                <a:spcPts val="0"/>
              </a:spcAft>
              <a:buClr>
                <a:srgbClr val="FFFFFF"/>
              </a:buClr>
              <a:buSzPts val="3600"/>
              <a:buNone/>
              <a:defRPr sz="4800">
                <a:solidFill>
                  <a:srgbClr val="FFFFFF"/>
                </a:solidFill>
              </a:defRPr>
            </a:lvl3pPr>
            <a:lvl4pPr lvl="3" rtl="0">
              <a:spcBef>
                <a:spcPts val="0"/>
              </a:spcBef>
              <a:spcAft>
                <a:spcPts val="0"/>
              </a:spcAft>
              <a:buClr>
                <a:srgbClr val="FFFFFF"/>
              </a:buClr>
              <a:buSzPts val="3600"/>
              <a:buNone/>
              <a:defRPr sz="4800">
                <a:solidFill>
                  <a:srgbClr val="FFFFFF"/>
                </a:solidFill>
              </a:defRPr>
            </a:lvl4pPr>
            <a:lvl5pPr lvl="4" rtl="0">
              <a:spcBef>
                <a:spcPts val="0"/>
              </a:spcBef>
              <a:spcAft>
                <a:spcPts val="0"/>
              </a:spcAft>
              <a:buClr>
                <a:srgbClr val="FFFFFF"/>
              </a:buClr>
              <a:buSzPts val="3600"/>
              <a:buNone/>
              <a:defRPr sz="4800">
                <a:solidFill>
                  <a:srgbClr val="FFFFFF"/>
                </a:solidFill>
              </a:defRPr>
            </a:lvl5pPr>
            <a:lvl6pPr lvl="5" rtl="0">
              <a:spcBef>
                <a:spcPts val="0"/>
              </a:spcBef>
              <a:spcAft>
                <a:spcPts val="0"/>
              </a:spcAft>
              <a:buClr>
                <a:srgbClr val="FFFFFF"/>
              </a:buClr>
              <a:buSzPts val="3600"/>
              <a:buNone/>
              <a:defRPr sz="4800">
                <a:solidFill>
                  <a:srgbClr val="FFFFFF"/>
                </a:solidFill>
              </a:defRPr>
            </a:lvl6pPr>
            <a:lvl7pPr lvl="6" rtl="0">
              <a:spcBef>
                <a:spcPts val="0"/>
              </a:spcBef>
              <a:spcAft>
                <a:spcPts val="0"/>
              </a:spcAft>
              <a:buClr>
                <a:srgbClr val="FFFFFF"/>
              </a:buClr>
              <a:buSzPts val="3600"/>
              <a:buNone/>
              <a:defRPr sz="4800">
                <a:solidFill>
                  <a:srgbClr val="FFFFFF"/>
                </a:solidFill>
              </a:defRPr>
            </a:lvl7pPr>
            <a:lvl8pPr lvl="7" rtl="0">
              <a:spcBef>
                <a:spcPts val="0"/>
              </a:spcBef>
              <a:spcAft>
                <a:spcPts val="0"/>
              </a:spcAft>
              <a:buClr>
                <a:srgbClr val="FFFFFF"/>
              </a:buClr>
              <a:buSzPts val="3600"/>
              <a:buNone/>
              <a:defRPr sz="4800">
                <a:solidFill>
                  <a:srgbClr val="FFFFFF"/>
                </a:solidFill>
              </a:defRPr>
            </a:lvl8pPr>
            <a:lvl9pPr lvl="8" rtl="0">
              <a:spcBef>
                <a:spcPts val="0"/>
              </a:spcBef>
              <a:spcAft>
                <a:spcPts val="0"/>
              </a:spcAft>
              <a:buClr>
                <a:srgbClr val="FFFFFF"/>
              </a:buClr>
              <a:buSzPts val="3600"/>
              <a:buNone/>
              <a:defRPr sz="4800">
                <a:solidFill>
                  <a:srgbClr val="FFFFFF"/>
                </a:solidFill>
              </a:defRPr>
            </a:lvl9pPr>
          </a:lstStyle>
          <a:p>
            <a:endParaRPr/>
          </a:p>
        </p:txBody>
      </p:sp>
      <p:cxnSp>
        <p:nvCxnSpPr>
          <p:cNvPr id="69" name="Google Shape;69;p15"/>
          <p:cNvCxnSpPr/>
          <p:nvPr/>
        </p:nvCxnSpPr>
        <p:spPr>
          <a:xfrm>
            <a:off x="5087787" y="5445200"/>
            <a:ext cx="927600" cy="0"/>
          </a:xfrm>
          <a:prstGeom prst="straightConnector1">
            <a:avLst/>
          </a:prstGeom>
          <a:noFill/>
          <a:ln w="38100" cap="flat" cmpd="sng">
            <a:solidFill>
              <a:srgbClr val="FFFFFF"/>
            </a:solidFill>
            <a:prstDash val="solid"/>
            <a:round/>
            <a:headEnd type="none" w="med" len="med"/>
            <a:tailEnd type="none" w="med" len="med"/>
          </a:ln>
        </p:spPr>
      </p:cxnSp>
      <p:pic>
        <p:nvPicPr>
          <p:cNvPr id="70" name="Google Shape;70;p15" descr="BPS Man.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609867" y="841601"/>
            <a:ext cx="5039123" cy="5039123"/>
          </a:xfrm>
          <a:prstGeom prst="rect">
            <a:avLst/>
          </a:prstGeom>
          <a:noFill/>
          <a:ln>
            <a:noFill/>
          </a:ln>
        </p:spPr>
      </p:pic>
    </p:spTree>
    <p:extLst>
      <p:ext uri="{BB962C8B-B14F-4D97-AF65-F5344CB8AC3E}">
        <p14:creationId xmlns:p14="http://schemas.microsoft.com/office/powerpoint/2010/main" val="862341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dark) 1">
  <p:cSld name="Blank (dark) 1">
    <p:spTree>
      <p:nvGrpSpPr>
        <p:cNvPr id="1" name="Shape 89"/>
        <p:cNvGrpSpPr/>
        <p:nvPr/>
      </p:nvGrpSpPr>
      <p:grpSpPr>
        <a:xfrm>
          <a:off x="0" y="0"/>
          <a:ext cx="0" cy="0"/>
          <a:chOff x="0" y="0"/>
          <a:chExt cx="0" cy="0"/>
        </a:xfrm>
      </p:grpSpPr>
      <p:sp>
        <p:nvSpPr>
          <p:cNvPr id="90" name="Google Shape;90;p18"/>
          <p:cNvSpPr/>
          <p:nvPr/>
        </p:nvSpPr>
        <p:spPr>
          <a:xfrm>
            <a:off x="133" y="-7733"/>
            <a:ext cx="12192000" cy="6866000"/>
          </a:xfrm>
          <a:prstGeom prst="rect">
            <a:avLst/>
          </a:prstGeom>
          <a:solidFill>
            <a:srgbClr val="0066CC">
              <a:alpha val="723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p:nvPr/>
        </p:nvSpPr>
        <p:spPr>
          <a:xfrm>
            <a:off x="0" y="-7900"/>
            <a:ext cx="12192000" cy="6866000"/>
          </a:xfrm>
          <a:prstGeom prst="frame">
            <a:avLst>
              <a:gd name="adj1" fmla="val 5041"/>
            </a:avLst>
          </a:prstGeom>
          <a:solidFill>
            <a:srgbClr val="0000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2" name="Google Shape;92;p18" descr="BPS Man.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389632" y="4837933"/>
            <a:ext cx="1413000" cy="1413033"/>
          </a:xfrm>
          <a:prstGeom prst="rect">
            <a:avLst/>
          </a:prstGeom>
          <a:noFill/>
          <a:ln>
            <a:noFill/>
          </a:ln>
        </p:spPr>
      </p:pic>
    </p:spTree>
    <p:extLst>
      <p:ext uri="{BB962C8B-B14F-4D97-AF65-F5344CB8AC3E}">
        <p14:creationId xmlns:p14="http://schemas.microsoft.com/office/powerpoint/2010/main" val="185582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ird - 2 columns right 2">
  <p:cSld name="Third - 2 columns right 2">
    <p:spTree>
      <p:nvGrpSpPr>
        <p:cNvPr id="1" name="Shape 80"/>
        <p:cNvGrpSpPr/>
        <p:nvPr/>
      </p:nvGrpSpPr>
      <p:grpSpPr>
        <a:xfrm>
          <a:off x="0" y="0"/>
          <a:ext cx="0" cy="0"/>
          <a:chOff x="0" y="0"/>
          <a:chExt cx="0" cy="0"/>
        </a:xfrm>
      </p:grpSpPr>
      <p:sp>
        <p:nvSpPr>
          <p:cNvPr id="81" name="Google Shape;81;p17"/>
          <p:cNvSpPr/>
          <p:nvPr/>
        </p:nvSpPr>
        <p:spPr>
          <a:xfrm>
            <a:off x="0" y="0"/>
            <a:ext cx="4058800" cy="6858000"/>
          </a:xfrm>
          <a:prstGeom prst="rect">
            <a:avLst/>
          </a:prstGeom>
          <a:solidFill>
            <a:srgbClr val="0000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17"/>
          <p:cNvSpPr/>
          <p:nvPr/>
        </p:nvSpPr>
        <p:spPr>
          <a:xfrm>
            <a:off x="4058633" y="0"/>
            <a:ext cx="81332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7"/>
          <p:cNvSpPr/>
          <p:nvPr/>
        </p:nvSpPr>
        <p:spPr>
          <a:xfrm>
            <a:off x="0" y="0"/>
            <a:ext cx="715600" cy="715600"/>
          </a:xfrm>
          <a:prstGeom prst="rect">
            <a:avLst/>
          </a:prstGeom>
          <a:solidFill>
            <a:srgbClr val="2946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17"/>
          <p:cNvSpPr txBox="1">
            <a:spLocks noGrp="1"/>
          </p:cNvSpPr>
          <p:nvPr>
            <p:ph type="title"/>
          </p:nvPr>
        </p:nvSpPr>
        <p:spPr>
          <a:xfrm>
            <a:off x="4624267" y="1061833"/>
            <a:ext cx="6958400" cy="892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66CC"/>
              </a:buClr>
              <a:buSzPts val="2000"/>
              <a:buFont typeface="Avenir"/>
              <a:buNone/>
              <a:defRPr sz="2667">
                <a:solidFill>
                  <a:srgbClr val="0066CC"/>
                </a:solidFill>
                <a:latin typeface="Avenir"/>
                <a:ea typeface="Avenir"/>
                <a:cs typeface="Avenir"/>
                <a:sym typeface="Avenir"/>
              </a:defRPr>
            </a:lvl1pPr>
            <a:lvl2pPr lvl="1" rtl="0">
              <a:spcBef>
                <a:spcPts val="0"/>
              </a:spcBef>
              <a:spcAft>
                <a:spcPts val="0"/>
              </a:spcAft>
              <a:buClr>
                <a:srgbClr val="0066CC"/>
              </a:buClr>
              <a:buSzPts val="2800"/>
              <a:buNone/>
              <a:defRPr>
                <a:solidFill>
                  <a:srgbClr val="0066CC"/>
                </a:solidFill>
              </a:defRPr>
            </a:lvl2pPr>
            <a:lvl3pPr lvl="2" rtl="0">
              <a:spcBef>
                <a:spcPts val="0"/>
              </a:spcBef>
              <a:spcAft>
                <a:spcPts val="0"/>
              </a:spcAft>
              <a:buClr>
                <a:srgbClr val="0066CC"/>
              </a:buClr>
              <a:buSzPts val="2800"/>
              <a:buNone/>
              <a:defRPr>
                <a:solidFill>
                  <a:srgbClr val="0066CC"/>
                </a:solidFill>
              </a:defRPr>
            </a:lvl3pPr>
            <a:lvl4pPr lvl="3" rtl="0">
              <a:spcBef>
                <a:spcPts val="0"/>
              </a:spcBef>
              <a:spcAft>
                <a:spcPts val="0"/>
              </a:spcAft>
              <a:buClr>
                <a:srgbClr val="0066CC"/>
              </a:buClr>
              <a:buSzPts val="2800"/>
              <a:buNone/>
              <a:defRPr>
                <a:solidFill>
                  <a:srgbClr val="0066CC"/>
                </a:solidFill>
              </a:defRPr>
            </a:lvl4pPr>
            <a:lvl5pPr lvl="4" rtl="0">
              <a:spcBef>
                <a:spcPts val="0"/>
              </a:spcBef>
              <a:spcAft>
                <a:spcPts val="0"/>
              </a:spcAft>
              <a:buClr>
                <a:srgbClr val="0066CC"/>
              </a:buClr>
              <a:buSzPts val="2800"/>
              <a:buNone/>
              <a:defRPr>
                <a:solidFill>
                  <a:srgbClr val="0066CC"/>
                </a:solidFill>
              </a:defRPr>
            </a:lvl5pPr>
            <a:lvl6pPr lvl="5" rtl="0">
              <a:spcBef>
                <a:spcPts val="0"/>
              </a:spcBef>
              <a:spcAft>
                <a:spcPts val="0"/>
              </a:spcAft>
              <a:buClr>
                <a:srgbClr val="0066CC"/>
              </a:buClr>
              <a:buSzPts val="2800"/>
              <a:buNone/>
              <a:defRPr>
                <a:solidFill>
                  <a:srgbClr val="0066CC"/>
                </a:solidFill>
              </a:defRPr>
            </a:lvl6pPr>
            <a:lvl7pPr lvl="6" rtl="0">
              <a:spcBef>
                <a:spcPts val="0"/>
              </a:spcBef>
              <a:spcAft>
                <a:spcPts val="0"/>
              </a:spcAft>
              <a:buClr>
                <a:srgbClr val="0066CC"/>
              </a:buClr>
              <a:buSzPts val="2800"/>
              <a:buNone/>
              <a:defRPr>
                <a:solidFill>
                  <a:srgbClr val="0066CC"/>
                </a:solidFill>
              </a:defRPr>
            </a:lvl7pPr>
            <a:lvl8pPr lvl="7" rtl="0">
              <a:spcBef>
                <a:spcPts val="0"/>
              </a:spcBef>
              <a:spcAft>
                <a:spcPts val="0"/>
              </a:spcAft>
              <a:buClr>
                <a:srgbClr val="0066CC"/>
              </a:buClr>
              <a:buSzPts val="2800"/>
              <a:buNone/>
              <a:defRPr>
                <a:solidFill>
                  <a:srgbClr val="0066CC"/>
                </a:solidFill>
              </a:defRPr>
            </a:lvl8pPr>
            <a:lvl9pPr lvl="8" rtl="0">
              <a:spcBef>
                <a:spcPts val="0"/>
              </a:spcBef>
              <a:spcAft>
                <a:spcPts val="0"/>
              </a:spcAft>
              <a:buClr>
                <a:srgbClr val="0066CC"/>
              </a:buClr>
              <a:buSzPts val="2800"/>
              <a:buNone/>
              <a:defRPr>
                <a:solidFill>
                  <a:srgbClr val="0066CC"/>
                </a:solidFill>
              </a:defRPr>
            </a:lvl9pPr>
          </a:lstStyle>
          <a:p>
            <a:endParaRPr/>
          </a:p>
        </p:txBody>
      </p:sp>
      <p:sp>
        <p:nvSpPr>
          <p:cNvPr id="85" name="Google Shape;85;p17"/>
          <p:cNvSpPr txBox="1">
            <a:spLocks noGrp="1"/>
          </p:cNvSpPr>
          <p:nvPr>
            <p:ph type="body" idx="1"/>
          </p:nvPr>
        </p:nvSpPr>
        <p:spPr>
          <a:xfrm>
            <a:off x="4623767" y="2153167"/>
            <a:ext cx="3377200" cy="42116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0066CC"/>
              </a:buClr>
              <a:buSzPts val="1800"/>
              <a:buFont typeface="Avenir"/>
              <a:buChar char="●"/>
              <a:defRPr>
                <a:solidFill>
                  <a:srgbClr val="0066CC"/>
                </a:solidFill>
                <a:latin typeface="Avenir"/>
                <a:ea typeface="Avenir"/>
                <a:cs typeface="Avenir"/>
                <a:sym typeface="Avenir"/>
              </a:defRPr>
            </a:lvl1pPr>
            <a:lvl2pPr marL="1219170" lvl="1"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2pPr>
            <a:lvl3pPr marL="1828754" lvl="2"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3pPr>
            <a:lvl4pPr marL="2438339" lvl="3"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4pPr>
            <a:lvl5pPr marL="3047924" lvl="4"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5pPr>
            <a:lvl6pPr marL="3657509" lvl="5"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6pPr>
            <a:lvl7pPr marL="4267093" lvl="6"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7pPr>
            <a:lvl8pPr marL="4876678" lvl="7"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8pPr>
            <a:lvl9pPr marL="5486263" lvl="8"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9pPr>
          </a:lstStyle>
          <a:p>
            <a:endParaRPr/>
          </a:p>
        </p:txBody>
      </p:sp>
      <p:sp>
        <p:nvSpPr>
          <p:cNvPr id="86" name="Google Shape;86;p17"/>
          <p:cNvSpPr txBox="1">
            <a:spLocks noGrp="1"/>
          </p:cNvSpPr>
          <p:nvPr>
            <p:ph type="body" idx="2"/>
          </p:nvPr>
        </p:nvSpPr>
        <p:spPr>
          <a:xfrm>
            <a:off x="8204771" y="2153167"/>
            <a:ext cx="3377200" cy="42116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0066CC"/>
              </a:buClr>
              <a:buSzPts val="1800"/>
              <a:buFont typeface="Avenir"/>
              <a:buChar char="●"/>
              <a:defRPr>
                <a:solidFill>
                  <a:srgbClr val="0066CC"/>
                </a:solidFill>
                <a:latin typeface="Avenir"/>
                <a:ea typeface="Avenir"/>
                <a:cs typeface="Avenir"/>
                <a:sym typeface="Avenir"/>
              </a:defRPr>
            </a:lvl1pPr>
            <a:lvl2pPr marL="1219170" lvl="1"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2pPr>
            <a:lvl3pPr marL="1828754" lvl="2"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3pPr>
            <a:lvl4pPr marL="2438339" lvl="3"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4pPr>
            <a:lvl5pPr marL="3047924" lvl="4"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5pPr>
            <a:lvl6pPr marL="3657509" lvl="5"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6pPr>
            <a:lvl7pPr marL="4267093" lvl="6"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7pPr>
            <a:lvl8pPr marL="4876678" lvl="7"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8pPr>
            <a:lvl9pPr marL="5486263" lvl="8" indent="-423323" rtl="0">
              <a:spcBef>
                <a:spcPts val="0"/>
              </a:spcBef>
              <a:spcAft>
                <a:spcPts val="0"/>
              </a:spcAft>
              <a:buClr>
                <a:srgbClr val="0066CC"/>
              </a:buClr>
              <a:buSzPts val="1400"/>
              <a:buFont typeface="Avenir"/>
              <a:buChar char="■"/>
              <a:defRPr>
                <a:solidFill>
                  <a:srgbClr val="0066CC"/>
                </a:solidFill>
                <a:latin typeface="Avenir"/>
                <a:ea typeface="Avenir"/>
                <a:cs typeface="Avenir"/>
                <a:sym typeface="Avenir"/>
              </a:defRPr>
            </a:lvl9pPr>
          </a:lstStyle>
          <a:p>
            <a:endParaRPr/>
          </a:p>
        </p:txBody>
      </p:sp>
      <p:sp>
        <p:nvSpPr>
          <p:cNvPr id="87" name="Google Shape;87;p17"/>
          <p:cNvSpPr txBox="1">
            <a:spLocks noGrp="1"/>
          </p:cNvSpPr>
          <p:nvPr>
            <p:ph type="sldNum" idx="12"/>
          </p:nvPr>
        </p:nvSpPr>
        <p:spPr>
          <a:xfrm>
            <a:off x="-8000" y="0"/>
            <a:ext cx="731600" cy="715600"/>
          </a:xfrm>
          <a:prstGeom prst="rect">
            <a:avLst/>
          </a:prstGeom>
          <a:solidFill>
            <a:srgbClr val="FF6600"/>
          </a:solidFill>
        </p:spPr>
        <p:txBody>
          <a:bodyPr spcFirstLastPara="1" wrap="square" lIns="91425" tIns="91425" rIns="91425" bIns="91425" anchor="ctr" anchorCtr="0">
            <a:normAutofit/>
          </a:bodyPr>
          <a:lstStyle>
            <a:lvl1pPr lvl="0" algn="ctr" rtl="0">
              <a:buNone/>
              <a:defRPr>
                <a:solidFill>
                  <a:srgbClr val="FFFFFF"/>
                </a:solidFill>
                <a:latin typeface="Avenir"/>
                <a:ea typeface="Avenir"/>
                <a:cs typeface="Avenir"/>
                <a:sym typeface="Avenir"/>
              </a:defRPr>
            </a:lvl1pPr>
            <a:lvl2pPr lvl="1" algn="ctr" rtl="0">
              <a:buNone/>
              <a:defRPr>
                <a:solidFill>
                  <a:srgbClr val="FFFFFF"/>
                </a:solidFill>
                <a:latin typeface="Avenir"/>
                <a:ea typeface="Avenir"/>
                <a:cs typeface="Avenir"/>
                <a:sym typeface="Avenir"/>
              </a:defRPr>
            </a:lvl2pPr>
            <a:lvl3pPr lvl="2" algn="ctr" rtl="0">
              <a:buNone/>
              <a:defRPr>
                <a:solidFill>
                  <a:srgbClr val="FFFFFF"/>
                </a:solidFill>
                <a:latin typeface="Avenir"/>
                <a:ea typeface="Avenir"/>
                <a:cs typeface="Avenir"/>
                <a:sym typeface="Avenir"/>
              </a:defRPr>
            </a:lvl3pPr>
            <a:lvl4pPr lvl="3" algn="ctr" rtl="0">
              <a:buNone/>
              <a:defRPr>
                <a:solidFill>
                  <a:srgbClr val="FFFFFF"/>
                </a:solidFill>
                <a:latin typeface="Avenir"/>
                <a:ea typeface="Avenir"/>
                <a:cs typeface="Avenir"/>
                <a:sym typeface="Avenir"/>
              </a:defRPr>
            </a:lvl4pPr>
            <a:lvl5pPr lvl="4" algn="ctr" rtl="0">
              <a:buNone/>
              <a:defRPr>
                <a:solidFill>
                  <a:srgbClr val="FFFFFF"/>
                </a:solidFill>
                <a:latin typeface="Avenir"/>
                <a:ea typeface="Avenir"/>
                <a:cs typeface="Avenir"/>
                <a:sym typeface="Avenir"/>
              </a:defRPr>
            </a:lvl5pPr>
            <a:lvl6pPr lvl="5" algn="ctr" rtl="0">
              <a:buNone/>
              <a:defRPr>
                <a:solidFill>
                  <a:srgbClr val="FFFFFF"/>
                </a:solidFill>
                <a:latin typeface="Avenir"/>
                <a:ea typeface="Avenir"/>
                <a:cs typeface="Avenir"/>
                <a:sym typeface="Avenir"/>
              </a:defRPr>
            </a:lvl6pPr>
            <a:lvl7pPr lvl="6" algn="ctr" rtl="0">
              <a:buNone/>
              <a:defRPr>
                <a:solidFill>
                  <a:srgbClr val="FFFFFF"/>
                </a:solidFill>
                <a:latin typeface="Avenir"/>
                <a:ea typeface="Avenir"/>
                <a:cs typeface="Avenir"/>
                <a:sym typeface="Avenir"/>
              </a:defRPr>
            </a:lvl7pPr>
            <a:lvl8pPr lvl="7" algn="ctr" rtl="0">
              <a:buNone/>
              <a:defRPr>
                <a:solidFill>
                  <a:srgbClr val="FFFFFF"/>
                </a:solidFill>
                <a:latin typeface="Avenir"/>
                <a:ea typeface="Avenir"/>
                <a:cs typeface="Avenir"/>
                <a:sym typeface="Avenir"/>
              </a:defRPr>
            </a:lvl8pPr>
            <a:lvl9pPr lvl="8" algn="ctr" rtl="0">
              <a:buNone/>
              <a:defRPr>
                <a:solidFill>
                  <a:srgbClr val="FFFFFF"/>
                </a:solidFill>
                <a:latin typeface="Avenir"/>
                <a:ea typeface="Avenir"/>
                <a:cs typeface="Avenir"/>
                <a:sym typeface="Avenir"/>
              </a:defRPr>
            </a:lvl9pPr>
          </a:lstStyle>
          <a:p>
            <a:fld id="{00000000-1234-1234-1234-123412341234}" type="slidenum">
              <a:rPr lang="en" smtClean="0"/>
              <a:pPr/>
              <a:t>‹#›</a:t>
            </a:fld>
            <a:endParaRPr lang="en"/>
          </a:p>
        </p:txBody>
      </p:sp>
      <p:sp>
        <p:nvSpPr>
          <p:cNvPr id="88" name="Google Shape;88;p17"/>
          <p:cNvSpPr txBox="1">
            <a:spLocks noGrp="1"/>
          </p:cNvSpPr>
          <p:nvPr>
            <p:ph type="title" idx="3"/>
          </p:nvPr>
        </p:nvSpPr>
        <p:spPr>
          <a:xfrm>
            <a:off x="849533" y="97033"/>
            <a:ext cx="3085600" cy="618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Font typeface="Avenir"/>
              <a:buNone/>
              <a:defRPr sz="1600">
                <a:solidFill>
                  <a:schemeClr val="lt1"/>
                </a:solidFill>
                <a:latin typeface="Avenir"/>
                <a:ea typeface="Avenir"/>
                <a:cs typeface="Avenir"/>
                <a:sym typeface="Avenir"/>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188308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63A5-2424-AA45-AAA1-1DC1357572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3B2E83-E12D-BD4A-8C58-C0F6DB57A2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98BFCE-3DB0-4D47-99E0-4536A99F702A}"/>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5" name="Footer Placeholder 4">
            <a:extLst>
              <a:ext uri="{FF2B5EF4-FFF2-40B4-BE49-F238E27FC236}">
                <a16:creationId xmlns:a16="http://schemas.microsoft.com/office/drawing/2014/main" id="{3FFF4C6D-9880-684B-A603-7BB4D9015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96D7A-209F-F24D-B232-0EAEF4FA86FA}"/>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1186848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1F664-A290-0946-BF33-AB845A1EA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F6E12-56B3-AE4B-AB0D-BAFAFB18A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D8501-EE61-6D49-B882-83C76C6DD05F}"/>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5" name="Footer Placeholder 4">
            <a:extLst>
              <a:ext uri="{FF2B5EF4-FFF2-40B4-BE49-F238E27FC236}">
                <a16:creationId xmlns:a16="http://schemas.microsoft.com/office/drawing/2014/main" id="{06027DAC-413A-6448-A593-37B324F4A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C67FA-F49B-2A4F-85FE-81041A4F4A6E}"/>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259433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DA3A-C5E2-D945-9816-F3C6FFE06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1326A4-C062-0A43-B653-C2EBEFA7B2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24C65-8657-E246-8BB7-2A6BE870966D}"/>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5" name="Footer Placeholder 4">
            <a:extLst>
              <a:ext uri="{FF2B5EF4-FFF2-40B4-BE49-F238E27FC236}">
                <a16:creationId xmlns:a16="http://schemas.microsoft.com/office/drawing/2014/main" id="{A4440759-DEE4-A149-BBB4-6DBAC7AB4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F1AEB-7C84-474B-8595-F503E9E02969}"/>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2190954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491513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40A-5CC0-8E48-8F23-BD9F0491E2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5120EA-07C4-614F-B861-FDF60E5AE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71FD6-9F58-2940-93B6-FE9AA3C4D7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BDB42A-4FC4-9748-84E5-F63E69865DE3}"/>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6" name="Footer Placeholder 5">
            <a:extLst>
              <a:ext uri="{FF2B5EF4-FFF2-40B4-BE49-F238E27FC236}">
                <a16:creationId xmlns:a16="http://schemas.microsoft.com/office/drawing/2014/main" id="{EBA41A56-0A1A-5747-AE2C-839CAAA62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68AF2D-8C44-CD45-873B-0D620F62EDAB}"/>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260016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69E5-BB3E-BB40-8074-946205EEA4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D90329-15D4-894B-98EE-B99166FB8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8545C-E054-ED46-AC86-C251DAFA09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F78DEC-5541-DE40-9F9A-B91A0FB983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B923E8-045A-2340-A1D6-BC5B29FB2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AEFD99-F968-424A-B516-50003D74CA2E}"/>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8" name="Footer Placeholder 7">
            <a:extLst>
              <a:ext uri="{FF2B5EF4-FFF2-40B4-BE49-F238E27FC236}">
                <a16:creationId xmlns:a16="http://schemas.microsoft.com/office/drawing/2014/main" id="{612355A9-673D-AD43-9CD0-5F015C4A86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CD2183-5055-C942-A2AB-2F494A12CABE}"/>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3160071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46FE-0079-8B4F-ABB4-A89BD4015B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849ECF-458B-3C4B-BD16-1DC5839A1BE8}"/>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4" name="Footer Placeholder 3">
            <a:extLst>
              <a:ext uri="{FF2B5EF4-FFF2-40B4-BE49-F238E27FC236}">
                <a16:creationId xmlns:a16="http://schemas.microsoft.com/office/drawing/2014/main" id="{ED25858C-4CA8-E249-B426-CFB35C3701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600FDA-E8ED-4F46-8D37-480F776968FD}"/>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5928516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ADB5A-3918-014C-9ADA-1B77183FA148}"/>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3" name="Footer Placeholder 2">
            <a:extLst>
              <a:ext uri="{FF2B5EF4-FFF2-40B4-BE49-F238E27FC236}">
                <a16:creationId xmlns:a16="http://schemas.microsoft.com/office/drawing/2014/main" id="{9FDEF725-8F27-B541-915E-C25855120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67BC55-7E39-E640-BEE2-9F7664F9863C}"/>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1466414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A599-1742-4645-B176-D3EBF5D13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2DDC69-6412-3745-8721-2AD496681C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4A32E-2FC3-A545-8528-E1DFBE0EFA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86A738-6F29-4143-8AE1-B499ACBBFBD8}"/>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6" name="Footer Placeholder 5">
            <a:extLst>
              <a:ext uri="{FF2B5EF4-FFF2-40B4-BE49-F238E27FC236}">
                <a16:creationId xmlns:a16="http://schemas.microsoft.com/office/drawing/2014/main" id="{AEBE42EC-D21A-6844-828F-81F604BC8A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55807-A4A1-9441-A1DB-AB9E444CA1B4}"/>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34963874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6A11-C949-5741-9412-8E68839ECF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3AEE79-BDB5-F443-82C9-F8583653C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F56692-2687-3944-B0D0-B8F2864BC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6AC402-D8E6-CD41-8430-8BE3E17FDB86}"/>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6" name="Footer Placeholder 5">
            <a:extLst>
              <a:ext uri="{FF2B5EF4-FFF2-40B4-BE49-F238E27FC236}">
                <a16:creationId xmlns:a16="http://schemas.microsoft.com/office/drawing/2014/main" id="{FAECAF8F-BA0B-274E-8796-CF755FE2A4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9798D-D334-A54A-9948-EFA548C2FA5E}"/>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2029347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4704-8C83-FC47-B30B-1B9EB86181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31A429-2069-474C-B841-5AE4F32BF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C2F1E-3C36-9844-B5FA-1C4D7D07A47B}"/>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5" name="Footer Placeholder 4">
            <a:extLst>
              <a:ext uri="{FF2B5EF4-FFF2-40B4-BE49-F238E27FC236}">
                <a16:creationId xmlns:a16="http://schemas.microsoft.com/office/drawing/2014/main" id="{B6057AD7-8F31-A94A-A9EB-6DA086972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3ACA3-463F-F84A-9FB9-BF966DA3A45C}"/>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3553382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A8E22C-4E91-8A45-8078-20BE2AF046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A18EA9-F03E-EC4F-ACD3-7C46952EF2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FA165-3FEC-FA4B-8047-95FC0C65C053}"/>
              </a:ext>
            </a:extLst>
          </p:cNvPr>
          <p:cNvSpPr>
            <a:spLocks noGrp="1"/>
          </p:cNvSpPr>
          <p:nvPr>
            <p:ph type="dt" sz="half" idx="10"/>
          </p:nvPr>
        </p:nvSpPr>
        <p:spPr/>
        <p:txBody>
          <a:bodyPr/>
          <a:lstStyle/>
          <a:p>
            <a:fld id="{6460C830-544C-2A4A-9007-75E2A9CA4FD8}" type="datetimeFigureOut">
              <a:rPr lang="en-US" smtClean="0"/>
              <a:t>4/30/2021</a:t>
            </a:fld>
            <a:endParaRPr lang="en-US"/>
          </a:p>
        </p:txBody>
      </p:sp>
      <p:sp>
        <p:nvSpPr>
          <p:cNvPr id="5" name="Footer Placeholder 4">
            <a:extLst>
              <a:ext uri="{FF2B5EF4-FFF2-40B4-BE49-F238E27FC236}">
                <a16:creationId xmlns:a16="http://schemas.microsoft.com/office/drawing/2014/main" id="{B2007677-F8ED-2448-9FF0-F7F9E1E43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D0B7E-C6EA-3348-B7E1-3840B9004DB7}"/>
              </a:ext>
            </a:extLst>
          </p:cNvPr>
          <p:cNvSpPr>
            <a:spLocks noGrp="1"/>
          </p:cNvSpPr>
          <p:nvPr>
            <p:ph type="sldNum" sz="quarter" idx="12"/>
          </p:nvPr>
        </p:nvSpPr>
        <p:spPr/>
        <p:txBody>
          <a:bodyPr/>
          <a:lstStyle/>
          <a:p>
            <a:fld id="{6BD401BD-AE11-D24E-A570-B86BF4DE7F93}" type="slidenum">
              <a:rPr lang="en-US" smtClean="0"/>
              <a:t>‹#›</a:t>
            </a:fld>
            <a:endParaRPr lang="en-US"/>
          </a:p>
        </p:txBody>
      </p:sp>
    </p:spTree>
    <p:extLst>
      <p:ext uri="{BB962C8B-B14F-4D97-AF65-F5344CB8AC3E}">
        <p14:creationId xmlns:p14="http://schemas.microsoft.com/office/powerpoint/2010/main" val="1821468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F166CD7-B8C9-B84B-9652-00AB8461F343}"/>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240507A-ABDB-CE46-9E97-33B033E94B7B}"/>
              </a:ext>
            </a:extLst>
          </p:cNvPr>
          <p:cNvSpPr>
            <a:spLocks noGrp="1" noChangeArrowheads="1"/>
          </p:cNvSpPr>
          <p:nvPr>
            <p:ph type="ftr" sz="quarter" idx="11"/>
          </p:nvPr>
        </p:nvSpPr>
        <p:spPr/>
        <p:txBody>
          <a:bodyPr/>
          <a:lstStyle>
            <a:lvl1pPr>
              <a:defRPr/>
            </a:lvl1pPr>
          </a:lstStyle>
          <a:p>
            <a:pPr>
              <a:defRPr/>
            </a:pPr>
            <a:r>
              <a:rPr lang="en-US"/>
              <a:t>Professor MSerpa                     Lesley University</a:t>
            </a:r>
          </a:p>
        </p:txBody>
      </p:sp>
      <p:sp>
        <p:nvSpPr>
          <p:cNvPr id="5" name="Rectangle 6">
            <a:extLst>
              <a:ext uri="{FF2B5EF4-FFF2-40B4-BE49-F238E27FC236}">
                <a16:creationId xmlns:a16="http://schemas.microsoft.com/office/drawing/2014/main" id="{384CE188-D2EC-734F-BC12-3B5B0CA1B723}"/>
              </a:ext>
            </a:extLst>
          </p:cNvPr>
          <p:cNvSpPr>
            <a:spLocks noGrp="1" noChangeArrowheads="1"/>
          </p:cNvSpPr>
          <p:nvPr>
            <p:ph type="sldNum" sz="quarter" idx="12"/>
          </p:nvPr>
        </p:nvSpPr>
        <p:spPr/>
        <p:txBody>
          <a:bodyPr/>
          <a:lstStyle>
            <a:lvl1pPr>
              <a:defRPr/>
            </a:lvl1pPr>
          </a:lstStyle>
          <a:p>
            <a:fld id="{9887FE46-8AA9-C449-A392-C3414C42BB5D}" type="slidenum">
              <a:rPr lang="en-US" altLang="en-US"/>
              <a:pPr/>
              <a:t>‹#›</a:t>
            </a:fld>
            <a:endParaRPr lang="en-US" altLang="en-US"/>
          </a:p>
        </p:txBody>
      </p:sp>
    </p:spTree>
    <p:extLst>
      <p:ext uri="{BB962C8B-B14F-4D97-AF65-F5344CB8AC3E}">
        <p14:creationId xmlns:p14="http://schemas.microsoft.com/office/powerpoint/2010/main" val="3151634957"/>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ext Placeholder 2"/>
          <p:cNvSpPr>
            <a:spLocks noGrp="1"/>
          </p:cNvSpPr>
          <p:nvPr>
            <p:ph type="body"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1251" y="1752600"/>
            <a:ext cx="5232400" cy="42672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43CFE6F1-3351-A14D-9933-744735FDCB0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1478C0D-3A80-2E4E-A8C3-D27C1AF6FCE1}"/>
              </a:ext>
            </a:extLst>
          </p:cNvPr>
          <p:cNvSpPr>
            <a:spLocks noGrp="1"/>
          </p:cNvSpPr>
          <p:nvPr>
            <p:ph type="ftr" sz="quarter" idx="11"/>
          </p:nvPr>
        </p:nvSpPr>
        <p:spPr/>
        <p:txBody>
          <a:bodyPr/>
          <a:lstStyle>
            <a:lvl1pPr>
              <a:defRPr/>
            </a:lvl1pPr>
          </a:lstStyle>
          <a:p>
            <a:pPr>
              <a:defRPr/>
            </a:pPr>
            <a:r>
              <a:rPr lang="en-US"/>
              <a:t>mserpa@lesley.edu </a:t>
            </a:r>
          </a:p>
        </p:txBody>
      </p:sp>
      <p:sp>
        <p:nvSpPr>
          <p:cNvPr id="7" name="Slide Number Placeholder 5">
            <a:extLst>
              <a:ext uri="{FF2B5EF4-FFF2-40B4-BE49-F238E27FC236}">
                <a16:creationId xmlns:a16="http://schemas.microsoft.com/office/drawing/2014/main" id="{7AAADD37-037A-4041-836E-59EF921E6CC7}"/>
              </a:ext>
            </a:extLst>
          </p:cNvPr>
          <p:cNvSpPr>
            <a:spLocks noGrp="1"/>
          </p:cNvSpPr>
          <p:nvPr>
            <p:ph type="sldNum" sz="quarter" idx="12"/>
          </p:nvPr>
        </p:nvSpPr>
        <p:spPr/>
        <p:txBody>
          <a:bodyPr/>
          <a:lstStyle>
            <a:lvl1pPr>
              <a:defRPr/>
            </a:lvl1pPr>
          </a:lstStyle>
          <a:p>
            <a:pPr>
              <a:defRPr/>
            </a:pPr>
            <a:fld id="{5C222D8B-6739-5C46-80A5-86E84E86D22E}" type="slidenum">
              <a:rPr lang="en-US" altLang="en-US"/>
              <a:pPr>
                <a:defRPr/>
              </a:pPr>
              <a:t>‹#›</a:t>
            </a:fld>
            <a:endParaRPr lang="en-US" altLang="en-US"/>
          </a:p>
        </p:txBody>
      </p:sp>
    </p:spTree>
    <p:extLst>
      <p:ext uri="{BB962C8B-B14F-4D97-AF65-F5344CB8AC3E}">
        <p14:creationId xmlns:p14="http://schemas.microsoft.com/office/powerpoint/2010/main" val="203983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267926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two columns">
    <p:spTree>
      <p:nvGrpSpPr>
        <p:cNvPr id="1" name=""/>
        <p:cNvGrpSpPr/>
        <p:nvPr/>
      </p:nvGrpSpPr>
      <p:grpSpPr>
        <a:xfrm>
          <a:off x="0" y="0"/>
          <a:ext cx="0" cy="0"/>
          <a:chOff x="0" y="0"/>
          <a:chExt cx="0" cy="0"/>
        </a:xfrm>
      </p:grpSpPr>
      <p:pic>
        <p:nvPicPr>
          <p:cNvPr id="13"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灯片编号占位符 6">
            <a:extLst>
              <a:ext uri="{FF2B5EF4-FFF2-40B4-BE49-F238E27FC236}">
                <a16:creationId xmlns:a16="http://schemas.microsoft.com/office/drawing/2014/main" id="{94301496-3A04-4B17-9688-6289A84D6F4D}"/>
              </a:ext>
            </a:extLst>
          </p:cNvPr>
          <p:cNvSpPr>
            <a:spLocks noGrp="1"/>
          </p:cNvSpPr>
          <p:nvPr>
            <p:ph type="sldNum" sz="quarter" idx="12"/>
          </p:nvPr>
        </p:nvSpPr>
        <p:spPr/>
        <p:txBody>
          <a:bodyPr/>
          <a:lstStyle>
            <a:lvl1pPr>
              <a:defRPr>
                <a:solidFill>
                  <a:schemeClr val="tx1"/>
                </a:solidFill>
                <a:latin typeface="Segoe UI" panose="020B0502040204020203" pitchFamily="34" charset="0"/>
                <a:cs typeface="Segoe UI" panose="020B0502040204020203" pitchFamily="34" charset="0"/>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内容占位符 2">
            <a:extLst>
              <a:ext uri="{FF2B5EF4-FFF2-40B4-BE49-F238E27FC236}">
                <a16:creationId xmlns:a16="http://schemas.microsoft.com/office/drawing/2014/main" id="{35FFD893-9645-4ABA-BC18-4957569298FB}"/>
              </a:ext>
            </a:extLst>
          </p:cNvPr>
          <p:cNvSpPr>
            <a:spLocks noGrp="1"/>
          </p:cNvSpPr>
          <p:nvPr>
            <p:ph idx="13" hasCustomPrompt="1"/>
          </p:nvPr>
        </p:nvSpPr>
        <p:spPr>
          <a:xfrm>
            <a:off x="435429" y="218940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7" name="文本占位符 2">
            <a:extLst>
              <a:ext uri="{FF2B5EF4-FFF2-40B4-BE49-F238E27FC236}">
                <a16:creationId xmlns:a16="http://schemas.microsoft.com/office/drawing/2014/main" id="{3F8C2E89-BE57-4EAB-8E44-06A7578A41E7}"/>
              </a:ext>
            </a:extLst>
          </p:cNvPr>
          <p:cNvSpPr>
            <a:spLocks noGrp="1"/>
          </p:cNvSpPr>
          <p:nvPr>
            <p:ph type="body" idx="1" hasCustomPrompt="1"/>
          </p:nvPr>
        </p:nvSpPr>
        <p:spPr>
          <a:xfrm>
            <a:off x="435429"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8" name="文本占位符 2">
            <a:extLst>
              <a:ext uri="{FF2B5EF4-FFF2-40B4-BE49-F238E27FC236}">
                <a16:creationId xmlns:a16="http://schemas.microsoft.com/office/drawing/2014/main" id="{3F8C2E89-BE57-4EAB-8E44-06A7578A41E7}"/>
              </a:ext>
            </a:extLst>
          </p:cNvPr>
          <p:cNvSpPr>
            <a:spLocks noGrp="1"/>
          </p:cNvSpPr>
          <p:nvPr>
            <p:ph type="body" idx="15" hasCustomPrompt="1"/>
          </p:nvPr>
        </p:nvSpPr>
        <p:spPr>
          <a:xfrm>
            <a:off x="6313714" y="1336505"/>
            <a:ext cx="5452057" cy="776702"/>
          </a:xfrm>
          <a:solidFill>
            <a:srgbClr val="E38526"/>
          </a:solidFill>
        </p:spPr>
        <p:txBody>
          <a:bodyPr anchor="ctr">
            <a:noAutofit/>
          </a:bodyPr>
          <a:lstStyle>
            <a:lvl1pPr marL="0" indent="0" algn="l">
              <a:buNone/>
              <a:defRPr sz="2800" b="1">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here to edit subtitle</a:t>
            </a:r>
            <a:endParaRPr lang="zh-CN" altLang="en-US"/>
          </a:p>
        </p:txBody>
      </p:sp>
      <p:sp>
        <p:nvSpPr>
          <p:cNvPr id="15"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433757"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
        <p:nvSpPr>
          <p:cNvPr id="14" name="内容占位符 2">
            <a:extLst>
              <a:ext uri="{FF2B5EF4-FFF2-40B4-BE49-F238E27FC236}">
                <a16:creationId xmlns:a16="http://schemas.microsoft.com/office/drawing/2014/main" id="{35FFD893-9645-4ABA-BC18-4957569298FB}"/>
              </a:ext>
            </a:extLst>
          </p:cNvPr>
          <p:cNvSpPr>
            <a:spLocks noGrp="1"/>
          </p:cNvSpPr>
          <p:nvPr>
            <p:ph idx="16" hasCustomPrompt="1"/>
          </p:nvPr>
        </p:nvSpPr>
        <p:spPr>
          <a:xfrm>
            <a:off x="6313713" y="2204358"/>
            <a:ext cx="5452057" cy="3799267"/>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28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lnSpc>
                <a:spcPct val="100000"/>
              </a:lnSpc>
              <a:spcAft>
                <a:spcPts val="0"/>
              </a:spcAft>
              <a:buClr>
                <a:srgbClr val="E38526"/>
              </a:buClr>
              <a:buFont typeface="Courier New" panose="02070309020205020404" pitchFamily="49" charset="0"/>
              <a:buChar char="o"/>
              <a:defRPr sz="24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000">
                <a:solidFill>
                  <a:schemeClr val="accent1">
                    <a:lumMod val="50000"/>
                  </a:schemeClr>
                </a:solidFill>
                <a:latin typeface="Segoe UI" panose="020B0502040204020203" pitchFamily="34" charset="0"/>
                <a:cs typeface="Segoe UI" panose="020B0502040204020203" pitchFamily="34" charset="0"/>
              </a:defRPr>
            </a:lvl3pPr>
            <a:lvl4pPr marL="1600200" indent="-228600">
              <a:lnSpc>
                <a:spcPct val="100000"/>
              </a:lnSpc>
              <a:spcAft>
                <a:spcPts val="0"/>
              </a:spcAft>
              <a:buClr>
                <a:srgbClr val="E38526"/>
              </a:buClr>
              <a:buFont typeface="Wingdings" panose="05000000000000000000" pitchFamily="2" charset="2"/>
              <a:buChar char="Ø"/>
              <a:defRPr sz="1800">
                <a:solidFill>
                  <a:schemeClr val="accent1">
                    <a:lumMod val="50000"/>
                  </a:schemeClr>
                </a:solidFill>
                <a:latin typeface="Segoe UI" panose="020B0502040204020203" pitchFamily="34" charset="0"/>
                <a:cs typeface="Segoe UI" panose="020B0502040204020203" pitchFamily="34" charset="0"/>
              </a:defRPr>
            </a:lvl4pPr>
            <a:lvl5pPr marL="2057400" indent="-228600">
              <a:lnSpc>
                <a:spcPct val="100000"/>
              </a:lnSpc>
              <a:spcAft>
                <a:spcPts val="0"/>
              </a:spcAft>
              <a:buClr>
                <a:srgbClr val="E38526"/>
              </a:buClr>
              <a:buFont typeface="Wingdings" panose="05000000000000000000" pitchFamily="2" charset="2"/>
              <a:buChar char="v"/>
              <a:defRPr sz="18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Tree>
    <p:extLst>
      <p:ext uri="{BB962C8B-B14F-4D97-AF65-F5344CB8AC3E}">
        <p14:creationId xmlns:p14="http://schemas.microsoft.com/office/powerpoint/2010/main" val="9484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pic>
        <p:nvPicPr>
          <p:cNvPr id="11" name="图片 8" descr="The star in the ESE logo.">
            <a:extLst>
              <a:ext uri="{FF2B5EF4-FFF2-40B4-BE49-F238E27FC236}">
                <a16:creationId xmlns:a16="http://schemas.microsoft.com/office/drawing/2014/main" id="{234F7B3A-2AAD-4113-B4B3-FCD9CEE213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3" name="图片占位符 2">
            <a:extLst>
              <a:ext uri="{FF2B5EF4-FFF2-40B4-BE49-F238E27FC236}">
                <a16:creationId xmlns:a16="http://schemas.microsoft.com/office/drawing/2014/main" id="{91BACC49-F766-444F-90DC-64E004B0AB1D}"/>
              </a:ext>
            </a:extLst>
          </p:cNvPr>
          <p:cNvSpPr>
            <a:spLocks noGrp="1"/>
          </p:cNvSpPr>
          <p:nvPr>
            <p:ph type="pic" idx="1"/>
          </p:nvPr>
        </p:nvSpPr>
        <p:spPr>
          <a:xfrm>
            <a:off x="5183188" y="1346882"/>
            <a:ext cx="6172200" cy="45141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53551CA8-3893-4798-AD18-62C5C646C8C2}"/>
              </a:ext>
            </a:extLst>
          </p:cNvPr>
          <p:cNvSpPr>
            <a:spLocks noGrp="1"/>
          </p:cNvSpPr>
          <p:nvPr>
            <p:ph type="body" sz="half" idx="2" hasCustomPrompt="1"/>
          </p:nvPr>
        </p:nvSpPr>
        <p:spPr>
          <a:xfrm>
            <a:off x="839788" y="2737304"/>
            <a:ext cx="3932237" cy="3131683"/>
          </a:xfrm>
        </p:spPr>
        <p:txBody>
          <a:bodyPr>
            <a:noAutofit/>
          </a:bodyPr>
          <a:lstStyle>
            <a:lvl1pPr marL="0" indent="0">
              <a:lnSpc>
                <a:spcPct val="100000"/>
              </a:lnSpc>
              <a:spcBef>
                <a:spcPts val="0"/>
              </a:spcBef>
              <a:buNone/>
              <a:defRPr sz="2400"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Text</a:t>
            </a:r>
            <a:endParaRPr lang="zh-CN" altLang="en-US"/>
          </a:p>
        </p:txBody>
      </p:sp>
      <p:sp>
        <p:nvSpPr>
          <p:cNvPr id="7" name="灯片编号占位符 6">
            <a:extLst>
              <a:ext uri="{FF2B5EF4-FFF2-40B4-BE49-F238E27FC236}">
                <a16:creationId xmlns:a16="http://schemas.microsoft.com/office/drawing/2014/main" id="{6789AAC3-A063-423A-AB89-4EC9283B8AE1}"/>
              </a:ext>
            </a:extLst>
          </p:cNvPr>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8"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itle 20"/>
          <p:cNvSpPr>
            <a:spLocks noGrp="1"/>
          </p:cNvSpPr>
          <p:nvPr>
            <p:ph type="title"/>
          </p:nvPr>
        </p:nvSpPr>
        <p:spPr>
          <a:xfrm>
            <a:off x="567743" y="357819"/>
            <a:ext cx="11370972" cy="552324"/>
          </a:xfrm>
        </p:spPr>
        <p:txBody>
          <a:bodyPr>
            <a:noAutofit/>
          </a:bodyPr>
          <a:lstStyle>
            <a:lvl1pPr>
              <a:defRPr lang="en-US" sz="3000" kern="1200" baseline="0" dirty="0">
                <a:solidFill>
                  <a:schemeClr val="bg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22" name="文本占位符 3">
            <a:extLst>
              <a:ext uri="{FF2B5EF4-FFF2-40B4-BE49-F238E27FC236}">
                <a16:creationId xmlns:a16="http://schemas.microsoft.com/office/drawing/2014/main" id="{53551CA8-3893-4798-AD18-62C5C646C8C2}"/>
              </a:ext>
            </a:extLst>
          </p:cNvPr>
          <p:cNvSpPr>
            <a:spLocks noGrp="1"/>
          </p:cNvSpPr>
          <p:nvPr>
            <p:ph type="body" sz="half" idx="13" hasCustomPrompt="1"/>
          </p:nvPr>
        </p:nvSpPr>
        <p:spPr>
          <a:xfrm>
            <a:off x="839788" y="1346883"/>
            <a:ext cx="3932237" cy="1255534"/>
          </a:xfrm>
        </p:spPr>
        <p:txBody>
          <a:bodyPr>
            <a:noAutofit/>
          </a:bodyPr>
          <a:lstStyle>
            <a:lvl1pPr marL="0" indent="0">
              <a:buNone/>
              <a:defRPr sz="2800" b="1" baseline="0">
                <a:solidFill>
                  <a:schemeClr val="accent1">
                    <a:lumMod val="50000"/>
                  </a:schemeClr>
                </a:solidFill>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here to edit subtitle</a:t>
            </a:r>
            <a:endParaRPr lang="zh-CN" altLang="en-US"/>
          </a:p>
        </p:txBody>
      </p:sp>
      <p:sp>
        <p:nvSpPr>
          <p:cNvPr id="16" name="TextBox 15"/>
          <p:cNvSpPr txBox="1"/>
          <p:nvPr userDrawn="1"/>
        </p:nvSpPr>
        <p:spPr>
          <a:xfrm>
            <a:off x="250371" y="6352143"/>
            <a:ext cx="7713372" cy="369332"/>
          </a:xfrm>
          <a:prstGeom prst="rect">
            <a:avLst/>
          </a:prstGeom>
          <a:noFill/>
        </p:spPr>
        <p:txBody>
          <a:bodyPr wrap="square" rtlCol="0" anchor="ctr" anchorCtr="0">
            <a:no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258027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0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4/30/2021</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57841629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5" r:id="rId3"/>
    <p:sldLayoutId id="2147483661" r:id="rId4"/>
    <p:sldLayoutId id="2147483660" r:id="rId5"/>
    <p:sldLayoutId id="2147483664" r:id="rId6"/>
    <p:sldLayoutId id="2147483652" r:id="rId7"/>
    <p:sldLayoutId id="2147483657" r:id="rId8"/>
    <p:sldLayoutId id="2147483654" r:id="rId9"/>
    <p:sldLayoutId id="2147483663" r:id="rId10"/>
    <p:sldLayoutId id="2147483662" r:id="rId11"/>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668EC-92F0-4572-9577-023BA49E05D2}" type="datetime1">
              <a:rPr lang="en-US" altLang="zh-CN" smtClean="0"/>
              <a:pPr/>
              <a:t>4/30/2021</a:t>
            </a:fld>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26595343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3B8FF0-B949-418A-B884-7856ED3FF0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ltLang="zh-CN"/>
              <a:t>Click here to edit master title</a:t>
            </a:r>
            <a:endParaRPr lang="zh-CN" altLang="en-US"/>
          </a:p>
        </p:txBody>
      </p:sp>
      <p:sp>
        <p:nvSpPr>
          <p:cNvPr id="3" name="文本占位符 2">
            <a:extLst>
              <a:ext uri="{FF2B5EF4-FFF2-40B4-BE49-F238E27FC236}">
                <a16:creationId xmlns:a16="http://schemas.microsoft.com/office/drawing/2014/main" id="{4D3B3FFB-82AC-4EC9-A398-722C2D7E7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ltLang="zh-CN"/>
              <a:t>Click here to edit text</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Forth level</a:t>
            </a:r>
            <a:endParaRPr lang="zh-CN" altLang="en-US"/>
          </a:p>
          <a:p>
            <a:pPr lvl="4"/>
            <a:r>
              <a:rPr lang="en-US" altLang="zh-CN"/>
              <a:t>Fifth level</a:t>
            </a:r>
            <a:endParaRPr lang="zh-CN" altLang="en-US"/>
          </a:p>
        </p:txBody>
      </p:sp>
      <p:sp>
        <p:nvSpPr>
          <p:cNvPr id="4" name="日期占位符 3">
            <a:extLst>
              <a:ext uri="{FF2B5EF4-FFF2-40B4-BE49-F238E27FC236}">
                <a16:creationId xmlns:a16="http://schemas.microsoft.com/office/drawing/2014/main" id="{61977E61-00A2-43A0-9328-9D066838A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EC850DC4-B6F4-4C90-A6C9-8DF7DE7F5E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C65AC83-998D-49FC-8885-4FB383A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35104101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4" r:id="rId19"/>
    <p:sldLayoutId id="2147483715" r:id="rId20"/>
    <p:sldLayoutId id="2147483716" r:id="rId21"/>
  </p:sldLayoutIdLst>
  <p:hf hdr="0" ftr="0" dt="0"/>
  <p:txStyles>
    <p:titleStyle>
      <a:lvl1pPr algn="l" defTabSz="914400" rtl="0" eaLnBrk="1" latinLnBrk="0" hangingPunct="1">
        <a:lnSpc>
          <a:spcPct val="90000"/>
        </a:lnSpc>
        <a:spcBef>
          <a:spcPct val="0"/>
        </a:spcBef>
        <a:buNone/>
        <a:defRPr sz="3000" kern="1200" baseline="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Clr>
          <a:srgbClr val="E38526"/>
        </a:buClr>
        <a:buFont typeface="Arial" panose="020B0604020202020204" pitchFamily="34" charset="0"/>
        <a:buChar char="•"/>
        <a:defRPr sz="3200" kern="1200" baseline="0">
          <a:solidFill>
            <a:schemeClr val="accent1">
              <a:lumMod val="50000"/>
            </a:schemeClr>
          </a:solidFill>
          <a:latin typeface="Segoe UI" panose="020B0502040204020203" pitchFamily="34" charset="0"/>
          <a:ea typeface="+mn-ea"/>
          <a:cs typeface="Segoe UI" panose="020B0502040204020203" pitchFamily="34" charset="0"/>
        </a:defRPr>
      </a:lvl1pPr>
      <a:lvl2pPr marL="736600" indent="-279400" algn="l" defTabSz="914400" rtl="0" eaLnBrk="1" latinLnBrk="0" hangingPunct="1">
        <a:lnSpc>
          <a:spcPct val="90000"/>
        </a:lnSpc>
        <a:spcBef>
          <a:spcPts val="500"/>
        </a:spcBef>
        <a:buClr>
          <a:srgbClr val="E38526"/>
        </a:buClr>
        <a:buFont typeface="Courier New" panose="02070309020205020404" pitchFamily="49" charset="0"/>
        <a:buChar char="o"/>
        <a:defRPr sz="2800" kern="1200">
          <a:solidFill>
            <a:schemeClr val="accent1">
              <a:lumMod val="50000"/>
            </a:schemeClr>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E38526"/>
        </a:buClr>
        <a:buFont typeface="Wingdings" panose="05000000000000000000" pitchFamily="2" charset="2"/>
        <a:buChar char="§"/>
        <a:defRPr sz="2400" kern="1200">
          <a:solidFill>
            <a:schemeClr val="accent1">
              <a:lumMod val="50000"/>
            </a:schemeClr>
          </a:solidFill>
          <a:latin typeface="Segoe UI" panose="020B0502040204020203" pitchFamily="34" charset="0"/>
          <a:ea typeface="+mn-ea"/>
          <a:cs typeface="Segoe UI" panose="020B0502040204020203" pitchFamily="34" charset="0"/>
        </a:defRPr>
      </a:lvl3pPr>
      <a:lvl4pPr marL="1651000" indent="-279400" algn="l" defTabSz="914400" rtl="0" eaLnBrk="1" latinLnBrk="0" hangingPunct="1">
        <a:lnSpc>
          <a:spcPct val="90000"/>
        </a:lnSpc>
        <a:spcBef>
          <a:spcPts val="500"/>
        </a:spcBef>
        <a:buClr>
          <a:srgbClr val="E38526"/>
        </a:buClr>
        <a:buFont typeface="Wingdings" panose="05000000000000000000" pitchFamily="2" charset="2"/>
        <a:buChar char="Ø"/>
        <a:defRPr sz="2000" kern="1200">
          <a:solidFill>
            <a:schemeClr val="accent1">
              <a:lumMod val="50000"/>
            </a:schemeClr>
          </a:solidFill>
          <a:latin typeface="Segoe UI" panose="020B0502040204020203" pitchFamily="34" charset="0"/>
          <a:ea typeface="+mn-ea"/>
          <a:cs typeface="Segoe UI" panose="020B0502040204020203" pitchFamily="34" charset="0"/>
        </a:defRPr>
      </a:lvl4pPr>
      <a:lvl5pPr marL="2116138" indent="-287338" algn="l" defTabSz="914400" rtl="0" eaLnBrk="1" latinLnBrk="0" hangingPunct="1">
        <a:lnSpc>
          <a:spcPct val="90000"/>
        </a:lnSpc>
        <a:spcBef>
          <a:spcPts val="500"/>
        </a:spcBef>
        <a:buClr>
          <a:srgbClr val="E38526"/>
        </a:buClr>
        <a:buFont typeface="Wingdings" panose="05000000000000000000" pitchFamily="2" charset="2"/>
        <a:buChar char="v"/>
        <a:defRPr sz="2000" kern="1200">
          <a:solidFill>
            <a:schemeClr val="accent1">
              <a:lumMod val="50000"/>
            </a:schemeClr>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FDB3B3-66F3-6643-895E-AC81A9858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C65E6-0848-2F45-81CB-04E21A8E73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2A27B-3C27-6C45-A468-C08F7EF0DC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0C830-544C-2A4A-9007-75E2A9CA4FD8}" type="datetimeFigureOut">
              <a:rPr lang="en-US" smtClean="0"/>
              <a:t>4/30/2021</a:t>
            </a:fld>
            <a:endParaRPr lang="en-US"/>
          </a:p>
        </p:txBody>
      </p:sp>
      <p:sp>
        <p:nvSpPr>
          <p:cNvPr id="5" name="Footer Placeholder 4">
            <a:extLst>
              <a:ext uri="{FF2B5EF4-FFF2-40B4-BE49-F238E27FC236}">
                <a16:creationId xmlns:a16="http://schemas.microsoft.com/office/drawing/2014/main" id="{24C4F001-0198-014A-9020-6B47F07F9A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A437B8-782E-2245-868D-04C002826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01BD-AE11-D24E-A570-B86BF4DE7F93}" type="slidenum">
              <a:rPr lang="en-US" smtClean="0"/>
              <a:t>‹#›</a:t>
            </a:fld>
            <a:endParaRPr lang="en-US"/>
          </a:p>
        </p:txBody>
      </p:sp>
    </p:spTree>
    <p:extLst>
      <p:ext uri="{BB962C8B-B14F-4D97-AF65-F5344CB8AC3E}">
        <p14:creationId xmlns:p14="http://schemas.microsoft.com/office/powerpoint/2010/main" val="382224496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8" Type="http://schemas.openxmlformats.org/officeDocument/2006/relationships/hyperlink" Target="mailto:david.valade@mass.gov" TargetMode="External"/><Relationship Id="rId3" Type="http://schemas.openxmlformats.org/officeDocument/2006/relationships/hyperlink" Target="mailto:diana.gentile@mass.gov" TargetMode="External"/><Relationship Id="rId7" Type="http://schemas.openxmlformats.org/officeDocument/2006/relationships/hyperlink" Target="mailto:d.andrew.mcdonie@mass.gov" TargetMode="External"/><Relationship Id="rId2" Type="http://schemas.openxmlformats.org/officeDocument/2006/relationships/hyperlink" Target="mailto:paul.j.aguiar@mass.gov" TargetMode="External"/><Relationship Id="rId1" Type="http://schemas.openxmlformats.org/officeDocument/2006/relationships/slideLayout" Target="../slideLayouts/slideLayout30.xml"/><Relationship Id="rId6" Type="http://schemas.openxmlformats.org/officeDocument/2006/relationships/hyperlink" Target="mailto:judith.r.magloire@mass.gov" TargetMode="External"/><Relationship Id="rId5" Type="http://schemas.openxmlformats.org/officeDocument/2006/relationships/hyperlink" Target="mailto:zhaneta.liti@mass.gov" TargetMode="External"/><Relationship Id="rId4" Type="http://schemas.openxmlformats.org/officeDocument/2006/relationships/hyperlink" Target="mailto:sibel.hughes@mass.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cholarworks.umb.edu/gaston_pubs/152" TargetMode="External"/><Relationship Id="rId2" Type="http://schemas.openxmlformats.org/officeDocument/2006/relationships/hyperlink" Target="mailto:mserpa@Lesley.edu" TargetMode="External"/><Relationship Id="rId1" Type="http://schemas.openxmlformats.org/officeDocument/2006/relationships/slideLayout" Target="../slideLayouts/slideLayout4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48.xml"/><Relationship Id="rId6" Type="http://schemas.openxmlformats.org/officeDocument/2006/relationships/image" Target="../media/image37.jpeg"/><Relationship Id="rId5" Type="http://schemas.microsoft.com/office/2007/relationships/hdphoto" Target="../media/hdphoto3.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8.xml"/><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1.bin"/><Relationship Id="rId7" Type="http://schemas.microsoft.com/office/2007/relationships/hdphoto" Target="../media/hdphoto4.wdp"/><Relationship Id="rId2" Type="http://schemas.openxmlformats.org/officeDocument/2006/relationships/slideLayout" Target="../slideLayouts/slideLayout53.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5.xml"/><Relationship Id="rId7" Type="http://schemas.openxmlformats.org/officeDocument/2006/relationships/slide" Target="slide86.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69.xml"/><Relationship Id="rId5" Type="http://schemas.openxmlformats.org/officeDocument/2006/relationships/slide" Target="slide19.xml"/><Relationship Id="rId4" Type="http://schemas.openxmlformats.org/officeDocument/2006/relationships/slide" Target="slide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8" Type="http://schemas.openxmlformats.org/officeDocument/2006/relationships/hyperlink" Target="http://scholarworks.umb.edu/gaston_pubs/152" TargetMode="External"/><Relationship Id="rId3" Type="http://schemas.openxmlformats.org/officeDocument/2006/relationships/hyperlink" Target="http://scholarworks.umb.edu/gaston_pubs/107/" TargetMode="External"/><Relationship Id="rId7" Type="http://schemas.openxmlformats.org/officeDocument/2006/relationships/hyperlink" Target="https://number1forsome.org/" TargetMode="External"/><Relationship Id="rId2" Type="http://schemas.openxmlformats.org/officeDocument/2006/relationships/image" Target="../media/image51.png"/><Relationship Id="rId1" Type="http://schemas.openxmlformats.org/officeDocument/2006/relationships/slideLayout" Target="../slideLayouts/slideLayout5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cholarworks.umb.edu/gaston_pubs/152/" TargetMode="External"/><Relationship Id="rId9"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fs24.formsite.com/edweek/images/Spotlight_on_Bilingualism_and_Remote_Learning_2020Sponsored.pdf" TargetMode="External"/><Relationship Id="rId1" Type="http://schemas.openxmlformats.org/officeDocument/2006/relationships/slideLayout" Target="../slideLayouts/slideLayout50.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hyperlink" Target="http://www.ldldproject.net/" TargetMode="Externa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tiff"/><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8.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4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75.jpe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hyperlink" Target="mailto:aparker@fcsn.org" TargetMode="Externa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Segoe SemiBold" panose="020B0703040204020203" pitchFamily="34" charset="0"/>
              </a:rPr>
              <a:t>ELPAC Leadership Convening</a:t>
            </a:r>
            <a:endParaRPr lang="en-US" dirty="0"/>
          </a:p>
        </p:txBody>
      </p:sp>
      <p:sp>
        <p:nvSpPr>
          <p:cNvPr id="3" name="Subtitle 2"/>
          <p:cNvSpPr>
            <a:spLocks noGrp="1"/>
          </p:cNvSpPr>
          <p:nvPr>
            <p:ph type="subTitle" idx="1"/>
          </p:nvPr>
        </p:nvSpPr>
        <p:spPr/>
        <p:txBody>
          <a:bodyPr/>
          <a:lstStyle/>
          <a:p>
            <a:r>
              <a:rPr lang="en-US" altLang="zh-CN"/>
              <a:t>February 9 &amp; 10, 2021</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Photograph of Paul Aguiar">
            <a:extLst>
              <a:ext uri="{FF2B5EF4-FFF2-40B4-BE49-F238E27FC236}">
                <a16:creationId xmlns:a16="http://schemas.microsoft.com/office/drawing/2014/main" id="{EC398039-AA03-4AEB-B591-26D9E4D8EE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83278"/>
            <a:ext cx="2979175" cy="3494634"/>
          </a:xfrm>
          <a:prstGeom prst="rect">
            <a:avLst/>
          </a:prstGeom>
        </p:spPr>
      </p:pic>
      <p:pic>
        <p:nvPicPr>
          <p:cNvPr id="16" name="Picture 15" descr="Photograph of Sibel Hughes">
            <a:extLst>
              <a:ext uri="{FF2B5EF4-FFF2-40B4-BE49-F238E27FC236}">
                <a16:creationId xmlns:a16="http://schemas.microsoft.com/office/drawing/2014/main" id="{17B762A0-D0DD-48C2-B0F7-A6DD2FB157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41358" y="0"/>
            <a:ext cx="3138908" cy="3474720"/>
          </a:xfrm>
          <a:prstGeom prst="rect">
            <a:avLst/>
          </a:prstGeom>
        </p:spPr>
      </p:pic>
      <p:pic>
        <p:nvPicPr>
          <p:cNvPr id="22" name="Picture 21" descr="Photograph of Zhaneta Liti">
            <a:extLst>
              <a:ext uri="{FF2B5EF4-FFF2-40B4-BE49-F238E27FC236}">
                <a16:creationId xmlns:a16="http://schemas.microsoft.com/office/drawing/2014/main" id="{33B206EB-2754-4BC9-ADA0-97BD17D373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16533" y="16648"/>
            <a:ext cx="3064061" cy="3585154"/>
          </a:xfrm>
          <a:prstGeom prst="rect">
            <a:avLst/>
          </a:prstGeom>
        </p:spPr>
      </p:pic>
      <p:sp>
        <p:nvSpPr>
          <p:cNvPr id="59" name="Rectangle 5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C4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825752" y="3638482"/>
            <a:ext cx="5193748" cy="637124"/>
          </a:xfrm>
        </p:spPr>
        <p:txBody>
          <a:bodyPr>
            <a:normAutofit/>
          </a:bodyPr>
          <a:lstStyle/>
          <a:p>
            <a:r>
              <a:rPr lang="en-US" sz="2400">
                <a:solidFill>
                  <a:srgbClr val="FFFFFF"/>
                </a:solidFill>
              </a:rPr>
              <a:t>Meet the OLA Staff</a:t>
            </a:r>
          </a:p>
        </p:txBody>
      </p:sp>
      <p:pic>
        <p:nvPicPr>
          <p:cNvPr id="12" name="Picture 11" descr="Photograph of Diana Gentile">
            <a:extLst>
              <a:ext uri="{FF2B5EF4-FFF2-40B4-BE49-F238E27FC236}">
                <a16:creationId xmlns:a16="http://schemas.microsoft.com/office/drawing/2014/main" id="{704E787E-4090-4D0B-857A-5C25551908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30602" y="-31572"/>
            <a:ext cx="3064062" cy="3458071"/>
          </a:xfrm>
          <a:prstGeom prst="rect">
            <a:avLst/>
          </a:prstGeom>
        </p:spPr>
      </p:pic>
      <p:sp>
        <p:nvSpPr>
          <p:cNvPr id="6" name="Rectangle 3"/>
          <p:cNvSpPr>
            <a:spLocks noGrp="1" noChangeArrowheads="1"/>
          </p:cNvSpPr>
          <p:nvPr>
            <p:ph idx="1"/>
          </p:nvPr>
        </p:nvSpPr>
        <p:spPr>
          <a:xfrm>
            <a:off x="8707158" y="4526593"/>
            <a:ext cx="3426863" cy="1758732"/>
          </a:xfrm>
        </p:spPr>
        <p:txBody>
          <a:bodyPr numCol="2">
            <a:normAutofit/>
          </a:bodyPr>
          <a:lstStyle/>
          <a:p>
            <a:pPr>
              <a:lnSpc>
                <a:spcPct val="90000"/>
              </a:lnSpc>
            </a:pPr>
            <a:r>
              <a:rPr lang="en-US" sz="1600">
                <a:solidFill>
                  <a:srgbClr val="FFFFFF"/>
                </a:solidFill>
                <a:latin typeface="Arial" pitchFamily="34" charset="0"/>
                <a:cs typeface="Arial" pitchFamily="34" charset="0"/>
              </a:rPr>
              <a:t>Paul Aguiar, </a:t>
            </a:r>
          </a:p>
          <a:p>
            <a:pPr>
              <a:lnSpc>
                <a:spcPct val="90000"/>
              </a:lnSpc>
            </a:pPr>
            <a:r>
              <a:rPr lang="en-US" sz="1600">
                <a:solidFill>
                  <a:srgbClr val="FFFFFF"/>
                </a:solidFill>
                <a:latin typeface="Arial" pitchFamily="34" charset="0"/>
                <a:cs typeface="Arial" pitchFamily="34" charset="0"/>
              </a:rPr>
              <a:t>Diana Gentile</a:t>
            </a:r>
          </a:p>
          <a:p>
            <a:pPr>
              <a:lnSpc>
                <a:spcPct val="90000"/>
              </a:lnSpc>
            </a:pPr>
            <a:r>
              <a:rPr lang="en-US" sz="1600">
                <a:solidFill>
                  <a:srgbClr val="FFFFFF"/>
                </a:solidFill>
                <a:latin typeface="Arial" pitchFamily="34" charset="0"/>
                <a:cs typeface="Arial" pitchFamily="34" charset="0"/>
              </a:rPr>
              <a:t>Sibel Hughes</a:t>
            </a:r>
          </a:p>
          <a:p>
            <a:pPr>
              <a:lnSpc>
                <a:spcPct val="90000"/>
              </a:lnSpc>
            </a:pPr>
            <a:r>
              <a:rPr lang="en-US" sz="1600">
                <a:solidFill>
                  <a:srgbClr val="FFFFFF"/>
                </a:solidFill>
                <a:latin typeface="Arial" pitchFamily="34" charset="0"/>
                <a:cs typeface="Arial" pitchFamily="34" charset="0"/>
              </a:rPr>
              <a:t>Zhaneta Liti</a:t>
            </a:r>
          </a:p>
          <a:p>
            <a:pPr>
              <a:lnSpc>
                <a:spcPct val="90000"/>
              </a:lnSpc>
            </a:pPr>
            <a:endParaRPr lang="en-US" sz="1600">
              <a:solidFill>
                <a:srgbClr val="FFFFFF"/>
              </a:solidFill>
              <a:latin typeface="Arial" pitchFamily="34" charset="0"/>
              <a:cs typeface="Arial" pitchFamily="34" charset="0"/>
            </a:endParaRPr>
          </a:p>
          <a:p>
            <a:pPr>
              <a:lnSpc>
                <a:spcPct val="90000"/>
              </a:lnSpc>
            </a:pPr>
            <a:r>
              <a:rPr lang="en-US" sz="1600">
                <a:solidFill>
                  <a:srgbClr val="FFFFFF"/>
                </a:solidFill>
                <a:latin typeface="Arial" pitchFamily="34" charset="0"/>
                <a:cs typeface="Arial" pitchFamily="34" charset="0"/>
              </a:rPr>
              <a:t>Judith Magloire</a:t>
            </a:r>
          </a:p>
          <a:p>
            <a:pPr>
              <a:lnSpc>
                <a:spcPct val="90000"/>
              </a:lnSpc>
            </a:pPr>
            <a:r>
              <a:rPr lang="en-US" sz="1600">
                <a:solidFill>
                  <a:srgbClr val="FFFFFF"/>
                </a:solidFill>
                <a:latin typeface="Arial" pitchFamily="34" charset="0"/>
                <a:cs typeface="Arial" pitchFamily="34" charset="0"/>
              </a:rPr>
              <a:t>Andy McDonie</a:t>
            </a:r>
          </a:p>
          <a:p>
            <a:pPr>
              <a:lnSpc>
                <a:spcPct val="90000"/>
              </a:lnSpc>
            </a:pPr>
            <a:r>
              <a:rPr lang="en-US" sz="1600">
                <a:solidFill>
                  <a:srgbClr val="FFFFFF"/>
                </a:solidFill>
                <a:latin typeface="Arial" pitchFamily="34" charset="0"/>
                <a:cs typeface="Arial" pitchFamily="34" charset="0"/>
              </a:rPr>
              <a:t>David Valade</a:t>
            </a:r>
          </a:p>
        </p:txBody>
      </p:sp>
      <p:sp>
        <p:nvSpPr>
          <p:cNvPr id="4" name="Slide Number Placeholder 3"/>
          <p:cNvSpPr>
            <a:spLocks noGrp="1"/>
          </p:cNvSpPr>
          <p:nvPr>
            <p:ph type="sldNum" sz="quarter" idx="12"/>
          </p:nvPr>
        </p:nvSpPr>
        <p:spPr>
          <a:xfrm>
            <a:off x="10740788" y="6312958"/>
            <a:ext cx="613012" cy="365125"/>
          </a:xfrm>
          <a:prstGeom prst="ellipse">
            <a:avLst/>
          </a:prstGeo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FF27229C-EC7B-4063-A33B-28A5E87E32ED}" type="slidenum">
              <a:rPr kumimoji="0" lang="zh-CN" altLang="en-US" sz="1200" b="0" i="0" u="none" strike="noStrike" kern="1200" cap="none" spc="0" normalizeH="0" baseline="0" noProof="0">
                <a:ln>
                  <a:noFill/>
                </a:ln>
                <a:solidFill>
                  <a:srgbClr val="FFFFFF"/>
                </a:solidFill>
                <a:effectLst/>
                <a:uLnTx/>
                <a:uFillTx/>
                <a:latin typeface="Segoe UI"/>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10</a:t>
            </a:fld>
            <a:endParaRPr kumimoji="0" lang="zh-CN" altLang="en-US" sz="1200" b="0" i="0" u="none" strike="noStrike" kern="1200" cap="none" spc="0" normalizeH="0" baseline="0" noProof="0">
              <a:ln>
                <a:noFill/>
              </a:ln>
              <a:solidFill>
                <a:srgbClr val="FFFFFF"/>
              </a:solidFill>
              <a:effectLst/>
              <a:uLnTx/>
              <a:uFillTx/>
              <a:latin typeface="Segoe UI"/>
              <a:ea typeface="+mn-ea"/>
              <a:cs typeface="+mn-cs"/>
            </a:endParaRPr>
          </a:p>
        </p:txBody>
      </p:sp>
      <p:pic>
        <p:nvPicPr>
          <p:cNvPr id="32" name="Picture 31" descr="Photograph of Andy McDonie">
            <a:extLst>
              <a:ext uri="{FF2B5EF4-FFF2-40B4-BE49-F238E27FC236}">
                <a16:creationId xmlns:a16="http://schemas.microsoft.com/office/drawing/2014/main" id="{A82E6CC7-E0E9-4595-9C3F-A79D809A0E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89945" y="3419453"/>
            <a:ext cx="2687434" cy="3438547"/>
          </a:xfrm>
          <a:prstGeom prst="rect">
            <a:avLst/>
          </a:prstGeom>
        </p:spPr>
      </p:pic>
      <p:pic>
        <p:nvPicPr>
          <p:cNvPr id="28" name="Picture 27" descr="Photograph of David Valade">
            <a:extLst>
              <a:ext uri="{FF2B5EF4-FFF2-40B4-BE49-F238E27FC236}">
                <a16:creationId xmlns:a16="http://schemas.microsoft.com/office/drawing/2014/main" id="{62197E0F-E630-423B-8C02-928CA9BC17C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77379" y="3419454"/>
            <a:ext cx="2971800" cy="3426498"/>
          </a:xfrm>
          <a:prstGeom prst="rect">
            <a:avLst/>
          </a:prstGeom>
        </p:spPr>
      </p:pic>
      <p:pic>
        <p:nvPicPr>
          <p:cNvPr id="7" name="Picture 6" descr="Photograph of Judith Magloire">
            <a:extLst>
              <a:ext uri="{FF2B5EF4-FFF2-40B4-BE49-F238E27FC236}">
                <a16:creationId xmlns:a16="http://schemas.microsoft.com/office/drawing/2014/main" id="{BB2E5A2D-C36D-4A1D-8F70-5BCAAA57FF4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32" y="-19912"/>
            <a:ext cx="3042681" cy="3409851"/>
          </a:xfrm>
          <a:prstGeom prst="rect">
            <a:avLst/>
          </a:prstGeom>
        </p:spPr>
      </p:pic>
    </p:spTree>
    <p:extLst>
      <p:ext uri="{BB962C8B-B14F-4D97-AF65-F5344CB8AC3E}">
        <p14:creationId xmlns:p14="http://schemas.microsoft.com/office/powerpoint/2010/main" val="212910652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1E91-9D89-4CFE-A976-FCE7B995B76F}"/>
              </a:ext>
            </a:extLst>
          </p:cNvPr>
          <p:cNvSpPr>
            <a:spLocks noGrp="1"/>
          </p:cNvSpPr>
          <p:nvPr>
            <p:ph type="title"/>
          </p:nvPr>
        </p:nvSpPr>
        <p:spPr/>
        <p:txBody>
          <a:bodyPr vert="horz" lIns="91440" tIns="45720" rIns="91440" bIns="45720" rtlCol="0" anchor="ctr">
            <a:noAutofit/>
          </a:bodyPr>
          <a:lstStyle/>
          <a:p>
            <a:r>
              <a:rPr lang="en-US" sz="2400" kern="1200">
                <a:solidFill>
                  <a:srgbClr val="FFFFFF"/>
                </a:solidFill>
                <a:latin typeface="+mj-lt"/>
                <a:ea typeface="+mj-ea"/>
                <a:cs typeface="+mj-cs"/>
              </a:rPr>
              <a:t>English Learner and First Language Not English Enrollment Data at a Glance</a:t>
            </a:r>
          </a:p>
        </p:txBody>
      </p:sp>
      <p:graphicFrame>
        <p:nvGraphicFramePr>
          <p:cNvPr id="7" name="Content Placeholder 6" descr="Graph showing EL enrollment">
            <a:extLst>
              <a:ext uri="{FF2B5EF4-FFF2-40B4-BE49-F238E27FC236}">
                <a16:creationId xmlns:a16="http://schemas.microsoft.com/office/drawing/2014/main" id="{6603FADC-7FB0-4C31-9238-1E8BBFC8BD5B}"/>
              </a:ext>
            </a:extLst>
          </p:cNvPr>
          <p:cNvGraphicFramePr>
            <a:graphicFrameLocks noGrp="1"/>
          </p:cNvGraphicFramePr>
          <p:nvPr>
            <p:ph idx="16"/>
            <p:extLst>
              <p:ext uri="{D42A27DB-BD31-4B8C-83A1-F6EECF244321}">
                <p14:modId xmlns:p14="http://schemas.microsoft.com/office/powerpoint/2010/main" val="3554229609"/>
              </p:ext>
            </p:extLst>
          </p:nvPr>
        </p:nvGraphicFramePr>
        <p:xfrm>
          <a:off x="195660" y="1093304"/>
          <a:ext cx="5996418" cy="506895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BFB3DC4-8384-4154-A450-DCCB65CBE608}"/>
              </a:ext>
            </a:extLst>
          </p:cNvPr>
          <p:cNvSpPr txBox="1"/>
          <p:nvPr/>
        </p:nvSpPr>
        <p:spPr>
          <a:xfrm>
            <a:off x="2310943" y="2077278"/>
            <a:ext cx="929214" cy="523220"/>
          </a:xfrm>
          <a:prstGeom prst="rect">
            <a:avLst/>
          </a:prstGeom>
          <a:noFill/>
        </p:spPr>
        <p:txBody>
          <a:bodyPr wrap="square" rtlCol="0">
            <a:spAutoFit/>
          </a:bodyPr>
          <a:lstStyle/>
          <a:p>
            <a:r>
              <a:rPr lang="en-US" sz="1400">
                <a:solidFill>
                  <a:schemeClr val="bg1"/>
                </a:solidFill>
              </a:rPr>
              <a:t>English Learners</a:t>
            </a:r>
          </a:p>
        </p:txBody>
      </p:sp>
      <p:graphicFrame>
        <p:nvGraphicFramePr>
          <p:cNvPr id="9" name="Content Placeholder 6" descr="Graph showing enrollment of students whose first languages isn't English - nearly 25 percent.">
            <a:extLst>
              <a:ext uri="{FF2B5EF4-FFF2-40B4-BE49-F238E27FC236}">
                <a16:creationId xmlns:a16="http://schemas.microsoft.com/office/drawing/2014/main" id="{BEBFD44D-FD0A-47E8-B23D-2308F97F250A}"/>
              </a:ext>
            </a:extLst>
          </p:cNvPr>
          <p:cNvGraphicFramePr>
            <a:graphicFrameLocks/>
          </p:cNvGraphicFramePr>
          <p:nvPr>
            <p:extLst>
              <p:ext uri="{D42A27DB-BD31-4B8C-83A1-F6EECF244321}">
                <p14:modId xmlns:p14="http://schemas.microsoft.com/office/powerpoint/2010/main" val="440316187"/>
              </p:ext>
            </p:extLst>
          </p:nvPr>
        </p:nvGraphicFramePr>
        <p:xfrm>
          <a:off x="4846319" y="1172816"/>
          <a:ext cx="6861977" cy="50689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74433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1E91-9D89-4CFE-A976-FCE7B995B76F}"/>
              </a:ext>
            </a:extLst>
          </p:cNvPr>
          <p:cNvSpPr>
            <a:spLocks noGrp="1"/>
          </p:cNvSpPr>
          <p:nvPr>
            <p:ph type="title"/>
          </p:nvPr>
        </p:nvSpPr>
        <p:spPr/>
        <p:txBody>
          <a:bodyPr vert="horz" lIns="91440" tIns="45720" rIns="91440" bIns="45720" rtlCol="0" anchor="ctr">
            <a:normAutofit/>
          </a:bodyPr>
          <a:lstStyle/>
          <a:p>
            <a:r>
              <a:rPr lang="en-US" sz="3200" kern="1200">
                <a:solidFill>
                  <a:srgbClr val="FFFFFF"/>
                </a:solidFill>
                <a:latin typeface="+mj-lt"/>
                <a:ea typeface="+mj-ea"/>
                <a:cs typeface="+mj-cs"/>
              </a:rPr>
              <a:t>English Learner Education Program Enrollment at a Glance</a:t>
            </a:r>
          </a:p>
        </p:txBody>
      </p:sp>
      <p:graphicFrame>
        <p:nvGraphicFramePr>
          <p:cNvPr id="7" name="Content Placeholder 6" descr="Graph showing EL Program Enrollment">
            <a:extLst>
              <a:ext uri="{FF2B5EF4-FFF2-40B4-BE49-F238E27FC236}">
                <a16:creationId xmlns:a16="http://schemas.microsoft.com/office/drawing/2014/main" id="{6603FADC-7FB0-4C31-9238-1E8BBFC8BD5B}"/>
              </a:ext>
            </a:extLst>
          </p:cNvPr>
          <p:cNvGraphicFramePr>
            <a:graphicFrameLocks noGrp="1"/>
          </p:cNvGraphicFramePr>
          <p:nvPr>
            <p:ph idx="16"/>
            <p:extLst>
              <p:ext uri="{D42A27DB-BD31-4B8C-83A1-F6EECF244321}">
                <p14:modId xmlns:p14="http://schemas.microsoft.com/office/powerpoint/2010/main" val="3488572677"/>
              </p:ext>
            </p:extLst>
          </p:nvPr>
        </p:nvGraphicFramePr>
        <p:xfrm>
          <a:off x="327991" y="968830"/>
          <a:ext cx="11673509" cy="54842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441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9691B6-8E03-4458-B6E1-2E7BA58F3CCC}"/>
              </a:ext>
            </a:extLst>
          </p:cNvPr>
          <p:cNvSpPr>
            <a:spLocks noGrp="1"/>
          </p:cNvSpPr>
          <p:nvPr>
            <p:ph type="sldNum" sz="quarter" idx="12"/>
          </p:nvPr>
        </p:nvSpPr>
        <p:spPr>
          <a:xfrm>
            <a:off x="8639783" y="638651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srgbClr val="203B6A"/>
              </a:solidFill>
              <a:effectLst/>
              <a:uLnTx/>
              <a:uFillTx/>
              <a:latin typeface="Segoe UI" panose="020B0502040204020203" pitchFamily="34" charset="0"/>
              <a:ea typeface="+mn-ea"/>
              <a:cs typeface="Segoe UI" panose="020B0502040204020203" pitchFamily="34" charset="0"/>
            </a:endParaRPr>
          </a:p>
        </p:txBody>
      </p:sp>
      <p:graphicFrame>
        <p:nvGraphicFramePr>
          <p:cNvPr id="7" name="Content Placeholder 6" descr="Graph showing 2019 progress">
            <a:extLst>
              <a:ext uri="{FF2B5EF4-FFF2-40B4-BE49-F238E27FC236}">
                <a16:creationId xmlns:a16="http://schemas.microsoft.com/office/drawing/2014/main" id="{50C75EB8-7B5D-4B4D-9479-B89A4CA23F3A}"/>
              </a:ext>
            </a:extLst>
          </p:cNvPr>
          <p:cNvGraphicFramePr>
            <a:graphicFrameLocks noGrp="1"/>
          </p:cNvGraphicFramePr>
          <p:nvPr>
            <p:ph idx="13"/>
            <p:extLst>
              <p:ext uri="{D42A27DB-BD31-4B8C-83A1-F6EECF244321}">
                <p14:modId xmlns:p14="http://schemas.microsoft.com/office/powerpoint/2010/main" val="1178344824"/>
              </p:ext>
            </p:extLst>
          </p:nvPr>
        </p:nvGraphicFramePr>
        <p:xfrm>
          <a:off x="434975" y="2189164"/>
          <a:ext cx="5453063" cy="333233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7FE9E638-6B1A-4B29-BEFD-6EC85A2D0B6D}"/>
              </a:ext>
            </a:extLst>
          </p:cNvPr>
          <p:cNvSpPr>
            <a:spLocks noGrp="1"/>
          </p:cNvSpPr>
          <p:nvPr>
            <p:ph type="body" idx="1"/>
          </p:nvPr>
        </p:nvSpPr>
        <p:spPr>
          <a:solidFill>
            <a:schemeClr val="accent2">
              <a:lumMod val="75000"/>
            </a:schemeClr>
          </a:solidFill>
        </p:spPr>
        <p:txBody>
          <a:bodyPr/>
          <a:lstStyle/>
          <a:p>
            <a:pPr algn="ctr"/>
            <a:r>
              <a:rPr lang="en-US"/>
              <a:t>2019</a:t>
            </a:r>
          </a:p>
        </p:txBody>
      </p:sp>
      <p:sp>
        <p:nvSpPr>
          <p:cNvPr id="6" name="Text Placeholder 5">
            <a:extLst>
              <a:ext uri="{FF2B5EF4-FFF2-40B4-BE49-F238E27FC236}">
                <a16:creationId xmlns:a16="http://schemas.microsoft.com/office/drawing/2014/main" id="{A8FAA077-B6AF-465A-9EEF-9F32B8F00382}"/>
              </a:ext>
            </a:extLst>
          </p:cNvPr>
          <p:cNvSpPr>
            <a:spLocks noGrp="1"/>
          </p:cNvSpPr>
          <p:nvPr>
            <p:ph type="body" idx="15"/>
          </p:nvPr>
        </p:nvSpPr>
        <p:spPr>
          <a:solidFill>
            <a:schemeClr val="accent2">
              <a:lumMod val="75000"/>
            </a:schemeClr>
          </a:solidFill>
        </p:spPr>
        <p:txBody>
          <a:bodyPr/>
          <a:lstStyle/>
          <a:p>
            <a:pPr algn="ctr"/>
            <a:r>
              <a:rPr lang="en-US"/>
              <a:t>2020</a:t>
            </a:r>
          </a:p>
        </p:txBody>
      </p:sp>
      <p:sp>
        <p:nvSpPr>
          <p:cNvPr id="2" name="Title 1">
            <a:extLst>
              <a:ext uri="{FF2B5EF4-FFF2-40B4-BE49-F238E27FC236}">
                <a16:creationId xmlns:a16="http://schemas.microsoft.com/office/drawing/2014/main" id="{0FC3C08E-72F9-4DB8-B481-506E38BBA3D5}"/>
              </a:ext>
            </a:extLst>
          </p:cNvPr>
          <p:cNvSpPr>
            <a:spLocks noGrp="1"/>
          </p:cNvSpPr>
          <p:nvPr>
            <p:ph type="title"/>
          </p:nvPr>
        </p:nvSpPr>
        <p:spPr/>
        <p:txBody>
          <a:bodyPr/>
          <a:lstStyle/>
          <a:p>
            <a:r>
              <a:rPr lang="en-US" dirty="0"/>
              <a:t>EL Student Indicators: % of Students Making Progress on ACCESS</a:t>
            </a:r>
          </a:p>
        </p:txBody>
      </p:sp>
      <p:graphicFrame>
        <p:nvGraphicFramePr>
          <p:cNvPr id="12" name="Content Placeholder 11" descr="Graph showing 2020 progress">
            <a:extLst>
              <a:ext uri="{FF2B5EF4-FFF2-40B4-BE49-F238E27FC236}">
                <a16:creationId xmlns:a16="http://schemas.microsoft.com/office/drawing/2014/main" id="{D998A9B2-E16F-44F1-8E18-A59F28687B61}"/>
              </a:ext>
            </a:extLst>
          </p:cNvPr>
          <p:cNvGraphicFramePr>
            <a:graphicFrameLocks noGrp="1"/>
          </p:cNvGraphicFramePr>
          <p:nvPr>
            <p:ph idx="16"/>
            <p:extLst>
              <p:ext uri="{D42A27DB-BD31-4B8C-83A1-F6EECF244321}">
                <p14:modId xmlns:p14="http://schemas.microsoft.com/office/powerpoint/2010/main" val="146368248"/>
              </p:ext>
            </p:extLst>
          </p:nvPr>
        </p:nvGraphicFramePr>
        <p:xfrm>
          <a:off x="6313488" y="2205038"/>
          <a:ext cx="5453062" cy="331645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8A0B991E-F030-4E67-A8D0-1E3DCCAFBAAA}"/>
              </a:ext>
            </a:extLst>
          </p:cNvPr>
          <p:cNvSpPr txBox="1"/>
          <p:nvPr/>
        </p:nvSpPr>
        <p:spPr>
          <a:xfrm>
            <a:off x="715107" y="5758418"/>
            <a:ext cx="11050664" cy="369332"/>
          </a:xfrm>
          <a:prstGeom prst="rect">
            <a:avLst/>
          </a:prstGeom>
          <a:noFill/>
        </p:spPr>
        <p:txBody>
          <a:bodyPr wrap="square" rtlCol="0">
            <a:spAutoFit/>
          </a:bodyPr>
          <a:lstStyle/>
          <a:p>
            <a:r>
              <a:rPr lang="en-US" b="1"/>
              <a:t>Percentage of Students Making Progress                                 Percentage of Students Making Progress</a:t>
            </a:r>
          </a:p>
        </p:txBody>
      </p:sp>
    </p:spTree>
    <p:extLst>
      <p:ext uri="{BB962C8B-B14F-4D97-AF65-F5344CB8AC3E}">
        <p14:creationId xmlns:p14="http://schemas.microsoft.com/office/powerpoint/2010/main" val="2062682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27229C-EC7B-4063-A33B-28A5E87E32ED}" type="slidenum">
              <a:rPr lang="zh-CN" altLang="en-US" smtClean="0"/>
              <a:pPr/>
              <a:t>14</a:t>
            </a:fld>
            <a:endParaRPr lang="zh-CN" altLang="en-US"/>
          </a:p>
        </p:txBody>
      </p:sp>
      <p:sp>
        <p:nvSpPr>
          <p:cNvPr id="5" name="Title 4"/>
          <p:cNvSpPr>
            <a:spLocks noGrp="1"/>
          </p:cNvSpPr>
          <p:nvPr>
            <p:ph type="title"/>
          </p:nvPr>
        </p:nvSpPr>
        <p:spPr/>
        <p:txBody>
          <a:bodyPr/>
          <a:lstStyle/>
          <a:p>
            <a:r>
              <a:rPr lang="en-US"/>
              <a:t>Focus on HS: English Learner High School Enrollment Data </a:t>
            </a:r>
          </a:p>
        </p:txBody>
      </p:sp>
      <p:graphicFrame>
        <p:nvGraphicFramePr>
          <p:cNvPr id="6" name="Chart 5" descr="Graph showing High School enrollment data"/>
          <p:cNvGraphicFramePr>
            <a:graphicFrameLocks/>
          </p:cNvGraphicFramePr>
          <p:nvPr>
            <p:extLst>
              <p:ext uri="{D42A27DB-BD31-4B8C-83A1-F6EECF244321}">
                <p14:modId xmlns:p14="http://schemas.microsoft.com/office/powerpoint/2010/main" val="2830863187"/>
              </p:ext>
            </p:extLst>
          </p:nvPr>
        </p:nvGraphicFramePr>
        <p:xfrm>
          <a:off x="198784" y="1132367"/>
          <a:ext cx="11739932" cy="48708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594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English Learner Dropout Rates</a:t>
            </a:r>
          </a:p>
        </p:txBody>
      </p:sp>
      <p:sp>
        <p:nvSpPr>
          <p:cNvPr id="2" name="Slide Number Placeholder 1"/>
          <p:cNvSpPr>
            <a:spLocks noGrp="1"/>
          </p:cNvSpPr>
          <p:nvPr>
            <p:ph type="sldNum" sz="quarter" idx="12"/>
          </p:nvPr>
        </p:nvSpPr>
        <p:spPr/>
        <p:txBody>
          <a:bodyPr/>
          <a:lstStyle/>
          <a:p>
            <a:fld id="{FF27229C-EC7B-4063-A33B-28A5E87E32ED}" type="slidenum">
              <a:rPr lang="zh-CN" altLang="en-US" smtClean="0"/>
              <a:pPr/>
              <a:t>15</a:t>
            </a:fld>
            <a:endParaRPr lang="zh-CN" altLang="en-US"/>
          </a:p>
        </p:txBody>
      </p:sp>
      <p:sp>
        <p:nvSpPr>
          <p:cNvPr id="4" name="TextBox 3"/>
          <p:cNvSpPr txBox="1"/>
          <p:nvPr/>
        </p:nvSpPr>
        <p:spPr>
          <a:xfrm>
            <a:off x="2091379" y="5433020"/>
            <a:ext cx="7808568" cy="923330"/>
          </a:xfrm>
          <a:prstGeom prst="rect">
            <a:avLst/>
          </a:prstGeom>
          <a:noFill/>
        </p:spPr>
        <p:txBody>
          <a:bodyPr wrap="square" rtlCol="0">
            <a:spAutoFit/>
          </a:bodyPr>
          <a:lstStyle/>
          <a:p>
            <a:pPr algn="ctr"/>
            <a:r>
              <a:rPr lang="en-US" b="1">
                <a:solidFill>
                  <a:schemeClr val="bg2">
                    <a:lumMod val="10000"/>
                  </a:schemeClr>
                </a:solidFill>
              </a:rPr>
              <a:t>5,186 of the 291,096 students enrolled in 9-12 dropped out in SY19</a:t>
            </a:r>
          </a:p>
          <a:p>
            <a:pPr algn="ctr"/>
            <a:r>
              <a:rPr lang="en-US" b="1">
                <a:solidFill>
                  <a:schemeClr val="bg2">
                    <a:lumMod val="10000"/>
                  </a:schemeClr>
                </a:solidFill>
              </a:rPr>
              <a:t>1,427 of  19,974 EL students enrolled in 9-12 dropped out in SY19</a:t>
            </a:r>
          </a:p>
          <a:p>
            <a:endParaRPr lang="en-US"/>
          </a:p>
        </p:txBody>
      </p:sp>
      <p:graphicFrame>
        <p:nvGraphicFramePr>
          <p:cNvPr id="6" name="Chart 5" descr="Graph showing EL dropout rates"/>
          <p:cNvGraphicFramePr>
            <a:graphicFrameLocks/>
          </p:cNvGraphicFramePr>
          <p:nvPr>
            <p:extLst>
              <p:ext uri="{D42A27DB-BD31-4B8C-83A1-F6EECF244321}">
                <p14:modId xmlns:p14="http://schemas.microsoft.com/office/powerpoint/2010/main" val="1613818081"/>
              </p:ext>
            </p:extLst>
          </p:nvPr>
        </p:nvGraphicFramePr>
        <p:xfrm>
          <a:off x="1006885" y="1709598"/>
          <a:ext cx="9977557" cy="30644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9391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A221-8534-4768-82C4-451BAF11A52B}"/>
              </a:ext>
            </a:extLst>
          </p:cNvPr>
          <p:cNvSpPr>
            <a:spLocks noGrp="1"/>
          </p:cNvSpPr>
          <p:nvPr>
            <p:ph type="title"/>
          </p:nvPr>
        </p:nvSpPr>
        <p:spPr/>
        <p:txBody>
          <a:bodyPr/>
          <a:lstStyle/>
          <a:p>
            <a:r>
              <a:rPr lang="en-US" sz="2900"/>
              <a:t>Data Summary</a:t>
            </a:r>
          </a:p>
        </p:txBody>
      </p:sp>
      <p:sp>
        <p:nvSpPr>
          <p:cNvPr id="3" name="Content Placeholder 2">
            <a:extLst>
              <a:ext uri="{FF2B5EF4-FFF2-40B4-BE49-F238E27FC236}">
                <a16:creationId xmlns:a16="http://schemas.microsoft.com/office/drawing/2014/main" id="{005F272F-F2B1-4EEA-833F-C864E30669D8}"/>
              </a:ext>
            </a:extLst>
          </p:cNvPr>
          <p:cNvSpPr>
            <a:spLocks noGrp="1"/>
          </p:cNvSpPr>
          <p:nvPr>
            <p:ph idx="1"/>
          </p:nvPr>
        </p:nvSpPr>
        <p:spPr/>
        <p:txBody>
          <a:bodyPr/>
          <a:lstStyle/>
          <a:p>
            <a:r>
              <a:rPr lang="en-US" sz="2800"/>
              <a:t>The number of English Learners continues to grow, and opportunities for bilingual education are expanding but not keeping pace. </a:t>
            </a:r>
          </a:p>
          <a:p>
            <a:r>
              <a:rPr lang="en-US" sz="2800"/>
              <a:t>Middle and especially high schoolers are making progress in achieving English proficiency at less than half the rate of elementary students</a:t>
            </a:r>
          </a:p>
          <a:p>
            <a:r>
              <a:rPr lang="en-US" sz="2800"/>
              <a:t>English Learner high school enrollment continues to grow, but so do English Learner dropout rates</a:t>
            </a:r>
          </a:p>
          <a:p>
            <a:r>
              <a:rPr lang="en-US" sz="2800"/>
              <a:t>COVID-19 has both highlighted and worsened the achievement gaps faced by English Learners</a:t>
            </a:r>
          </a:p>
          <a:p>
            <a:pPr marL="0" indent="0">
              <a:buNone/>
            </a:pPr>
            <a:endParaRPr lang="en-US" sz="2800"/>
          </a:p>
          <a:p>
            <a:pPr marL="0" indent="0">
              <a:buNone/>
            </a:pPr>
            <a:endParaRPr lang="en-US" sz="2800"/>
          </a:p>
        </p:txBody>
      </p:sp>
      <p:sp>
        <p:nvSpPr>
          <p:cNvPr id="4" name="Slide Number Placeholder 3">
            <a:extLst>
              <a:ext uri="{FF2B5EF4-FFF2-40B4-BE49-F238E27FC236}">
                <a16:creationId xmlns:a16="http://schemas.microsoft.com/office/drawing/2014/main" id="{1560B262-90B2-48FF-8AB7-418949EAFCC5}"/>
              </a:ext>
            </a:extLst>
          </p:cNvPr>
          <p:cNvSpPr>
            <a:spLocks noGrp="1"/>
          </p:cNvSpPr>
          <p:nvPr>
            <p:ph type="sldNum" sz="quarter" idx="12"/>
          </p:nvPr>
        </p:nvSpPr>
        <p:spPr/>
        <p:txBody>
          <a:bodyPr/>
          <a:lstStyle/>
          <a:p>
            <a:fld id="{FF27229C-EC7B-4063-A33B-28A5E87E32ED}" type="slidenum">
              <a:rPr lang="zh-CN" altLang="en-US" smtClean="0"/>
              <a:pPr/>
              <a:t>16</a:t>
            </a:fld>
            <a:endParaRPr lang="zh-CN" altLang="en-US"/>
          </a:p>
        </p:txBody>
      </p:sp>
      <p:sp>
        <p:nvSpPr>
          <p:cNvPr id="5" name="TextBox 4">
            <a:extLst>
              <a:ext uri="{FF2B5EF4-FFF2-40B4-BE49-F238E27FC236}">
                <a16:creationId xmlns:a16="http://schemas.microsoft.com/office/drawing/2014/main" id="{FB0F90FF-1C99-4017-9C3D-B63A7BF27A10}"/>
              </a:ext>
            </a:extLst>
          </p:cNvPr>
          <p:cNvSpPr txBox="1"/>
          <p:nvPr/>
        </p:nvSpPr>
        <p:spPr>
          <a:xfrm>
            <a:off x="718457" y="5917474"/>
            <a:ext cx="10515600" cy="246221"/>
          </a:xfrm>
          <a:prstGeom prst="rect">
            <a:avLst/>
          </a:prstGeom>
          <a:noFill/>
        </p:spPr>
        <p:txBody>
          <a:bodyPr wrap="square" rtlCol="0">
            <a:spAutoFit/>
          </a:bodyPr>
          <a:lstStyle/>
          <a:p>
            <a:r>
              <a:rPr lang="en-US" sz="1000"/>
              <a:t>Source: The Rennie Center “Condition of Education in the Commonwealth” 2021 Data Dashboard: https://www.renniecenter.org/sites/default/files/COE_2021_Data_Dashboard.pdf  </a:t>
            </a:r>
          </a:p>
        </p:txBody>
      </p:sp>
    </p:spTree>
    <p:extLst>
      <p:ext uri="{BB962C8B-B14F-4D97-AF65-F5344CB8AC3E}">
        <p14:creationId xmlns:p14="http://schemas.microsoft.com/office/powerpoint/2010/main" val="1425684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8D33-C673-4A2D-936A-CD7420B8A5E5}"/>
              </a:ext>
            </a:extLst>
          </p:cNvPr>
          <p:cNvSpPr>
            <a:spLocks noGrp="1"/>
          </p:cNvSpPr>
          <p:nvPr>
            <p:ph type="title"/>
          </p:nvPr>
        </p:nvSpPr>
        <p:spPr/>
        <p:txBody>
          <a:bodyPr/>
          <a:lstStyle/>
          <a:p>
            <a:r>
              <a:rPr lang="en-US"/>
              <a:t>If you have questions, please contact the following people</a:t>
            </a:r>
          </a:p>
        </p:txBody>
      </p:sp>
      <p:sp>
        <p:nvSpPr>
          <p:cNvPr id="4" name="Slide Number Placeholder 3">
            <a:extLst>
              <a:ext uri="{FF2B5EF4-FFF2-40B4-BE49-F238E27FC236}">
                <a16:creationId xmlns:a16="http://schemas.microsoft.com/office/drawing/2014/main" id="{F42A8CDA-2B29-4B90-BCE7-CB5B3BB1084C}"/>
              </a:ext>
            </a:extLst>
          </p:cNvPr>
          <p:cNvSpPr>
            <a:spLocks noGrp="1"/>
          </p:cNvSpPr>
          <p:nvPr>
            <p:ph type="sldNum" sz="quarter" idx="12"/>
          </p:nvPr>
        </p:nvSpPr>
        <p:spPr/>
        <p:txBody>
          <a:bodyPr/>
          <a:lstStyle/>
          <a:p>
            <a:fld id="{FF27229C-EC7B-4063-A33B-28A5E87E32ED}" type="slidenum">
              <a:rPr lang="zh-CN" altLang="en-US" smtClean="0"/>
              <a:pPr/>
              <a:t>17</a:t>
            </a:fld>
            <a:endParaRPr lang="zh-CN" altLang="en-US"/>
          </a:p>
        </p:txBody>
      </p:sp>
      <p:sp>
        <p:nvSpPr>
          <p:cNvPr id="7" name="Content Placeholder 6">
            <a:extLst>
              <a:ext uri="{FF2B5EF4-FFF2-40B4-BE49-F238E27FC236}">
                <a16:creationId xmlns:a16="http://schemas.microsoft.com/office/drawing/2014/main" id="{69811A86-2FC5-4A70-94FB-6EFDD698BCA8}"/>
              </a:ext>
            </a:extLst>
          </p:cNvPr>
          <p:cNvSpPr>
            <a:spLocks noGrp="1"/>
          </p:cNvSpPr>
          <p:nvPr>
            <p:ph idx="1"/>
          </p:nvPr>
        </p:nvSpPr>
        <p:spPr/>
        <p:txBody>
          <a:bodyPr vert="horz" lIns="91440" tIns="45720" rIns="91440" bIns="45720" rtlCol="0" anchor="t">
            <a:noAutofit/>
          </a:bodyPr>
          <a:lstStyle/>
          <a:p>
            <a:r>
              <a:rPr lang="en-US">
                <a:latin typeface="Segoe UI"/>
                <a:cs typeface="Segoe UI"/>
              </a:rPr>
              <a:t>Paul Aguiar - Director,  </a:t>
            </a:r>
            <a:r>
              <a:rPr lang="en-US">
                <a:latin typeface="Segoe UI"/>
                <a:cs typeface="Segoe UI"/>
                <a:hlinkClick r:id="rId2"/>
              </a:rPr>
              <a:t>paul.j.aguiar@mass.gov</a:t>
            </a:r>
            <a:endParaRPr lang="en-US">
              <a:latin typeface="Segoe UI"/>
              <a:cs typeface="Segoe UI"/>
            </a:endParaRPr>
          </a:p>
          <a:p>
            <a:r>
              <a:rPr lang="en-US">
                <a:latin typeface="Segoe UI"/>
                <a:cs typeface="Segoe UI"/>
              </a:rPr>
              <a:t>Diana Gentile - Program Manager, </a:t>
            </a:r>
            <a:r>
              <a:rPr lang="en-US">
                <a:latin typeface="Segoe UI"/>
                <a:cs typeface="Segoe UI"/>
                <a:hlinkClick r:id="rId3"/>
              </a:rPr>
              <a:t>diana.gentile@mass.gov</a:t>
            </a:r>
            <a:endParaRPr lang="en-US">
              <a:latin typeface="Segoe UI"/>
              <a:cs typeface="Segoe UI"/>
            </a:endParaRPr>
          </a:p>
          <a:p>
            <a:r>
              <a:rPr lang="en-US">
                <a:latin typeface="Segoe UI"/>
                <a:cs typeface="Segoe UI"/>
              </a:rPr>
              <a:t>Sibel Hughes – Assistant Director, </a:t>
            </a:r>
            <a:r>
              <a:rPr lang="en-US">
                <a:latin typeface="Segoe UI"/>
                <a:cs typeface="Segoe UI"/>
                <a:hlinkClick r:id="rId4"/>
              </a:rPr>
              <a:t>sibel.hughes@mass.gov</a:t>
            </a:r>
            <a:endParaRPr lang="en-US">
              <a:latin typeface="Segoe UI"/>
              <a:cs typeface="Segoe UI"/>
            </a:endParaRPr>
          </a:p>
          <a:p>
            <a:r>
              <a:rPr lang="en-US">
                <a:latin typeface="Segoe UI"/>
                <a:cs typeface="Segoe UI"/>
              </a:rPr>
              <a:t>Zhaneta Liti - ELE Content Lead, </a:t>
            </a:r>
            <a:r>
              <a:rPr lang="en-US">
                <a:latin typeface="Segoe UI"/>
                <a:cs typeface="Segoe UI"/>
                <a:hlinkClick r:id="rId5"/>
              </a:rPr>
              <a:t>zhaneta.liti@mass.gov</a:t>
            </a:r>
            <a:endParaRPr lang="en-US">
              <a:latin typeface="Segoe UI"/>
              <a:cs typeface="Segoe UI"/>
            </a:endParaRPr>
          </a:p>
          <a:p>
            <a:r>
              <a:rPr lang="en-US">
                <a:latin typeface="Segoe UI"/>
                <a:cs typeface="Segoe UI"/>
              </a:rPr>
              <a:t>Judith Magloire - ELE Content Specialist, </a:t>
            </a:r>
            <a:r>
              <a:rPr lang="en-US">
                <a:latin typeface="Segoe UI"/>
                <a:cs typeface="Segoe UI"/>
                <a:hlinkClick r:id="rId6"/>
              </a:rPr>
              <a:t>judith.r.magloire@mass.gov</a:t>
            </a:r>
            <a:endParaRPr lang="en-US">
              <a:latin typeface="Segoe UI"/>
              <a:cs typeface="Segoe UI"/>
            </a:endParaRPr>
          </a:p>
          <a:p>
            <a:r>
              <a:rPr lang="en-US">
                <a:latin typeface="Segoe UI"/>
                <a:cs typeface="Segoe UI"/>
              </a:rPr>
              <a:t>Andy </a:t>
            </a:r>
            <a:r>
              <a:rPr lang="en-US" err="1">
                <a:latin typeface="Segoe UI"/>
                <a:cs typeface="Segoe UI"/>
              </a:rPr>
              <a:t>McDonie</a:t>
            </a:r>
            <a:r>
              <a:rPr lang="en-US">
                <a:latin typeface="Segoe UI"/>
                <a:cs typeface="Segoe UI"/>
              </a:rPr>
              <a:t> - World Language Specialist, </a:t>
            </a:r>
            <a:r>
              <a:rPr lang="en-US" u="sng">
                <a:latin typeface="Segoe UI"/>
                <a:cs typeface="Segoe UI"/>
                <a:hlinkClick r:id="rId7"/>
              </a:rPr>
              <a:t>d.andrew.mcdonie@mass.gov</a:t>
            </a:r>
            <a:endParaRPr lang="en-US">
              <a:latin typeface="Segoe UI"/>
              <a:cs typeface="Segoe UI"/>
            </a:endParaRPr>
          </a:p>
          <a:p>
            <a:r>
              <a:rPr lang="en-US">
                <a:latin typeface="Segoe UI"/>
                <a:cs typeface="Segoe UI"/>
              </a:rPr>
              <a:t>David Valade - ELE Content Lead, </a:t>
            </a:r>
            <a:r>
              <a:rPr lang="en-US">
                <a:latin typeface="Segoe UI"/>
                <a:cs typeface="Segoe UI"/>
                <a:hlinkClick r:id="rId8"/>
              </a:rPr>
              <a:t>david.valade@mass.gov</a:t>
            </a:r>
            <a:endParaRPr lang="en-US">
              <a:latin typeface="Segoe UI"/>
              <a:cs typeface="Segoe UI"/>
            </a:endParaRPr>
          </a:p>
        </p:txBody>
      </p:sp>
    </p:spTree>
    <p:extLst>
      <p:ext uri="{BB962C8B-B14F-4D97-AF65-F5344CB8AC3E}">
        <p14:creationId xmlns:p14="http://schemas.microsoft.com/office/powerpoint/2010/main" val="65083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AFC36B0-4AD1-44AB-96C1-76527DDE7F8C}"/>
              </a:ext>
            </a:extLst>
          </p:cNvPr>
          <p:cNvSpPr txBox="1">
            <a:spLocks noGrp="1"/>
          </p:cNvSpPr>
          <p:nvPr>
            <p:ph type="title" idx="4294967295"/>
          </p:nvPr>
        </p:nvSpPr>
        <p:spPr>
          <a:xfrm>
            <a:off x="0" y="963497"/>
            <a:ext cx="12191999" cy="18620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uLnTx/>
                <a:uFillTx/>
                <a:latin typeface="Segoe SemiBold" panose="020B0703040204020203" pitchFamily="34" charset="0"/>
                <a:ea typeface="Segoe UI Black" panose="020B0A02040204020203" pitchFamily="34" charset="0"/>
                <a:cs typeface="Segoe SemiBold" panose="020B0703040204020203" pitchFamily="34" charset="0"/>
              </a:rPr>
              <a:t>THANK YOU</a:t>
            </a:r>
            <a:endParaRPr kumimoji="0" lang="zh-CN" altLang="en-US" sz="11500" b="0" i="0" u="none" strike="noStrike" kern="1200" cap="none" spc="0" normalizeH="0" baseline="0" noProof="0" dirty="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7" name="图片 6" descr="Phone icon">
            <a:extLst>
              <a:ext uri="{FF2B5EF4-FFF2-40B4-BE49-F238E27FC236}">
                <a16:creationId xmlns:a16="http://schemas.microsoft.com/office/drawing/2014/main" id="{B02E2B40-C340-4A62-9DFE-7AD50B50B8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891" t="25979" r="24249" b="25362"/>
          <a:stretch/>
        </p:blipFill>
        <p:spPr>
          <a:xfrm>
            <a:off x="1968171" y="3994418"/>
            <a:ext cx="336075" cy="321542"/>
          </a:xfrm>
          <a:prstGeom prst="rect">
            <a:avLst/>
          </a:prstGeom>
        </p:spPr>
      </p:pic>
      <p:sp>
        <p:nvSpPr>
          <p:cNvPr id="8" name="文本框 7">
            <a:extLst>
              <a:ext uri="{FF2B5EF4-FFF2-40B4-BE49-F238E27FC236}">
                <a16:creationId xmlns:a16="http://schemas.microsoft.com/office/drawing/2014/main" id="{992D2954-C2DD-4172-8B10-E4A8A6E0EFEE}"/>
              </a:ext>
            </a:extLst>
          </p:cNvPr>
          <p:cNvSpPr txBox="1"/>
          <p:nvPr/>
        </p:nvSpPr>
        <p:spPr>
          <a:xfrm>
            <a:off x="2304246" y="3955134"/>
            <a:ext cx="2356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781.338.3538</a:t>
            </a:r>
            <a:endParaRPr kumimoji="0" lang="zh-CN" altLang="en-US"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10" name="图片 9" descr="email icon">
            <a:extLst>
              <a:ext uri="{FF2B5EF4-FFF2-40B4-BE49-F238E27FC236}">
                <a16:creationId xmlns:a16="http://schemas.microsoft.com/office/drawing/2014/main" id="{29115377-BD10-4D4C-A9C7-0FAEFD1333B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2060" t="19266" r="18307" b="28003"/>
          <a:stretch/>
        </p:blipFill>
        <p:spPr>
          <a:xfrm>
            <a:off x="5473696" y="3955134"/>
            <a:ext cx="423731" cy="374688"/>
          </a:xfrm>
          <a:prstGeom prst="rect">
            <a:avLst/>
          </a:prstGeom>
        </p:spPr>
      </p:pic>
      <p:sp>
        <p:nvSpPr>
          <p:cNvPr id="11" name="文本框 10">
            <a:extLst>
              <a:ext uri="{FF2B5EF4-FFF2-40B4-BE49-F238E27FC236}">
                <a16:creationId xmlns:a16="http://schemas.microsoft.com/office/drawing/2014/main" id="{7702F5C2-4DC0-4CA8-AF5F-AA20DC05FA81}"/>
              </a:ext>
            </a:extLst>
          </p:cNvPr>
          <p:cNvSpPr txBox="1"/>
          <p:nvPr/>
        </p:nvSpPr>
        <p:spPr>
          <a:xfrm>
            <a:off x="5897427" y="3955134"/>
            <a:ext cx="4695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Paul.</a:t>
            </a:r>
            <a:r>
              <a:rPr lang="en-US" altLang="zh-CN" sz="2000">
                <a:solidFill>
                  <a:prstClr val="white"/>
                </a:solidFill>
                <a:latin typeface="Segoe SemiBold" panose="020B0703040204020203" pitchFamily="34" charset="0"/>
                <a:cs typeface="Segoe SemiBold" panose="020B0703040204020203" pitchFamily="34" charset="0"/>
              </a:rPr>
              <a:t>J.Aguiar@mass.gov</a:t>
            </a:r>
            <a:endParaRPr kumimoji="0" lang="zh-CN" altLang="en-US"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13" name="图片 12" descr="website icon">
            <a:extLst>
              <a:ext uri="{FF2B5EF4-FFF2-40B4-BE49-F238E27FC236}">
                <a16:creationId xmlns:a16="http://schemas.microsoft.com/office/drawing/2014/main" id="{130DF23C-95E6-48AF-A183-DB17A7C7D42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5847" t="18945" r="20669" b="17724"/>
          <a:stretch/>
        </p:blipFill>
        <p:spPr>
          <a:xfrm>
            <a:off x="1953995" y="4355244"/>
            <a:ext cx="439476" cy="520388"/>
          </a:xfrm>
          <a:prstGeom prst="rect">
            <a:avLst/>
          </a:prstGeom>
        </p:spPr>
      </p:pic>
      <p:sp>
        <p:nvSpPr>
          <p:cNvPr id="14" name="文本框 13">
            <a:extLst>
              <a:ext uri="{FF2B5EF4-FFF2-40B4-BE49-F238E27FC236}">
                <a16:creationId xmlns:a16="http://schemas.microsoft.com/office/drawing/2014/main" id="{A2246D95-2355-47E1-9E27-1351EA05075A}"/>
              </a:ext>
            </a:extLst>
          </p:cNvPr>
          <p:cNvSpPr txBox="1"/>
          <p:nvPr/>
        </p:nvSpPr>
        <p:spPr>
          <a:xfrm>
            <a:off x="2320907" y="4415383"/>
            <a:ext cx="3013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www.doe.mass.edu</a:t>
            </a:r>
            <a:endParaRPr kumimoji="0" lang="zh-CN" altLang="en-US"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16" name="图片 15" descr="address icon">
            <a:extLst>
              <a:ext uri="{FF2B5EF4-FFF2-40B4-BE49-F238E27FC236}">
                <a16:creationId xmlns:a16="http://schemas.microsoft.com/office/drawing/2014/main" id="{3155BFC2-CE51-4BB4-882C-F8ADA0A7E5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5639" t="15745" r="18234" b="17372"/>
          <a:stretch/>
        </p:blipFill>
        <p:spPr>
          <a:xfrm flipH="1">
            <a:off x="5450435" y="4393191"/>
            <a:ext cx="439479" cy="444494"/>
          </a:xfrm>
          <a:prstGeom prst="rect">
            <a:avLst/>
          </a:prstGeom>
        </p:spPr>
      </p:pic>
      <p:sp>
        <p:nvSpPr>
          <p:cNvPr id="17" name="文本框 16">
            <a:extLst>
              <a:ext uri="{FF2B5EF4-FFF2-40B4-BE49-F238E27FC236}">
                <a16:creationId xmlns:a16="http://schemas.microsoft.com/office/drawing/2014/main" id="{5D838ABB-2920-4CCA-BBF1-F1299182F9FE}"/>
              </a:ext>
            </a:extLst>
          </p:cNvPr>
          <p:cNvSpPr txBox="1"/>
          <p:nvPr/>
        </p:nvSpPr>
        <p:spPr>
          <a:xfrm>
            <a:off x="5806772" y="4415383"/>
            <a:ext cx="50797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75 Pleasant Street, Malden, MA 02148</a:t>
            </a:r>
            <a:endParaRPr kumimoji="0" lang="zh-CN" altLang="en-US"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sp>
        <p:nvSpPr>
          <p:cNvPr id="12" name="文本框 10">
            <a:extLst>
              <a:ext uri="{FF2B5EF4-FFF2-40B4-BE49-F238E27FC236}">
                <a16:creationId xmlns:a16="http://schemas.microsoft.com/office/drawing/2014/main" id="{7702F5C2-4DC0-4CA8-AF5F-AA20DC05FA81}"/>
              </a:ext>
            </a:extLst>
          </p:cNvPr>
          <p:cNvSpPr txBox="1"/>
          <p:nvPr/>
        </p:nvSpPr>
        <p:spPr>
          <a:xfrm>
            <a:off x="0" y="3288654"/>
            <a:ext cx="121919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Paul Aguiar, Director, OLA</a:t>
            </a:r>
            <a:endParaRPr kumimoji="0" lang="zh-CN" altLang="en-US" sz="2000" b="1"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spTree>
    <p:extLst>
      <p:ext uri="{BB962C8B-B14F-4D97-AF65-F5344CB8AC3E}">
        <p14:creationId xmlns:p14="http://schemas.microsoft.com/office/powerpoint/2010/main" val="1535611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graph of Maria Serpa">
            <a:extLst>
              <a:ext uri="{FF2B5EF4-FFF2-40B4-BE49-F238E27FC236}">
                <a16:creationId xmlns:a16="http://schemas.microsoft.com/office/drawing/2014/main" id="{397478C4-16B2-4545-A829-D1A5F0A142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85498"/>
            <a:ext cx="3565071" cy="3565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a:extLst>
              <a:ext uri="{FF2B5EF4-FFF2-40B4-BE49-F238E27FC236}">
                <a16:creationId xmlns:a16="http://schemas.microsoft.com/office/drawing/2014/main" id="{17E946F2-3705-471E-84DC-A0E039FC696A}"/>
              </a:ext>
            </a:extLst>
          </p:cNvPr>
          <p:cNvSpPr txBox="1">
            <a:spLocks noGrp="1"/>
          </p:cNvSpPr>
          <p:nvPr>
            <p:ph type="title" idx="4294967295"/>
          </p:nvPr>
        </p:nvSpPr>
        <p:spPr>
          <a:xfrm>
            <a:off x="4020171" y="1718003"/>
            <a:ext cx="7776469" cy="34299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Keynote: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FAMILIES IN MULTILINGUAL CONTEXTS: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Building Together a Bright and Joyful Future for Our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tx1"/>
                </a:solidFill>
                <a:effectLst/>
                <a:uLnTx/>
                <a:uFillTx/>
                <a:latin typeface="+mn-lt"/>
                <a:ea typeface="+mn-ea"/>
                <a:cs typeface="+mn-cs"/>
              </a:rPr>
              <a:t>Dr. Maria Serpa</a:t>
            </a:r>
            <a:r>
              <a:rPr kumimoji="0" lang="en-US" sz="2800" b="0" i="1" u="none" strike="noStrike" kern="1200" cap="none" spc="0" normalizeH="0" baseline="0" noProof="0" dirty="0">
                <a:ln>
                  <a:noFill/>
                </a:ln>
                <a:solidFill>
                  <a:schemeClr val="tx1"/>
                </a:solidFill>
                <a:effectLst/>
                <a:uLnTx/>
                <a:uFillTx/>
                <a:latin typeface="+mn-lt"/>
                <a:ea typeface="+mn-ea"/>
                <a:cs typeface="+mn-cs"/>
              </a:rPr>
              <a:t>, Professor Emerita of Education and Special Education at Lesley University</a:t>
            </a:r>
          </a:p>
        </p:txBody>
      </p:sp>
      <p:pic>
        <p:nvPicPr>
          <p:cNvPr id="4" name="Picture 3" descr="Photograph of Maria Serpa">
            <a:extLst>
              <a:ext uri="{FF2B5EF4-FFF2-40B4-BE49-F238E27FC236}">
                <a16:creationId xmlns:a16="http://schemas.microsoft.com/office/drawing/2014/main" id="{98B30A54-0B83-4D0B-A324-12CFA261F6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3200" y="5319099"/>
            <a:ext cx="1448113" cy="1308129"/>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13669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4CC3-ADC3-4802-8B62-F0AA43E31414}"/>
              </a:ext>
            </a:extLst>
          </p:cNvPr>
          <p:cNvSpPr>
            <a:spLocks noGrp="1"/>
          </p:cNvSpPr>
          <p:nvPr>
            <p:ph type="title" idx="4294967295"/>
          </p:nvPr>
        </p:nvSpPr>
        <p:spPr>
          <a:xfrm>
            <a:off x="4012443" y="4928180"/>
            <a:ext cx="3521122" cy="1286354"/>
          </a:xfrm>
        </p:spPr>
        <p:txBody>
          <a:bodyPr vert="horz" lIns="91440" tIns="45720" rIns="91440" bIns="45720" rtlCol="0" anchor="ctr">
            <a:normAutofit/>
          </a:bodyPr>
          <a:lstStyle/>
          <a:p>
            <a:pPr algn="r"/>
            <a:r>
              <a:rPr lang="en-US" sz="2100" kern="1200">
                <a:solidFill>
                  <a:schemeClr val="tx1"/>
                </a:solidFill>
                <a:latin typeface="+mj-lt"/>
                <a:ea typeface="+mj-ea"/>
                <a:cs typeface="+mj-cs"/>
              </a:rPr>
              <a:t>Welcome to the first English Learner Parent Advisory Council Leadership Convening</a:t>
            </a:r>
          </a:p>
        </p:txBody>
      </p:sp>
      <p:sp>
        <p:nvSpPr>
          <p:cNvPr id="26" name="Rectangle 25">
            <a:extLst>
              <a:ext uri="{FF2B5EF4-FFF2-40B4-BE49-F238E27FC236}">
                <a16:creationId xmlns:a16="http://schemas.microsoft.com/office/drawing/2014/main" id="{8DF8AE6E-38CD-4B2A-8E02-F099DD30E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assFec logo">
            <a:extLst>
              <a:ext uri="{FF2B5EF4-FFF2-40B4-BE49-F238E27FC236}">
                <a16:creationId xmlns:a16="http://schemas.microsoft.com/office/drawing/2014/main" id="{A5104B13-10BC-4095-8638-88C0BF3836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770" y="742789"/>
            <a:ext cx="934450" cy="699936"/>
          </a:xfrm>
          <a:prstGeom prst="rect">
            <a:avLst/>
          </a:prstGeom>
        </p:spPr>
      </p:pic>
      <p:sp>
        <p:nvSpPr>
          <p:cNvPr id="28" name="Right Triangle 27">
            <a:extLst>
              <a:ext uri="{FF2B5EF4-FFF2-40B4-BE49-F238E27FC236}">
                <a16:creationId xmlns:a16="http://schemas.microsoft.com/office/drawing/2014/main" id="{23293907-0F26-4752-BCD0-3AC2C5026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CA07809-FD84-4293-BEDA-C920BB2A1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8853"/>
            <a:ext cx="1576152" cy="14793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LPAC RLO logo">
            <a:extLst>
              <a:ext uri="{FF2B5EF4-FFF2-40B4-BE49-F238E27FC236}">
                <a16:creationId xmlns:a16="http://schemas.microsoft.com/office/drawing/2014/main" id="{DBAE4B1B-E90D-4017-A5AD-19B1E82E9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7219" y="277337"/>
            <a:ext cx="1330988" cy="1001568"/>
          </a:xfrm>
          <a:prstGeom prst="rect">
            <a:avLst/>
          </a:prstGeom>
        </p:spPr>
      </p:pic>
      <p:sp>
        <p:nvSpPr>
          <p:cNvPr id="32" name="Right Triangle 31">
            <a:extLst>
              <a:ext uri="{FF2B5EF4-FFF2-40B4-BE49-F238E27FC236}">
                <a16:creationId xmlns:a16="http://schemas.microsoft.com/office/drawing/2014/main" id="{A06D4B98-7FBD-4771-9C71-AE026D670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3630" y="-1"/>
            <a:ext cx="1092260" cy="147936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1E32D174-F8A9-4FF0-8888-1B4F5E1849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070" y="621519"/>
            <a:ext cx="4032504" cy="2203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69201C5-687E-46FB-BA72-23BA40BFE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107" y="2848090"/>
            <a:ext cx="2339075" cy="34160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339141A8-FDFD-4ABE-A499-72C9669F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A439E11-755A-4258-859D-56A6B6AFC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NAFSCE logo">
            <a:extLst>
              <a:ext uri="{FF2B5EF4-FFF2-40B4-BE49-F238E27FC236}">
                <a16:creationId xmlns:a16="http://schemas.microsoft.com/office/drawing/2014/main" id="{EC041978-D8CE-4612-81CD-6BC33D4E78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13741" y="1635471"/>
            <a:ext cx="1674145" cy="1062666"/>
          </a:xfrm>
          <a:prstGeom prst="rect">
            <a:avLst/>
          </a:prstGeom>
        </p:spPr>
      </p:pic>
      <p:sp>
        <p:nvSpPr>
          <p:cNvPr id="42" name="Right Triangle 41">
            <a:extLst>
              <a:ext uri="{FF2B5EF4-FFF2-40B4-BE49-F238E27FC236}">
                <a16:creationId xmlns:a16="http://schemas.microsoft.com/office/drawing/2014/main" id="{E916EF49-F958-4F28-A999-F8FA8D09A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06828" y="2437565"/>
            <a:ext cx="325600" cy="406635"/>
          </a:xfrm>
          <a:prstGeom prst="rtTriangle">
            <a:avLst/>
          </a:prstGeom>
          <a:solidFill>
            <a:srgbClr val="AF4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7" descr="DESE logo">
            <a:extLst>
              <a:ext uri="{FF2B5EF4-FFF2-40B4-BE49-F238E27FC236}">
                <a16:creationId xmlns:a16="http://schemas.microsoft.com/office/drawing/2014/main" id="{C3915136-3D4A-49B8-B8D0-23BFC2DD7E5F}"/>
              </a:ext>
            </a:extLst>
          </p:cNvPr>
          <p:cNvPicPr>
            <a:picLocks noGrp="1" noChangeAspect="1"/>
          </p:cNvPicPr>
          <p:nvPr>
            <p:ph idx="4294967295"/>
          </p:nvPr>
        </p:nvPicPr>
        <p:blipFill>
          <a:blip r:embed="rId6"/>
          <a:stretch>
            <a:fillRect/>
          </a:stretch>
        </p:blipFill>
        <p:spPr>
          <a:xfrm>
            <a:off x="7725353" y="834092"/>
            <a:ext cx="3716019" cy="1800307"/>
          </a:xfrm>
          <a:prstGeom prst="rect">
            <a:avLst/>
          </a:prstGeom>
        </p:spPr>
      </p:pic>
      <p:sp>
        <p:nvSpPr>
          <p:cNvPr id="44" name="Right Triangle 43">
            <a:extLst>
              <a:ext uri="{FF2B5EF4-FFF2-40B4-BE49-F238E27FC236}">
                <a16:creationId xmlns:a16="http://schemas.microsoft.com/office/drawing/2014/main" id="{A7665D74-DFEA-412C-928C-F090E6708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83914" y="3243055"/>
            <a:ext cx="1881096" cy="109226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E84BD56-679D-4E0C-9C9B-D694ABF07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2567" y="2843319"/>
            <a:ext cx="3474720" cy="18836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Triangle 47">
            <a:extLst>
              <a:ext uri="{FF2B5EF4-FFF2-40B4-BE49-F238E27FC236}">
                <a16:creationId xmlns:a16="http://schemas.microsoft.com/office/drawing/2014/main" id="{2335FEDF-EF88-4E68-9CF7-5A72EF32A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0435" y="148822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3DB71A4-74AA-406D-9553-61C0C6D23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1093" y="1481744"/>
            <a:ext cx="1557796" cy="1362456"/>
          </a:xfrm>
          <a:custGeom>
            <a:avLst/>
            <a:gdLst>
              <a:gd name="connsiteX0" fmla="*/ 0 w 1557796"/>
              <a:gd name="connsiteY0" fmla="*/ 0 h 1362456"/>
              <a:gd name="connsiteX1" fmla="*/ 1557796 w 1557796"/>
              <a:gd name="connsiteY1" fmla="*/ 0 h 1362456"/>
              <a:gd name="connsiteX2" fmla="*/ 1557796 w 1557796"/>
              <a:gd name="connsiteY2" fmla="*/ 1362456 h 1362456"/>
              <a:gd name="connsiteX3" fmla="*/ 1090945 w 1557796"/>
              <a:gd name="connsiteY3" fmla="*/ 1362456 h 1362456"/>
            </a:gdLst>
            <a:ahLst/>
            <a:cxnLst>
              <a:cxn ang="0">
                <a:pos x="connsiteX0" y="connsiteY0"/>
              </a:cxn>
              <a:cxn ang="0">
                <a:pos x="connsiteX1" y="connsiteY1"/>
              </a:cxn>
              <a:cxn ang="0">
                <a:pos x="connsiteX2" y="connsiteY2"/>
              </a:cxn>
              <a:cxn ang="0">
                <a:pos x="connsiteX3" y="connsiteY3"/>
              </a:cxn>
            </a:cxnLst>
            <a:rect l="l" t="t" r="r" b="b"/>
            <a:pathLst>
              <a:path w="1557796" h="1362456">
                <a:moveTo>
                  <a:pt x="0" y="0"/>
                </a:moveTo>
                <a:lnTo>
                  <a:pt x="1557796" y="0"/>
                </a:lnTo>
                <a:lnTo>
                  <a:pt x="1557796" y="1362456"/>
                </a:lnTo>
                <a:lnTo>
                  <a:pt x="1090945" y="136245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52" name="Right Triangle 51">
            <a:extLst>
              <a:ext uri="{FF2B5EF4-FFF2-40B4-BE49-F238E27FC236}">
                <a16:creationId xmlns:a16="http://schemas.microsoft.com/office/drawing/2014/main" id="{DA9994C2-211B-4BF6-B6A0-D67471594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6352" y="1480102"/>
            <a:ext cx="1092260" cy="1364098"/>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ELPAC para os pais ">
            <a:extLst>
              <a:ext uri="{FF2B5EF4-FFF2-40B4-BE49-F238E27FC236}">
                <a16:creationId xmlns:a16="http://schemas.microsoft.com/office/drawing/2014/main" id="{8B4A40BD-75E3-4270-8D76-C8A0D3D021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6047" y="3808043"/>
            <a:ext cx="2032216" cy="1549564"/>
          </a:xfrm>
          <a:prstGeom prst="rect">
            <a:avLst/>
          </a:prstGeom>
        </p:spPr>
      </p:pic>
      <p:pic>
        <p:nvPicPr>
          <p:cNvPr id="7" name="Content Placeholder 6" descr="Federation for Children with Special Needs logo">
            <a:extLst>
              <a:ext uri="{FF2B5EF4-FFF2-40B4-BE49-F238E27FC236}">
                <a16:creationId xmlns:a16="http://schemas.microsoft.com/office/drawing/2014/main" id="{4CCB0355-850C-4846-BCA9-365CC6E0B526}"/>
              </a:ext>
            </a:extLst>
          </p:cNvPr>
          <p:cNvPicPr>
            <a:picLocks noGrp="1" noChangeAspect="1"/>
          </p:cNvPicPr>
          <p:nvPr>
            <p:ph idx="4294967295"/>
          </p:nvPr>
        </p:nvPicPr>
        <p:blipFill>
          <a:blip r:embed="rId8"/>
          <a:stretch>
            <a:fillRect/>
          </a:stretch>
        </p:blipFill>
        <p:spPr>
          <a:xfrm>
            <a:off x="4310092" y="2979485"/>
            <a:ext cx="3064496" cy="1611332"/>
          </a:xfrm>
          <a:prstGeom prst="rect">
            <a:avLst/>
          </a:prstGeom>
        </p:spPr>
      </p:pic>
      <p:sp>
        <p:nvSpPr>
          <p:cNvPr id="54" name="Right Triangle 53">
            <a:extLst>
              <a:ext uri="{FF2B5EF4-FFF2-40B4-BE49-F238E27FC236}">
                <a16:creationId xmlns:a16="http://schemas.microsoft.com/office/drawing/2014/main" id="{837A7BE2-DF08-4ECE-A520-13927DBF4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82961" y="4947446"/>
            <a:ext cx="1495517" cy="1117075"/>
          </a:xfrm>
          <a:prstGeom prst="rtTriangl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60763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6D3371-CD11-2249-8E95-5ED875150EFF}"/>
              </a:ext>
            </a:extLst>
          </p:cNvPr>
          <p:cNvSpPr>
            <a:spLocks noGrp="1"/>
          </p:cNvSpPr>
          <p:nvPr>
            <p:ph type="ctrTitle"/>
          </p:nvPr>
        </p:nvSpPr>
        <p:spPr>
          <a:xfrm>
            <a:off x="456832" y="2946943"/>
            <a:ext cx="6657815" cy="1495425"/>
          </a:xfrm>
        </p:spPr>
        <p:txBody>
          <a:bodyPr vert="horz" lIns="91440" tIns="45720" rIns="91440" bIns="45720" rtlCol="0" anchor="ctr">
            <a:normAutofit/>
          </a:bodyPr>
          <a:lstStyle/>
          <a:p>
            <a:pPr algn="l"/>
            <a:r>
              <a:rPr lang="en-US" sz="3200" b="1"/>
              <a:t>FAMILIES IN MULTILINGUAL CONTEXTS : </a:t>
            </a:r>
            <a:br>
              <a:rPr lang="en-US" sz="3200" b="1"/>
            </a:br>
            <a:r>
              <a:rPr lang="en-US" sz="3200" b="1"/>
              <a:t>Building a Bright and Joyful Future for Our Dual Language Children in MA</a:t>
            </a:r>
            <a:endParaRPr lang="en-US" sz="3100"/>
          </a:p>
        </p:txBody>
      </p:sp>
      <p:sp>
        <p:nvSpPr>
          <p:cNvPr id="3" name="Content Placeholder 2">
            <a:extLst>
              <a:ext uri="{FF2B5EF4-FFF2-40B4-BE49-F238E27FC236}">
                <a16:creationId xmlns:a16="http://schemas.microsoft.com/office/drawing/2014/main" id="{C7FB4CB9-8A67-4242-B701-3DD82564043D}"/>
              </a:ext>
            </a:extLst>
          </p:cNvPr>
          <p:cNvSpPr>
            <a:spLocks noGrp="1"/>
          </p:cNvSpPr>
          <p:nvPr>
            <p:ph type="subTitle" idx="1"/>
          </p:nvPr>
        </p:nvSpPr>
        <p:spPr>
          <a:xfrm>
            <a:off x="1938642" y="136524"/>
            <a:ext cx="5068268" cy="1946499"/>
          </a:xfrm>
        </p:spPr>
        <p:txBody>
          <a:bodyPr vert="horz" lIns="91440" tIns="45720" rIns="91440" bIns="45720" rtlCol="0">
            <a:normAutofit/>
          </a:bodyPr>
          <a:lstStyle/>
          <a:p>
            <a:pPr algn="l"/>
            <a:endParaRPr lang="en-US" sz="3200">
              <a:solidFill>
                <a:schemeClr val="accent1"/>
              </a:solidFill>
            </a:endParaRPr>
          </a:p>
          <a:p>
            <a:pPr algn="l">
              <a:spcBef>
                <a:spcPts val="0"/>
              </a:spcBef>
            </a:pPr>
            <a:r>
              <a:rPr lang="en-US" sz="3200">
                <a:solidFill>
                  <a:srgbClr val="0070C0"/>
                </a:solidFill>
              </a:rPr>
              <a:t>Dr. Maria B Serpa </a:t>
            </a:r>
          </a:p>
          <a:p>
            <a:pPr algn="l">
              <a:lnSpc>
                <a:spcPct val="100000"/>
              </a:lnSpc>
              <a:spcBef>
                <a:spcPts val="0"/>
              </a:spcBef>
            </a:pPr>
            <a:r>
              <a:rPr lang="en-US" sz="2000">
                <a:solidFill>
                  <a:schemeClr val="accent4">
                    <a:lumMod val="75000"/>
                  </a:schemeClr>
                </a:solidFill>
              </a:rPr>
              <a:t>Professor Emerita Bilingual Special Education</a:t>
            </a:r>
          </a:p>
          <a:p>
            <a:pPr algn="l">
              <a:lnSpc>
                <a:spcPct val="100000"/>
              </a:lnSpc>
              <a:spcBef>
                <a:spcPts val="0"/>
              </a:spcBef>
            </a:pPr>
            <a:r>
              <a:rPr lang="en-US" sz="2000">
                <a:solidFill>
                  <a:schemeClr val="accent4">
                    <a:lumMod val="75000"/>
                  </a:schemeClr>
                </a:solidFill>
              </a:rPr>
              <a:t>School of Education Lesley University</a:t>
            </a:r>
          </a:p>
          <a:p>
            <a:pPr algn="l">
              <a:lnSpc>
                <a:spcPct val="100000"/>
              </a:lnSpc>
              <a:spcBef>
                <a:spcPts val="0"/>
              </a:spcBef>
            </a:pPr>
            <a:r>
              <a:rPr lang="en-US" sz="2000">
                <a:hlinkClick r:id="rId2"/>
              </a:rPr>
              <a:t>mserpa@Lesley.edu</a:t>
            </a:r>
            <a:r>
              <a:rPr lang="en-US" sz="2000"/>
              <a:t> </a:t>
            </a:r>
          </a:p>
        </p:txBody>
      </p:sp>
      <p:pic>
        <p:nvPicPr>
          <p:cNvPr id="16" name="Picture 15" descr="Children at school">
            <a:hlinkClick r:id="rId3"/>
            <a:extLst>
              <a:ext uri="{FF2B5EF4-FFF2-40B4-BE49-F238E27FC236}">
                <a16:creationId xmlns:a16="http://schemas.microsoft.com/office/drawing/2014/main" id="{E2957F3E-7662-A64D-8C92-BBC083135B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59210" y="706056"/>
            <a:ext cx="3825945" cy="5544273"/>
          </a:xfrm>
          <a:prstGeom prst="rect">
            <a:avLst/>
          </a:prstGeom>
          <a:effectLst/>
        </p:spPr>
      </p:pic>
      <p:sp>
        <p:nvSpPr>
          <p:cNvPr id="6" name="Slide Number Placeholder 5">
            <a:extLst>
              <a:ext uri="{FF2B5EF4-FFF2-40B4-BE49-F238E27FC236}">
                <a16:creationId xmlns:a16="http://schemas.microsoft.com/office/drawing/2014/main" id="{F6C2D3C8-B4ED-2A4F-810E-AE589B3A2A1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FE7FE3F-634C-4F43-B4F7-0C9A40943767}"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Date Placeholder 17">
            <a:extLst>
              <a:ext uri="{FF2B5EF4-FFF2-40B4-BE49-F238E27FC236}">
                <a16:creationId xmlns:a16="http://schemas.microsoft.com/office/drawing/2014/main" id="{03C416C3-2705-CF40-BB79-2C09B4355F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February 9, 2021</a:t>
            </a:r>
          </a:p>
        </p:txBody>
      </p:sp>
      <p:pic>
        <p:nvPicPr>
          <p:cNvPr id="9" name="Content Placeholder 5" descr="Photograph of Maria Serpa">
            <a:extLst>
              <a:ext uri="{FF2B5EF4-FFF2-40B4-BE49-F238E27FC236}">
                <a16:creationId xmlns:a16="http://schemas.microsoft.com/office/drawing/2014/main" id="{A71895F0-07D3-D147-938C-A8EED89974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176" y="366154"/>
            <a:ext cx="1418319" cy="1716869"/>
          </a:xfrm>
          <a:prstGeom prst="rect">
            <a:avLst/>
          </a:prstGeom>
        </p:spPr>
      </p:pic>
      <p:sp>
        <p:nvSpPr>
          <p:cNvPr id="2" name="TextBox 1">
            <a:extLst>
              <a:ext uri="{FF2B5EF4-FFF2-40B4-BE49-F238E27FC236}">
                <a16:creationId xmlns:a16="http://schemas.microsoft.com/office/drawing/2014/main" id="{6C97544B-7CC4-5E49-A83F-5E5F7E68CB89}"/>
              </a:ext>
            </a:extLst>
          </p:cNvPr>
          <p:cNvSpPr txBox="1"/>
          <p:nvPr/>
        </p:nvSpPr>
        <p:spPr>
          <a:xfrm>
            <a:off x="4673908" y="4959922"/>
            <a:ext cx="3290196" cy="135421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ELPAC</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Mass Department of Elementary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and Secondary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A7D13B04-3891-AB47-BA72-067C42CC17ED}"/>
              </a:ext>
            </a:extLst>
          </p:cNvPr>
          <p:cNvSpPr txBox="1"/>
          <p:nvPr/>
        </p:nvSpPr>
        <p:spPr>
          <a:xfrm>
            <a:off x="3158836" y="2493818"/>
            <a:ext cx="1014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Keynote:</a:t>
            </a:r>
          </a:p>
        </p:txBody>
      </p:sp>
    </p:spTree>
    <p:extLst>
      <p:ext uri="{BB962C8B-B14F-4D97-AF65-F5344CB8AC3E}">
        <p14:creationId xmlns:p14="http://schemas.microsoft.com/office/powerpoint/2010/main" val="403248963"/>
      </p:ext>
    </p:extLst>
  </p:cSld>
  <p:clrMapOvr>
    <a:masterClrMapping/>
  </p:clrMapOvr>
  <mc:AlternateContent xmlns:mc="http://schemas.openxmlformats.org/markup-compatibility/2006" xmlns:p14="http://schemas.microsoft.com/office/powerpoint/2010/main">
    <mc:Choice Requires="p14">
      <p:transition spd="slow" p14:dur="4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F005EA-6180-1341-AE5D-34EF1321CD7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Please add your language in the chat box if you do not see it here…</a:t>
            </a:r>
          </a:p>
        </p:txBody>
      </p:sp>
      <p:pic>
        <p:nvPicPr>
          <p:cNvPr id="6" name="Picture 5" descr="Image of the word &quot;Welcome&quot; in various languages">
            <a:extLst>
              <a:ext uri="{FF2B5EF4-FFF2-40B4-BE49-F238E27FC236}">
                <a16:creationId xmlns:a16="http://schemas.microsoft.com/office/drawing/2014/main" id="{681EB483-788B-FA48-A94C-A066D3C1526F}"/>
              </a:ext>
            </a:extLst>
          </p:cNvPr>
          <p:cNvPicPr>
            <a:picLocks noChangeAspect="1"/>
          </p:cNvPicPr>
          <p:nvPr/>
        </p:nvPicPr>
        <p:blipFill>
          <a:blip r:embed="rId2"/>
          <a:stretch>
            <a:fillRect/>
          </a:stretch>
        </p:blipFill>
        <p:spPr>
          <a:xfrm>
            <a:off x="4502428" y="1026439"/>
            <a:ext cx="7225748" cy="4805122"/>
          </a:xfrm>
          <a:prstGeom prst="rect">
            <a:avLst/>
          </a:prstGeom>
        </p:spPr>
      </p:pic>
    </p:spTree>
    <p:extLst>
      <p:ext uri="{BB962C8B-B14F-4D97-AF65-F5344CB8AC3E}">
        <p14:creationId xmlns:p14="http://schemas.microsoft.com/office/powerpoint/2010/main" val="2638540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B9D891-99AF-5D4F-91A5-204ECEEB1E1C}"/>
              </a:ext>
            </a:extLst>
          </p:cNvPr>
          <p:cNvSpPr>
            <a:spLocks noGrp="1"/>
          </p:cNvSpPr>
          <p:nvPr>
            <p:ph type="title"/>
          </p:nvPr>
        </p:nvSpPr>
        <p:spPr>
          <a:xfrm>
            <a:off x="640080" y="325369"/>
            <a:ext cx="4368602" cy="1956841"/>
          </a:xfrm>
        </p:spPr>
        <p:txBody>
          <a:bodyPr anchor="b">
            <a:normAutofit/>
          </a:bodyPr>
          <a:lstStyle/>
          <a:p>
            <a:r>
              <a:rPr lang="en-US" sz="5400"/>
              <a:t>Guiding Questions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2F57B6C-0B07-9148-BECE-4C80494832F2}"/>
              </a:ext>
            </a:extLst>
          </p:cNvPr>
          <p:cNvSpPr>
            <a:spLocks noGrp="1"/>
          </p:cNvSpPr>
          <p:nvPr>
            <p:ph idx="1"/>
          </p:nvPr>
        </p:nvSpPr>
        <p:spPr>
          <a:xfrm>
            <a:off x="640080" y="2872899"/>
            <a:ext cx="4243589" cy="3320668"/>
          </a:xfrm>
        </p:spPr>
        <p:txBody>
          <a:bodyPr>
            <a:normAutofit/>
          </a:bodyPr>
          <a:lstStyle/>
          <a:p>
            <a:pPr marL="0" indent="0">
              <a:buNone/>
            </a:pPr>
            <a:r>
              <a:rPr lang="en-US" sz="2200"/>
              <a:t>On the road to a joyful future:</a:t>
            </a:r>
          </a:p>
          <a:p>
            <a:endParaRPr lang="en-US" sz="2200"/>
          </a:p>
          <a:p>
            <a:pPr lvl="1"/>
            <a:r>
              <a:rPr lang="en-US" sz="2200"/>
              <a:t>Where have we been?</a:t>
            </a:r>
          </a:p>
          <a:p>
            <a:pPr lvl="1"/>
            <a:r>
              <a:rPr lang="en-US" sz="2200"/>
              <a:t>Where are we?</a:t>
            </a:r>
          </a:p>
          <a:p>
            <a:pPr lvl="1"/>
            <a:r>
              <a:rPr lang="en-US" sz="2200"/>
              <a:t>Where we need to go?</a:t>
            </a:r>
          </a:p>
        </p:txBody>
      </p:sp>
      <p:pic>
        <p:nvPicPr>
          <p:cNvPr id="5" name="Picture 4" descr="Arrows pointing towards light">
            <a:extLst>
              <a:ext uri="{FF2B5EF4-FFF2-40B4-BE49-F238E27FC236}">
                <a16:creationId xmlns:a16="http://schemas.microsoft.com/office/drawing/2014/main" id="{8DA3BEF6-F17C-46C4-A4AC-7D576DC22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13701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building">
            <a:extLst>
              <a:ext uri="{FF2B5EF4-FFF2-40B4-BE49-F238E27FC236}">
                <a16:creationId xmlns:a16="http://schemas.microsoft.com/office/drawing/2014/main" id="{E8DA7B49-D877-4342-B378-004FF5254358}"/>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1682" y="-1"/>
            <a:ext cx="4997009" cy="676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86A10CB9-F124-E743-95BE-D5EFC5156D01}"/>
              </a:ext>
            </a:extLst>
          </p:cNvPr>
          <p:cNvSpPr>
            <a:spLocks noGrp="1" noChangeArrowheads="1"/>
          </p:cNvSpPr>
          <p:nvPr>
            <p:ph type="title" idx="4294967295"/>
          </p:nvPr>
        </p:nvSpPr>
        <p:spPr bwMode="auto">
          <a:xfrm>
            <a:off x="7329055" y="423172"/>
            <a:ext cx="3877615" cy="578619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Joyful Future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OUR B-EL Children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(PreK-12 with and without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sp>
        <p:nvSpPr>
          <p:cNvPr id="22531" name="Slide Number Placeholder 3">
            <a:extLst>
              <a:ext uri="{FF2B5EF4-FFF2-40B4-BE49-F238E27FC236}">
                <a16:creationId xmlns:a16="http://schemas.microsoft.com/office/drawing/2014/main" id="{67455272-F133-AE4E-872E-C71F9B1D47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68DE268-04F1-FA45-9AA9-C46EC5E5D2CE}" type="slidenum">
              <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34395991"/>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rawing of a family">
            <a:extLst>
              <a:ext uri="{FF2B5EF4-FFF2-40B4-BE49-F238E27FC236}">
                <a16:creationId xmlns:a16="http://schemas.microsoft.com/office/drawing/2014/main" id="{A0E5BA07-8564-504D-B46E-40F65B49412D}"/>
              </a:ext>
            </a:extLst>
          </p:cNvPr>
          <p:cNvPicPr>
            <a:picLocks noGrp="1" noChangeAspect="1"/>
          </p:cNvPicPr>
          <p:nvPr>
            <p:ph idx="1"/>
          </p:nvPr>
        </p:nvPicPr>
        <p:blipFill>
          <a:blip r:embed="rId2" cstate="screen">
            <a:graysc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a:off x="824022" y="1995418"/>
            <a:ext cx="2866980" cy="35237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Content Placeholder 3" descr="Drawing of a family">
            <a:extLst>
              <a:ext uri="{FF2B5EF4-FFF2-40B4-BE49-F238E27FC236}">
                <a16:creationId xmlns:a16="http://schemas.microsoft.com/office/drawing/2014/main" id="{A8B0DF64-3A59-D540-BCFB-33CDB9CE9365}"/>
              </a:ext>
            </a:extLst>
          </p:cNvPr>
          <p:cNvPicPr>
            <a:picLocks noChangeAspect="1"/>
          </p:cNvPicPr>
          <p:nvPr/>
        </p:nvPicPr>
        <p:blipFill>
          <a:blip r:embed="rId4" cstate="screen">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a:ext>
            </a:extLst>
          </a:blip>
          <a:stretch>
            <a:fillRect/>
          </a:stretch>
        </p:blipFill>
        <p:spPr>
          <a:xfrm>
            <a:off x="4745562" y="1976288"/>
            <a:ext cx="2632806" cy="35237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Content Placeholder 3" descr="Drawing of a family">
            <a:extLst>
              <a:ext uri="{FF2B5EF4-FFF2-40B4-BE49-F238E27FC236}">
                <a16:creationId xmlns:a16="http://schemas.microsoft.com/office/drawing/2014/main" id="{16BAA76A-AA68-7E4A-9C21-D1FB6BF4D8D8}"/>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157694" y="2005782"/>
            <a:ext cx="3072776" cy="35237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BB889314-059E-2544-979F-B046FF529203}"/>
              </a:ext>
            </a:extLst>
          </p:cNvPr>
          <p:cNvSpPr txBox="1"/>
          <p:nvPr/>
        </p:nvSpPr>
        <p:spPr>
          <a:xfrm>
            <a:off x="1196733" y="937846"/>
            <a:ext cx="7368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rPr>
              <a:t>English Speaking</a:t>
            </a:r>
          </a:p>
        </p:txBody>
      </p:sp>
      <p:sp>
        <p:nvSpPr>
          <p:cNvPr id="9" name="TextBox 8">
            <a:extLst>
              <a:ext uri="{FF2B5EF4-FFF2-40B4-BE49-F238E27FC236}">
                <a16:creationId xmlns:a16="http://schemas.microsoft.com/office/drawing/2014/main" id="{7621210B-F500-CF45-B83F-94DD4DBA4867}"/>
              </a:ext>
            </a:extLst>
          </p:cNvPr>
          <p:cNvSpPr txBox="1"/>
          <p:nvPr/>
        </p:nvSpPr>
        <p:spPr>
          <a:xfrm>
            <a:off x="8157693" y="877566"/>
            <a:ext cx="302538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rPr>
              <a:t>Non-English Speaking: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Calibri" panose="020F0502020204030204"/>
                <a:ea typeface="+mn-ea"/>
                <a:cs typeface="+mn-cs"/>
              </a:rPr>
              <a:t>Spanish, Portuguese, Haitian</a:t>
            </a:r>
            <a:r>
              <a:rPr kumimoji="0" lang="en-US" sz="1800" b="0" i="0" u="none" strike="noStrike" kern="1200" cap="none" spc="0" normalizeH="0" baseline="0" noProof="0">
                <a:ln>
                  <a:noFill/>
                </a:ln>
                <a:solidFill>
                  <a:srgbClr val="18818C"/>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lumMod val="50000"/>
                  </a:prstClr>
                </a:solidFill>
                <a:effectLst/>
                <a:uLnTx/>
                <a:uFillTx/>
                <a:latin typeface="Baskerville" panose="02020502070401020303" pitchFamily="18" charset="0"/>
                <a:ea typeface="Baskerville" panose="02020502070401020303" pitchFamily="18" charset="0"/>
                <a:cs typeface="+mn-cs"/>
              </a:rPr>
              <a:t>What is additional and different?</a:t>
            </a:r>
          </a:p>
        </p:txBody>
      </p:sp>
      <p:sp>
        <p:nvSpPr>
          <p:cNvPr id="2" name="TextBox 1">
            <a:extLst>
              <a:ext uri="{FF2B5EF4-FFF2-40B4-BE49-F238E27FC236}">
                <a16:creationId xmlns:a16="http://schemas.microsoft.com/office/drawing/2014/main" id="{7C4985DF-F148-DE4D-B933-665B48C35FF3}"/>
              </a:ext>
            </a:extLst>
          </p:cNvPr>
          <p:cNvSpPr txBox="1"/>
          <p:nvPr/>
        </p:nvSpPr>
        <p:spPr>
          <a:xfrm>
            <a:off x="572032" y="5865269"/>
            <a:ext cx="10676834" cy="400110"/>
          </a:xfrm>
          <a:prstGeom prst="rect">
            <a:avLst/>
          </a:prstGeom>
          <a:solidFill>
            <a:schemeClr val="accent5">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13 Disabilities •  13 Disabilities • 13 Disabilities •  13 Disabilities • 13 Disabilities • 13 Disabilities</a:t>
            </a:r>
          </a:p>
        </p:txBody>
      </p:sp>
      <p:sp>
        <p:nvSpPr>
          <p:cNvPr id="3" name="Title 2">
            <a:extLst>
              <a:ext uri="{FF2B5EF4-FFF2-40B4-BE49-F238E27FC236}">
                <a16:creationId xmlns:a16="http://schemas.microsoft.com/office/drawing/2014/main" id="{9132687C-D9E2-464D-8620-2F6E7E3408D1}"/>
              </a:ext>
            </a:extLst>
          </p:cNvPr>
          <p:cNvSpPr txBox="1">
            <a:spLocks noGrp="1"/>
          </p:cNvSpPr>
          <p:nvPr>
            <p:ph type="title" idx="4294967295"/>
          </p:nvPr>
        </p:nvSpPr>
        <p:spPr>
          <a:xfrm>
            <a:off x="203199" y="279400"/>
            <a:ext cx="1188121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Commonalities &amp; Differences in Diverse Families Who Have Children with Disabilities</a:t>
            </a:r>
          </a:p>
        </p:txBody>
      </p:sp>
      <p:sp>
        <p:nvSpPr>
          <p:cNvPr id="12" name="Slide Number Placeholder 5">
            <a:extLst>
              <a:ext uri="{FF2B5EF4-FFF2-40B4-BE49-F238E27FC236}">
                <a16:creationId xmlns:a16="http://schemas.microsoft.com/office/drawing/2014/main" id="{C00350BD-C252-49FE-B120-F9669BC1F0B8}"/>
              </a:ext>
            </a:extLst>
          </p:cNvPr>
          <p:cNvSpPr>
            <a:spLocks noGrp="1"/>
          </p:cNvSpPr>
          <p:nvPr>
            <p:ph type="sldNum" sz="quarter" idx="12"/>
          </p:nvPr>
        </p:nvSpPr>
        <p:spPr>
          <a:xfrm>
            <a:off x="11391152" y="6434524"/>
            <a:ext cx="6932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360CA8F-F514-214A-89EC-AD73BFCA6EEC}"/>
              </a:ext>
            </a:extLst>
          </p:cNvPr>
          <p:cNvSpPr txBox="1"/>
          <p:nvPr/>
        </p:nvSpPr>
        <p:spPr>
          <a:xfrm>
            <a:off x="4642274" y="925726"/>
            <a:ext cx="28669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50"/>
                </a:solidFill>
                <a:effectLst/>
                <a:uLnTx/>
                <a:uFillTx/>
                <a:latin typeface="Calibri" panose="020F0502020204030204"/>
                <a:ea typeface="+mn-ea"/>
                <a:cs typeface="+mn-cs"/>
              </a:rPr>
              <a:t>Dual Language </a:t>
            </a:r>
            <a:r>
              <a:rPr kumimoji="0" lang="en-US" sz="1800" b="0" i="0" u="none" strike="noStrike" kern="1200" cap="none" spc="0" normalizeH="0" baseline="0" noProof="0">
                <a:ln>
                  <a:noFill/>
                </a:ln>
                <a:solidFill>
                  <a:srgbClr val="18818C"/>
                </a:solidFill>
                <a:effectLst/>
                <a:uLnTx/>
                <a:uFillTx/>
                <a:latin typeface="Calibri" panose="020F0502020204030204"/>
                <a:ea typeface="+mn-ea"/>
                <a:cs typeface="+mn-cs"/>
              </a:rPr>
              <a:t>(English+ Spanish, Port. Haitian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8818C"/>
                </a:solidFill>
                <a:effectLst/>
                <a:uLnTx/>
                <a:uFillTx/>
                <a:latin typeface="Calibri" panose="020F0502020204030204"/>
                <a:ea typeface="+mn-ea"/>
                <a:cs typeface="+mn-cs"/>
              </a:rPr>
              <a:t>Speaking Families</a:t>
            </a:r>
          </a:p>
        </p:txBody>
      </p:sp>
      <p:sp>
        <p:nvSpPr>
          <p:cNvPr id="11" name="Up Arrow 10" descr="Up arrow">
            <a:extLst>
              <a:ext uri="{FF2B5EF4-FFF2-40B4-BE49-F238E27FC236}">
                <a16:creationId xmlns:a16="http://schemas.microsoft.com/office/drawing/2014/main" id="{57B9853D-4EA0-1B4A-93CF-8378E696ED7C}"/>
              </a:ext>
            </a:extLst>
          </p:cNvPr>
          <p:cNvSpPr/>
          <p:nvPr/>
        </p:nvSpPr>
        <p:spPr>
          <a:xfrm>
            <a:off x="2182761" y="5619048"/>
            <a:ext cx="147484" cy="2769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descr="Up arrow">
            <a:extLst>
              <a:ext uri="{FF2B5EF4-FFF2-40B4-BE49-F238E27FC236}">
                <a16:creationId xmlns:a16="http://schemas.microsoft.com/office/drawing/2014/main" id="{CB7A1B10-7832-214A-9949-3ED1EE6CD9D2}"/>
              </a:ext>
            </a:extLst>
          </p:cNvPr>
          <p:cNvSpPr/>
          <p:nvPr/>
        </p:nvSpPr>
        <p:spPr>
          <a:xfrm>
            <a:off x="6036992" y="5594471"/>
            <a:ext cx="147484" cy="2769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descr="Up arrow">
            <a:extLst>
              <a:ext uri="{FF2B5EF4-FFF2-40B4-BE49-F238E27FC236}">
                <a16:creationId xmlns:a16="http://schemas.microsoft.com/office/drawing/2014/main" id="{2F0E85D1-E317-BB4C-9480-24B0E3DE41F6}"/>
              </a:ext>
            </a:extLst>
          </p:cNvPr>
          <p:cNvSpPr/>
          <p:nvPr/>
        </p:nvSpPr>
        <p:spPr>
          <a:xfrm>
            <a:off x="9655280" y="5614136"/>
            <a:ext cx="147484" cy="27699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801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0C6C30-372D-D342-B8F4-26B47A4C77BC}"/>
              </a:ext>
            </a:extLst>
          </p:cNvPr>
          <p:cNvSpPr>
            <a:spLocks noGrp="1"/>
          </p:cNvSpPr>
          <p:nvPr>
            <p:ph type="ctrTitle"/>
          </p:nvPr>
        </p:nvSpPr>
        <p:spPr/>
        <p:txBody>
          <a:bodyPr/>
          <a:lstStyle/>
          <a:p>
            <a:r>
              <a:rPr lang="en-US" b="1">
                <a:solidFill>
                  <a:schemeClr val="accent1"/>
                </a:solidFill>
              </a:rPr>
              <a:t>Where have we been?</a:t>
            </a:r>
          </a:p>
        </p:txBody>
      </p:sp>
      <p:sp>
        <p:nvSpPr>
          <p:cNvPr id="4" name="Subtitle 3">
            <a:extLst>
              <a:ext uri="{FF2B5EF4-FFF2-40B4-BE49-F238E27FC236}">
                <a16:creationId xmlns:a16="http://schemas.microsoft.com/office/drawing/2014/main" id="{F4CE3491-8652-4242-B9F4-3AA092A9A3CC}"/>
              </a:ext>
            </a:extLst>
          </p:cNvPr>
          <p:cNvSpPr>
            <a:spLocks noGrp="1"/>
          </p:cNvSpPr>
          <p:nvPr>
            <p:ph type="subTitle" idx="1"/>
          </p:nvPr>
        </p:nvSpPr>
        <p:spPr/>
        <p:txBody>
          <a:bodyPr/>
          <a:lstStyle/>
          <a:p>
            <a:r>
              <a:rPr lang="en-US" altLang="en-US" b="1">
                <a:solidFill>
                  <a:srgbClr val="7F7F7F"/>
                </a:solidFill>
                <a:latin typeface="Edwardian Script ITC" panose="030303020407070D0804" pitchFamily="66" charset="77"/>
                <a:ea typeface="ＭＳ Ｐゴシック" panose="020B0600070205080204" pitchFamily="34" charset="-128"/>
              </a:rPr>
              <a:t>Bilingual English Language Learners</a:t>
            </a:r>
          </a:p>
          <a:p>
            <a:endParaRPr lang="en-US"/>
          </a:p>
        </p:txBody>
      </p:sp>
    </p:spTree>
    <p:extLst>
      <p:ext uri="{BB962C8B-B14F-4D97-AF65-F5344CB8AC3E}">
        <p14:creationId xmlns:p14="http://schemas.microsoft.com/office/powerpoint/2010/main" val="3126446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5429" y="365126"/>
            <a:ext cx="11495313" cy="967446"/>
          </a:xfrm>
        </p:spPr>
        <p:txBody>
          <a:bodyPr/>
          <a:lstStyle/>
          <a:p>
            <a:r>
              <a:rPr lang="en-US"/>
              <a:t>Current Historical Context: </a:t>
            </a:r>
            <a:r>
              <a:rPr lang="en-US" sz="2800"/>
              <a:t>EDUCATIONAL MISSION EVOLUTION</a:t>
            </a:r>
            <a:endParaRPr lang="en-US"/>
          </a:p>
        </p:txBody>
      </p:sp>
      <p:graphicFrame>
        <p:nvGraphicFramePr>
          <p:cNvPr id="2" name="Content Placeholder 1" descr="Graph showing history of compulsory education"/>
          <p:cNvGraphicFramePr>
            <a:graphicFrameLocks noGrp="1"/>
          </p:cNvGraphicFramePr>
          <p:nvPr>
            <p:ph idx="1"/>
            <p:extLst>
              <p:ext uri="{D42A27DB-BD31-4B8C-83A1-F6EECF244321}">
                <p14:modId xmlns:p14="http://schemas.microsoft.com/office/powerpoint/2010/main" val="2648855915"/>
              </p:ext>
            </p:extLst>
          </p:nvPr>
        </p:nvGraphicFramePr>
        <p:xfrm>
          <a:off x="1690255" y="1332571"/>
          <a:ext cx="9547403" cy="5023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graph showing history of compulsory schooling">
            <a:extLst>
              <a:ext uri="{FF2B5EF4-FFF2-40B4-BE49-F238E27FC236}">
                <a16:creationId xmlns:a16="http://schemas.microsoft.com/office/drawing/2014/main" id="{C6B62A89-E015-AF4F-AE74-9AF212B0135E}"/>
              </a:ext>
            </a:extLst>
          </p:cNvPr>
          <p:cNvPicPr/>
          <p:nvPr/>
        </p:nvPicPr>
        <p:blipFill>
          <a:blip r:embed="rId8">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884233" y="4308762"/>
            <a:ext cx="2763475" cy="1834838"/>
          </a:xfrm>
          <a:prstGeom prst="rect">
            <a:avLst/>
          </a:prstGeom>
        </p:spPr>
      </p:pic>
      <p:pic>
        <p:nvPicPr>
          <p:cNvPr id="7" name="Picture 6" descr="graph">
            <a:extLst>
              <a:ext uri="{FF2B5EF4-FFF2-40B4-BE49-F238E27FC236}">
                <a16:creationId xmlns:a16="http://schemas.microsoft.com/office/drawing/2014/main" id="{E9F5B7D1-B93F-A546-B326-AE952C5EF6E6}"/>
              </a:ext>
            </a:extLst>
          </p:cNvPr>
          <p:cNvPicPr/>
          <p:nvPr/>
        </p:nvPicPr>
        <p:blipFill>
          <a:blip r:embed="rId9">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285018" y="4192859"/>
            <a:ext cx="2563090" cy="1846952"/>
          </a:xfrm>
          <a:prstGeom prst="rect">
            <a:avLst/>
          </a:prstGeom>
        </p:spPr>
      </p:pic>
      <p:sp>
        <p:nvSpPr>
          <p:cNvPr id="8" name="Slide Number Placeholder 7">
            <a:extLst>
              <a:ext uri="{FF2B5EF4-FFF2-40B4-BE49-F238E27FC236}">
                <a16:creationId xmlns:a16="http://schemas.microsoft.com/office/drawing/2014/main" id="{9628A8AD-33FD-9148-AE70-2F6E43B567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52E2D-6A97-5348-BC6F-63676817AE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CE6748-B9C0-2B43-88B1-11C9BE840773}"/>
              </a:ext>
            </a:extLst>
          </p:cNvPr>
          <p:cNvSpPr txBox="1"/>
          <p:nvPr/>
        </p:nvSpPr>
        <p:spPr>
          <a:xfrm rot="16200000">
            <a:off x="-225618" y="3573663"/>
            <a:ext cx="21034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Edwardian Script ITC" panose="030303020407070D0804" pitchFamily="66" charset="77"/>
                <a:ea typeface="+mn-ea"/>
                <a:cs typeface="Forte" panose="020F0502020204030204" pitchFamily="34" charset="0"/>
              </a:rPr>
              <a:t>where we are</a:t>
            </a:r>
          </a:p>
        </p:txBody>
      </p:sp>
      <p:sp>
        <p:nvSpPr>
          <p:cNvPr id="9" name="TextBox 8">
            <a:extLst>
              <a:ext uri="{FF2B5EF4-FFF2-40B4-BE49-F238E27FC236}">
                <a16:creationId xmlns:a16="http://schemas.microsoft.com/office/drawing/2014/main" id="{30CF1C04-4CAF-3F4B-90EA-E37F6FA7A558}"/>
              </a:ext>
            </a:extLst>
          </p:cNvPr>
          <p:cNvSpPr txBox="1"/>
          <p:nvPr/>
        </p:nvSpPr>
        <p:spPr>
          <a:xfrm>
            <a:off x="1557867" y="5774267"/>
            <a:ext cx="16257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Serpa (2017)</a:t>
            </a:r>
          </a:p>
        </p:txBody>
      </p:sp>
      <p:sp>
        <p:nvSpPr>
          <p:cNvPr id="10" name="Date Placeholder 9">
            <a:extLst>
              <a:ext uri="{FF2B5EF4-FFF2-40B4-BE49-F238E27FC236}">
                <a16:creationId xmlns:a16="http://schemas.microsoft.com/office/drawing/2014/main" id="{19D63DFD-5F83-8F46-98B9-1425845DCD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a:t>
            </a:r>
          </a:p>
        </p:txBody>
      </p:sp>
      <p:sp>
        <p:nvSpPr>
          <p:cNvPr id="3" name="Triangle 2" descr="triangle">
            <a:extLst>
              <a:ext uri="{FF2B5EF4-FFF2-40B4-BE49-F238E27FC236}">
                <a16:creationId xmlns:a16="http://schemas.microsoft.com/office/drawing/2014/main" id="{31AFC5E9-B652-6143-8004-F12B72FBAD54}"/>
              </a:ext>
            </a:extLst>
          </p:cNvPr>
          <p:cNvSpPr/>
          <p:nvPr/>
        </p:nvSpPr>
        <p:spPr>
          <a:xfrm rot="10800000">
            <a:off x="5957457" y="1498829"/>
            <a:ext cx="942109" cy="10504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riangle 10" descr="triangle">
            <a:extLst>
              <a:ext uri="{FF2B5EF4-FFF2-40B4-BE49-F238E27FC236}">
                <a16:creationId xmlns:a16="http://schemas.microsoft.com/office/drawing/2014/main" id="{6800B647-FDB0-EA46-A85B-C59615BCA608}"/>
              </a:ext>
            </a:extLst>
          </p:cNvPr>
          <p:cNvSpPr/>
          <p:nvPr/>
        </p:nvSpPr>
        <p:spPr>
          <a:xfrm rot="10800000">
            <a:off x="2743195" y="1498828"/>
            <a:ext cx="942110" cy="1701577"/>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24688"/>
      </p:ext>
    </p:extLst>
  </p:cSld>
  <p:clrMapOvr>
    <a:masterClrMapping/>
  </p:clrMapOvr>
  <mc:AlternateContent xmlns:mc="http://schemas.openxmlformats.org/markup-compatibility/2006" xmlns:p14="http://schemas.microsoft.com/office/powerpoint/2010/main">
    <mc:Choice Requires="p14">
      <p:transition spd="slow" p14:dur="4750">
        <p:push dir="u"/>
      </p:transition>
    </mc:Choice>
    <mc:Fallback xmlns="">
      <p:transition spd="slow">
        <p:push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B4112F-58C8-A746-9CA2-88CACA36FB92}"/>
              </a:ext>
            </a:extLst>
          </p:cNvPr>
          <p:cNvSpPr>
            <a:spLocks noGrp="1"/>
          </p:cNvSpPr>
          <p:nvPr>
            <p:ph type="title"/>
          </p:nvPr>
        </p:nvSpPr>
        <p:spPr>
          <a:xfrm>
            <a:off x="6094105" y="802955"/>
            <a:ext cx="4977976" cy="1454051"/>
          </a:xfrm>
        </p:spPr>
        <p:txBody>
          <a:bodyPr>
            <a:normAutofit fontScale="90000"/>
          </a:bodyPr>
          <a:lstStyle/>
          <a:p>
            <a:r>
              <a:rPr lang="en-US" sz="4100">
                <a:solidFill>
                  <a:srgbClr val="000000"/>
                </a:solidFill>
              </a:rPr>
              <a:t>Since Q2 emphasis has been on English Only for B-EL </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Classroom">
            <a:extLst>
              <a:ext uri="{FF2B5EF4-FFF2-40B4-BE49-F238E27FC236}">
                <a16:creationId xmlns:a16="http://schemas.microsoft.com/office/drawing/2014/main" id="{ADF95FDC-0EFB-4232-A893-867BAF7923C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0CDA5F69-FFC3-A648-8034-38BD0DBEF896}"/>
              </a:ext>
            </a:extLst>
          </p:cNvPr>
          <p:cNvSpPr>
            <a:spLocks noGrp="1"/>
          </p:cNvSpPr>
          <p:nvPr>
            <p:ph idx="1"/>
          </p:nvPr>
        </p:nvSpPr>
        <p:spPr>
          <a:xfrm>
            <a:off x="6090574" y="2421682"/>
            <a:ext cx="4977578" cy="3639289"/>
          </a:xfrm>
        </p:spPr>
        <p:txBody>
          <a:bodyPr anchor="ctr">
            <a:normAutofit/>
          </a:bodyPr>
          <a:lstStyle/>
          <a:p>
            <a:r>
              <a:rPr lang="en-US" sz="2000">
                <a:solidFill>
                  <a:srgbClr val="000000"/>
                </a:solidFill>
              </a:rPr>
              <a:t>Confusion about the effects of bilingualism</a:t>
            </a:r>
            <a:r>
              <a:rPr lang="en-US" sz="2000" b="1">
                <a:solidFill>
                  <a:srgbClr val="000000"/>
                </a:solidFill>
              </a:rPr>
              <a:t> as a positive outcome</a:t>
            </a:r>
            <a:endParaRPr lang="en-US" sz="2000">
              <a:solidFill>
                <a:srgbClr val="000000"/>
              </a:solidFill>
            </a:endParaRPr>
          </a:p>
          <a:p>
            <a:r>
              <a:rPr lang="en-US" sz="2000">
                <a:solidFill>
                  <a:srgbClr val="000000"/>
                </a:solidFill>
              </a:rPr>
              <a:t>Language and Culture of Home mainly invisible at school</a:t>
            </a:r>
          </a:p>
          <a:p>
            <a:r>
              <a:rPr lang="en-US" sz="2000">
                <a:solidFill>
                  <a:srgbClr val="000000"/>
                </a:solidFill>
              </a:rPr>
              <a:t>Most public-school teachers are mainly monolingual English while </a:t>
            </a:r>
            <a:r>
              <a:rPr lang="en-US" sz="2000"/>
              <a:t>76 percent of the nation’s English-learners speak Spanish. </a:t>
            </a:r>
            <a:endParaRPr lang="en-US" sz="2000">
              <a:solidFill>
                <a:srgbClr val="000000"/>
              </a:solidFill>
            </a:endParaRPr>
          </a:p>
          <a:p>
            <a:r>
              <a:rPr lang="en-US" sz="2000">
                <a:solidFill>
                  <a:srgbClr val="000000"/>
                </a:solidFill>
              </a:rPr>
              <a:t>Limited awareness or acknowledgement of the negative consequences for B-EL children who became ashamed of their families because…</a:t>
            </a:r>
          </a:p>
        </p:txBody>
      </p:sp>
    </p:spTree>
    <p:extLst>
      <p:ext uri="{BB962C8B-B14F-4D97-AF65-F5344CB8AC3E}">
        <p14:creationId xmlns:p14="http://schemas.microsoft.com/office/powerpoint/2010/main" val="11604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0C6C30-372D-D342-B8F4-26B47A4C77BC}"/>
              </a:ext>
            </a:extLst>
          </p:cNvPr>
          <p:cNvSpPr>
            <a:spLocks noGrp="1"/>
          </p:cNvSpPr>
          <p:nvPr>
            <p:ph type="ctrTitle"/>
          </p:nvPr>
        </p:nvSpPr>
        <p:spPr/>
        <p:txBody>
          <a:bodyPr/>
          <a:lstStyle/>
          <a:p>
            <a:r>
              <a:rPr lang="en-US" b="1">
                <a:solidFill>
                  <a:schemeClr val="accent1"/>
                </a:solidFill>
              </a:rPr>
              <a:t>Where are we?</a:t>
            </a:r>
          </a:p>
        </p:txBody>
      </p:sp>
      <p:sp>
        <p:nvSpPr>
          <p:cNvPr id="4" name="Subtitle 3">
            <a:extLst>
              <a:ext uri="{FF2B5EF4-FFF2-40B4-BE49-F238E27FC236}">
                <a16:creationId xmlns:a16="http://schemas.microsoft.com/office/drawing/2014/main" id="{F4CE3491-8652-4242-B9F4-3AA092A9A3CC}"/>
              </a:ext>
            </a:extLst>
          </p:cNvPr>
          <p:cNvSpPr>
            <a:spLocks noGrp="1"/>
          </p:cNvSpPr>
          <p:nvPr>
            <p:ph type="subTitle" idx="1"/>
          </p:nvPr>
        </p:nvSpPr>
        <p:spPr/>
        <p:txBody>
          <a:bodyPr/>
          <a:lstStyle/>
          <a:p>
            <a:r>
              <a:rPr lang="en-US" altLang="en-US" b="1">
                <a:solidFill>
                  <a:srgbClr val="7F7F7F"/>
                </a:solidFill>
                <a:latin typeface="Edwardian Script ITC" panose="030303020407070D0804" pitchFamily="66" charset="77"/>
                <a:ea typeface="ＭＳ Ｐゴシック" panose="020B0600070205080204" pitchFamily="34" charset="-128"/>
              </a:rPr>
              <a:t>Bilingual English Language Learners</a:t>
            </a:r>
          </a:p>
          <a:p>
            <a:endParaRPr lang="en-US"/>
          </a:p>
        </p:txBody>
      </p:sp>
    </p:spTree>
    <p:extLst>
      <p:ext uri="{BB962C8B-B14F-4D97-AF65-F5344CB8AC3E}">
        <p14:creationId xmlns:p14="http://schemas.microsoft.com/office/powerpoint/2010/main" val="1174645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5429" y="365126"/>
            <a:ext cx="11495313" cy="967446"/>
          </a:xfrm>
        </p:spPr>
        <p:txBody>
          <a:bodyPr/>
          <a:lstStyle/>
          <a:p>
            <a:r>
              <a:rPr lang="en-US" dirty="0"/>
              <a:t>Current Historical Context: </a:t>
            </a:r>
            <a:r>
              <a:rPr lang="en-US" sz="2800" dirty="0"/>
              <a:t>EDUCATIONAL MISSION EVOLUTION</a:t>
            </a:r>
            <a:endParaRPr lang="en-US" dirty="0"/>
          </a:p>
        </p:txBody>
      </p:sp>
      <p:graphicFrame>
        <p:nvGraphicFramePr>
          <p:cNvPr id="2" name="Content Placeholder 1" descr="x"/>
          <p:cNvGraphicFramePr>
            <a:graphicFrameLocks noGrp="1"/>
          </p:cNvGraphicFramePr>
          <p:nvPr>
            <p:ph idx="1"/>
            <p:extLst>
              <p:ext uri="{D42A27DB-BD31-4B8C-83A1-F6EECF244321}">
                <p14:modId xmlns:p14="http://schemas.microsoft.com/office/powerpoint/2010/main" val="1995364384"/>
              </p:ext>
            </p:extLst>
          </p:nvPr>
        </p:nvGraphicFramePr>
        <p:xfrm>
          <a:off x="1981199" y="1332571"/>
          <a:ext cx="8866909" cy="5023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graph">
            <a:extLst>
              <a:ext uri="{FF2B5EF4-FFF2-40B4-BE49-F238E27FC236}">
                <a16:creationId xmlns:a16="http://schemas.microsoft.com/office/drawing/2014/main" id="{C6B62A89-E015-AF4F-AE74-9AF212B0135E}"/>
              </a:ext>
            </a:extLst>
          </p:cNvPr>
          <p:cNvPicPr/>
          <p:nvPr/>
        </p:nvPicPr>
        <p:blipFill>
          <a:blip r:embed="rId8">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884233" y="4714248"/>
            <a:ext cx="2763475" cy="1325563"/>
          </a:xfrm>
          <a:prstGeom prst="rect">
            <a:avLst/>
          </a:prstGeom>
        </p:spPr>
      </p:pic>
      <p:pic>
        <p:nvPicPr>
          <p:cNvPr id="7" name="Picture 6" descr="graph">
            <a:extLst>
              <a:ext uri="{FF2B5EF4-FFF2-40B4-BE49-F238E27FC236}">
                <a16:creationId xmlns:a16="http://schemas.microsoft.com/office/drawing/2014/main" id="{E9F5B7D1-B93F-A546-B326-AE952C5EF6E6}"/>
              </a:ext>
            </a:extLst>
          </p:cNvPr>
          <p:cNvPicPr/>
          <p:nvPr/>
        </p:nvPicPr>
        <p:blipFill>
          <a:blip r:embed="rId9">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285018" y="4201645"/>
            <a:ext cx="2563090" cy="1846952"/>
          </a:xfrm>
          <a:prstGeom prst="rect">
            <a:avLst/>
          </a:prstGeom>
        </p:spPr>
      </p:pic>
      <p:sp>
        <p:nvSpPr>
          <p:cNvPr id="8" name="Slide Number Placeholder 7">
            <a:extLst>
              <a:ext uri="{FF2B5EF4-FFF2-40B4-BE49-F238E27FC236}">
                <a16:creationId xmlns:a16="http://schemas.microsoft.com/office/drawing/2014/main" id="{9628A8AD-33FD-9148-AE70-2F6E43B567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52E2D-6A97-5348-BC6F-63676817AE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CE6748-B9C0-2B43-88B1-11C9BE840773}"/>
              </a:ext>
            </a:extLst>
          </p:cNvPr>
          <p:cNvSpPr txBox="1"/>
          <p:nvPr/>
        </p:nvSpPr>
        <p:spPr>
          <a:xfrm>
            <a:off x="8253380" y="1315368"/>
            <a:ext cx="21034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Edwardian Script ITC" panose="030303020407070D0804" pitchFamily="66" charset="77"/>
                <a:ea typeface="+mn-ea"/>
                <a:cs typeface="Forte" panose="020F0502020204030204" pitchFamily="34" charset="0"/>
              </a:rPr>
              <a:t>where we are</a:t>
            </a:r>
          </a:p>
        </p:txBody>
      </p:sp>
      <p:sp>
        <p:nvSpPr>
          <p:cNvPr id="9" name="TextBox 8">
            <a:extLst>
              <a:ext uri="{FF2B5EF4-FFF2-40B4-BE49-F238E27FC236}">
                <a16:creationId xmlns:a16="http://schemas.microsoft.com/office/drawing/2014/main" id="{30CF1C04-4CAF-3F4B-90EA-E37F6FA7A558}"/>
              </a:ext>
            </a:extLst>
          </p:cNvPr>
          <p:cNvSpPr txBox="1"/>
          <p:nvPr/>
        </p:nvSpPr>
        <p:spPr>
          <a:xfrm>
            <a:off x="1557867" y="5774267"/>
            <a:ext cx="16257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Serpa (2017)</a:t>
            </a:r>
          </a:p>
        </p:txBody>
      </p:sp>
      <p:sp>
        <p:nvSpPr>
          <p:cNvPr id="10" name="Date Placeholder 9">
            <a:extLst>
              <a:ext uri="{FF2B5EF4-FFF2-40B4-BE49-F238E27FC236}">
                <a16:creationId xmlns:a16="http://schemas.microsoft.com/office/drawing/2014/main" id="{19D63DFD-5F83-8F46-98B9-1425845DCD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11/18/20 </a:t>
            </a:r>
          </a:p>
        </p:txBody>
      </p:sp>
      <p:cxnSp>
        <p:nvCxnSpPr>
          <p:cNvPr id="11" name="Straight Connector 10" descr="x">
            <a:extLst>
              <a:ext uri="{FF2B5EF4-FFF2-40B4-BE49-F238E27FC236}">
                <a16:creationId xmlns:a16="http://schemas.microsoft.com/office/drawing/2014/main" id="{76E4D255-237C-094F-8724-60E86B722BB1}"/>
              </a:ext>
            </a:extLst>
          </p:cNvPr>
          <p:cNvCxnSpPr/>
          <p:nvPr/>
        </p:nvCxnSpPr>
        <p:spPr>
          <a:xfrm>
            <a:off x="5569527" y="3103418"/>
            <a:ext cx="2216728" cy="134389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2" name="Straight Connector 11" descr="x">
            <a:extLst>
              <a:ext uri="{FF2B5EF4-FFF2-40B4-BE49-F238E27FC236}">
                <a16:creationId xmlns:a16="http://schemas.microsoft.com/office/drawing/2014/main" id="{877A6C72-9BB1-AF40-B1B8-4E859B45CCCF}"/>
              </a:ext>
            </a:extLst>
          </p:cNvPr>
          <p:cNvCxnSpPr>
            <a:cxnSpLocks/>
          </p:cNvCxnSpPr>
          <p:nvPr/>
        </p:nvCxnSpPr>
        <p:spPr>
          <a:xfrm flipH="1">
            <a:off x="5694218" y="3103418"/>
            <a:ext cx="1787237" cy="134389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5" name="Straight Connector 14" descr="x">
            <a:extLst>
              <a:ext uri="{FF2B5EF4-FFF2-40B4-BE49-F238E27FC236}">
                <a16:creationId xmlns:a16="http://schemas.microsoft.com/office/drawing/2014/main" id="{252771BC-3D6E-3F41-88D1-DC8D6E251C93}"/>
              </a:ext>
            </a:extLst>
          </p:cNvPr>
          <p:cNvCxnSpPr/>
          <p:nvPr/>
        </p:nvCxnSpPr>
        <p:spPr>
          <a:xfrm>
            <a:off x="2175167" y="3754584"/>
            <a:ext cx="2216728" cy="1343891"/>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6" name="Straight Connector 15" descr="x">
            <a:extLst>
              <a:ext uri="{FF2B5EF4-FFF2-40B4-BE49-F238E27FC236}">
                <a16:creationId xmlns:a16="http://schemas.microsoft.com/office/drawing/2014/main" id="{C30DA526-2149-7F48-A7D1-DD268CF212C4}"/>
              </a:ext>
            </a:extLst>
          </p:cNvPr>
          <p:cNvCxnSpPr>
            <a:cxnSpLocks/>
          </p:cNvCxnSpPr>
          <p:nvPr/>
        </p:nvCxnSpPr>
        <p:spPr>
          <a:xfrm flipH="1">
            <a:off x="2299858" y="3754584"/>
            <a:ext cx="1787237" cy="1343891"/>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79937351"/>
      </p:ext>
    </p:extLst>
  </p:cSld>
  <p:clrMapOvr>
    <a:masterClrMapping/>
  </p:clrMapOvr>
  <mc:AlternateContent xmlns:mc="http://schemas.openxmlformats.org/markup-compatibility/2006" xmlns:p14="http://schemas.microsoft.com/office/powerpoint/2010/main">
    <mc:Choice Requires="p14">
      <p:transition spd="slow" p14:dur="4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Segoe SemiBold" panose="020B0703040204020203" pitchFamily="34" charset="0"/>
              </a:rPr>
              <a:t>Day 1: Parents Rights and Opportunities</a:t>
            </a:r>
            <a:endParaRPr lang="en-US" dirty="0"/>
          </a:p>
        </p:txBody>
      </p:sp>
      <p:sp>
        <p:nvSpPr>
          <p:cNvPr id="3" name="Subtitle 2"/>
          <p:cNvSpPr>
            <a:spLocks noGrp="1"/>
          </p:cNvSpPr>
          <p:nvPr>
            <p:ph type="subTitle" idx="1"/>
          </p:nvPr>
        </p:nvSpPr>
        <p:spPr/>
        <p:txBody>
          <a:bodyPr/>
          <a:lstStyle/>
          <a:p>
            <a:r>
              <a:rPr lang="en-US" altLang="zh-CN"/>
              <a:t>February 9, 2021</a:t>
            </a:r>
            <a:endParaRPr lang="zh-CN" altLang="en-US"/>
          </a:p>
        </p:txBody>
      </p:sp>
    </p:spTree>
    <p:extLst>
      <p:ext uri="{BB962C8B-B14F-4D97-AF65-F5344CB8AC3E}">
        <p14:creationId xmlns:p14="http://schemas.microsoft.com/office/powerpoint/2010/main" val="2155850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7"/>
          <p:cNvSpPr>
            <a:spLocks noGrp="1"/>
          </p:cNvSpPr>
          <p:nvPr>
            <p:ph type="title" idx="4294967295"/>
          </p:nvPr>
        </p:nvSpPr>
        <p:spPr>
          <a:xfrm>
            <a:off x="1981200" y="868363"/>
            <a:ext cx="8229600" cy="3200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chemeClr val="accent1"/>
                </a:solidFill>
                <a:effectLst/>
                <a:uLnTx/>
                <a:uFillTx/>
                <a:latin typeface="+mn-lt"/>
                <a:ea typeface="+mn-ea"/>
                <a:cs typeface="+mn-cs"/>
              </a:rPr>
              <a:t>We need to know more and different things. </a:t>
            </a:r>
            <a:r>
              <a:rPr kumimoji="0" lang="en-US" sz="2800" b="0" i="0" u="none" strike="noStrike" kern="1200" cap="none" spc="0" normalizeH="0" baseline="0" noProof="0" dirty="0">
                <a:ln>
                  <a:noFill/>
                </a:ln>
                <a:solidFill>
                  <a:schemeClr val="tx1"/>
                </a:solidFill>
                <a:effectLst/>
                <a:uLnTx/>
                <a:uFillTx/>
                <a:latin typeface="+mn-lt"/>
                <a:ea typeface="+mn-ea"/>
                <a:cs typeface="+mn-cs"/>
              </a:rPr>
              <a:t>-Darling-Hammond</a:t>
            </a:r>
          </a:p>
        </p:txBody>
      </p:sp>
      <p:sp>
        <p:nvSpPr>
          <p:cNvPr id="99334" name="TextBox 2"/>
          <p:cNvSpPr txBox="1">
            <a:spLocks noChangeArrowheads="1"/>
          </p:cNvSpPr>
          <p:nvPr/>
        </p:nvSpPr>
        <p:spPr bwMode="auto">
          <a:xfrm>
            <a:off x="2095500" y="2826127"/>
            <a:ext cx="8001000"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72C4"/>
                </a:solidFill>
                <a:effectLst/>
                <a:uLnTx/>
                <a:uFillTx/>
                <a:latin typeface="Calibri" charset="0"/>
                <a:ea typeface="ＭＳ Ｐゴシック" charset="0"/>
              </a:rPr>
              <a:t>when we want to </a:t>
            </a:r>
            <a:r>
              <a:rPr kumimoji="0" lang="en-US" sz="4400" b="1" i="0" u="sng" strike="noStrike" kern="1200" cap="none" spc="0" normalizeH="0" baseline="0" noProof="0">
                <a:ln>
                  <a:noFill/>
                </a:ln>
                <a:solidFill>
                  <a:srgbClr val="4472C4"/>
                </a:solidFill>
                <a:effectLst/>
                <a:uLnTx/>
                <a:uFillTx/>
                <a:latin typeface="Calibri" charset="0"/>
                <a:ea typeface="ＭＳ Ｐゴシック" charset="0"/>
              </a:rPr>
              <a:t>teach the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4472C4"/>
                </a:solidFill>
                <a:effectLst/>
                <a:uLnTx/>
                <a:uFillTx/>
                <a:latin typeface="Calibri" charset="0"/>
                <a:ea typeface="ＭＳ Ｐゴシック" charset="0"/>
              </a:rPr>
              <a:t>B-ELLs with and without disabilities </a:t>
            </a:r>
            <a:r>
              <a:rPr kumimoji="0" lang="en-US" sz="4400" b="1" i="0" u="sng" strike="noStrike" kern="1200" cap="none" spc="0" normalizeH="0" baseline="0" noProof="0">
                <a:ln>
                  <a:noFill/>
                </a:ln>
                <a:solidFill>
                  <a:srgbClr val="4472C4"/>
                </a:solidFill>
                <a:effectLst/>
                <a:uLnTx/>
                <a:uFillTx/>
                <a:latin typeface="Calibri" charset="0"/>
                <a:ea typeface="ＭＳ Ｐゴシック" charset="0"/>
              </a:rPr>
              <a:t>learn at home </a:t>
            </a:r>
            <a:r>
              <a:rPr kumimoji="0" lang="en-US" sz="4400" b="0" i="0" u="none" strike="noStrike" kern="1200" cap="none" spc="0" normalizeH="0" baseline="0" noProof="0">
                <a:ln>
                  <a:noFill/>
                </a:ln>
                <a:solidFill>
                  <a:srgbClr val="4472C4"/>
                </a:solidFill>
                <a:effectLst/>
                <a:uLnTx/>
                <a:uFillTx/>
                <a:latin typeface="Calibri" charset="0"/>
                <a:ea typeface="ＭＳ Ｐゴシック" charset="0"/>
              </a:rPr>
              <a:t>or at school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17375E"/>
                </a:solidFill>
                <a:effectLst/>
                <a:uLnTx/>
                <a:uFillTx/>
                <a:latin typeface="Calibri" charset="0"/>
                <a:ea typeface="ＭＳ Ｐゴシック" charset="0"/>
              </a:rPr>
              <a:t>- </a:t>
            </a:r>
            <a:r>
              <a:rPr kumimoji="0" lang="en-US" sz="2800" b="0" i="0" u="none" strike="noStrike" kern="1200" cap="none" spc="0" normalizeH="0" baseline="0" noProof="0">
                <a:ln>
                  <a:noFill/>
                </a:ln>
                <a:solidFill>
                  <a:prstClr val="black"/>
                </a:solidFill>
                <a:effectLst/>
                <a:uLnTx/>
                <a:uFillTx/>
                <a:latin typeface="Calibri" charset="0"/>
                <a:ea typeface="ＭＳ Ｐゴシック" charset="0"/>
              </a:rPr>
              <a:t>Adapted from Nacho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17375E"/>
              </a:solidFill>
              <a:effectLst/>
              <a:uLnTx/>
              <a:uFillTx/>
              <a:latin typeface="Calibri" charset="0"/>
              <a:ea typeface="ＭＳ Ｐゴシック" charset="0"/>
            </a:endParaRPr>
          </a:p>
        </p:txBody>
      </p:sp>
      <p:sp>
        <p:nvSpPr>
          <p:cNvPr id="4" name="Slide Number Placeholder 5">
            <a:extLst>
              <a:ext uri="{FF2B5EF4-FFF2-40B4-BE49-F238E27FC236}">
                <a16:creationId xmlns:a16="http://schemas.microsoft.com/office/drawing/2014/main" id="{443DB850-EE37-4B74-9D90-B806BDCD0E55}"/>
              </a:ext>
            </a:extLst>
          </p:cNvPr>
          <p:cNvSpPr>
            <a:spLocks noGrp="1"/>
          </p:cNvSpPr>
          <p:nvPr>
            <p:ph type="sldNum" sz="quarter" idx="12"/>
          </p:nvPr>
        </p:nvSpPr>
        <p:spPr>
          <a:xfrm>
            <a:off x="11391152" y="6434524"/>
            <a:ext cx="6932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47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365125"/>
            <a:ext cx="12061371" cy="1325563"/>
          </a:xfrm>
        </p:spPr>
        <p:txBody>
          <a:bodyPr>
            <a:noAutofit/>
          </a:bodyPr>
          <a:lstStyle/>
          <a:p>
            <a:r>
              <a:rPr lang="en-US" sz="3200"/>
              <a:t>What is different/ADDITIONAL in assessment and teaching when the needs of B-EL and B-ELSWDs are to addressed?</a:t>
            </a:r>
          </a:p>
        </p:txBody>
      </p:sp>
      <p:graphicFrame>
        <p:nvGraphicFramePr>
          <p:cNvPr id="4" name="Content Placeholder 3" descr="x"/>
          <p:cNvGraphicFramePr>
            <a:graphicFrameLocks noGrp="1"/>
          </p:cNvGraphicFramePr>
          <p:nvPr>
            <p:ph idx="1"/>
            <p:extLst>
              <p:ext uri="{D42A27DB-BD31-4B8C-83A1-F6EECF244321}">
                <p14:modId xmlns:p14="http://schemas.microsoft.com/office/powerpoint/2010/main" val="1310993790"/>
              </p:ext>
            </p:extLst>
          </p:nvPr>
        </p:nvGraphicFramePr>
        <p:xfrm>
          <a:off x="2426494" y="2062164"/>
          <a:ext cx="7337822" cy="3783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000008" y="4825411"/>
            <a:ext cx="65292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660066"/>
                </a:solidFill>
                <a:effectLst/>
                <a:uLnTx/>
                <a:uFillTx/>
                <a:latin typeface="Calibri" panose="020F0502020204030204"/>
                <a:ea typeface="+mn-ea"/>
                <a:cs typeface="+mn-cs"/>
              </a:rPr>
              <a:t>Research</a:t>
            </a:r>
            <a:r>
              <a:rPr kumimoji="0" lang="en-US" sz="3200" b="1" i="0" u="none" strike="noStrike" kern="1200" cap="none" spc="0" normalizeH="0" baseline="0" noProof="0">
                <a:ln>
                  <a:noFill/>
                </a:ln>
                <a:solidFill>
                  <a:srgbClr val="037F03"/>
                </a:solidFill>
                <a:effectLst/>
                <a:uLnTx/>
                <a:uFillTx/>
                <a:latin typeface="Calibri" panose="020F0502020204030204"/>
                <a:ea typeface="+mn-ea"/>
                <a:cs typeface="+mn-cs"/>
              </a:rPr>
              <a:t> </a:t>
            </a:r>
            <a:r>
              <a:rPr kumimoji="0" lang="en-US" sz="3200" b="0" i="1" u="none" strike="noStrike" kern="1200" cap="none" spc="0" normalizeH="0" baseline="0" noProof="0">
                <a:ln>
                  <a:noFill/>
                </a:ln>
                <a:solidFill>
                  <a:prstClr val="white">
                    <a:lumMod val="50000"/>
                  </a:prstClr>
                </a:solidFill>
                <a:effectLst/>
                <a:uLnTx/>
                <a:uFillTx/>
                <a:latin typeface="Baskerville"/>
                <a:ea typeface="+mn-ea"/>
                <a:cs typeface="Baskerville"/>
              </a:rPr>
              <a:t>- </a:t>
            </a:r>
            <a:r>
              <a:rPr kumimoji="0" lang="en-US" sz="3200" b="0" i="1" u="none" strike="noStrike" kern="1200" cap="none" spc="0" normalizeH="0" baseline="0" noProof="0">
                <a:ln>
                  <a:noFill/>
                </a:ln>
                <a:solidFill>
                  <a:prstClr val="white">
                    <a:lumMod val="25000"/>
                  </a:prstClr>
                </a:solidFill>
                <a:effectLst/>
                <a:uLnTx/>
                <a:uFillTx/>
                <a:latin typeface="Baskerville"/>
                <a:ea typeface="+mn-ea"/>
                <a:cs typeface="Baskerville"/>
              </a:rPr>
              <a:t>influences these factors  </a:t>
            </a:r>
          </a:p>
        </p:txBody>
      </p:sp>
      <p:sp>
        <p:nvSpPr>
          <p:cNvPr id="3" name="Footer Placeholder 2">
            <a:extLst>
              <a:ext uri="{FF2B5EF4-FFF2-40B4-BE49-F238E27FC236}">
                <a16:creationId xmlns:a16="http://schemas.microsoft.com/office/drawing/2014/main" id="{D6B082F0-F45C-1C45-B39C-B7BA51F628AF}"/>
              </a:ext>
            </a:extLst>
          </p:cNvPr>
          <p:cNvSpPr>
            <a:spLocks noGrp="1"/>
          </p:cNvSpPr>
          <p:nvPr>
            <p:ph type="ftr" sz="quarter" idx="11"/>
          </p:nvPr>
        </p:nvSpPr>
        <p:spPr>
          <a:xfrm>
            <a:off x="4213759" y="6455820"/>
            <a:ext cx="614345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Bilingual English Learners with Disabilities Equity Symposium</a:t>
            </a:r>
          </a:p>
        </p:txBody>
      </p:sp>
      <p:sp>
        <p:nvSpPr>
          <p:cNvPr id="6" name="Slide Number Placeholder 5">
            <a:extLst>
              <a:ext uri="{FF2B5EF4-FFF2-40B4-BE49-F238E27FC236}">
                <a16:creationId xmlns:a16="http://schemas.microsoft.com/office/drawing/2014/main" id="{CC98859A-609F-1D48-8DD2-53EB366D2B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7FE3F-634C-4F43-B4F7-0C9A409437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30A518C-DA08-EA47-B4D0-74EEF80E1032}"/>
              </a:ext>
            </a:extLst>
          </p:cNvPr>
          <p:cNvSpPr txBox="1"/>
          <p:nvPr/>
        </p:nvSpPr>
        <p:spPr>
          <a:xfrm>
            <a:off x="3739243" y="5878286"/>
            <a:ext cx="38768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Serpa, M  (2011)  Graphics by Rinaldi</a:t>
            </a:r>
          </a:p>
        </p:txBody>
      </p:sp>
    </p:spTree>
    <p:extLst>
      <p:ext uri="{BB962C8B-B14F-4D97-AF65-F5344CB8AC3E}">
        <p14:creationId xmlns:p14="http://schemas.microsoft.com/office/powerpoint/2010/main" val="448713961"/>
      </p:ext>
    </p:extLst>
  </p:cSld>
  <p:clrMapOvr>
    <a:masterClrMapping/>
  </p:clrMapOvr>
  <mc:AlternateContent xmlns:mc="http://schemas.openxmlformats.org/markup-compatibility/2006" xmlns:p14="http://schemas.microsoft.com/office/powerpoint/2010/main">
    <mc:Choice Requires="p14">
      <p:transition spd="slow" p14:dur="4750">
        <p:push dir="u"/>
      </p:transition>
    </mc:Choice>
    <mc:Fallback xmlns="">
      <p:transition spd="slow">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1" name="Rectangle 3">
            <a:extLst>
              <a:ext uri="{FF2B5EF4-FFF2-40B4-BE49-F238E27FC236}">
                <a16:creationId xmlns:a16="http://schemas.microsoft.com/office/drawing/2014/main" id="{749F5027-3D7B-A74F-AED7-DCCE14811C02}"/>
              </a:ext>
            </a:extLst>
          </p:cNvPr>
          <p:cNvSpPr>
            <a:spLocks noGrp="1" noChangeArrowheads="1"/>
          </p:cNvSpPr>
          <p:nvPr>
            <p:ph type="title" idx="4294967295"/>
          </p:nvPr>
        </p:nvSpPr>
        <p:spPr>
          <a:xfrm>
            <a:off x="5221288" y="1719263"/>
            <a:ext cx="5949950" cy="43354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400" b="0" i="0" u="none" strike="noStrike" kern="1200" cap="none" spc="0" normalizeH="0" baseline="0" noProof="0" dirty="0">
                <a:ln>
                  <a:noFill/>
                </a:ln>
                <a:solidFill>
                  <a:srgbClr val="FEFFFF"/>
                </a:solidFill>
                <a:effectLst/>
                <a:uLnTx/>
                <a:uFillTx/>
                <a:latin typeface="+mn-lt"/>
                <a:ea typeface="ＭＳ Ｐゴシック" panose="020B0600070205080204" pitchFamily="34" charset="-128"/>
                <a:cs typeface="+mn-cs"/>
              </a:rPr>
              <a:t>Public education "is a right which must be made available to all on equal terms."</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FEFFFF"/>
                </a:solidFill>
                <a:effectLst/>
                <a:uLnTx/>
                <a:uFillTx/>
                <a:latin typeface="+mn-lt"/>
                <a:ea typeface="ＭＳ Ｐゴシック" panose="020B0600070205080204" pitchFamily="34" charset="-128"/>
                <a:cs typeface="+mn-cs"/>
              </a:rPr>
              <a:t>U.S. Supreme Court, Brown v. Board of Education</a:t>
            </a:r>
          </a:p>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800" b="0" i="1" u="none" strike="noStrike" kern="1200" cap="none" spc="0" normalizeH="0" baseline="0" noProof="0" dirty="0">
                <a:ln>
                  <a:noFill/>
                </a:ln>
                <a:solidFill>
                  <a:srgbClr val="FEFFFF"/>
                </a:solidFill>
                <a:effectLst/>
                <a:uLnTx/>
                <a:uFillTx/>
                <a:latin typeface="+mn-lt"/>
                <a:ea typeface="ＭＳ Ｐゴシック" panose="020B0600070205080204" pitchFamily="34" charset="-128"/>
                <a:cs typeface="+mn-cs"/>
              </a:rPr>
              <a:t>(Retrieved  from www.CAST.org June 1,2010) </a:t>
            </a:r>
          </a:p>
        </p:txBody>
      </p:sp>
      <p:sp>
        <p:nvSpPr>
          <p:cNvPr id="4" name="Footer Placeholder 3">
            <a:extLst>
              <a:ext uri="{FF2B5EF4-FFF2-40B4-BE49-F238E27FC236}">
                <a16:creationId xmlns:a16="http://schemas.microsoft.com/office/drawing/2014/main" id="{00564F46-12B2-ED49-897F-94DA24976ECD}"/>
              </a:ext>
            </a:extLst>
          </p:cNvPr>
          <p:cNvSpPr>
            <a:spLocks noGrp="1"/>
          </p:cNvSpPr>
          <p:nvPr>
            <p:ph type="ftr" sz="quarter" idx="11"/>
          </p:nvPr>
        </p:nvSpPr>
        <p:spPr>
          <a:xfrm>
            <a:off x="795528" y="6382512"/>
            <a:ext cx="6757416" cy="32004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mserpa@lesley.edu</a:t>
            </a:r>
          </a:p>
        </p:txBody>
      </p:sp>
      <p:sp>
        <p:nvSpPr>
          <p:cNvPr id="9" name="Oval 8" descr="image of scales of justice">
            <a:extLst>
              <a:ext uri="{FF2B5EF4-FFF2-40B4-BE49-F238E27FC236}">
                <a16:creationId xmlns:a16="http://schemas.microsoft.com/office/drawing/2014/main" id="{FBB817AA-21CF-FA49-985B-A2E9B6C2F8A0}"/>
              </a:ext>
            </a:extLst>
          </p:cNvPr>
          <p:cNvSpPr/>
          <p:nvPr/>
        </p:nvSpPr>
        <p:spPr>
          <a:xfrm>
            <a:off x="1413162" y="2175165"/>
            <a:ext cx="2258290" cy="2424544"/>
          </a:xfrm>
          <a:prstGeom prst="ellipse">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987248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76"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489" name="Rectangle 2">
            <a:extLst>
              <a:ext uri="{FF2B5EF4-FFF2-40B4-BE49-F238E27FC236}">
                <a16:creationId xmlns:a16="http://schemas.microsoft.com/office/drawing/2014/main" id="{CBC232C8-3B24-1D46-93C1-7BD133DDEDF1}"/>
              </a:ext>
            </a:extLst>
          </p:cNvPr>
          <p:cNvSpPr>
            <a:spLocks noGrp="1" noChangeArrowheads="1"/>
          </p:cNvSpPr>
          <p:nvPr>
            <p:ph type="title" idx="4294967295"/>
          </p:nvPr>
        </p:nvSpPr>
        <p:spPr>
          <a:xfrm>
            <a:off x="4978400" y="885825"/>
            <a:ext cx="6526213" cy="46164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US" altLang="en-US" sz="2400" b="1" i="0" u="none" strike="noStrike" kern="1200" cap="none" spc="0" normalizeH="0" baseline="0" noProof="0" dirty="0">
              <a:ln>
                <a:noFill/>
              </a:ln>
              <a:solidFill>
                <a:schemeClr val="tx1"/>
              </a:solidFill>
              <a:effectLst/>
              <a:uLnTx/>
              <a:uFillTx/>
              <a:latin typeface="+mn-lt"/>
              <a:ea typeface="ＭＳ Ｐゴシック" panose="020B0600070205080204" pitchFamily="34" charset="-128"/>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mn-lt"/>
                <a:ea typeface="ＭＳ Ｐゴシック" panose="020B0600070205080204" pitchFamily="34" charset="-128"/>
                <a:cs typeface="+mn-cs"/>
              </a:rPr>
              <a:t>   There is no equity of treatment merely by providing students with the same facilities, textbooks, teachers and curriculum; students who do not understand English are effectively foreclosed from any meaningful education.</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US" altLang="en-US" sz="2800" b="1" i="0" u="none" strike="noStrike" kern="1200" cap="none" spc="0" normalizeH="0" baseline="0" noProof="0" dirty="0">
              <a:ln>
                <a:noFill/>
              </a:ln>
              <a:solidFill>
                <a:schemeClr val="tx1"/>
              </a:solidFill>
              <a:effectLst/>
              <a:uLnTx/>
              <a:uFillTx/>
              <a:latin typeface="+mn-lt"/>
              <a:ea typeface="ＭＳ Ｐゴシック" panose="020B0600070205080204" pitchFamily="34" charset="-128"/>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mn-lt"/>
                <a:ea typeface="ＭＳ Ｐゴシック" panose="020B0600070205080204" pitchFamily="34" charset="-128"/>
                <a:cs typeface="+mn-cs"/>
              </a:rPr>
              <a:t>       -US Supreme Court • Lau vs. Nichols (1974)</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US" altLang="en-US" sz="2400" b="0" i="0" u="none" strike="noStrike" kern="1200" cap="none" spc="0" normalizeH="0" baseline="0" noProof="0" dirty="0">
              <a:ln>
                <a:noFill/>
              </a:ln>
              <a:solidFill>
                <a:schemeClr val="tx1"/>
              </a:solidFill>
              <a:effectLst/>
              <a:uLnTx/>
              <a:uFillTx/>
              <a:latin typeface="+mn-lt"/>
              <a:ea typeface="ＭＳ Ｐゴシック" panose="020B0600070205080204" pitchFamily="34" charset="-128"/>
              <a:cs typeface="+mn-cs"/>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US" altLang="en-US" sz="2400" b="0" i="0" u="none" strike="noStrike" kern="1200" cap="none" spc="0" normalizeH="0" baseline="0" noProof="0" dirty="0">
              <a:ln>
                <a:noFill/>
              </a:ln>
              <a:solidFill>
                <a:schemeClr val="tx1"/>
              </a:solidFill>
              <a:effectLst/>
              <a:uLnTx/>
              <a:uFillTx/>
              <a:latin typeface="+mn-lt"/>
              <a:ea typeface="ＭＳ Ｐゴシック" panose="020B0600070205080204" pitchFamily="34" charset="-128"/>
              <a:cs typeface="+mn-cs"/>
            </a:endParaRPr>
          </a:p>
        </p:txBody>
      </p:sp>
      <p:sp>
        <p:nvSpPr>
          <p:cNvPr id="4" name="Oval 3" descr="image of scales of justice">
            <a:extLst>
              <a:ext uri="{FF2B5EF4-FFF2-40B4-BE49-F238E27FC236}">
                <a16:creationId xmlns:a16="http://schemas.microsoft.com/office/drawing/2014/main" id="{D529FD49-583D-F34B-933A-ECAC50E02179}"/>
              </a:ext>
            </a:extLst>
          </p:cNvPr>
          <p:cNvSpPr/>
          <p:nvPr/>
        </p:nvSpPr>
        <p:spPr>
          <a:xfrm>
            <a:off x="1967348" y="2175165"/>
            <a:ext cx="2258290" cy="2424544"/>
          </a:xfrm>
          <a:prstGeom prst="ellipse">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23308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1" y="152400"/>
            <a:ext cx="12093932" cy="1066800"/>
          </a:xfrm>
        </p:spPr>
        <p:txBody>
          <a:bodyPr>
            <a:normAutofit fontScale="90000"/>
          </a:bodyPr>
          <a:lstStyle/>
          <a:p>
            <a:pPr algn="ctr" eaLnBrk="1" hangingPunct="1"/>
            <a:br>
              <a:rPr lang="en-US" sz="1200">
                <a:solidFill>
                  <a:srgbClr val="18818C"/>
                </a:solidFill>
                <a:latin typeface="Calibri" charset="0"/>
                <a:ea typeface="MS PGothic" charset="0"/>
                <a:cs typeface="MS PGothic" charset="0"/>
              </a:rPr>
            </a:br>
            <a:r>
              <a:rPr lang="en-US" sz="3200" b="1">
                <a:solidFill>
                  <a:srgbClr val="7030A0"/>
                </a:solidFill>
                <a:latin typeface="Calibri" charset="0"/>
                <a:ea typeface="MS PGothic" charset="0"/>
                <a:cs typeface="MS PGothic" charset="0"/>
              </a:rPr>
              <a:t>Legal</a:t>
            </a:r>
            <a:r>
              <a:rPr lang="en-US" sz="3200" b="1">
                <a:solidFill>
                  <a:srgbClr val="18818C"/>
                </a:solidFill>
                <a:latin typeface="Calibri" charset="0"/>
                <a:ea typeface="MS PGothic" charset="0"/>
                <a:cs typeface="MS PGothic" charset="0"/>
              </a:rPr>
              <a:t> Foundations For B-English Learners with a Disability (B-ELSWDs)</a:t>
            </a:r>
            <a:br>
              <a:rPr lang="en-US" sz="2900">
                <a:solidFill>
                  <a:srgbClr val="18818C"/>
                </a:solidFill>
                <a:latin typeface="Calibri" charset="0"/>
                <a:ea typeface="MS PGothic" charset="0"/>
                <a:cs typeface="MS PGothic" charset="0"/>
              </a:rPr>
            </a:br>
            <a:endParaRPr lang="en-US" sz="2900">
              <a:solidFill>
                <a:srgbClr val="18818C"/>
              </a:solidFill>
              <a:latin typeface="Calibri" charset="0"/>
              <a:ea typeface="MS PGothic" charset="0"/>
              <a:cs typeface="MS PGothic" charset="0"/>
            </a:endParaRPr>
          </a:p>
        </p:txBody>
      </p:sp>
      <p:graphicFrame>
        <p:nvGraphicFramePr>
          <p:cNvPr id="3" name="Diagram 2" descr="chart showing the overlap of language learning laws, special education laws, and civil rights laws"/>
          <p:cNvGraphicFramePr/>
          <p:nvPr>
            <p:extLst>
              <p:ext uri="{D42A27DB-BD31-4B8C-83A1-F6EECF244321}">
                <p14:modId xmlns:p14="http://schemas.microsoft.com/office/powerpoint/2010/main" val="1272087408"/>
              </p:ext>
            </p:extLst>
          </p:nvPr>
        </p:nvGraphicFramePr>
        <p:xfrm>
          <a:off x="1752600" y="1184564"/>
          <a:ext cx="71628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800600" y="3359151"/>
            <a:ext cx="1441450" cy="830997"/>
          </a:xfrm>
          <a:prstGeom prst="rect">
            <a:avLst/>
          </a:prstGeom>
          <a:noFill/>
        </p:spPr>
        <p:txBody>
          <a:bodyPr>
            <a:spAutoFit/>
          </a:bodyPr>
          <a:lstStyle>
            <a:lvl1pPr eaLnBrk="0" hangingPunct="0">
              <a:defRPr sz="2400">
                <a:solidFill>
                  <a:schemeClr val="tx1"/>
                </a:solidFill>
                <a:latin typeface="Garamond" charset="0"/>
                <a:ea typeface="MS PGothic" charset="0"/>
                <a:cs typeface="MS PGothic" charset="0"/>
              </a:defRPr>
            </a:lvl1pPr>
            <a:lvl2pPr marL="37931725" indent="-37474525" eaLnBrk="0" hangingPunct="0">
              <a:defRPr sz="2400">
                <a:solidFill>
                  <a:schemeClr val="tx1"/>
                </a:solidFill>
                <a:latin typeface="Garamond" charset="0"/>
                <a:ea typeface="MS PGothic" charset="0"/>
                <a:cs typeface="MS PGothic" charset="0"/>
              </a:defRPr>
            </a:lvl2pPr>
            <a:lvl3pPr eaLnBrk="0" hangingPunct="0">
              <a:defRPr sz="2400">
                <a:solidFill>
                  <a:schemeClr val="tx1"/>
                </a:solidFill>
                <a:latin typeface="Garamond" charset="0"/>
                <a:ea typeface="MS PGothic" charset="0"/>
                <a:cs typeface="MS PGothic" charset="0"/>
              </a:defRPr>
            </a:lvl3pPr>
            <a:lvl4pPr eaLnBrk="0" hangingPunct="0">
              <a:defRPr sz="2400">
                <a:solidFill>
                  <a:schemeClr val="tx1"/>
                </a:solidFill>
                <a:latin typeface="Garamond" charset="0"/>
                <a:ea typeface="MS PGothic" charset="0"/>
                <a:cs typeface="MS PGothic" charset="0"/>
              </a:defRPr>
            </a:lvl4pPr>
            <a:lvl5pPr eaLnBrk="0" hangingPunct="0">
              <a:defRPr sz="2400">
                <a:solidFill>
                  <a:schemeClr val="tx1"/>
                </a:solidFill>
                <a:latin typeface="Garamond" charset="0"/>
                <a:ea typeface="MS PGothic" charset="0"/>
                <a:cs typeface="MS PGothic" charset="0"/>
              </a:defRPr>
            </a:lvl5pPr>
            <a:lvl6pPr marL="457200" eaLnBrk="0" fontAlgn="base" hangingPunct="0">
              <a:spcBef>
                <a:spcPct val="0"/>
              </a:spcBef>
              <a:spcAft>
                <a:spcPct val="0"/>
              </a:spcAft>
              <a:defRPr sz="2400">
                <a:solidFill>
                  <a:schemeClr val="tx1"/>
                </a:solidFill>
                <a:latin typeface="Garamond" charset="0"/>
                <a:ea typeface="MS PGothic" charset="0"/>
                <a:cs typeface="MS PGothic" charset="0"/>
              </a:defRPr>
            </a:lvl6pPr>
            <a:lvl7pPr marL="914400" eaLnBrk="0" fontAlgn="base" hangingPunct="0">
              <a:spcBef>
                <a:spcPct val="0"/>
              </a:spcBef>
              <a:spcAft>
                <a:spcPct val="0"/>
              </a:spcAft>
              <a:defRPr sz="2400">
                <a:solidFill>
                  <a:schemeClr val="tx1"/>
                </a:solidFill>
                <a:latin typeface="Garamond" charset="0"/>
                <a:ea typeface="MS PGothic" charset="0"/>
                <a:cs typeface="MS PGothic" charset="0"/>
              </a:defRPr>
            </a:lvl7pPr>
            <a:lvl8pPr marL="1371600" eaLnBrk="0" fontAlgn="base" hangingPunct="0">
              <a:spcBef>
                <a:spcPct val="0"/>
              </a:spcBef>
              <a:spcAft>
                <a:spcPct val="0"/>
              </a:spcAft>
              <a:defRPr sz="2400">
                <a:solidFill>
                  <a:schemeClr val="tx1"/>
                </a:solidFill>
                <a:latin typeface="Garamond" charset="0"/>
                <a:ea typeface="MS PGothic" charset="0"/>
                <a:cs typeface="MS PGothic" charset="0"/>
              </a:defRPr>
            </a:lvl8pPr>
            <a:lvl9pPr marL="1828800" eaLnBrk="0" fontAlgn="base" hangingPunct="0">
              <a:spcBef>
                <a:spcPct val="0"/>
              </a:spcBef>
              <a:spcAft>
                <a:spcPct val="0"/>
              </a:spcAft>
              <a:defRPr sz="2400">
                <a:solidFill>
                  <a:schemeClr val="tx1"/>
                </a:solidFill>
                <a:latin typeface="Garamond"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5278B"/>
                </a:solidFill>
                <a:effectLst>
                  <a:outerShdw blurRad="38100" dist="38100" dir="2700000" algn="tl">
                    <a:srgbClr val="DDDDDD"/>
                  </a:outerShdw>
                </a:effectLst>
                <a:uLnTx/>
                <a:uFillTx/>
                <a:latin typeface="Garamond" charset="0"/>
                <a:ea typeface="MS PGothic" charset="0"/>
                <a:cs typeface="Arial" charset="0"/>
              </a:rPr>
              <a:t>B-ELSWDs</a:t>
            </a:r>
          </a:p>
        </p:txBody>
      </p:sp>
      <p:sp>
        <p:nvSpPr>
          <p:cNvPr id="34821" name="TextBox 9"/>
          <p:cNvSpPr txBox="1">
            <a:spLocks noChangeArrowheads="1"/>
          </p:cNvSpPr>
          <p:nvPr/>
        </p:nvSpPr>
        <p:spPr bwMode="auto">
          <a:xfrm>
            <a:off x="7162800" y="2667001"/>
            <a:ext cx="10668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MS PGothic" charset="0"/>
                <a:cs typeface="MS PGothic" charset="0"/>
              </a:defRPr>
            </a:lvl1pPr>
            <a:lvl2pPr marL="37931725" indent="-37474525" eaLnBrk="0" hangingPunct="0">
              <a:defRPr sz="2400">
                <a:solidFill>
                  <a:schemeClr val="tx1"/>
                </a:solidFill>
                <a:latin typeface="Garamond" charset="0"/>
                <a:ea typeface="MS PGothic" charset="0"/>
                <a:cs typeface="MS PGothic" charset="0"/>
              </a:defRPr>
            </a:lvl2pPr>
            <a:lvl3pPr eaLnBrk="0" hangingPunct="0">
              <a:defRPr sz="2400">
                <a:solidFill>
                  <a:schemeClr val="tx1"/>
                </a:solidFill>
                <a:latin typeface="Garamond" charset="0"/>
                <a:ea typeface="MS PGothic" charset="0"/>
                <a:cs typeface="MS PGothic" charset="0"/>
              </a:defRPr>
            </a:lvl3pPr>
            <a:lvl4pPr eaLnBrk="0" hangingPunct="0">
              <a:defRPr sz="2400">
                <a:solidFill>
                  <a:schemeClr val="tx1"/>
                </a:solidFill>
                <a:latin typeface="Garamond" charset="0"/>
                <a:ea typeface="MS PGothic" charset="0"/>
                <a:cs typeface="MS PGothic" charset="0"/>
              </a:defRPr>
            </a:lvl4pPr>
            <a:lvl5pPr eaLnBrk="0" hangingPunct="0">
              <a:defRPr sz="2400">
                <a:solidFill>
                  <a:schemeClr val="tx1"/>
                </a:solidFill>
                <a:latin typeface="Garamond" charset="0"/>
                <a:ea typeface="MS PGothic" charset="0"/>
                <a:cs typeface="MS PGothic" charset="0"/>
              </a:defRPr>
            </a:lvl5pPr>
            <a:lvl6pPr marL="457200" eaLnBrk="0" fontAlgn="base" hangingPunct="0">
              <a:spcBef>
                <a:spcPct val="0"/>
              </a:spcBef>
              <a:spcAft>
                <a:spcPct val="0"/>
              </a:spcAft>
              <a:defRPr sz="2400">
                <a:solidFill>
                  <a:schemeClr val="tx1"/>
                </a:solidFill>
                <a:latin typeface="Garamond" charset="0"/>
                <a:ea typeface="MS PGothic" charset="0"/>
                <a:cs typeface="MS PGothic" charset="0"/>
              </a:defRPr>
            </a:lvl6pPr>
            <a:lvl7pPr marL="914400" eaLnBrk="0" fontAlgn="base" hangingPunct="0">
              <a:spcBef>
                <a:spcPct val="0"/>
              </a:spcBef>
              <a:spcAft>
                <a:spcPct val="0"/>
              </a:spcAft>
              <a:defRPr sz="2400">
                <a:solidFill>
                  <a:schemeClr val="tx1"/>
                </a:solidFill>
                <a:latin typeface="Garamond" charset="0"/>
                <a:ea typeface="MS PGothic" charset="0"/>
                <a:cs typeface="MS PGothic" charset="0"/>
              </a:defRPr>
            </a:lvl7pPr>
            <a:lvl8pPr marL="1371600" eaLnBrk="0" fontAlgn="base" hangingPunct="0">
              <a:spcBef>
                <a:spcPct val="0"/>
              </a:spcBef>
              <a:spcAft>
                <a:spcPct val="0"/>
              </a:spcAft>
              <a:defRPr sz="2400">
                <a:solidFill>
                  <a:schemeClr val="tx1"/>
                </a:solidFill>
                <a:latin typeface="Garamond" charset="0"/>
                <a:ea typeface="MS PGothic" charset="0"/>
                <a:cs typeface="MS PGothic" charset="0"/>
              </a:defRPr>
            </a:lvl8pPr>
            <a:lvl9pPr marL="1828800" eaLnBrk="0" fontAlgn="base" hangingPunct="0">
              <a:spcBef>
                <a:spcPct val="0"/>
              </a:spcBef>
              <a:spcAft>
                <a:spcPct val="0"/>
              </a:spcAft>
              <a:defRPr sz="2400">
                <a:solidFill>
                  <a:schemeClr val="tx1"/>
                </a:solidFill>
                <a:latin typeface="Garamond"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aramond" charset="0"/>
                <a:ea typeface="MS PGothic" charset="0"/>
              </a:rPr>
              <a:t>Civil Rights Laws </a:t>
            </a:r>
            <a:r>
              <a:rPr kumimoji="0" lang="en-US" sz="1800" b="0" i="0" u="none" strike="noStrike" kern="1200" cap="none" spc="0" normalizeH="0" baseline="0" noProof="0">
                <a:ln>
                  <a:noFill/>
                </a:ln>
                <a:solidFill>
                  <a:prstClr val="black"/>
                </a:solidFill>
                <a:effectLst/>
                <a:uLnTx/>
                <a:uFillTx/>
                <a:latin typeface="Garamond" charset="0"/>
                <a:ea typeface="MS PGothic" charset="0"/>
              </a:rPr>
              <a:t>protect rights of </a:t>
            </a:r>
            <a:r>
              <a:rPr kumimoji="0" lang="en-US" sz="1800" b="0" i="1" u="none" strike="noStrike" kern="1200" cap="none" spc="0" normalizeH="0" baseline="0" noProof="0">
                <a:ln>
                  <a:noFill/>
                </a:ln>
                <a:solidFill>
                  <a:prstClr val="black"/>
                </a:solidFill>
                <a:effectLst/>
                <a:uLnTx/>
                <a:uFillTx/>
                <a:latin typeface="Garamond" charset="0"/>
                <a:ea typeface="MS PGothic" charset="0"/>
              </a:rPr>
              <a:t>all</a:t>
            </a:r>
            <a:r>
              <a:rPr kumimoji="0" lang="en-US" sz="1800" b="0" i="0" u="none" strike="noStrike" kern="1200" cap="none" spc="0" normalizeH="0" baseline="0" noProof="0">
                <a:ln>
                  <a:noFill/>
                </a:ln>
                <a:solidFill>
                  <a:prstClr val="black"/>
                </a:solidFill>
                <a:effectLst/>
                <a:uLnTx/>
                <a:uFillTx/>
                <a:latin typeface="Garamond" charset="0"/>
                <a:ea typeface="MS PGothic" charset="0"/>
              </a:rPr>
              <a:t> students</a:t>
            </a:r>
          </a:p>
        </p:txBody>
      </p:sp>
      <p:sp>
        <p:nvSpPr>
          <p:cNvPr id="34822" name="TextBox 10"/>
          <p:cNvSpPr txBox="1">
            <a:spLocks noChangeArrowheads="1"/>
          </p:cNvSpPr>
          <p:nvPr/>
        </p:nvSpPr>
        <p:spPr bwMode="auto">
          <a:xfrm>
            <a:off x="3663950" y="4100514"/>
            <a:ext cx="1912938"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MS PGothic" charset="0"/>
                <a:cs typeface="MS PGothic" charset="0"/>
              </a:defRPr>
            </a:lvl1pPr>
            <a:lvl2pPr marL="37931725" indent="-37474525" eaLnBrk="0" hangingPunct="0">
              <a:defRPr sz="2400">
                <a:solidFill>
                  <a:schemeClr val="tx1"/>
                </a:solidFill>
                <a:latin typeface="Garamond" charset="0"/>
                <a:ea typeface="MS PGothic" charset="0"/>
                <a:cs typeface="MS PGothic" charset="0"/>
              </a:defRPr>
            </a:lvl2pPr>
            <a:lvl3pPr eaLnBrk="0" hangingPunct="0">
              <a:defRPr sz="2400">
                <a:solidFill>
                  <a:schemeClr val="tx1"/>
                </a:solidFill>
                <a:latin typeface="Garamond" charset="0"/>
                <a:ea typeface="MS PGothic" charset="0"/>
                <a:cs typeface="MS PGothic" charset="0"/>
              </a:defRPr>
            </a:lvl3pPr>
            <a:lvl4pPr eaLnBrk="0" hangingPunct="0">
              <a:defRPr sz="2400">
                <a:solidFill>
                  <a:schemeClr val="tx1"/>
                </a:solidFill>
                <a:latin typeface="Garamond" charset="0"/>
                <a:ea typeface="MS PGothic" charset="0"/>
                <a:cs typeface="MS PGothic" charset="0"/>
              </a:defRPr>
            </a:lvl4pPr>
            <a:lvl5pPr eaLnBrk="0" hangingPunct="0">
              <a:defRPr sz="2400">
                <a:solidFill>
                  <a:schemeClr val="tx1"/>
                </a:solidFill>
                <a:latin typeface="Garamond" charset="0"/>
                <a:ea typeface="MS PGothic" charset="0"/>
                <a:cs typeface="MS PGothic" charset="0"/>
              </a:defRPr>
            </a:lvl5pPr>
            <a:lvl6pPr marL="457200" eaLnBrk="0" fontAlgn="base" hangingPunct="0">
              <a:spcBef>
                <a:spcPct val="0"/>
              </a:spcBef>
              <a:spcAft>
                <a:spcPct val="0"/>
              </a:spcAft>
              <a:defRPr sz="2400">
                <a:solidFill>
                  <a:schemeClr val="tx1"/>
                </a:solidFill>
                <a:latin typeface="Garamond" charset="0"/>
                <a:ea typeface="MS PGothic" charset="0"/>
                <a:cs typeface="MS PGothic" charset="0"/>
              </a:defRPr>
            </a:lvl6pPr>
            <a:lvl7pPr marL="914400" eaLnBrk="0" fontAlgn="base" hangingPunct="0">
              <a:spcBef>
                <a:spcPct val="0"/>
              </a:spcBef>
              <a:spcAft>
                <a:spcPct val="0"/>
              </a:spcAft>
              <a:defRPr sz="2400">
                <a:solidFill>
                  <a:schemeClr val="tx1"/>
                </a:solidFill>
                <a:latin typeface="Garamond" charset="0"/>
                <a:ea typeface="MS PGothic" charset="0"/>
                <a:cs typeface="MS PGothic" charset="0"/>
              </a:defRPr>
            </a:lvl7pPr>
            <a:lvl8pPr marL="1371600" eaLnBrk="0" fontAlgn="base" hangingPunct="0">
              <a:spcBef>
                <a:spcPct val="0"/>
              </a:spcBef>
              <a:spcAft>
                <a:spcPct val="0"/>
              </a:spcAft>
              <a:defRPr sz="2400">
                <a:solidFill>
                  <a:schemeClr val="tx1"/>
                </a:solidFill>
                <a:latin typeface="Garamond" charset="0"/>
                <a:ea typeface="MS PGothic" charset="0"/>
                <a:cs typeface="MS PGothic" charset="0"/>
              </a:defRPr>
            </a:lvl8pPr>
            <a:lvl9pPr marL="1828800" eaLnBrk="0" fontAlgn="base" hangingPunct="0">
              <a:spcBef>
                <a:spcPct val="0"/>
              </a:spcBef>
              <a:spcAft>
                <a:spcPct val="0"/>
              </a:spcAft>
              <a:defRPr sz="2400">
                <a:solidFill>
                  <a:schemeClr val="tx1"/>
                </a:solidFill>
                <a:latin typeface="Garamond"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Garamond" charset="0"/>
                <a:ea typeface="MS PGothic" charset="0"/>
              </a:rPr>
              <a:t>Special Education Laws </a:t>
            </a:r>
            <a:r>
              <a:rPr kumimoji="0" lang="en-US" sz="1800" b="0" i="0" u="none" strike="noStrike" kern="1200" cap="none" spc="0" normalizeH="0" baseline="0" noProof="0">
                <a:ln>
                  <a:noFill/>
                </a:ln>
                <a:solidFill>
                  <a:prstClr val="black"/>
                </a:solidFill>
                <a:effectLst/>
                <a:uLnTx/>
                <a:uFillTx/>
                <a:latin typeface="Garamond" charset="0"/>
                <a:ea typeface="MS PGothic" charset="0"/>
              </a:rPr>
              <a:t>protect rights of </a:t>
            </a:r>
            <a:r>
              <a:rPr kumimoji="0" lang="en-US" sz="1800" b="0" i="1" u="none" strike="noStrike" kern="1200" cap="none" spc="0" normalizeH="0" baseline="0" noProof="0">
                <a:ln>
                  <a:noFill/>
                </a:ln>
                <a:solidFill>
                  <a:prstClr val="black"/>
                </a:solidFill>
                <a:effectLst/>
                <a:uLnTx/>
                <a:uFillTx/>
                <a:latin typeface="Garamond" charset="0"/>
                <a:ea typeface="MS PGothic" charset="0"/>
              </a:rPr>
              <a:t>SWDs</a:t>
            </a:r>
          </a:p>
        </p:txBody>
      </p:sp>
      <p:sp>
        <p:nvSpPr>
          <p:cNvPr id="34823" name="TextBox 12"/>
          <p:cNvSpPr txBox="1">
            <a:spLocks noChangeArrowheads="1"/>
          </p:cNvSpPr>
          <p:nvPr/>
        </p:nvSpPr>
        <p:spPr bwMode="auto">
          <a:xfrm>
            <a:off x="4419600" y="1530350"/>
            <a:ext cx="17526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MS PGothic" charset="0"/>
                <a:cs typeface="MS PGothic" charset="0"/>
              </a:defRPr>
            </a:lvl1pPr>
            <a:lvl2pPr marL="37931725" indent="-37474525" eaLnBrk="0" hangingPunct="0">
              <a:defRPr sz="2400">
                <a:solidFill>
                  <a:schemeClr val="tx1"/>
                </a:solidFill>
                <a:latin typeface="Garamond" charset="0"/>
                <a:ea typeface="MS PGothic" charset="0"/>
                <a:cs typeface="MS PGothic" charset="0"/>
              </a:defRPr>
            </a:lvl2pPr>
            <a:lvl3pPr eaLnBrk="0" hangingPunct="0">
              <a:defRPr sz="2400">
                <a:solidFill>
                  <a:schemeClr val="tx1"/>
                </a:solidFill>
                <a:latin typeface="Garamond" charset="0"/>
                <a:ea typeface="MS PGothic" charset="0"/>
                <a:cs typeface="MS PGothic" charset="0"/>
              </a:defRPr>
            </a:lvl3pPr>
            <a:lvl4pPr eaLnBrk="0" hangingPunct="0">
              <a:defRPr sz="2400">
                <a:solidFill>
                  <a:schemeClr val="tx1"/>
                </a:solidFill>
                <a:latin typeface="Garamond" charset="0"/>
                <a:ea typeface="MS PGothic" charset="0"/>
                <a:cs typeface="MS PGothic" charset="0"/>
              </a:defRPr>
            </a:lvl4pPr>
            <a:lvl5pPr eaLnBrk="0" hangingPunct="0">
              <a:defRPr sz="2400">
                <a:solidFill>
                  <a:schemeClr val="tx1"/>
                </a:solidFill>
                <a:latin typeface="Garamond" charset="0"/>
                <a:ea typeface="MS PGothic" charset="0"/>
                <a:cs typeface="MS PGothic" charset="0"/>
              </a:defRPr>
            </a:lvl5pPr>
            <a:lvl6pPr marL="457200" eaLnBrk="0" fontAlgn="base" hangingPunct="0">
              <a:spcBef>
                <a:spcPct val="0"/>
              </a:spcBef>
              <a:spcAft>
                <a:spcPct val="0"/>
              </a:spcAft>
              <a:defRPr sz="2400">
                <a:solidFill>
                  <a:schemeClr val="tx1"/>
                </a:solidFill>
                <a:latin typeface="Garamond" charset="0"/>
                <a:ea typeface="MS PGothic" charset="0"/>
                <a:cs typeface="MS PGothic" charset="0"/>
              </a:defRPr>
            </a:lvl6pPr>
            <a:lvl7pPr marL="914400" eaLnBrk="0" fontAlgn="base" hangingPunct="0">
              <a:spcBef>
                <a:spcPct val="0"/>
              </a:spcBef>
              <a:spcAft>
                <a:spcPct val="0"/>
              </a:spcAft>
              <a:defRPr sz="2400">
                <a:solidFill>
                  <a:schemeClr val="tx1"/>
                </a:solidFill>
                <a:latin typeface="Garamond" charset="0"/>
                <a:ea typeface="MS PGothic" charset="0"/>
                <a:cs typeface="MS PGothic" charset="0"/>
              </a:defRPr>
            </a:lvl7pPr>
            <a:lvl8pPr marL="1371600" eaLnBrk="0" fontAlgn="base" hangingPunct="0">
              <a:spcBef>
                <a:spcPct val="0"/>
              </a:spcBef>
              <a:spcAft>
                <a:spcPct val="0"/>
              </a:spcAft>
              <a:defRPr sz="2400">
                <a:solidFill>
                  <a:schemeClr val="tx1"/>
                </a:solidFill>
                <a:latin typeface="Garamond" charset="0"/>
                <a:ea typeface="MS PGothic" charset="0"/>
                <a:cs typeface="MS PGothic" charset="0"/>
              </a:defRPr>
            </a:lvl8pPr>
            <a:lvl9pPr marL="1828800" eaLnBrk="0" fontAlgn="base" hangingPunct="0">
              <a:spcBef>
                <a:spcPct val="0"/>
              </a:spcBef>
              <a:spcAft>
                <a:spcPct val="0"/>
              </a:spcAft>
              <a:defRPr sz="2400">
                <a:solidFill>
                  <a:schemeClr val="tx1"/>
                </a:solidFill>
                <a:latin typeface="Garamond"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black"/>
                </a:solidFill>
                <a:effectLst/>
                <a:uLnTx/>
                <a:uFillTx/>
                <a:latin typeface="Garamond" charset="0"/>
                <a:ea typeface="MS PGothic" charset="0"/>
              </a:rPr>
              <a:t>Language Learning Laws </a:t>
            </a:r>
            <a:r>
              <a:rPr kumimoji="0" lang="en-US" sz="1800" b="0" i="0" u="none" strike="noStrike" kern="1200" cap="none" spc="0" normalizeH="0" baseline="0" noProof="0">
                <a:ln>
                  <a:noFill/>
                </a:ln>
                <a:solidFill>
                  <a:prstClr val="black"/>
                </a:solidFill>
                <a:effectLst/>
                <a:uLnTx/>
                <a:uFillTx/>
                <a:latin typeface="Garamond" charset="0"/>
                <a:ea typeface="MS PGothic" charset="0"/>
              </a:rPr>
              <a:t>protect rights of B-</a:t>
            </a:r>
            <a:r>
              <a:rPr kumimoji="0" lang="en-US" sz="1800" b="0" i="1" u="none" strike="noStrike" kern="1200" cap="none" spc="0" normalizeH="0" baseline="0" noProof="0">
                <a:ln>
                  <a:noFill/>
                </a:ln>
                <a:solidFill>
                  <a:prstClr val="black"/>
                </a:solidFill>
                <a:effectLst/>
                <a:uLnTx/>
                <a:uFillTx/>
                <a:latin typeface="Garamond" charset="0"/>
                <a:ea typeface="MS PGothic" charset="0"/>
              </a:rPr>
              <a:t>ELLs</a:t>
            </a:r>
          </a:p>
        </p:txBody>
      </p:sp>
      <p:sp>
        <p:nvSpPr>
          <p:cNvPr id="34824"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Garamond" charset="0"/>
                <a:ea typeface="MS PGothic" charset="0"/>
                <a:cs typeface="MS PGothic" charset="0"/>
              </a:defRPr>
            </a:lvl1pPr>
            <a:lvl2pPr marL="37931725" indent="-37474525" eaLnBrk="0" hangingPunct="0">
              <a:defRPr sz="2400">
                <a:solidFill>
                  <a:schemeClr val="tx1"/>
                </a:solidFill>
                <a:latin typeface="Garamond" charset="0"/>
                <a:ea typeface="MS PGothic" charset="0"/>
                <a:cs typeface="MS PGothic" charset="0"/>
              </a:defRPr>
            </a:lvl2pPr>
            <a:lvl3pPr eaLnBrk="0" hangingPunct="0">
              <a:defRPr sz="2400">
                <a:solidFill>
                  <a:schemeClr val="tx1"/>
                </a:solidFill>
                <a:latin typeface="Garamond" charset="0"/>
                <a:ea typeface="MS PGothic" charset="0"/>
                <a:cs typeface="MS PGothic" charset="0"/>
              </a:defRPr>
            </a:lvl3pPr>
            <a:lvl4pPr eaLnBrk="0" hangingPunct="0">
              <a:defRPr sz="2400">
                <a:solidFill>
                  <a:schemeClr val="tx1"/>
                </a:solidFill>
                <a:latin typeface="Garamond" charset="0"/>
                <a:ea typeface="MS PGothic" charset="0"/>
                <a:cs typeface="MS PGothic" charset="0"/>
              </a:defRPr>
            </a:lvl4pPr>
            <a:lvl5pPr eaLnBrk="0" hangingPunct="0">
              <a:defRPr sz="2400">
                <a:solidFill>
                  <a:schemeClr val="tx1"/>
                </a:solidFill>
                <a:latin typeface="Garamond" charset="0"/>
                <a:ea typeface="MS PGothic" charset="0"/>
                <a:cs typeface="MS PGothic" charset="0"/>
              </a:defRPr>
            </a:lvl5pPr>
            <a:lvl6pPr marL="457200" eaLnBrk="0" fontAlgn="base" hangingPunct="0">
              <a:spcBef>
                <a:spcPct val="0"/>
              </a:spcBef>
              <a:spcAft>
                <a:spcPct val="0"/>
              </a:spcAft>
              <a:defRPr sz="2400">
                <a:solidFill>
                  <a:schemeClr val="tx1"/>
                </a:solidFill>
                <a:latin typeface="Garamond" charset="0"/>
                <a:ea typeface="MS PGothic" charset="0"/>
                <a:cs typeface="MS PGothic" charset="0"/>
              </a:defRPr>
            </a:lvl6pPr>
            <a:lvl7pPr marL="914400" eaLnBrk="0" fontAlgn="base" hangingPunct="0">
              <a:spcBef>
                <a:spcPct val="0"/>
              </a:spcBef>
              <a:spcAft>
                <a:spcPct val="0"/>
              </a:spcAft>
              <a:defRPr sz="2400">
                <a:solidFill>
                  <a:schemeClr val="tx1"/>
                </a:solidFill>
                <a:latin typeface="Garamond" charset="0"/>
                <a:ea typeface="MS PGothic" charset="0"/>
                <a:cs typeface="MS PGothic" charset="0"/>
              </a:defRPr>
            </a:lvl7pPr>
            <a:lvl8pPr marL="1371600" eaLnBrk="0" fontAlgn="base" hangingPunct="0">
              <a:spcBef>
                <a:spcPct val="0"/>
              </a:spcBef>
              <a:spcAft>
                <a:spcPct val="0"/>
              </a:spcAft>
              <a:defRPr sz="2400">
                <a:solidFill>
                  <a:schemeClr val="tx1"/>
                </a:solidFill>
                <a:latin typeface="Garamond" charset="0"/>
                <a:ea typeface="MS PGothic" charset="0"/>
                <a:cs typeface="MS PGothic" charset="0"/>
              </a:defRPr>
            </a:lvl8pPr>
            <a:lvl9pPr marL="1828800" eaLnBrk="0" fontAlgn="base" hangingPunct="0">
              <a:spcBef>
                <a:spcPct val="0"/>
              </a:spcBef>
              <a:spcAft>
                <a:spcPct val="0"/>
              </a:spcAft>
              <a:defRPr sz="2400">
                <a:solidFill>
                  <a:schemeClr val="tx1"/>
                </a:solidFill>
                <a:latin typeface="Garamond"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FCB543D-2303-844A-9A87-47019196298D}" type="slidenum">
              <a:rPr kumimoji="0" lang="en-US" sz="1200" b="0" i="0" u="none" strike="noStrike" kern="1200" cap="none" spc="0" normalizeH="0" baseline="0" noProof="0">
                <a:ln>
                  <a:noFill/>
                </a:ln>
                <a:solidFill>
                  <a:srgbClr val="898989"/>
                </a:solidFill>
                <a:effectLst/>
                <a:uLnTx/>
                <a:uFillTx/>
                <a:latin typeface="Garamond"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898989"/>
              </a:solidFill>
              <a:effectLst/>
              <a:uLnTx/>
              <a:uFillTx/>
              <a:latin typeface="Garamond" charset="0"/>
              <a:ea typeface="MS PGothic" charset="0"/>
            </a:endParaRPr>
          </a:p>
        </p:txBody>
      </p:sp>
      <p:sp>
        <p:nvSpPr>
          <p:cNvPr id="34825" name="TextBox 4"/>
          <p:cNvSpPr txBox="1">
            <a:spLocks noChangeArrowheads="1"/>
          </p:cNvSpPr>
          <p:nvPr/>
        </p:nvSpPr>
        <p:spPr bwMode="auto">
          <a:xfrm>
            <a:off x="8973132" y="5419964"/>
            <a:ext cx="1639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Garamond" charset="0"/>
                <a:ea typeface="MS PGothic" charset="0"/>
                <a:cs typeface="MS PGothic" charset="0"/>
              </a:defRPr>
            </a:lvl1pPr>
            <a:lvl2pPr marL="37931725" indent="-37474525" eaLnBrk="0" hangingPunct="0">
              <a:defRPr sz="2400">
                <a:solidFill>
                  <a:schemeClr val="tx1"/>
                </a:solidFill>
                <a:latin typeface="Garamond" charset="0"/>
                <a:ea typeface="MS PGothic" charset="0"/>
                <a:cs typeface="MS PGothic" charset="0"/>
              </a:defRPr>
            </a:lvl2pPr>
            <a:lvl3pPr eaLnBrk="0" hangingPunct="0">
              <a:defRPr sz="2400">
                <a:solidFill>
                  <a:schemeClr val="tx1"/>
                </a:solidFill>
                <a:latin typeface="Garamond" charset="0"/>
                <a:ea typeface="MS PGothic" charset="0"/>
                <a:cs typeface="MS PGothic" charset="0"/>
              </a:defRPr>
            </a:lvl3pPr>
            <a:lvl4pPr eaLnBrk="0" hangingPunct="0">
              <a:defRPr sz="2400">
                <a:solidFill>
                  <a:schemeClr val="tx1"/>
                </a:solidFill>
                <a:latin typeface="Garamond" charset="0"/>
                <a:ea typeface="MS PGothic" charset="0"/>
                <a:cs typeface="MS PGothic" charset="0"/>
              </a:defRPr>
            </a:lvl4pPr>
            <a:lvl5pPr eaLnBrk="0" hangingPunct="0">
              <a:defRPr sz="2400">
                <a:solidFill>
                  <a:schemeClr val="tx1"/>
                </a:solidFill>
                <a:latin typeface="Garamond" charset="0"/>
                <a:ea typeface="MS PGothic" charset="0"/>
                <a:cs typeface="MS PGothic" charset="0"/>
              </a:defRPr>
            </a:lvl5pPr>
            <a:lvl6pPr marL="457200" eaLnBrk="0" fontAlgn="base" hangingPunct="0">
              <a:spcBef>
                <a:spcPct val="0"/>
              </a:spcBef>
              <a:spcAft>
                <a:spcPct val="0"/>
              </a:spcAft>
              <a:defRPr sz="2400">
                <a:solidFill>
                  <a:schemeClr val="tx1"/>
                </a:solidFill>
                <a:latin typeface="Garamond" charset="0"/>
                <a:ea typeface="MS PGothic" charset="0"/>
                <a:cs typeface="MS PGothic" charset="0"/>
              </a:defRPr>
            </a:lvl6pPr>
            <a:lvl7pPr marL="914400" eaLnBrk="0" fontAlgn="base" hangingPunct="0">
              <a:spcBef>
                <a:spcPct val="0"/>
              </a:spcBef>
              <a:spcAft>
                <a:spcPct val="0"/>
              </a:spcAft>
              <a:defRPr sz="2400">
                <a:solidFill>
                  <a:schemeClr val="tx1"/>
                </a:solidFill>
                <a:latin typeface="Garamond" charset="0"/>
                <a:ea typeface="MS PGothic" charset="0"/>
                <a:cs typeface="MS PGothic" charset="0"/>
              </a:defRPr>
            </a:lvl7pPr>
            <a:lvl8pPr marL="1371600" eaLnBrk="0" fontAlgn="base" hangingPunct="0">
              <a:spcBef>
                <a:spcPct val="0"/>
              </a:spcBef>
              <a:spcAft>
                <a:spcPct val="0"/>
              </a:spcAft>
              <a:defRPr sz="2400">
                <a:solidFill>
                  <a:schemeClr val="tx1"/>
                </a:solidFill>
                <a:latin typeface="Garamond" charset="0"/>
                <a:ea typeface="MS PGothic" charset="0"/>
                <a:cs typeface="MS PGothic" charset="0"/>
              </a:defRPr>
            </a:lvl8pPr>
            <a:lvl9pPr marL="1828800" eaLnBrk="0" fontAlgn="base" hangingPunct="0">
              <a:spcBef>
                <a:spcPct val="0"/>
              </a:spcBef>
              <a:spcAft>
                <a:spcPct val="0"/>
              </a:spcAft>
              <a:defRPr sz="2400">
                <a:solidFill>
                  <a:schemeClr val="tx1"/>
                </a:solidFill>
                <a:latin typeface="Garamond"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Garamond" charset="0"/>
                <a:ea typeface="MS PGothic" charset="0"/>
              </a:rPr>
              <a:t>Source: </a:t>
            </a:r>
            <a:r>
              <a:rPr kumimoji="0" lang="en-US" sz="1400" b="0" i="0" u="none" strike="noStrike" kern="1200" cap="none" spc="0" normalizeH="0" baseline="0" noProof="0" err="1">
                <a:ln>
                  <a:noFill/>
                </a:ln>
                <a:solidFill>
                  <a:prstClr val="black"/>
                </a:solidFill>
                <a:effectLst/>
                <a:uLnTx/>
                <a:uFillTx/>
                <a:latin typeface="Garamond" charset="0"/>
                <a:ea typeface="MS PGothic" charset="0"/>
              </a:rPr>
              <a:t>Serpa</a:t>
            </a:r>
            <a:r>
              <a:rPr kumimoji="0" lang="en-US" sz="1400" b="0" i="0" u="none" strike="noStrike" kern="1200" cap="none" spc="0" normalizeH="0" baseline="0" noProof="0">
                <a:ln>
                  <a:noFill/>
                </a:ln>
                <a:solidFill>
                  <a:prstClr val="black"/>
                </a:solidFill>
                <a:effectLst/>
                <a:uLnTx/>
                <a:uFillTx/>
                <a:latin typeface="Garamond" charset="0"/>
                <a:ea typeface="MS PGothic" charset="0"/>
              </a:rPr>
              <a:t> (2011</a:t>
            </a:r>
            <a:r>
              <a:rPr kumimoji="0" lang="en-US" sz="1800" b="0" i="0" u="none" strike="noStrike" kern="1200" cap="none" spc="0" normalizeH="0" baseline="0" noProof="0">
                <a:ln>
                  <a:noFill/>
                </a:ln>
                <a:solidFill>
                  <a:prstClr val="black"/>
                </a:solidFill>
                <a:effectLst/>
                <a:uLnTx/>
                <a:uFillTx/>
                <a:latin typeface="Garamond" charset="0"/>
                <a:ea typeface="MS PGothic" charset="0"/>
              </a:rPr>
              <a:t>)</a:t>
            </a:r>
          </a:p>
        </p:txBody>
      </p:sp>
      <p:sp>
        <p:nvSpPr>
          <p:cNvPr id="34826" name="TextBox 10"/>
          <p:cNvSpPr txBox="1">
            <a:spLocks noChangeArrowheads="1"/>
          </p:cNvSpPr>
          <p:nvPr/>
        </p:nvSpPr>
        <p:spPr bwMode="auto">
          <a:xfrm>
            <a:off x="8763000" y="2630489"/>
            <a:ext cx="14478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Garamond" charset="0"/>
                <a:ea typeface="MS PGothic" charset="0"/>
                <a:cs typeface="MS PGothic" charset="0"/>
              </a:defRPr>
            </a:lvl1pPr>
            <a:lvl2pPr marL="37931725" indent="-37474525" eaLnBrk="0" hangingPunct="0">
              <a:defRPr sz="2400">
                <a:solidFill>
                  <a:schemeClr val="tx1"/>
                </a:solidFill>
                <a:latin typeface="Garamond" charset="0"/>
                <a:ea typeface="MS PGothic" charset="0"/>
                <a:cs typeface="MS PGothic" charset="0"/>
              </a:defRPr>
            </a:lvl2pPr>
            <a:lvl3pPr eaLnBrk="0" hangingPunct="0">
              <a:defRPr sz="2400">
                <a:solidFill>
                  <a:schemeClr val="tx1"/>
                </a:solidFill>
                <a:latin typeface="Garamond" charset="0"/>
                <a:ea typeface="MS PGothic" charset="0"/>
                <a:cs typeface="MS PGothic" charset="0"/>
              </a:defRPr>
            </a:lvl3pPr>
            <a:lvl4pPr eaLnBrk="0" hangingPunct="0">
              <a:defRPr sz="2400">
                <a:solidFill>
                  <a:schemeClr val="tx1"/>
                </a:solidFill>
                <a:latin typeface="Garamond" charset="0"/>
                <a:ea typeface="MS PGothic" charset="0"/>
                <a:cs typeface="MS PGothic" charset="0"/>
              </a:defRPr>
            </a:lvl4pPr>
            <a:lvl5pPr eaLnBrk="0" hangingPunct="0">
              <a:defRPr sz="2400">
                <a:solidFill>
                  <a:schemeClr val="tx1"/>
                </a:solidFill>
                <a:latin typeface="Garamond" charset="0"/>
                <a:ea typeface="MS PGothic" charset="0"/>
                <a:cs typeface="MS PGothic" charset="0"/>
              </a:defRPr>
            </a:lvl5pPr>
            <a:lvl6pPr marL="457200" eaLnBrk="0" fontAlgn="base" hangingPunct="0">
              <a:spcBef>
                <a:spcPct val="0"/>
              </a:spcBef>
              <a:spcAft>
                <a:spcPct val="0"/>
              </a:spcAft>
              <a:defRPr sz="2400">
                <a:solidFill>
                  <a:schemeClr val="tx1"/>
                </a:solidFill>
                <a:latin typeface="Garamond" charset="0"/>
                <a:ea typeface="MS PGothic" charset="0"/>
                <a:cs typeface="MS PGothic" charset="0"/>
              </a:defRPr>
            </a:lvl6pPr>
            <a:lvl7pPr marL="914400" eaLnBrk="0" fontAlgn="base" hangingPunct="0">
              <a:spcBef>
                <a:spcPct val="0"/>
              </a:spcBef>
              <a:spcAft>
                <a:spcPct val="0"/>
              </a:spcAft>
              <a:defRPr sz="2400">
                <a:solidFill>
                  <a:schemeClr val="tx1"/>
                </a:solidFill>
                <a:latin typeface="Garamond" charset="0"/>
                <a:ea typeface="MS PGothic" charset="0"/>
                <a:cs typeface="MS PGothic" charset="0"/>
              </a:defRPr>
            </a:lvl7pPr>
            <a:lvl8pPr marL="1371600" eaLnBrk="0" fontAlgn="base" hangingPunct="0">
              <a:spcBef>
                <a:spcPct val="0"/>
              </a:spcBef>
              <a:spcAft>
                <a:spcPct val="0"/>
              </a:spcAft>
              <a:defRPr sz="2400">
                <a:solidFill>
                  <a:schemeClr val="tx1"/>
                </a:solidFill>
                <a:latin typeface="Garamond" charset="0"/>
                <a:ea typeface="MS PGothic" charset="0"/>
                <a:cs typeface="MS PGothic" charset="0"/>
              </a:defRPr>
            </a:lvl8pPr>
            <a:lvl9pPr marL="1828800" eaLnBrk="0" fontAlgn="base" hangingPunct="0">
              <a:spcBef>
                <a:spcPct val="0"/>
              </a:spcBef>
              <a:spcAft>
                <a:spcPct val="0"/>
              </a:spcAft>
              <a:defRPr sz="2400">
                <a:solidFill>
                  <a:schemeClr val="tx1"/>
                </a:solidFill>
                <a:latin typeface="Garamond" charset="0"/>
                <a:ea typeface="MS PGothic" charset="0"/>
                <a:cs typeface="MS P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charset="0"/>
                <a:ea typeface="MS PGothic" charset="0"/>
                <a:cs typeface="Calibri" charset="0"/>
              </a:rPr>
              <a:t>Three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charset="0"/>
                <a:ea typeface="MS PGothic" charset="0"/>
                <a:cs typeface="Calibri" charset="0"/>
              </a:rPr>
              <a:t>Interacting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charset="0"/>
                <a:ea typeface="MS PGothic" charset="0"/>
                <a:cs typeface="Calibri" charset="0"/>
              </a:rPr>
              <a:t>Kinds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charset="0"/>
                <a:ea typeface="MS PGothic" charset="0"/>
                <a:cs typeface="Calibri" charset="0"/>
              </a:rPr>
              <a:t>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charset="0"/>
                <a:ea typeface="MS PGothic" charset="0"/>
                <a:cs typeface="Calibri" charset="0"/>
              </a:rPr>
              <a:t>Laws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charset="0"/>
                <a:ea typeface="MS PGothic" charset="0"/>
                <a:cs typeface="Calibri" charset="0"/>
              </a:rPr>
              <a:t>Guarantee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charset="0"/>
                <a:ea typeface="MS PGothic" charset="0"/>
                <a:cs typeface="Calibri" charset="0"/>
              </a:rPr>
              <a:t>FAPE2 in LRE2</a:t>
            </a:r>
            <a:endParaRPr kumimoji="0" lang="en-US" sz="1400" b="1" i="0" u="none" strike="noStrike" kern="1200" cap="none" spc="0" normalizeH="0" baseline="0" noProof="0">
              <a:ln>
                <a:noFill/>
              </a:ln>
              <a:solidFill>
                <a:prstClr val="black"/>
              </a:solidFill>
              <a:effectLst/>
              <a:uLnTx/>
              <a:uFillTx/>
              <a:latin typeface="Calibri" charset="0"/>
              <a:ea typeface="MS PGothic" charset="0"/>
              <a:cs typeface="Calibri" charset="0"/>
            </a:endParaRPr>
          </a:p>
        </p:txBody>
      </p:sp>
      <p:sp>
        <p:nvSpPr>
          <p:cNvPr id="2" name="Footer Placeholder 1">
            <a:extLst>
              <a:ext uri="{FF2B5EF4-FFF2-40B4-BE49-F238E27FC236}">
                <a16:creationId xmlns:a16="http://schemas.microsoft.com/office/drawing/2014/main" id="{50613448-9019-7847-B5E2-86D6FE4D0FEE}"/>
              </a:ext>
            </a:extLst>
          </p:cNvPr>
          <p:cNvSpPr>
            <a:spLocks noGrp="1"/>
          </p:cNvSpPr>
          <p:nvPr>
            <p:ph type="ftr" sz="quarter" idx="11"/>
          </p:nvPr>
        </p:nvSpPr>
        <p:spPr>
          <a:xfrm>
            <a:off x="3807318" y="6406786"/>
            <a:ext cx="555385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Bilingual English Learners with Disabilities Equity Symposium</a:t>
            </a:r>
          </a:p>
        </p:txBody>
      </p:sp>
      <p:sp>
        <p:nvSpPr>
          <p:cNvPr id="12" name="TextBox 11">
            <a:extLst>
              <a:ext uri="{FF2B5EF4-FFF2-40B4-BE49-F238E27FC236}">
                <a16:creationId xmlns:a16="http://schemas.microsoft.com/office/drawing/2014/main" id="{0D80D5BA-64A7-F540-8544-A2A23A295E7E}"/>
              </a:ext>
            </a:extLst>
          </p:cNvPr>
          <p:cNvSpPr txBox="1"/>
          <p:nvPr/>
        </p:nvSpPr>
        <p:spPr>
          <a:xfrm rot="16200000">
            <a:off x="392349" y="3044279"/>
            <a:ext cx="21034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Edwardian Script ITC" panose="030303020407070D0804" pitchFamily="66" charset="77"/>
                <a:ea typeface="+mn-ea"/>
                <a:cs typeface="Forte" panose="020F0502020204030204" pitchFamily="34" charset="0"/>
              </a:rPr>
              <a:t>where we are</a:t>
            </a:r>
          </a:p>
        </p:txBody>
      </p:sp>
      <p:sp>
        <p:nvSpPr>
          <p:cNvPr id="14" name="Slide Number Placeholder 5">
            <a:extLst>
              <a:ext uri="{FF2B5EF4-FFF2-40B4-BE49-F238E27FC236}">
                <a16:creationId xmlns:a16="http://schemas.microsoft.com/office/drawing/2014/main" id="{9667F6D5-66F2-49D1-8854-38E91E4F1653}"/>
              </a:ext>
            </a:extLst>
          </p:cNvPr>
          <p:cNvSpPr txBox="1">
            <a:spLocks/>
          </p:cNvSpPr>
          <p:nvPr/>
        </p:nvSpPr>
        <p:spPr>
          <a:xfrm>
            <a:off x="11391152" y="6434524"/>
            <a:ext cx="693261"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FFFFF"/>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20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4" name="Striped Right Arrow 3" descr="chart showing the overlap of language learning laws, special education laws, and civil rights laws">
            <a:extLst>
              <a:ext uri="{FF2B5EF4-FFF2-40B4-BE49-F238E27FC236}">
                <a16:creationId xmlns:a16="http://schemas.microsoft.com/office/drawing/2014/main" id="{42695416-F4A9-B64D-A75A-5C42DCF24D25}"/>
              </a:ext>
            </a:extLst>
          </p:cNvPr>
          <p:cNvSpPr/>
          <p:nvPr/>
        </p:nvSpPr>
        <p:spPr>
          <a:xfrm rot="9030548">
            <a:off x="6130964" y="1558054"/>
            <a:ext cx="1981924" cy="59354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CC9088E-5444-B241-80B8-1BAF9AA72AEE}"/>
              </a:ext>
            </a:extLst>
          </p:cNvPr>
          <p:cNvSpPr txBox="1"/>
          <p:nvPr/>
        </p:nvSpPr>
        <p:spPr>
          <a:xfrm>
            <a:off x="7890387" y="1165130"/>
            <a:ext cx="16596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Additional laws</a:t>
            </a:r>
          </a:p>
        </p:txBody>
      </p:sp>
      <p:sp>
        <p:nvSpPr>
          <p:cNvPr id="16" name="Oval 15" descr="chart showing the overlap of language learning laws, special education laws, and civil rights laws">
            <a:extLst>
              <a:ext uri="{FF2B5EF4-FFF2-40B4-BE49-F238E27FC236}">
                <a16:creationId xmlns:a16="http://schemas.microsoft.com/office/drawing/2014/main" id="{EF70C3CB-A932-A046-8AB3-58CEF19EB259}"/>
              </a:ext>
            </a:extLst>
          </p:cNvPr>
          <p:cNvSpPr/>
          <p:nvPr/>
        </p:nvSpPr>
        <p:spPr>
          <a:xfrm>
            <a:off x="568037" y="775850"/>
            <a:ext cx="1667441" cy="1565562"/>
          </a:xfrm>
          <a:prstGeom prst="ellipse">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248323887"/>
      </p:ext>
    </p:extLst>
  </p:cSld>
  <p:clrMapOvr>
    <a:masterClrMapping/>
  </p:clrMapOvr>
  <mc:AlternateContent xmlns:mc="http://schemas.openxmlformats.org/markup-compatibility/2006" xmlns:p14="http://schemas.microsoft.com/office/powerpoint/2010/main">
    <mc:Choice Requires="p14">
      <p:transition spd="slow" p14:dur="4750">
        <p:push dir="u"/>
      </p:transition>
    </mc:Choice>
    <mc:Fallback xmlns="">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CB6FE0-BF7F-FF45-9CE3-7C46123E8DDE}"/>
              </a:ext>
            </a:extLst>
          </p:cNvPr>
          <p:cNvSpPr>
            <a:spLocks noGrp="1"/>
          </p:cNvSpPr>
          <p:nvPr>
            <p:ph type="title"/>
          </p:nvPr>
        </p:nvSpPr>
        <p:spPr>
          <a:xfrm>
            <a:off x="193964" y="365125"/>
            <a:ext cx="11360727" cy="951057"/>
          </a:xfrm>
        </p:spPr>
        <p:txBody>
          <a:bodyPr>
            <a:normAutofit fontScale="90000"/>
          </a:bodyPr>
          <a:lstStyle/>
          <a:p>
            <a:pPr algn="r"/>
            <a:r>
              <a:rPr lang="en-US" sz="3600" dirty="0"/>
              <a:t>Language Learning Education Programs MA 2021</a:t>
            </a:r>
            <a:br>
              <a:rPr lang="en-US" sz="3600" dirty="0"/>
            </a:br>
            <a:r>
              <a:rPr lang="en-US" sz="3600" dirty="0"/>
              <a:t>Which program can eliminate the B-EL achievement gap?</a:t>
            </a:r>
          </a:p>
        </p:txBody>
      </p:sp>
      <p:graphicFrame>
        <p:nvGraphicFramePr>
          <p:cNvPr id="9" name="Table 9">
            <a:extLst>
              <a:ext uri="{FF2B5EF4-FFF2-40B4-BE49-F238E27FC236}">
                <a16:creationId xmlns:a16="http://schemas.microsoft.com/office/drawing/2014/main" id="{BAE214DF-C2B3-1F4E-A86B-B78828D545F9}"/>
              </a:ext>
            </a:extLst>
          </p:cNvPr>
          <p:cNvGraphicFramePr>
            <a:graphicFrameLocks noGrp="1"/>
          </p:cNvGraphicFramePr>
          <p:nvPr>
            <p:ph idx="1"/>
            <p:extLst>
              <p:ext uri="{D42A27DB-BD31-4B8C-83A1-F6EECF244321}">
                <p14:modId xmlns:p14="http://schemas.microsoft.com/office/powerpoint/2010/main" val="3993833017"/>
              </p:ext>
            </p:extLst>
          </p:nvPr>
        </p:nvGraphicFramePr>
        <p:xfrm>
          <a:off x="838200" y="1396132"/>
          <a:ext cx="10716491" cy="4297680"/>
        </p:xfrm>
        <a:graphic>
          <a:graphicData uri="http://schemas.openxmlformats.org/drawingml/2006/table">
            <a:tbl>
              <a:tblPr firstRow="1" bandRow="1">
                <a:tableStyleId>{5C22544A-7EE6-4342-B048-85BDC9FD1C3A}</a:tableStyleId>
              </a:tblPr>
              <a:tblGrid>
                <a:gridCol w="1849582">
                  <a:extLst>
                    <a:ext uri="{9D8B030D-6E8A-4147-A177-3AD203B41FA5}">
                      <a16:colId xmlns:a16="http://schemas.microsoft.com/office/drawing/2014/main" val="437019199"/>
                    </a:ext>
                  </a:extLst>
                </a:gridCol>
                <a:gridCol w="3408218">
                  <a:extLst>
                    <a:ext uri="{9D8B030D-6E8A-4147-A177-3AD203B41FA5}">
                      <a16:colId xmlns:a16="http://schemas.microsoft.com/office/drawing/2014/main" val="3805500171"/>
                    </a:ext>
                  </a:extLst>
                </a:gridCol>
                <a:gridCol w="3089564">
                  <a:extLst>
                    <a:ext uri="{9D8B030D-6E8A-4147-A177-3AD203B41FA5}">
                      <a16:colId xmlns:a16="http://schemas.microsoft.com/office/drawing/2014/main" val="2476054239"/>
                    </a:ext>
                  </a:extLst>
                </a:gridCol>
                <a:gridCol w="2369127">
                  <a:extLst>
                    <a:ext uri="{9D8B030D-6E8A-4147-A177-3AD203B41FA5}">
                      <a16:colId xmlns:a16="http://schemas.microsoft.com/office/drawing/2014/main" val="1752588245"/>
                    </a:ext>
                  </a:extLst>
                </a:gridCol>
              </a:tblGrid>
              <a:tr h="370840">
                <a:tc>
                  <a:txBody>
                    <a:bodyPr/>
                    <a:lstStyle/>
                    <a:p>
                      <a:r>
                        <a:rPr lang="en-US"/>
                        <a:t>RANK</a:t>
                      </a:r>
                    </a:p>
                  </a:txBody>
                  <a:tcPr/>
                </a:tc>
                <a:tc>
                  <a:txBody>
                    <a:bodyPr/>
                    <a:lstStyle/>
                    <a:p>
                      <a:r>
                        <a:rPr lang="en-US"/>
                        <a:t>Type</a:t>
                      </a:r>
                    </a:p>
                  </a:txBody>
                  <a:tcPr/>
                </a:tc>
                <a:tc>
                  <a:txBody>
                    <a:bodyPr/>
                    <a:lstStyle/>
                    <a:p>
                      <a:r>
                        <a:rPr lang="en-US"/>
                        <a:t>Grade level Achievement</a:t>
                      </a:r>
                    </a:p>
                  </a:txBody>
                  <a:tcPr/>
                </a:tc>
                <a:tc>
                  <a:txBody>
                    <a:bodyPr/>
                    <a:lstStyle/>
                    <a:p>
                      <a:r>
                        <a:rPr lang="en-US"/>
                        <a:t>Proficiency in 2 languages</a:t>
                      </a:r>
                    </a:p>
                  </a:txBody>
                  <a:tcPr/>
                </a:tc>
                <a:extLst>
                  <a:ext uri="{0D108BD9-81ED-4DB2-BD59-A6C34878D82A}">
                    <a16:rowId xmlns:a16="http://schemas.microsoft.com/office/drawing/2014/main" val="3033309924"/>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lumMod val="95000"/>
                            </a:schemeClr>
                          </a:solidFill>
                          <a:effectLst/>
                          <a:uLnTx/>
                          <a:uFillTx/>
                        </a:rPr>
                        <a:t>1st</a:t>
                      </a:r>
                    </a:p>
                  </a:txBody>
                  <a:tcPr>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schemeClr>
                          </a:solidFill>
                          <a:effectLst/>
                          <a:uLnTx/>
                          <a:uFillTx/>
                        </a:rPr>
                        <a:t>Two Way Bilingual Programs</a:t>
                      </a:r>
                    </a:p>
                  </a:txBody>
                  <a:tcPr>
                    <a:solidFill>
                      <a:schemeClr val="accent6">
                        <a:lumMod val="75000"/>
                      </a:schemeClr>
                    </a:solidFill>
                  </a:tcPr>
                </a:tc>
                <a:tc>
                  <a:txBody>
                    <a:bodyPr/>
                    <a:lstStyle/>
                    <a:p>
                      <a:r>
                        <a:rPr lang="en-US" sz="2000" b="1" dirty="0">
                          <a:solidFill>
                            <a:schemeClr val="bg1">
                              <a:lumMod val="95000"/>
                            </a:schemeClr>
                          </a:solidFill>
                        </a:rPr>
                        <a:t>YES</a:t>
                      </a:r>
                    </a:p>
                  </a:txBody>
                  <a:tcPr>
                    <a:solidFill>
                      <a:schemeClr val="accent6">
                        <a:lumMod val="75000"/>
                      </a:schemeClr>
                    </a:solidFill>
                  </a:tcPr>
                </a:tc>
                <a:tc>
                  <a:txBody>
                    <a:bodyPr/>
                    <a:lstStyle/>
                    <a:p>
                      <a:r>
                        <a:rPr lang="en-US" sz="2000" b="1" dirty="0">
                          <a:solidFill>
                            <a:schemeClr val="bg1">
                              <a:lumMod val="95000"/>
                            </a:schemeClr>
                          </a:solidFill>
                        </a:rPr>
                        <a:t>YES</a:t>
                      </a:r>
                    </a:p>
                  </a:txBody>
                  <a:tcPr>
                    <a:solidFill>
                      <a:schemeClr val="accent6">
                        <a:lumMod val="75000"/>
                      </a:schemeClr>
                    </a:solidFill>
                  </a:tcPr>
                </a:tc>
                <a:extLst>
                  <a:ext uri="{0D108BD9-81ED-4DB2-BD59-A6C34878D82A}">
                    <a16:rowId xmlns:a16="http://schemas.microsoft.com/office/drawing/2014/main" val="2494430985"/>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2nd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rPr>
                        <a:t>Transitional Bilingual Education</a:t>
                      </a:r>
                    </a:p>
                  </a:txBody>
                  <a:tcPr/>
                </a:tc>
                <a:tc>
                  <a:txBody>
                    <a:bodyPr/>
                    <a:lstStyle/>
                    <a:p>
                      <a:r>
                        <a:rPr lang="en-US" sz="2000" b="1"/>
                        <a:t>YES</a:t>
                      </a:r>
                    </a:p>
                  </a:txBody>
                  <a:tcPr/>
                </a:tc>
                <a:tc>
                  <a:txBody>
                    <a:bodyPr/>
                    <a:lstStyle/>
                    <a:p>
                      <a:r>
                        <a:rPr lang="en-US" sz="2000" b="1"/>
                        <a:t>No</a:t>
                      </a:r>
                    </a:p>
                  </a:txBody>
                  <a:tcPr/>
                </a:tc>
                <a:extLst>
                  <a:ext uri="{0D108BD9-81ED-4DB2-BD59-A6C34878D82A}">
                    <a16:rowId xmlns:a16="http://schemas.microsoft.com/office/drawing/2014/main" val="3813621712"/>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3rd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rPr>
                        <a:t>Sheltered English Immersion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ysClr val="windowText" lastClr="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t>NO </a:t>
                      </a:r>
                      <a:r>
                        <a:rPr kumimoji="0" lang="en-US" sz="2000" b="1" i="0" u="none" strike="noStrike" kern="0" cap="none" spc="0" normalizeH="0" baseline="0" noProof="0">
                          <a:ln>
                            <a:noFill/>
                          </a:ln>
                          <a:solidFill>
                            <a:sysClr val="windowText" lastClr="000000"/>
                          </a:solidFill>
                          <a:effectLst/>
                          <a:uLnTx/>
                          <a:uFillTx/>
                        </a:rPr>
                        <a:t>(Failure rate  (70-80% MCAS after 5 yrs. </a:t>
                      </a:r>
                      <a:r>
                        <a:rPr kumimoji="0" lang="en-US" sz="1800" b="0" i="0" u="none" strike="noStrike" kern="0" cap="none" spc="0" normalizeH="0" baseline="0" noProof="0">
                          <a:ln>
                            <a:noFill/>
                          </a:ln>
                          <a:solidFill>
                            <a:sysClr val="windowText" lastClr="000000"/>
                          </a:solidFill>
                          <a:effectLst/>
                          <a:uLnTx/>
                          <a:uFillTx/>
                        </a:rPr>
                        <a:t>See </a:t>
                      </a:r>
                      <a:r>
                        <a:rPr kumimoji="0" lang="en-US" sz="1600" b="0" i="1" u="none" strike="noStrike" kern="0" cap="none" spc="0" normalizeH="0" baseline="0" noProof="0">
                          <a:ln>
                            <a:noFill/>
                          </a:ln>
                          <a:solidFill>
                            <a:sysClr val="windowText" lastClr="000000"/>
                          </a:solidFill>
                          <a:effectLst/>
                          <a:uLnTx/>
                          <a:uFillTx/>
                        </a:rPr>
                        <a:t>Halting the Race to the Bottom</a:t>
                      </a:r>
                      <a:r>
                        <a:rPr kumimoji="0" lang="en-US" sz="1800" b="0" i="0" u="none" strike="noStrike" kern="0" cap="none" spc="0" normalizeH="0" baseline="0" noProof="0">
                          <a:ln>
                            <a:noFill/>
                          </a:ln>
                          <a:solidFill>
                            <a:sysClr val="windowText" lastClr="000000"/>
                          </a:solidFill>
                          <a:effectLst/>
                          <a:uLnTx/>
                          <a:uFillTx/>
                        </a:rPr>
                        <a:t>…)</a:t>
                      </a:r>
                      <a:endParaRPr kumimoji="0" lang="en-US" sz="2000" b="0" i="0" u="none" strike="noStrike" kern="0" cap="none" spc="0" normalizeH="0" baseline="0" noProof="0">
                        <a:ln>
                          <a:noFill/>
                        </a:ln>
                        <a:solidFill>
                          <a:sysClr val="windowText" lastClr="000000"/>
                        </a:solidFill>
                        <a:effectLst/>
                        <a:uLnTx/>
                        <a:uFillTx/>
                      </a:endParaRPr>
                    </a:p>
                  </a:txBody>
                  <a:tcPr/>
                </a:tc>
                <a:tc>
                  <a:txBody>
                    <a:bodyPr/>
                    <a:lstStyle/>
                    <a:p>
                      <a:r>
                        <a:rPr lang="en-US" sz="2000" b="1"/>
                        <a:t>No</a:t>
                      </a:r>
                    </a:p>
                  </a:txBody>
                  <a:tcPr/>
                </a:tc>
                <a:extLst>
                  <a:ext uri="{0D108BD9-81ED-4DB2-BD59-A6C34878D82A}">
                    <a16:rowId xmlns:a16="http://schemas.microsoft.com/office/drawing/2014/main" val="3649349461"/>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4th</a:t>
                      </a:r>
                    </a:p>
                  </a:txBody>
                  <a:tcPr/>
                </a:tc>
                <a:tc>
                  <a:txBody>
                    <a:bodyPr/>
                    <a:lstStyle/>
                    <a:p>
                      <a:r>
                        <a:rPr lang="en-US" sz="2400" b="1" err="1"/>
                        <a:t>Opt</a:t>
                      </a:r>
                      <a:r>
                        <a:rPr lang="en-US" sz="2400" b="1"/>
                        <a:t> Out</a:t>
                      </a:r>
                    </a:p>
                    <a:p>
                      <a:endParaRPr lang="en-US" sz="2400" b="1"/>
                    </a:p>
                  </a:txBody>
                  <a:tcPr/>
                </a:tc>
                <a:tc>
                  <a:txBody>
                    <a:bodyPr/>
                    <a:lstStyle/>
                    <a:p>
                      <a:r>
                        <a:rPr lang="en-US" sz="2000" b="1"/>
                        <a:t>NA</a:t>
                      </a:r>
                    </a:p>
                  </a:txBody>
                  <a:tcPr/>
                </a:tc>
                <a:tc>
                  <a:txBody>
                    <a:bodyPr/>
                    <a:lstStyle/>
                    <a:p>
                      <a:r>
                        <a:rPr lang="en-US" sz="2000" b="1" dirty="0"/>
                        <a:t>NA</a:t>
                      </a:r>
                    </a:p>
                  </a:txBody>
                  <a:tcPr/>
                </a:tc>
                <a:extLst>
                  <a:ext uri="{0D108BD9-81ED-4DB2-BD59-A6C34878D82A}">
                    <a16:rowId xmlns:a16="http://schemas.microsoft.com/office/drawing/2014/main" val="3363998265"/>
                  </a:ext>
                </a:extLst>
              </a:tr>
            </a:tbl>
          </a:graphicData>
        </a:graphic>
      </p:graphicFrame>
      <p:sp>
        <p:nvSpPr>
          <p:cNvPr id="11" name="Oval 10" descr="scales of justice">
            <a:extLst>
              <a:ext uri="{FF2B5EF4-FFF2-40B4-BE49-F238E27FC236}">
                <a16:creationId xmlns:a16="http://schemas.microsoft.com/office/drawing/2014/main" id="{FECB1101-3358-E049-998A-3B35F64D49FF}"/>
              </a:ext>
            </a:extLst>
          </p:cNvPr>
          <p:cNvSpPr/>
          <p:nvPr/>
        </p:nvSpPr>
        <p:spPr>
          <a:xfrm>
            <a:off x="568037" y="152400"/>
            <a:ext cx="1330036" cy="1163782"/>
          </a:xfrm>
          <a:prstGeom prst="ellipse">
            <a:avLst/>
          </a:prstGeom>
          <a:blipFill rotWithShape="1">
            <a:blip r:embed="rId2"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92627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885A7-0F54-304A-BA98-C1C31B161C8D}"/>
              </a:ext>
            </a:extLst>
          </p:cNvPr>
          <p:cNvSpPr>
            <a:spLocks noGrp="1"/>
          </p:cNvSpPr>
          <p:nvPr>
            <p:ph type="title" idx="4294967295"/>
          </p:nvPr>
        </p:nvSpPr>
        <p:spPr>
          <a:xfrm>
            <a:off x="838200" y="900113"/>
            <a:ext cx="5181600" cy="5276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4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4000" b="0" i="0" u="none" strike="noStrike" kern="1200" cap="none" spc="0" normalizeH="0" baseline="0" noProof="0" dirty="0">
                <a:ln>
                  <a:noFill/>
                </a:ln>
                <a:solidFill>
                  <a:schemeClr val="tx1"/>
                </a:solidFill>
                <a:effectLst/>
                <a:uLnTx/>
                <a:uFillTx/>
                <a:latin typeface="+mn-lt"/>
                <a:ea typeface="+mn-ea"/>
                <a:cs typeface="+mn-cs"/>
              </a:rPr>
              <a:t>PATTERNS OF K-12 ENGLISH LEARNERS</a:t>
            </a:r>
            <a:r>
              <a:rPr kumimoji="0" lang="ja-JP" altLang="en-US" sz="4000" b="0" i="0" u="none" strike="noStrike" kern="1200" cap="none" spc="0" normalizeH="0" baseline="0" noProof="0" dirty="0">
                <a:ln>
                  <a:noFill/>
                </a:ln>
                <a:solidFill>
                  <a:schemeClr val="tx1"/>
                </a:solidFill>
                <a:effectLst/>
                <a:uLnTx/>
                <a:uFillTx/>
                <a:latin typeface="+mn-lt"/>
                <a:ea typeface="+mn-ea"/>
                <a:cs typeface="+mn-cs"/>
              </a:rPr>
              <a:t>’</a:t>
            </a:r>
            <a:r>
              <a:rPr kumimoji="0" lang="en-US" altLang="ja-JP" sz="4000" b="0" i="0" u="none" strike="noStrike" kern="1200" cap="none" spc="0" normalizeH="0" baseline="0" noProof="0" dirty="0">
                <a:ln>
                  <a:noFill/>
                </a:ln>
                <a:solidFill>
                  <a:schemeClr val="tx1"/>
                </a:solidFill>
                <a:effectLst/>
                <a:uLnTx/>
                <a:uFillTx/>
                <a:latin typeface="+mn-lt"/>
                <a:ea typeface="+mn-ea"/>
                <a:cs typeface="+mn-cs"/>
              </a:rPr>
              <a:t> LONG-TERM ACHIEVEMENT IN NCEs ON STANDARDIZED TESTS IN </a:t>
            </a:r>
            <a:r>
              <a:rPr kumimoji="0" lang="en-US" altLang="ja-JP" sz="4000" b="0" i="0" u="sng" strike="noStrike" kern="1200" cap="none" spc="0" normalizeH="0" baseline="0" noProof="0" dirty="0">
                <a:ln>
                  <a:noFill/>
                </a:ln>
                <a:solidFill>
                  <a:schemeClr val="tx1"/>
                </a:solidFill>
                <a:effectLst/>
                <a:uLnTx/>
                <a:uFillTx/>
                <a:latin typeface="+mn-lt"/>
                <a:ea typeface="+mn-ea"/>
                <a:cs typeface="+mn-cs"/>
              </a:rPr>
              <a:t>ENGLISH READING </a:t>
            </a:r>
            <a:r>
              <a:rPr kumimoji="0" lang="en-US" altLang="en-US" sz="4000" b="0" i="0" u="none" strike="noStrike" kern="1200" cap="none" spc="0" normalizeH="0" baseline="0" noProof="0" dirty="0">
                <a:ln>
                  <a:noFill/>
                </a:ln>
                <a:solidFill>
                  <a:schemeClr val="tx1"/>
                </a:solidFill>
                <a:effectLst/>
                <a:uLnTx/>
                <a:uFillTx/>
                <a:latin typeface="+mn-lt"/>
                <a:ea typeface="+mn-ea"/>
                <a:cs typeface="+mn-cs"/>
              </a:rPr>
              <a:t>COMPARED ACROSS SIX PROGRAM MODELS</a:t>
            </a:r>
            <a:endParaRPr kumimoji="0" lang="en-US" alt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chemeClr val="tx1"/>
                </a:solidFill>
                <a:effectLst/>
                <a:uLnTx/>
                <a:uFillTx/>
                <a:latin typeface="+mn-lt"/>
                <a:ea typeface="+mn-ea"/>
                <a:cs typeface="+mn-cs"/>
              </a:rPr>
              <a:t>Results aggregated from a series of 4-8 year longitudinal studies from well-implemented, mature programs in five school districts) © Thomas &amp; Collier (1997)</a:t>
            </a:r>
            <a:endParaRPr kumimoji="0" lang="en-US" altLang="en-US" sz="36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Picture 3">
            <a:extLst>
              <a:ext uri="{FF2B5EF4-FFF2-40B4-BE49-F238E27FC236}">
                <a16:creationId xmlns:a16="http://schemas.microsoft.com/office/drawing/2014/main" id="{0FEA713E-749B-A14E-A327-F038A34DD4BB}"/>
              </a:ext>
            </a:extLst>
          </p:cNvPr>
          <p:cNvPicPr>
            <a:picLocks noGrp="1" noChangeAspect="1" noChangeArrowheads="1"/>
          </p:cNvPicPr>
          <p:nvPr>
            <p:ph sz="half" idx="2"/>
          </p:nvPr>
        </p:nvPicPr>
        <p:blipFill>
          <a:blip r:embed="rId2">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869858" y="1415845"/>
            <a:ext cx="5943600" cy="4660487"/>
          </a:xfrm>
          <a:prstGeom prst="rect">
            <a:avLst/>
          </a:prstGeom>
          <a:solidFill>
            <a:srgbClr val="FF99CC"/>
          </a:solidFill>
          <a:ln w="9525">
            <a:solidFill>
              <a:srgbClr val="993366"/>
            </a:solidFill>
            <a:miter lim="800000"/>
            <a:headEnd/>
            <a:tailEnd/>
          </a:ln>
        </p:spPr>
      </p:pic>
      <p:sp>
        <p:nvSpPr>
          <p:cNvPr id="2" name="TextBox 1">
            <a:extLst>
              <a:ext uri="{FF2B5EF4-FFF2-40B4-BE49-F238E27FC236}">
                <a16:creationId xmlns:a16="http://schemas.microsoft.com/office/drawing/2014/main" id="{8D228160-AD66-4549-89F7-3172E0EBA432}"/>
              </a:ext>
            </a:extLst>
          </p:cNvPr>
          <p:cNvSpPr txBox="1"/>
          <p:nvPr/>
        </p:nvSpPr>
        <p:spPr>
          <a:xfrm>
            <a:off x="817416" y="512618"/>
            <a:ext cx="20697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0066"/>
                </a:solidFill>
                <a:effectLst/>
                <a:uLnTx/>
                <a:uFillTx/>
                <a:latin typeface="Calibri" panose="020F0502020204030204"/>
                <a:ea typeface="+mn-ea"/>
                <a:cs typeface="+mn-cs"/>
              </a:rPr>
              <a:t>Research</a:t>
            </a:r>
            <a:r>
              <a:rPr kumimoji="0" lang="en-US" sz="1800" b="1" i="0" u="none" strike="noStrike" kern="1200" cap="none" spc="0" normalizeH="0" baseline="0" noProof="0">
                <a:ln>
                  <a:noFill/>
                </a:ln>
                <a:solidFill>
                  <a:srgbClr val="037F03"/>
                </a:solidFill>
                <a:effectLst/>
                <a:uLnTx/>
                <a:uFillTx/>
                <a:latin typeface="Calibri" panose="020F0502020204030204"/>
                <a:ea typeface="+mn-ea"/>
                <a:cs typeface="+mn-cs"/>
              </a:rPr>
              <a:t> </a:t>
            </a:r>
            <a:r>
              <a:rPr kumimoji="0" lang="en-US" sz="1800" b="0" i="1" u="none" strike="noStrike" kern="1200" cap="none" spc="0" normalizeH="0" baseline="0" noProof="0">
                <a:ln>
                  <a:noFill/>
                </a:ln>
                <a:solidFill>
                  <a:prstClr val="white">
                    <a:lumMod val="50000"/>
                  </a:prstClr>
                </a:solidFill>
                <a:effectLst/>
                <a:uLnTx/>
                <a:uFillTx/>
                <a:latin typeface="Baskerville"/>
                <a:ea typeface="+mn-ea"/>
                <a:cs typeface="Baskerville"/>
              </a:rPr>
              <a:t>- </a:t>
            </a:r>
            <a:r>
              <a:rPr kumimoji="0" lang="en-US" sz="1800" b="0" i="1" u="none" strike="noStrike" kern="1200" cap="none" spc="0" normalizeH="0" baseline="0" noProof="0">
                <a:ln>
                  <a:noFill/>
                </a:ln>
                <a:solidFill>
                  <a:prstClr val="white">
                    <a:lumMod val="25000"/>
                  </a:prstClr>
                </a:solidFill>
                <a:effectLst/>
                <a:uLnTx/>
                <a:uFillTx/>
                <a:latin typeface="Baskerville"/>
                <a:ea typeface="+mn-ea"/>
                <a:cs typeface="Baskerville"/>
              </a:rPr>
              <a:t>factors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08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5F9BD5A7-1184-3E4E-8C96-1C5D15E68443}"/>
              </a:ext>
            </a:extLst>
          </p:cNvPr>
          <p:cNvSpPr>
            <a:spLocks noGrp="1" noChangeArrowheads="1"/>
          </p:cNvSpPr>
          <p:nvPr>
            <p:ph type="title" idx="4294967295"/>
          </p:nvPr>
        </p:nvSpPr>
        <p:spPr/>
        <p:txBody>
          <a:bodyPr/>
          <a:lstStyle/>
          <a:p>
            <a:pPr>
              <a:defRPr/>
            </a:pPr>
            <a:r>
              <a:rPr lang="en-US" sz="3600">
                <a:solidFill>
                  <a:srgbClr val="660066"/>
                </a:solidFill>
              </a:rPr>
              <a:t>Research</a:t>
            </a:r>
            <a:r>
              <a:rPr lang="en-US" sz="2800" b="1">
                <a:solidFill>
                  <a:srgbClr val="037F03"/>
                </a:solidFill>
              </a:rPr>
              <a:t> </a:t>
            </a:r>
            <a:r>
              <a:rPr lang="en-US" sz="2800" i="1">
                <a:solidFill>
                  <a:schemeClr val="bg1">
                    <a:lumMod val="50000"/>
                  </a:schemeClr>
                </a:solidFill>
                <a:latin typeface="Baskerville"/>
                <a:cs typeface="Baskerville"/>
              </a:rPr>
              <a:t>- </a:t>
            </a:r>
            <a:r>
              <a:rPr lang="en-US" sz="2800" i="1">
                <a:solidFill>
                  <a:schemeClr val="bg1">
                    <a:lumMod val="25000"/>
                  </a:schemeClr>
                </a:solidFill>
                <a:latin typeface="Baskerville"/>
                <a:cs typeface="Baskerville"/>
              </a:rPr>
              <a:t>factors </a:t>
            </a:r>
            <a:br>
              <a:rPr lang="en-US" sz="2800"/>
            </a:br>
            <a:r>
              <a:rPr lang="en-US" sz="2800"/>
              <a:t>What does the research indicate about </a:t>
            </a:r>
            <a:r>
              <a:rPr lang="en-US" sz="2400"/>
              <a:t>bilingualism in children (with or without disabilities)</a:t>
            </a:r>
            <a:endParaRPr lang="en-US" sz="3600"/>
          </a:p>
        </p:txBody>
      </p:sp>
      <p:graphicFrame>
        <p:nvGraphicFramePr>
          <p:cNvPr id="164869" name="Object 2" descr="drawing of a person riding a modern bicycle quickly">
            <a:extLst>
              <a:ext uri="{FF2B5EF4-FFF2-40B4-BE49-F238E27FC236}">
                <a16:creationId xmlns:a16="http://schemas.microsoft.com/office/drawing/2014/main" id="{ECC5AEAC-984B-9444-8EBB-CA85D191E45B}"/>
              </a:ext>
            </a:extLst>
          </p:cNvPr>
          <p:cNvGraphicFramePr>
            <a:graphicFrameLocks noChangeAspect="1"/>
          </p:cNvGraphicFramePr>
          <p:nvPr>
            <p:extLst>
              <p:ext uri="{D42A27DB-BD31-4B8C-83A1-F6EECF244321}">
                <p14:modId xmlns:p14="http://schemas.microsoft.com/office/powerpoint/2010/main" val="150737189"/>
              </p:ext>
            </p:extLst>
          </p:nvPr>
        </p:nvGraphicFramePr>
        <p:xfrm>
          <a:off x="1309253" y="2209801"/>
          <a:ext cx="2743200" cy="1635125"/>
        </p:xfrm>
        <a:graphic>
          <a:graphicData uri="http://schemas.openxmlformats.org/presentationml/2006/ole">
            <mc:AlternateContent xmlns:mc="http://schemas.openxmlformats.org/markup-compatibility/2006">
              <mc:Choice xmlns:v="urn:schemas-microsoft-com:vml" Requires="v">
                <p:oleObj spid="_x0000_s1026" name="Bitmap Image" r:id="rId4" imgW="3225800" imgH="1924050" progId="Paint.Picture">
                  <p:embed/>
                </p:oleObj>
              </mc:Choice>
              <mc:Fallback>
                <p:oleObj name="Bitmap Image" r:id="rId4" imgW="3225800" imgH="1924050" progId="Paint.Picture">
                  <p:embed/>
                  <p:pic>
                    <p:nvPicPr>
                      <p:cNvPr id="164869" name="Object 2">
                        <a:extLst>
                          <a:ext uri="{FF2B5EF4-FFF2-40B4-BE49-F238E27FC236}">
                            <a16:creationId xmlns:a16="http://schemas.microsoft.com/office/drawing/2014/main" id="{ECC5AEAC-984B-9444-8EBB-CA85D191E4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9253" y="2209801"/>
                        <a:ext cx="2743200"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164871" name="Picture 7" descr="partial">
            <a:extLst>
              <a:ext uri="{FF2B5EF4-FFF2-40B4-BE49-F238E27FC236}">
                <a16:creationId xmlns:a16="http://schemas.microsoft.com/office/drawing/2014/main" id="{61FCB397-5E25-8E48-8134-A26EFE6AA354}"/>
              </a:ext>
            </a:extLst>
          </p:cNvPr>
          <p:cNvPicPr>
            <a:picLocks noChangeAspect="1" noChangeArrowheads="1"/>
          </p:cNvPicPr>
          <p:nvPr/>
        </p:nvPicPr>
        <p:blipFill>
          <a:blip r:embed="rId6" cstate="screen">
            <a:duotone>
              <a:schemeClr val="accent6">
                <a:shade val="45000"/>
                <a:satMod val="135000"/>
              </a:schemeClr>
              <a:prstClr val="white"/>
            </a:duoton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5638798" y="2357281"/>
            <a:ext cx="193155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3" name="Picture 9" descr="limited">
            <a:extLst>
              <a:ext uri="{FF2B5EF4-FFF2-40B4-BE49-F238E27FC236}">
                <a16:creationId xmlns:a16="http://schemas.microsoft.com/office/drawing/2014/main" id="{7809B9C5-A21C-6042-9E4B-EA9798B4A603}"/>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34000" y="4571999"/>
            <a:ext cx="2529396"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a:extLst>
              <a:ext uri="{FF2B5EF4-FFF2-40B4-BE49-F238E27FC236}">
                <a16:creationId xmlns:a16="http://schemas.microsoft.com/office/drawing/2014/main" id="{D4B90FF3-D91B-CA4E-BBDD-6149EE86DB77}"/>
              </a:ext>
            </a:extLst>
          </p:cNvPr>
          <p:cNvSpPr/>
          <p:nvPr/>
        </p:nvSpPr>
        <p:spPr bwMode="auto">
          <a:xfrm>
            <a:off x="1524000" y="4876800"/>
            <a:ext cx="3124200" cy="1447800"/>
          </a:xfrm>
          <a:prstGeom prst="rightArrow">
            <a:avLst/>
          </a:prstGeom>
          <a:solidFill>
            <a:srgbClr val="C00000"/>
          </a:solidFill>
          <a:ln>
            <a:headEnd type="none" w="med" len="med"/>
            <a:tailEnd type="none" w="med" len="med"/>
          </a:ln>
          <a:effectLst>
            <a:glow rad="101600">
              <a:schemeClr val="accent2">
                <a:alpha val="75000"/>
              </a:schemeClr>
            </a:glow>
          </a:effectLst>
        </p:spPr>
        <p:style>
          <a:lnRef idx="2">
            <a:schemeClr val="accent4"/>
          </a:lnRef>
          <a:fillRef idx="1">
            <a:schemeClr val="lt1"/>
          </a:fillRef>
          <a:effectRef idx="0">
            <a:schemeClr val="accent4"/>
          </a:effectRef>
          <a:fontRef idx="minor">
            <a:schemeClr val="dk1"/>
          </a:fontRef>
        </p:style>
        <p:txBody>
          <a:bodyPr/>
          <a:lstStyle>
            <a:lvl1pPr eaLnBrk="0" hangingPunct="0">
              <a:defRPr sz="2000">
                <a:solidFill>
                  <a:schemeClr val="tx1"/>
                </a:solidFill>
                <a:latin typeface="Tahoma" charset="0"/>
                <a:ea typeface="ＭＳ Ｐゴシック" charset="0"/>
                <a:cs typeface="Arial" charset="0"/>
              </a:defRPr>
            </a:lvl1pPr>
            <a:lvl2pPr marL="37931725" indent="-37474525" eaLnBrk="0" hangingPunct="0">
              <a:defRPr sz="2000">
                <a:solidFill>
                  <a:schemeClr val="tx1"/>
                </a:solidFill>
                <a:latin typeface="Tahoma" charset="0"/>
                <a:ea typeface="Arial" charset="0"/>
                <a:cs typeface="Arial" charset="0"/>
              </a:defRPr>
            </a:lvl2pPr>
            <a:lvl3pPr eaLnBrk="0" hangingPunct="0">
              <a:defRPr sz="2000">
                <a:solidFill>
                  <a:schemeClr val="tx1"/>
                </a:solidFill>
                <a:latin typeface="Tahoma" charset="0"/>
                <a:ea typeface="Arial" charset="0"/>
                <a:cs typeface="Arial" charset="0"/>
              </a:defRPr>
            </a:lvl3pPr>
            <a:lvl4pPr eaLnBrk="0" hangingPunct="0">
              <a:defRPr sz="2000">
                <a:solidFill>
                  <a:schemeClr val="tx1"/>
                </a:solidFill>
                <a:latin typeface="Tahoma" charset="0"/>
                <a:ea typeface="Arial" charset="0"/>
                <a:cs typeface="Arial" charset="0"/>
              </a:defRPr>
            </a:lvl4pPr>
            <a:lvl5pPr eaLnBrk="0" hangingPunct="0">
              <a:defRPr sz="2000">
                <a:solidFill>
                  <a:schemeClr val="tx1"/>
                </a:solidFill>
                <a:latin typeface="Tahoma" charset="0"/>
                <a:ea typeface="Arial" charset="0"/>
                <a:cs typeface="Arial" charset="0"/>
              </a:defRPr>
            </a:lvl5pPr>
            <a:lvl6pPr marL="457200" eaLnBrk="0" fontAlgn="base" hangingPunct="0">
              <a:spcBef>
                <a:spcPct val="0"/>
              </a:spcBef>
              <a:spcAft>
                <a:spcPct val="0"/>
              </a:spcAft>
              <a:defRPr sz="2000">
                <a:solidFill>
                  <a:schemeClr val="tx1"/>
                </a:solidFill>
                <a:latin typeface="Tahoma" charset="0"/>
                <a:ea typeface="Arial" charset="0"/>
                <a:cs typeface="Arial" charset="0"/>
              </a:defRPr>
            </a:lvl6pPr>
            <a:lvl7pPr marL="914400" eaLnBrk="0" fontAlgn="base" hangingPunct="0">
              <a:spcBef>
                <a:spcPct val="0"/>
              </a:spcBef>
              <a:spcAft>
                <a:spcPct val="0"/>
              </a:spcAft>
              <a:defRPr sz="2000">
                <a:solidFill>
                  <a:schemeClr val="tx1"/>
                </a:solidFill>
                <a:latin typeface="Tahoma" charset="0"/>
                <a:ea typeface="Arial" charset="0"/>
                <a:cs typeface="Arial" charset="0"/>
              </a:defRPr>
            </a:lvl7pPr>
            <a:lvl8pPr marL="1371600" eaLnBrk="0" fontAlgn="base" hangingPunct="0">
              <a:spcBef>
                <a:spcPct val="0"/>
              </a:spcBef>
              <a:spcAft>
                <a:spcPct val="0"/>
              </a:spcAft>
              <a:defRPr sz="2000">
                <a:solidFill>
                  <a:schemeClr val="tx1"/>
                </a:solidFill>
                <a:latin typeface="Tahoma" charset="0"/>
                <a:ea typeface="Arial" charset="0"/>
                <a:cs typeface="Arial" charset="0"/>
              </a:defRPr>
            </a:lvl8pPr>
            <a:lvl9pPr marL="1828800" eaLnBrk="0" fontAlgn="base" hangingPunct="0">
              <a:spcBef>
                <a:spcPct val="0"/>
              </a:spcBef>
              <a:spcAft>
                <a:spcPct val="0"/>
              </a:spcAft>
              <a:defRPr sz="2000">
                <a:solidFill>
                  <a:schemeClr val="tx1"/>
                </a:solidFill>
                <a:latin typeface="Tahoma" charset="0"/>
                <a:ea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ahoma" charset="0"/>
                <a:ea typeface="ＭＳ Ｐゴシック" charset="0"/>
                <a:cs typeface="Arial" charset="0"/>
              </a:rPr>
              <a:t>EXAMPLE: Students with native language loss, English fluent but not grade level proficient</a:t>
            </a:r>
          </a:p>
        </p:txBody>
      </p:sp>
      <p:sp>
        <p:nvSpPr>
          <p:cNvPr id="67597" name="TextBox 11">
            <a:extLst>
              <a:ext uri="{FF2B5EF4-FFF2-40B4-BE49-F238E27FC236}">
                <a16:creationId xmlns:a16="http://schemas.microsoft.com/office/drawing/2014/main" id="{92E1DE1A-0FCF-0E4D-A14D-2C46E68CF8DC}"/>
              </a:ext>
            </a:extLst>
          </p:cNvPr>
          <p:cNvSpPr txBox="1">
            <a:spLocks noChangeArrowheads="1"/>
          </p:cNvSpPr>
          <p:nvPr/>
        </p:nvSpPr>
        <p:spPr bwMode="auto">
          <a:xfrm>
            <a:off x="1309253" y="1676400"/>
            <a:ext cx="259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Proficient Bilingualism (2L)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1"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Positive cognitive effects</a:t>
            </a:r>
          </a:p>
        </p:txBody>
      </p:sp>
      <p:sp>
        <p:nvSpPr>
          <p:cNvPr id="67598" name="TextBox 12">
            <a:extLst>
              <a:ext uri="{FF2B5EF4-FFF2-40B4-BE49-F238E27FC236}">
                <a16:creationId xmlns:a16="http://schemas.microsoft.com/office/drawing/2014/main" id="{53D70B44-EC65-1F44-91BC-96C62D877CC9}"/>
              </a:ext>
            </a:extLst>
          </p:cNvPr>
          <p:cNvSpPr txBox="1">
            <a:spLocks noChangeArrowheads="1"/>
          </p:cNvSpPr>
          <p:nvPr/>
        </p:nvSpPr>
        <p:spPr bwMode="auto">
          <a:xfrm>
            <a:off x="4790641" y="1711610"/>
            <a:ext cx="28321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  </a:t>
            </a:r>
            <a:r>
              <a:rPr kumimoji="0" lang="en-US" altLang="en-US" sz="16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Partial Bilingualism</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1"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Neither positi</a:t>
            </a:r>
            <a:r>
              <a:rPr kumimoji="0" lang="en-US" altLang="en-US" sz="1400" b="0" i="1" u="none" strike="noStrike" kern="1200" cap="none" spc="0" normalizeH="0" baseline="0" noProof="0">
                <a:ln>
                  <a:noFill/>
                </a:ln>
                <a:solidFill>
                  <a:srgbClr val="800000"/>
                </a:solidFill>
                <a:effectLst/>
                <a:uLnTx/>
                <a:uFillTx/>
                <a:latin typeface="Tahoma" panose="020B0604030504040204" pitchFamily="34" charset="0"/>
                <a:ea typeface="ＭＳ Ｐゴシック" panose="020B0600070205080204" pitchFamily="34" charset="-128"/>
                <a:cs typeface="Arial" panose="020B0604020202020204" pitchFamily="34" charset="0"/>
              </a:rPr>
              <a:t>ve or </a:t>
            </a:r>
            <a:r>
              <a:rPr kumimoji="0" lang="en-US" altLang="en-US" sz="1200" b="0" i="1" u="none" strike="noStrike" kern="1200" cap="none" spc="0" normalizeH="0" baseline="0" noProof="0">
                <a:ln>
                  <a:noFill/>
                </a:ln>
                <a:solidFill>
                  <a:srgbClr val="800000"/>
                </a:solidFill>
                <a:effectLst/>
                <a:uLnTx/>
                <a:uFillTx/>
                <a:latin typeface="Tahoma" panose="020B0604030504040204" pitchFamily="34" charset="0"/>
                <a:ea typeface="ＭＳ Ｐゴシック" panose="020B0600070205080204" pitchFamily="34" charset="-128"/>
                <a:cs typeface="Arial" panose="020B0604020202020204" pitchFamily="34" charset="0"/>
              </a:rPr>
              <a:t>negative effects</a:t>
            </a:r>
            <a:endParaRPr kumimoji="0" lang="en-US" altLang="en-US" sz="1600" b="0" i="1" u="none" strike="noStrike" kern="1200" cap="none" spc="0" normalizeH="0" baseline="0" noProof="0">
              <a:ln>
                <a:noFill/>
              </a:ln>
              <a:solidFill>
                <a:srgbClr val="800000"/>
              </a:solidFill>
              <a:effectLst/>
              <a:uLnTx/>
              <a:uFillTx/>
              <a:latin typeface="Tahoma" panose="020B0604030504040204" pitchFamily="34" charset="0"/>
              <a:ea typeface="ＭＳ Ｐゴシック" panose="020B0600070205080204" pitchFamily="34" charset="-128"/>
              <a:cs typeface="Arial" panose="020B0604020202020204" pitchFamily="34" charset="0"/>
            </a:endParaRPr>
          </a:p>
        </p:txBody>
      </p:sp>
      <p:sp>
        <p:nvSpPr>
          <p:cNvPr id="67599" name="TextBox 13">
            <a:extLst>
              <a:ext uri="{FF2B5EF4-FFF2-40B4-BE49-F238E27FC236}">
                <a16:creationId xmlns:a16="http://schemas.microsoft.com/office/drawing/2014/main" id="{15F47C1C-593C-6A41-90B8-B71AE313A64B}"/>
              </a:ext>
            </a:extLst>
          </p:cNvPr>
          <p:cNvSpPr txBox="1">
            <a:spLocks noChangeArrowheads="1"/>
          </p:cNvSpPr>
          <p:nvPr/>
        </p:nvSpPr>
        <p:spPr bwMode="auto">
          <a:xfrm>
            <a:off x="5208588" y="4038600"/>
            <a:ext cx="2335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Limited  Bilingualism</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400" b="0" i="1"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Negative cognitive  effects</a:t>
            </a:r>
          </a:p>
        </p:txBody>
      </p:sp>
      <p:sp>
        <p:nvSpPr>
          <p:cNvPr id="67600" name="TextBox 14">
            <a:extLst>
              <a:ext uri="{FF2B5EF4-FFF2-40B4-BE49-F238E27FC236}">
                <a16:creationId xmlns:a16="http://schemas.microsoft.com/office/drawing/2014/main" id="{011340B4-7F70-F24E-BF05-085E08C5BE2D}"/>
              </a:ext>
            </a:extLst>
          </p:cNvPr>
          <p:cNvSpPr txBox="1">
            <a:spLocks noChangeArrowheads="1"/>
          </p:cNvSpPr>
          <p:nvPr/>
        </p:nvSpPr>
        <p:spPr bwMode="auto">
          <a:xfrm>
            <a:off x="8640815" y="5525221"/>
            <a:ext cx="25120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ea typeface="Arial" panose="020B060402020202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ea typeface="Arial" panose="020B060402020202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ea typeface="Arial" panose="020B0604020202020204" pitchFamily="34" charset="0"/>
                <a:cs typeface="Arial" panose="020B0604020202020204" pitchFamily="34"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anose="020B0604030504040204" pitchFamily="34" charset="0"/>
                <a:ea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Arial" panose="020B0604020202020204" pitchFamily="34" charset="0"/>
              </a:rPr>
              <a:t>Source: Adapted from J. Cummins</a:t>
            </a:r>
          </a:p>
        </p:txBody>
      </p:sp>
      <p:sp>
        <p:nvSpPr>
          <p:cNvPr id="16" name="Slide Number Placeholder 15">
            <a:extLst>
              <a:ext uri="{FF2B5EF4-FFF2-40B4-BE49-F238E27FC236}">
                <a16:creationId xmlns:a16="http://schemas.microsoft.com/office/drawing/2014/main" id="{C6B4D410-B21A-6746-A31B-AE4311E86B5B}"/>
              </a:ext>
            </a:extLst>
          </p:cNvPr>
          <p:cNvSpPr>
            <a:spLocks noGrp="1"/>
          </p:cNvSpPr>
          <p:nvPr>
            <p:ph type="sldNum" sz="quarter" idx="12"/>
          </p:nvPr>
        </p:nvSpPr>
        <p:spPr/>
        <p:txBody>
          <a:bodyPr/>
          <a:lstStyle>
            <a:lvl1pPr eaLnBrk="0" hangingPunct="0">
              <a:defRPr sz="2000">
                <a:solidFill>
                  <a:schemeClr val="tx1"/>
                </a:solidFill>
                <a:latin typeface="Tahoma" panose="020B0604030504040204" pitchFamily="34" charset="0"/>
                <a:ea typeface="ＭＳ Ｐゴシック" panose="020B0600070205080204" pitchFamily="34" charset="-128"/>
              </a:defRPr>
            </a:lvl1pPr>
            <a:lvl2pPr marL="742950" indent="-285750" eaLnBrk="0" hangingPunct="0">
              <a:defRPr sz="2000">
                <a:solidFill>
                  <a:schemeClr val="tx1"/>
                </a:solidFill>
                <a:latin typeface="Tahoma" panose="020B0604030504040204" pitchFamily="34" charset="0"/>
                <a:ea typeface="ＭＳ Ｐゴシック" panose="020B0600070205080204" pitchFamily="34" charset="-128"/>
              </a:defRPr>
            </a:lvl2pPr>
            <a:lvl3pPr marL="1143000" indent="-228600" eaLnBrk="0" hangingPunct="0">
              <a:defRPr sz="2000">
                <a:solidFill>
                  <a:schemeClr val="tx1"/>
                </a:solidFill>
                <a:latin typeface="Tahoma" panose="020B0604030504040204" pitchFamily="34" charset="0"/>
                <a:ea typeface="ＭＳ Ｐゴシック" panose="020B0600070205080204" pitchFamily="34" charset="-128"/>
              </a:defRPr>
            </a:lvl3pPr>
            <a:lvl4pPr marL="1600200" indent="-228600" eaLnBrk="0" hangingPunct="0">
              <a:defRPr sz="2000">
                <a:solidFill>
                  <a:schemeClr val="tx1"/>
                </a:solidFill>
                <a:latin typeface="Tahoma" panose="020B0604030504040204" pitchFamily="34" charset="0"/>
                <a:ea typeface="ＭＳ Ｐゴシック" panose="020B0600070205080204" pitchFamily="34" charset="-128"/>
              </a:defRPr>
            </a:lvl4pPr>
            <a:lvl5pPr marL="2057400" indent="-228600" eaLnBrk="0" hangingPunct="0">
              <a:defRPr sz="2000">
                <a:solidFill>
                  <a:schemeClr val="tx1"/>
                </a:solidFill>
                <a:latin typeface="Tahoma" panose="020B0604030504040204" pitchFamily="34" charset="0"/>
                <a:ea typeface="ＭＳ Ｐゴシック" panose="020B0600070205080204" pitchFamily="34" charset="-128"/>
              </a:defRPr>
            </a:lvl5pPr>
            <a:lvl6pPr marL="2514600" indent="-228600" algn="r" eaLnBrk="0" fontAlgn="base" hangingPunct="0">
              <a:spcBef>
                <a:spcPct val="0"/>
              </a:spcBef>
              <a:spcAft>
                <a:spcPct val="0"/>
              </a:spcAft>
              <a:defRPr sz="2000">
                <a:solidFill>
                  <a:schemeClr val="tx1"/>
                </a:solidFill>
                <a:latin typeface="Tahoma" panose="020B0604030504040204" pitchFamily="34" charset="0"/>
                <a:ea typeface="ＭＳ Ｐゴシック" panose="020B0600070205080204" pitchFamily="34" charset="-128"/>
              </a:defRPr>
            </a:lvl6pPr>
            <a:lvl7pPr marL="2971800" indent="-228600" algn="r" eaLnBrk="0" fontAlgn="base" hangingPunct="0">
              <a:spcBef>
                <a:spcPct val="0"/>
              </a:spcBef>
              <a:spcAft>
                <a:spcPct val="0"/>
              </a:spcAft>
              <a:defRPr sz="2000">
                <a:solidFill>
                  <a:schemeClr val="tx1"/>
                </a:solidFill>
                <a:latin typeface="Tahoma" panose="020B0604030504040204" pitchFamily="34" charset="0"/>
                <a:ea typeface="ＭＳ Ｐゴシック" panose="020B0600070205080204" pitchFamily="34" charset="-128"/>
              </a:defRPr>
            </a:lvl7pPr>
            <a:lvl8pPr marL="3429000" indent="-228600" algn="r" eaLnBrk="0" fontAlgn="base" hangingPunct="0">
              <a:spcBef>
                <a:spcPct val="0"/>
              </a:spcBef>
              <a:spcAft>
                <a:spcPct val="0"/>
              </a:spcAft>
              <a:defRPr sz="2000">
                <a:solidFill>
                  <a:schemeClr val="tx1"/>
                </a:solidFill>
                <a:latin typeface="Tahoma" panose="020B0604030504040204" pitchFamily="34" charset="0"/>
                <a:ea typeface="ＭＳ Ｐゴシック" panose="020B0600070205080204" pitchFamily="34" charset="-128"/>
              </a:defRPr>
            </a:lvl8pPr>
            <a:lvl9pPr marL="3886200" indent="-228600" algn="r" eaLnBrk="0" fontAlgn="base" hangingPunct="0">
              <a:spcBef>
                <a:spcPct val="0"/>
              </a:spcBef>
              <a:spcAft>
                <a:spcPct val="0"/>
              </a:spcAft>
              <a:defRPr sz="20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77F64A-C380-AE46-A152-8FB72DC0A381}"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6947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64869"/>
                                        </p:tgtEl>
                                        <p:attrNameLst>
                                          <p:attrName>style.visibility</p:attrName>
                                        </p:attrNameLst>
                                      </p:cBhvr>
                                      <p:to>
                                        <p:strVal val="visible"/>
                                      </p:to>
                                    </p:set>
                                    <p:anim calcmode="lin" valueType="num">
                                      <p:cBhvr additive="base">
                                        <p:cTn id="7" dur="500" fill="hold"/>
                                        <p:tgtEl>
                                          <p:spTgt spid="164869"/>
                                        </p:tgtEl>
                                        <p:attrNameLst>
                                          <p:attrName>ppt_x</p:attrName>
                                        </p:attrNameLst>
                                      </p:cBhvr>
                                      <p:tavLst>
                                        <p:tav tm="0">
                                          <p:val>
                                            <p:strVal val="1+#ppt_w/2"/>
                                          </p:val>
                                        </p:tav>
                                        <p:tav tm="100000">
                                          <p:val>
                                            <p:strVal val="#ppt_x"/>
                                          </p:val>
                                        </p:tav>
                                      </p:tavLst>
                                    </p:anim>
                                    <p:anim calcmode="lin" valueType="num">
                                      <p:cBhvr additive="base">
                                        <p:cTn id="8" dur="500" fill="hold"/>
                                        <p:tgtEl>
                                          <p:spTgt spid="16486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rbrak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nodeType="clickEffect">
                                  <p:stCondLst>
                                    <p:cond delay="0"/>
                                  </p:stCondLst>
                                  <p:childTnLst>
                                    <p:set>
                                      <p:cBhvr>
                                        <p:cTn id="12" dur="1" fill="hold">
                                          <p:stCondLst>
                                            <p:cond delay="0"/>
                                          </p:stCondLst>
                                        </p:cTn>
                                        <p:tgtEl>
                                          <p:spTgt spid="164871"/>
                                        </p:tgtEl>
                                        <p:attrNameLst>
                                          <p:attrName>style.visibility</p:attrName>
                                        </p:attrNameLst>
                                      </p:cBhvr>
                                      <p:to>
                                        <p:strVal val="visible"/>
                                      </p:to>
                                    </p:set>
                                    <p:anim calcmode="lin" valueType="num">
                                      <p:cBhvr additive="base">
                                        <p:cTn id="13" dur="5000" fill="hold"/>
                                        <p:tgtEl>
                                          <p:spTgt spid="164871"/>
                                        </p:tgtEl>
                                        <p:attrNameLst>
                                          <p:attrName>ppt_x</p:attrName>
                                        </p:attrNameLst>
                                      </p:cBhvr>
                                      <p:tavLst>
                                        <p:tav tm="0">
                                          <p:val>
                                            <p:strVal val="1+#ppt_w/2"/>
                                          </p:val>
                                        </p:tav>
                                        <p:tav tm="100000">
                                          <p:val>
                                            <p:strVal val="#ppt_x"/>
                                          </p:val>
                                        </p:tav>
                                      </p:tavLst>
                                    </p:anim>
                                    <p:anim calcmode="lin" valueType="num">
                                      <p:cBhvr additive="base">
                                        <p:cTn id="14" dur="5000" fill="hold"/>
                                        <p:tgtEl>
                                          <p:spTgt spid="1648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64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421" name="Rectangle 7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22" name="Oval 7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17" name="Rectangle 2">
            <a:extLst>
              <a:ext uri="{FF2B5EF4-FFF2-40B4-BE49-F238E27FC236}">
                <a16:creationId xmlns:a16="http://schemas.microsoft.com/office/drawing/2014/main" id="{DB52D451-9217-CC4B-A3A5-B80E794D53DC}"/>
              </a:ext>
            </a:extLst>
          </p:cNvPr>
          <p:cNvSpPr>
            <a:spLocks noGrp="1" noChangeArrowheads="1"/>
          </p:cNvSpPr>
          <p:nvPr>
            <p:ph type="ctrTitle"/>
          </p:nvPr>
        </p:nvSpPr>
        <p:spPr>
          <a:xfrm>
            <a:off x="1245072" y="1289765"/>
            <a:ext cx="3651101" cy="4270963"/>
          </a:xfrm>
        </p:spPr>
        <p:txBody>
          <a:bodyPr vert="horz" lIns="91440" tIns="45720" rIns="91440" bIns="45720" rtlCol="0" anchor="ctr">
            <a:normAutofit/>
          </a:bodyPr>
          <a:lstStyle/>
          <a:p>
            <a:r>
              <a:rPr lang="en-US" altLang="en-US" sz="5600" b="1" kern="1200">
                <a:solidFill>
                  <a:srgbClr val="FFFFFF"/>
                </a:solidFill>
                <a:latin typeface="+mj-lt"/>
                <a:ea typeface="+mj-ea"/>
                <a:cs typeface="+mj-cs"/>
              </a:rPr>
              <a:t>Learning to read</a:t>
            </a:r>
            <a:br>
              <a:rPr lang="en-US" altLang="en-US" sz="5600" b="1" kern="1200">
                <a:solidFill>
                  <a:srgbClr val="FFFFFF"/>
                </a:solidFill>
                <a:latin typeface="+mj-lt"/>
                <a:ea typeface="+mj-ea"/>
                <a:cs typeface="+mj-cs"/>
              </a:rPr>
            </a:br>
            <a:r>
              <a:rPr lang="en-US" altLang="en-US" sz="5600" b="1" kern="1200">
                <a:solidFill>
                  <a:srgbClr val="FFFFFF"/>
                </a:solidFill>
                <a:latin typeface="+mj-lt"/>
                <a:ea typeface="+mj-ea"/>
                <a:cs typeface="+mj-cs"/>
              </a:rPr>
              <a:t>only </a:t>
            </a:r>
            <a:br>
              <a:rPr lang="en-US" altLang="en-US" sz="5600" b="1" kern="1200">
                <a:solidFill>
                  <a:srgbClr val="FFFFFF"/>
                </a:solidFill>
                <a:latin typeface="+mj-lt"/>
                <a:ea typeface="+mj-ea"/>
                <a:cs typeface="+mj-cs"/>
              </a:rPr>
            </a:br>
            <a:r>
              <a:rPr lang="en-US" altLang="en-US" sz="5600" b="1" kern="1200">
                <a:solidFill>
                  <a:srgbClr val="FFFFFF"/>
                </a:solidFill>
                <a:latin typeface="+mj-lt"/>
                <a:ea typeface="+mj-ea"/>
                <a:cs typeface="+mj-cs"/>
              </a:rPr>
              <a:t>happens </a:t>
            </a:r>
            <a:br>
              <a:rPr lang="en-US" altLang="en-US" sz="5600" b="1" kern="1200">
                <a:solidFill>
                  <a:srgbClr val="FFFFFF"/>
                </a:solidFill>
                <a:latin typeface="+mj-lt"/>
                <a:ea typeface="+mj-ea"/>
                <a:cs typeface="+mj-cs"/>
              </a:rPr>
            </a:br>
            <a:r>
              <a:rPr lang="en-US" altLang="en-US" sz="5600" b="1" kern="1200">
                <a:solidFill>
                  <a:srgbClr val="FFFFFF"/>
                </a:solidFill>
                <a:latin typeface="+mj-lt"/>
                <a:ea typeface="+mj-ea"/>
                <a:cs typeface="+mj-cs"/>
              </a:rPr>
              <a:t>once in life</a:t>
            </a:r>
            <a:br>
              <a:rPr lang="en-US" altLang="en-US" sz="5600" b="1" kern="1200">
                <a:solidFill>
                  <a:srgbClr val="FFFFFF"/>
                </a:solidFill>
                <a:latin typeface="+mj-lt"/>
                <a:ea typeface="+mj-ea"/>
                <a:cs typeface="+mj-cs"/>
              </a:rPr>
            </a:br>
            <a:r>
              <a:rPr lang="en-US" altLang="en-US" sz="2000" b="1" kern="1200">
                <a:solidFill>
                  <a:srgbClr val="FFFFFF"/>
                </a:solidFill>
                <a:latin typeface="+mj-lt"/>
                <a:ea typeface="+mj-ea"/>
                <a:cs typeface="+mj-cs"/>
              </a:rPr>
              <a:t>Cummins 1971</a:t>
            </a:r>
            <a:endParaRPr lang="en-US" altLang="en-US" sz="5600" kern="1200">
              <a:solidFill>
                <a:srgbClr val="FFFFFF"/>
              </a:solidFill>
              <a:latin typeface="+mj-lt"/>
              <a:ea typeface="+mj-ea"/>
              <a:cs typeface="+mj-cs"/>
            </a:endParaRPr>
          </a:p>
        </p:txBody>
      </p:sp>
      <p:sp>
        <p:nvSpPr>
          <p:cNvPr id="6042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2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18" name="TextBox 2">
            <a:extLst>
              <a:ext uri="{FF2B5EF4-FFF2-40B4-BE49-F238E27FC236}">
                <a16:creationId xmlns:a16="http://schemas.microsoft.com/office/drawing/2014/main" id="{8932D472-EEF5-BD49-90D3-173D330E892F}"/>
              </a:ext>
            </a:extLst>
          </p:cNvPr>
          <p:cNvSpPr txBox="1">
            <a:spLocks noChangeArrowheads="1"/>
          </p:cNvSpPr>
          <p:nvPr/>
        </p:nvSpPr>
        <p:spPr bwMode="auto">
          <a:xfrm>
            <a:off x="6297233" y="518400"/>
            <a:ext cx="4771607" cy="58379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rgbClr val="FFDB45"/>
              </a:buClr>
              <a:buFont typeface="Trebuchet MS" panose="020B0703020202090204" pitchFamily="34" charset="0"/>
              <a:buChar char="•"/>
              <a:defRPr sz="3200">
                <a:solidFill>
                  <a:schemeClr val="tx1"/>
                </a:solidFill>
                <a:latin typeface="Trebuchet MS" panose="020B0703020202090204" pitchFamily="34" charset="0"/>
                <a:ea typeface="ＭＳ Ｐゴシック" panose="020B0600070205080204" pitchFamily="34" charset="-128"/>
              </a:defRPr>
            </a:lvl1pPr>
            <a:lvl2pPr marL="742950" indent="-285750">
              <a:spcBef>
                <a:spcPct val="20000"/>
              </a:spcBef>
              <a:buClr>
                <a:srgbClr val="FFDB45"/>
              </a:buClr>
              <a:buFont typeface="Trebuchet MS" panose="020B0703020202090204" pitchFamily="34" charset="0"/>
              <a:buChar char="•"/>
              <a:defRPr sz="2800">
                <a:solidFill>
                  <a:schemeClr val="tx1"/>
                </a:solidFill>
                <a:latin typeface="Trebuchet MS" panose="020B0703020202090204" pitchFamily="34" charset="0"/>
                <a:ea typeface="ＭＳ Ｐゴシック" panose="020B0600070205080204" pitchFamily="34" charset="-128"/>
              </a:defRPr>
            </a:lvl2pPr>
            <a:lvl3pPr marL="1143000" indent="-228600">
              <a:spcBef>
                <a:spcPct val="20000"/>
              </a:spcBef>
              <a:buClr>
                <a:srgbClr val="FFDB45"/>
              </a:buClr>
              <a:buFont typeface="Trebuchet MS" panose="020B0703020202090204" pitchFamily="34" charset="0"/>
              <a:buChar char="•"/>
              <a:defRPr sz="2400">
                <a:solidFill>
                  <a:schemeClr val="tx1"/>
                </a:solidFill>
                <a:latin typeface="Trebuchet MS" panose="020B0703020202090204" pitchFamily="34" charset="0"/>
                <a:ea typeface="ＭＳ Ｐゴシック" panose="020B0600070205080204" pitchFamily="34" charset="-128"/>
              </a:defRPr>
            </a:lvl3pPr>
            <a:lvl4pPr marL="1600200" indent="-228600">
              <a:spcBef>
                <a:spcPct val="20000"/>
              </a:spcBef>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4pPr>
            <a:lvl5pPr marL="2057400" indent="-228600">
              <a:spcBef>
                <a:spcPct val="20000"/>
              </a:spcBef>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914400" rtl="0" eaLnBrk="1" fontAlgn="auto" latinLnBrk="0" hangingPunct="1">
              <a:lnSpc>
                <a:spcPct val="90000"/>
              </a:lnSpc>
              <a:spcBef>
                <a:spcPct val="0"/>
              </a:spcBef>
              <a:spcAft>
                <a:spcPts val="600"/>
              </a:spcAft>
              <a:buClrTx/>
              <a:buSzTx/>
              <a:buFont typeface="Trebuchet MS" panose="020B0703020202090204" pitchFamily="34" charset="0"/>
              <a:buNone/>
              <a:tabLst/>
              <a:defRPr/>
            </a:pPr>
            <a:r>
              <a:rPr kumimoji="0" lang="en-US" altLang="en-US" sz="2000" b="0" i="0" u="none" strike="noStrike" kern="1200" cap="none" spc="0" normalizeH="0" baseline="0" noProof="0">
                <a:ln>
                  <a:noFill/>
                </a:ln>
                <a:solidFill>
                  <a:prstClr val="black">
                    <a:alpha val="80000"/>
                  </a:prstClr>
                </a:solidFill>
                <a:effectLst/>
                <a:uLnTx/>
                <a:uFillTx/>
                <a:latin typeface="Calibri" panose="020F0502020204030204"/>
                <a:ea typeface="ＭＳ Ｐゴシック" panose="020B0600070205080204" pitchFamily="34" charset="-128"/>
                <a:cs typeface="+mn-cs"/>
              </a:rPr>
              <a:t>When a child has achieved reading skills in his her native language (Stage 3 Chall,1983 )s /he transfers to English as soon as the student speaks English equivalent to what is on the written page</a:t>
            </a:r>
          </a:p>
          <a:p>
            <a:pPr marL="0" marR="0" lvl="0" indent="0" algn="l" defTabSz="914400" rtl="0" eaLnBrk="1" fontAlgn="auto" latinLnBrk="0" hangingPunct="1">
              <a:lnSpc>
                <a:spcPct val="90000"/>
              </a:lnSpc>
              <a:spcBef>
                <a:spcPct val="0"/>
              </a:spcBef>
              <a:spcAft>
                <a:spcPts val="600"/>
              </a:spcAft>
              <a:buClrTx/>
              <a:buSzTx/>
              <a:buFont typeface="Trebuchet MS" panose="020B0703020202090204" pitchFamily="34" charset="0"/>
              <a:buNone/>
              <a:tabLst/>
              <a:defRPr/>
            </a:pPr>
            <a:r>
              <a:rPr kumimoji="0" lang="en-US" altLang="en-US" sz="2000" b="0" i="0" u="none" strike="noStrike" kern="1200" cap="none" spc="0" normalizeH="0" baseline="0" noProof="0">
                <a:ln>
                  <a:noFill/>
                </a:ln>
                <a:solidFill>
                  <a:prstClr val="black">
                    <a:alpha val="80000"/>
                  </a:prstClr>
                </a:solidFill>
                <a:effectLst/>
                <a:uLnTx/>
                <a:uFillTx/>
                <a:latin typeface="Calibri" panose="020F0502020204030204"/>
                <a:ea typeface="ＭＳ Ｐゴシック" panose="020B0600070205080204" pitchFamily="34" charset="-128"/>
                <a:cs typeface="+mn-cs"/>
              </a:rPr>
              <a:t>(See Serpa, (1981). </a:t>
            </a:r>
          </a:p>
          <a:p>
            <a:pPr marL="0" marR="0" lvl="0" indent="0" algn="l" defTabSz="914400" rtl="0" eaLnBrk="1" fontAlgn="auto" latinLnBrk="0" hangingPunct="1">
              <a:lnSpc>
                <a:spcPct val="90000"/>
              </a:lnSpc>
              <a:spcBef>
                <a:spcPct val="0"/>
              </a:spcBef>
              <a:spcAft>
                <a:spcPts val="600"/>
              </a:spcAft>
              <a:buClrTx/>
              <a:buSzTx/>
              <a:buFont typeface="Trebuchet MS" panose="020B0703020202090204" pitchFamily="34" charset="0"/>
              <a:buNone/>
              <a:tabLst/>
              <a:defRPr/>
            </a:pPr>
            <a:endParaRPr kumimoji="0" lang="en-US" altLang="en-US" sz="2000" b="0" i="0" u="none" strike="noStrike" kern="1200" cap="none" spc="0" normalizeH="0" baseline="0" noProof="0">
              <a:ln>
                <a:noFill/>
              </a:ln>
              <a:solidFill>
                <a:prstClr val="black">
                  <a:alpha val="80000"/>
                </a:prstClr>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90000"/>
              </a:lnSpc>
              <a:spcBef>
                <a:spcPct val="0"/>
              </a:spcBef>
              <a:spcAft>
                <a:spcPts val="600"/>
              </a:spcAft>
              <a:buClrTx/>
              <a:buSzTx/>
              <a:buFont typeface="Trebuchet MS" panose="020B0703020202090204" pitchFamily="34" charset="0"/>
              <a:buNone/>
              <a:tabLst/>
              <a:defRPr/>
            </a:pPr>
            <a:r>
              <a:rPr kumimoji="0" lang="en-US" altLang="en-US" sz="2000" b="0" i="0" u="none" strike="noStrike" kern="1200" cap="none" spc="0" normalizeH="0" baseline="0" noProof="0">
                <a:ln>
                  <a:noFill/>
                </a:ln>
                <a:solidFill>
                  <a:prstClr val="black">
                    <a:alpha val="80000"/>
                  </a:prstClr>
                </a:solidFill>
                <a:effectLst/>
                <a:uLnTx/>
                <a:uFillTx/>
                <a:latin typeface="Calibri" panose="020F0502020204030204"/>
                <a:ea typeface="ＭＳ Ｐゴシック" panose="020B0600070205080204" pitchFamily="34" charset="-128"/>
                <a:cs typeface="+mn-cs"/>
              </a:rPr>
              <a:t>Refer to the National Literacy Panel (2006)</a:t>
            </a:r>
          </a:p>
          <a:p>
            <a:pPr marL="0" marR="0" lvl="0" indent="0" algn="l" defTabSz="914400" rtl="0" eaLnBrk="1" fontAlgn="auto" latinLnBrk="0" hangingPunct="1">
              <a:lnSpc>
                <a:spcPct val="90000"/>
              </a:lnSpc>
              <a:spcBef>
                <a:spcPct val="0"/>
              </a:spcBef>
              <a:spcAft>
                <a:spcPts val="600"/>
              </a:spcAft>
              <a:buClrTx/>
              <a:buSzTx/>
              <a:buFont typeface="Trebuchet MS" panose="020B0703020202090204" pitchFamily="34" charset="0"/>
              <a:buNone/>
              <a:tabLst/>
              <a:defRPr/>
            </a:pPr>
            <a:endParaRPr kumimoji="0" lang="en-US" altLang="en-US" sz="2000" b="0" i="0" u="none" strike="noStrike" kern="1200" cap="none" spc="0" normalizeH="0" baseline="0" noProof="0">
              <a:ln>
                <a:noFill/>
              </a:ln>
              <a:solidFill>
                <a:prstClr val="black">
                  <a:alpha val="80000"/>
                </a:prstClr>
              </a:solidFill>
              <a:effectLst/>
              <a:uLnTx/>
              <a:uFillTx/>
              <a:latin typeface="Calibri" panose="020F0502020204030204"/>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EDF5CA13-C5D5-2449-BEB5-AD2B49F7EA89}"/>
              </a:ext>
            </a:extLst>
          </p:cNvPr>
          <p:cNvSpPr>
            <a:spLocks noGrp="1"/>
          </p:cNvSpPr>
          <p:nvPr>
            <p:ph type="ftr" sz="quarter" idx="11"/>
          </p:nvPr>
        </p:nvSpPr>
        <p:spPr>
          <a:xfrm rot="16200000">
            <a:off x="9812115" y="1591485"/>
            <a:ext cx="3548094"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alpha val="60000"/>
                </a:prstClr>
              </a:solidFill>
              <a:effectLst/>
              <a:uLnTx/>
              <a:uFillTx/>
              <a:latin typeface="Calibri" panose="020F0502020204030204"/>
              <a:ea typeface="+mn-ea"/>
              <a:cs typeface="+mn-cs"/>
            </a:endParaRPr>
          </a:p>
        </p:txBody>
      </p:sp>
      <p:sp>
        <p:nvSpPr>
          <p:cNvPr id="6042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19" name="Slide Number Placeholder 3">
            <a:extLst>
              <a:ext uri="{FF2B5EF4-FFF2-40B4-BE49-F238E27FC236}">
                <a16:creationId xmlns:a16="http://schemas.microsoft.com/office/drawing/2014/main" id="{8B64CD0B-7F6C-F14A-8097-F5BB6414250F}"/>
              </a:ext>
            </a:extLst>
          </p:cNvPr>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rgbClr val="FFDB45"/>
              </a:buClr>
              <a:buFont typeface="Trebuchet MS" panose="020B0703020202090204" pitchFamily="34" charset="0"/>
              <a:buChar char="•"/>
              <a:defRPr sz="3200">
                <a:solidFill>
                  <a:schemeClr val="tx1"/>
                </a:solidFill>
                <a:latin typeface="Trebuchet MS" panose="020B0703020202090204" pitchFamily="34" charset="0"/>
                <a:ea typeface="ＭＳ Ｐゴシック" panose="020B0600070205080204" pitchFamily="34" charset="-128"/>
              </a:defRPr>
            </a:lvl1pPr>
            <a:lvl2pPr marL="742950" indent="-285750">
              <a:spcBef>
                <a:spcPct val="20000"/>
              </a:spcBef>
              <a:buClr>
                <a:srgbClr val="FFDB45"/>
              </a:buClr>
              <a:buFont typeface="Trebuchet MS" panose="020B0703020202090204" pitchFamily="34" charset="0"/>
              <a:buChar char="•"/>
              <a:defRPr sz="2800">
                <a:solidFill>
                  <a:schemeClr val="tx1"/>
                </a:solidFill>
                <a:latin typeface="Trebuchet MS" panose="020B0703020202090204" pitchFamily="34" charset="0"/>
                <a:ea typeface="ＭＳ Ｐゴシック" panose="020B0600070205080204" pitchFamily="34" charset="-128"/>
              </a:defRPr>
            </a:lvl2pPr>
            <a:lvl3pPr marL="1143000" indent="-228600">
              <a:spcBef>
                <a:spcPct val="20000"/>
              </a:spcBef>
              <a:buClr>
                <a:srgbClr val="FFDB45"/>
              </a:buClr>
              <a:buFont typeface="Trebuchet MS" panose="020B0703020202090204" pitchFamily="34" charset="0"/>
              <a:buChar char="•"/>
              <a:defRPr sz="2400">
                <a:solidFill>
                  <a:schemeClr val="tx1"/>
                </a:solidFill>
                <a:latin typeface="Trebuchet MS" panose="020B0703020202090204" pitchFamily="34" charset="0"/>
                <a:ea typeface="ＭＳ Ｐゴシック" panose="020B0600070205080204" pitchFamily="34" charset="-128"/>
              </a:defRPr>
            </a:lvl3pPr>
            <a:lvl4pPr marL="1600200" indent="-228600">
              <a:spcBef>
                <a:spcPct val="20000"/>
              </a:spcBef>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4pPr>
            <a:lvl5pPr marL="2057400" indent="-228600">
              <a:spcBef>
                <a:spcPct val="20000"/>
              </a:spcBef>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DB45"/>
              </a:buClr>
              <a:buFont typeface="Trebuchet MS" panose="020B0703020202090204" pitchFamily="34" charset="0"/>
              <a:buChar char="•"/>
              <a:defRPr sz="2000">
                <a:solidFill>
                  <a:schemeClr val="tx1"/>
                </a:solidFill>
                <a:latin typeface="Trebuchet MS" panose="020B070302020209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600"/>
              </a:spcAft>
              <a:buClrTx/>
              <a:buSzTx/>
              <a:buFontTx/>
              <a:buNone/>
              <a:tabLst/>
              <a:defRPr/>
            </a:pPr>
            <a:fld id="{F609DDAB-317F-D841-BF18-7D5EC3EF1C9F}" type="slidenum">
              <a:rPr kumimoji="0" lang="en-US" altLang="en-US" sz="1200" b="0" i="0" u="none" strike="noStrike" kern="1200" cap="none" spc="0" normalizeH="0" baseline="0" noProof="0">
                <a:ln>
                  <a:noFill/>
                </a:ln>
                <a:solidFill>
                  <a:prstClr val="black">
                    <a:alpha val="60000"/>
                  </a:prstClr>
                </a:solidFill>
                <a:effectLst/>
                <a:uLnTx/>
                <a:uFillTx/>
                <a:latin typeface="Calibri" panose="020F0502020204030204"/>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600"/>
                </a:spcAft>
                <a:buClrTx/>
                <a:buSzTx/>
                <a:buFontTx/>
                <a:buNone/>
                <a:tabLst/>
                <a:defRPr/>
              </a:pPr>
              <a:t>38</a:t>
            </a:fld>
            <a:endParaRPr kumimoji="0" lang="en-US" altLang="en-US" sz="1200" b="0" i="0" u="none" strike="noStrike" kern="1200" cap="none" spc="0" normalizeH="0" baseline="0" noProof="0">
              <a:ln>
                <a:noFill/>
              </a:ln>
              <a:solidFill>
                <a:prstClr val="black">
                  <a:alpha val="60000"/>
                </a:prstClr>
              </a:solidFill>
              <a:effectLst/>
              <a:uLnTx/>
              <a:uFillTx/>
              <a:latin typeface="Calibri" panose="020F0502020204030204"/>
              <a:ea typeface="ＭＳ Ｐゴシック" panose="020B0600070205080204" pitchFamily="34" charset="-128"/>
              <a:cs typeface="+mn-cs"/>
            </a:endParaRPr>
          </a:p>
        </p:txBody>
      </p:sp>
      <p:cxnSp>
        <p:nvCxnSpPr>
          <p:cNvPr id="60426" name="Straight Connector 8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ECD5A7-F002-9A47-92F2-A180D2E571EC}"/>
              </a:ext>
            </a:extLst>
          </p:cNvPr>
          <p:cNvSpPr txBox="1"/>
          <p:nvPr/>
        </p:nvSpPr>
        <p:spPr>
          <a:xfrm>
            <a:off x="5708073" y="512618"/>
            <a:ext cx="20697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660066"/>
                </a:solidFill>
                <a:effectLst/>
                <a:uLnTx/>
                <a:uFillTx/>
                <a:latin typeface="Calibri" panose="020F0502020204030204"/>
                <a:ea typeface="+mn-ea"/>
                <a:cs typeface="+mn-cs"/>
              </a:rPr>
              <a:t>Research</a:t>
            </a:r>
            <a:r>
              <a:rPr kumimoji="0" lang="en-US" sz="1800" b="1" i="0" u="none" strike="noStrike" kern="1200" cap="none" spc="0" normalizeH="0" baseline="0" noProof="0">
                <a:ln>
                  <a:noFill/>
                </a:ln>
                <a:solidFill>
                  <a:srgbClr val="037F03"/>
                </a:solidFill>
                <a:effectLst/>
                <a:uLnTx/>
                <a:uFillTx/>
                <a:latin typeface="Calibri" panose="020F0502020204030204"/>
                <a:ea typeface="+mn-ea"/>
                <a:cs typeface="+mn-cs"/>
              </a:rPr>
              <a:t> </a:t>
            </a:r>
            <a:r>
              <a:rPr kumimoji="0" lang="en-US" sz="1800" b="0" i="1" u="none" strike="noStrike" kern="1200" cap="none" spc="0" normalizeH="0" baseline="0" noProof="0">
                <a:ln>
                  <a:noFill/>
                </a:ln>
                <a:solidFill>
                  <a:prstClr val="white">
                    <a:lumMod val="50000"/>
                  </a:prstClr>
                </a:solidFill>
                <a:effectLst/>
                <a:uLnTx/>
                <a:uFillTx/>
                <a:latin typeface="Baskerville"/>
                <a:ea typeface="+mn-ea"/>
                <a:cs typeface="Baskerville"/>
              </a:rPr>
              <a:t>- </a:t>
            </a:r>
            <a:r>
              <a:rPr kumimoji="0" lang="en-US" sz="1800" b="0" i="1" u="none" strike="noStrike" kern="1200" cap="none" spc="0" normalizeH="0" baseline="0" noProof="0">
                <a:ln>
                  <a:noFill/>
                </a:ln>
                <a:solidFill>
                  <a:prstClr val="white">
                    <a:lumMod val="25000"/>
                  </a:prstClr>
                </a:solidFill>
                <a:effectLst/>
                <a:uLnTx/>
                <a:uFillTx/>
                <a:latin typeface="Baskerville"/>
                <a:ea typeface="+mn-ea"/>
                <a:cs typeface="Baskerville"/>
              </a:rPr>
              <a:t>factors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138689"/>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FED77E37-49F0-7346-A61C-1728842A319B}"/>
              </a:ext>
            </a:extLst>
          </p:cNvPr>
          <p:cNvSpPr>
            <a:spLocks noGrp="1"/>
          </p:cNvSpPr>
          <p:nvPr>
            <p:ph type="dt"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2">
            <a:extLst>
              <a:ext uri="{FF2B5EF4-FFF2-40B4-BE49-F238E27FC236}">
                <a16:creationId xmlns:a16="http://schemas.microsoft.com/office/drawing/2014/main" id="{3EF6C75A-D495-6845-9B73-60EB0BF772A5}"/>
              </a:ext>
            </a:extLst>
          </p:cNvPr>
          <p:cNvSpPr>
            <a:spLocks noGrp="1"/>
          </p:cNvSpPr>
          <p:nvPr>
            <p:ph type="ftr" sz="quarter" idx="11"/>
          </p:nvPr>
        </p:nvSpPr>
        <p:spPr>
          <a:no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mserpa@lesley.edu</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4820" name="Rectangle 4">
            <a:extLst>
              <a:ext uri="{FF2B5EF4-FFF2-40B4-BE49-F238E27FC236}">
                <a16:creationId xmlns:a16="http://schemas.microsoft.com/office/drawing/2014/main" id="{07B6AD3F-3ED9-EE42-879E-66A2360D18CD}"/>
              </a:ext>
            </a:extLst>
          </p:cNvPr>
          <p:cNvSpPr>
            <a:spLocks noGrp="1" noChangeArrowheads="1"/>
          </p:cNvSpPr>
          <p:nvPr>
            <p:ph type="title" idx="4294967295"/>
          </p:nvPr>
        </p:nvSpPr>
        <p:spPr bwMode="auto">
          <a:xfrm>
            <a:off x="2438400" y="2590800"/>
            <a:ext cx="6934200" cy="312393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80000"/>
              </a:lnSpc>
              <a:spcBef>
                <a:spcPct val="20000"/>
              </a:spcBef>
              <a:spcAft>
                <a:spcPts val="0"/>
              </a:spcAft>
              <a:buClr>
                <a:prstClr val="black"/>
              </a:buClr>
              <a:buSzPct val="80000"/>
              <a:buFont typeface="Arial" panose="020B0604020202020204" pitchFamily="34" charset="0"/>
              <a:buNone/>
              <a:tabLst/>
              <a:defRPr/>
            </a:pPr>
            <a:r>
              <a:rPr kumimoji="0" lang="en-US" altLang="en-US" sz="4800" b="0" i="0" u="none" strike="noStrike" kern="1200" cap="none" spc="0" normalizeH="0" baseline="0" noProof="0" dirty="0">
                <a:ln>
                  <a:noFill/>
                </a:ln>
                <a:solidFill>
                  <a:srgbClr val="21395E"/>
                </a:solidFill>
                <a:effectLst/>
                <a:uLnTx/>
                <a:uFillTx/>
                <a:latin typeface="Edwardian Script ITC" panose="030303020407070D0804" pitchFamily="66" charset="77"/>
                <a:ea typeface="ＭＳ Ｐゴシック" panose="020B0600070205080204" pitchFamily="34" charset="-128"/>
                <a:cs typeface="+mn-cs"/>
              </a:rPr>
              <a:t>What is </a:t>
            </a:r>
            <a:r>
              <a:rPr kumimoji="0" lang="ja-JP" altLang="en-US" sz="4800" b="0" i="0" u="none" strike="noStrike" kern="1200" cap="none" spc="0" normalizeH="0" baseline="0" noProof="0" dirty="0">
                <a:ln>
                  <a:noFill/>
                </a:ln>
                <a:solidFill>
                  <a:srgbClr val="21395E"/>
                </a:solidFill>
                <a:effectLst/>
                <a:uLnTx/>
                <a:uFillTx/>
                <a:latin typeface="Edwardian Script ITC" panose="030303020407070D0804" pitchFamily="66" charset="77"/>
                <a:ea typeface="ＭＳ Ｐゴシック" panose="020B0600070205080204" pitchFamily="34" charset="-128"/>
                <a:cs typeface="+mn-cs"/>
              </a:rPr>
              <a:t>“</a:t>
            </a:r>
            <a:r>
              <a:rPr kumimoji="0" lang="en-US" altLang="ja-JP" sz="4800" b="0" i="0" u="none" strike="noStrike" kern="1200" cap="none" spc="0" normalizeH="0" baseline="0" noProof="0" dirty="0">
                <a:ln>
                  <a:noFill/>
                </a:ln>
                <a:solidFill>
                  <a:srgbClr val="21395E"/>
                </a:solidFill>
                <a:effectLst/>
                <a:uLnTx/>
                <a:uFillTx/>
                <a:latin typeface="Edwardian Script ITC" panose="030303020407070D0804" pitchFamily="66" charset="77"/>
                <a:ea typeface="ＭＳ Ｐゴシック" panose="020B0600070205080204" pitchFamily="34" charset="-128"/>
                <a:cs typeface="+mn-cs"/>
              </a:rPr>
              <a:t>effective instruction</a:t>
            </a:r>
            <a:r>
              <a:rPr kumimoji="0" lang="ja-JP" altLang="en-US" sz="4800" b="0" i="0" u="none" strike="noStrike" kern="1200" cap="none" spc="0" normalizeH="0" baseline="0" noProof="0" dirty="0">
                <a:ln>
                  <a:noFill/>
                </a:ln>
                <a:solidFill>
                  <a:srgbClr val="21395E"/>
                </a:solidFill>
                <a:effectLst/>
                <a:uLnTx/>
                <a:uFillTx/>
                <a:latin typeface="Edwardian Script ITC" panose="030303020407070D0804" pitchFamily="66" charset="77"/>
                <a:ea typeface="ＭＳ Ｐゴシック" panose="020B0600070205080204" pitchFamily="34" charset="-128"/>
                <a:cs typeface="+mn-cs"/>
              </a:rPr>
              <a:t>”</a:t>
            </a:r>
            <a:r>
              <a:rPr kumimoji="0" lang="en-US" altLang="ja-JP" sz="4800" b="0" i="0" u="none" strike="noStrike" kern="1200" cap="none" spc="0" normalizeH="0" baseline="0" noProof="0" dirty="0">
                <a:ln>
                  <a:noFill/>
                </a:ln>
                <a:solidFill>
                  <a:srgbClr val="21395E"/>
                </a:solidFill>
                <a:effectLst/>
                <a:uLnTx/>
                <a:uFillTx/>
                <a:latin typeface="Edwardian Script ITC" panose="030303020407070D0804" pitchFamily="66" charset="77"/>
                <a:ea typeface="ＭＳ Ｐゴシック" panose="020B0600070205080204" pitchFamily="34" charset="-128"/>
                <a:cs typeface="+mn-cs"/>
              </a:rPr>
              <a:t> for the average 3rd grader may be totally inappropriate for the average B-</a:t>
            </a:r>
            <a:r>
              <a:rPr kumimoji="0" lang="en-US" altLang="ja-JP" sz="4800" b="0" i="0" u="none" strike="noStrike" kern="1200" cap="none" spc="0" normalizeH="0" baseline="0" noProof="0" dirty="0">
                <a:ln>
                  <a:noFill/>
                </a:ln>
                <a:solidFill>
                  <a:srgbClr val="21395E"/>
                </a:solidFill>
                <a:effectLst/>
                <a:uLnTx/>
                <a:uFillTx/>
                <a:latin typeface="Lucida Calligraphy" panose="03010101010101010101" pitchFamily="66" charset="77"/>
                <a:ea typeface="ＭＳ Ｐゴシック" panose="020B0600070205080204" pitchFamily="34" charset="-128"/>
                <a:cs typeface="+mn-cs"/>
              </a:rPr>
              <a:t>ELL</a:t>
            </a:r>
            <a:r>
              <a:rPr kumimoji="0" lang="en-US" altLang="ja-JP" sz="4800" b="0" i="0" u="none" strike="noStrike" kern="1200" cap="none" spc="0" normalizeH="0" baseline="0" noProof="0" dirty="0">
                <a:ln>
                  <a:noFill/>
                </a:ln>
                <a:solidFill>
                  <a:srgbClr val="21395E"/>
                </a:solidFill>
                <a:effectLst/>
                <a:uLnTx/>
                <a:uFillTx/>
                <a:latin typeface="Edwardian Script ITC" panose="030303020407070D0804" pitchFamily="66" charset="77"/>
                <a:ea typeface="ＭＳ Ｐゴシック" panose="020B0600070205080204" pitchFamily="34" charset="-128"/>
                <a:cs typeface="+mn-cs"/>
              </a:rPr>
              <a:t> who, nonetheless is in 3rd grade.</a:t>
            </a:r>
          </a:p>
          <a:p>
            <a:pPr marL="0" marR="0" lvl="0" indent="0" algn="l" defTabSz="914400" rtl="0" eaLnBrk="1" fontAlgn="auto" latinLnBrk="0" hangingPunct="1">
              <a:lnSpc>
                <a:spcPct val="80000"/>
              </a:lnSpc>
              <a:spcBef>
                <a:spcPct val="20000"/>
              </a:spcBef>
              <a:spcAft>
                <a:spcPts val="0"/>
              </a:spcAft>
              <a:buClr>
                <a:prstClr val="black"/>
              </a:buClr>
              <a:buSzPct val="80000"/>
              <a:buFont typeface="Arial" panose="020B0604020202020204" pitchFamily="34" charset="0"/>
              <a:buNone/>
              <a:tabLst/>
              <a:defRPr/>
            </a:pPr>
            <a:endParaRPr kumimoji="0" lang="en-US" altLang="en-US" sz="1400" b="0" i="0" u="none" strike="noStrike" kern="1200" cap="none" spc="0" normalizeH="0" baseline="0" noProof="0" dirty="0">
              <a:ln>
                <a:noFill/>
              </a:ln>
              <a:solidFill>
                <a:srgbClr val="B40015"/>
              </a:solidFill>
              <a:effectLst/>
              <a:uLnTx/>
              <a:uFillTx/>
              <a:latin typeface="Edwardian Script ITC" panose="030303020407070D0804" pitchFamily="66" charset="77"/>
              <a:ea typeface="ＭＳ Ｐゴシック" panose="020B0600070205080204" pitchFamily="34" charset="-128"/>
              <a:cs typeface="+mn-cs"/>
            </a:endParaRPr>
          </a:p>
          <a:p>
            <a:pPr marL="0" marR="0" lvl="0" indent="0" algn="r" defTabSz="914400" rtl="0" eaLnBrk="1" fontAlgn="auto" latinLnBrk="0" hangingPunct="1">
              <a:lnSpc>
                <a:spcPct val="80000"/>
              </a:lnSpc>
              <a:spcBef>
                <a:spcPct val="20000"/>
              </a:spcBef>
              <a:spcAft>
                <a:spcPts val="0"/>
              </a:spcAft>
              <a:buClr>
                <a:prstClr val="black"/>
              </a:buClr>
              <a:buSzPct val="80000"/>
              <a:buFont typeface="Arial" panose="020B0604020202020204" pitchFamily="34" charset="0"/>
              <a:buNone/>
              <a:tabLst/>
              <a:defRPr/>
            </a:pPr>
            <a:r>
              <a:rPr kumimoji="0" lang="en-US" altLang="en-US" sz="2800" b="0" i="0" u="none" strike="noStrike" kern="1200" cap="none" spc="0" normalizeH="0" baseline="0" noProof="0" dirty="0">
                <a:ln>
                  <a:noFill/>
                </a:ln>
                <a:solidFill>
                  <a:srgbClr val="21395E"/>
                </a:solidFill>
                <a:effectLst/>
                <a:uLnTx/>
                <a:uFillTx/>
                <a:latin typeface="Edwardian Script ITC" panose="030303020407070D0804" pitchFamily="66" charset="77"/>
                <a:ea typeface="ＭＳ Ｐゴシック" panose="020B0600070205080204" pitchFamily="34" charset="-128"/>
                <a:cs typeface="+mn-cs"/>
              </a:rPr>
              <a:t>Ortiz (2008)</a:t>
            </a:r>
            <a:endParaRPr kumimoji="0" lang="en-US" altLang="en-US" sz="2800" b="0" i="0" u="none" strike="noStrike" kern="1200" cap="none" spc="0" normalizeH="0" baseline="0" noProof="0" dirty="0">
              <a:ln>
                <a:noFill/>
              </a:ln>
              <a:solidFill>
                <a:srgbClr val="21395E"/>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9239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07E013-1563-4F6A-A600-4968542EDEB0}"/>
              </a:ext>
            </a:extLst>
          </p:cNvPr>
          <p:cNvSpPr txBox="1">
            <a:spLocks noChangeAspect="1"/>
          </p:cNvSpPr>
          <p:nvPr/>
        </p:nvSpPr>
        <p:spPr>
          <a:xfrm>
            <a:off x="3259940" y="306857"/>
            <a:ext cx="914400" cy="798990"/>
          </a:xfrm>
          <a:prstGeom prst="rect">
            <a:avLst/>
          </a:prstGeom>
          <a:solidFill>
            <a:schemeClr val="accent2">
              <a:lumMod val="75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a:ea typeface="+mn-ea"/>
                <a:cs typeface="+mn-cs"/>
              </a:rPr>
              <a:t>1</a:t>
            </a:r>
          </a:p>
        </p:txBody>
      </p:sp>
      <p:sp>
        <p:nvSpPr>
          <p:cNvPr id="9" name="文本框 2">
            <a:extLst>
              <a:ext uri="{FF2B5EF4-FFF2-40B4-BE49-F238E27FC236}">
                <a16:creationId xmlns:a16="http://schemas.microsoft.com/office/drawing/2014/main" id="{8E64E1F2-4B85-42E3-B51E-AB9B0EFD20E9}"/>
              </a:ext>
            </a:extLst>
          </p:cNvPr>
          <p:cNvSpPr txBox="1"/>
          <p:nvPr/>
        </p:nvSpPr>
        <p:spPr>
          <a:xfrm>
            <a:off x="4323904" y="591497"/>
            <a:ext cx="7351991" cy="51435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00040C"/>
                </a:solidFill>
                <a:effectLst/>
                <a:uLnTx/>
                <a:uFillTx/>
                <a:latin typeface="Segoe SemiBold" panose="020B0703040204020203" pitchFamily="34" charset="0"/>
                <a:ea typeface="Segoe UI Black" panose="020B0A02040204020203" pitchFamily="34" charset="0"/>
                <a:hlinkClick r:id="rId3" action="ppaction://hlinksldjump"/>
              </a:rPr>
              <a:t>Welcome, Logistics, &amp; Introductions</a:t>
            </a:r>
            <a:endParaRPr kumimoji="0" lang="zh-CN" altLang="en-US" sz="2400" b="0" i="0" u="none" strike="noStrike" kern="1200" cap="none" spc="0" normalizeH="0" baseline="0" noProof="0" dirty="0">
              <a:ln>
                <a:noFill/>
              </a:ln>
              <a:solidFill>
                <a:srgbClr val="00040C"/>
              </a:solidFill>
              <a:effectLst/>
              <a:uLnTx/>
              <a:uFillTx/>
              <a:latin typeface="Segoe SemiBold" panose="020B0703040204020203" pitchFamily="34" charset="0"/>
            </a:endParaRPr>
          </a:p>
        </p:txBody>
      </p:sp>
      <p:sp>
        <p:nvSpPr>
          <p:cNvPr id="14" name="TextBox 13">
            <a:extLst>
              <a:ext uri="{FF2B5EF4-FFF2-40B4-BE49-F238E27FC236}">
                <a16:creationId xmlns:a16="http://schemas.microsoft.com/office/drawing/2014/main" id="{A65099F5-4793-4B10-AF73-6E52D75BC8B5}"/>
              </a:ext>
            </a:extLst>
          </p:cNvPr>
          <p:cNvSpPr txBox="1">
            <a:spLocks noChangeAspect="1"/>
          </p:cNvSpPr>
          <p:nvPr/>
        </p:nvSpPr>
        <p:spPr>
          <a:xfrm>
            <a:off x="3220371" y="1350682"/>
            <a:ext cx="966662" cy="844656"/>
          </a:xfrm>
          <a:prstGeom prst="rect">
            <a:avLst/>
          </a:prstGeom>
          <a:solidFill>
            <a:schemeClr val="accent2">
              <a:lumMod val="75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a:ea typeface="+mn-ea"/>
                <a:cs typeface="+mn-cs"/>
              </a:rPr>
              <a:t>2</a:t>
            </a:r>
            <a:endParaRPr kumimoji="0" lang="en-US" sz="4000" b="0" i="0" u="none" strike="noStrike" kern="1200" cap="none" spc="0" normalizeH="0" baseline="0" noProof="0" dirty="0">
              <a:ln>
                <a:noFill/>
              </a:ln>
              <a:solidFill>
                <a:srgbClr val="203B6A"/>
              </a:solidFill>
              <a:effectLst/>
              <a:uLnTx/>
              <a:uFillTx/>
              <a:latin typeface="Segoe UI"/>
              <a:ea typeface="+mn-ea"/>
              <a:cs typeface="+mn-cs"/>
            </a:endParaRPr>
          </a:p>
        </p:txBody>
      </p:sp>
      <p:sp>
        <p:nvSpPr>
          <p:cNvPr id="10" name="文本框 2">
            <a:extLst>
              <a:ext uri="{FF2B5EF4-FFF2-40B4-BE49-F238E27FC236}">
                <a16:creationId xmlns:a16="http://schemas.microsoft.com/office/drawing/2014/main" id="{DD1B2A8E-021D-4266-9FEE-478FFBBC9CDC}"/>
              </a:ext>
            </a:extLst>
          </p:cNvPr>
          <p:cNvSpPr txBox="1">
            <a:spLocks noGrp="1"/>
          </p:cNvSpPr>
          <p:nvPr>
            <p:ph type="title" idx="4294967295"/>
          </p:nvPr>
        </p:nvSpPr>
        <p:spPr>
          <a:xfrm>
            <a:off x="4369823" y="1363298"/>
            <a:ext cx="7260151" cy="798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10000"/>
                  </a:schemeClr>
                </a:solidFill>
                <a:effectLst/>
                <a:uLnTx/>
                <a:uFillTx/>
                <a:latin typeface="+mn-lt"/>
                <a:ea typeface="+mn-ea"/>
                <a:cs typeface="+mn-cs"/>
                <a:hlinkClick r:id="rId4" action="ppaction://hlinksldjump"/>
              </a:rPr>
              <a:t>Introductions and Data</a:t>
            </a:r>
            <a:endParaRPr kumimoji="0" lang="zh-CN" altLang="en-US" sz="2400" b="0" i="0" u="none" strike="noStrike" kern="1200" cap="none" spc="0" normalizeH="0" baseline="0" noProof="0" dirty="0">
              <a:ln>
                <a:noFill/>
              </a:ln>
              <a:solidFill>
                <a:schemeClr val="bg2">
                  <a:lumMod val="10000"/>
                </a:schemeClr>
              </a:solidFill>
              <a:effectLst/>
              <a:uLnTx/>
              <a:uFillTx/>
              <a:latin typeface="Segoe SemiBold" panose="020B0703040204020203" pitchFamily="34" charset="0"/>
              <a:ea typeface="Segoe UI Black" panose="020B0A02040204020203" pitchFamily="34" charset="0"/>
              <a:cs typeface="Segoe SemiBold" panose="020B0703040204020203" pitchFamily="34" charset="0"/>
            </a:endParaRPr>
          </a:p>
        </p:txBody>
      </p:sp>
      <p:sp>
        <p:nvSpPr>
          <p:cNvPr id="6" name="TextBox 5">
            <a:extLst>
              <a:ext uri="{FF2B5EF4-FFF2-40B4-BE49-F238E27FC236}">
                <a16:creationId xmlns:a16="http://schemas.microsoft.com/office/drawing/2014/main" id="{6B271A25-292B-4FF0-8492-6D304D9D847F}"/>
              </a:ext>
            </a:extLst>
          </p:cNvPr>
          <p:cNvSpPr txBox="1">
            <a:spLocks noChangeAspect="1"/>
          </p:cNvSpPr>
          <p:nvPr/>
        </p:nvSpPr>
        <p:spPr>
          <a:xfrm>
            <a:off x="3220371" y="2486827"/>
            <a:ext cx="993538" cy="868140"/>
          </a:xfrm>
          <a:prstGeom prst="rect">
            <a:avLst/>
          </a:prstGeom>
          <a:solidFill>
            <a:schemeClr val="accent2">
              <a:lumMod val="75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a:ea typeface="+mn-ea"/>
                <a:cs typeface="+mn-cs"/>
              </a:rPr>
              <a:t>3</a:t>
            </a:r>
            <a:endParaRPr kumimoji="0" lang="en-US" sz="4000" b="0" i="0" u="none" strike="noStrike" kern="1200" cap="none" spc="0" normalizeH="0" baseline="0" noProof="0" dirty="0">
              <a:ln>
                <a:noFill/>
              </a:ln>
              <a:solidFill>
                <a:srgbClr val="203B6A"/>
              </a:solidFill>
              <a:effectLst/>
              <a:uLnTx/>
              <a:uFillTx/>
              <a:latin typeface="Segoe UI"/>
              <a:ea typeface="+mn-ea"/>
              <a:cs typeface="+mn-cs"/>
            </a:endParaRPr>
          </a:p>
        </p:txBody>
      </p:sp>
      <p:sp>
        <p:nvSpPr>
          <p:cNvPr id="2" name="TextBox 1">
            <a:extLst>
              <a:ext uri="{FF2B5EF4-FFF2-40B4-BE49-F238E27FC236}">
                <a16:creationId xmlns:a16="http://schemas.microsoft.com/office/drawing/2014/main" id="{78E56CBA-71D3-4FC4-BF09-4EA24C643780}"/>
              </a:ext>
            </a:extLst>
          </p:cNvPr>
          <p:cNvSpPr txBox="1"/>
          <p:nvPr/>
        </p:nvSpPr>
        <p:spPr>
          <a:xfrm>
            <a:off x="4369823" y="2320732"/>
            <a:ext cx="735199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lumMod val="10000"/>
                  </a:schemeClr>
                </a:solidFill>
                <a:effectLst/>
                <a:uLnTx/>
                <a:uFillTx/>
                <a:latin typeface="+mn-lt"/>
                <a:ea typeface="+mn-ea"/>
                <a:cs typeface="+mn-cs"/>
                <a:hlinkClick r:id="rId5" action="ppaction://hlinksldjump"/>
              </a:rPr>
              <a:t>Keynote: </a:t>
            </a:r>
            <a:r>
              <a:rPr kumimoji="0" lang="en-US" sz="2400" b="0" i="0" u="none" strike="noStrike" kern="1200" cap="none" spc="0" normalizeH="0" baseline="0" noProof="0" dirty="0">
                <a:ln>
                  <a:noFill/>
                </a:ln>
                <a:solidFill>
                  <a:schemeClr val="bg2">
                    <a:lumMod val="10000"/>
                  </a:schemeClr>
                </a:solidFill>
                <a:effectLst/>
                <a:uLnTx/>
                <a:uFillTx/>
                <a:latin typeface="+mn-lt"/>
                <a:ea typeface="+mn-ea"/>
                <a:cs typeface="+mn-cs"/>
                <a:hlinkClick r:id="rId5" action="ppaction://hlinksldjump"/>
              </a:rPr>
              <a:t>FAMILIES IN MULTILINGUAL CONTEXTS: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10000"/>
                  </a:schemeClr>
                </a:solidFill>
                <a:effectLst/>
                <a:uLnTx/>
                <a:uFillTx/>
                <a:latin typeface="+mn-lt"/>
                <a:ea typeface="+mn-ea"/>
                <a:cs typeface="+mn-cs"/>
                <a:hlinkClick r:id="rId5" action="ppaction://hlinksldjump"/>
              </a:rPr>
              <a:t>Building Together a Bright and Joyful Future for Our Children </a:t>
            </a:r>
            <a:endParaRPr kumimoji="0" lang="en-US" sz="2400" b="0" i="0" u="none" strike="noStrike" kern="1200" cap="none" spc="0" normalizeH="0" baseline="0" noProof="0" dirty="0">
              <a:ln>
                <a:noFill/>
              </a:ln>
              <a:solidFill>
                <a:schemeClr val="bg2">
                  <a:lumMod val="10000"/>
                </a:schemeClr>
              </a:solidFill>
              <a:effectLst/>
              <a:uLnTx/>
              <a:uFillTx/>
              <a:latin typeface="Segoe UI"/>
              <a:ea typeface="+mn-ea"/>
              <a:cs typeface="+mn-cs"/>
            </a:endParaRPr>
          </a:p>
        </p:txBody>
      </p:sp>
      <p:sp>
        <p:nvSpPr>
          <p:cNvPr id="7" name="TextBox 6">
            <a:extLst>
              <a:ext uri="{FF2B5EF4-FFF2-40B4-BE49-F238E27FC236}">
                <a16:creationId xmlns:a16="http://schemas.microsoft.com/office/drawing/2014/main" id="{A336A175-979D-4323-B6E7-32EB9266B60F}"/>
              </a:ext>
            </a:extLst>
          </p:cNvPr>
          <p:cNvSpPr txBox="1">
            <a:spLocks noChangeAspect="1"/>
          </p:cNvSpPr>
          <p:nvPr/>
        </p:nvSpPr>
        <p:spPr>
          <a:xfrm>
            <a:off x="3259940" y="3600590"/>
            <a:ext cx="953969" cy="833565"/>
          </a:xfrm>
          <a:prstGeom prst="rect">
            <a:avLst/>
          </a:prstGeom>
          <a:solidFill>
            <a:schemeClr val="accent2">
              <a:lumMod val="75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a:ea typeface="+mn-ea"/>
                <a:cs typeface="+mn-cs"/>
              </a:rPr>
              <a:t>4</a:t>
            </a:r>
            <a:endParaRPr kumimoji="0" lang="en-US" sz="4000" b="0" i="0" u="none" strike="noStrike" kern="1200" cap="none" spc="0" normalizeH="0" baseline="0" noProof="0" dirty="0">
              <a:ln>
                <a:noFill/>
              </a:ln>
              <a:solidFill>
                <a:srgbClr val="203B6A"/>
              </a:solidFill>
              <a:effectLst/>
              <a:uLnTx/>
              <a:uFillTx/>
              <a:latin typeface="Segoe UI"/>
              <a:ea typeface="+mn-ea"/>
              <a:cs typeface="+mn-cs"/>
            </a:endParaRPr>
          </a:p>
        </p:txBody>
      </p:sp>
      <p:sp>
        <p:nvSpPr>
          <p:cNvPr id="12" name="文本框 2">
            <a:extLst>
              <a:ext uri="{FF2B5EF4-FFF2-40B4-BE49-F238E27FC236}">
                <a16:creationId xmlns:a16="http://schemas.microsoft.com/office/drawing/2014/main" id="{220CBAC8-617C-4C3A-91EB-CA337FF087B0}"/>
              </a:ext>
            </a:extLst>
          </p:cNvPr>
          <p:cNvSpPr txBox="1"/>
          <p:nvPr/>
        </p:nvSpPr>
        <p:spPr>
          <a:xfrm>
            <a:off x="4369823" y="3679505"/>
            <a:ext cx="7046468" cy="65667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10000"/>
                  </a:schemeClr>
                </a:solidFill>
                <a:effectLst/>
                <a:uLnTx/>
                <a:uFillTx/>
                <a:latin typeface="+mn-lt"/>
                <a:ea typeface="+mn-ea"/>
                <a:cs typeface="+mn-cs"/>
                <a:hlinkClick r:id="rId6" action="ppaction://hlinksldjump"/>
              </a:rPr>
              <a:t>ELPAC Member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chemeClr val="bg2">
                    <a:lumMod val="10000"/>
                  </a:schemeClr>
                </a:solidFill>
                <a:effectLst/>
                <a:uLnTx/>
                <a:uFillTx/>
                <a:latin typeface="+mn-lt"/>
                <a:ea typeface="+mn-ea"/>
                <a:cs typeface="+mn-cs"/>
                <a:hlinkClick r:id="rId6" action="ppaction://hlinksldjump"/>
              </a:rPr>
              <a:t>Shrewsbury/Nantucket/Boston</a:t>
            </a:r>
            <a:endParaRPr kumimoji="0" lang="zh-CN" altLang="en-US" sz="2400" b="0" i="0" u="none" strike="noStrike" kern="1200" cap="none" spc="0" normalizeH="0" baseline="0" noProof="0" dirty="0">
              <a:ln>
                <a:noFill/>
              </a:ln>
              <a:solidFill>
                <a:schemeClr val="bg2">
                  <a:lumMod val="10000"/>
                </a:schemeClr>
              </a:solidFill>
              <a:effectLst/>
              <a:uLnTx/>
              <a:uFillTx/>
              <a:latin typeface="Segoe SemiBold" panose="020B0703040204020203" pitchFamily="34" charset="0"/>
            </a:endParaRPr>
          </a:p>
        </p:txBody>
      </p:sp>
      <p:sp>
        <p:nvSpPr>
          <p:cNvPr id="13" name="TextBox 12">
            <a:extLst>
              <a:ext uri="{FF2B5EF4-FFF2-40B4-BE49-F238E27FC236}">
                <a16:creationId xmlns:a16="http://schemas.microsoft.com/office/drawing/2014/main" id="{9258D4E7-4BD6-4C40-9640-24281DF00538}"/>
              </a:ext>
            </a:extLst>
          </p:cNvPr>
          <p:cNvSpPr txBox="1">
            <a:spLocks noChangeAspect="1"/>
          </p:cNvSpPr>
          <p:nvPr/>
        </p:nvSpPr>
        <p:spPr>
          <a:xfrm>
            <a:off x="3247247" y="4697364"/>
            <a:ext cx="966662" cy="844656"/>
          </a:xfrm>
          <a:prstGeom prst="rect">
            <a:avLst/>
          </a:prstGeom>
          <a:solidFill>
            <a:schemeClr val="accent2">
              <a:lumMod val="75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a:ea typeface="+mn-ea"/>
                <a:cs typeface="+mn-cs"/>
              </a:rPr>
              <a:t>5</a:t>
            </a:r>
            <a:endParaRPr kumimoji="0" lang="en-US" sz="4000" b="0" i="0" u="none" strike="noStrike" kern="1200" cap="none" spc="0" normalizeH="0" baseline="0" noProof="0" dirty="0">
              <a:ln>
                <a:noFill/>
              </a:ln>
              <a:solidFill>
                <a:srgbClr val="203B6A"/>
              </a:solidFill>
              <a:effectLst/>
              <a:uLnTx/>
              <a:uFillTx/>
              <a:latin typeface="Segoe UI"/>
              <a:ea typeface="+mn-ea"/>
              <a:cs typeface="+mn-cs"/>
            </a:endParaRPr>
          </a:p>
        </p:txBody>
      </p:sp>
      <p:sp>
        <p:nvSpPr>
          <p:cNvPr id="16" name="文本框 2">
            <a:extLst>
              <a:ext uri="{FF2B5EF4-FFF2-40B4-BE49-F238E27FC236}">
                <a16:creationId xmlns:a16="http://schemas.microsoft.com/office/drawing/2014/main" id="{4957DDB5-DF8C-4156-9B7B-12E8766EA1CD}"/>
              </a:ext>
            </a:extLst>
          </p:cNvPr>
          <p:cNvSpPr txBox="1"/>
          <p:nvPr/>
        </p:nvSpPr>
        <p:spPr>
          <a:xfrm>
            <a:off x="4369823" y="4774815"/>
            <a:ext cx="7046468" cy="65667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10000"/>
                  </a:schemeClr>
                </a:solidFill>
                <a:effectLst/>
                <a:uLnTx/>
                <a:uFillTx/>
                <a:latin typeface="+mn-lt"/>
                <a:ea typeface="+mn-ea"/>
                <a:cs typeface="+mn-cs"/>
                <a:hlinkClick r:id="rId7" action="ppaction://hlinksldjump"/>
              </a:rPr>
              <a:t>Networking: Parents with </a:t>
            </a:r>
            <a:r>
              <a:rPr lang="en-US" sz="2400" dirty="0">
                <a:solidFill>
                  <a:schemeClr val="bg2">
                    <a:lumMod val="10000"/>
                  </a:schemeClr>
                </a:solidFill>
                <a:latin typeface="+mn-lt"/>
                <a:ea typeface="+mn-ea"/>
                <a:cs typeface="+mn-cs"/>
                <a:hlinkClick r:id="rId7" action="ppaction://hlinksldjump"/>
              </a:rPr>
              <a:t>Parents, </a:t>
            </a:r>
            <a:r>
              <a:rPr kumimoji="0" lang="en-US" sz="2400" b="0" i="0" u="none" strike="noStrike" kern="1200" cap="none" spc="0" normalizeH="0" baseline="0" noProof="0" dirty="0">
                <a:ln>
                  <a:noFill/>
                </a:ln>
                <a:solidFill>
                  <a:schemeClr val="bg2">
                    <a:lumMod val="10000"/>
                  </a:schemeClr>
                </a:solidFill>
                <a:effectLst/>
                <a:uLnTx/>
                <a:uFillTx/>
                <a:latin typeface="+mn-lt"/>
                <a:ea typeface="+mn-ea"/>
                <a:cs typeface="+mn-cs"/>
                <a:hlinkClick r:id="rId7" action="ppaction://hlinksldjump"/>
              </a:rPr>
              <a:t>Districts with Districts</a:t>
            </a:r>
            <a:endParaRPr kumimoji="0" lang="zh-CN" altLang="en-US" sz="2400" b="0" i="0" u="none" strike="noStrike" kern="1200" cap="none" spc="0" normalizeH="0" baseline="0" noProof="0" dirty="0">
              <a:ln>
                <a:noFill/>
              </a:ln>
              <a:solidFill>
                <a:schemeClr val="bg2">
                  <a:lumMod val="10000"/>
                </a:schemeClr>
              </a:solidFill>
              <a:effectLst/>
              <a:uLnTx/>
              <a:uFillTx/>
              <a:latin typeface="Segoe SemiBold" panose="020B0703040204020203" pitchFamily="34" charset="0"/>
            </a:endParaRPr>
          </a:p>
        </p:txBody>
      </p:sp>
      <p:sp>
        <p:nvSpPr>
          <p:cNvPr id="11" name="TextBox 10">
            <a:extLst>
              <a:ext uri="{FF2B5EF4-FFF2-40B4-BE49-F238E27FC236}">
                <a16:creationId xmlns:a16="http://schemas.microsoft.com/office/drawing/2014/main" id="{5C68B396-7127-4D3A-A873-DDE0C0416DAE}"/>
              </a:ext>
            </a:extLst>
          </p:cNvPr>
          <p:cNvSpPr txBox="1">
            <a:spLocks noChangeAspect="1"/>
          </p:cNvSpPr>
          <p:nvPr/>
        </p:nvSpPr>
        <p:spPr>
          <a:xfrm>
            <a:off x="3259940" y="5870125"/>
            <a:ext cx="966662" cy="844656"/>
          </a:xfrm>
          <a:prstGeom prst="rect">
            <a:avLst/>
          </a:prstGeom>
          <a:solidFill>
            <a:schemeClr val="accent2">
              <a:lumMod val="75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Segoe UI"/>
              </a:rPr>
              <a:t>6</a:t>
            </a:r>
            <a:endParaRPr kumimoji="0" lang="en-US" sz="4000" b="0" i="0" u="none" strike="noStrike" kern="1200" cap="none" spc="0" normalizeH="0" baseline="0" noProof="0" dirty="0">
              <a:ln>
                <a:noFill/>
              </a:ln>
              <a:solidFill>
                <a:srgbClr val="203B6A"/>
              </a:solidFill>
              <a:effectLst/>
              <a:uLnTx/>
              <a:uFillTx/>
              <a:latin typeface="Segoe UI"/>
              <a:ea typeface="+mn-ea"/>
              <a:cs typeface="+mn-cs"/>
            </a:endParaRPr>
          </a:p>
        </p:txBody>
      </p:sp>
      <p:sp>
        <p:nvSpPr>
          <p:cNvPr id="15" name="文本框 2">
            <a:extLst>
              <a:ext uri="{FF2B5EF4-FFF2-40B4-BE49-F238E27FC236}">
                <a16:creationId xmlns:a16="http://schemas.microsoft.com/office/drawing/2014/main" id="{B657685C-79FB-416F-A3C7-D98538128D6C}"/>
              </a:ext>
            </a:extLst>
          </p:cNvPr>
          <p:cNvSpPr txBox="1"/>
          <p:nvPr/>
        </p:nvSpPr>
        <p:spPr>
          <a:xfrm>
            <a:off x="4369823" y="5870125"/>
            <a:ext cx="7046468" cy="656670"/>
          </a:xfrm>
          <a:prstGeom prst="rect">
            <a:avLst/>
          </a:prstGeom>
          <a:noFill/>
        </p:spPr>
        <p:txBody>
          <a:bodyPr wrap="square" rtlCol="0" anchor="ctr" anchorCtr="0">
            <a:noAutofit/>
          </a:bodyPr>
          <a:lstStyle>
            <a:defPPr>
              <a:defRPr lang="zh-CN"/>
            </a:defPPr>
            <a:lvl1pPr>
              <a:defRPr sz="4800">
                <a:solidFill>
                  <a:schemeClr val="bg1"/>
                </a:solidFill>
                <a:latin typeface="Segoe SemiBold" panose="020B0703040204020203" pitchFamily="34" charset="0"/>
                <a:ea typeface="Segoe UI Black" panose="020B0A02040204020203" pitchFamily="34" charset="0"/>
                <a:cs typeface="Segoe SemiBold" panose="020B0703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10000"/>
                  </a:schemeClr>
                </a:solidFill>
                <a:effectLst/>
                <a:uLnTx/>
                <a:uFillTx/>
                <a:latin typeface="+mn-lt"/>
                <a:ea typeface="+mn-ea"/>
                <a:cs typeface="+mn-cs"/>
                <a:hlinkClick r:id="rId8" action="ppaction://hlinksldjump"/>
              </a:rPr>
              <a:t>Share-out, Next Steps, and Survey</a:t>
            </a:r>
            <a:endParaRPr kumimoji="0" lang="zh-CN" altLang="en-US" sz="2400" b="0" i="0" u="none" strike="noStrike" kern="1200" cap="none" spc="0" normalizeH="0" baseline="0" noProof="0" dirty="0">
              <a:ln>
                <a:noFill/>
              </a:ln>
              <a:solidFill>
                <a:schemeClr val="bg2">
                  <a:lumMod val="10000"/>
                </a:schemeClr>
              </a:solidFill>
              <a:effectLst/>
              <a:uLnTx/>
              <a:uFillTx/>
              <a:latin typeface="Segoe SemiBold" panose="020B0703040204020203" pitchFamily="34" charset="0"/>
            </a:endParaRPr>
          </a:p>
        </p:txBody>
      </p:sp>
    </p:spTree>
    <p:extLst>
      <p:ext uri="{BB962C8B-B14F-4D97-AF65-F5344CB8AC3E}">
        <p14:creationId xmlns:p14="http://schemas.microsoft.com/office/powerpoint/2010/main" val="2848218349"/>
      </p:ext>
    </p:extLst>
  </p:cSld>
  <p:clrMapOvr>
    <a:masterClrMapping/>
  </p:clrMapOvr>
  <mc:AlternateContent xmlns:mc="http://schemas.openxmlformats.org/markup-compatibility/2006" xmlns:p14="http://schemas.microsoft.com/office/powerpoint/2010/main">
    <mc:Choice Requires="p14">
      <p:transition spd="slow" p14:dur="2000" advTm="447"/>
    </mc:Choice>
    <mc:Fallback xmlns="">
      <p:transition spd="slow" advTm="44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reeform: Shape 84" descr="stick drawing of people">
            <a:extLst>
              <a:ext uri="{FF2B5EF4-FFF2-40B4-BE49-F238E27FC236}">
                <a16:creationId xmlns:a16="http://schemas.microsoft.com/office/drawing/2014/main" id="{AE92FADE-1896-40E5-959C-CA864D95EEA9}"/>
              </a:ext>
            </a:extLst>
          </p:cNvPr>
          <p:cNvSpPr/>
          <p:nvPr/>
        </p:nvSpPr>
        <p:spPr>
          <a:xfrm>
            <a:off x="4487721" y="4224152"/>
            <a:ext cx="2931020" cy="1429071"/>
          </a:xfrm>
          <a:custGeom>
            <a:avLst/>
            <a:gdLst>
              <a:gd name="connsiteX0" fmla="*/ 1465510 w 2931020"/>
              <a:gd name="connsiteY0" fmla="*/ 0 h 1429071"/>
              <a:gd name="connsiteX1" fmla="*/ 2925382 w 2931020"/>
              <a:gd name="connsiteY1" fmla="*/ 1317410 h 1429071"/>
              <a:gd name="connsiteX2" fmla="*/ 2931020 w 2931020"/>
              <a:gd name="connsiteY2" fmla="*/ 1429071 h 1429071"/>
              <a:gd name="connsiteX3" fmla="*/ 0 w 2931020"/>
              <a:gd name="connsiteY3" fmla="*/ 1429071 h 1429071"/>
              <a:gd name="connsiteX4" fmla="*/ 5638 w 2931020"/>
              <a:gd name="connsiteY4" fmla="*/ 1317410 h 1429071"/>
              <a:gd name="connsiteX5" fmla="*/ 1465510 w 2931020"/>
              <a:gd name="connsiteY5" fmla="*/ 0 h 142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1020" h="1429071">
                <a:moveTo>
                  <a:pt x="1465510" y="0"/>
                </a:moveTo>
                <a:cubicBezTo>
                  <a:pt x="2225306" y="0"/>
                  <a:pt x="2850234" y="577440"/>
                  <a:pt x="2925382" y="1317410"/>
                </a:cubicBezTo>
                <a:lnTo>
                  <a:pt x="2931020" y="1429071"/>
                </a:lnTo>
                <a:lnTo>
                  <a:pt x="0" y="1429071"/>
                </a:lnTo>
                <a:lnTo>
                  <a:pt x="5638" y="1317410"/>
                </a:lnTo>
                <a:cubicBezTo>
                  <a:pt x="80787" y="577440"/>
                  <a:pt x="705714" y="0"/>
                  <a:pt x="146551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descr="shape">
            <a:extLst>
              <a:ext uri="{FF2B5EF4-FFF2-40B4-BE49-F238E27FC236}">
                <a16:creationId xmlns:a16="http://schemas.microsoft.com/office/drawing/2014/main" id="{6AA99B8D-BC75-4724-BBFC-63A295D99575}"/>
              </a:ext>
            </a:extLst>
          </p:cNvPr>
          <p:cNvGrpSpPr/>
          <p:nvPr/>
        </p:nvGrpSpPr>
        <p:grpSpPr>
          <a:xfrm>
            <a:off x="6538914" y="1852748"/>
            <a:ext cx="3473450" cy="3800475"/>
            <a:chOff x="6537326" y="1852747"/>
            <a:chExt cx="3473450" cy="3800475"/>
          </a:xfrm>
          <a:noFill/>
        </p:grpSpPr>
        <p:sp>
          <p:nvSpPr>
            <p:cNvPr id="7" name="Freeform 6">
              <a:extLst>
                <a:ext uri="{FF2B5EF4-FFF2-40B4-BE49-F238E27FC236}">
                  <a16:creationId xmlns:a16="http://schemas.microsoft.com/office/drawing/2014/main" id="{CCABCD2F-76D2-4996-8A27-24BD08D2385D}"/>
                </a:ext>
              </a:extLst>
            </p:cNvPr>
            <p:cNvSpPr>
              <a:spLocks/>
            </p:cNvSpPr>
            <p:nvPr/>
          </p:nvSpPr>
          <p:spPr bwMode="auto">
            <a:xfrm>
              <a:off x="6537326" y="1852747"/>
              <a:ext cx="2727325" cy="2836863"/>
            </a:xfrm>
            <a:custGeom>
              <a:avLst/>
              <a:gdLst>
                <a:gd name="T0" fmla="*/ 166 w 578"/>
                <a:gd name="T1" fmla="*/ 600 h 600"/>
                <a:gd name="T2" fmla="*/ 578 w 578"/>
                <a:gd name="T3" fmla="*/ 314 h 600"/>
                <a:gd name="T4" fmla="*/ 162 w 578"/>
                <a:gd name="T5" fmla="*/ 0 h 600"/>
                <a:gd name="T6" fmla="*/ 0 w 578"/>
                <a:gd name="T7" fmla="*/ 474 h 600"/>
                <a:gd name="T8" fmla="*/ 166 w 578"/>
                <a:gd name="T9" fmla="*/ 600 h 600"/>
              </a:gdLst>
              <a:ahLst/>
              <a:cxnLst>
                <a:cxn ang="0">
                  <a:pos x="T0" y="T1"/>
                </a:cxn>
                <a:cxn ang="0">
                  <a:pos x="T2" y="T3"/>
                </a:cxn>
                <a:cxn ang="0">
                  <a:pos x="T4" y="T5"/>
                </a:cxn>
                <a:cxn ang="0">
                  <a:pos x="T6" y="T7"/>
                </a:cxn>
                <a:cxn ang="0">
                  <a:pos x="T8" y="T9"/>
                </a:cxn>
              </a:cxnLst>
              <a:rect l="0" t="0" r="r" b="b"/>
              <a:pathLst>
                <a:path w="578" h="600">
                  <a:moveTo>
                    <a:pt x="166" y="600"/>
                  </a:moveTo>
                  <a:cubicBezTo>
                    <a:pt x="578" y="314"/>
                    <a:pt x="578" y="314"/>
                    <a:pt x="578" y="314"/>
                  </a:cubicBezTo>
                  <a:cubicBezTo>
                    <a:pt x="476" y="171"/>
                    <a:pt x="331" y="60"/>
                    <a:pt x="162" y="0"/>
                  </a:cubicBezTo>
                  <a:cubicBezTo>
                    <a:pt x="0" y="474"/>
                    <a:pt x="0" y="474"/>
                    <a:pt x="0" y="474"/>
                  </a:cubicBezTo>
                  <a:cubicBezTo>
                    <a:pt x="67" y="499"/>
                    <a:pt x="125" y="543"/>
                    <a:pt x="166" y="600"/>
                  </a:cubicBezTo>
                  <a:close/>
                </a:path>
              </a:pathLst>
            </a:custGeom>
            <a:grp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7">
              <a:extLst>
                <a:ext uri="{FF2B5EF4-FFF2-40B4-BE49-F238E27FC236}">
                  <a16:creationId xmlns:a16="http://schemas.microsoft.com/office/drawing/2014/main" id="{0CEE717F-577A-4DA6-91AD-DE1554C96EFD}"/>
                </a:ext>
              </a:extLst>
            </p:cNvPr>
            <p:cNvSpPr>
              <a:spLocks/>
            </p:cNvSpPr>
            <p:nvPr/>
          </p:nvSpPr>
          <p:spPr bwMode="auto">
            <a:xfrm>
              <a:off x="7367588" y="3398972"/>
              <a:ext cx="2643188" cy="2254250"/>
            </a:xfrm>
            <a:custGeom>
              <a:avLst/>
              <a:gdLst>
                <a:gd name="T0" fmla="*/ 59 w 560"/>
                <a:gd name="T1" fmla="*/ 477 h 477"/>
                <a:gd name="T2" fmla="*/ 560 w 560"/>
                <a:gd name="T3" fmla="*/ 477 h 477"/>
                <a:gd name="T4" fmla="*/ 411 w 560"/>
                <a:gd name="T5" fmla="*/ 0 h 477"/>
                <a:gd name="T6" fmla="*/ 0 w 560"/>
                <a:gd name="T7" fmla="*/ 286 h 477"/>
                <a:gd name="T8" fmla="*/ 59 w 560"/>
                <a:gd name="T9" fmla="*/ 477 h 477"/>
              </a:gdLst>
              <a:ahLst/>
              <a:cxnLst>
                <a:cxn ang="0">
                  <a:pos x="T0" y="T1"/>
                </a:cxn>
                <a:cxn ang="0">
                  <a:pos x="T2" y="T3"/>
                </a:cxn>
                <a:cxn ang="0">
                  <a:pos x="T4" y="T5"/>
                </a:cxn>
                <a:cxn ang="0">
                  <a:pos x="T6" y="T7"/>
                </a:cxn>
                <a:cxn ang="0">
                  <a:pos x="T8" y="T9"/>
                </a:cxn>
              </a:cxnLst>
              <a:rect l="0" t="0" r="r" b="b"/>
              <a:pathLst>
                <a:path w="560" h="477">
                  <a:moveTo>
                    <a:pt x="59" y="477"/>
                  </a:moveTo>
                  <a:cubicBezTo>
                    <a:pt x="560" y="477"/>
                    <a:pt x="560" y="477"/>
                    <a:pt x="560" y="477"/>
                  </a:cubicBezTo>
                  <a:cubicBezTo>
                    <a:pt x="558" y="300"/>
                    <a:pt x="504" y="136"/>
                    <a:pt x="411" y="0"/>
                  </a:cubicBezTo>
                  <a:cubicBezTo>
                    <a:pt x="0" y="286"/>
                    <a:pt x="0" y="286"/>
                    <a:pt x="0" y="286"/>
                  </a:cubicBezTo>
                  <a:cubicBezTo>
                    <a:pt x="36" y="341"/>
                    <a:pt x="58" y="406"/>
                    <a:pt x="59" y="477"/>
                  </a:cubicBezTo>
                  <a:close/>
                </a:path>
              </a:pathLst>
            </a:custGeom>
            <a:grpFill/>
            <a:ln w="9525">
              <a:solidFill>
                <a:schemeClr val="accent5">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descr="shape">
            <a:extLst>
              <a:ext uri="{FF2B5EF4-FFF2-40B4-BE49-F238E27FC236}">
                <a16:creationId xmlns:a16="http://schemas.microsoft.com/office/drawing/2014/main" id="{AEEE9486-8E48-4075-860C-9A03D65A63BC}"/>
              </a:ext>
            </a:extLst>
          </p:cNvPr>
          <p:cNvGrpSpPr/>
          <p:nvPr/>
        </p:nvGrpSpPr>
        <p:grpSpPr>
          <a:xfrm>
            <a:off x="1895477" y="1625734"/>
            <a:ext cx="5337175" cy="4027488"/>
            <a:chOff x="1893888" y="1625734"/>
            <a:chExt cx="5337175" cy="4027488"/>
          </a:xfrm>
          <a:gradFill>
            <a:gsLst>
              <a:gs pos="36000">
                <a:schemeClr val="accent1"/>
              </a:gs>
              <a:gs pos="100000">
                <a:schemeClr val="accent2"/>
              </a:gs>
            </a:gsLst>
            <a:lin ang="21000000" scaled="0"/>
          </a:gradFill>
        </p:grpSpPr>
        <p:sp>
          <p:nvSpPr>
            <p:cNvPr id="6" name="Freeform 5">
              <a:extLst>
                <a:ext uri="{FF2B5EF4-FFF2-40B4-BE49-F238E27FC236}">
                  <a16:creationId xmlns:a16="http://schemas.microsoft.com/office/drawing/2014/main" id="{E32193FE-6AB4-445F-825A-3F46B29A14CF}"/>
                </a:ext>
              </a:extLst>
            </p:cNvPr>
            <p:cNvSpPr>
              <a:spLocks/>
            </p:cNvSpPr>
            <p:nvPr/>
          </p:nvSpPr>
          <p:spPr bwMode="auto">
            <a:xfrm>
              <a:off x="4776788" y="1625734"/>
              <a:ext cx="2454275" cy="2444750"/>
            </a:xfrm>
            <a:custGeom>
              <a:avLst/>
              <a:gdLst>
                <a:gd name="T0" fmla="*/ 249 w 520"/>
                <a:gd name="T1" fmla="*/ 500 h 517"/>
                <a:gd name="T2" fmla="*/ 358 w 520"/>
                <a:gd name="T3" fmla="*/ 517 h 517"/>
                <a:gd name="T4" fmla="*/ 520 w 520"/>
                <a:gd name="T5" fmla="*/ 43 h 517"/>
                <a:gd name="T6" fmla="*/ 249 w 520"/>
                <a:gd name="T7" fmla="*/ 0 h 517"/>
                <a:gd name="T8" fmla="*/ 0 w 520"/>
                <a:gd name="T9" fmla="*/ 37 h 517"/>
                <a:gd name="T10" fmla="*/ 149 w 520"/>
                <a:gd name="T11" fmla="*/ 514 h 517"/>
                <a:gd name="T12" fmla="*/ 249 w 520"/>
                <a:gd name="T13" fmla="*/ 500 h 517"/>
              </a:gdLst>
              <a:ahLst/>
              <a:cxnLst>
                <a:cxn ang="0">
                  <a:pos x="T0" y="T1"/>
                </a:cxn>
                <a:cxn ang="0">
                  <a:pos x="T2" y="T3"/>
                </a:cxn>
                <a:cxn ang="0">
                  <a:pos x="T4" y="T5"/>
                </a:cxn>
                <a:cxn ang="0">
                  <a:pos x="T6" y="T7"/>
                </a:cxn>
                <a:cxn ang="0">
                  <a:pos x="T8" y="T9"/>
                </a:cxn>
                <a:cxn ang="0">
                  <a:pos x="T10" y="T11"/>
                </a:cxn>
                <a:cxn ang="0">
                  <a:pos x="T12" y="T13"/>
                </a:cxn>
              </a:cxnLst>
              <a:rect l="0" t="0" r="r" b="b"/>
              <a:pathLst>
                <a:path w="520" h="517">
                  <a:moveTo>
                    <a:pt x="249" y="500"/>
                  </a:moveTo>
                  <a:cubicBezTo>
                    <a:pt x="287" y="500"/>
                    <a:pt x="324" y="506"/>
                    <a:pt x="358" y="517"/>
                  </a:cubicBezTo>
                  <a:cubicBezTo>
                    <a:pt x="520" y="43"/>
                    <a:pt x="520" y="43"/>
                    <a:pt x="520" y="43"/>
                  </a:cubicBezTo>
                  <a:cubicBezTo>
                    <a:pt x="435" y="15"/>
                    <a:pt x="344" y="0"/>
                    <a:pt x="249" y="0"/>
                  </a:cubicBezTo>
                  <a:cubicBezTo>
                    <a:pt x="162" y="0"/>
                    <a:pt x="79" y="13"/>
                    <a:pt x="0" y="37"/>
                  </a:cubicBezTo>
                  <a:cubicBezTo>
                    <a:pt x="149" y="514"/>
                    <a:pt x="149" y="514"/>
                    <a:pt x="149" y="514"/>
                  </a:cubicBezTo>
                  <a:cubicBezTo>
                    <a:pt x="181" y="505"/>
                    <a:pt x="215" y="500"/>
                    <a:pt x="249" y="500"/>
                  </a:cubicBezTo>
                  <a:close/>
                </a:path>
              </a:pathLst>
            </a:custGeom>
            <a:no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02113BCB-F0B7-470E-8845-B21703CAE9AA}"/>
                </a:ext>
              </a:extLst>
            </p:cNvPr>
            <p:cNvSpPr>
              <a:spLocks/>
            </p:cNvSpPr>
            <p:nvPr/>
          </p:nvSpPr>
          <p:spPr bwMode="auto">
            <a:xfrm>
              <a:off x="2705101" y="1819409"/>
              <a:ext cx="2705100" cy="2836863"/>
            </a:xfrm>
            <a:custGeom>
              <a:avLst/>
              <a:gdLst>
                <a:gd name="T0" fmla="*/ 573 w 573"/>
                <a:gd name="T1" fmla="*/ 478 h 600"/>
                <a:gd name="T2" fmla="*/ 423 w 573"/>
                <a:gd name="T3" fmla="*/ 0 h 600"/>
                <a:gd name="T4" fmla="*/ 0 w 573"/>
                <a:gd name="T5" fmla="*/ 303 h 600"/>
                <a:gd name="T6" fmla="*/ 403 w 573"/>
                <a:gd name="T7" fmla="*/ 600 h 600"/>
                <a:gd name="T8" fmla="*/ 573 w 573"/>
                <a:gd name="T9" fmla="*/ 478 h 600"/>
              </a:gdLst>
              <a:ahLst/>
              <a:cxnLst>
                <a:cxn ang="0">
                  <a:pos x="T0" y="T1"/>
                </a:cxn>
                <a:cxn ang="0">
                  <a:pos x="T2" y="T3"/>
                </a:cxn>
                <a:cxn ang="0">
                  <a:pos x="T4" y="T5"/>
                </a:cxn>
                <a:cxn ang="0">
                  <a:pos x="T6" y="T7"/>
                </a:cxn>
                <a:cxn ang="0">
                  <a:pos x="T8" y="T9"/>
                </a:cxn>
              </a:cxnLst>
              <a:rect l="0" t="0" r="r" b="b"/>
              <a:pathLst>
                <a:path w="573" h="600">
                  <a:moveTo>
                    <a:pt x="573" y="478"/>
                  </a:moveTo>
                  <a:cubicBezTo>
                    <a:pt x="423" y="0"/>
                    <a:pt x="423" y="0"/>
                    <a:pt x="423" y="0"/>
                  </a:cubicBezTo>
                  <a:cubicBezTo>
                    <a:pt x="253" y="56"/>
                    <a:pt x="105" y="163"/>
                    <a:pt x="0" y="303"/>
                  </a:cubicBezTo>
                  <a:cubicBezTo>
                    <a:pt x="403" y="600"/>
                    <a:pt x="403" y="600"/>
                    <a:pt x="403" y="600"/>
                  </a:cubicBezTo>
                  <a:cubicBezTo>
                    <a:pt x="446" y="544"/>
                    <a:pt x="505" y="501"/>
                    <a:pt x="573" y="478"/>
                  </a:cubicBezTo>
                  <a:close/>
                </a:path>
              </a:pathLst>
            </a:custGeom>
            <a:noFill/>
            <a:ln w="9525">
              <a:solidFill>
                <a:schemeClr val="accent1">
                  <a:lumMod val="60000"/>
                  <a:lumOff val="4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9">
              <a:extLst>
                <a:ext uri="{FF2B5EF4-FFF2-40B4-BE49-F238E27FC236}">
                  <a16:creationId xmlns:a16="http://schemas.microsoft.com/office/drawing/2014/main" id="{F53D8B02-59DB-4E00-A0B1-613A8F521146}"/>
                </a:ext>
              </a:extLst>
            </p:cNvPr>
            <p:cNvSpPr>
              <a:spLocks/>
            </p:cNvSpPr>
            <p:nvPr/>
          </p:nvSpPr>
          <p:spPr bwMode="auto">
            <a:xfrm>
              <a:off x="1893888" y="3313247"/>
              <a:ext cx="2670175" cy="2339975"/>
            </a:xfrm>
            <a:custGeom>
              <a:avLst/>
              <a:gdLst>
                <a:gd name="T0" fmla="*/ 566 w 566"/>
                <a:gd name="T1" fmla="*/ 296 h 495"/>
                <a:gd name="T2" fmla="*/ 162 w 566"/>
                <a:gd name="T3" fmla="*/ 0 h 495"/>
                <a:gd name="T4" fmla="*/ 0 w 566"/>
                <a:gd name="T5" fmla="*/ 495 h 495"/>
                <a:gd name="T6" fmla="*/ 501 w 566"/>
                <a:gd name="T7" fmla="*/ 495 h 495"/>
                <a:gd name="T8" fmla="*/ 566 w 566"/>
                <a:gd name="T9" fmla="*/ 296 h 495"/>
              </a:gdLst>
              <a:ahLst/>
              <a:cxnLst>
                <a:cxn ang="0">
                  <a:pos x="T0" y="T1"/>
                </a:cxn>
                <a:cxn ang="0">
                  <a:pos x="T2" y="T3"/>
                </a:cxn>
                <a:cxn ang="0">
                  <a:pos x="T4" y="T5"/>
                </a:cxn>
                <a:cxn ang="0">
                  <a:pos x="T6" y="T7"/>
                </a:cxn>
                <a:cxn ang="0">
                  <a:pos x="T8" y="T9"/>
                </a:cxn>
              </a:cxnLst>
              <a:rect l="0" t="0" r="r" b="b"/>
              <a:pathLst>
                <a:path w="566" h="495">
                  <a:moveTo>
                    <a:pt x="566" y="296"/>
                  </a:moveTo>
                  <a:cubicBezTo>
                    <a:pt x="162" y="0"/>
                    <a:pt x="162" y="0"/>
                    <a:pt x="162" y="0"/>
                  </a:cubicBezTo>
                  <a:cubicBezTo>
                    <a:pt x="62" y="139"/>
                    <a:pt x="2" y="310"/>
                    <a:pt x="0" y="495"/>
                  </a:cubicBezTo>
                  <a:cubicBezTo>
                    <a:pt x="501" y="495"/>
                    <a:pt x="501" y="495"/>
                    <a:pt x="501" y="495"/>
                  </a:cubicBezTo>
                  <a:cubicBezTo>
                    <a:pt x="503" y="421"/>
                    <a:pt x="526" y="353"/>
                    <a:pt x="566" y="296"/>
                  </a:cubicBezTo>
                  <a:close/>
                </a:path>
              </a:pathLst>
            </a:custGeom>
            <a:solidFill>
              <a:schemeClr val="accent1">
                <a:lumMod val="20000"/>
                <a:lumOff val="80000"/>
              </a:schemeClr>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3A57602E-A480-4CF6-BBA6-A6F24C750D90}"/>
              </a:ext>
            </a:extLst>
          </p:cNvPr>
          <p:cNvSpPr/>
          <p:nvPr/>
        </p:nvSpPr>
        <p:spPr>
          <a:xfrm>
            <a:off x="1895476" y="5834670"/>
            <a:ext cx="8116888" cy="47225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rPr>
              <a:t>LEVEL OF ENGLISH PROFICIENCY</a:t>
            </a:r>
          </a:p>
        </p:txBody>
      </p:sp>
      <p:sp>
        <p:nvSpPr>
          <p:cNvPr id="12" name="TextBox 11">
            <a:extLst>
              <a:ext uri="{FF2B5EF4-FFF2-40B4-BE49-F238E27FC236}">
                <a16:creationId xmlns:a16="http://schemas.microsoft.com/office/drawing/2014/main" id="{E3DB68B4-E289-427A-8D4E-2D63BCD2191E}"/>
              </a:ext>
            </a:extLst>
          </p:cNvPr>
          <p:cNvSpPr txBox="1"/>
          <p:nvPr/>
        </p:nvSpPr>
        <p:spPr>
          <a:xfrm>
            <a:off x="4899186" y="5242588"/>
            <a:ext cx="21364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People</a:t>
            </a:r>
          </a:p>
        </p:txBody>
      </p:sp>
      <p:sp>
        <p:nvSpPr>
          <p:cNvPr id="14" name="TextBox 13">
            <a:extLst>
              <a:ext uri="{FF2B5EF4-FFF2-40B4-BE49-F238E27FC236}">
                <a16:creationId xmlns:a16="http://schemas.microsoft.com/office/drawing/2014/main" id="{D3508153-157A-4135-B987-75EB63E7F771}"/>
              </a:ext>
            </a:extLst>
          </p:cNvPr>
          <p:cNvSpPr txBox="1"/>
          <p:nvPr/>
        </p:nvSpPr>
        <p:spPr>
          <a:xfrm>
            <a:off x="2755446" y="4866785"/>
            <a:ext cx="811632" cy="3139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a:ln>
                  <a:noFill/>
                </a:ln>
                <a:solidFill>
                  <a:srgbClr val="4472C4">
                    <a:lumMod val="75000"/>
                  </a:srgbClr>
                </a:solidFill>
                <a:effectLst/>
                <a:uLnTx/>
                <a:uFillTx/>
                <a:latin typeface="Calibri" panose="020F0502020204030204"/>
                <a:ea typeface="+mn-ea"/>
                <a:cs typeface="+mn-cs"/>
              </a:rPr>
              <a:t>WIDA 1</a:t>
            </a:r>
          </a:p>
        </p:txBody>
      </p:sp>
      <p:sp>
        <p:nvSpPr>
          <p:cNvPr id="15" name="TextBox 14">
            <a:extLst>
              <a:ext uri="{FF2B5EF4-FFF2-40B4-BE49-F238E27FC236}">
                <a16:creationId xmlns:a16="http://schemas.microsoft.com/office/drawing/2014/main" id="{570AD1A9-09EB-4923-BBAE-750C3B52C14B}"/>
              </a:ext>
            </a:extLst>
          </p:cNvPr>
          <p:cNvSpPr txBox="1"/>
          <p:nvPr/>
        </p:nvSpPr>
        <p:spPr>
          <a:xfrm>
            <a:off x="8424973" y="4866785"/>
            <a:ext cx="811632" cy="3139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WIDA 5</a:t>
            </a:r>
          </a:p>
        </p:txBody>
      </p:sp>
      <p:sp>
        <p:nvSpPr>
          <p:cNvPr id="16" name="TextBox 15">
            <a:extLst>
              <a:ext uri="{FF2B5EF4-FFF2-40B4-BE49-F238E27FC236}">
                <a16:creationId xmlns:a16="http://schemas.microsoft.com/office/drawing/2014/main" id="{3C991F2A-53ED-413C-8144-F61430E4F8A6}"/>
              </a:ext>
            </a:extLst>
          </p:cNvPr>
          <p:cNvSpPr txBox="1"/>
          <p:nvPr/>
        </p:nvSpPr>
        <p:spPr>
          <a:xfrm>
            <a:off x="3926771" y="3352945"/>
            <a:ext cx="765146" cy="3139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WIDA2</a:t>
            </a:r>
          </a:p>
        </p:txBody>
      </p:sp>
      <p:sp>
        <p:nvSpPr>
          <p:cNvPr id="17" name="TextBox 16">
            <a:extLst>
              <a:ext uri="{FF2B5EF4-FFF2-40B4-BE49-F238E27FC236}">
                <a16:creationId xmlns:a16="http://schemas.microsoft.com/office/drawing/2014/main" id="{75EAB767-693A-4A12-954E-FCF4624B1B39}"/>
              </a:ext>
            </a:extLst>
          </p:cNvPr>
          <p:cNvSpPr txBox="1"/>
          <p:nvPr/>
        </p:nvSpPr>
        <p:spPr>
          <a:xfrm>
            <a:off x="7167935" y="3352945"/>
            <a:ext cx="811632" cy="3139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WIDA 4</a:t>
            </a:r>
          </a:p>
        </p:txBody>
      </p:sp>
      <p:sp>
        <p:nvSpPr>
          <p:cNvPr id="18" name="TextBox 17">
            <a:extLst>
              <a:ext uri="{FF2B5EF4-FFF2-40B4-BE49-F238E27FC236}">
                <a16:creationId xmlns:a16="http://schemas.microsoft.com/office/drawing/2014/main" id="{F80A35CC-6DF3-496D-9680-7A7E5D35B07A}"/>
              </a:ext>
            </a:extLst>
          </p:cNvPr>
          <p:cNvSpPr txBox="1"/>
          <p:nvPr/>
        </p:nvSpPr>
        <p:spPr>
          <a:xfrm>
            <a:off x="5599795" y="2683741"/>
            <a:ext cx="811441" cy="31393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IN" sz="1600" b="0" i="0" u="none" strike="noStrike" kern="1200" cap="none" spc="0" normalizeH="0" baseline="0" noProof="0">
                <a:ln>
                  <a:noFill/>
                </a:ln>
                <a:solidFill>
                  <a:prstClr val="white">
                    <a:lumMod val="65000"/>
                  </a:prstClr>
                </a:solidFill>
                <a:effectLst/>
                <a:uLnTx/>
                <a:uFillTx/>
                <a:latin typeface="Calibri" panose="020F0502020204030204"/>
                <a:ea typeface="+mn-ea"/>
                <a:cs typeface="+mn-cs"/>
              </a:rPr>
              <a:t>WIDA 3</a:t>
            </a:r>
          </a:p>
        </p:txBody>
      </p:sp>
      <p:sp>
        <p:nvSpPr>
          <p:cNvPr id="22" name="Freeform 13" descr="stick drawing of people">
            <a:extLst>
              <a:ext uri="{FF2B5EF4-FFF2-40B4-BE49-F238E27FC236}">
                <a16:creationId xmlns:a16="http://schemas.microsoft.com/office/drawing/2014/main" id="{8D990B26-6187-46A0-892F-E4F38B94ADEF}"/>
              </a:ext>
            </a:extLst>
          </p:cNvPr>
          <p:cNvSpPr>
            <a:spLocks noEditPoints="1"/>
          </p:cNvSpPr>
          <p:nvPr/>
        </p:nvSpPr>
        <p:spPr bwMode="auto">
          <a:xfrm>
            <a:off x="5851325" y="4660072"/>
            <a:ext cx="205193" cy="205192"/>
          </a:xfrm>
          <a:custGeom>
            <a:avLst/>
            <a:gdLst>
              <a:gd name="T0" fmla="*/ 362 w 724"/>
              <a:gd name="T1" fmla="*/ 0 h 724"/>
              <a:gd name="T2" fmla="*/ 0 w 724"/>
              <a:gd name="T3" fmla="*/ 362 h 724"/>
              <a:gd name="T4" fmla="*/ 362 w 724"/>
              <a:gd name="T5" fmla="*/ 724 h 724"/>
              <a:gd name="T6" fmla="*/ 724 w 724"/>
              <a:gd name="T7" fmla="*/ 362 h 724"/>
              <a:gd name="T8" fmla="*/ 362 w 724"/>
              <a:gd name="T9" fmla="*/ 0 h 724"/>
              <a:gd name="T10" fmla="*/ 362 w 724"/>
              <a:gd name="T11" fmla="*/ 621 h 724"/>
              <a:gd name="T12" fmla="*/ 103 w 724"/>
              <a:gd name="T13" fmla="*/ 362 h 724"/>
              <a:gd name="T14" fmla="*/ 362 w 724"/>
              <a:gd name="T15" fmla="*/ 103 h 724"/>
              <a:gd name="T16" fmla="*/ 621 w 724"/>
              <a:gd name="T17" fmla="*/ 362 h 724"/>
              <a:gd name="T18" fmla="*/ 362 w 724"/>
              <a:gd name="T19" fmla="*/ 621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4" h="724">
                <a:moveTo>
                  <a:pt x="362" y="0"/>
                </a:moveTo>
                <a:cubicBezTo>
                  <a:pt x="162" y="0"/>
                  <a:pt x="0" y="162"/>
                  <a:pt x="0" y="362"/>
                </a:cubicBezTo>
                <a:cubicBezTo>
                  <a:pt x="0" y="562"/>
                  <a:pt x="162" y="724"/>
                  <a:pt x="362" y="724"/>
                </a:cubicBezTo>
                <a:cubicBezTo>
                  <a:pt x="562" y="724"/>
                  <a:pt x="724" y="562"/>
                  <a:pt x="724" y="362"/>
                </a:cubicBezTo>
                <a:cubicBezTo>
                  <a:pt x="724" y="162"/>
                  <a:pt x="562" y="0"/>
                  <a:pt x="362" y="0"/>
                </a:cubicBezTo>
                <a:close/>
                <a:moveTo>
                  <a:pt x="362" y="621"/>
                </a:moveTo>
                <a:cubicBezTo>
                  <a:pt x="219" y="621"/>
                  <a:pt x="103" y="505"/>
                  <a:pt x="103" y="362"/>
                </a:cubicBezTo>
                <a:cubicBezTo>
                  <a:pt x="103" y="219"/>
                  <a:pt x="219" y="103"/>
                  <a:pt x="362" y="103"/>
                </a:cubicBezTo>
                <a:cubicBezTo>
                  <a:pt x="505" y="103"/>
                  <a:pt x="621" y="219"/>
                  <a:pt x="621" y="362"/>
                </a:cubicBezTo>
                <a:cubicBezTo>
                  <a:pt x="621" y="505"/>
                  <a:pt x="505" y="621"/>
                  <a:pt x="362" y="621"/>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descr="circle">
            <a:extLst>
              <a:ext uri="{FF2B5EF4-FFF2-40B4-BE49-F238E27FC236}">
                <a16:creationId xmlns:a16="http://schemas.microsoft.com/office/drawing/2014/main" id="{3E0BF11E-B70A-4DEC-8062-309376766095}"/>
              </a:ext>
            </a:extLst>
          </p:cNvPr>
          <p:cNvSpPr>
            <a:spLocks noEditPoints="1"/>
          </p:cNvSpPr>
          <p:nvPr/>
        </p:nvSpPr>
        <p:spPr bwMode="auto">
          <a:xfrm>
            <a:off x="6085436" y="4777129"/>
            <a:ext cx="145976" cy="145975"/>
          </a:xfrm>
          <a:custGeom>
            <a:avLst/>
            <a:gdLst>
              <a:gd name="T0" fmla="*/ 259 w 518"/>
              <a:gd name="T1" fmla="*/ 0 h 517"/>
              <a:gd name="T2" fmla="*/ 0 w 518"/>
              <a:gd name="T3" fmla="*/ 258 h 517"/>
              <a:gd name="T4" fmla="*/ 259 w 518"/>
              <a:gd name="T5" fmla="*/ 517 h 517"/>
              <a:gd name="T6" fmla="*/ 518 w 518"/>
              <a:gd name="T7" fmla="*/ 258 h 517"/>
              <a:gd name="T8" fmla="*/ 259 w 518"/>
              <a:gd name="T9" fmla="*/ 0 h 517"/>
              <a:gd name="T10" fmla="*/ 259 w 518"/>
              <a:gd name="T11" fmla="*/ 414 h 517"/>
              <a:gd name="T12" fmla="*/ 103 w 518"/>
              <a:gd name="T13" fmla="*/ 258 h 517"/>
              <a:gd name="T14" fmla="*/ 259 w 518"/>
              <a:gd name="T15" fmla="*/ 103 h 517"/>
              <a:gd name="T16" fmla="*/ 414 w 518"/>
              <a:gd name="T17" fmla="*/ 258 h 517"/>
              <a:gd name="T18" fmla="*/ 259 w 518"/>
              <a:gd name="T19" fmla="*/ 414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517">
                <a:moveTo>
                  <a:pt x="259" y="0"/>
                </a:moveTo>
                <a:cubicBezTo>
                  <a:pt x="116" y="0"/>
                  <a:pt x="0" y="116"/>
                  <a:pt x="0" y="258"/>
                </a:cubicBezTo>
                <a:cubicBezTo>
                  <a:pt x="0" y="401"/>
                  <a:pt x="116" y="517"/>
                  <a:pt x="259" y="517"/>
                </a:cubicBezTo>
                <a:cubicBezTo>
                  <a:pt x="401" y="517"/>
                  <a:pt x="518" y="401"/>
                  <a:pt x="518" y="258"/>
                </a:cubicBezTo>
                <a:cubicBezTo>
                  <a:pt x="518" y="116"/>
                  <a:pt x="401" y="0"/>
                  <a:pt x="259" y="0"/>
                </a:cubicBezTo>
                <a:close/>
                <a:moveTo>
                  <a:pt x="259" y="414"/>
                </a:moveTo>
                <a:cubicBezTo>
                  <a:pt x="173" y="414"/>
                  <a:pt x="103" y="344"/>
                  <a:pt x="103" y="258"/>
                </a:cubicBezTo>
                <a:cubicBezTo>
                  <a:pt x="103" y="173"/>
                  <a:pt x="173" y="103"/>
                  <a:pt x="259" y="103"/>
                </a:cubicBezTo>
                <a:cubicBezTo>
                  <a:pt x="344" y="103"/>
                  <a:pt x="414" y="173"/>
                  <a:pt x="414" y="258"/>
                </a:cubicBezTo>
                <a:cubicBezTo>
                  <a:pt x="414" y="344"/>
                  <a:pt x="344" y="414"/>
                  <a:pt x="259" y="414"/>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5">
            <a:extLst>
              <a:ext uri="{FF2B5EF4-FFF2-40B4-BE49-F238E27FC236}">
                <a16:creationId xmlns:a16="http://schemas.microsoft.com/office/drawing/2014/main" id="{E227E240-E04D-4BE2-B3A3-0CC28B9FF0E1}"/>
              </a:ext>
            </a:extLst>
          </p:cNvPr>
          <p:cNvSpPr>
            <a:spLocks noEditPoints="1"/>
          </p:cNvSpPr>
          <p:nvPr/>
        </p:nvSpPr>
        <p:spPr bwMode="auto">
          <a:xfrm>
            <a:off x="5677805" y="4777129"/>
            <a:ext cx="145976" cy="145975"/>
          </a:xfrm>
          <a:custGeom>
            <a:avLst/>
            <a:gdLst>
              <a:gd name="T0" fmla="*/ 259 w 517"/>
              <a:gd name="T1" fmla="*/ 0 h 517"/>
              <a:gd name="T2" fmla="*/ 0 w 517"/>
              <a:gd name="T3" fmla="*/ 258 h 517"/>
              <a:gd name="T4" fmla="*/ 259 w 517"/>
              <a:gd name="T5" fmla="*/ 517 h 517"/>
              <a:gd name="T6" fmla="*/ 517 w 517"/>
              <a:gd name="T7" fmla="*/ 258 h 517"/>
              <a:gd name="T8" fmla="*/ 259 w 517"/>
              <a:gd name="T9" fmla="*/ 0 h 517"/>
              <a:gd name="T10" fmla="*/ 259 w 517"/>
              <a:gd name="T11" fmla="*/ 414 h 517"/>
              <a:gd name="T12" fmla="*/ 103 w 517"/>
              <a:gd name="T13" fmla="*/ 258 h 517"/>
              <a:gd name="T14" fmla="*/ 259 w 517"/>
              <a:gd name="T15" fmla="*/ 103 h 517"/>
              <a:gd name="T16" fmla="*/ 414 w 517"/>
              <a:gd name="T17" fmla="*/ 258 h 517"/>
              <a:gd name="T18" fmla="*/ 259 w 517"/>
              <a:gd name="T19" fmla="*/ 414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7" h="517">
                <a:moveTo>
                  <a:pt x="259" y="0"/>
                </a:moveTo>
                <a:cubicBezTo>
                  <a:pt x="116" y="0"/>
                  <a:pt x="0" y="116"/>
                  <a:pt x="0" y="258"/>
                </a:cubicBezTo>
                <a:cubicBezTo>
                  <a:pt x="0" y="401"/>
                  <a:pt x="116" y="517"/>
                  <a:pt x="259" y="517"/>
                </a:cubicBezTo>
                <a:cubicBezTo>
                  <a:pt x="401" y="517"/>
                  <a:pt x="517" y="401"/>
                  <a:pt x="517" y="258"/>
                </a:cubicBezTo>
                <a:cubicBezTo>
                  <a:pt x="517" y="116"/>
                  <a:pt x="401" y="0"/>
                  <a:pt x="259" y="0"/>
                </a:cubicBezTo>
                <a:close/>
                <a:moveTo>
                  <a:pt x="259" y="414"/>
                </a:moveTo>
                <a:cubicBezTo>
                  <a:pt x="173" y="414"/>
                  <a:pt x="103" y="344"/>
                  <a:pt x="103" y="258"/>
                </a:cubicBezTo>
                <a:cubicBezTo>
                  <a:pt x="103" y="173"/>
                  <a:pt x="173" y="103"/>
                  <a:pt x="259" y="103"/>
                </a:cubicBezTo>
                <a:cubicBezTo>
                  <a:pt x="344" y="103"/>
                  <a:pt x="414" y="173"/>
                  <a:pt x="414" y="258"/>
                </a:cubicBezTo>
                <a:cubicBezTo>
                  <a:pt x="414" y="344"/>
                  <a:pt x="344" y="414"/>
                  <a:pt x="259" y="414"/>
                </a:cubicBezTo>
                <a:close/>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rPr>
              <a:t>circle</a:t>
            </a:r>
          </a:p>
        </p:txBody>
      </p:sp>
      <p:sp>
        <p:nvSpPr>
          <p:cNvPr id="25" name="Freeform 16" descr="circle">
            <a:extLst>
              <a:ext uri="{FF2B5EF4-FFF2-40B4-BE49-F238E27FC236}">
                <a16:creationId xmlns:a16="http://schemas.microsoft.com/office/drawing/2014/main" id="{35216914-F73F-45E2-99C4-6769F73F6199}"/>
              </a:ext>
            </a:extLst>
          </p:cNvPr>
          <p:cNvSpPr>
            <a:spLocks/>
          </p:cNvSpPr>
          <p:nvPr/>
        </p:nvSpPr>
        <p:spPr bwMode="auto">
          <a:xfrm>
            <a:off x="5763188" y="4894184"/>
            <a:ext cx="380089" cy="205192"/>
          </a:xfrm>
          <a:custGeom>
            <a:avLst/>
            <a:gdLst>
              <a:gd name="T0" fmla="*/ 673 w 1346"/>
              <a:gd name="T1" fmla="*/ 0 h 724"/>
              <a:gd name="T2" fmla="*/ 0 w 1346"/>
              <a:gd name="T3" fmla="*/ 673 h 724"/>
              <a:gd name="T4" fmla="*/ 52 w 1346"/>
              <a:gd name="T5" fmla="*/ 724 h 724"/>
              <a:gd name="T6" fmla="*/ 104 w 1346"/>
              <a:gd name="T7" fmla="*/ 673 h 724"/>
              <a:gd name="T8" fmla="*/ 673 w 1346"/>
              <a:gd name="T9" fmla="*/ 103 h 724"/>
              <a:gd name="T10" fmla="*/ 1242 w 1346"/>
              <a:gd name="T11" fmla="*/ 673 h 724"/>
              <a:gd name="T12" fmla="*/ 1294 w 1346"/>
              <a:gd name="T13" fmla="*/ 724 h 724"/>
              <a:gd name="T14" fmla="*/ 1346 w 1346"/>
              <a:gd name="T15" fmla="*/ 673 h 724"/>
              <a:gd name="T16" fmla="*/ 673 w 1346"/>
              <a:gd name="T1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724">
                <a:moveTo>
                  <a:pt x="673" y="0"/>
                </a:moveTo>
                <a:cubicBezTo>
                  <a:pt x="302" y="0"/>
                  <a:pt x="0" y="302"/>
                  <a:pt x="0" y="673"/>
                </a:cubicBezTo>
                <a:cubicBezTo>
                  <a:pt x="0" y="701"/>
                  <a:pt x="23" y="724"/>
                  <a:pt x="52" y="724"/>
                </a:cubicBezTo>
                <a:cubicBezTo>
                  <a:pt x="80" y="724"/>
                  <a:pt x="104" y="701"/>
                  <a:pt x="104" y="673"/>
                </a:cubicBezTo>
                <a:cubicBezTo>
                  <a:pt x="104" y="359"/>
                  <a:pt x="359" y="103"/>
                  <a:pt x="673" y="103"/>
                </a:cubicBezTo>
                <a:cubicBezTo>
                  <a:pt x="987" y="103"/>
                  <a:pt x="1242" y="359"/>
                  <a:pt x="1242" y="673"/>
                </a:cubicBezTo>
                <a:cubicBezTo>
                  <a:pt x="1242" y="701"/>
                  <a:pt x="1266" y="724"/>
                  <a:pt x="1294" y="724"/>
                </a:cubicBezTo>
                <a:cubicBezTo>
                  <a:pt x="1323" y="724"/>
                  <a:pt x="1346" y="701"/>
                  <a:pt x="1346" y="673"/>
                </a:cubicBezTo>
                <a:cubicBezTo>
                  <a:pt x="1346" y="302"/>
                  <a:pt x="1044" y="0"/>
                  <a:pt x="673" y="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7" descr="circle">
            <a:extLst>
              <a:ext uri="{FF2B5EF4-FFF2-40B4-BE49-F238E27FC236}">
                <a16:creationId xmlns:a16="http://schemas.microsoft.com/office/drawing/2014/main" id="{72EE358A-7B7E-4CC6-AA96-37F9C55BF4BB}"/>
              </a:ext>
            </a:extLst>
          </p:cNvPr>
          <p:cNvSpPr>
            <a:spLocks/>
          </p:cNvSpPr>
          <p:nvPr/>
        </p:nvSpPr>
        <p:spPr bwMode="auto">
          <a:xfrm>
            <a:off x="6081305" y="4953402"/>
            <a:ext cx="209324" cy="145975"/>
          </a:xfrm>
          <a:custGeom>
            <a:avLst/>
            <a:gdLst>
              <a:gd name="T0" fmla="*/ 274 w 740"/>
              <a:gd name="T1" fmla="*/ 0 h 517"/>
              <a:gd name="T2" fmla="*/ 32 w 740"/>
              <a:gd name="T3" fmla="*/ 67 h 517"/>
              <a:gd name="T4" fmla="*/ 15 w 740"/>
              <a:gd name="T5" fmla="*/ 138 h 517"/>
              <a:gd name="T6" fmla="*/ 86 w 740"/>
              <a:gd name="T7" fmla="*/ 156 h 517"/>
              <a:gd name="T8" fmla="*/ 274 w 740"/>
              <a:gd name="T9" fmla="*/ 103 h 517"/>
              <a:gd name="T10" fmla="*/ 636 w 740"/>
              <a:gd name="T11" fmla="*/ 466 h 517"/>
              <a:gd name="T12" fmla="*/ 688 w 740"/>
              <a:gd name="T13" fmla="*/ 517 h 517"/>
              <a:gd name="T14" fmla="*/ 740 w 740"/>
              <a:gd name="T15" fmla="*/ 466 h 517"/>
              <a:gd name="T16" fmla="*/ 274 w 740"/>
              <a:gd name="T17" fmla="*/ 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0" h="517">
                <a:moveTo>
                  <a:pt x="274" y="0"/>
                </a:moveTo>
                <a:cubicBezTo>
                  <a:pt x="188" y="0"/>
                  <a:pt x="105" y="23"/>
                  <a:pt x="32" y="67"/>
                </a:cubicBezTo>
                <a:cubicBezTo>
                  <a:pt x="8" y="82"/>
                  <a:pt x="0" y="114"/>
                  <a:pt x="15" y="138"/>
                </a:cubicBezTo>
                <a:cubicBezTo>
                  <a:pt x="30" y="163"/>
                  <a:pt x="62" y="170"/>
                  <a:pt x="86" y="156"/>
                </a:cubicBezTo>
                <a:cubicBezTo>
                  <a:pt x="143" y="121"/>
                  <a:pt x="207" y="103"/>
                  <a:pt x="274" y="103"/>
                </a:cubicBezTo>
                <a:cubicBezTo>
                  <a:pt x="473" y="103"/>
                  <a:pt x="636" y="266"/>
                  <a:pt x="636" y="466"/>
                </a:cubicBezTo>
                <a:cubicBezTo>
                  <a:pt x="636" y="494"/>
                  <a:pt x="659" y="517"/>
                  <a:pt x="688" y="517"/>
                </a:cubicBezTo>
                <a:cubicBezTo>
                  <a:pt x="716" y="517"/>
                  <a:pt x="740" y="494"/>
                  <a:pt x="740" y="466"/>
                </a:cubicBezTo>
                <a:cubicBezTo>
                  <a:pt x="740" y="209"/>
                  <a:pt x="531" y="0"/>
                  <a:pt x="274" y="0"/>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8" descr="line">
            <a:extLst>
              <a:ext uri="{FF2B5EF4-FFF2-40B4-BE49-F238E27FC236}">
                <a16:creationId xmlns:a16="http://schemas.microsoft.com/office/drawing/2014/main" id="{32D4A191-C5E8-43DF-A471-D54873BA7D73}"/>
              </a:ext>
            </a:extLst>
          </p:cNvPr>
          <p:cNvSpPr>
            <a:spLocks/>
          </p:cNvSpPr>
          <p:nvPr/>
        </p:nvSpPr>
        <p:spPr bwMode="auto">
          <a:xfrm>
            <a:off x="5617211" y="4953402"/>
            <a:ext cx="209324" cy="145975"/>
          </a:xfrm>
          <a:custGeom>
            <a:avLst/>
            <a:gdLst>
              <a:gd name="T0" fmla="*/ 708 w 740"/>
              <a:gd name="T1" fmla="*/ 67 h 517"/>
              <a:gd name="T2" fmla="*/ 466 w 740"/>
              <a:gd name="T3" fmla="*/ 0 h 517"/>
              <a:gd name="T4" fmla="*/ 0 w 740"/>
              <a:gd name="T5" fmla="*/ 466 h 517"/>
              <a:gd name="T6" fmla="*/ 52 w 740"/>
              <a:gd name="T7" fmla="*/ 517 h 517"/>
              <a:gd name="T8" fmla="*/ 104 w 740"/>
              <a:gd name="T9" fmla="*/ 466 h 517"/>
              <a:gd name="T10" fmla="*/ 466 w 740"/>
              <a:gd name="T11" fmla="*/ 103 h 517"/>
              <a:gd name="T12" fmla="*/ 654 w 740"/>
              <a:gd name="T13" fmla="*/ 156 h 517"/>
              <a:gd name="T14" fmla="*/ 725 w 740"/>
              <a:gd name="T15" fmla="*/ 138 h 517"/>
              <a:gd name="T16" fmla="*/ 708 w 740"/>
              <a:gd name="T17" fmla="*/ 6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0" h="517">
                <a:moveTo>
                  <a:pt x="708" y="67"/>
                </a:moveTo>
                <a:cubicBezTo>
                  <a:pt x="635" y="23"/>
                  <a:pt x="552" y="0"/>
                  <a:pt x="466" y="0"/>
                </a:cubicBezTo>
                <a:cubicBezTo>
                  <a:pt x="209" y="0"/>
                  <a:pt x="0" y="209"/>
                  <a:pt x="0" y="466"/>
                </a:cubicBezTo>
                <a:cubicBezTo>
                  <a:pt x="0" y="494"/>
                  <a:pt x="24" y="517"/>
                  <a:pt x="52" y="517"/>
                </a:cubicBezTo>
                <a:cubicBezTo>
                  <a:pt x="81" y="517"/>
                  <a:pt x="104" y="494"/>
                  <a:pt x="104" y="466"/>
                </a:cubicBezTo>
                <a:cubicBezTo>
                  <a:pt x="104" y="266"/>
                  <a:pt x="267" y="103"/>
                  <a:pt x="466" y="103"/>
                </a:cubicBezTo>
                <a:cubicBezTo>
                  <a:pt x="533" y="103"/>
                  <a:pt x="597" y="121"/>
                  <a:pt x="654" y="156"/>
                </a:cubicBezTo>
                <a:cubicBezTo>
                  <a:pt x="678" y="170"/>
                  <a:pt x="710" y="163"/>
                  <a:pt x="725" y="138"/>
                </a:cubicBezTo>
                <a:cubicBezTo>
                  <a:pt x="740" y="114"/>
                  <a:pt x="732" y="82"/>
                  <a:pt x="708" y="67"/>
                </a:cubicBezTo>
                <a:close/>
              </a:path>
            </a:pathLst>
          </a:custGeom>
          <a:solidFill>
            <a:schemeClr val="tx1">
              <a:lumMod val="75000"/>
              <a:lumOff val="25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22" descr="line">
            <a:extLst>
              <a:ext uri="{FF2B5EF4-FFF2-40B4-BE49-F238E27FC236}">
                <a16:creationId xmlns:a16="http://schemas.microsoft.com/office/drawing/2014/main" id="{DEF16C5D-313B-4318-8FF2-7781806BB273}"/>
              </a:ext>
            </a:extLst>
          </p:cNvPr>
          <p:cNvSpPr>
            <a:spLocks noEditPoints="1"/>
          </p:cNvSpPr>
          <p:nvPr/>
        </p:nvSpPr>
        <p:spPr bwMode="auto">
          <a:xfrm>
            <a:off x="3104905" y="4136665"/>
            <a:ext cx="112712" cy="112713"/>
          </a:xfrm>
          <a:custGeom>
            <a:avLst/>
            <a:gdLst>
              <a:gd name="T0" fmla="*/ 216 w 432"/>
              <a:gd name="T1" fmla="*/ 433 h 433"/>
              <a:gd name="T2" fmla="*/ 432 w 432"/>
              <a:gd name="T3" fmla="*/ 217 h 433"/>
              <a:gd name="T4" fmla="*/ 216 w 432"/>
              <a:gd name="T5" fmla="*/ 0 h 433"/>
              <a:gd name="T6" fmla="*/ 0 w 432"/>
              <a:gd name="T7" fmla="*/ 217 h 433"/>
              <a:gd name="T8" fmla="*/ 216 w 432"/>
              <a:gd name="T9" fmla="*/ 433 h 433"/>
              <a:gd name="T10" fmla="*/ 216 w 432"/>
              <a:gd name="T11" fmla="*/ 109 h 433"/>
              <a:gd name="T12" fmla="*/ 324 w 432"/>
              <a:gd name="T13" fmla="*/ 217 h 433"/>
              <a:gd name="T14" fmla="*/ 216 w 432"/>
              <a:gd name="T15" fmla="*/ 325 h 433"/>
              <a:gd name="T16" fmla="*/ 108 w 432"/>
              <a:gd name="T17" fmla="*/ 217 h 433"/>
              <a:gd name="T18" fmla="*/ 216 w 432"/>
              <a:gd name="T19" fmla="*/ 10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2" h="433">
                <a:moveTo>
                  <a:pt x="216" y="433"/>
                </a:moveTo>
                <a:cubicBezTo>
                  <a:pt x="336" y="433"/>
                  <a:pt x="432" y="336"/>
                  <a:pt x="432" y="217"/>
                </a:cubicBezTo>
                <a:cubicBezTo>
                  <a:pt x="432" y="97"/>
                  <a:pt x="336" y="0"/>
                  <a:pt x="216" y="0"/>
                </a:cubicBezTo>
                <a:cubicBezTo>
                  <a:pt x="96" y="0"/>
                  <a:pt x="0" y="97"/>
                  <a:pt x="0" y="217"/>
                </a:cubicBezTo>
                <a:cubicBezTo>
                  <a:pt x="0" y="336"/>
                  <a:pt x="96" y="433"/>
                  <a:pt x="216" y="433"/>
                </a:cubicBezTo>
                <a:close/>
                <a:moveTo>
                  <a:pt x="216" y="109"/>
                </a:moveTo>
                <a:cubicBezTo>
                  <a:pt x="276" y="109"/>
                  <a:pt x="324" y="157"/>
                  <a:pt x="324" y="217"/>
                </a:cubicBezTo>
                <a:cubicBezTo>
                  <a:pt x="324" y="277"/>
                  <a:pt x="276" y="325"/>
                  <a:pt x="216" y="325"/>
                </a:cubicBezTo>
                <a:cubicBezTo>
                  <a:pt x="156" y="325"/>
                  <a:pt x="108" y="277"/>
                  <a:pt x="108" y="217"/>
                </a:cubicBezTo>
                <a:cubicBezTo>
                  <a:pt x="108" y="157"/>
                  <a:pt x="156" y="109"/>
                  <a:pt x="216" y="109"/>
                </a:cubicBezTo>
                <a:close/>
              </a:path>
            </a:pathLst>
          </a:custGeom>
          <a:solidFill>
            <a:schemeClr val="bg1"/>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23" descr="line">
            <a:extLst>
              <a:ext uri="{FF2B5EF4-FFF2-40B4-BE49-F238E27FC236}">
                <a16:creationId xmlns:a16="http://schemas.microsoft.com/office/drawing/2014/main" id="{85078C26-4268-4F43-B882-FE574A39BE2F}"/>
              </a:ext>
            </a:extLst>
          </p:cNvPr>
          <p:cNvSpPr>
            <a:spLocks noEditPoints="1"/>
          </p:cNvSpPr>
          <p:nvPr/>
        </p:nvSpPr>
        <p:spPr bwMode="auto">
          <a:xfrm>
            <a:off x="3062043" y="4257315"/>
            <a:ext cx="198437" cy="100013"/>
          </a:xfrm>
          <a:custGeom>
            <a:avLst/>
            <a:gdLst>
              <a:gd name="T0" fmla="*/ 458 w 758"/>
              <a:gd name="T1" fmla="*/ 4 h 383"/>
              <a:gd name="T2" fmla="*/ 455 w 758"/>
              <a:gd name="T3" fmla="*/ 5 h 383"/>
              <a:gd name="T4" fmla="*/ 303 w 758"/>
              <a:gd name="T5" fmla="*/ 5 h 383"/>
              <a:gd name="T6" fmla="*/ 0 w 758"/>
              <a:gd name="T7" fmla="*/ 291 h 383"/>
              <a:gd name="T8" fmla="*/ 0 w 758"/>
              <a:gd name="T9" fmla="*/ 294 h 383"/>
              <a:gd name="T10" fmla="*/ 0 w 758"/>
              <a:gd name="T11" fmla="*/ 337 h 383"/>
              <a:gd name="T12" fmla="*/ 60 w 758"/>
              <a:gd name="T13" fmla="*/ 383 h 383"/>
              <a:gd name="T14" fmla="*/ 698 w 758"/>
              <a:gd name="T15" fmla="*/ 383 h 383"/>
              <a:gd name="T16" fmla="*/ 758 w 758"/>
              <a:gd name="T17" fmla="*/ 337 h 383"/>
              <a:gd name="T18" fmla="*/ 758 w 758"/>
              <a:gd name="T19" fmla="*/ 294 h 383"/>
              <a:gd name="T20" fmla="*/ 458 w 758"/>
              <a:gd name="T21" fmla="*/ 4 h 383"/>
              <a:gd name="T22" fmla="*/ 114 w 758"/>
              <a:gd name="T23" fmla="*/ 275 h 383"/>
              <a:gd name="T24" fmla="*/ 303 w 758"/>
              <a:gd name="T25" fmla="*/ 113 h 383"/>
              <a:gd name="T26" fmla="*/ 455 w 758"/>
              <a:gd name="T27" fmla="*/ 113 h 383"/>
              <a:gd name="T28" fmla="*/ 644 w 758"/>
              <a:gd name="T29" fmla="*/ 275 h 383"/>
              <a:gd name="T30" fmla="*/ 114 w 758"/>
              <a:gd name="T31" fmla="*/ 275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8" h="383">
                <a:moveTo>
                  <a:pt x="458" y="4"/>
                </a:moveTo>
                <a:cubicBezTo>
                  <a:pt x="457" y="4"/>
                  <a:pt x="456" y="5"/>
                  <a:pt x="455" y="5"/>
                </a:cubicBezTo>
                <a:cubicBezTo>
                  <a:pt x="303" y="5"/>
                  <a:pt x="303" y="5"/>
                  <a:pt x="303" y="5"/>
                </a:cubicBezTo>
                <a:cubicBezTo>
                  <a:pt x="140" y="0"/>
                  <a:pt x="5" y="128"/>
                  <a:pt x="0" y="291"/>
                </a:cubicBezTo>
                <a:cubicBezTo>
                  <a:pt x="0" y="292"/>
                  <a:pt x="0" y="293"/>
                  <a:pt x="0" y="294"/>
                </a:cubicBezTo>
                <a:cubicBezTo>
                  <a:pt x="0" y="337"/>
                  <a:pt x="0" y="337"/>
                  <a:pt x="0" y="337"/>
                </a:cubicBezTo>
                <a:cubicBezTo>
                  <a:pt x="0" y="367"/>
                  <a:pt x="30" y="383"/>
                  <a:pt x="60" y="383"/>
                </a:cubicBezTo>
                <a:cubicBezTo>
                  <a:pt x="698" y="383"/>
                  <a:pt x="698" y="383"/>
                  <a:pt x="698" y="383"/>
                </a:cubicBezTo>
                <a:cubicBezTo>
                  <a:pt x="728" y="383"/>
                  <a:pt x="758" y="367"/>
                  <a:pt x="758" y="337"/>
                </a:cubicBezTo>
                <a:cubicBezTo>
                  <a:pt x="758" y="294"/>
                  <a:pt x="758" y="294"/>
                  <a:pt x="758" y="294"/>
                </a:cubicBezTo>
                <a:cubicBezTo>
                  <a:pt x="755" y="131"/>
                  <a:pt x="620" y="2"/>
                  <a:pt x="458" y="4"/>
                </a:cubicBezTo>
                <a:close/>
                <a:moveTo>
                  <a:pt x="114" y="275"/>
                </a:moveTo>
                <a:cubicBezTo>
                  <a:pt x="119" y="194"/>
                  <a:pt x="203" y="113"/>
                  <a:pt x="303" y="113"/>
                </a:cubicBezTo>
                <a:cubicBezTo>
                  <a:pt x="455" y="113"/>
                  <a:pt x="455" y="113"/>
                  <a:pt x="455" y="113"/>
                </a:cubicBezTo>
                <a:cubicBezTo>
                  <a:pt x="555" y="113"/>
                  <a:pt x="639" y="194"/>
                  <a:pt x="644" y="275"/>
                </a:cubicBezTo>
                <a:lnTo>
                  <a:pt x="114" y="275"/>
                </a:lnTo>
                <a:close/>
              </a:path>
            </a:pathLst>
          </a:custGeom>
          <a:solidFill>
            <a:schemeClr val="bg1"/>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4" descr="line">
            <a:extLst>
              <a:ext uri="{FF2B5EF4-FFF2-40B4-BE49-F238E27FC236}">
                <a16:creationId xmlns:a16="http://schemas.microsoft.com/office/drawing/2014/main" id="{BAFF39D1-9B7A-4E06-99FF-6AD828C1DDA2}"/>
              </a:ext>
            </a:extLst>
          </p:cNvPr>
          <p:cNvSpPr>
            <a:spLocks/>
          </p:cNvSpPr>
          <p:nvPr/>
        </p:nvSpPr>
        <p:spPr bwMode="auto">
          <a:xfrm>
            <a:off x="2917580" y="4287478"/>
            <a:ext cx="114300" cy="207963"/>
          </a:xfrm>
          <a:custGeom>
            <a:avLst/>
            <a:gdLst>
              <a:gd name="T0" fmla="*/ 55 w 439"/>
              <a:gd name="T1" fmla="*/ 796 h 796"/>
              <a:gd name="T2" fmla="*/ 109 w 439"/>
              <a:gd name="T3" fmla="*/ 742 h 796"/>
              <a:gd name="T4" fmla="*/ 417 w 439"/>
              <a:gd name="T5" fmla="*/ 98 h 796"/>
              <a:gd name="T6" fmla="*/ 418 w 439"/>
              <a:gd name="T7" fmla="*/ 21 h 796"/>
              <a:gd name="T8" fmla="*/ 350 w 439"/>
              <a:gd name="T9" fmla="*/ 14 h 796"/>
              <a:gd name="T10" fmla="*/ 0 w 439"/>
              <a:gd name="T11" fmla="*/ 742 h 796"/>
              <a:gd name="T12" fmla="*/ 55 w 439"/>
              <a:gd name="T13" fmla="*/ 796 h 796"/>
            </a:gdLst>
            <a:ahLst/>
            <a:cxnLst>
              <a:cxn ang="0">
                <a:pos x="T0" y="T1"/>
              </a:cxn>
              <a:cxn ang="0">
                <a:pos x="T2" y="T3"/>
              </a:cxn>
              <a:cxn ang="0">
                <a:pos x="T4" y="T5"/>
              </a:cxn>
              <a:cxn ang="0">
                <a:pos x="T6" y="T7"/>
              </a:cxn>
              <a:cxn ang="0">
                <a:pos x="T8" y="T9"/>
              </a:cxn>
              <a:cxn ang="0">
                <a:pos x="T10" y="T11"/>
              </a:cxn>
              <a:cxn ang="0">
                <a:pos x="T12" y="T13"/>
              </a:cxn>
            </a:cxnLst>
            <a:rect l="0" t="0" r="r" b="b"/>
            <a:pathLst>
              <a:path w="439" h="796">
                <a:moveTo>
                  <a:pt x="55" y="796"/>
                </a:moveTo>
                <a:cubicBezTo>
                  <a:pt x="85" y="796"/>
                  <a:pt x="109" y="772"/>
                  <a:pt x="109" y="742"/>
                </a:cubicBezTo>
                <a:cubicBezTo>
                  <a:pt x="109" y="492"/>
                  <a:pt x="222" y="255"/>
                  <a:pt x="417" y="98"/>
                </a:cubicBezTo>
                <a:cubicBezTo>
                  <a:pt x="439" y="77"/>
                  <a:pt x="439" y="43"/>
                  <a:pt x="418" y="21"/>
                </a:cubicBezTo>
                <a:cubicBezTo>
                  <a:pt x="400" y="3"/>
                  <a:pt x="371" y="0"/>
                  <a:pt x="350" y="14"/>
                </a:cubicBezTo>
                <a:cubicBezTo>
                  <a:pt x="129" y="191"/>
                  <a:pt x="0" y="459"/>
                  <a:pt x="0" y="742"/>
                </a:cubicBezTo>
                <a:cubicBezTo>
                  <a:pt x="0" y="772"/>
                  <a:pt x="25" y="796"/>
                  <a:pt x="55" y="79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25" descr="line">
            <a:extLst>
              <a:ext uri="{FF2B5EF4-FFF2-40B4-BE49-F238E27FC236}">
                <a16:creationId xmlns:a16="http://schemas.microsoft.com/office/drawing/2014/main" id="{36B8AA90-D156-46AA-950D-6D4797F87089}"/>
              </a:ext>
            </a:extLst>
          </p:cNvPr>
          <p:cNvSpPr>
            <a:spLocks/>
          </p:cNvSpPr>
          <p:nvPr/>
        </p:nvSpPr>
        <p:spPr bwMode="auto">
          <a:xfrm>
            <a:off x="3073155" y="4682764"/>
            <a:ext cx="177800" cy="46038"/>
          </a:xfrm>
          <a:custGeom>
            <a:avLst/>
            <a:gdLst>
              <a:gd name="T0" fmla="*/ 602 w 680"/>
              <a:gd name="T1" fmla="*/ 10 h 179"/>
              <a:gd name="T2" fmla="*/ 600 w 680"/>
              <a:gd name="T3" fmla="*/ 11 h 179"/>
              <a:gd name="T4" fmla="*/ 78 w 680"/>
              <a:gd name="T5" fmla="*/ 11 h 179"/>
              <a:gd name="T6" fmla="*/ 11 w 680"/>
              <a:gd name="T7" fmla="*/ 46 h 179"/>
              <a:gd name="T8" fmla="*/ 40 w 680"/>
              <a:gd name="T9" fmla="*/ 113 h 179"/>
              <a:gd name="T10" fmla="*/ 43 w 680"/>
              <a:gd name="T11" fmla="*/ 114 h 179"/>
              <a:gd name="T12" fmla="*/ 636 w 680"/>
              <a:gd name="T13" fmla="*/ 114 h 179"/>
              <a:gd name="T14" fmla="*/ 671 w 680"/>
              <a:gd name="T15" fmla="*/ 43 h 179"/>
              <a:gd name="T16" fmla="*/ 602 w 680"/>
              <a:gd name="T17" fmla="*/ 1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0" h="179">
                <a:moveTo>
                  <a:pt x="602" y="10"/>
                </a:moveTo>
                <a:cubicBezTo>
                  <a:pt x="601" y="11"/>
                  <a:pt x="601" y="11"/>
                  <a:pt x="600" y="11"/>
                </a:cubicBezTo>
                <a:cubicBezTo>
                  <a:pt x="431" y="68"/>
                  <a:pt x="248" y="68"/>
                  <a:pt x="78" y="11"/>
                </a:cubicBezTo>
                <a:cubicBezTo>
                  <a:pt x="50" y="2"/>
                  <a:pt x="20" y="18"/>
                  <a:pt x="11" y="46"/>
                </a:cubicBezTo>
                <a:cubicBezTo>
                  <a:pt x="0" y="72"/>
                  <a:pt x="13" y="102"/>
                  <a:pt x="40" y="113"/>
                </a:cubicBezTo>
                <a:cubicBezTo>
                  <a:pt x="41" y="113"/>
                  <a:pt x="42" y="113"/>
                  <a:pt x="43" y="114"/>
                </a:cubicBezTo>
                <a:cubicBezTo>
                  <a:pt x="235" y="179"/>
                  <a:pt x="443" y="179"/>
                  <a:pt x="636" y="114"/>
                </a:cubicBezTo>
                <a:cubicBezTo>
                  <a:pt x="664" y="103"/>
                  <a:pt x="680" y="72"/>
                  <a:pt x="671" y="43"/>
                </a:cubicBezTo>
                <a:cubicBezTo>
                  <a:pt x="661" y="15"/>
                  <a:pt x="630" y="0"/>
                  <a:pt x="602" y="1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26" descr="line">
            <a:extLst>
              <a:ext uri="{FF2B5EF4-FFF2-40B4-BE49-F238E27FC236}">
                <a16:creationId xmlns:a16="http://schemas.microsoft.com/office/drawing/2014/main" id="{C82A51E1-4AD9-4D82-AD26-5CEF5010D1F1}"/>
              </a:ext>
            </a:extLst>
          </p:cNvPr>
          <p:cNvSpPr>
            <a:spLocks/>
          </p:cNvSpPr>
          <p:nvPr/>
        </p:nvSpPr>
        <p:spPr bwMode="auto">
          <a:xfrm>
            <a:off x="3277942" y="4277952"/>
            <a:ext cx="127000" cy="217488"/>
          </a:xfrm>
          <a:custGeom>
            <a:avLst/>
            <a:gdLst>
              <a:gd name="T0" fmla="*/ 30 w 488"/>
              <a:gd name="T1" fmla="*/ 106 h 834"/>
              <a:gd name="T2" fmla="*/ 379 w 488"/>
              <a:gd name="T3" fmla="*/ 780 h 834"/>
              <a:gd name="T4" fmla="*/ 433 w 488"/>
              <a:gd name="T5" fmla="*/ 834 h 834"/>
              <a:gd name="T6" fmla="*/ 488 w 488"/>
              <a:gd name="T7" fmla="*/ 780 h 834"/>
              <a:gd name="T8" fmla="*/ 92 w 488"/>
              <a:gd name="T9" fmla="*/ 17 h 834"/>
              <a:gd name="T10" fmla="*/ 17 w 488"/>
              <a:gd name="T11" fmla="*/ 30 h 834"/>
              <a:gd name="T12" fmla="*/ 30 w 488"/>
              <a:gd name="T13" fmla="*/ 106 h 834"/>
            </a:gdLst>
            <a:ahLst/>
            <a:cxnLst>
              <a:cxn ang="0">
                <a:pos x="T0" y="T1"/>
              </a:cxn>
              <a:cxn ang="0">
                <a:pos x="T2" y="T3"/>
              </a:cxn>
              <a:cxn ang="0">
                <a:pos x="T4" y="T5"/>
              </a:cxn>
              <a:cxn ang="0">
                <a:pos x="T6" y="T7"/>
              </a:cxn>
              <a:cxn ang="0">
                <a:pos x="T8" y="T9"/>
              </a:cxn>
              <a:cxn ang="0">
                <a:pos x="T10" y="T11"/>
              </a:cxn>
              <a:cxn ang="0">
                <a:pos x="T12" y="T13"/>
              </a:cxn>
            </a:cxnLst>
            <a:rect l="0" t="0" r="r" b="b"/>
            <a:pathLst>
              <a:path w="488" h="834">
                <a:moveTo>
                  <a:pt x="30" y="106"/>
                </a:moveTo>
                <a:cubicBezTo>
                  <a:pt x="249" y="260"/>
                  <a:pt x="380" y="512"/>
                  <a:pt x="379" y="780"/>
                </a:cubicBezTo>
                <a:cubicBezTo>
                  <a:pt x="379" y="810"/>
                  <a:pt x="404" y="834"/>
                  <a:pt x="433" y="834"/>
                </a:cubicBezTo>
                <a:cubicBezTo>
                  <a:pt x="463" y="834"/>
                  <a:pt x="488" y="810"/>
                  <a:pt x="488" y="780"/>
                </a:cubicBezTo>
                <a:cubicBezTo>
                  <a:pt x="487" y="477"/>
                  <a:pt x="340" y="192"/>
                  <a:pt x="92" y="17"/>
                </a:cubicBezTo>
                <a:cubicBezTo>
                  <a:pt x="68" y="0"/>
                  <a:pt x="34" y="6"/>
                  <a:pt x="17" y="30"/>
                </a:cubicBezTo>
                <a:cubicBezTo>
                  <a:pt x="0" y="55"/>
                  <a:pt x="6" y="89"/>
                  <a:pt x="30" y="106"/>
                </a:cubicBezTo>
                <a:close/>
              </a:path>
            </a:pathLst>
          </a:custGeom>
          <a:solidFill>
            <a:schemeClr val="bg1"/>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7" descr="line">
            <a:extLst>
              <a:ext uri="{FF2B5EF4-FFF2-40B4-BE49-F238E27FC236}">
                <a16:creationId xmlns:a16="http://schemas.microsoft.com/office/drawing/2014/main" id="{2ECFE098-B399-48CF-BBF2-D6371E9B938C}"/>
              </a:ext>
            </a:extLst>
          </p:cNvPr>
          <p:cNvSpPr>
            <a:spLocks noEditPoints="1"/>
          </p:cNvSpPr>
          <p:nvPr/>
        </p:nvSpPr>
        <p:spPr bwMode="auto">
          <a:xfrm>
            <a:off x="2893767" y="4525603"/>
            <a:ext cx="112712" cy="112713"/>
          </a:xfrm>
          <a:custGeom>
            <a:avLst/>
            <a:gdLst>
              <a:gd name="T0" fmla="*/ 216 w 433"/>
              <a:gd name="T1" fmla="*/ 433 h 433"/>
              <a:gd name="T2" fmla="*/ 433 w 433"/>
              <a:gd name="T3" fmla="*/ 216 h 433"/>
              <a:gd name="T4" fmla="*/ 216 w 433"/>
              <a:gd name="T5" fmla="*/ 0 h 433"/>
              <a:gd name="T6" fmla="*/ 0 w 433"/>
              <a:gd name="T7" fmla="*/ 216 h 433"/>
              <a:gd name="T8" fmla="*/ 216 w 433"/>
              <a:gd name="T9" fmla="*/ 433 h 433"/>
              <a:gd name="T10" fmla="*/ 216 w 433"/>
              <a:gd name="T11" fmla="*/ 108 h 433"/>
              <a:gd name="T12" fmla="*/ 324 w 433"/>
              <a:gd name="T13" fmla="*/ 216 h 433"/>
              <a:gd name="T14" fmla="*/ 216 w 433"/>
              <a:gd name="T15" fmla="*/ 324 h 433"/>
              <a:gd name="T16" fmla="*/ 108 w 433"/>
              <a:gd name="T17" fmla="*/ 216 h 433"/>
              <a:gd name="T18" fmla="*/ 216 w 433"/>
              <a:gd name="T19" fmla="*/ 10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433">
                <a:moveTo>
                  <a:pt x="216" y="433"/>
                </a:moveTo>
                <a:cubicBezTo>
                  <a:pt x="336" y="433"/>
                  <a:pt x="433" y="336"/>
                  <a:pt x="433" y="216"/>
                </a:cubicBezTo>
                <a:cubicBezTo>
                  <a:pt x="433" y="97"/>
                  <a:pt x="336" y="0"/>
                  <a:pt x="216" y="0"/>
                </a:cubicBezTo>
                <a:cubicBezTo>
                  <a:pt x="97" y="0"/>
                  <a:pt x="0" y="97"/>
                  <a:pt x="0" y="216"/>
                </a:cubicBezTo>
                <a:cubicBezTo>
                  <a:pt x="0" y="336"/>
                  <a:pt x="97" y="433"/>
                  <a:pt x="216" y="433"/>
                </a:cubicBezTo>
                <a:close/>
                <a:moveTo>
                  <a:pt x="216" y="108"/>
                </a:moveTo>
                <a:cubicBezTo>
                  <a:pt x="276" y="108"/>
                  <a:pt x="324" y="156"/>
                  <a:pt x="324" y="216"/>
                </a:cubicBezTo>
                <a:cubicBezTo>
                  <a:pt x="324" y="276"/>
                  <a:pt x="276" y="324"/>
                  <a:pt x="216" y="324"/>
                </a:cubicBezTo>
                <a:cubicBezTo>
                  <a:pt x="156" y="324"/>
                  <a:pt x="108" y="276"/>
                  <a:pt x="108" y="216"/>
                </a:cubicBezTo>
                <a:cubicBezTo>
                  <a:pt x="108" y="156"/>
                  <a:pt x="156" y="108"/>
                  <a:pt x="216" y="108"/>
                </a:cubicBezTo>
                <a:close/>
              </a:path>
            </a:pathLst>
          </a:custGeom>
          <a:solidFill>
            <a:schemeClr val="bg1"/>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8" descr="line">
            <a:extLst>
              <a:ext uri="{FF2B5EF4-FFF2-40B4-BE49-F238E27FC236}">
                <a16:creationId xmlns:a16="http://schemas.microsoft.com/office/drawing/2014/main" id="{FD74721B-C388-4D74-8B12-7CEFE8539DC8}"/>
              </a:ext>
            </a:extLst>
          </p:cNvPr>
          <p:cNvSpPr>
            <a:spLocks noEditPoints="1"/>
          </p:cNvSpPr>
          <p:nvPr/>
        </p:nvSpPr>
        <p:spPr bwMode="auto">
          <a:xfrm>
            <a:off x="2850905" y="4646253"/>
            <a:ext cx="196850" cy="100013"/>
          </a:xfrm>
          <a:custGeom>
            <a:avLst/>
            <a:gdLst>
              <a:gd name="T0" fmla="*/ 458 w 758"/>
              <a:gd name="T1" fmla="*/ 5 h 384"/>
              <a:gd name="T2" fmla="*/ 455 w 758"/>
              <a:gd name="T3" fmla="*/ 5 h 384"/>
              <a:gd name="T4" fmla="*/ 303 w 758"/>
              <a:gd name="T5" fmla="*/ 5 h 384"/>
              <a:gd name="T6" fmla="*/ 1 w 758"/>
              <a:gd name="T7" fmla="*/ 291 h 384"/>
              <a:gd name="T8" fmla="*/ 0 w 758"/>
              <a:gd name="T9" fmla="*/ 294 h 384"/>
              <a:gd name="T10" fmla="*/ 0 w 758"/>
              <a:gd name="T11" fmla="*/ 338 h 384"/>
              <a:gd name="T12" fmla="*/ 60 w 758"/>
              <a:gd name="T13" fmla="*/ 384 h 384"/>
              <a:gd name="T14" fmla="*/ 699 w 758"/>
              <a:gd name="T15" fmla="*/ 384 h 384"/>
              <a:gd name="T16" fmla="*/ 758 w 758"/>
              <a:gd name="T17" fmla="*/ 338 h 384"/>
              <a:gd name="T18" fmla="*/ 758 w 758"/>
              <a:gd name="T19" fmla="*/ 294 h 384"/>
              <a:gd name="T20" fmla="*/ 458 w 758"/>
              <a:gd name="T21" fmla="*/ 5 h 384"/>
              <a:gd name="T22" fmla="*/ 114 w 758"/>
              <a:gd name="T23" fmla="*/ 275 h 384"/>
              <a:gd name="T24" fmla="*/ 303 w 758"/>
              <a:gd name="T25" fmla="*/ 113 h 384"/>
              <a:gd name="T26" fmla="*/ 455 w 758"/>
              <a:gd name="T27" fmla="*/ 113 h 384"/>
              <a:gd name="T28" fmla="*/ 644 w 758"/>
              <a:gd name="T29" fmla="*/ 275 h 384"/>
              <a:gd name="T30" fmla="*/ 114 w 758"/>
              <a:gd name="T31" fmla="*/ 27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8" h="384">
                <a:moveTo>
                  <a:pt x="458" y="5"/>
                </a:moveTo>
                <a:cubicBezTo>
                  <a:pt x="457" y="5"/>
                  <a:pt x="456" y="5"/>
                  <a:pt x="455" y="5"/>
                </a:cubicBezTo>
                <a:cubicBezTo>
                  <a:pt x="303" y="5"/>
                  <a:pt x="303" y="5"/>
                  <a:pt x="303" y="5"/>
                </a:cubicBezTo>
                <a:cubicBezTo>
                  <a:pt x="141" y="0"/>
                  <a:pt x="5" y="129"/>
                  <a:pt x="1" y="291"/>
                </a:cubicBezTo>
                <a:cubicBezTo>
                  <a:pt x="0" y="292"/>
                  <a:pt x="0" y="293"/>
                  <a:pt x="0" y="294"/>
                </a:cubicBezTo>
                <a:cubicBezTo>
                  <a:pt x="0" y="338"/>
                  <a:pt x="0" y="338"/>
                  <a:pt x="0" y="338"/>
                </a:cubicBezTo>
                <a:cubicBezTo>
                  <a:pt x="0" y="367"/>
                  <a:pt x="30" y="384"/>
                  <a:pt x="60" y="384"/>
                </a:cubicBezTo>
                <a:cubicBezTo>
                  <a:pt x="699" y="384"/>
                  <a:pt x="699" y="384"/>
                  <a:pt x="699" y="384"/>
                </a:cubicBezTo>
                <a:cubicBezTo>
                  <a:pt x="728" y="384"/>
                  <a:pt x="758" y="367"/>
                  <a:pt x="758" y="338"/>
                </a:cubicBezTo>
                <a:cubicBezTo>
                  <a:pt x="758" y="294"/>
                  <a:pt x="758" y="294"/>
                  <a:pt x="758" y="294"/>
                </a:cubicBezTo>
                <a:cubicBezTo>
                  <a:pt x="755" y="131"/>
                  <a:pt x="621" y="2"/>
                  <a:pt x="458" y="5"/>
                </a:cubicBezTo>
                <a:close/>
                <a:moveTo>
                  <a:pt x="114" y="275"/>
                </a:moveTo>
                <a:cubicBezTo>
                  <a:pt x="119" y="194"/>
                  <a:pt x="203" y="113"/>
                  <a:pt x="303" y="113"/>
                </a:cubicBezTo>
                <a:cubicBezTo>
                  <a:pt x="455" y="113"/>
                  <a:pt x="455" y="113"/>
                  <a:pt x="455" y="113"/>
                </a:cubicBezTo>
                <a:cubicBezTo>
                  <a:pt x="555" y="113"/>
                  <a:pt x="639" y="194"/>
                  <a:pt x="644" y="275"/>
                </a:cubicBezTo>
                <a:lnTo>
                  <a:pt x="114" y="275"/>
                </a:lnTo>
                <a:close/>
              </a:path>
            </a:pathLst>
          </a:custGeom>
          <a:solidFill>
            <a:schemeClr val="bg1"/>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29" descr="line">
            <a:extLst>
              <a:ext uri="{FF2B5EF4-FFF2-40B4-BE49-F238E27FC236}">
                <a16:creationId xmlns:a16="http://schemas.microsoft.com/office/drawing/2014/main" id="{DA8F67C1-01EC-4245-92FA-5FE85058A03C}"/>
              </a:ext>
            </a:extLst>
          </p:cNvPr>
          <p:cNvSpPr>
            <a:spLocks noEditPoints="1"/>
          </p:cNvSpPr>
          <p:nvPr/>
        </p:nvSpPr>
        <p:spPr bwMode="auto">
          <a:xfrm>
            <a:off x="3316042" y="4525603"/>
            <a:ext cx="112712" cy="112713"/>
          </a:xfrm>
          <a:custGeom>
            <a:avLst/>
            <a:gdLst>
              <a:gd name="T0" fmla="*/ 0 w 433"/>
              <a:gd name="T1" fmla="*/ 216 h 433"/>
              <a:gd name="T2" fmla="*/ 217 w 433"/>
              <a:gd name="T3" fmla="*/ 433 h 433"/>
              <a:gd name="T4" fmla="*/ 433 w 433"/>
              <a:gd name="T5" fmla="*/ 216 h 433"/>
              <a:gd name="T6" fmla="*/ 217 w 433"/>
              <a:gd name="T7" fmla="*/ 0 h 433"/>
              <a:gd name="T8" fmla="*/ 0 w 433"/>
              <a:gd name="T9" fmla="*/ 216 h 433"/>
              <a:gd name="T10" fmla="*/ 325 w 433"/>
              <a:gd name="T11" fmla="*/ 216 h 433"/>
              <a:gd name="T12" fmla="*/ 217 w 433"/>
              <a:gd name="T13" fmla="*/ 324 h 433"/>
              <a:gd name="T14" fmla="*/ 109 w 433"/>
              <a:gd name="T15" fmla="*/ 216 h 433"/>
              <a:gd name="T16" fmla="*/ 217 w 433"/>
              <a:gd name="T17" fmla="*/ 108 h 433"/>
              <a:gd name="T18" fmla="*/ 325 w 433"/>
              <a:gd name="T19" fmla="*/ 216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3" h="433">
                <a:moveTo>
                  <a:pt x="0" y="216"/>
                </a:moveTo>
                <a:cubicBezTo>
                  <a:pt x="0" y="336"/>
                  <a:pt x="97" y="433"/>
                  <a:pt x="217" y="433"/>
                </a:cubicBezTo>
                <a:cubicBezTo>
                  <a:pt x="336" y="433"/>
                  <a:pt x="433" y="336"/>
                  <a:pt x="433" y="216"/>
                </a:cubicBezTo>
                <a:cubicBezTo>
                  <a:pt x="433" y="97"/>
                  <a:pt x="336" y="0"/>
                  <a:pt x="217" y="0"/>
                </a:cubicBezTo>
                <a:cubicBezTo>
                  <a:pt x="97" y="0"/>
                  <a:pt x="0" y="97"/>
                  <a:pt x="0" y="216"/>
                </a:cubicBezTo>
                <a:close/>
                <a:moveTo>
                  <a:pt x="325" y="216"/>
                </a:moveTo>
                <a:cubicBezTo>
                  <a:pt x="325" y="276"/>
                  <a:pt x="277" y="324"/>
                  <a:pt x="217" y="324"/>
                </a:cubicBezTo>
                <a:cubicBezTo>
                  <a:pt x="157" y="324"/>
                  <a:pt x="109" y="276"/>
                  <a:pt x="109" y="216"/>
                </a:cubicBezTo>
                <a:cubicBezTo>
                  <a:pt x="109" y="156"/>
                  <a:pt x="157" y="108"/>
                  <a:pt x="217" y="108"/>
                </a:cubicBezTo>
                <a:cubicBezTo>
                  <a:pt x="277" y="108"/>
                  <a:pt x="325" y="156"/>
                  <a:pt x="325" y="216"/>
                </a:cubicBezTo>
                <a:close/>
              </a:path>
            </a:pathLst>
          </a:custGeom>
          <a:solidFill>
            <a:schemeClr val="bg1"/>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30" descr="line">
            <a:extLst>
              <a:ext uri="{FF2B5EF4-FFF2-40B4-BE49-F238E27FC236}">
                <a16:creationId xmlns:a16="http://schemas.microsoft.com/office/drawing/2014/main" id="{4D8E2D38-CEF6-4731-8DDD-6DFF4C83D03C}"/>
              </a:ext>
            </a:extLst>
          </p:cNvPr>
          <p:cNvSpPr>
            <a:spLocks noEditPoints="1"/>
          </p:cNvSpPr>
          <p:nvPr/>
        </p:nvSpPr>
        <p:spPr bwMode="auto">
          <a:xfrm>
            <a:off x="3273181" y="4646253"/>
            <a:ext cx="198437" cy="100013"/>
          </a:xfrm>
          <a:custGeom>
            <a:avLst/>
            <a:gdLst>
              <a:gd name="T0" fmla="*/ 457 w 758"/>
              <a:gd name="T1" fmla="*/ 5 h 384"/>
              <a:gd name="T2" fmla="*/ 455 w 758"/>
              <a:gd name="T3" fmla="*/ 5 h 384"/>
              <a:gd name="T4" fmla="*/ 303 w 758"/>
              <a:gd name="T5" fmla="*/ 5 h 384"/>
              <a:gd name="T6" fmla="*/ 0 w 758"/>
              <a:gd name="T7" fmla="*/ 291 h 384"/>
              <a:gd name="T8" fmla="*/ 0 w 758"/>
              <a:gd name="T9" fmla="*/ 294 h 384"/>
              <a:gd name="T10" fmla="*/ 0 w 758"/>
              <a:gd name="T11" fmla="*/ 338 h 384"/>
              <a:gd name="T12" fmla="*/ 59 w 758"/>
              <a:gd name="T13" fmla="*/ 384 h 384"/>
              <a:gd name="T14" fmla="*/ 698 w 758"/>
              <a:gd name="T15" fmla="*/ 384 h 384"/>
              <a:gd name="T16" fmla="*/ 758 w 758"/>
              <a:gd name="T17" fmla="*/ 338 h 384"/>
              <a:gd name="T18" fmla="*/ 758 w 758"/>
              <a:gd name="T19" fmla="*/ 294 h 384"/>
              <a:gd name="T20" fmla="*/ 457 w 758"/>
              <a:gd name="T21" fmla="*/ 5 h 384"/>
              <a:gd name="T22" fmla="*/ 114 w 758"/>
              <a:gd name="T23" fmla="*/ 275 h 384"/>
              <a:gd name="T24" fmla="*/ 303 w 758"/>
              <a:gd name="T25" fmla="*/ 113 h 384"/>
              <a:gd name="T26" fmla="*/ 455 w 758"/>
              <a:gd name="T27" fmla="*/ 113 h 384"/>
              <a:gd name="T28" fmla="*/ 644 w 758"/>
              <a:gd name="T29" fmla="*/ 275 h 384"/>
              <a:gd name="T30" fmla="*/ 114 w 758"/>
              <a:gd name="T31" fmla="*/ 27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58" h="384">
                <a:moveTo>
                  <a:pt x="457" y="5"/>
                </a:moveTo>
                <a:cubicBezTo>
                  <a:pt x="456" y="5"/>
                  <a:pt x="455" y="5"/>
                  <a:pt x="455" y="5"/>
                </a:cubicBezTo>
                <a:cubicBezTo>
                  <a:pt x="303" y="5"/>
                  <a:pt x="303" y="5"/>
                  <a:pt x="303" y="5"/>
                </a:cubicBezTo>
                <a:cubicBezTo>
                  <a:pt x="140" y="0"/>
                  <a:pt x="5" y="129"/>
                  <a:pt x="0" y="291"/>
                </a:cubicBezTo>
                <a:cubicBezTo>
                  <a:pt x="0" y="292"/>
                  <a:pt x="0" y="293"/>
                  <a:pt x="0" y="294"/>
                </a:cubicBezTo>
                <a:cubicBezTo>
                  <a:pt x="0" y="338"/>
                  <a:pt x="0" y="338"/>
                  <a:pt x="0" y="338"/>
                </a:cubicBezTo>
                <a:cubicBezTo>
                  <a:pt x="0" y="367"/>
                  <a:pt x="30" y="384"/>
                  <a:pt x="59" y="384"/>
                </a:cubicBezTo>
                <a:cubicBezTo>
                  <a:pt x="698" y="384"/>
                  <a:pt x="698" y="384"/>
                  <a:pt x="698" y="384"/>
                </a:cubicBezTo>
                <a:cubicBezTo>
                  <a:pt x="728" y="384"/>
                  <a:pt x="758" y="367"/>
                  <a:pt x="758" y="338"/>
                </a:cubicBezTo>
                <a:cubicBezTo>
                  <a:pt x="758" y="294"/>
                  <a:pt x="758" y="294"/>
                  <a:pt x="758" y="294"/>
                </a:cubicBezTo>
                <a:cubicBezTo>
                  <a:pt x="755" y="131"/>
                  <a:pt x="620" y="2"/>
                  <a:pt x="457" y="5"/>
                </a:cubicBezTo>
                <a:close/>
                <a:moveTo>
                  <a:pt x="114" y="275"/>
                </a:moveTo>
                <a:cubicBezTo>
                  <a:pt x="119" y="194"/>
                  <a:pt x="203" y="113"/>
                  <a:pt x="303" y="113"/>
                </a:cubicBezTo>
                <a:cubicBezTo>
                  <a:pt x="455" y="113"/>
                  <a:pt x="455" y="113"/>
                  <a:pt x="455" y="113"/>
                </a:cubicBezTo>
                <a:cubicBezTo>
                  <a:pt x="555" y="113"/>
                  <a:pt x="639" y="194"/>
                  <a:pt x="644" y="275"/>
                </a:cubicBezTo>
                <a:lnTo>
                  <a:pt x="114" y="275"/>
                </a:lnTo>
                <a:close/>
              </a:path>
            </a:pathLst>
          </a:custGeom>
          <a:solidFill>
            <a:schemeClr val="bg1"/>
          </a:solidFill>
          <a:ln w="9525">
            <a:solidFill>
              <a:schemeClr val="accent1">
                <a:lumMod val="7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4" descr="line">
            <a:extLst>
              <a:ext uri="{FF2B5EF4-FFF2-40B4-BE49-F238E27FC236}">
                <a16:creationId xmlns:a16="http://schemas.microsoft.com/office/drawing/2014/main" id="{A6A2C649-E0D3-449B-B89B-5A5CDC8C4D2F}"/>
              </a:ext>
            </a:extLst>
          </p:cNvPr>
          <p:cNvSpPr>
            <a:spLocks noEditPoints="1"/>
          </p:cNvSpPr>
          <p:nvPr/>
        </p:nvSpPr>
        <p:spPr bwMode="auto">
          <a:xfrm>
            <a:off x="4205218" y="2622683"/>
            <a:ext cx="76439" cy="75517"/>
          </a:xfrm>
          <a:custGeom>
            <a:avLst/>
            <a:gdLst>
              <a:gd name="T0" fmla="*/ 137 w 273"/>
              <a:gd name="T1" fmla="*/ 274 h 274"/>
              <a:gd name="T2" fmla="*/ 0 w 273"/>
              <a:gd name="T3" fmla="*/ 137 h 274"/>
              <a:gd name="T4" fmla="*/ 137 w 273"/>
              <a:gd name="T5" fmla="*/ 0 h 274"/>
              <a:gd name="T6" fmla="*/ 273 w 273"/>
              <a:gd name="T7" fmla="*/ 137 h 274"/>
              <a:gd name="T8" fmla="*/ 137 w 273"/>
              <a:gd name="T9" fmla="*/ 274 h 274"/>
              <a:gd name="T10" fmla="*/ 137 w 273"/>
              <a:gd name="T11" fmla="*/ 69 h 274"/>
              <a:gd name="T12" fmla="*/ 69 w 273"/>
              <a:gd name="T13" fmla="*/ 137 h 274"/>
              <a:gd name="T14" fmla="*/ 137 w 273"/>
              <a:gd name="T15" fmla="*/ 205 h 274"/>
              <a:gd name="T16" fmla="*/ 205 w 273"/>
              <a:gd name="T17" fmla="*/ 137 h 274"/>
              <a:gd name="T18" fmla="*/ 137 w 273"/>
              <a:gd name="T19" fmla="*/ 69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4">
                <a:moveTo>
                  <a:pt x="137" y="274"/>
                </a:moveTo>
                <a:cubicBezTo>
                  <a:pt x="61" y="274"/>
                  <a:pt x="0" y="212"/>
                  <a:pt x="0" y="137"/>
                </a:cubicBezTo>
                <a:cubicBezTo>
                  <a:pt x="0" y="62"/>
                  <a:pt x="61" y="0"/>
                  <a:pt x="137" y="0"/>
                </a:cubicBezTo>
                <a:cubicBezTo>
                  <a:pt x="212" y="0"/>
                  <a:pt x="273" y="62"/>
                  <a:pt x="273" y="137"/>
                </a:cubicBezTo>
                <a:cubicBezTo>
                  <a:pt x="273" y="212"/>
                  <a:pt x="212" y="273"/>
                  <a:pt x="137" y="274"/>
                </a:cubicBezTo>
                <a:close/>
                <a:moveTo>
                  <a:pt x="137" y="69"/>
                </a:moveTo>
                <a:cubicBezTo>
                  <a:pt x="99" y="69"/>
                  <a:pt x="69" y="99"/>
                  <a:pt x="69" y="137"/>
                </a:cubicBezTo>
                <a:cubicBezTo>
                  <a:pt x="69" y="175"/>
                  <a:pt x="99" y="205"/>
                  <a:pt x="137" y="205"/>
                </a:cubicBezTo>
                <a:cubicBezTo>
                  <a:pt x="174" y="205"/>
                  <a:pt x="205" y="175"/>
                  <a:pt x="205" y="137"/>
                </a:cubicBezTo>
                <a:cubicBezTo>
                  <a:pt x="205" y="99"/>
                  <a:pt x="174" y="69"/>
                  <a:pt x="137" y="6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5" descr="line">
            <a:extLst>
              <a:ext uri="{FF2B5EF4-FFF2-40B4-BE49-F238E27FC236}">
                <a16:creationId xmlns:a16="http://schemas.microsoft.com/office/drawing/2014/main" id="{0D9F72CA-9E15-4467-A0E9-BB7B671C3C9B}"/>
              </a:ext>
            </a:extLst>
          </p:cNvPr>
          <p:cNvSpPr>
            <a:spLocks noEditPoints="1"/>
          </p:cNvSpPr>
          <p:nvPr/>
        </p:nvSpPr>
        <p:spPr bwMode="auto">
          <a:xfrm>
            <a:off x="4034843" y="2793058"/>
            <a:ext cx="76439" cy="75517"/>
          </a:xfrm>
          <a:custGeom>
            <a:avLst/>
            <a:gdLst>
              <a:gd name="T0" fmla="*/ 136 w 273"/>
              <a:gd name="T1" fmla="*/ 273 h 273"/>
              <a:gd name="T2" fmla="*/ 0 w 273"/>
              <a:gd name="T3" fmla="*/ 136 h 273"/>
              <a:gd name="T4" fmla="*/ 136 w 273"/>
              <a:gd name="T5" fmla="*/ 0 h 273"/>
              <a:gd name="T6" fmla="*/ 273 w 273"/>
              <a:gd name="T7" fmla="*/ 136 h 273"/>
              <a:gd name="T8" fmla="*/ 136 w 273"/>
              <a:gd name="T9" fmla="*/ 273 h 273"/>
              <a:gd name="T10" fmla="*/ 136 w 273"/>
              <a:gd name="T11" fmla="*/ 68 h 273"/>
              <a:gd name="T12" fmla="*/ 68 w 273"/>
              <a:gd name="T13" fmla="*/ 136 h 273"/>
              <a:gd name="T14" fmla="*/ 136 w 273"/>
              <a:gd name="T15" fmla="*/ 205 h 273"/>
              <a:gd name="T16" fmla="*/ 205 w 273"/>
              <a:gd name="T17" fmla="*/ 136 h 273"/>
              <a:gd name="T18" fmla="*/ 136 w 273"/>
              <a:gd name="T19" fmla="*/ 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6" y="273"/>
                </a:moveTo>
                <a:cubicBezTo>
                  <a:pt x="61" y="273"/>
                  <a:pt x="0" y="212"/>
                  <a:pt x="0" y="136"/>
                </a:cubicBezTo>
                <a:cubicBezTo>
                  <a:pt x="0" y="61"/>
                  <a:pt x="61" y="0"/>
                  <a:pt x="136" y="0"/>
                </a:cubicBezTo>
                <a:cubicBezTo>
                  <a:pt x="212" y="0"/>
                  <a:pt x="273" y="61"/>
                  <a:pt x="273" y="136"/>
                </a:cubicBezTo>
                <a:cubicBezTo>
                  <a:pt x="273" y="212"/>
                  <a:pt x="212" y="273"/>
                  <a:pt x="136" y="273"/>
                </a:cubicBezTo>
                <a:close/>
                <a:moveTo>
                  <a:pt x="136" y="68"/>
                </a:moveTo>
                <a:cubicBezTo>
                  <a:pt x="99" y="68"/>
                  <a:pt x="68" y="99"/>
                  <a:pt x="68" y="136"/>
                </a:cubicBezTo>
                <a:cubicBezTo>
                  <a:pt x="68" y="174"/>
                  <a:pt x="99" y="205"/>
                  <a:pt x="136" y="205"/>
                </a:cubicBezTo>
                <a:cubicBezTo>
                  <a:pt x="174" y="205"/>
                  <a:pt x="205" y="174"/>
                  <a:pt x="205" y="136"/>
                </a:cubicBezTo>
                <a:cubicBezTo>
                  <a:pt x="205" y="99"/>
                  <a:pt x="174" y="68"/>
                  <a:pt x="136"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36" descr="line">
            <a:extLst>
              <a:ext uri="{FF2B5EF4-FFF2-40B4-BE49-F238E27FC236}">
                <a16:creationId xmlns:a16="http://schemas.microsoft.com/office/drawing/2014/main" id="{C0114EFF-ADFA-458F-A57F-E73BFFADA6DE}"/>
              </a:ext>
            </a:extLst>
          </p:cNvPr>
          <p:cNvSpPr>
            <a:spLocks noEditPoints="1"/>
          </p:cNvSpPr>
          <p:nvPr/>
        </p:nvSpPr>
        <p:spPr bwMode="auto">
          <a:xfrm>
            <a:off x="4097468" y="2685308"/>
            <a:ext cx="76439" cy="75517"/>
          </a:xfrm>
          <a:custGeom>
            <a:avLst/>
            <a:gdLst>
              <a:gd name="T0" fmla="*/ 137 w 273"/>
              <a:gd name="T1" fmla="*/ 273 h 273"/>
              <a:gd name="T2" fmla="*/ 0 w 273"/>
              <a:gd name="T3" fmla="*/ 136 h 273"/>
              <a:gd name="T4" fmla="*/ 137 w 273"/>
              <a:gd name="T5" fmla="*/ 0 h 273"/>
              <a:gd name="T6" fmla="*/ 273 w 273"/>
              <a:gd name="T7" fmla="*/ 136 h 273"/>
              <a:gd name="T8" fmla="*/ 137 w 273"/>
              <a:gd name="T9" fmla="*/ 273 h 273"/>
              <a:gd name="T10" fmla="*/ 137 w 273"/>
              <a:gd name="T11" fmla="*/ 68 h 273"/>
              <a:gd name="T12" fmla="*/ 68 w 273"/>
              <a:gd name="T13" fmla="*/ 136 h 273"/>
              <a:gd name="T14" fmla="*/ 137 w 273"/>
              <a:gd name="T15" fmla="*/ 204 h 273"/>
              <a:gd name="T16" fmla="*/ 205 w 273"/>
              <a:gd name="T17" fmla="*/ 136 h 273"/>
              <a:gd name="T18" fmla="*/ 137 w 273"/>
              <a:gd name="T19" fmla="*/ 6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273">
                <a:moveTo>
                  <a:pt x="137" y="273"/>
                </a:moveTo>
                <a:cubicBezTo>
                  <a:pt x="61" y="273"/>
                  <a:pt x="0" y="211"/>
                  <a:pt x="0" y="136"/>
                </a:cubicBezTo>
                <a:cubicBezTo>
                  <a:pt x="0" y="61"/>
                  <a:pt x="61" y="0"/>
                  <a:pt x="137" y="0"/>
                </a:cubicBezTo>
                <a:cubicBezTo>
                  <a:pt x="212" y="0"/>
                  <a:pt x="273" y="61"/>
                  <a:pt x="273" y="136"/>
                </a:cubicBezTo>
                <a:cubicBezTo>
                  <a:pt x="273" y="211"/>
                  <a:pt x="212" y="273"/>
                  <a:pt x="137" y="273"/>
                </a:cubicBezTo>
                <a:close/>
                <a:moveTo>
                  <a:pt x="137" y="68"/>
                </a:moveTo>
                <a:cubicBezTo>
                  <a:pt x="99" y="68"/>
                  <a:pt x="68" y="98"/>
                  <a:pt x="68" y="136"/>
                </a:cubicBezTo>
                <a:cubicBezTo>
                  <a:pt x="68" y="174"/>
                  <a:pt x="99" y="204"/>
                  <a:pt x="137" y="204"/>
                </a:cubicBezTo>
                <a:cubicBezTo>
                  <a:pt x="174" y="204"/>
                  <a:pt x="205" y="174"/>
                  <a:pt x="205" y="136"/>
                </a:cubicBezTo>
                <a:cubicBezTo>
                  <a:pt x="205" y="98"/>
                  <a:pt x="174" y="68"/>
                  <a:pt x="137"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37" descr="line">
            <a:extLst>
              <a:ext uri="{FF2B5EF4-FFF2-40B4-BE49-F238E27FC236}">
                <a16:creationId xmlns:a16="http://schemas.microsoft.com/office/drawing/2014/main" id="{2AC6DF9F-E69A-4999-A793-904E4438793E}"/>
              </a:ext>
            </a:extLst>
          </p:cNvPr>
          <p:cNvSpPr>
            <a:spLocks noEditPoints="1"/>
          </p:cNvSpPr>
          <p:nvPr/>
        </p:nvSpPr>
        <p:spPr bwMode="auto">
          <a:xfrm>
            <a:off x="4025633" y="2618078"/>
            <a:ext cx="605982" cy="585720"/>
          </a:xfrm>
          <a:custGeom>
            <a:avLst/>
            <a:gdLst>
              <a:gd name="T0" fmla="*/ 1006 w 2182"/>
              <a:gd name="T1" fmla="*/ 2063 h 2112"/>
              <a:gd name="T2" fmla="*/ 273 w 2182"/>
              <a:gd name="T3" fmla="*/ 1761 h 2112"/>
              <a:gd name="T4" fmla="*/ 273 w 2182"/>
              <a:gd name="T5" fmla="*/ 1893 h 2112"/>
              <a:gd name="T6" fmla="*/ 136 w 2182"/>
              <a:gd name="T7" fmla="*/ 2029 h 2112"/>
              <a:gd name="T8" fmla="*/ 0 w 2182"/>
              <a:gd name="T9" fmla="*/ 1893 h 2112"/>
              <a:gd name="T10" fmla="*/ 0 w 2182"/>
              <a:gd name="T11" fmla="*/ 1278 h 2112"/>
              <a:gd name="T12" fmla="*/ 136 w 2182"/>
              <a:gd name="T13" fmla="*/ 1142 h 2112"/>
              <a:gd name="T14" fmla="*/ 166 w 2182"/>
              <a:gd name="T15" fmla="*/ 1145 h 2112"/>
              <a:gd name="T16" fmla="*/ 780 w 2182"/>
              <a:gd name="T17" fmla="*/ 1281 h 2112"/>
              <a:gd name="T18" fmla="*/ 885 w 2182"/>
              <a:gd name="T19" fmla="*/ 1443 h 2112"/>
              <a:gd name="T20" fmla="*/ 723 w 2182"/>
              <a:gd name="T21" fmla="*/ 1548 h 2112"/>
              <a:gd name="T22" fmla="*/ 721 w 2182"/>
              <a:gd name="T23" fmla="*/ 1548 h 2112"/>
              <a:gd name="T24" fmla="*/ 385 w 2182"/>
              <a:gd name="T25" fmla="*/ 1473 h 2112"/>
              <a:gd name="T26" fmla="*/ 540 w 2182"/>
              <a:gd name="T27" fmla="*/ 1633 h 2112"/>
              <a:gd name="T28" fmla="*/ 1006 w 2182"/>
              <a:gd name="T29" fmla="*/ 1790 h 2112"/>
              <a:gd name="T30" fmla="*/ 1774 w 2182"/>
              <a:gd name="T31" fmla="*/ 1023 h 2112"/>
              <a:gd name="T32" fmla="*/ 1615 w 2182"/>
              <a:gd name="T33" fmla="*/ 555 h 2112"/>
              <a:gd name="T34" fmla="*/ 1213 w 2182"/>
              <a:gd name="T35" fmla="*/ 284 h 2112"/>
              <a:gd name="T36" fmla="*/ 1117 w 2182"/>
              <a:gd name="T37" fmla="*/ 116 h 2112"/>
              <a:gd name="T38" fmla="*/ 1284 w 2182"/>
              <a:gd name="T39" fmla="*/ 20 h 2112"/>
              <a:gd name="T40" fmla="*/ 1286 w 2182"/>
              <a:gd name="T41" fmla="*/ 21 h 2112"/>
              <a:gd name="T42" fmla="*/ 1832 w 2182"/>
              <a:gd name="T43" fmla="*/ 388 h 2112"/>
              <a:gd name="T44" fmla="*/ 1641 w 2182"/>
              <a:gd name="T45" fmla="*/ 1847 h 2112"/>
              <a:gd name="T46" fmla="*/ 1006 w 2182"/>
              <a:gd name="T47" fmla="*/ 2063 h 2112"/>
              <a:gd name="T48" fmla="*/ 239 w 2182"/>
              <a:gd name="T49" fmla="*/ 1640 h 2112"/>
              <a:gd name="T50" fmla="*/ 265 w 2182"/>
              <a:gd name="T51" fmla="*/ 1652 h 2112"/>
              <a:gd name="T52" fmla="*/ 1636 w 2182"/>
              <a:gd name="T53" fmla="*/ 1764 h 2112"/>
              <a:gd name="T54" fmla="*/ 1979 w 2182"/>
              <a:gd name="T55" fmla="*/ 1023 h 2112"/>
              <a:gd name="T56" fmla="*/ 1777 w 2182"/>
              <a:gd name="T57" fmla="*/ 430 h 2112"/>
              <a:gd name="T58" fmla="*/ 1268 w 2182"/>
              <a:gd name="T59" fmla="*/ 86 h 2112"/>
              <a:gd name="T60" fmla="*/ 1185 w 2182"/>
              <a:gd name="T61" fmla="*/ 134 h 2112"/>
              <a:gd name="T62" fmla="*/ 1232 w 2182"/>
              <a:gd name="T63" fmla="*/ 218 h 2112"/>
              <a:gd name="T64" fmla="*/ 1669 w 2182"/>
              <a:gd name="T65" fmla="*/ 513 h 2112"/>
              <a:gd name="T66" fmla="*/ 1843 w 2182"/>
              <a:gd name="T67" fmla="*/ 1023 h 2112"/>
              <a:gd name="T68" fmla="*/ 1006 w 2182"/>
              <a:gd name="T69" fmla="*/ 1858 h 2112"/>
              <a:gd name="T70" fmla="*/ 498 w 2182"/>
              <a:gd name="T71" fmla="*/ 1687 h 2112"/>
              <a:gd name="T72" fmla="*/ 281 w 2182"/>
              <a:gd name="T73" fmla="*/ 1439 h 2112"/>
              <a:gd name="T74" fmla="*/ 293 w 2182"/>
              <a:gd name="T75" fmla="*/ 1392 h 2112"/>
              <a:gd name="T76" fmla="*/ 318 w 2182"/>
              <a:gd name="T77" fmla="*/ 1388 h 2112"/>
              <a:gd name="T78" fmla="*/ 736 w 2182"/>
              <a:gd name="T79" fmla="*/ 1481 h 2112"/>
              <a:gd name="T80" fmla="*/ 818 w 2182"/>
              <a:gd name="T81" fmla="*/ 1430 h 2112"/>
              <a:gd name="T82" fmla="*/ 766 w 2182"/>
              <a:gd name="T83" fmla="*/ 1348 h 2112"/>
              <a:gd name="T84" fmla="*/ 765 w 2182"/>
              <a:gd name="T85" fmla="*/ 1348 h 2112"/>
              <a:gd name="T86" fmla="*/ 151 w 2182"/>
              <a:gd name="T87" fmla="*/ 1212 h 2112"/>
              <a:gd name="T88" fmla="*/ 70 w 2182"/>
              <a:gd name="T89" fmla="*/ 1263 h 2112"/>
              <a:gd name="T90" fmla="*/ 68 w 2182"/>
              <a:gd name="T91" fmla="*/ 1278 h 2112"/>
              <a:gd name="T92" fmla="*/ 68 w 2182"/>
              <a:gd name="T93" fmla="*/ 1893 h 2112"/>
              <a:gd name="T94" fmla="*/ 136 w 2182"/>
              <a:gd name="T95" fmla="*/ 1961 h 2112"/>
              <a:gd name="T96" fmla="*/ 205 w 2182"/>
              <a:gd name="T97" fmla="*/ 1893 h 2112"/>
              <a:gd name="T98" fmla="*/ 205 w 2182"/>
              <a:gd name="T99" fmla="*/ 1674 h 2112"/>
              <a:gd name="T100" fmla="*/ 239 w 2182"/>
              <a:gd name="T101" fmla="*/ 1640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82" h="2112">
                <a:moveTo>
                  <a:pt x="1006" y="2063"/>
                </a:moveTo>
                <a:cubicBezTo>
                  <a:pt x="731" y="2064"/>
                  <a:pt x="468" y="1955"/>
                  <a:pt x="273" y="1761"/>
                </a:cubicBezTo>
                <a:cubicBezTo>
                  <a:pt x="273" y="1893"/>
                  <a:pt x="273" y="1893"/>
                  <a:pt x="273" y="1893"/>
                </a:cubicBezTo>
                <a:cubicBezTo>
                  <a:pt x="273" y="1968"/>
                  <a:pt x="212" y="2029"/>
                  <a:pt x="136" y="2029"/>
                </a:cubicBezTo>
                <a:cubicBezTo>
                  <a:pt x="61" y="2029"/>
                  <a:pt x="0" y="1968"/>
                  <a:pt x="0" y="1893"/>
                </a:cubicBezTo>
                <a:cubicBezTo>
                  <a:pt x="0" y="1278"/>
                  <a:pt x="0" y="1278"/>
                  <a:pt x="0" y="1278"/>
                </a:cubicBezTo>
                <a:cubicBezTo>
                  <a:pt x="0" y="1203"/>
                  <a:pt x="61" y="1142"/>
                  <a:pt x="136" y="1142"/>
                </a:cubicBezTo>
                <a:cubicBezTo>
                  <a:pt x="146" y="1142"/>
                  <a:pt x="156" y="1143"/>
                  <a:pt x="166" y="1145"/>
                </a:cubicBezTo>
                <a:cubicBezTo>
                  <a:pt x="780" y="1281"/>
                  <a:pt x="780" y="1281"/>
                  <a:pt x="780" y="1281"/>
                </a:cubicBezTo>
                <a:cubicBezTo>
                  <a:pt x="854" y="1297"/>
                  <a:pt x="901" y="1370"/>
                  <a:pt x="885" y="1443"/>
                </a:cubicBezTo>
                <a:cubicBezTo>
                  <a:pt x="870" y="1517"/>
                  <a:pt x="797" y="1564"/>
                  <a:pt x="723" y="1548"/>
                </a:cubicBezTo>
                <a:cubicBezTo>
                  <a:pt x="723" y="1548"/>
                  <a:pt x="722" y="1548"/>
                  <a:pt x="721" y="1548"/>
                </a:cubicBezTo>
                <a:cubicBezTo>
                  <a:pt x="385" y="1473"/>
                  <a:pt x="385" y="1473"/>
                  <a:pt x="385" y="1473"/>
                </a:cubicBezTo>
                <a:cubicBezTo>
                  <a:pt x="428" y="1534"/>
                  <a:pt x="481" y="1587"/>
                  <a:pt x="540" y="1633"/>
                </a:cubicBezTo>
                <a:cubicBezTo>
                  <a:pt x="674" y="1735"/>
                  <a:pt x="838" y="1791"/>
                  <a:pt x="1006" y="1790"/>
                </a:cubicBezTo>
                <a:cubicBezTo>
                  <a:pt x="1430" y="1790"/>
                  <a:pt x="1774" y="1446"/>
                  <a:pt x="1774" y="1023"/>
                </a:cubicBezTo>
                <a:cubicBezTo>
                  <a:pt x="1775" y="853"/>
                  <a:pt x="1719" y="689"/>
                  <a:pt x="1615" y="555"/>
                </a:cubicBezTo>
                <a:cubicBezTo>
                  <a:pt x="1514" y="424"/>
                  <a:pt x="1373" y="329"/>
                  <a:pt x="1213" y="284"/>
                </a:cubicBezTo>
                <a:cubicBezTo>
                  <a:pt x="1140" y="264"/>
                  <a:pt x="1097" y="189"/>
                  <a:pt x="1117" y="116"/>
                </a:cubicBezTo>
                <a:cubicBezTo>
                  <a:pt x="1136" y="44"/>
                  <a:pt x="1211" y="0"/>
                  <a:pt x="1284" y="20"/>
                </a:cubicBezTo>
                <a:cubicBezTo>
                  <a:pt x="1285" y="20"/>
                  <a:pt x="1286" y="20"/>
                  <a:pt x="1286" y="21"/>
                </a:cubicBezTo>
                <a:cubicBezTo>
                  <a:pt x="1503" y="82"/>
                  <a:pt x="1694" y="210"/>
                  <a:pt x="1832" y="388"/>
                </a:cubicBezTo>
                <a:cubicBezTo>
                  <a:pt x="2182" y="844"/>
                  <a:pt x="2097" y="1497"/>
                  <a:pt x="1641" y="1847"/>
                </a:cubicBezTo>
                <a:cubicBezTo>
                  <a:pt x="1459" y="1987"/>
                  <a:pt x="1236" y="2063"/>
                  <a:pt x="1006" y="2063"/>
                </a:cubicBezTo>
                <a:close/>
                <a:moveTo>
                  <a:pt x="239" y="1640"/>
                </a:moveTo>
                <a:cubicBezTo>
                  <a:pt x="249" y="1640"/>
                  <a:pt x="258" y="1644"/>
                  <a:pt x="265" y="1652"/>
                </a:cubicBezTo>
                <a:cubicBezTo>
                  <a:pt x="612" y="2061"/>
                  <a:pt x="1226" y="2112"/>
                  <a:pt x="1636" y="1764"/>
                </a:cubicBezTo>
                <a:cubicBezTo>
                  <a:pt x="1854" y="1579"/>
                  <a:pt x="1979" y="1308"/>
                  <a:pt x="1979" y="1023"/>
                </a:cubicBezTo>
                <a:cubicBezTo>
                  <a:pt x="1980" y="808"/>
                  <a:pt x="1909" y="600"/>
                  <a:pt x="1777" y="430"/>
                </a:cubicBezTo>
                <a:cubicBezTo>
                  <a:pt x="1649" y="264"/>
                  <a:pt x="1470" y="143"/>
                  <a:pt x="1268" y="86"/>
                </a:cubicBezTo>
                <a:cubicBezTo>
                  <a:pt x="1232" y="77"/>
                  <a:pt x="1194" y="98"/>
                  <a:pt x="1185" y="134"/>
                </a:cubicBezTo>
                <a:cubicBezTo>
                  <a:pt x="1175" y="170"/>
                  <a:pt x="1196" y="207"/>
                  <a:pt x="1232" y="218"/>
                </a:cubicBezTo>
                <a:cubicBezTo>
                  <a:pt x="1405" y="267"/>
                  <a:pt x="1559" y="370"/>
                  <a:pt x="1669" y="513"/>
                </a:cubicBezTo>
                <a:cubicBezTo>
                  <a:pt x="1782" y="659"/>
                  <a:pt x="1843" y="838"/>
                  <a:pt x="1843" y="1023"/>
                </a:cubicBezTo>
                <a:cubicBezTo>
                  <a:pt x="1843" y="1484"/>
                  <a:pt x="1467" y="1858"/>
                  <a:pt x="1006" y="1858"/>
                </a:cubicBezTo>
                <a:cubicBezTo>
                  <a:pt x="823" y="1859"/>
                  <a:pt x="644" y="1799"/>
                  <a:pt x="498" y="1687"/>
                </a:cubicBezTo>
                <a:cubicBezTo>
                  <a:pt x="410" y="1619"/>
                  <a:pt x="337" y="1535"/>
                  <a:pt x="281" y="1439"/>
                </a:cubicBezTo>
                <a:cubicBezTo>
                  <a:pt x="272" y="1423"/>
                  <a:pt x="277" y="1402"/>
                  <a:pt x="293" y="1392"/>
                </a:cubicBezTo>
                <a:cubicBezTo>
                  <a:pt x="301" y="1388"/>
                  <a:pt x="310" y="1387"/>
                  <a:pt x="318" y="1388"/>
                </a:cubicBezTo>
                <a:cubicBezTo>
                  <a:pt x="736" y="1481"/>
                  <a:pt x="736" y="1481"/>
                  <a:pt x="736" y="1481"/>
                </a:cubicBezTo>
                <a:cubicBezTo>
                  <a:pt x="773" y="1490"/>
                  <a:pt x="809" y="1467"/>
                  <a:pt x="818" y="1430"/>
                </a:cubicBezTo>
                <a:cubicBezTo>
                  <a:pt x="826" y="1393"/>
                  <a:pt x="803" y="1357"/>
                  <a:pt x="766" y="1348"/>
                </a:cubicBezTo>
                <a:cubicBezTo>
                  <a:pt x="766" y="1348"/>
                  <a:pt x="766" y="1348"/>
                  <a:pt x="765" y="1348"/>
                </a:cubicBezTo>
                <a:cubicBezTo>
                  <a:pt x="151" y="1212"/>
                  <a:pt x="151" y="1212"/>
                  <a:pt x="151" y="1212"/>
                </a:cubicBezTo>
                <a:cubicBezTo>
                  <a:pt x="114" y="1203"/>
                  <a:pt x="78" y="1227"/>
                  <a:pt x="70" y="1263"/>
                </a:cubicBezTo>
                <a:cubicBezTo>
                  <a:pt x="69" y="1268"/>
                  <a:pt x="68" y="1273"/>
                  <a:pt x="68" y="1278"/>
                </a:cubicBezTo>
                <a:cubicBezTo>
                  <a:pt x="68" y="1893"/>
                  <a:pt x="68" y="1893"/>
                  <a:pt x="68" y="1893"/>
                </a:cubicBezTo>
                <a:cubicBezTo>
                  <a:pt x="68" y="1930"/>
                  <a:pt x="99" y="1961"/>
                  <a:pt x="136" y="1961"/>
                </a:cubicBezTo>
                <a:cubicBezTo>
                  <a:pt x="174" y="1961"/>
                  <a:pt x="205" y="1930"/>
                  <a:pt x="205" y="1893"/>
                </a:cubicBezTo>
                <a:cubicBezTo>
                  <a:pt x="205" y="1674"/>
                  <a:pt x="205" y="1674"/>
                  <a:pt x="205" y="1674"/>
                </a:cubicBezTo>
                <a:cubicBezTo>
                  <a:pt x="205" y="1655"/>
                  <a:pt x="220" y="1640"/>
                  <a:pt x="239" y="164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oup 50" descr="line">
            <a:extLst>
              <a:ext uri="{FF2B5EF4-FFF2-40B4-BE49-F238E27FC236}">
                <a16:creationId xmlns:a16="http://schemas.microsoft.com/office/drawing/2014/main" id="{ECB2447A-B60A-42F5-97CD-894B8189F819}"/>
              </a:ext>
            </a:extLst>
          </p:cNvPr>
          <p:cNvGrpSpPr/>
          <p:nvPr/>
        </p:nvGrpSpPr>
        <p:grpSpPr>
          <a:xfrm>
            <a:off x="4229682" y="2799556"/>
            <a:ext cx="145879" cy="162841"/>
            <a:chOff x="2387600" y="1020763"/>
            <a:chExt cx="204788" cy="228601"/>
          </a:xfrm>
          <a:solidFill>
            <a:schemeClr val="bg1"/>
          </a:solidFill>
        </p:grpSpPr>
        <p:sp>
          <p:nvSpPr>
            <p:cNvPr id="49" name="Freeform 38">
              <a:extLst>
                <a:ext uri="{FF2B5EF4-FFF2-40B4-BE49-F238E27FC236}">
                  <a16:creationId xmlns:a16="http://schemas.microsoft.com/office/drawing/2014/main" id="{EDF68F05-5EAA-4052-8213-E7837B7C8069}"/>
                </a:ext>
              </a:extLst>
            </p:cNvPr>
            <p:cNvSpPr>
              <a:spLocks noEditPoints="1"/>
            </p:cNvSpPr>
            <p:nvPr/>
          </p:nvSpPr>
          <p:spPr bwMode="auto">
            <a:xfrm>
              <a:off x="2432050" y="1020763"/>
              <a:ext cx="117475" cy="117475"/>
            </a:xfrm>
            <a:custGeom>
              <a:avLst/>
              <a:gdLst>
                <a:gd name="T0" fmla="*/ 123 w 245"/>
                <a:gd name="T1" fmla="*/ 244 h 244"/>
                <a:gd name="T2" fmla="*/ 245 w 245"/>
                <a:gd name="T3" fmla="*/ 122 h 244"/>
                <a:gd name="T4" fmla="*/ 123 w 245"/>
                <a:gd name="T5" fmla="*/ 0 h 244"/>
                <a:gd name="T6" fmla="*/ 0 w 245"/>
                <a:gd name="T7" fmla="*/ 122 h 244"/>
                <a:gd name="T8" fmla="*/ 123 w 245"/>
                <a:gd name="T9" fmla="*/ 244 h 244"/>
                <a:gd name="T10" fmla="*/ 123 w 245"/>
                <a:gd name="T11" fmla="*/ 61 h 244"/>
                <a:gd name="T12" fmla="*/ 184 w 245"/>
                <a:gd name="T13" fmla="*/ 122 h 244"/>
                <a:gd name="T14" fmla="*/ 123 w 245"/>
                <a:gd name="T15" fmla="*/ 183 h 244"/>
                <a:gd name="T16" fmla="*/ 61 w 245"/>
                <a:gd name="T17" fmla="*/ 122 h 244"/>
                <a:gd name="T18" fmla="*/ 123 w 245"/>
                <a:gd name="T19" fmla="*/ 61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5" h="244">
                  <a:moveTo>
                    <a:pt x="123" y="244"/>
                  </a:moveTo>
                  <a:cubicBezTo>
                    <a:pt x="190" y="244"/>
                    <a:pt x="245" y="190"/>
                    <a:pt x="245" y="122"/>
                  </a:cubicBezTo>
                  <a:cubicBezTo>
                    <a:pt x="245" y="55"/>
                    <a:pt x="190" y="0"/>
                    <a:pt x="123" y="0"/>
                  </a:cubicBezTo>
                  <a:cubicBezTo>
                    <a:pt x="55" y="0"/>
                    <a:pt x="0" y="55"/>
                    <a:pt x="0" y="122"/>
                  </a:cubicBezTo>
                  <a:cubicBezTo>
                    <a:pt x="0" y="190"/>
                    <a:pt x="55" y="244"/>
                    <a:pt x="123" y="244"/>
                  </a:cubicBezTo>
                  <a:close/>
                  <a:moveTo>
                    <a:pt x="123" y="61"/>
                  </a:moveTo>
                  <a:cubicBezTo>
                    <a:pt x="156" y="61"/>
                    <a:pt x="184" y="88"/>
                    <a:pt x="184" y="122"/>
                  </a:cubicBezTo>
                  <a:cubicBezTo>
                    <a:pt x="184" y="156"/>
                    <a:pt x="156" y="183"/>
                    <a:pt x="123" y="183"/>
                  </a:cubicBezTo>
                  <a:cubicBezTo>
                    <a:pt x="89" y="183"/>
                    <a:pt x="61" y="156"/>
                    <a:pt x="61" y="122"/>
                  </a:cubicBezTo>
                  <a:cubicBezTo>
                    <a:pt x="61" y="88"/>
                    <a:pt x="89" y="61"/>
                    <a:pt x="123"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39">
              <a:extLst>
                <a:ext uri="{FF2B5EF4-FFF2-40B4-BE49-F238E27FC236}">
                  <a16:creationId xmlns:a16="http://schemas.microsoft.com/office/drawing/2014/main" id="{4C927460-F5E9-4964-8626-0F376FC89336}"/>
                </a:ext>
              </a:extLst>
            </p:cNvPr>
            <p:cNvSpPr>
              <a:spLocks noEditPoints="1"/>
            </p:cNvSpPr>
            <p:nvPr/>
          </p:nvSpPr>
          <p:spPr bwMode="auto">
            <a:xfrm>
              <a:off x="2387600" y="1146176"/>
              <a:ext cx="204788" cy="103188"/>
            </a:xfrm>
            <a:custGeom>
              <a:avLst/>
              <a:gdLst>
                <a:gd name="T0" fmla="*/ 259 w 429"/>
                <a:gd name="T1" fmla="*/ 2 h 217"/>
                <a:gd name="T2" fmla="*/ 257 w 429"/>
                <a:gd name="T3" fmla="*/ 2 h 217"/>
                <a:gd name="T4" fmla="*/ 172 w 429"/>
                <a:gd name="T5" fmla="*/ 2 h 217"/>
                <a:gd name="T6" fmla="*/ 0 w 429"/>
                <a:gd name="T7" fmla="*/ 164 h 217"/>
                <a:gd name="T8" fmla="*/ 0 w 429"/>
                <a:gd name="T9" fmla="*/ 166 h 217"/>
                <a:gd name="T10" fmla="*/ 0 w 429"/>
                <a:gd name="T11" fmla="*/ 191 h 217"/>
                <a:gd name="T12" fmla="*/ 34 w 429"/>
                <a:gd name="T13" fmla="*/ 217 h 217"/>
                <a:gd name="T14" fmla="*/ 395 w 429"/>
                <a:gd name="T15" fmla="*/ 217 h 217"/>
                <a:gd name="T16" fmla="*/ 429 w 429"/>
                <a:gd name="T17" fmla="*/ 191 h 217"/>
                <a:gd name="T18" fmla="*/ 429 w 429"/>
                <a:gd name="T19" fmla="*/ 166 h 217"/>
                <a:gd name="T20" fmla="*/ 259 w 429"/>
                <a:gd name="T21" fmla="*/ 2 h 217"/>
                <a:gd name="T22" fmla="*/ 65 w 429"/>
                <a:gd name="T23" fmla="*/ 155 h 217"/>
                <a:gd name="T24" fmla="*/ 172 w 429"/>
                <a:gd name="T25" fmla="*/ 64 h 217"/>
                <a:gd name="T26" fmla="*/ 257 w 429"/>
                <a:gd name="T27" fmla="*/ 64 h 217"/>
                <a:gd name="T28" fmla="*/ 365 w 429"/>
                <a:gd name="T29" fmla="*/ 155 h 217"/>
                <a:gd name="T30" fmla="*/ 65 w 429"/>
                <a:gd name="T31" fmla="*/ 155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9" h="217">
                  <a:moveTo>
                    <a:pt x="259" y="2"/>
                  </a:moveTo>
                  <a:cubicBezTo>
                    <a:pt x="258" y="2"/>
                    <a:pt x="258" y="2"/>
                    <a:pt x="257" y="2"/>
                  </a:cubicBezTo>
                  <a:cubicBezTo>
                    <a:pt x="172" y="2"/>
                    <a:pt x="172" y="2"/>
                    <a:pt x="172" y="2"/>
                  </a:cubicBezTo>
                  <a:cubicBezTo>
                    <a:pt x="80" y="0"/>
                    <a:pt x="3" y="72"/>
                    <a:pt x="0" y="164"/>
                  </a:cubicBezTo>
                  <a:cubicBezTo>
                    <a:pt x="0" y="165"/>
                    <a:pt x="0" y="166"/>
                    <a:pt x="0" y="166"/>
                  </a:cubicBezTo>
                  <a:cubicBezTo>
                    <a:pt x="0" y="191"/>
                    <a:pt x="0" y="191"/>
                    <a:pt x="0" y="191"/>
                  </a:cubicBezTo>
                  <a:cubicBezTo>
                    <a:pt x="0" y="207"/>
                    <a:pt x="17" y="217"/>
                    <a:pt x="34" y="217"/>
                  </a:cubicBezTo>
                  <a:cubicBezTo>
                    <a:pt x="395" y="217"/>
                    <a:pt x="395" y="217"/>
                    <a:pt x="395" y="217"/>
                  </a:cubicBezTo>
                  <a:cubicBezTo>
                    <a:pt x="412" y="217"/>
                    <a:pt x="429" y="207"/>
                    <a:pt x="429" y="191"/>
                  </a:cubicBezTo>
                  <a:cubicBezTo>
                    <a:pt x="429" y="166"/>
                    <a:pt x="429" y="166"/>
                    <a:pt x="429" y="166"/>
                  </a:cubicBezTo>
                  <a:cubicBezTo>
                    <a:pt x="427" y="74"/>
                    <a:pt x="351" y="1"/>
                    <a:pt x="259" y="2"/>
                  </a:cubicBezTo>
                  <a:close/>
                  <a:moveTo>
                    <a:pt x="65" y="155"/>
                  </a:moveTo>
                  <a:cubicBezTo>
                    <a:pt x="68" y="109"/>
                    <a:pt x="115" y="64"/>
                    <a:pt x="172" y="64"/>
                  </a:cubicBezTo>
                  <a:cubicBezTo>
                    <a:pt x="257" y="64"/>
                    <a:pt x="257" y="64"/>
                    <a:pt x="257" y="64"/>
                  </a:cubicBezTo>
                  <a:cubicBezTo>
                    <a:pt x="314" y="64"/>
                    <a:pt x="361" y="109"/>
                    <a:pt x="365" y="155"/>
                  </a:cubicBezTo>
                  <a:lnTo>
                    <a:pt x="65"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Freeform 43" descr="line">
            <a:extLst>
              <a:ext uri="{FF2B5EF4-FFF2-40B4-BE49-F238E27FC236}">
                <a16:creationId xmlns:a16="http://schemas.microsoft.com/office/drawing/2014/main" id="{198C9F8F-37EB-4179-BE9E-9B79E8787ECE}"/>
              </a:ext>
            </a:extLst>
          </p:cNvPr>
          <p:cNvSpPr>
            <a:spLocks noEditPoints="1"/>
          </p:cNvSpPr>
          <p:nvPr/>
        </p:nvSpPr>
        <p:spPr bwMode="auto">
          <a:xfrm>
            <a:off x="5793367" y="2014341"/>
            <a:ext cx="424292" cy="529300"/>
          </a:xfrm>
          <a:custGeom>
            <a:avLst/>
            <a:gdLst>
              <a:gd name="T0" fmla="*/ 1120 w 1536"/>
              <a:gd name="T1" fmla="*/ 192 h 1920"/>
              <a:gd name="T2" fmla="*/ 1088 w 1536"/>
              <a:gd name="T3" fmla="*/ 128 h 1920"/>
              <a:gd name="T4" fmla="*/ 768 w 1536"/>
              <a:gd name="T5" fmla="*/ 0 h 1920"/>
              <a:gd name="T6" fmla="*/ 448 w 1536"/>
              <a:gd name="T7" fmla="*/ 128 h 1920"/>
              <a:gd name="T8" fmla="*/ 416 w 1536"/>
              <a:gd name="T9" fmla="*/ 192 h 1920"/>
              <a:gd name="T10" fmla="*/ 0 w 1536"/>
              <a:gd name="T11" fmla="*/ 352 h 1920"/>
              <a:gd name="T12" fmla="*/ 160 w 1536"/>
              <a:gd name="T13" fmla="*/ 1920 h 1920"/>
              <a:gd name="T14" fmla="*/ 1536 w 1536"/>
              <a:gd name="T15" fmla="*/ 1760 h 1920"/>
              <a:gd name="T16" fmla="*/ 1376 w 1536"/>
              <a:gd name="T17" fmla="*/ 192 h 1920"/>
              <a:gd name="T18" fmla="*/ 1184 w 1536"/>
              <a:gd name="T19" fmla="*/ 1472 h 1920"/>
              <a:gd name="T20" fmla="*/ 1088 w 1536"/>
              <a:gd name="T21" fmla="*/ 1728 h 1920"/>
              <a:gd name="T22" fmla="*/ 192 w 1536"/>
              <a:gd name="T23" fmla="*/ 384 h 1920"/>
              <a:gd name="T24" fmla="*/ 416 w 1536"/>
              <a:gd name="T25" fmla="*/ 416 h 1920"/>
              <a:gd name="T26" fmla="*/ 1088 w 1536"/>
              <a:gd name="T27" fmla="*/ 448 h 1920"/>
              <a:gd name="T28" fmla="*/ 1120 w 1536"/>
              <a:gd name="T29" fmla="*/ 384 h 1920"/>
              <a:gd name="T30" fmla="*/ 1344 w 1536"/>
              <a:gd name="T31" fmla="*/ 1472 h 1920"/>
              <a:gd name="T32" fmla="*/ 1152 w 1536"/>
              <a:gd name="T33" fmla="*/ 1683 h 1920"/>
              <a:gd name="T34" fmla="*/ 1184 w 1536"/>
              <a:gd name="T35" fmla="*/ 1536 h 1920"/>
              <a:gd name="T36" fmla="*/ 480 w 1536"/>
              <a:gd name="T37" fmla="*/ 192 h 1920"/>
              <a:gd name="T38" fmla="*/ 643 w 1536"/>
              <a:gd name="T39" fmla="*/ 167 h 1920"/>
              <a:gd name="T40" fmla="*/ 894 w 1536"/>
              <a:gd name="T41" fmla="*/ 167 h 1920"/>
              <a:gd name="T42" fmla="*/ 1056 w 1536"/>
              <a:gd name="T43" fmla="*/ 192 h 1920"/>
              <a:gd name="T44" fmla="*/ 480 w 1536"/>
              <a:gd name="T45" fmla="*/ 384 h 1920"/>
              <a:gd name="T46" fmla="*/ 1472 w 1536"/>
              <a:gd name="T47" fmla="*/ 1760 h 1920"/>
              <a:gd name="T48" fmla="*/ 160 w 1536"/>
              <a:gd name="T49" fmla="*/ 1856 h 1920"/>
              <a:gd name="T50" fmla="*/ 64 w 1536"/>
              <a:gd name="T51" fmla="*/ 352 h 1920"/>
              <a:gd name="T52" fmla="*/ 416 w 1536"/>
              <a:gd name="T53" fmla="*/ 256 h 1920"/>
              <a:gd name="T54" fmla="*/ 160 w 1536"/>
              <a:gd name="T55" fmla="*/ 320 h 1920"/>
              <a:gd name="T56" fmla="*/ 128 w 1536"/>
              <a:gd name="T57" fmla="*/ 1760 h 1920"/>
              <a:gd name="T58" fmla="*/ 1120 w 1536"/>
              <a:gd name="T59" fmla="*/ 1792 h 1920"/>
              <a:gd name="T60" fmla="*/ 1399 w 1536"/>
              <a:gd name="T61" fmla="*/ 1527 h 1920"/>
              <a:gd name="T62" fmla="*/ 1406 w 1536"/>
              <a:gd name="T63" fmla="*/ 1514 h 1920"/>
              <a:gd name="T64" fmla="*/ 1408 w 1536"/>
              <a:gd name="T65" fmla="*/ 1504 h 1920"/>
              <a:gd name="T66" fmla="*/ 1376 w 1536"/>
              <a:gd name="T67" fmla="*/ 320 h 1920"/>
              <a:gd name="T68" fmla="*/ 1120 w 1536"/>
              <a:gd name="T69" fmla="*/ 256 h 1920"/>
              <a:gd name="T70" fmla="*/ 1472 w 1536"/>
              <a:gd name="T71" fmla="*/ 352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6" h="1920">
                <a:moveTo>
                  <a:pt x="1376" y="192"/>
                </a:moveTo>
                <a:cubicBezTo>
                  <a:pt x="1120" y="192"/>
                  <a:pt x="1120" y="192"/>
                  <a:pt x="1120" y="192"/>
                </a:cubicBezTo>
                <a:cubicBezTo>
                  <a:pt x="1120" y="160"/>
                  <a:pt x="1120" y="160"/>
                  <a:pt x="1120" y="160"/>
                </a:cubicBezTo>
                <a:cubicBezTo>
                  <a:pt x="1120" y="143"/>
                  <a:pt x="1106" y="128"/>
                  <a:pt x="1088" y="128"/>
                </a:cubicBezTo>
                <a:cubicBezTo>
                  <a:pt x="949" y="128"/>
                  <a:pt x="949" y="128"/>
                  <a:pt x="949" y="128"/>
                </a:cubicBezTo>
                <a:cubicBezTo>
                  <a:pt x="922" y="51"/>
                  <a:pt x="850" y="0"/>
                  <a:pt x="768" y="0"/>
                </a:cubicBezTo>
                <a:cubicBezTo>
                  <a:pt x="687" y="0"/>
                  <a:pt x="614" y="51"/>
                  <a:pt x="587" y="128"/>
                </a:cubicBezTo>
                <a:cubicBezTo>
                  <a:pt x="448" y="128"/>
                  <a:pt x="448" y="128"/>
                  <a:pt x="448" y="128"/>
                </a:cubicBezTo>
                <a:cubicBezTo>
                  <a:pt x="430" y="128"/>
                  <a:pt x="416" y="143"/>
                  <a:pt x="416" y="160"/>
                </a:cubicBezTo>
                <a:cubicBezTo>
                  <a:pt x="416" y="192"/>
                  <a:pt x="416" y="192"/>
                  <a:pt x="416" y="192"/>
                </a:cubicBezTo>
                <a:cubicBezTo>
                  <a:pt x="160" y="192"/>
                  <a:pt x="160" y="192"/>
                  <a:pt x="160" y="192"/>
                </a:cubicBezTo>
                <a:cubicBezTo>
                  <a:pt x="72" y="192"/>
                  <a:pt x="0" y="264"/>
                  <a:pt x="0" y="352"/>
                </a:cubicBezTo>
                <a:cubicBezTo>
                  <a:pt x="0" y="1760"/>
                  <a:pt x="0" y="1760"/>
                  <a:pt x="0" y="1760"/>
                </a:cubicBezTo>
                <a:cubicBezTo>
                  <a:pt x="0" y="1848"/>
                  <a:pt x="72" y="1920"/>
                  <a:pt x="160" y="1920"/>
                </a:cubicBezTo>
                <a:cubicBezTo>
                  <a:pt x="1376" y="1920"/>
                  <a:pt x="1376" y="1920"/>
                  <a:pt x="1376" y="1920"/>
                </a:cubicBezTo>
                <a:cubicBezTo>
                  <a:pt x="1464" y="1920"/>
                  <a:pt x="1536" y="1848"/>
                  <a:pt x="1536" y="1760"/>
                </a:cubicBezTo>
                <a:cubicBezTo>
                  <a:pt x="1536" y="352"/>
                  <a:pt x="1536" y="352"/>
                  <a:pt x="1536" y="352"/>
                </a:cubicBezTo>
                <a:cubicBezTo>
                  <a:pt x="1536" y="264"/>
                  <a:pt x="1464" y="192"/>
                  <a:pt x="1376" y="192"/>
                </a:cubicBezTo>
                <a:close/>
                <a:moveTo>
                  <a:pt x="1344" y="1472"/>
                </a:moveTo>
                <a:cubicBezTo>
                  <a:pt x="1184" y="1472"/>
                  <a:pt x="1184" y="1472"/>
                  <a:pt x="1184" y="1472"/>
                </a:cubicBezTo>
                <a:cubicBezTo>
                  <a:pt x="1131" y="1472"/>
                  <a:pt x="1088" y="1515"/>
                  <a:pt x="1088" y="1568"/>
                </a:cubicBezTo>
                <a:cubicBezTo>
                  <a:pt x="1088" y="1728"/>
                  <a:pt x="1088" y="1728"/>
                  <a:pt x="1088" y="1728"/>
                </a:cubicBezTo>
                <a:cubicBezTo>
                  <a:pt x="192" y="1728"/>
                  <a:pt x="192" y="1728"/>
                  <a:pt x="192" y="1728"/>
                </a:cubicBezTo>
                <a:cubicBezTo>
                  <a:pt x="192" y="384"/>
                  <a:pt x="192" y="384"/>
                  <a:pt x="192" y="384"/>
                </a:cubicBezTo>
                <a:cubicBezTo>
                  <a:pt x="416" y="384"/>
                  <a:pt x="416" y="384"/>
                  <a:pt x="416" y="384"/>
                </a:cubicBezTo>
                <a:cubicBezTo>
                  <a:pt x="416" y="416"/>
                  <a:pt x="416" y="416"/>
                  <a:pt x="416" y="416"/>
                </a:cubicBezTo>
                <a:cubicBezTo>
                  <a:pt x="416" y="434"/>
                  <a:pt x="430" y="448"/>
                  <a:pt x="448" y="448"/>
                </a:cubicBezTo>
                <a:cubicBezTo>
                  <a:pt x="1088" y="448"/>
                  <a:pt x="1088" y="448"/>
                  <a:pt x="1088" y="448"/>
                </a:cubicBezTo>
                <a:cubicBezTo>
                  <a:pt x="1106" y="448"/>
                  <a:pt x="1120" y="434"/>
                  <a:pt x="1120" y="416"/>
                </a:cubicBezTo>
                <a:cubicBezTo>
                  <a:pt x="1120" y="384"/>
                  <a:pt x="1120" y="384"/>
                  <a:pt x="1120" y="384"/>
                </a:cubicBezTo>
                <a:cubicBezTo>
                  <a:pt x="1344" y="384"/>
                  <a:pt x="1344" y="384"/>
                  <a:pt x="1344" y="384"/>
                </a:cubicBezTo>
                <a:lnTo>
                  <a:pt x="1344" y="1472"/>
                </a:lnTo>
                <a:close/>
                <a:moveTo>
                  <a:pt x="1299" y="1536"/>
                </a:moveTo>
                <a:cubicBezTo>
                  <a:pt x="1152" y="1683"/>
                  <a:pt x="1152" y="1683"/>
                  <a:pt x="1152" y="1683"/>
                </a:cubicBezTo>
                <a:cubicBezTo>
                  <a:pt x="1152" y="1568"/>
                  <a:pt x="1152" y="1568"/>
                  <a:pt x="1152" y="1568"/>
                </a:cubicBezTo>
                <a:cubicBezTo>
                  <a:pt x="1152" y="1550"/>
                  <a:pt x="1166" y="1536"/>
                  <a:pt x="1184" y="1536"/>
                </a:cubicBezTo>
                <a:lnTo>
                  <a:pt x="1299" y="1536"/>
                </a:lnTo>
                <a:close/>
                <a:moveTo>
                  <a:pt x="480" y="192"/>
                </a:moveTo>
                <a:cubicBezTo>
                  <a:pt x="611" y="192"/>
                  <a:pt x="611" y="192"/>
                  <a:pt x="611" y="192"/>
                </a:cubicBezTo>
                <a:cubicBezTo>
                  <a:pt x="627" y="192"/>
                  <a:pt x="640" y="181"/>
                  <a:pt x="643" y="167"/>
                </a:cubicBezTo>
                <a:cubicBezTo>
                  <a:pt x="655" y="107"/>
                  <a:pt x="707" y="64"/>
                  <a:pt x="768" y="64"/>
                </a:cubicBezTo>
                <a:cubicBezTo>
                  <a:pt x="829" y="64"/>
                  <a:pt x="881" y="107"/>
                  <a:pt x="894" y="167"/>
                </a:cubicBezTo>
                <a:cubicBezTo>
                  <a:pt x="897" y="181"/>
                  <a:pt x="910" y="192"/>
                  <a:pt x="925" y="192"/>
                </a:cubicBezTo>
                <a:cubicBezTo>
                  <a:pt x="1056" y="192"/>
                  <a:pt x="1056" y="192"/>
                  <a:pt x="1056" y="192"/>
                </a:cubicBezTo>
                <a:cubicBezTo>
                  <a:pt x="1056" y="384"/>
                  <a:pt x="1056" y="384"/>
                  <a:pt x="1056" y="384"/>
                </a:cubicBezTo>
                <a:cubicBezTo>
                  <a:pt x="480" y="384"/>
                  <a:pt x="480" y="384"/>
                  <a:pt x="480" y="384"/>
                </a:cubicBezTo>
                <a:lnTo>
                  <a:pt x="480" y="192"/>
                </a:lnTo>
                <a:close/>
                <a:moveTo>
                  <a:pt x="1472" y="1760"/>
                </a:moveTo>
                <a:cubicBezTo>
                  <a:pt x="1472" y="1813"/>
                  <a:pt x="1429" y="1856"/>
                  <a:pt x="1376" y="1856"/>
                </a:cubicBezTo>
                <a:cubicBezTo>
                  <a:pt x="160" y="1856"/>
                  <a:pt x="160" y="1856"/>
                  <a:pt x="160" y="1856"/>
                </a:cubicBezTo>
                <a:cubicBezTo>
                  <a:pt x="107" y="1856"/>
                  <a:pt x="64" y="1813"/>
                  <a:pt x="64" y="1760"/>
                </a:cubicBezTo>
                <a:cubicBezTo>
                  <a:pt x="64" y="352"/>
                  <a:pt x="64" y="352"/>
                  <a:pt x="64" y="352"/>
                </a:cubicBezTo>
                <a:cubicBezTo>
                  <a:pt x="64" y="299"/>
                  <a:pt x="107" y="256"/>
                  <a:pt x="160" y="256"/>
                </a:cubicBezTo>
                <a:cubicBezTo>
                  <a:pt x="416" y="256"/>
                  <a:pt x="416" y="256"/>
                  <a:pt x="416" y="256"/>
                </a:cubicBezTo>
                <a:cubicBezTo>
                  <a:pt x="416" y="320"/>
                  <a:pt x="416" y="320"/>
                  <a:pt x="416" y="320"/>
                </a:cubicBezTo>
                <a:cubicBezTo>
                  <a:pt x="160" y="320"/>
                  <a:pt x="160" y="320"/>
                  <a:pt x="160" y="320"/>
                </a:cubicBezTo>
                <a:cubicBezTo>
                  <a:pt x="142" y="320"/>
                  <a:pt x="128" y="334"/>
                  <a:pt x="128" y="352"/>
                </a:cubicBezTo>
                <a:cubicBezTo>
                  <a:pt x="128" y="1760"/>
                  <a:pt x="128" y="1760"/>
                  <a:pt x="128" y="1760"/>
                </a:cubicBezTo>
                <a:cubicBezTo>
                  <a:pt x="128" y="1778"/>
                  <a:pt x="142" y="1792"/>
                  <a:pt x="160" y="1792"/>
                </a:cubicBezTo>
                <a:cubicBezTo>
                  <a:pt x="1120" y="1792"/>
                  <a:pt x="1120" y="1792"/>
                  <a:pt x="1120" y="1792"/>
                </a:cubicBezTo>
                <a:cubicBezTo>
                  <a:pt x="1129" y="1792"/>
                  <a:pt x="1137" y="1789"/>
                  <a:pt x="1143" y="1783"/>
                </a:cubicBezTo>
                <a:cubicBezTo>
                  <a:pt x="1399" y="1527"/>
                  <a:pt x="1399" y="1527"/>
                  <a:pt x="1399" y="1527"/>
                </a:cubicBezTo>
                <a:cubicBezTo>
                  <a:pt x="1401" y="1524"/>
                  <a:pt x="1404" y="1521"/>
                  <a:pt x="1405" y="1517"/>
                </a:cubicBezTo>
                <a:cubicBezTo>
                  <a:pt x="1406" y="1516"/>
                  <a:pt x="1406" y="1515"/>
                  <a:pt x="1406" y="1514"/>
                </a:cubicBezTo>
                <a:cubicBezTo>
                  <a:pt x="1407" y="1512"/>
                  <a:pt x="1408" y="1509"/>
                  <a:pt x="1408" y="1506"/>
                </a:cubicBezTo>
                <a:cubicBezTo>
                  <a:pt x="1408" y="1505"/>
                  <a:pt x="1408" y="1505"/>
                  <a:pt x="1408" y="1504"/>
                </a:cubicBezTo>
                <a:cubicBezTo>
                  <a:pt x="1408" y="352"/>
                  <a:pt x="1408" y="352"/>
                  <a:pt x="1408" y="352"/>
                </a:cubicBezTo>
                <a:cubicBezTo>
                  <a:pt x="1408" y="334"/>
                  <a:pt x="1394" y="320"/>
                  <a:pt x="1376" y="320"/>
                </a:cubicBezTo>
                <a:cubicBezTo>
                  <a:pt x="1120" y="320"/>
                  <a:pt x="1120" y="320"/>
                  <a:pt x="1120" y="320"/>
                </a:cubicBezTo>
                <a:cubicBezTo>
                  <a:pt x="1120" y="256"/>
                  <a:pt x="1120" y="256"/>
                  <a:pt x="1120" y="256"/>
                </a:cubicBezTo>
                <a:cubicBezTo>
                  <a:pt x="1376" y="256"/>
                  <a:pt x="1376" y="256"/>
                  <a:pt x="1376" y="256"/>
                </a:cubicBezTo>
                <a:cubicBezTo>
                  <a:pt x="1429" y="256"/>
                  <a:pt x="1472" y="299"/>
                  <a:pt x="1472" y="352"/>
                </a:cubicBezTo>
                <a:lnTo>
                  <a:pt x="1472" y="17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44" descr="shape">
            <a:extLst>
              <a:ext uri="{FF2B5EF4-FFF2-40B4-BE49-F238E27FC236}">
                <a16:creationId xmlns:a16="http://schemas.microsoft.com/office/drawing/2014/main" id="{F03EA502-BAFF-40AA-8372-7A70A287645A}"/>
              </a:ext>
            </a:extLst>
          </p:cNvPr>
          <p:cNvSpPr>
            <a:spLocks noChangeArrowheads="1"/>
          </p:cNvSpPr>
          <p:nvPr/>
        </p:nvSpPr>
        <p:spPr bwMode="auto">
          <a:xfrm>
            <a:off x="5987775" y="2049817"/>
            <a:ext cx="35476" cy="35475"/>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45" descr="shape">
            <a:extLst>
              <a:ext uri="{FF2B5EF4-FFF2-40B4-BE49-F238E27FC236}">
                <a16:creationId xmlns:a16="http://schemas.microsoft.com/office/drawing/2014/main" id="{3BDDA158-1910-48CC-A5CD-6ED51A049C4F}"/>
              </a:ext>
            </a:extLst>
          </p:cNvPr>
          <p:cNvSpPr>
            <a:spLocks/>
          </p:cNvSpPr>
          <p:nvPr/>
        </p:nvSpPr>
        <p:spPr bwMode="auto">
          <a:xfrm>
            <a:off x="5881348" y="2200234"/>
            <a:ext cx="26961" cy="17028"/>
          </a:xfrm>
          <a:custGeom>
            <a:avLst/>
            <a:gdLst>
              <a:gd name="T0" fmla="*/ 64 w 96"/>
              <a:gd name="T1" fmla="*/ 0 h 64"/>
              <a:gd name="T2" fmla="*/ 32 w 96"/>
              <a:gd name="T3" fmla="*/ 0 h 64"/>
              <a:gd name="T4" fmla="*/ 0 w 96"/>
              <a:gd name="T5" fmla="*/ 32 h 64"/>
              <a:gd name="T6" fmla="*/ 32 w 96"/>
              <a:gd name="T7" fmla="*/ 64 h 64"/>
              <a:gd name="T8" fmla="*/ 64 w 96"/>
              <a:gd name="T9" fmla="*/ 64 h 64"/>
              <a:gd name="T10" fmla="*/ 96 w 96"/>
              <a:gd name="T11" fmla="*/ 32 h 64"/>
              <a:gd name="T12" fmla="*/ 64 w 9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96" h="64">
                <a:moveTo>
                  <a:pt x="64" y="0"/>
                </a:moveTo>
                <a:cubicBezTo>
                  <a:pt x="32" y="0"/>
                  <a:pt x="32" y="0"/>
                  <a:pt x="32" y="0"/>
                </a:cubicBezTo>
                <a:cubicBezTo>
                  <a:pt x="14" y="0"/>
                  <a:pt x="0" y="14"/>
                  <a:pt x="0" y="32"/>
                </a:cubicBezTo>
                <a:cubicBezTo>
                  <a:pt x="0" y="50"/>
                  <a:pt x="14" y="64"/>
                  <a:pt x="32" y="64"/>
                </a:cubicBezTo>
                <a:cubicBezTo>
                  <a:pt x="64" y="64"/>
                  <a:pt x="64" y="64"/>
                  <a:pt x="64" y="64"/>
                </a:cubicBezTo>
                <a:cubicBezTo>
                  <a:pt x="82" y="64"/>
                  <a:pt x="96" y="50"/>
                  <a:pt x="96" y="32"/>
                </a:cubicBezTo>
                <a:cubicBezTo>
                  <a:pt x="96" y="14"/>
                  <a:pt x="82" y="0"/>
                  <a:pt x="6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46" descr="line">
            <a:extLst>
              <a:ext uri="{FF2B5EF4-FFF2-40B4-BE49-F238E27FC236}">
                <a16:creationId xmlns:a16="http://schemas.microsoft.com/office/drawing/2014/main" id="{8E12A82D-8A07-4D6F-BC21-1CD006F402AF}"/>
              </a:ext>
            </a:extLst>
          </p:cNvPr>
          <p:cNvSpPr>
            <a:spLocks/>
          </p:cNvSpPr>
          <p:nvPr/>
        </p:nvSpPr>
        <p:spPr bwMode="auto">
          <a:xfrm>
            <a:off x="5925337" y="2200234"/>
            <a:ext cx="204342" cy="17028"/>
          </a:xfrm>
          <a:custGeom>
            <a:avLst/>
            <a:gdLst>
              <a:gd name="T0" fmla="*/ 0 w 736"/>
              <a:gd name="T1" fmla="*/ 32 h 64"/>
              <a:gd name="T2" fmla="*/ 32 w 736"/>
              <a:gd name="T3" fmla="*/ 64 h 64"/>
              <a:gd name="T4" fmla="*/ 704 w 736"/>
              <a:gd name="T5" fmla="*/ 64 h 64"/>
              <a:gd name="T6" fmla="*/ 736 w 736"/>
              <a:gd name="T7" fmla="*/ 32 h 64"/>
              <a:gd name="T8" fmla="*/ 704 w 736"/>
              <a:gd name="T9" fmla="*/ 0 h 64"/>
              <a:gd name="T10" fmla="*/ 32 w 736"/>
              <a:gd name="T11" fmla="*/ 0 h 64"/>
              <a:gd name="T12" fmla="*/ 0 w 73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0" y="32"/>
                </a:moveTo>
                <a:cubicBezTo>
                  <a:pt x="0" y="50"/>
                  <a:pt x="14" y="64"/>
                  <a:pt x="32" y="64"/>
                </a:cubicBezTo>
                <a:cubicBezTo>
                  <a:pt x="704" y="64"/>
                  <a:pt x="704" y="64"/>
                  <a:pt x="704" y="64"/>
                </a:cubicBezTo>
                <a:cubicBezTo>
                  <a:pt x="722" y="64"/>
                  <a:pt x="736" y="50"/>
                  <a:pt x="736" y="32"/>
                </a:cubicBezTo>
                <a:cubicBezTo>
                  <a:pt x="736" y="14"/>
                  <a:pt x="722" y="0"/>
                  <a:pt x="704" y="0"/>
                </a:cubicBezTo>
                <a:cubicBezTo>
                  <a:pt x="32" y="0"/>
                  <a:pt x="32" y="0"/>
                  <a:pt x="32" y="0"/>
                </a:cubicBezTo>
                <a:cubicBezTo>
                  <a:pt x="14" y="0"/>
                  <a:pt x="0" y="14"/>
                  <a:pt x="0" y="3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47" descr="line">
            <a:extLst>
              <a:ext uri="{FF2B5EF4-FFF2-40B4-BE49-F238E27FC236}">
                <a16:creationId xmlns:a16="http://schemas.microsoft.com/office/drawing/2014/main" id="{9CB8DC4F-0D5E-46D2-AFE4-7D74C623E61C}"/>
              </a:ext>
            </a:extLst>
          </p:cNvPr>
          <p:cNvSpPr>
            <a:spLocks/>
          </p:cNvSpPr>
          <p:nvPr/>
        </p:nvSpPr>
        <p:spPr bwMode="auto">
          <a:xfrm>
            <a:off x="5881348" y="2252740"/>
            <a:ext cx="26961" cy="18447"/>
          </a:xfrm>
          <a:custGeom>
            <a:avLst/>
            <a:gdLst>
              <a:gd name="T0" fmla="*/ 64 w 96"/>
              <a:gd name="T1" fmla="*/ 0 h 64"/>
              <a:gd name="T2" fmla="*/ 32 w 96"/>
              <a:gd name="T3" fmla="*/ 0 h 64"/>
              <a:gd name="T4" fmla="*/ 0 w 96"/>
              <a:gd name="T5" fmla="*/ 32 h 64"/>
              <a:gd name="T6" fmla="*/ 32 w 96"/>
              <a:gd name="T7" fmla="*/ 64 h 64"/>
              <a:gd name="T8" fmla="*/ 64 w 96"/>
              <a:gd name="T9" fmla="*/ 64 h 64"/>
              <a:gd name="T10" fmla="*/ 96 w 96"/>
              <a:gd name="T11" fmla="*/ 32 h 64"/>
              <a:gd name="T12" fmla="*/ 64 w 9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96" h="64">
                <a:moveTo>
                  <a:pt x="64" y="0"/>
                </a:moveTo>
                <a:cubicBezTo>
                  <a:pt x="32" y="0"/>
                  <a:pt x="32" y="0"/>
                  <a:pt x="32" y="0"/>
                </a:cubicBezTo>
                <a:cubicBezTo>
                  <a:pt x="14" y="0"/>
                  <a:pt x="0" y="14"/>
                  <a:pt x="0" y="32"/>
                </a:cubicBezTo>
                <a:cubicBezTo>
                  <a:pt x="0" y="50"/>
                  <a:pt x="14" y="64"/>
                  <a:pt x="32" y="64"/>
                </a:cubicBezTo>
                <a:cubicBezTo>
                  <a:pt x="64" y="64"/>
                  <a:pt x="64" y="64"/>
                  <a:pt x="64" y="64"/>
                </a:cubicBezTo>
                <a:cubicBezTo>
                  <a:pt x="82" y="64"/>
                  <a:pt x="96" y="50"/>
                  <a:pt x="96" y="32"/>
                </a:cubicBezTo>
                <a:cubicBezTo>
                  <a:pt x="96" y="14"/>
                  <a:pt x="82" y="0"/>
                  <a:pt x="6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48" descr="line">
            <a:extLst>
              <a:ext uri="{FF2B5EF4-FFF2-40B4-BE49-F238E27FC236}">
                <a16:creationId xmlns:a16="http://schemas.microsoft.com/office/drawing/2014/main" id="{E11AD186-EA2F-4CC2-96C0-7C520EF13C54}"/>
              </a:ext>
            </a:extLst>
          </p:cNvPr>
          <p:cNvSpPr>
            <a:spLocks/>
          </p:cNvSpPr>
          <p:nvPr/>
        </p:nvSpPr>
        <p:spPr bwMode="auto">
          <a:xfrm>
            <a:off x="5925337" y="2252740"/>
            <a:ext cx="204342" cy="18447"/>
          </a:xfrm>
          <a:custGeom>
            <a:avLst/>
            <a:gdLst>
              <a:gd name="T0" fmla="*/ 704 w 736"/>
              <a:gd name="T1" fmla="*/ 0 h 64"/>
              <a:gd name="T2" fmla="*/ 32 w 736"/>
              <a:gd name="T3" fmla="*/ 0 h 64"/>
              <a:gd name="T4" fmla="*/ 0 w 736"/>
              <a:gd name="T5" fmla="*/ 32 h 64"/>
              <a:gd name="T6" fmla="*/ 32 w 736"/>
              <a:gd name="T7" fmla="*/ 64 h 64"/>
              <a:gd name="T8" fmla="*/ 704 w 736"/>
              <a:gd name="T9" fmla="*/ 64 h 64"/>
              <a:gd name="T10" fmla="*/ 736 w 736"/>
              <a:gd name="T11" fmla="*/ 32 h 64"/>
              <a:gd name="T12" fmla="*/ 704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704" y="0"/>
                </a:moveTo>
                <a:cubicBezTo>
                  <a:pt x="32" y="0"/>
                  <a:pt x="32" y="0"/>
                  <a:pt x="32" y="0"/>
                </a:cubicBezTo>
                <a:cubicBezTo>
                  <a:pt x="14" y="0"/>
                  <a:pt x="0" y="14"/>
                  <a:pt x="0" y="32"/>
                </a:cubicBezTo>
                <a:cubicBezTo>
                  <a:pt x="0" y="50"/>
                  <a:pt x="14" y="64"/>
                  <a:pt x="32" y="64"/>
                </a:cubicBezTo>
                <a:cubicBezTo>
                  <a:pt x="704" y="64"/>
                  <a:pt x="704" y="64"/>
                  <a:pt x="704" y="64"/>
                </a:cubicBezTo>
                <a:cubicBezTo>
                  <a:pt x="722" y="64"/>
                  <a:pt x="736" y="50"/>
                  <a:pt x="736" y="32"/>
                </a:cubicBezTo>
                <a:cubicBezTo>
                  <a:pt x="736" y="14"/>
                  <a:pt x="722" y="0"/>
                  <a:pt x="70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49" descr="line">
            <a:extLst>
              <a:ext uri="{FF2B5EF4-FFF2-40B4-BE49-F238E27FC236}">
                <a16:creationId xmlns:a16="http://schemas.microsoft.com/office/drawing/2014/main" id="{323EA984-BF08-4083-88D6-085947C254CE}"/>
              </a:ext>
            </a:extLst>
          </p:cNvPr>
          <p:cNvSpPr>
            <a:spLocks/>
          </p:cNvSpPr>
          <p:nvPr/>
        </p:nvSpPr>
        <p:spPr bwMode="auto">
          <a:xfrm>
            <a:off x="5881348" y="2305244"/>
            <a:ext cx="26961" cy="18447"/>
          </a:xfrm>
          <a:custGeom>
            <a:avLst/>
            <a:gdLst>
              <a:gd name="T0" fmla="*/ 64 w 96"/>
              <a:gd name="T1" fmla="*/ 0 h 64"/>
              <a:gd name="T2" fmla="*/ 32 w 96"/>
              <a:gd name="T3" fmla="*/ 0 h 64"/>
              <a:gd name="T4" fmla="*/ 0 w 96"/>
              <a:gd name="T5" fmla="*/ 32 h 64"/>
              <a:gd name="T6" fmla="*/ 32 w 96"/>
              <a:gd name="T7" fmla="*/ 64 h 64"/>
              <a:gd name="T8" fmla="*/ 64 w 96"/>
              <a:gd name="T9" fmla="*/ 64 h 64"/>
              <a:gd name="T10" fmla="*/ 96 w 96"/>
              <a:gd name="T11" fmla="*/ 32 h 64"/>
              <a:gd name="T12" fmla="*/ 64 w 9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96" h="64">
                <a:moveTo>
                  <a:pt x="64" y="0"/>
                </a:moveTo>
                <a:cubicBezTo>
                  <a:pt x="32" y="0"/>
                  <a:pt x="32" y="0"/>
                  <a:pt x="32" y="0"/>
                </a:cubicBezTo>
                <a:cubicBezTo>
                  <a:pt x="14" y="0"/>
                  <a:pt x="0" y="14"/>
                  <a:pt x="0" y="32"/>
                </a:cubicBezTo>
                <a:cubicBezTo>
                  <a:pt x="0" y="50"/>
                  <a:pt x="14" y="64"/>
                  <a:pt x="32" y="64"/>
                </a:cubicBezTo>
                <a:cubicBezTo>
                  <a:pt x="64" y="64"/>
                  <a:pt x="64" y="64"/>
                  <a:pt x="64" y="64"/>
                </a:cubicBezTo>
                <a:cubicBezTo>
                  <a:pt x="82" y="64"/>
                  <a:pt x="96" y="50"/>
                  <a:pt x="96" y="32"/>
                </a:cubicBezTo>
                <a:cubicBezTo>
                  <a:pt x="96" y="14"/>
                  <a:pt x="82" y="0"/>
                  <a:pt x="6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50" descr="line">
            <a:extLst>
              <a:ext uri="{FF2B5EF4-FFF2-40B4-BE49-F238E27FC236}">
                <a16:creationId xmlns:a16="http://schemas.microsoft.com/office/drawing/2014/main" id="{EF166F99-AEA0-478B-A160-E5273A4E4069}"/>
              </a:ext>
            </a:extLst>
          </p:cNvPr>
          <p:cNvSpPr>
            <a:spLocks/>
          </p:cNvSpPr>
          <p:nvPr/>
        </p:nvSpPr>
        <p:spPr bwMode="auto">
          <a:xfrm>
            <a:off x="5925337" y="2305244"/>
            <a:ext cx="204342" cy="18447"/>
          </a:xfrm>
          <a:custGeom>
            <a:avLst/>
            <a:gdLst>
              <a:gd name="T0" fmla="*/ 704 w 736"/>
              <a:gd name="T1" fmla="*/ 0 h 64"/>
              <a:gd name="T2" fmla="*/ 32 w 736"/>
              <a:gd name="T3" fmla="*/ 0 h 64"/>
              <a:gd name="T4" fmla="*/ 0 w 736"/>
              <a:gd name="T5" fmla="*/ 32 h 64"/>
              <a:gd name="T6" fmla="*/ 32 w 736"/>
              <a:gd name="T7" fmla="*/ 64 h 64"/>
              <a:gd name="T8" fmla="*/ 704 w 736"/>
              <a:gd name="T9" fmla="*/ 64 h 64"/>
              <a:gd name="T10" fmla="*/ 736 w 736"/>
              <a:gd name="T11" fmla="*/ 32 h 64"/>
              <a:gd name="T12" fmla="*/ 704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704" y="0"/>
                </a:moveTo>
                <a:cubicBezTo>
                  <a:pt x="32" y="0"/>
                  <a:pt x="32" y="0"/>
                  <a:pt x="32" y="0"/>
                </a:cubicBezTo>
                <a:cubicBezTo>
                  <a:pt x="14" y="0"/>
                  <a:pt x="0" y="14"/>
                  <a:pt x="0" y="32"/>
                </a:cubicBezTo>
                <a:cubicBezTo>
                  <a:pt x="0" y="50"/>
                  <a:pt x="14" y="64"/>
                  <a:pt x="32" y="64"/>
                </a:cubicBezTo>
                <a:cubicBezTo>
                  <a:pt x="704" y="64"/>
                  <a:pt x="704" y="64"/>
                  <a:pt x="704" y="64"/>
                </a:cubicBezTo>
                <a:cubicBezTo>
                  <a:pt x="722" y="64"/>
                  <a:pt x="736" y="50"/>
                  <a:pt x="736" y="32"/>
                </a:cubicBezTo>
                <a:cubicBezTo>
                  <a:pt x="736" y="14"/>
                  <a:pt x="722" y="0"/>
                  <a:pt x="70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51" descr="line">
            <a:extLst>
              <a:ext uri="{FF2B5EF4-FFF2-40B4-BE49-F238E27FC236}">
                <a16:creationId xmlns:a16="http://schemas.microsoft.com/office/drawing/2014/main" id="{70A972AE-CB3F-4C2A-B9A2-E87EBE59E88B}"/>
              </a:ext>
            </a:extLst>
          </p:cNvPr>
          <p:cNvSpPr>
            <a:spLocks/>
          </p:cNvSpPr>
          <p:nvPr/>
        </p:nvSpPr>
        <p:spPr bwMode="auto">
          <a:xfrm>
            <a:off x="5881348" y="2359166"/>
            <a:ext cx="26961" cy="17028"/>
          </a:xfrm>
          <a:custGeom>
            <a:avLst/>
            <a:gdLst>
              <a:gd name="T0" fmla="*/ 64 w 96"/>
              <a:gd name="T1" fmla="*/ 0 h 64"/>
              <a:gd name="T2" fmla="*/ 32 w 96"/>
              <a:gd name="T3" fmla="*/ 0 h 64"/>
              <a:gd name="T4" fmla="*/ 0 w 96"/>
              <a:gd name="T5" fmla="*/ 32 h 64"/>
              <a:gd name="T6" fmla="*/ 32 w 96"/>
              <a:gd name="T7" fmla="*/ 64 h 64"/>
              <a:gd name="T8" fmla="*/ 64 w 96"/>
              <a:gd name="T9" fmla="*/ 64 h 64"/>
              <a:gd name="T10" fmla="*/ 96 w 96"/>
              <a:gd name="T11" fmla="*/ 32 h 64"/>
              <a:gd name="T12" fmla="*/ 64 w 9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96" h="64">
                <a:moveTo>
                  <a:pt x="64" y="0"/>
                </a:moveTo>
                <a:cubicBezTo>
                  <a:pt x="32" y="0"/>
                  <a:pt x="32" y="0"/>
                  <a:pt x="32" y="0"/>
                </a:cubicBezTo>
                <a:cubicBezTo>
                  <a:pt x="14" y="0"/>
                  <a:pt x="0" y="14"/>
                  <a:pt x="0" y="32"/>
                </a:cubicBezTo>
                <a:cubicBezTo>
                  <a:pt x="0" y="50"/>
                  <a:pt x="14" y="64"/>
                  <a:pt x="32" y="64"/>
                </a:cubicBezTo>
                <a:cubicBezTo>
                  <a:pt x="64" y="64"/>
                  <a:pt x="64" y="64"/>
                  <a:pt x="64" y="64"/>
                </a:cubicBezTo>
                <a:cubicBezTo>
                  <a:pt x="82" y="64"/>
                  <a:pt x="96" y="50"/>
                  <a:pt x="96" y="32"/>
                </a:cubicBezTo>
                <a:cubicBezTo>
                  <a:pt x="96" y="14"/>
                  <a:pt x="82" y="0"/>
                  <a:pt x="6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52" descr="line">
            <a:extLst>
              <a:ext uri="{FF2B5EF4-FFF2-40B4-BE49-F238E27FC236}">
                <a16:creationId xmlns:a16="http://schemas.microsoft.com/office/drawing/2014/main" id="{7FB38B5A-23F5-41BA-95B3-F324C6ED66BF}"/>
              </a:ext>
            </a:extLst>
          </p:cNvPr>
          <p:cNvSpPr>
            <a:spLocks/>
          </p:cNvSpPr>
          <p:nvPr/>
        </p:nvSpPr>
        <p:spPr bwMode="auto">
          <a:xfrm>
            <a:off x="5925337" y="2359166"/>
            <a:ext cx="204342" cy="17028"/>
          </a:xfrm>
          <a:custGeom>
            <a:avLst/>
            <a:gdLst>
              <a:gd name="T0" fmla="*/ 704 w 736"/>
              <a:gd name="T1" fmla="*/ 0 h 64"/>
              <a:gd name="T2" fmla="*/ 32 w 736"/>
              <a:gd name="T3" fmla="*/ 0 h 64"/>
              <a:gd name="T4" fmla="*/ 0 w 736"/>
              <a:gd name="T5" fmla="*/ 32 h 64"/>
              <a:gd name="T6" fmla="*/ 32 w 736"/>
              <a:gd name="T7" fmla="*/ 64 h 64"/>
              <a:gd name="T8" fmla="*/ 704 w 736"/>
              <a:gd name="T9" fmla="*/ 64 h 64"/>
              <a:gd name="T10" fmla="*/ 736 w 736"/>
              <a:gd name="T11" fmla="*/ 32 h 64"/>
              <a:gd name="T12" fmla="*/ 704 w 73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736" h="64">
                <a:moveTo>
                  <a:pt x="704" y="0"/>
                </a:moveTo>
                <a:cubicBezTo>
                  <a:pt x="32" y="0"/>
                  <a:pt x="32" y="0"/>
                  <a:pt x="32" y="0"/>
                </a:cubicBezTo>
                <a:cubicBezTo>
                  <a:pt x="14" y="0"/>
                  <a:pt x="0" y="14"/>
                  <a:pt x="0" y="32"/>
                </a:cubicBezTo>
                <a:cubicBezTo>
                  <a:pt x="0" y="50"/>
                  <a:pt x="14" y="64"/>
                  <a:pt x="32" y="64"/>
                </a:cubicBezTo>
                <a:cubicBezTo>
                  <a:pt x="704" y="64"/>
                  <a:pt x="704" y="64"/>
                  <a:pt x="704" y="64"/>
                </a:cubicBezTo>
                <a:cubicBezTo>
                  <a:pt x="722" y="64"/>
                  <a:pt x="736" y="50"/>
                  <a:pt x="736" y="32"/>
                </a:cubicBezTo>
                <a:cubicBezTo>
                  <a:pt x="736" y="14"/>
                  <a:pt x="722" y="0"/>
                  <a:pt x="70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53" descr="line">
            <a:extLst>
              <a:ext uri="{FF2B5EF4-FFF2-40B4-BE49-F238E27FC236}">
                <a16:creationId xmlns:a16="http://schemas.microsoft.com/office/drawing/2014/main" id="{EE1B5E14-7D43-4E43-ABBB-316C61E46BE8}"/>
              </a:ext>
            </a:extLst>
          </p:cNvPr>
          <p:cNvSpPr>
            <a:spLocks/>
          </p:cNvSpPr>
          <p:nvPr/>
        </p:nvSpPr>
        <p:spPr bwMode="auto">
          <a:xfrm>
            <a:off x="5881348" y="2411671"/>
            <a:ext cx="26961" cy="17028"/>
          </a:xfrm>
          <a:custGeom>
            <a:avLst/>
            <a:gdLst>
              <a:gd name="T0" fmla="*/ 64 w 96"/>
              <a:gd name="T1" fmla="*/ 0 h 64"/>
              <a:gd name="T2" fmla="*/ 32 w 96"/>
              <a:gd name="T3" fmla="*/ 0 h 64"/>
              <a:gd name="T4" fmla="*/ 0 w 96"/>
              <a:gd name="T5" fmla="*/ 32 h 64"/>
              <a:gd name="T6" fmla="*/ 32 w 96"/>
              <a:gd name="T7" fmla="*/ 64 h 64"/>
              <a:gd name="T8" fmla="*/ 64 w 96"/>
              <a:gd name="T9" fmla="*/ 64 h 64"/>
              <a:gd name="T10" fmla="*/ 96 w 96"/>
              <a:gd name="T11" fmla="*/ 32 h 64"/>
              <a:gd name="T12" fmla="*/ 64 w 9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96" h="64">
                <a:moveTo>
                  <a:pt x="64" y="0"/>
                </a:moveTo>
                <a:cubicBezTo>
                  <a:pt x="32" y="0"/>
                  <a:pt x="32" y="0"/>
                  <a:pt x="32" y="0"/>
                </a:cubicBezTo>
                <a:cubicBezTo>
                  <a:pt x="14" y="0"/>
                  <a:pt x="0" y="14"/>
                  <a:pt x="0" y="32"/>
                </a:cubicBezTo>
                <a:cubicBezTo>
                  <a:pt x="0" y="50"/>
                  <a:pt x="14" y="64"/>
                  <a:pt x="32" y="64"/>
                </a:cubicBezTo>
                <a:cubicBezTo>
                  <a:pt x="64" y="64"/>
                  <a:pt x="64" y="64"/>
                  <a:pt x="64" y="64"/>
                </a:cubicBezTo>
                <a:cubicBezTo>
                  <a:pt x="82" y="64"/>
                  <a:pt x="96" y="50"/>
                  <a:pt x="96" y="32"/>
                </a:cubicBezTo>
                <a:cubicBezTo>
                  <a:pt x="96" y="14"/>
                  <a:pt x="82" y="0"/>
                  <a:pt x="6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54" descr="line">
            <a:extLst>
              <a:ext uri="{FF2B5EF4-FFF2-40B4-BE49-F238E27FC236}">
                <a16:creationId xmlns:a16="http://schemas.microsoft.com/office/drawing/2014/main" id="{FD68921B-461C-4AD5-AD9A-BB4D7705875E}"/>
              </a:ext>
            </a:extLst>
          </p:cNvPr>
          <p:cNvSpPr>
            <a:spLocks/>
          </p:cNvSpPr>
          <p:nvPr/>
        </p:nvSpPr>
        <p:spPr bwMode="auto">
          <a:xfrm>
            <a:off x="5925337" y="2411671"/>
            <a:ext cx="158932" cy="17028"/>
          </a:xfrm>
          <a:custGeom>
            <a:avLst/>
            <a:gdLst>
              <a:gd name="T0" fmla="*/ 544 w 576"/>
              <a:gd name="T1" fmla="*/ 0 h 64"/>
              <a:gd name="T2" fmla="*/ 32 w 576"/>
              <a:gd name="T3" fmla="*/ 0 h 64"/>
              <a:gd name="T4" fmla="*/ 0 w 576"/>
              <a:gd name="T5" fmla="*/ 32 h 64"/>
              <a:gd name="T6" fmla="*/ 32 w 576"/>
              <a:gd name="T7" fmla="*/ 64 h 64"/>
              <a:gd name="T8" fmla="*/ 544 w 576"/>
              <a:gd name="T9" fmla="*/ 64 h 64"/>
              <a:gd name="T10" fmla="*/ 576 w 576"/>
              <a:gd name="T11" fmla="*/ 32 h 64"/>
              <a:gd name="T12" fmla="*/ 544 w 576"/>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6" h="64">
                <a:moveTo>
                  <a:pt x="544" y="0"/>
                </a:moveTo>
                <a:cubicBezTo>
                  <a:pt x="32" y="0"/>
                  <a:pt x="32" y="0"/>
                  <a:pt x="32" y="0"/>
                </a:cubicBezTo>
                <a:cubicBezTo>
                  <a:pt x="14" y="0"/>
                  <a:pt x="0" y="14"/>
                  <a:pt x="0" y="32"/>
                </a:cubicBezTo>
                <a:cubicBezTo>
                  <a:pt x="0" y="50"/>
                  <a:pt x="14" y="64"/>
                  <a:pt x="32" y="64"/>
                </a:cubicBezTo>
                <a:cubicBezTo>
                  <a:pt x="544" y="64"/>
                  <a:pt x="544" y="64"/>
                  <a:pt x="544" y="64"/>
                </a:cubicBezTo>
                <a:cubicBezTo>
                  <a:pt x="562" y="64"/>
                  <a:pt x="576" y="50"/>
                  <a:pt x="576" y="32"/>
                </a:cubicBezTo>
                <a:cubicBezTo>
                  <a:pt x="576" y="14"/>
                  <a:pt x="562" y="0"/>
                  <a:pt x="544" y="0"/>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58" descr="line">
            <a:extLst>
              <a:ext uri="{FF2B5EF4-FFF2-40B4-BE49-F238E27FC236}">
                <a16:creationId xmlns:a16="http://schemas.microsoft.com/office/drawing/2014/main" id="{F2064038-5829-47F8-89ED-2552440D5884}"/>
              </a:ext>
            </a:extLst>
          </p:cNvPr>
          <p:cNvSpPr>
            <a:spLocks/>
          </p:cNvSpPr>
          <p:nvPr/>
        </p:nvSpPr>
        <p:spPr bwMode="auto">
          <a:xfrm>
            <a:off x="7652643" y="2936861"/>
            <a:ext cx="20797" cy="20797"/>
          </a:xfrm>
          <a:custGeom>
            <a:avLst/>
            <a:gdLst>
              <a:gd name="T0" fmla="*/ 80 w 93"/>
              <a:gd name="T1" fmla="*/ 14 h 93"/>
              <a:gd name="T2" fmla="*/ 47 w 93"/>
              <a:gd name="T3" fmla="*/ 0 h 93"/>
              <a:gd name="T4" fmla="*/ 14 w 93"/>
              <a:gd name="T5" fmla="*/ 14 h 93"/>
              <a:gd name="T6" fmla="*/ 0 w 93"/>
              <a:gd name="T7" fmla="*/ 47 h 93"/>
              <a:gd name="T8" fmla="*/ 14 w 93"/>
              <a:gd name="T9" fmla="*/ 80 h 93"/>
              <a:gd name="T10" fmla="*/ 47 w 93"/>
              <a:gd name="T11" fmla="*/ 93 h 93"/>
              <a:gd name="T12" fmla="*/ 80 w 93"/>
              <a:gd name="T13" fmla="*/ 80 h 93"/>
              <a:gd name="T14" fmla="*/ 93 w 93"/>
              <a:gd name="T15" fmla="*/ 47 h 93"/>
              <a:gd name="T16" fmla="*/ 80 w 93"/>
              <a:gd name="T1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80" y="14"/>
                </a:moveTo>
                <a:cubicBezTo>
                  <a:pt x="71" y="5"/>
                  <a:pt x="59" y="0"/>
                  <a:pt x="47" y="0"/>
                </a:cubicBezTo>
                <a:cubicBezTo>
                  <a:pt x="35" y="0"/>
                  <a:pt x="23" y="5"/>
                  <a:pt x="14" y="14"/>
                </a:cubicBezTo>
                <a:cubicBezTo>
                  <a:pt x="5" y="23"/>
                  <a:pt x="0" y="35"/>
                  <a:pt x="0" y="47"/>
                </a:cubicBezTo>
                <a:cubicBezTo>
                  <a:pt x="0" y="59"/>
                  <a:pt x="5" y="71"/>
                  <a:pt x="14" y="80"/>
                </a:cubicBezTo>
                <a:cubicBezTo>
                  <a:pt x="23" y="88"/>
                  <a:pt x="35" y="93"/>
                  <a:pt x="47" y="93"/>
                </a:cubicBezTo>
                <a:cubicBezTo>
                  <a:pt x="59" y="93"/>
                  <a:pt x="71" y="88"/>
                  <a:pt x="80" y="80"/>
                </a:cubicBezTo>
                <a:cubicBezTo>
                  <a:pt x="88" y="71"/>
                  <a:pt x="93" y="59"/>
                  <a:pt x="93" y="47"/>
                </a:cubicBezTo>
                <a:cubicBezTo>
                  <a:pt x="93" y="35"/>
                  <a:pt x="88" y="23"/>
                  <a:pt x="80" y="1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59" descr="line">
            <a:extLst>
              <a:ext uri="{FF2B5EF4-FFF2-40B4-BE49-F238E27FC236}">
                <a16:creationId xmlns:a16="http://schemas.microsoft.com/office/drawing/2014/main" id="{60BEAD58-817D-4F0B-86B7-6F22B081025F}"/>
              </a:ext>
            </a:extLst>
          </p:cNvPr>
          <p:cNvSpPr>
            <a:spLocks noEditPoints="1"/>
          </p:cNvSpPr>
          <p:nvPr/>
        </p:nvSpPr>
        <p:spPr bwMode="auto">
          <a:xfrm>
            <a:off x="7310395" y="2708997"/>
            <a:ext cx="438094" cy="470194"/>
          </a:xfrm>
          <a:custGeom>
            <a:avLst/>
            <a:gdLst>
              <a:gd name="T0" fmla="*/ 1934 w 1981"/>
              <a:gd name="T1" fmla="*/ 0 h 2128"/>
              <a:gd name="T2" fmla="*/ 447 w 1981"/>
              <a:gd name="T3" fmla="*/ 0 h 2128"/>
              <a:gd name="T4" fmla="*/ 400 w 1981"/>
              <a:gd name="T5" fmla="*/ 46 h 2128"/>
              <a:gd name="T6" fmla="*/ 400 w 1981"/>
              <a:gd name="T7" fmla="*/ 790 h 2128"/>
              <a:gd name="T8" fmla="*/ 447 w 1981"/>
              <a:gd name="T9" fmla="*/ 836 h 2128"/>
              <a:gd name="T10" fmla="*/ 1144 w 1981"/>
              <a:gd name="T11" fmla="*/ 836 h 2128"/>
              <a:gd name="T12" fmla="*/ 1144 w 1981"/>
              <a:gd name="T13" fmla="*/ 1031 h 2128"/>
              <a:gd name="T14" fmla="*/ 350 w 1981"/>
              <a:gd name="T15" fmla="*/ 1031 h 2128"/>
              <a:gd name="T16" fmla="*/ 303 w 1981"/>
              <a:gd name="T17" fmla="*/ 1078 h 2128"/>
              <a:gd name="T18" fmla="*/ 303 w 1981"/>
              <a:gd name="T19" fmla="*/ 1441 h 2128"/>
              <a:gd name="T20" fmla="*/ 47 w 1981"/>
              <a:gd name="T21" fmla="*/ 1441 h 2128"/>
              <a:gd name="T22" fmla="*/ 0 w 1981"/>
              <a:gd name="T23" fmla="*/ 1487 h 2128"/>
              <a:gd name="T24" fmla="*/ 0 w 1981"/>
              <a:gd name="T25" fmla="*/ 2082 h 2128"/>
              <a:gd name="T26" fmla="*/ 47 w 1981"/>
              <a:gd name="T27" fmla="*/ 2128 h 2128"/>
              <a:gd name="T28" fmla="*/ 642 w 1981"/>
              <a:gd name="T29" fmla="*/ 2128 h 2128"/>
              <a:gd name="T30" fmla="*/ 688 w 1981"/>
              <a:gd name="T31" fmla="*/ 2082 h 2128"/>
              <a:gd name="T32" fmla="*/ 688 w 1981"/>
              <a:gd name="T33" fmla="*/ 1487 h 2128"/>
              <a:gd name="T34" fmla="*/ 642 w 1981"/>
              <a:gd name="T35" fmla="*/ 1441 h 2128"/>
              <a:gd name="T36" fmla="*/ 396 w 1981"/>
              <a:gd name="T37" fmla="*/ 1441 h 2128"/>
              <a:gd name="T38" fmla="*/ 396 w 1981"/>
              <a:gd name="T39" fmla="*/ 1124 h 2128"/>
              <a:gd name="T40" fmla="*/ 1144 w 1981"/>
              <a:gd name="T41" fmla="*/ 1124 h 2128"/>
              <a:gd name="T42" fmla="*/ 1144 w 1981"/>
              <a:gd name="T43" fmla="*/ 1441 h 2128"/>
              <a:gd name="T44" fmla="*/ 894 w 1981"/>
              <a:gd name="T45" fmla="*/ 1441 h 2128"/>
              <a:gd name="T46" fmla="*/ 847 w 1981"/>
              <a:gd name="T47" fmla="*/ 1487 h 2128"/>
              <a:gd name="T48" fmla="*/ 847 w 1981"/>
              <a:gd name="T49" fmla="*/ 2082 h 2128"/>
              <a:gd name="T50" fmla="*/ 894 w 1981"/>
              <a:gd name="T51" fmla="*/ 2128 h 2128"/>
              <a:gd name="T52" fmla="*/ 1488 w 1981"/>
              <a:gd name="T53" fmla="*/ 2128 h 2128"/>
              <a:gd name="T54" fmla="*/ 1535 w 1981"/>
              <a:gd name="T55" fmla="*/ 2082 h 2128"/>
              <a:gd name="T56" fmla="*/ 1535 w 1981"/>
              <a:gd name="T57" fmla="*/ 1487 h 2128"/>
              <a:gd name="T58" fmla="*/ 1488 w 1981"/>
              <a:gd name="T59" fmla="*/ 1441 h 2128"/>
              <a:gd name="T60" fmla="*/ 1237 w 1981"/>
              <a:gd name="T61" fmla="*/ 1441 h 2128"/>
              <a:gd name="T62" fmla="*/ 1237 w 1981"/>
              <a:gd name="T63" fmla="*/ 1124 h 2128"/>
              <a:gd name="T64" fmla="*/ 1423 w 1981"/>
              <a:gd name="T65" fmla="*/ 1124 h 2128"/>
              <a:gd name="T66" fmla="*/ 1469 w 1981"/>
              <a:gd name="T67" fmla="*/ 1078 h 2128"/>
              <a:gd name="T68" fmla="*/ 1423 w 1981"/>
              <a:gd name="T69" fmla="*/ 1031 h 2128"/>
              <a:gd name="T70" fmla="*/ 1237 w 1981"/>
              <a:gd name="T71" fmla="*/ 1031 h 2128"/>
              <a:gd name="T72" fmla="*/ 1237 w 1981"/>
              <a:gd name="T73" fmla="*/ 836 h 2128"/>
              <a:gd name="T74" fmla="*/ 1934 w 1981"/>
              <a:gd name="T75" fmla="*/ 836 h 2128"/>
              <a:gd name="T76" fmla="*/ 1981 w 1981"/>
              <a:gd name="T77" fmla="*/ 790 h 2128"/>
              <a:gd name="T78" fmla="*/ 1981 w 1981"/>
              <a:gd name="T79" fmla="*/ 46 h 2128"/>
              <a:gd name="T80" fmla="*/ 1934 w 1981"/>
              <a:gd name="T81" fmla="*/ 0 h 2128"/>
              <a:gd name="T82" fmla="*/ 595 w 1981"/>
              <a:gd name="T83" fmla="*/ 1533 h 2128"/>
              <a:gd name="T84" fmla="*/ 595 w 1981"/>
              <a:gd name="T85" fmla="*/ 2036 h 2128"/>
              <a:gd name="T86" fmla="*/ 93 w 1981"/>
              <a:gd name="T87" fmla="*/ 2036 h 2128"/>
              <a:gd name="T88" fmla="*/ 93 w 1981"/>
              <a:gd name="T89" fmla="*/ 1533 h 2128"/>
              <a:gd name="T90" fmla="*/ 595 w 1981"/>
              <a:gd name="T91" fmla="*/ 1533 h 2128"/>
              <a:gd name="T92" fmla="*/ 1442 w 1981"/>
              <a:gd name="T93" fmla="*/ 1533 h 2128"/>
              <a:gd name="T94" fmla="*/ 1442 w 1981"/>
              <a:gd name="T95" fmla="*/ 2036 h 2128"/>
              <a:gd name="T96" fmla="*/ 940 w 1981"/>
              <a:gd name="T97" fmla="*/ 2036 h 2128"/>
              <a:gd name="T98" fmla="*/ 940 w 1981"/>
              <a:gd name="T99" fmla="*/ 1533 h 2128"/>
              <a:gd name="T100" fmla="*/ 1442 w 1981"/>
              <a:gd name="T101" fmla="*/ 1533 h 2128"/>
              <a:gd name="T102" fmla="*/ 1888 w 1981"/>
              <a:gd name="T103" fmla="*/ 743 h 2128"/>
              <a:gd name="T104" fmla="*/ 493 w 1981"/>
              <a:gd name="T105" fmla="*/ 743 h 2128"/>
              <a:gd name="T106" fmla="*/ 493 w 1981"/>
              <a:gd name="T107" fmla="*/ 278 h 2128"/>
              <a:gd name="T108" fmla="*/ 808 w 1981"/>
              <a:gd name="T109" fmla="*/ 278 h 2128"/>
              <a:gd name="T110" fmla="*/ 855 w 1981"/>
              <a:gd name="T111" fmla="*/ 232 h 2128"/>
              <a:gd name="T112" fmla="*/ 808 w 1981"/>
              <a:gd name="T113" fmla="*/ 185 h 2128"/>
              <a:gd name="T114" fmla="*/ 493 w 1981"/>
              <a:gd name="T115" fmla="*/ 185 h 2128"/>
              <a:gd name="T116" fmla="*/ 493 w 1981"/>
              <a:gd name="T117" fmla="*/ 93 h 2128"/>
              <a:gd name="T118" fmla="*/ 1888 w 1981"/>
              <a:gd name="T119" fmla="*/ 93 h 2128"/>
              <a:gd name="T120" fmla="*/ 1888 w 1981"/>
              <a:gd name="T121" fmla="*/ 743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81" h="2128">
                <a:moveTo>
                  <a:pt x="1934" y="0"/>
                </a:moveTo>
                <a:cubicBezTo>
                  <a:pt x="447" y="0"/>
                  <a:pt x="447" y="0"/>
                  <a:pt x="447" y="0"/>
                </a:cubicBezTo>
                <a:cubicBezTo>
                  <a:pt x="421" y="0"/>
                  <a:pt x="400" y="20"/>
                  <a:pt x="400" y="46"/>
                </a:cubicBezTo>
                <a:cubicBezTo>
                  <a:pt x="400" y="790"/>
                  <a:pt x="400" y="790"/>
                  <a:pt x="400" y="790"/>
                </a:cubicBezTo>
                <a:cubicBezTo>
                  <a:pt x="400" y="815"/>
                  <a:pt x="421" y="836"/>
                  <a:pt x="447" y="836"/>
                </a:cubicBezTo>
                <a:cubicBezTo>
                  <a:pt x="1144" y="836"/>
                  <a:pt x="1144" y="836"/>
                  <a:pt x="1144" y="836"/>
                </a:cubicBezTo>
                <a:cubicBezTo>
                  <a:pt x="1144" y="1031"/>
                  <a:pt x="1144" y="1031"/>
                  <a:pt x="1144" y="1031"/>
                </a:cubicBezTo>
                <a:cubicBezTo>
                  <a:pt x="350" y="1031"/>
                  <a:pt x="350" y="1031"/>
                  <a:pt x="350" y="1031"/>
                </a:cubicBezTo>
                <a:cubicBezTo>
                  <a:pt x="324" y="1031"/>
                  <a:pt x="303" y="1052"/>
                  <a:pt x="303" y="1078"/>
                </a:cubicBezTo>
                <a:cubicBezTo>
                  <a:pt x="303" y="1441"/>
                  <a:pt x="303" y="1441"/>
                  <a:pt x="303" y="1441"/>
                </a:cubicBezTo>
                <a:cubicBezTo>
                  <a:pt x="47" y="1441"/>
                  <a:pt x="47" y="1441"/>
                  <a:pt x="47" y="1441"/>
                </a:cubicBezTo>
                <a:cubicBezTo>
                  <a:pt x="21" y="1441"/>
                  <a:pt x="0" y="1461"/>
                  <a:pt x="0" y="1487"/>
                </a:cubicBezTo>
                <a:cubicBezTo>
                  <a:pt x="0" y="2082"/>
                  <a:pt x="0" y="2082"/>
                  <a:pt x="0" y="2082"/>
                </a:cubicBezTo>
                <a:cubicBezTo>
                  <a:pt x="0" y="2108"/>
                  <a:pt x="21" y="2128"/>
                  <a:pt x="47" y="2128"/>
                </a:cubicBezTo>
                <a:cubicBezTo>
                  <a:pt x="642" y="2128"/>
                  <a:pt x="642" y="2128"/>
                  <a:pt x="642" y="2128"/>
                </a:cubicBezTo>
                <a:cubicBezTo>
                  <a:pt x="668" y="2128"/>
                  <a:pt x="688" y="2108"/>
                  <a:pt x="688" y="2082"/>
                </a:cubicBezTo>
                <a:cubicBezTo>
                  <a:pt x="688" y="1487"/>
                  <a:pt x="688" y="1487"/>
                  <a:pt x="688" y="1487"/>
                </a:cubicBezTo>
                <a:cubicBezTo>
                  <a:pt x="688" y="1461"/>
                  <a:pt x="668" y="1441"/>
                  <a:pt x="642" y="1441"/>
                </a:cubicBezTo>
                <a:cubicBezTo>
                  <a:pt x="396" y="1441"/>
                  <a:pt x="396" y="1441"/>
                  <a:pt x="396" y="1441"/>
                </a:cubicBezTo>
                <a:cubicBezTo>
                  <a:pt x="396" y="1124"/>
                  <a:pt x="396" y="1124"/>
                  <a:pt x="396" y="1124"/>
                </a:cubicBezTo>
                <a:cubicBezTo>
                  <a:pt x="1144" y="1124"/>
                  <a:pt x="1144" y="1124"/>
                  <a:pt x="1144" y="1124"/>
                </a:cubicBezTo>
                <a:cubicBezTo>
                  <a:pt x="1144" y="1441"/>
                  <a:pt x="1144" y="1441"/>
                  <a:pt x="1144" y="1441"/>
                </a:cubicBezTo>
                <a:cubicBezTo>
                  <a:pt x="894" y="1441"/>
                  <a:pt x="894" y="1441"/>
                  <a:pt x="894" y="1441"/>
                </a:cubicBezTo>
                <a:cubicBezTo>
                  <a:pt x="868" y="1441"/>
                  <a:pt x="847" y="1461"/>
                  <a:pt x="847" y="1487"/>
                </a:cubicBezTo>
                <a:cubicBezTo>
                  <a:pt x="847" y="2082"/>
                  <a:pt x="847" y="2082"/>
                  <a:pt x="847" y="2082"/>
                </a:cubicBezTo>
                <a:cubicBezTo>
                  <a:pt x="847" y="2108"/>
                  <a:pt x="868" y="2128"/>
                  <a:pt x="894" y="2128"/>
                </a:cubicBezTo>
                <a:cubicBezTo>
                  <a:pt x="1488" y="2128"/>
                  <a:pt x="1488" y="2128"/>
                  <a:pt x="1488" y="2128"/>
                </a:cubicBezTo>
                <a:cubicBezTo>
                  <a:pt x="1514" y="2128"/>
                  <a:pt x="1535" y="2108"/>
                  <a:pt x="1535" y="2082"/>
                </a:cubicBezTo>
                <a:cubicBezTo>
                  <a:pt x="1535" y="1487"/>
                  <a:pt x="1535" y="1487"/>
                  <a:pt x="1535" y="1487"/>
                </a:cubicBezTo>
                <a:cubicBezTo>
                  <a:pt x="1535" y="1461"/>
                  <a:pt x="1514" y="1441"/>
                  <a:pt x="1488" y="1441"/>
                </a:cubicBezTo>
                <a:cubicBezTo>
                  <a:pt x="1237" y="1441"/>
                  <a:pt x="1237" y="1441"/>
                  <a:pt x="1237" y="1441"/>
                </a:cubicBezTo>
                <a:cubicBezTo>
                  <a:pt x="1237" y="1124"/>
                  <a:pt x="1237" y="1124"/>
                  <a:pt x="1237" y="1124"/>
                </a:cubicBezTo>
                <a:cubicBezTo>
                  <a:pt x="1423" y="1124"/>
                  <a:pt x="1423" y="1124"/>
                  <a:pt x="1423" y="1124"/>
                </a:cubicBezTo>
                <a:cubicBezTo>
                  <a:pt x="1448" y="1124"/>
                  <a:pt x="1469" y="1104"/>
                  <a:pt x="1469" y="1078"/>
                </a:cubicBezTo>
                <a:cubicBezTo>
                  <a:pt x="1469" y="1052"/>
                  <a:pt x="1448" y="1031"/>
                  <a:pt x="1423" y="1031"/>
                </a:cubicBezTo>
                <a:cubicBezTo>
                  <a:pt x="1237" y="1031"/>
                  <a:pt x="1237" y="1031"/>
                  <a:pt x="1237" y="1031"/>
                </a:cubicBezTo>
                <a:cubicBezTo>
                  <a:pt x="1237" y="836"/>
                  <a:pt x="1237" y="836"/>
                  <a:pt x="1237" y="836"/>
                </a:cubicBezTo>
                <a:cubicBezTo>
                  <a:pt x="1934" y="836"/>
                  <a:pt x="1934" y="836"/>
                  <a:pt x="1934" y="836"/>
                </a:cubicBezTo>
                <a:cubicBezTo>
                  <a:pt x="1960" y="836"/>
                  <a:pt x="1981" y="815"/>
                  <a:pt x="1981" y="790"/>
                </a:cubicBezTo>
                <a:cubicBezTo>
                  <a:pt x="1981" y="46"/>
                  <a:pt x="1981" y="46"/>
                  <a:pt x="1981" y="46"/>
                </a:cubicBezTo>
                <a:cubicBezTo>
                  <a:pt x="1981" y="20"/>
                  <a:pt x="1960" y="0"/>
                  <a:pt x="1934" y="0"/>
                </a:cubicBezTo>
                <a:close/>
                <a:moveTo>
                  <a:pt x="595" y="1533"/>
                </a:moveTo>
                <a:cubicBezTo>
                  <a:pt x="595" y="2036"/>
                  <a:pt x="595" y="2036"/>
                  <a:pt x="595" y="2036"/>
                </a:cubicBezTo>
                <a:cubicBezTo>
                  <a:pt x="93" y="2036"/>
                  <a:pt x="93" y="2036"/>
                  <a:pt x="93" y="2036"/>
                </a:cubicBezTo>
                <a:cubicBezTo>
                  <a:pt x="93" y="1533"/>
                  <a:pt x="93" y="1533"/>
                  <a:pt x="93" y="1533"/>
                </a:cubicBezTo>
                <a:lnTo>
                  <a:pt x="595" y="1533"/>
                </a:lnTo>
                <a:close/>
                <a:moveTo>
                  <a:pt x="1442" y="1533"/>
                </a:moveTo>
                <a:cubicBezTo>
                  <a:pt x="1442" y="2036"/>
                  <a:pt x="1442" y="2036"/>
                  <a:pt x="1442" y="2036"/>
                </a:cubicBezTo>
                <a:cubicBezTo>
                  <a:pt x="940" y="2036"/>
                  <a:pt x="940" y="2036"/>
                  <a:pt x="940" y="2036"/>
                </a:cubicBezTo>
                <a:cubicBezTo>
                  <a:pt x="940" y="1533"/>
                  <a:pt x="940" y="1533"/>
                  <a:pt x="940" y="1533"/>
                </a:cubicBezTo>
                <a:lnTo>
                  <a:pt x="1442" y="1533"/>
                </a:lnTo>
                <a:close/>
                <a:moveTo>
                  <a:pt x="1888" y="743"/>
                </a:moveTo>
                <a:cubicBezTo>
                  <a:pt x="493" y="743"/>
                  <a:pt x="493" y="743"/>
                  <a:pt x="493" y="743"/>
                </a:cubicBezTo>
                <a:cubicBezTo>
                  <a:pt x="493" y="278"/>
                  <a:pt x="493" y="278"/>
                  <a:pt x="493" y="278"/>
                </a:cubicBezTo>
                <a:cubicBezTo>
                  <a:pt x="808" y="278"/>
                  <a:pt x="808" y="278"/>
                  <a:pt x="808" y="278"/>
                </a:cubicBezTo>
                <a:cubicBezTo>
                  <a:pt x="834" y="278"/>
                  <a:pt x="855" y="258"/>
                  <a:pt x="855" y="232"/>
                </a:cubicBezTo>
                <a:cubicBezTo>
                  <a:pt x="855" y="206"/>
                  <a:pt x="834" y="185"/>
                  <a:pt x="808" y="185"/>
                </a:cubicBezTo>
                <a:cubicBezTo>
                  <a:pt x="493" y="185"/>
                  <a:pt x="493" y="185"/>
                  <a:pt x="493" y="185"/>
                </a:cubicBezTo>
                <a:cubicBezTo>
                  <a:pt x="493" y="93"/>
                  <a:pt x="493" y="93"/>
                  <a:pt x="493" y="93"/>
                </a:cubicBezTo>
                <a:cubicBezTo>
                  <a:pt x="1888" y="93"/>
                  <a:pt x="1888" y="93"/>
                  <a:pt x="1888" y="93"/>
                </a:cubicBezTo>
                <a:cubicBezTo>
                  <a:pt x="1888" y="743"/>
                  <a:pt x="1888" y="743"/>
                  <a:pt x="1888" y="743"/>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60" descr="line">
            <a:extLst>
              <a:ext uri="{FF2B5EF4-FFF2-40B4-BE49-F238E27FC236}">
                <a16:creationId xmlns:a16="http://schemas.microsoft.com/office/drawing/2014/main" id="{E7846572-D210-4AC1-8A88-D6BB5371F012}"/>
              </a:ext>
            </a:extLst>
          </p:cNvPr>
          <p:cNvSpPr>
            <a:spLocks noEditPoints="1"/>
          </p:cNvSpPr>
          <p:nvPr/>
        </p:nvSpPr>
        <p:spPr bwMode="auto">
          <a:xfrm>
            <a:off x="7685195" y="2936861"/>
            <a:ext cx="151909" cy="242331"/>
          </a:xfrm>
          <a:custGeom>
            <a:avLst/>
            <a:gdLst>
              <a:gd name="T0" fmla="*/ 641 w 688"/>
              <a:gd name="T1" fmla="*/ 410 h 1097"/>
              <a:gd name="T2" fmla="*/ 383 w 688"/>
              <a:gd name="T3" fmla="*/ 410 h 1097"/>
              <a:gd name="T4" fmla="*/ 383 w 688"/>
              <a:gd name="T5" fmla="*/ 47 h 1097"/>
              <a:gd name="T6" fmla="*/ 337 w 688"/>
              <a:gd name="T7" fmla="*/ 0 h 1097"/>
              <a:gd name="T8" fmla="*/ 82 w 688"/>
              <a:gd name="T9" fmla="*/ 0 h 1097"/>
              <a:gd name="T10" fmla="*/ 36 w 688"/>
              <a:gd name="T11" fmla="*/ 47 h 1097"/>
              <a:gd name="T12" fmla="*/ 82 w 688"/>
              <a:gd name="T13" fmla="*/ 93 h 1097"/>
              <a:gd name="T14" fmla="*/ 290 w 688"/>
              <a:gd name="T15" fmla="*/ 93 h 1097"/>
              <a:gd name="T16" fmla="*/ 290 w 688"/>
              <a:gd name="T17" fmla="*/ 410 h 1097"/>
              <a:gd name="T18" fmla="*/ 46 w 688"/>
              <a:gd name="T19" fmla="*/ 410 h 1097"/>
              <a:gd name="T20" fmla="*/ 0 w 688"/>
              <a:gd name="T21" fmla="*/ 456 h 1097"/>
              <a:gd name="T22" fmla="*/ 0 w 688"/>
              <a:gd name="T23" fmla="*/ 1051 h 1097"/>
              <a:gd name="T24" fmla="*/ 46 w 688"/>
              <a:gd name="T25" fmla="*/ 1097 h 1097"/>
              <a:gd name="T26" fmla="*/ 641 w 688"/>
              <a:gd name="T27" fmla="*/ 1097 h 1097"/>
              <a:gd name="T28" fmla="*/ 688 w 688"/>
              <a:gd name="T29" fmla="*/ 1051 h 1097"/>
              <a:gd name="T30" fmla="*/ 688 w 688"/>
              <a:gd name="T31" fmla="*/ 456 h 1097"/>
              <a:gd name="T32" fmla="*/ 641 w 688"/>
              <a:gd name="T33" fmla="*/ 410 h 1097"/>
              <a:gd name="T34" fmla="*/ 595 w 688"/>
              <a:gd name="T35" fmla="*/ 1005 h 1097"/>
              <a:gd name="T36" fmla="*/ 93 w 688"/>
              <a:gd name="T37" fmla="*/ 1005 h 1097"/>
              <a:gd name="T38" fmla="*/ 93 w 688"/>
              <a:gd name="T39" fmla="*/ 502 h 1097"/>
              <a:gd name="T40" fmla="*/ 595 w 688"/>
              <a:gd name="T41" fmla="*/ 502 h 1097"/>
              <a:gd name="T42" fmla="*/ 595 w 688"/>
              <a:gd name="T43" fmla="*/ 1005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8" h="1097">
                <a:moveTo>
                  <a:pt x="641" y="410"/>
                </a:moveTo>
                <a:cubicBezTo>
                  <a:pt x="383" y="410"/>
                  <a:pt x="383" y="410"/>
                  <a:pt x="383" y="410"/>
                </a:cubicBezTo>
                <a:cubicBezTo>
                  <a:pt x="383" y="47"/>
                  <a:pt x="383" y="47"/>
                  <a:pt x="383" y="47"/>
                </a:cubicBezTo>
                <a:cubicBezTo>
                  <a:pt x="383" y="21"/>
                  <a:pt x="363" y="0"/>
                  <a:pt x="337" y="0"/>
                </a:cubicBezTo>
                <a:cubicBezTo>
                  <a:pt x="82" y="0"/>
                  <a:pt x="82" y="0"/>
                  <a:pt x="82" y="0"/>
                </a:cubicBezTo>
                <a:cubicBezTo>
                  <a:pt x="56" y="0"/>
                  <a:pt x="36" y="21"/>
                  <a:pt x="36" y="47"/>
                </a:cubicBezTo>
                <a:cubicBezTo>
                  <a:pt x="36" y="73"/>
                  <a:pt x="56" y="93"/>
                  <a:pt x="82" y="93"/>
                </a:cubicBezTo>
                <a:cubicBezTo>
                  <a:pt x="290" y="93"/>
                  <a:pt x="290" y="93"/>
                  <a:pt x="290" y="93"/>
                </a:cubicBezTo>
                <a:cubicBezTo>
                  <a:pt x="290" y="410"/>
                  <a:pt x="290" y="410"/>
                  <a:pt x="290" y="410"/>
                </a:cubicBezTo>
                <a:cubicBezTo>
                  <a:pt x="46" y="410"/>
                  <a:pt x="46" y="410"/>
                  <a:pt x="46" y="410"/>
                </a:cubicBezTo>
                <a:cubicBezTo>
                  <a:pt x="20" y="410"/>
                  <a:pt x="0" y="430"/>
                  <a:pt x="0" y="456"/>
                </a:cubicBezTo>
                <a:cubicBezTo>
                  <a:pt x="0" y="1051"/>
                  <a:pt x="0" y="1051"/>
                  <a:pt x="0" y="1051"/>
                </a:cubicBezTo>
                <a:cubicBezTo>
                  <a:pt x="0" y="1077"/>
                  <a:pt x="20" y="1097"/>
                  <a:pt x="46" y="1097"/>
                </a:cubicBezTo>
                <a:cubicBezTo>
                  <a:pt x="641" y="1097"/>
                  <a:pt x="641" y="1097"/>
                  <a:pt x="641" y="1097"/>
                </a:cubicBezTo>
                <a:cubicBezTo>
                  <a:pt x="667" y="1097"/>
                  <a:pt x="688" y="1077"/>
                  <a:pt x="688" y="1051"/>
                </a:cubicBezTo>
                <a:cubicBezTo>
                  <a:pt x="688" y="456"/>
                  <a:pt x="688" y="456"/>
                  <a:pt x="688" y="456"/>
                </a:cubicBezTo>
                <a:cubicBezTo>
                  <a:pt x="688" y="430"/>
                  <a:pt x="667" y="410"/>
                  <a:pt x="641" y="410"/>
                </a:cubicBezTo>
                <a:close/>
                <a:moveTo>
                  <a:pt x="595" y="1005"/>
                </a:moveTo>
                <a:cubicBezTo>
                  <a:pt x="93" y="1005"/>
                  <a:pt x="93" y="1005"/>
                  <a:pt x="93" y="1005"/>
                </a:cubicBezTo>
                <a:cubicBezTo>
                  <a:pt x="93" y="502"/>
                  <a:pt x="93" y="502"/>
                  <a:pt x="93" y="502"/>
                </a:cubicBezTo>
                <a:cubicBezTo>
                  <a:pt x="595" y="502"/>
                  <a:pt x="595" y="502"/>
                  <a:pt x="595" y="502"/>
                </a:cubicBezTo>
                <a:lnTo>
                  <a:pt x="595" y="100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61" descr="line">
            <a:extLst>
              <a:ext uri="{FF2B5EF4-FFF2-40B4-BE49-F238E27FC236}">
                <a16:creationId xmlns:a16="http://schemas.microsoft.com/office/drawing/2014/main" id="{521A8BCB-0D4F-4E0F-A825-985627277DCD}"/>
              </a:ext>
            </a:extLst>
          </p:cNvPr>
          <p:cNvSpPr>
            <a:spLocks/>
          </p:cNvSpPr>
          <p:nvPr/>
        </p:nvSpPr>
        <p:spPr bwMode="auto">
          <a:xfrm>
            <a:off x="7521983" y="2749688"/>
            <a:ext cx="20797" cy="20797"/>
          </a:xfrm>
          <a:custGeom>
            <a:avLst/>
            <a:gdLst>
              <a:gd name="T0" fmla="*/ 79 w 93"/>
              <a:gd name="T1" fmla="*/ 14 h 93"/>
              <a:gd name="T2" fmla="*/ 47 w 93"/>
              <a:gd name="T3" fmla="*/ 0 h 93"/>
              <a:gd name="T4" fmla="*/ 14 w 93"/>
              <a:gd name="T5" fmla="*/ 14 h 93"/>
              <a:gd name="T6" fmla="*/ 0 w 93"/>
              <a:gd name="T7" fmla="*/ 47 h 93"/>
              <a:gd name="T8" fmla="*/ 14 w 93"/>
              <a:gd name="T9" fmla="*/ 80 h 93"/>
              <a:gd name="T10" fmla="*/ 47 w 93"/>
              <a:gd name="T11" fmla="*/ 93 h 93"/>
              <a:gd name="T12" fmla="*/ 79 w 93"/>
              <a:gd name="T13" fmla="*/ 80 h 93"/>
              <a:gd name="T14" fmla="*/ 93 w 93"/>
              <a:gd name="T15" fmla="*/ 47 h 93"/>
              <a:gd name="T16" fmla="*/ 79 w 93"/>
              <a:gd name="T17" fmla="*/ 1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3">
                <a:moveTo>
                  <a:pt x="79" y="14"/>
                </a:moveTo>
                <a:cubicBezTo>
                  <a:pt x="71" y="5"/>
                  <a:pt x="59" y="0"/>
                  <a:pt x="47" y="0"/>
                </a:cubicBezTo>
                <a:cubicBezTo>
                  <a:pt x="34" y="0"/>
                  <a:pt x="22" y="5"/>
                  <a:pt x="14" y="14"/>
                </a:cubicBezTo>
                <a:cubicBezTo>
                  <a:pt x="5" y="23"/>
                  <a:pt x="0" y="35"/>
                  <a:pt x="0" y="47"/>
                </a:cubicBezTo>
                <a:cubicBezTo>
                  <a:pt x="0" y="59"/>
                  <a:pt x="5" y="71"/>
                  <a:pt x="14" y="80"/>
                </a:cubicBezTo>
                <a:cubicBezTo>
                  <a:pt x="22" y="88"/>
                  <a:pt x="34" y="93"/>
                  <a:pt x="47" y="93"/>
                </a:cubicBezTo>
                <a:cubicBezTo>
                  <a:pt x="59" y="93"/>
                  <a:pt x="71" y="88"/>
                  <a:pt x="79" y="80"/>
                </a:cubicBezTo>
                <a:cubicBezTo>
                  <a:pt x="88" y="71"/>
                  <a:pt x="93" y="59"/>
                  <a:pt x="93" y="47"/>
                </a:cubicBezTo>
                <a:cubicBezTo>
                  <a:pt x="93" y="35"/>
                  <a:pt x="88" y="23"/>
                  <a:pt x="79" y="14"/>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65" descr="line">
            <a:extLst>
              <a:ext uri="{FF2B5EF4-FFF2-40B4-BE49-F238E27FC236}">
                <a16:creationId xmlns:a16="http://schemas.microsoft.com/office/drawing/2014/main" id="{DDB1C8B0-587C-4CB2-9F92-57BC140BC217}"/>
              </a:ext>
            </a:extLst>
          </p:cNvPr>
          <p:cNvSpPr>
            <a:spLocks noEditPoints="1"/>
          </p:cNvSpPr>
          <p:nvPr/>
        </p:nvSpPr>
        <p:spPr bwMode="auto">
          <a:xfrm>
            <a:off x="8545831" y="4239852"/>
            <a:ext cx="569912" cy="571500"/>
          </a:xfrm>
          <a:custGeom>
            <a:avLst/>
            <a:gdLst>
              <a:gd name="T0" fmla="*/ 2386 w 2386"/>
              <a:gd name="T1" fmla="*/ 0 h 2386"/>
              <a:gd name="T2" fmla="*/ 1420 w 2386"/>
              <a:gd name="T3" fmla="*/ 818 h 2386"/>
              <a:gd name="T4" fmla="*/ 1725 w 2386"/>
              <a:gd name="T5" fmla="*/ 934 h 2386"/>
              <a:gd name="T6" fmla="*/ 1641 w 2386"/>
              <a:gd name="T7" fmla="*/ 1004 h 2386"/>
              <a:gd name="T8" fmla="*/ 1868 w 2386"/>
              <a:gd name="T9" fmla="*/ 1083 h 2386"/>
              <a:gd name="T10" fmla="*/ 1193 w 2386"/>
              <a:gd name="T11" fmla="*/ 971 h 2386"/>
              <a:gd name="T12" fmla="*/ 519 w 2386"/>
              <a:gd name="T13" fmla="*/ 1083 h 2386"/>
              <a:gd name="T14" fmla="*/ 745 w 2386"/>
              <a:gd name="T15" fmla="*/ 1004 h 2386"/>
              <a:gd name="T16" fmla="*/ 662 w 2386"/>
              <a:gd name="T17" fmla="*/ 934 h 2386"/>
              <a:gd name="T18" fmla="*/ 967 w 2386"/>
              <a:gd name="T19" fmla="*/ 818 h 2386"/>
              <a:gd name="T20" fmla="*/ 745 w 2386"/>
              <a:gd name="T21" fmla="*/ 0 h 2386"/>
              <a:gd name="T22" fmla="*/ 897 w 2386"/>
              <a:gd name="T23" fmla="*/ 71 h 2386"/>
              <a:gd name="T24" fmla="*/ 71 w 2386"/>
              <a:gd name="T25" fmla="*/ 560 h 2386"/>
              <a:gd name="T26" fmla="*/ 633 w 2386"/>
              <a:gd name="T27" fmla="*/ 71 h 2386"/>
              <a:gd name="T28" fmla="*/ 0 w 2386"/>
              <a:gd name="T29" fmla="*/ 0 h 2386"/>
              <a:gd name="T30" fmla="*/ 329 w 2386"/>
              <a:gd name="T31" fmla="*/ 818 h 2386"/>
              <a:gd name="T32" fmla="*/ 222 w 2386"/>
              <a:gd name="T33" fmla="*/ 934 h 2386"/>
              <a:gd name="T34" fmla="*/ 449 w 2386"/>
              <a:gd name="T35" fmla="*/ 1004 h 2386"/>
              <a:gd name="T36" fmla="*/ 1050 w 2386"/>
              <a:gd name="T37" fmla="*/ 1154 h 2386"/>
              <a:gd name="T38" fmla="*/ 1158 w 2386"/>
              <a:gd name="T39" fmla="*/ 1382 h 2386"/>
              <a:gd name="T40" fmla="*/ 710 w 2386"/>
              <a:gd name="T41" fmla="*/ 1604 h 2386"/>
              <a:gd name="T42" fmla="*/ 780 w 2386"/>
              <a:gd name="T43" fmla="*/ 1452 h 2386"/>
              <a:gd name="T44" fmla="*/ 1606 w 2386"/>
              <a:gd name="T45" fmla="*/ 1942 h 2386"/>
              <a:gd name="T46" fmla="*/ 780 w 2386"/>
              <a:gd name="T47" fmla="*/ 1753 h 2386"/>
              <a:gd name="T48" fmla="*/ 710 w 2386"/>
              <a:gd name="T49" fmla="*/ 2199 h 2386"/>
              <a:gd name="T50" fmla="*/ 1015 w 2386"/>
              <a:gd name="T51" fmla="*/ 2316 h 2386"/>
              <a:gd name="T52" fmla="*/ 932 w 2386"/>
              <a:gd name="T53" fmla="*/ 2386 h 2386"/>
              <a:gd name="T54" fmla="*/ 1455 w 2386"/>
              <a:gd name="T55" fmla="*/ 2316 h 2386"/>
              <a:gd name="T56" fmla="*/ 1348 w 2386"/>
              <a:gd name="T57" fmla="*/ 2199 h 2386"/>
              <a:gd name="T58" fmla="*/ 1677 w 2386"/>
              <a:gd name="T59" fmla="*/ 1382 h 2386"/>
              <a:gd name="T60" fmla="*/ 1229 w 2386"/>
              <a:gd name="T61" fmla="*/ 1261 h 2386"/>
              <a:gd name="T62" fmla="*/ 1938 w 2386"/>
              <a:gd name="T63" fmla="*/ 1154 h 2386"/>
              <a:gd name="T64" fmla="*/ 2164 w 2386"/>
              <a:gd name="T65" fmla="*/ 1004 h 2386"/>
              <a:gd name="T66" fmla="*/ 2081 w 2386"/>
              <a:gd name="T67" fmla="*/ 934 h 2386"/>
              <a:gd name="T68" fmla="*/ 2386 w 2386"/>
              <a:gd name="T69" fmla="*/ 818 h 2386"/>
              <a:gd name="T70" fmla="*/ 71 w 2386"/>
              <a:gd name="T71" fmla="*/ 631 h 2386"/>
              <a:gd name="T72" fmla="*/ 897 w 2386"/>
              <a:gd name="T73" fmla="*/ 747 h 2386"/>
              <a:gd name="T74" fmla="*/ 401 w 2386"/>
              <a:gd name="T75" fmla="*/ 818 h 2386"/>
              <a:gd name="T76" fmla="*/ 590 w 2386"/>
              <a:gd name="T77" fmla="*/ 934 h 2386"/>
              <a:gd name="T78" fmla="*/ 401 w 2386"/>
              <a:gd name="T79" fmla="*/ 818 h 2386"/>
              <a:gd name="T80" fmla="*/ 1087 w 2386"/>
              <a:gd name="T81" fmla="*/ 2316 h 2386"/>
              <a:gd name="T82" fmla="*/ 1277 w 2386"/>
              <a:gd name="T83" fmla="*/ 2199 h 2386"/>
              <a:gd name="T84" fmla="*/ 780 w 2386"/>
              <a:gd name="T85" fmla="*/ 2129 h 2386"/>
              <a:gd name="T86" fmla="*/ 1606 w 2386"/>
              <a:gd name="T87" fmla="*/ 2013 h 2386"/>
              <a:gd name="T88" fmla="*/ 780 w 2386"/>
              <a:gd name="T89" fmla="*/ 2129 h 2386"/>
              <a:gd name="T90" fmla="*/ 1116 w 2386"/>
              <a:gd name="T91" fmla="*/ 1118 h 2386"/>
              <a:gd name="T92" fmla="*/ 1270 w 2386"/>
              <a:gd name="T93" fmla="*/ 1118 h 2386"/>
              <a:gd name="T94" fmla="*/ 1490 w 2386"/>
              <a:gd name="T95" fmla="*/ 747 h 2386"/>
              <a:gd name="T96" fmla="*/ 1940 w 2386"/>
              <a:gd name="T97" fmla="*/ 631 h 2386"/>
              <a:gd name="T98" fmla="*/ 1490 w 2386"/>
              <a:gd name="T99" fmla="*/ 560 h 2386"/>
              <a:gd name="T100" fmla="*/ 2316 w 2386"/>
              <a:gd name="T101" fmla="*/ 71 h 2386"/>
              <a:gd name="T102" fmla="*/ 2052 w 2386"/>
              <a:gd name="T103" fmla="*/ 560 h 2386"/>
              <a:gd name="T104" fmla="*/ 2316 w 2386"/>
              <a:gd name="T105" fmla="*/ 631 h 2386"/>
              <a:gd name="T106" fmla="*/ 1490 w 2386"/>
              <a:gd name="T107" fmla="*/ 747 h 2386"/>
              <a:gd name="T108" fmla="*/ 1796 w 2386"/>
              <a:gd name="T109" fmla="*/ 934 h 2386"/>
              <a:gd name="T110" fmla="*/ 1986 w 2386"/>
              <a:gd name="T111" fmla="*/ 818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6" h="2386">
                <a:moveTo>
                  <a:pt x="2386" y="818"/>
                </a:moveTo>
                <a:cubicBezTo>
                  <a:pt x="2386" y="0"/>
                  <a:pt x="2386" y="0"/>
                  <a:pt x="2386" y="0"/>
                </a:cubicBezTo>
                <a:cubicBezTo>
                  <a:pt x="1420" y="0"/>
                  <a:pt x="1420" y="0"/>
                  <a:pt x="1420" y="0"/>
                </a:cubicBezTo>
                <a:cubicBezTo>
                  <a:pt x="1420" y="818"/>
                  <a:pt x="1420" y="818"/>
                  <a:pt x="1420" y="818"/>
                </a:cubicBezTo>
                <a:cubicBezTo>
                  <a:pt x="1748" y="818"/>
                  <a:pt x="1748" y="818"/>
                  <a:pt x="1748" y="818"/>
                </a:cubicBezTo>
                <a:cubicBezTo>
                  <a:pt x="1725" y="934"/>
                  <a:pt x="1725" y="934"/>
                  <a:pt x="1725" y="934"/>
                </a:cubicBezTo>
                <a:cubicBezTo>
                  <a:pt x="1641" y="934"/>
                  <a:pt x="1641" y="934"/>
                  <a:pt x="1641" y="934"/>
                </a:cubicBezTo>
                <a:cubicBezTo>
                  <a:pt x="1641" y="1004"/>
                  <a:pt x="1641" y="1004"/>
                  <a:pt x="1641" y="1004"/>
                </a:cubicBezTo>
                <a:cubicBezTo>
                  <a:pt x="1868" y="1004"/>
                  <a:pt x="1868" y="1004"/>
                  <a:pt x="1868" y="1004"/>
                </a:cubicBezTo>
                <a:cubicBezTo>
                  <a:pt x="1868" y="1083"/>
                  <a:pt x="1868" y="1083"/>
                  <a:pt x="1868" y="1083"/>
                </a:cubicBezTo>
                <a:cubicBezTo>
                  <a:pt x="1336" y="1083"/>
                  <a:pt x="1336" y="1083"/>
                  <a:pt x="1336" y="1083"/>
                </a:cubicBezTo>
                <a:cubicBezTo>
                  <a:pt x="1320" y="1019"/>
                  <a:pt x="1262" y="971"/>
                  <a:pt x="1193" y="971"/>
                </a:cubicBezTo>
                <a:cubicBezTo>
                  <a:pt x="1124" y="971"/>
                  <a:pt x="1066" y="1019"/>
                  <a:pt x="1050" y="1083"/>
                </a:cubicBezTo>
                <a:cubicBezTo>
                  <a:pt x="519" y="1083"/>
                  <a:pt x="519" y="1083"/>
                  <a:pt x="519" y="1083"/>
                </a:cubicBezTo>
                <a:cubicBezTo>
                  <a:pt x="519" y="1004"/>
                  <a:pt x="519" y="1004"/>
                  <a:pt x="519" y="1004"/>
                </a:cubicBezTo>
                <a:cubicBezTo>
                  <a:pt x="745" y="1004"/>
                  <a:pt x="745" y="1004"/>
                  <a:pt x="745" y="1004"/>
                </a:cubicBezTo>
                <a:cubicBezTo>
                  <a:pt x="745" y="934"/>
                  <a:pt x="745" y="934"/>
                  <a:pt x="745" y="934"/>
                </a:cubicBezTo>
                <a:cubicBezTo>
                  <a:pt x="662" y="934"/>
                  <a:pt x="662" y="934"/>
                  <a:pt x="662" y="934"/>
                </a:cubicBezTo>
                <a:cubicBezTo>
                  <a:pt x="639" y="818"/>
                  <a:pt x="639" y="818"/>
                  <a:pt x="639" y="818"/>
                </a:cubicBezTo>
                <a:cubicBezTo>
                  <a:pt x="967" y="818"/>
                  <a:pt x="967" y="818"/>
                  <a:pt x="967" y="818"/>
                </a:cubicBezTo>
                <a:cubicBezTo>
                  <a:pt x="967" y="0"/>
                  <a:pt x="967" y="0"/>
                  <a:pt x="967" y="0"/>
                </a:cubicBezTo>
                <a:cubicBezTo>
                  <a:pt x="745" y="0"/>
                  <a:pt x="745" y="0"/>
                  <a:pt x="745" y="0"/>
                </a:cubicBezTo>
                <a:cubicBezTo>
                  <a:pt x="745" y="71"/>
                  <a:pt x="745" y="71"/>
                  <a:pt x="745" y="71"/>
                </a:cubicBezTo>
                <a:cubicBezTo>
                  <a:pt x="897" y="71"/>
                  <a:pt x="897" y="71"/>
                  <a:pt x="897" y="71"/>
                </a:cubicBezTo>
                <a:cubicBezTo>
                  <a:pt x="897" y="560"/>
                  <a:pt x="897" y="560"/>
                  <a:pt x="897" y="560"/>
                </a:cubicBezTo>
                <a:cubicBezTo>
                  <a:pt x="71" y="560"/>
                  <a:pt x="71" y="560"/>
                  <a:pt x="71" y="560"/>
                </a:cubicBezTo>
                <a:cubicBezTo>
                  <a:pt x="71" y="71"/>
                  <a:pt x="71" y="71"/>
                  <a:pt x="71" y="71"/>
                </a:cubicBezTo>
                <a:cubicBezTo>
                  <a:pt x="633" y="71"/>
                  <a:pt x="633" y="71"/>
                  <a:pt x="633" y="71"/>
                </a:cubicBezTo>
                <a:cubicBezTo>
                  <a:pt x="633" y="0"/>
                  <a:pt x="633" y="0"/>
                  <a:pt x="633" y="0"/>
                </a:cubicBezTo>
                <a:cubicBezTo>
                  <a:pt x="0" y="0"/>
                  <a:pt x="0" y="0"/>
                  <a:pt x="0" y="0"/>
                </a:cubicBezTo>
                <a:cubicBezTo>
                  <a:pt x="0" y="818"/>
                  <a:pt x="0" y="818"/>
                  <a:pt x="0" y="818"/>
                </a:cubicBezTo>
                <a:cubicBezTo>
                  <a:pt x="329" y="818"/>
                  <a:pt x="329" y="818"/>
                  <a:pt x="329" y="818"/>
                </a:cubicBezTo>
                <a:cubicBezTo>
                  <a:pt x="306" y="934"/>
                  <a:pt x="306" y="934"/>
                  <a:pt x="306" y="934"/>
                </a:cubicBezTo>
                <a:cubicBezTo>
                  <a:pt x="222" y="934"/>
                  <a:pt x="222" y="934"/>
                  <a:pt x="222" y="934"/>
                </a:cubicBezTo>
                <a:cubicBezTo>
                  <a:pt x="222" y="1004"/>
                  <a:pt x="222" y="1004"/>
                  <a:pt x="222" y="1004"/>
                </a:cubicBezTo>
                <a:cubicBezTo>
                  <a:pt x="449" y="1004"/>
                  <a:pt x="449" y="1004"/>
                  <a:pt x="449" y="1004"/>
                </a:cubicBezTo>
                <a:cubicBezTo>
                  <a:pt x="449" y="1154"/>
                  <a:pt x="449" y="1154"/>
                  <a:pt x="449" y="1154"/>
                </a:cubicBezTo>
                <a:cubicBezTo>
                  <a:pt x="1050" y="1154"/>
                  <a:pt x="1050" y="1154"/>
                  <a:pt x="1050" y="1154"/>
                </a:cubicBezTo>
                <a:cubicBezTo>
                  <a:pt x="1063" y="1207"/>
                  <a:pt x="1105" y="1248"/>
                  <a:pt x="1158" y="1261"/>
                </a:cubicBezTo>
                <a:cubicBezTo>
                  <a:pt x="1158" y="1382"/>
                  <a:pt x="1158" y="1382"/>
                  <a:pt x="1158" y="1382"/>
                </a:cubicBezTo>
                <a:cubicBezTo>
                  <a:pt x="710" y="1382"/>
                  <a:pt x="710" y="1382"/>
                  <a:pt x="710" y="1382"/>
                </a:cubicBezTo>
                <a:cubicBezTo>
                  <a:pt x="710" y="1604"/>
                  <a:pt x="710" y="1604"/>
                  <a:pt x="710" y="1604"/>
                </a:cubicBezTo>
                <a:cubicBezTo>
                  <a:pt x="780" y="1604"/>
                  <a:pt x="780" y="1604"/>
                  <a:pt x="780" y="1604"/>
                </a:cubicBezTo>
                <a:cubicBezTo>
                  <a:pt x="780" y="1452"/>
                  <a:pt x="780" y="1452"/>
                  <a:pt x="780" y="1452"/>
                </a:cubicBezTo>
                <a:cubicBezTo>
                  <a:pt x="1606" y="1452"/>
                  <a:pt x="1606" y="1452"/>
                  <a:pt x="1606" y="1452"/>
                </a:cubicBezTo>
                <a:cubicBezTo>
                  <a:pt x="1606" y="1942"/>
                  <a:pt x="1606" y="1942"/>
                  <a:pt x="1606" y="1942"/>
                </a:cubicBezTo>
                <a:cubicBezTo>
                  <a:pt x="780" y="1942"/>
                  <a:pt x="780" y="1942"/>
                  <a:pt x="780" y="1942"/>
                </a:cubicBezTo>
                <a:cubicBezTo>
                  <a:pt x="780" y="1753"/>
                  <a:pt x="780" y="1753"/>
                  <a:pt x="780" y="1753"/>
                </a:cubicBezTo>
                <a:cubicBezTo>
                  <a:pt x="710" y="1753"/>
                  <a:pt x="710" y="1753"/>
                  <a:pt x="710" y="1753"/>
                </a:cubicBezTo>
                <a:cubicBezTo>
                  <a:pt x="710" y="2199"/>
                  <a:pt x="710" y="2199"/>
                  <a:pt x="710" y="2199"/>
                </a:cubicBezTo>
                <a:cubicBezTo>
                  <a:pt x="1038" y="2199"/>
                  <a:pt x="1038" y="2199"/>
                  <a:pt x="1038" y="2199"/>
                </a:cubicBezTo>
                <a:cubicBezTo>
                  <a:pt x="1015" y="2316"/>
                  <a:pt x="1015" y="2316"/>
                  <a:pt x="1015" y="2316"/>
                </a:cubicBezTo>
                <a:cubicBezTo>
                  <a:pt x="932" y="2316"/>
                  <a:pt x="932" y="2316"/>
                  <a:pt x="932" y="2316"/>
                </a:cubicBezTo>
                <a:cubicBezTo>
                  <a:pt x="932" y="2386"/>
                  <a:pt x="932" y="2386"/>
                  <a:pt x="932" y="2386"/>
                </a:cubicBezTo>
                <a:cubicBezTo>
                  <a:pt x="1455" y="2386"/>
                  <a:pt x="1455" y="2386"/>
                  <a:pt x="1455" y="2386"/>
                </a:cubicBezTo>
                <a:cubicBezTo>
                  <a:pt x="1455" y="2316"/>
                  <a:pt x="1455" y="2316"/>
                  <a:pt x="1455" y="2316"/>
                </a:cubicBezTo>
                <a:cubicBezTo>
                  <a:pt x="1372" y="2316"/>
                  <a:pt x="1372" y="2316"/>
                  <a:pt x="1372" y="2316"/>
                </a:cubicBezTo>
                <a:cubicBezTo>
                  <a:pt x="1348" y="2199"/>
                  <a:pt x="1348" y="2199"/>
                  <a:pt x="1348" y="2199"/>
                </a:cubicBezTo>
                <a:cubicBezTo>
                  <a:pt x="1677" y="2199"/>
                  <a:pt x="1677" y="2199"/>
                  <a:pt x="1677" y="2199"/>
                </a:cubicBezTo>
                <a:cubicBezTo>
                  <a:pt x="1677" y="1382"/>
                  <a:pt x="1677" y="1382"/>
                  <a:pt x="1677" y="1382"/>
                </a:cubicBezTo>
                <a:cubicBezTo>
                  <a:pt x="1229" y="1382"/>
                  <a:pt x="1229" y="1382"/>
                  <a:pt x="1229" y="1382"/>
                </a:cubicBezTo>
                <a:cubicBezTo>
                  <a:pt x="1229" y="1261"/>
                  <a:pt x="1229" y="1261"/>
                  <a:pt x="1229" y="1261"/>
                </a:cubicBezTo>
                <a:cubicBezTo>
                  <a:pt x="1281" y="1248"/>
                  <a:pt x="1323" y="1207"/>
                  <a:pt x="1336" y="1154"/>
                </a:cubicBezTo>
                <a:cubicBezTo>
                  <a:pt x="1938" y="1154"/>
                  <a:pt x="1938" y="1154"/>
                  <a:pt x="1938" y="1154"/>
                </a:cubicBezTo>
                <a:cubicBezTo>
                  <a:pt x="1938" y="1004"/>
                  <a:pt x="1938" y="1004"/>
                  <a:pt x="1938" y="1004"/>
                </a:cubicBezTo>
                <a:cubicBezTo>
                  <a:pt x="2164" y="1004"/>
                  <a:pt x="2164" y="1004"/>
                  <a:pt x="2164" y="1004"/>
                </a:cubicBezTo>
                <a:cubicBezTo>
                  <a:pt x="2164" y="934"/>
                  <a:pt x="2164" y="934"/>
                  <a:pt x="2164" y="934"/>
                </a:cubicBezTo>
                <a:cubicBezTo>
                  <a:pt x="2081" y="934"/>
                  <a:pt x="2081" y="934"/>
                  <a:pt x="2081" y="934"/>
                </a:cubicBezTo>
                <a:cubicBezTo>
                  <a:pt x="2058" y="818"/>
                  <a:pt x="2058" y="818"/>
                  <a:pt x="2058" y="818"/>
                </a:cubicBezTo>
                <a:lnTo>
                  <a:pt x="2386" y="818"/>
                </a:lnTo>
                <a:close/>
                <a:moveTo>
                  <a:pt x="71" y="747"/>
                </a:moveTo>
                <a:cubicBezTo>
                  <a:pt x="71" y="631"/>
                  <a:pt x="71" y="631"/>
                  <a:pt x="71" y="631"/>
                </a:cubicBezTo>
                <a:cubicBezTo>
                  <a:pt x="897" y="631"/>
                  <a:pt x="897" y="631"/>
                  <a:pt x="897" y="631"/>
                </a:cubicBezTo>
                <a:cubicBezTo>
                  <a:pt x="897" y="747"/>
                  <a:pt x="897" y="747"/>
                  <a:pt x="897" y="747"/>
                </a:cubicBezTo>
                <a:lnTo>
                  <a:pt x="71" y="747"/>
                </a:lnTo>
                <a:close/>
                <a:moveTo>
                  <a:pt x="401" y="818"/>
                </a:moveTo>
                <a:cubicBezTo>
                  <a:pt x="567" y="818"/>
                  <a:pt x="567" y="818"/>
                  <a:pt x="567" y="818"/>
                </a:cubicBezTo>
                <a:cubicBezTo>
                  <a:pt x="590" y="934"/>
                  <a:pt x="590" y="934"/>
                  <a:pt x="590" y="934"/>
                </a:cubicBezTo>
                <a:cubicBezTo>
                  <a:pt x="377" y="934"/>
                  <a:pt x="377" y="934"/>
                  <a:pt x="377" y="934"/>
                </a:cubicBezTo>
                <a:lnTo>
                  <a:pt x="401" y="818"/>
                </a:lnTo>
                <a:close/>
                <a:moveTo>
                  <a:pt x="1300" y="2316"/>
                </a:moveTo>
                <a:cubicBezTo>
                  <a:pt x="1087" y="2316"/>
                  <a:pt x="1087" y="2316"/>
                  <a:pt x="1087" y="2316"/>
                </a:cubicBezTo>
                <a:cubicBezTo>
                  <a:pt x="1110" y="2199"/>
                  <a:pt x="1110" y="2199"/>
                  <a:pt x="1110" y="2199"/>
                </a:cubicBezTo>
                <a:cubicBezTo>
                  <a:pt x="1277" y="2199"/>
                  <a:pt x="1277" y="2199"/>
                  <a:pt x="1277" y="2199"/>
                </a:cubicBezTo>
                <a:lnTo>
                  <a:pt x="1300" y="2316"/>
                </a:lnTo>
                <a:close/>
                <a:moveTo>
                  <a:pt x="780" y="2129"/>
                </a:moveTo>
                <a:cubicBezTo>
                  <a:pt x="780" y="2013"/>
                  <a:pt x="780" y="2013"/>
                  <a:pt x="780" y="2013"/>
                </a:cubicBezTo>
                <a:cubicBezTo>
                  <a:pt x="1606" y="2013"/>
                  <a:pt x="1606" y="2013"/>
                  <a:pt x="1606" y="2013"/>
                </a:cubicBezTo>
                <a:cubicBezTo>
                  <a:pt x="1606" y="2129"/>
                  <a:pt x="1606" y="2129"/>
                  <a:pt x="1606" y="2129"/>
                </a:cubicBezTo>
                <a:lnTo>
                  <a:pt x="780" y="2129"/>
                </a:lnTo>
                <a:close/>
                <a:moveTo>
                  <a:pt x="1193" y="1195"/>
                </a:moveTo>
                <a:cubicBezTo>
                  <a:pt x="1151" y="1195"/>
                  <a:pt x="1116" y="1161"/>
                  <a:pt x="1116" y="1118"/>
                </a:cubicBezTo>
                <a:cubicBezTo>
                  <a:pt x="1116" y="1076"/>
                  <a:pt x="1151" y="1042"/>
                  <a:pt x="1193" y="1042"/>
                </a:cubicBezTo>
                <a:cubicBezTo>
                  <a:pt x="1236" y="1042"/>
                  <a:pt x="1270" y="1076"/>
                  <a:pt x="1270" y="1118"/>
                </a:cubicBezTo>
                <a:cubicBezTo>
                  <a:pt x="1270" y="1161"/>
                  <a:pt x="1236" y="1195"/>
                  <a:pt x="1193" y="1195"/>
                </a:cubicBezTo>
                <a:close/>
                <a:moveTo>
                  <a:pt x="1490" y="747"/>
                </a:moveTo>
                <a:cubicBezTo>
                  <a:pt x="1490" y="631"/>
                  <a:pt x="1490" y="631"/>
                  <a:pt x="1490" y="631"/>
                </a:cubicBezTo>
                <a:cubicBezTo>
                  <a:pt x="1940" y="631"/>
                  <a:pt x="1940" y="631"/>
                  <a:pt x="1940" y="631"/>
                </a:cubicBezTo>
                <a:cubicBezTo>
                  <a:pt x="1940" y="560"/>
                  <a:pt x="1940" y="560"/>
                  <a:pt x="1940" y="560"/>
                </a:cubicBezTo>
                <a:cubicBezTo>
                  <a:pt x="1490" y="560"/>
                  <a:pt x="1490" y="560"/>
                  <a:pt x="1490" y="560"/>
                </a:cubicBezTo>
                <a:cubicBezTo>
                  <a:pt x="1490" y="71"/>
                  <a:pt x="1490" y="71"/>
                  <a:pt x="1490" y="71"/>
                </a:cubicBezTo>
                <a:cubicBezTo>
                  <a:pt x="2316" y="71"/>
                  <a:pt x="2316" y="71"/>
                  <a:pt x="2316" y="71"/>
                </a:cubicBezTo>
                <a:cubicBezTo>
                  <a:pt x="2316" y="560"/>
                  <a:pt x="2316" y="560"/>
                  <a:pt x="2316" y="560"/>
                </a:cubicBezTo>
                <a:cubicBezTo>
                  <a:pt x="2052" y="560"/>
                  <a:pt x="2052" y="560"/>
                  <a:pt x="2052" y="560"/>
                </a:cubicBezTo>
                <a:cubicBezTo>
                  <a:pt x="2052" y="631"/>
                  <a:pt x="2052" y="631"/>
                  <a:pt x="2052" y="631"/>
                </a:cubicBezTo>
                <a:cubicBezTo>
                  <a:pt x="2316" y="631"/>
                  <a:pt x="2316" y="631"/>
                  <a:pt x="2316" y="631"/>
                </a:cubicBezTo>
                <a:cubicBezTo>
                  <a:pt x="2316" y="747"/>
                  <a:pt x="2316" y="747"/>
                  <a:pt x="2316" y="747"/>
                </a:cubicBezTo>
                <a:lnTo>
                  <a:pt x="1490" y="747"/>
                </a:lnTo>
                <a:close/>
                <a:moveTo>
                  <a:pt x="2009" y="934"/>
                </a:moveTo>
                <a:cubicBezTo>
                  <a:pt x="1796" y="934"/>
                  <a:pt x="1796" y="934"/>
                  <a:pt x="1796" y="934"/>
                </a:cubicBezTo>
                <a:cubicBezTo>
                  <a:pt x="1820" y="818"/>
                  <a:pt x="1820" y="818"/>
                  <a:pt x="1820" y="818"/>
                </a:cubicBezTo>
                <a:cubicBezTo>
                  <a:pt x="1986" y="818"/>
                  <a:pt x="1986" y="818"/>
                  <a:pt x="1986" y="818"/>
                </a:cubicBezTo>
                <a:lnTo>
                  <a:pt x="2009" y="9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6A473A7-67D1-4747-8669-0E4DF5D9ACE1}"/>
              </a:ext>
            </a:extLst>
          </p:cNvPr>
          <p:cNvSpPr>
            <a:spLocks noGrp="1"/>
          </p:cNvSpPr>
          <p:nvPr>
            <p:ph type="title"/>
          </p:nvPr>
        </p:nvSpPr>
        <p:spPr/>
        <p:txBody>
          <a:bodyPr/>
          <a:lstStyle/>
          <a:p>
            <a:r>
              <a:rPr lang="en-US" dirty="0"/>
              <a:t>Josefina Language Barriers</a:t>
            </a:r>
            <a:endParaRPr lang="es-UY" dirty="0"/>
          </a:p>
        </p:txBody>
      </p:sp>
      <p:sp>
        <p:nvSpPr>
          <p:cNvPr id="3" name="TextBox 2">
            <a:extLst>
              <a:ext uri="{FF2B5EF4-FFF2-40B4-BE49-F238E27FC236}">
                <a16:creationId xmlns:a16="http://schemas.microsoft.com/office/drawing/2014/main" id="{7DBAF141-EF60-A94B-8F1A-877E3728B9A7}"/>
              </a:ext>
            </a:extLst>
          </p:cNvPr>
          <p:cNvSpPr txBox="1"/>
          <p:nvPr/>
        </p:nvSpPr>
        <p:spPr>
          <a:xfrm>
            <a:off x="9763433" y="2035277"/>
            <a:ext cx="20649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Can access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 English</a:t>
            </a:r>
          </a:p>
        </p:txBody>
      </p:sp>
    </p:spTree>
    <p:extLst>
      <p:ext uri="{BB962C8B-B14F-4D97-AF65-F5344CB8AC3E}">
        <p14:creationId xmlns:p14="http://schemas.microsoft.com/office/powerpoint/2010/main" val="2793182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ACB6FE0-BF7F-FF45-9CE3-7C46123E8DDE}"/>
              </a:ext>
            </a:extLst>
          </p:cNvPr>
          <p:cNvSpPr>
            <a:spLocks noGrp="1"/>
          </p:cNvSpPr>
          <p:nvPr>
            <p:ph type="title"/>
          </p:nvPr>
        </p:nvSpPr>
        <p:spPr>
          <a:xfrm>
            <a:off x="193964" y="365125"/>
            <a:ext cx="11360727" cy="951057"/>
          </a:xfrm>
        </p:spPr>
        <p:txBody>
          <a:bodyPr>
            <a:normAutofit fontScale="90000"/>
          </a:bodyPr>
          <a:lstStyle/>
          <a:p>
            <a:pPr algn="r"/>
            <a:r>
              <a:rPr lang="en-US" sz="3600" dirty="0"/>
              <a:t>Language Learning Education Programs MA 2021</a:t>
            </a:r>
            <a:br>
              <a:rPr lang="en-US" sz="3600" dirty="0"/>
            </a:br>
            <a:r>
              <a:rPr lang="en-US" sz="3600" dirty="0"/>
              <a:t>Which program can eliminate the B-EL achievement gap?</a:t>
            </a:r>
          </a:p>
        </p:txBody>
      </p:sp>
      <p:graphicFrame>
        <p:nvGraphicFramePr>
          <p:cNvPr id="9" name="Table 9">
            <a:extLst>
              <a:ext uri="{FF2B5EF4-FFF2-40B4-BE49-F238E27FC236}">
                <a16:creationId xmlns:a16="http://schemas.microsoft.com/office/drawing/2014/main" id="{BAE214DF-C2B3-1F4E-A86B-B78828D545F9}"/>
              </a:ext>
            </a:extLst>
          </p:cNvPr>
          <p:cNvGraphicFramePr>
            <a:graphicFrameLocks noGrp="1"/>
          </p:cNvGraphicFramePr>
          <p:nvPr>
            <p:ph idx="1"/>
            <p:extLst>
              <p:ext uri="{D42A27DB-BD31-4B8C-83A1-F6EECF244321}">
                <p14:modId xmlns:p14="http://schemas.microsoft.com/office/powerpoint/2010/main" val="800785240"/>
              </p:ext>
            </p:extLst>
          </p:nvPr>
        </p:nvGraphicFramePr>
        <p:xfrm>
          <a:off x="838200" y="1396132"/>
          <a:ext cx="10716491" cy="4358640"/>
        </p:xfrm>
        <a:graphic>
          <a:graphicData uri="http://schemas.openxmlformats.org/drawingml/2006/table">
            <a:tbl>
              <a:tblPr firstRow="1" bandRow="1">
                <a:tableStyleId>{5C22544A-7EE6-4342-B048-85BDC9FD1C3A}</a:tableStyleId>
              </a:tblPr>
              <a:tblGrid>
                <a:gridCol w="1849582">
                  <a:extLst>
                    <a:ext uri="{9D8B030D-6E8A-4147-A177-3AD203B41FA5}">
                      <a16:colId xmlns:a16="http://schemas.microsoft.com/office/drawing/2014/main" val="437019199"/>
                    </a:ext>
                  </a:extLst>
                </a:gridCol>
                <a:gridCol w="3408218">
                  <a:extLst>
                    <a:ext uri="{9D8B030D-6E8A-4147-A177-3AD203B41FA5}">
                      <a16:colId xmlns:a16="http://schemas.microsoft.com/office/drawing/2014/main" val="3805500171"/>
                    </a:ext>
                  </a:extLst>
                </a:gridCol>
                <a:gridCol w="3593690">
                  <a:extLst>
                    <a:ext uri="{9D8B030D-6E8A-4147-A177-3AD203B41FA5}">
                      <a16:colId xmlns:a16="http://schemas.microsoft.com/office/drawing/2014/main" val="2476054239"/>
                    </a:ext>
                  </a:extLst>
                </a:gridCol>
                <a:gridCol w="1865001">
                  <a:extLst>
                    <a:ext uri="{9D8B030D-6E8A-4147-A177-3AD203B41FA5}">
                      <a16:colId xmlns:a16="http://schemas.microsoft.com/office/drawing/2014/main" val="1752588245"/>
                    </a:ext>
                  </a:extLst>
                </a:gridCol>
              </a:tblGrid>
              <a:tr h="370840">
                <a:tc>
                  <a:txBody>
                    <a:bodyPr/>
                    <a:lstStyle/>
                    <a:p>
                      <a:r>
                        <a:rPr lang="en-US"/>
                        <a:t>RANK</a:t>
                      </a:r>
                    </a:p>
                  </a:txBody>
                  <a:tcPr/>
                </a:tc>
                <a:tc>
                  <a:txBody>
                    <a:bodyPr/>
                    <a:lstStyle/>
                    <a:p>
                      <a:r>
                        <a:rPr lang="en-US"/>
                        <a:t>Type</a:t>
                      </a:r>
                    </a:p>
                  </a:txBody>
                  <a:tcPr/>
                </a:tc>
                <a:tc>
                  <a:txBody>
                    <a:bodyPr/>
                    <a:lstStyle/>
                    <a:p>
                      <a:r>
                        <a:rPr lang="en-US"/>
                        <a:t>Grade level Achievement</a:t>
                      </a:r>
                    </a:p>
                  </a:txBody>
                  <a:tcPr/>
                </a:tc>
                <a:tc>
                  <a:txBody>
                    <a:bodyPr/>
                    <a:lstStyle/>
                    <a:p>
                      <a:r>
                        <a:rPr lang="en-US"/>
                        <a:t>Proficiency in 2 languages</a:t>
                      </a:r>
                    </a:p>
                  </a:txBody>
                  <a:tcPr/>
                </a:tc>
                <a:extLst>
                  <a:ext uri="{0D108BD9-81ED-4DB2-BD59-A6C34878D82A}">
                    <a16:rowId xmlns:a16="http://schemas.microsoft.com/office/drawing/2014/main" val="3033309924"/>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bg1">
                              <a:lumMod val="95000"/>
                            </a:schemeClr>
                          </a:solidFill>
                          <a:effectLst/>
                          <a:uLnTx/>
                          <a:uFillTx/>
                        </a:rPr>
                        <a:t>1st</a:t>
                      </a:r>
                    </a:p>
                  </a:txBody>
                  <a:tcPr>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lumMod val="95000"/>
                            </a:schemeClr>
                          </a:solidFill>
                          <a:effectLst/>
                          <a:uLnTx/>
                          <a:uFillTx/>
                        </a:rPr>
                        <a:t>Two Way Bilingual Programs</a:t>
                      </a:r>
                    </a:p>
                  </a:txBody>
                  <a:tcPr>
                    <a:solidFill>
                      <a:schemeClr val="accent6">
                        <a:lumMod val="75000"/>
                      </a:schemeClr>
                    </a:solidFill>
                  </a:tcPr>
                </a:tc>
                <a:tc>
                  <a:txBody>
                    <a:bodyPr/>
                    <a:lstStyle/>
                    <a:p>
                      <a:r>
                        <a:rPr lang="en-US" sz="2000" b="1" dirty="0">
                          <a:solidFill>
                            <a:schemeClr val="bg1">
                              <a:lumMod val="95000"/>
                            </a:schemeClr>
                          </a:solidFill>
                        </a:rPr>
                        <a:t>YES</a:t>
                      </a:r>
                    </a:p>
                  </a:txBody>
                  <a:tcPr>
                    <a:solidFill>
                      <a:schemeClr val="accent6">
                        <a:lumMod val="75000"/>
                      </a:schemeClr>
                    </a:solidFill>
                  </a:tcPr>
                </a:tc>
                <a:tc>
                  <a:txBody>
                    <a:bodyPr/>
                    <a:lstStyle/>
                    <a:p>
                      <a:r>
                        <a:rPr lang="en-US" sz="2000" b="1" dirty="0">
                          <a:solidFill>
                            <a:schemeClr val="bg1">
                              <a:lumMod val="95000"/>
                            </a:schemeClr>
                          </a:solidFill>
                        </a:rPr>
                        <a:t>YES</a:t>
                      </a:r>
                    </a:p>
                  </a:txBody>
                  <a:tcPr>
                    <a:solidFill>
                      <a:schemeClr val="accent6">
                        <a:lumMod val="75000"/>
                      </a:schemeClr>
                    </a:solidFill>
                  </a:tcPr>
                </a:tc>
                <a:extLst>
                  <a:ext uri="{0D108BD9-81ED-4DB2-BD59-A6C34878D82A}">
                    <a16:rowId xmlns:a16="http://schemas.microsoft.com/office/drawing/2014/main" val="2494430985"/>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2nd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rPr>
                        <a:t>Transitional Bilingual Education</a:t>
                      </a:r>
                    </a:p>
                  </a:txBody>
                  <a:tcPr/>
                </a:tc>
                <a:tc>
                  <a:txBody>
                    <a:bodyPr/>
                    <a:lstStyle/>
                    <a:p>
                      <a:r>
                        <a:rPr lang="en-US" sz="2000" b="1"/>
                        <a:t>YES</a:t>
                      </a:r>
                    </a:p>
                  </a:txBody>
                  <a:tcPr/>
                </a:tc>
                <a:tc>
                  <a:txBody>
                    <a:bodyPr/>
                    <a:lstStyle/>
                    <a:p>
                      <a:r>
                        <a:rPr lang="en-US" sz="2000" b="1"/>
                        <a:t>No</a:t>
                      </a:r>
                    </a:p>
                  </a:txBody>
                  <a:tcPr/>
                </a:tc>
                <a:extLst>
                  <a:ext uri="{0D108BD9-81ED-4DB2-BD59-A6C34878D82A}">
                    <a16:rowId xmlns:a16="http://schemas.microsoft.com/office/drawing/2014/main" val="3813621712"/>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3rd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rPr>
                        <a:t>Sheltered English Immersion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ysClr val="windowText" lastClr="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t>NO </a:t>
                      </a:r>
                      <a:r>
                        <a:rPr kumimoji="0" lang="en-US" sz="2000" b="1" i="0" u="none" strike="noStrike" kern="0" cap="none" spc="0" normalizeH="0" baseline="0" noProof="0">
                          <a:ln>
                            <a:noFill/>
                          </a:ln>
                          <a:solidFill>
                            <a:sysClr val="windowText" lastClr="000000"/>
                          </a:solidFill>
                          <a:effectLst/>
                          <a:uLnTx/>
                          <a:uFillTx/>
                        </a:rPr>
                        <a:t>(Failure Rate  (70-80% students MCAS after 5 yrs.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See </a:t>
                      </a:r>
                      <a:r>
                        <a:rPr kumimoji="0" lang="en-US" sz="1600" b="0" i="1" u="none" strike="noStrike" kern="0" cap="none" spc="0" normalizeH="0" baseline="0" noProof="0">
                          <a:ln>
                            <a:noFill/>
                          </a:ln>
                          <a:solidFill>
                            <a:sysClr val="windowText" lastClr="000000"/>
                          </a:solidFill>
                          <a:effectLst/>
                          <a:uLnTx/>
                          <a:uFillTx/>
                        </a:rPr>
                        <a:t>Halting the Race to the Bottom</a:t>
                      </a:r>
                      <a:r>
                        <a:rPr kumimoji="0" lang="en-US" sz="1800" b="0" i="0" u="none" strike="noStrike" kern="0" cap="none" spc="0" normalizeH="0" baseline="0" noProof="0">
                          <a:ln>
                            <a:noFill/>
                          </a:ln>
                          <a:solidFill>
                            <a:sysClr val="windowText" lastClr="000000"/>
                          </a:solidFill>
                          <a:effectLst/>
                          <a:uLnTx/>
                          <a:uFillTx/>
                        </a:rPr>
                        <a:t>… research report</a:t>
                      </a:r>
                      <a:endParaRPr kumimoji="0" lang="en-US" sz="2000" b="0" i="0" u="none" strike="noStrike" kern="0" cap="none" spc="0" normalizeH="0" baseline="0" noProof="0">
                        <a:ln>
                          <a:noFill/>
                        </a:ln>
                        <a:solidFill>
                          <a:sysClr val="windowText" lastClr="000000"/>
                        </a:solidFill>
                        <a:effectLst/>
                        <a:uLnTx/>
                        <a:uFillTx/>
                      </a:endParaRPr>
                    </a:p>
                  </a:txBody>
                  <a:tcPr/>
                </a:tc>
                <a:tc>
                  <a:txBody>
                    <a:bodyPr/>
                    <a:lstStyle/>
                    <a:p>
                      <a:r>
                        <a:rPr lang="en-US" sz="2000" b="1"/>
                        <a:t>No</a:t>
                      </a:r>
                    </a:p>
                  </a:txBody>
                  <a:tcPr/>
                </a:tc>
                <a:extLst>
                  <a:ext uri="{0D108BD9-81ED-4DB2-BD59-A6C34878D82A}">
                    <a16:rowId xmlns:a16="http://schemas.microsoft.com/office/drawing/2014/main" val="3649349461"/>
                  </a:ext>
                </a:extLst>
              </a:tr>
              <a:tr h="37084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ysClr val="windowText" lastClr="000000"/>
                          </a:solidFill>
                          <a:effectLst/>
                          <a:uLnTx/>
                          <a:uFillTx/>
                        </a:rPr>
                        <a:t>4th</a:t>
                      </a:r>
                    </a:p>
                  </a:txBody>
                  <a:tcPr/>
                </a:tc>
                <a:tc>
                  <a:txBody>
                    <a:bodyPr/>
                    <a:lstStyle/>
                    <a:p>
                      <a:r>
                        <a:rPr lang="en-US" sz="2400" b="1" err="1"/>
                        <a:t>OptOut</a:t>
                      </a:r>
                      <a:endParaRPr lang="en-US" sz="2400" b="1"/>
                    </a:p>
                    <a:p>
                      <a:endParaRPr lang="en-US" sz="2400" b="1"/>
                    </a:p>
                  </a:txBody>
                  <a:tcPr/>
                </a:tc>
                <a:tc>
                  <a:txBody>
                    <a:bodyPr/>
                    <a:lstStyle/>
                    <a:p>
                      <a:r>
                        <a:rPr lang="en-US" sz="2000" b="1"/>
                        <a:t>NA</a:t>
                      </a:r>
                    </a:p>
                  </a:txBody>
                  <a:tcPr/>
                </a:tc>
                <a:tc>
                  <a:txBody>
                    <a:bodyPr/>
                    <a:lstStyle/>
                    <a:p>
                      <a:r>
                        <a:rPr lang="en-US" sz="2000" b="1" dirty="0"/>
                        <a:t>NA</a:t>
                      </a:r>
                    </a:p>
                  </a:txBody>
                  <a:tcPr/>
                </a:tc>
                <a:extLst>
                  <a:ext uri="{0D108BD9-81ED-4DB2-BD59-A6C34878D82A}">
                    <a16:rowId xmlns:a16="http://schemas.microsoft.com/office/drawing/2014/main" val="3363998265"/>
                  </a:ext>
                </a:extLst>
              </a:tr>
            </a:tbl>
          </a:graphicData>
        </a:graphic>
      </p:graphicFrame>
      <p:sp>
        <p:nvSpPr>
          <p:cNvPr id="11" name="Oval 10" descr="scales of justice">
            <a:extLst>
              <a:ext uri="{FF2B5EF4-FFF2-40B4-BE49-F238E27FC236}">
                <a16:creationId xmlns:a16="http://schemas.microsoft.com/office/drawing/2014/main" id="{FECB1101-3358-E049-998A-3B35F64D49FF}"/>
              </a:ext>
            </a:extLst>
          </p:cNvPr>
          <p:cNvSpPr/>
          <p:nvPr/>
        </p:nvSpPr>
        <p:spPr>
          <a:xfrm>
            <a:off x="568037" y="152400"/>
            <a:ext cx="1330036" cy="1163782"/>
          </a:xfrm>
          <a:prstGeom prst="ellipse">
            <a:avLst/>
          </a:prstGeom>
          <a:blipFill rotWithShape="1">
            <a:blip r:embed="rId2"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552463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43346" y="356322"/>
            <a:ext cx="11748654" cy="701731"/>
          </a:xfrm>
          <a:noFill/>
        </p:spPr>
        <p:txBody>
          <a:bodyPr vert="horz" wrap="square" lIns="91440" tIns="45720" rIns="91440" bIns="45720" rtlCol="0" anchor="b">
            <a:spAutoFit/>
          </a:bodyPr>
          <a:lstStyle/>
          <a:p>
            <a:pPr>
              <a:spcBef>
                <a:spcPts val="1000"/>
              </a:spcBef>
              <a:buFont typeface="Arial" panose="020B0604020202020204" pitchFamily="34" charset="0"/>
            </a:pPr>
            <a:r>
              <a:rPr lang="en-US" b="1" err="1">
                <a:ea typeface="+mn-ea"/>
                <a:cs typeface="+mn-cs"/>
              </a:rPr>
              <a:t>FYI:Documentos</a:t>
            </a:r>
            <a:r>
              <a:rPr lang="en-US" b="1">
                <a:ea typeface="+mn-ea"/>
                <a:cs typeface="+mn-cs"/>
              </a:rPr>
              <a:t> de </a:t>
            </a:r>
            <a:r>
              <a:rPr lang="en-US" b="1" err="1">
                <a:ea typeface="+mn-ea"/>
                <a:cs typeface="+mn-cs"/>
              </a:rPr>
              <a:t>investigações</a:t>
            </a:r>
            <a:r>
              <a:rPr lang="en-US" b="1">
                <a:ea typeface="+mn-ea"/>
                <a:cs typeface="+mn-cs"/>
              </a:rPr>
              <a:t> </a:t>
            </a:r>
            <a:r>
              <a:rPr lang="en-US" b="1" err="1">
                <a:ea typeface="+mn-ea"/>
                <a:cs typeface="+mn-cs"/>
              </a:rPr>
              <a:t>recentes</a:t>
            </a:r>
            <a:r>
              <a:rPr lang="en-US" b="1">
                <a:ea typeface="+mn-ea"/>
                <a:cs typeface="+mn-cs"/>
              </a:rPr>
              <a:t> </a:t>
            </a:r>
            <a:r>
              <a:rPr lang="en-US" b="1" err="1">
                <a:ea typeface="+mn-ea"/>
                <a:cs typeface="+mn-cs"/>
              </a:rPr>
              <a:t>em</a:t>
            </a:r>
            <a:r>
              <a:rPr lang="en-US" b="1">
                <a:ea typeface="+mn-ea"/>
                <a:cs typeface="+mn-cs"/>
              </a:rPr>
              <a:t> MA</a:t>
            </a:r>
          </a:p>
        </p:txBody>
      </p:sp>
      <p:sp>
        <p:nvSpPr>
          <p:cNvPr id="10" name="Text Placeholder 9"/>
          <p:cNvSpPr>
            <a:spLocks noGrp="1"/>
          </p:cNvSpPr>
          <p:nvPr>
            <p:ph type="body" idx="1"/>
          </p:nvPr>
        </p:nvSpPr>
        <p:spPr>
          <a:xfrm>
            <a:off x="1049338" y="1731982"/>
            <a:ext cx="2438228" cy="535531"/>
          </a:xfrm>
          <a:noFill/>
        </p:spPr>
        <p:txBody>
          <a:bodyPr wrap="square" rtlCol="0">
            <a:spAutoFit/>
          </a:bodyPr>
          <a:lstStyle/>
          <a:p>
            <a:pPr>
              <a:spcBef>
                <a:spcPts val="0"/>
              </a:spcBef>
            </a:pPr>
            <a:r>
              <a:rPr lang="en-US" sz="1600"/>
              <a:t>Halting the Race to </a:t>
            </a:r>
          </a:p>
          <a:p>
            <a:pPr>
              <a:spcBef>
                <a:spcPts val="0"/>
              </a:spcBef>
            </a:pPr>
            <a:r>
              <a:rPr lang="en-US" sz="1600"/>
              <a:t>The Bottom</a:t>
            </a:r>
            <a:r>
              <a:rPr lang="mr-IN" sz="1600"/>
              <a:t>…</a:t>
            </a:r>
            <a:r>
              <a:rPr lang="en-US" sz="1600"/>
              <a:t> 2010</a:t>
            </a:r>
          </a:p>
        </p:txBody>
      </p:sp>
      <p:pic>
        <p:nvPicPr>
          <p:cNvPr id="14" name="Content Placeholder 13" descr="image of white paper"/>
          <p:cNvPicPr>
            <a:picLocks noGrp="1" noChangeAspect="1"/>
          </p:cNvPicPr>
          <p:nvPr>
            <p:ph sz="half" idx="2"/>
          </p:nvPr>
        </p:nvPicPr>
        <p:blipFill>
          <a:blip r:embed="rId2" cstate="screen">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1038677" y="2293691"/>
            <a:ext cx="2489563" cy="3395630"/>
          </a:xfrm>
        </p:spPr>
      </p:pic>
      <p:sp>
        <p:nvSpPr>
          <p:cNvPr id="12" name="Text Placeholder 11"/>
          <p:cNvSpPr>
            <a:spLocks noGrp="1"/>
          </p:cNvSpPr>
          <p:nvPr>
            <p:ph type="body" sz="quarter" idx="3"/>
          </p:nvPr>
        </p:nvSpPr>
        <p:spPr>
          <a:xfrm>
            <a:off x="3731833" y="1399167"/>
            <a:ext cx="2674742" cy="823912"/>
          </a:xfrm>
        </p:spPr>
        <p:txBody>
          <a:bodyPr>
            <a:normAutofit/>
          </a:bodyPr>
          <a:lstStyle/>
          <a:p>
            <a:pPr>
              <a:spcBef>
                <a:spcPts val="0"/>
              </a:spcBef>
            </a:pPr>
            <a:r>
              <a:rPr lang="en-US" sz="2000"/>
              <a:t> </a:t>
            </a:r>
            <a:r>
              <a:rPr lang="en-US" sz="1600">
                <a:latin typeface="Avenir Next Condensed" panose="020B0506020202020204" pitchFamily="34" charset="0"/>
              </a:rPr>
              <a:t>Imperative for Change</a:t>
            </a:r>
            <a:r>
              <a:rPr lang="mr-IN" sz="1600">
                <a:latin typeface="Avenir Next Condensed" panose="020B0506020202020204" pitchFamily="34" charset="0"/>
              </a:rPr>
              <a:t>…</a:t>
            </a:r>
            <a:endParaRPr lang="en-US" sz="1600">
              <a:latin typeface="Avenir Next Condensed" panose="020B0506020202020204" pitchFamily="34" charset="0"/>
            </a:endParaRPr>
          </a:p>
          <a:p>
            <a:pPr>
              <a:spcBef>
                <a:spcPts val="0"/>
              </a:spcBef>
            </a:pPr>
            <a:r>
              <a:rPr lang="en-US" sz="1600">
                <a:latin typeface="Avenir Next Condensed" panose="020B0506020202020204" pitchFamily="34" charset="0"/>
              </a:rPr>
              <a:t> ELLSWD in MA  (2011)</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mserpa@lesley.edu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96FB5-1AA7-0F4C-B1A7-4A71C8B76CE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TextBox 15"/>
          <p:cNvSpPr txBox="1"/>
          <p:nvPr/>
        </p:nvSpPr>
        <p:spPr>
          <a:xfrm>
            <a:off x="917160" y="5761427"/>
            <a:ext cx="32620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http://scholarworks.umb.edu/gaston_pubs/107/</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7" name="TextBox 16"/>
          <p:cNvSpPr txBox="1"/>
          <p:nvPr/>
        </p:nvSpPr>
        <p:spPr>
          <a:xfrm>
            <a:off x="4400310" y="5825072"/>
            <a:ext cx="326204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http://scholarworks.umb.edu/gaston_pubs/152/</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6" name="Picture 5" descr="image of white paper">
            <a:extLst>
              <a:ext uri="{FF2B5EF4-FFF2-40B4-BE49-F238E27FC236}">
                <a16:creationId xmlns:a16="http://schemas.microsoft.com/office/drawing/2014/main" id="{36880415-6815-6142-A2CA-DE6B1B1F1D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2287" y="2267513"/>
            <a:ext cx="2156913" cy="3452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EF3CE238-6E03-D34D-88A0-EEA52E90FD29}"/>
              </a:ext>
            </a:extLst>
          </p:cNvPr>
          <p:cNvSpPr txBox="1"/>
          <p:nvPr/>
        </p:nvSpPr>
        <p:spPr>
          <a:xfrm>
            <a:off x="6528554" y="1638304"/>
            <a:ext cx="24594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English Language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with Disabilities (2014)</a:t>
            </a:r>
            <a:endPar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image of white paper">
            <a:extLst>
              <a:ext uri="{FF2B5EF4-FFF2-40B4-BE49-F238E27FC236}">
                <a16:creationId xmlns:a16="http://schemas.microsoft.com/office/drawing/2014/main" id="{E02506E8-53E1-1E4A-A224-54A171132E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1959" y="2174875"/>
            <a:ext cx="2402202" cy="3633262"/>
          </a:xfrm>
          <a:prstGeom prst="rect">
            <a:avLst/>
          </a:prstGeom>
        </p:spPr>
      </p:pic>
      <p:sp>
        <p:nvSpPr>
          <p:cNvPr id="11" name="TextBox 10">
            <a:extLst>
              <a:ext uri="{FF2B5EF4-FFF2-40B4-BE49-F238E27FC236}">
                <a16:creationId xmlns:a16="http://schemas.microsoft.com/office/drawing/2014/main" id="{0C593FF6-94A4-6C4C-A70D-AADBCC7FF1E7}"/>
              </a:ext>
            </a:extLst>
          </p:cNvPr>
          <p:cNvSpPr txBox="1"/>
          <p:nvPr/>
        </p:nvSpPr>
        <p:spPr>
          <a:xfrm>
            <a:off x="9067800" y="5867400"/>
            <a:ext cx="260475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hlinkClick r:id="rId7"/>
              </a:rPr>
              <a:t>https://number1forsome.org</a:t>
            </a:r>
            <a:endPar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0CDAE0D-3131-FC41-8CFD-78A364E96331}"/>
              </a:ext>
            </a:extLst>
          </p:cNvPr>
          <p:cNvSpPr txBox="1"/>
          <p:nvPr/>
        </p:nvSpPr>
        <p:spPr>
          <a:xfrm>
            <a:off x="9258300" y="1676400"/>
            <a:ext cx="185191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err="1">
                <a:ln>
                  <a:noFill/>
                </a:ln>
                <a:solidFill>
                  <a:prstClr val="black"/>
                </a:solidFill>
                <a:effectLst/>
                <a:uLnTx/>
                <a:uFillTx/>
                <a:latin typeface="Calibri" panose="020F0502020204030204"/>
                <a:ea typeface="+mn-ea"/>
                <a:cs typeface="+mn-cs"/>
              </a:rPr>
              <a:t>Number</a:t>
            </a:r>
            <a:r>
              <a:rPr kumimoji="0" lang="es-ES_tradnl" sz="1600" b="1" i="0" u="none" strike="noStrike" kern="1200" cap="none" spc="0" normalizeH="0" baseline="0" noProof="0">
                <a:ln>
                  <a:noFill/>
                </a:ln>
                <a:solidFill>
                  <a:prstClr val="black"/>
                </a:solidFill>
                <a:effectLst/>
                <a:uLnTx/>
                <a:uFillTx/>
                <a:latin typeface="Calibri" panose="020F0502020204030204"/>
                <a:ea typeface="+mn-ea"/>
                <a:cs typeface="+mn-cs"/>
              </a:rPr>
              <a:t> 1 </a:t>
            </a:r>
            <a:r>
              <a:rPr kumimoji="0" lang="es-ES_tradnl" sz="1600" b="1" i="0" u="none" strike="noStrike" kern="1200" cap="none" spc="0" normalizeH="0" baseline="0" noProof="0" err="1">
                <a:ln>
                  <a:noFill/>
                </a:ln>
                <a:solidFill>
                  <a:prstClr val="black"/>
                </a:solidFill>
                <a:effectLst/>
                <a:uLnTx/>
                <a:uFillTx/>
                <a:latin typeface="Calibri" panose="020F0502020204030204"/>
                <a:ea typeface="+mn-ea"/>
                <a:cs typeface="+mn-cs"/>
              </a:rPr>
              <a:t>for</a:t>
            </a:r>
            <a:r>
              <a:rPr kumimoji="0" lang="es-ES_tradnl" sz="16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ES_tradnl" sz="1600" b="1" i="0" u="none" strike="noStrike" kern="1200" cap="none" spc="0" normalizeH="0" baseline="0" noProof="0" err="1">
                <a:ln>
                  <a:noFill/>
                </a:ln>
                <a:solidFill>
                  <a:prstClr val="black"/>
                </a:solidFill>
                <a:effectLst/>
                <a:uLnTx/>
                <a:uFillTx/>
                <a:latin typeface="Calibri" panose="020F0502020204030204"/>
                <a:ea typeface="+mn-ea"/>
                <a:cs typeface="+mn-cs"/>
              </a:rPr>
              <a:t>Some</a:t>
            </a:r>
            <a:endParaRPr kumimoji="0" lang="es-ES_tradnl"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600" b="1" i="0" u="none" strike="noStrike" kern="1200" cap="none" spc="0" normalizeH="0" baseline="0" noProof="0">
                <a:ln>
                  <a:noFill/>
                </a:ln>
                <a:solidFill>
                  <a:prstClr val="black"/>
                </a:solidFill>
                <a:effectLst/>
                <a:uLnTx/>
                <a:uFillTx/>
                <a:latin typeface="Calibri" panose="020F0502020204030204"/>
                <a:ea typeface="+mn-ea"/>
                <a:cs typeface="+mn-cs"/>
              </a:rPr>
              <a:t>(2018)</a:t>
            </a:r>
          </a:p>
        </p:txBody>
      </p:sp>
      <p:pic>
        <p:nvPicPr>
          <p:cNvPr id="18" name="Picture 17" descr="Children at school">
            <a:hlinkClick r:id="rId8"/>
            <a:extLst>
              <a:ext uri="{FF2B5EF4-FFF2-40B4-BE49-F238E27FC236}">
                <a16:creationId xmlns:a16="http://schemas.microsoft.com/office/drawing/2014/main" id="{F50051A8-53E2-BD47-9B70-0E05A9315A5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89220" y="2267512"/>
            <a:ext cx="2617355" cy="3421809"/>
          </a:xfrm>
          <a:prstGeom prst="rect">
            <a:avLst/>
          </a:prstGeom>
          <a:effectLst/>
        </p:spPr>
      </p:pic>
      <p:sp>
        <p:nvSpPr>
          <p:cNvPr id="19" name="TextBox 18">
            <a:extLst>
              <a:ext uri="{FF2B5EF4-FFF2-40B4-BE49-F238E27FC236}">
                <a16:creationId xmlns:a16="http://schemas.microsoft.com/office/drawing/2014/main" id="{FA04AEC6-3FCF-144C-9B6D-75695F6F6E2C}"/>
              </a:ext>
            </a:extLst>
          </p:cNvPr>
          <p:cNvSpPr txBox="1"/>
          <p:nvPr/>
        </p:nvSpPr>
        <p:spPr>
          <a:xfrm>
            <a:off x="423063" y="1001553"/>
            <a:ext cx="349172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660066"/>
                </a:solidFill>
                <a:effectLst/>
                <a:uLnTx/>
                <a:uFillTx/>
                <a:latin typeface="Calibri" panose="020F0502020204030204"/>
                <a:ea typeface="+mn-ea"/>
                <a:cs typeface="+mn-cs"/>
              </a:rPr>
              <a:t>Research</a:t>
            </a:r>
            <a:r>
              <a:rPr kumimoji="0" lang="en-US" sz="3200" b="1" i="0" u="none" strike="noStrike" kern="1200" cap="none" spc="0" normalizeH="0" baseline="0" noProof="0">
                <a:ln>
                  <a:noFill/>
                </a:ln>
                <a:solidFill>
                  <a:srgbClr val="037F03"/>
                </a:solidFill>
                <a:effectLst/>
                <a:uLnTx/>
                <a:uFillTx/>
                <a:latin typeface="Calibri" panose="020F0502020204030204"/>
                <a:ea typeface="+mn-ea"/>
                <a:cs typeface="+mn-cs"/>
              </a:rPr>
              <a:t> </a:t>
            </a:r>
            <a:r>
              <a:rPr kumimoji="0" lang="en-US" sz="3200" b="0" i="1" u="none" strike="noStrike" kern="1200" cap="none" spc="0" normalizeH="0" baseline="0" noProof="0">
                <a:ln>
                  <a:noFill/>
                </a:ln>
                <a:solidFill>
                  <a:prstClr val="white">
                    <a:lumMod val="50000"/>
                  </a:prstClr>
                </a:solidFill>
                <a:effectLst/>
                <a:uLnTx/>
                <a:uFillTx/>
                <a:latin typeface="Baskerville"/>
                <a:ea typeface="+mn-ea"/>
                <a:cs typeface="Baskerville"/>
              </a:rPr>
              <a:t>- </a:t>
            </a:r>
            <a:r>
              <a:rPr kumimoji="0" lang="en-US" sz="3200" b="0" i="1" u="none" strike="noStrike" kern="1200" cap="none" spc="0" normalizeH="0" baseline="0" noProof="0">
                <a:ln>
                  <a:noFill/>
                </a:ln>
                <a:solidFill>
                  <a:prstClr val="white">
                    <a:lumMod val="25000"/>
                  </a:prstClr>
                </a:solidFill>
                <a:effectLst/>
                <a:uLnTx/>
                <a:uFillTx/>
                <a:latin typeface="Baskerville"/>
                <a:ea typeface="+mn-ea"/>
                <a:cs typeface="Baskerville"/>
              </a:rPr>
              <a:t>factors  </a:t>
            </a:r>
          </a:p>
        </p:txBody>
      </p:sp>
    </p:spTree>
    <p:extLst>
      <p:ext uri="{BB962C8B-B14F-4D97-AF65-F5344CB8AC3E}">
        <p14:creationId xmlns:p14="http://schemas.microsoft.com/office/powerpoint/2010/main" val="831077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1" name="Rectangle 3">
            <a:extLst>
              <a:ext uri="{FF2B5EF4-FFF2-40B4-BE49-F238E27FC236}">
                <a16:creationId xmlns:a16="http://schemas.microsoft.com/office/drawing/2014/main" id="{749F5027-3D7B-A74F-AED7-DCCE14811C02}"/>
              </a:ext>
            </a:extLst>
          </p:cNvPr>
          <p:cNvSpPr>
            <a:spLocks noGrp="1" noChangeArrowheads="1"/>
          </p:cNvSpPr>
          <p:nvPr>
            <p:ph type="body" idx="1"/>
          </p:nvPr>
        </p:nvSpPr>
        <p:spPr>
          <a:xfrm>
            <a:off x="5221862" y="1719618"/>
            <a:ext cx="5948831" cy="4334629"/>
          </a:xfrm>
        </p:spPr>
        <p:txBody>
          <a:bodyPr anchor="ctr">
            <a:normAutofit/>
          </a:bodyPr>
          <a:lstStyle/>
          <a:p>
            <a:pPr eaLnBrk="1" hangingPunct="1">
              <a:buFont typeface="Arial" panose="020B0604020202020204" pitchFamily="34" charset="0"/>
              <a:buNone/>
            </a:pPr>
            <a:r>
              <a:rPr lang="en-US" altLang="en-US">
                <a:solidFill>
                  <a:srgbClr val="FEFFFF"/>
                </a:solidFill>
                <a:ea typeface="ＭＳ Ｐゴシック" panose="020B0600070205080204" pitchFamily="34" charset="-128"/>
              </a:rPr>
              <a:t>CULTURAL: What is in a Name?</a:t>
            </a:r>
          </a:p>
          <a:p>
            <a:pPr marL="342900" indent="-342900">
              <a:buAutoNum type="arabicPeriod"/>
            </a:pPr>
            <a:r>
              <a:rPr lang="en-US" altLang="en-US" sz="1800" b="1"/>
              <a:t>What is your full name?</a:t>
            </a:r>
          </a:p>
          <a:p>
            <a:pPr marL="0" indent="0">
              <a:buNone/>
            </a:pPr>
            <a:r>
              <a:rPr lang="en-US" altLang="en-US" sz="1800" b="1"/>
              <a:t>	</a:t>
            </a:r>
            <a:r>
              <a:rPr lang="en-US" altLang="en-US" sz="1800" b="1">
                <a:solidFill>
                  <a:schemeClr val="accent4"/>
                </a:solidFill>
              </a:rPr>
              <a:t>Maria </a:t>
            </a:r>
            <a:r>
              <a:rPr lang="en-US" altLang="en-US" sz="1800" b="1">
                <a:solidFill>
                  <a:schemeClr val="bg1">
                    <a:lumMod val="65000"/>
                  </a:schemeClr>
                </a:solidFill>
              </a:rPr>
              <a:t>de</a:t>
            </a:r>
            <a:r>
              <a:rPr lang="en-US" altLang="en-US" sz="1800" b="1">
                <a:solidFill>
                  <a:schemeClr val="accent6">
                    <a:lumMod val="60000"/>
                    <a:lumOff val="40000"/>
                  </a:schemeClr>
                </a:solidFill>
              </a:rPr>
              <a:t> Lourdes</a:t>
            </a:r>
          </a:p>
          <a:p>
            <a:pPr>
              <a:buNone/>
            </a:pPr>
            <a:r>
              <a:rPr lang="en-US" altLang="en-US" sz="1800" b="1"/>
              <a:t>2. Are you named after anyone?</a:t>
            </a:r>
          </a:p>
          <a:p>
            <a:pPr>
              <a:buNone/>
            </a:pPr>
            <a:r>
              <a:rPr lang="en-US" altLang="en-US" sz="1800" b="1"/>
              <a:t>		</a:t>
            </a:r>
            <a:r>
              <a:rPr lang="en-US" altLang="en-US" sz="1800">
                <a:solidFill>
                  <a:srgbClr val="FFC000"/>
                </a:solidFill>
              </a:rPr>
              <a:t>my mother</a:t>
            </a:r>
          </a:p>
          <a:p>
            <a:pPr>
              <a:buNone/>
            </a:pPr>
            <a:r>
              <a:rPr lang="en-US" altLang="en-US" sz="1800" b="1"/>
              <a:t>3. What does your name mean?</a:t>
            </a:r>
          </a:p>
          <a:p>
            <a:pPr>
              <a:buNone/>
            </a:pPr>
            <a:r>
              <a:rPr lang="en-US" altLang="en-US" sz="1800" b="1"/>
              <a:t>		</a:t>
            </a:r>
            <a:r>
              <a:rPr lang="en-US" altLang="en-US" sz="1800">
                <a:solidFill>
                  <a:srgbClr val="AB2C6E"/>
                </a:solidFill>
                <a:latin typeface="Stone Sans OS ITCTT-SemiIta" charset="0"/>
              </a:rPr>
              <a:t> </a:t>
            </a:r>
            <a:r>
              <a:rPr lang="en-US" altLang="en-US" sz="1800">
                <a:solidFill>
                  <a:srgbClr val="FFC000"/>
                </a:solidFill>
                <a:latin typeface="Stone Sans OS ITCTT-SemiIta" charset="0"/>
              </a:rPr>
              <a:t>Religious name honoring Blessed Mary (Christian)</a:t>
            </a:r>
            <a:endParaRPr lang="en-US" altLang="en-US" sz="1800" b="1">
              <a:solidFill>
                <a:srgbClr val="FFC000"/>
              </a:solidFill>
            </a:endParaRPr>
          </a:p>
          <a:p>
            <a:pPr>
              <a:buNone/>
            </a:pPr>
            <a:endParaRPr lang="en-US" altLang="en-US" sz="1100"/>
          </a:p>
          <a:p>
            <a:pPr>
              <a:buNone/>
            </a:pPr>
            <a:endParaRPr lang="en-US" altLang="en-US" sz="1800" b="1"/>
          </a:p>
          <a:p>
            <a:pPr eaLnBrk="1" hangingPunct="1">
              <a:buFont typeface="Arial" panose="020B0604020202020204" pitchFamily="34" charset="0"/>
              <a:buNone/>
            </a:pPr>
            <a:endParaRPr lang="en-US" altLang="en-US" sz="1800">
              <a:solidFill>
                <a:srgbClr val="FEFFFF"/>
              </a:solidFill>
              <a:ea typeface="ＭＳ Ｐゴシック" panose="020B0600070205080204" pitchFamily="34" charset="-128"/>
            </a:endParaRPr>
          </a:p>
        </p:txBody>
      </p:sp>
      <p:sp>
        <p:nvSpPr>
          <p:cNvPr id="4" name="Footer Placeholder 3">
            <a:extLst>
              <a:ext uri="{FF2B5EF4-FFF2-40B4-BE49-F238E27FC236}">
                <a16:creationId xmlns:a16="http://schemas.microsoft.com/office/drawing/2014/main" id="{00564F46-12B2-ED49-897F-94DA24976ECD}"/>
              </a:ext>
            </a:extLst>
          </p:cNvPr>
          <p:cNvSpPr>
            <a:spLocks noGrp="1"/>
          </p:cNvSpPr>
          <p:nvPr>
            <p:ph type="title" idx="4294967295"/>
          </p:nvPr>
        </p:nvSpPr>
        <p:spPr>
          <a:xfrm>
            <a:off x="795338" y="6381750"/>
            <a:ext cx="6757987" cy="3206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mserpa@lesley.edu</a:t>
            </a:r>
          </a:p>
        </p:txBody>
      </p:sp>
      <p:sp>
        <p:nvSpPr>
          <p:cNvPr id="10" name="Oval 9" descr="image of different colored hands joined around the world">
            <a:extLst>
              <a:ext uri="{FF2B5EF4-FFF2-40B4-BE49-F238E27FC236}">
                <a16:creationId xmlns:a16="http://schemas.microsoft.com/office/drawing/2014/main" id="{826612BA-C368-2946-8C88-6434AE9646DD}"/>
              </a:ext>
            </a:extLst>
          </p:cNvPr>
          <p:cNvSpPr/>
          <p:nvPr/>
        </p:nvSpPr>
        <p:spPr>
          <a:xfrm>
            <a:off x="1018314" y="2036619"/>
            <a:ext cx="2737164" cy="2737164"/>
          </a:xfrm>
          <a:prstGeom prst="ellipse">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739564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0C6C30-372D-D342-B8F4-26B47A4C77BC}"/>
              </a:ext>
            </a:extLst>
          </p:cNvPr>
          <p:cNvSpPr>
            <a:spLocks noGrp="1"/>
          </p:cNvSpPr>
          <p:nvPr>
            <p:ph type="ctrTitle"/>
          </p:nvPr>
        </p:nvSpPr>
        <p:spPr/>
        <p:txBody>
          <a:bodyPr/>
          <a:lstStyle/>
          <a:p>
            <a:r>
              <a:rPr lang="en-US" b="1">
                <a:solidFill>
                  <a:schemeClr val="accent1"/>
                </a:solidFill>
              </a:rPr>
              <a:t>Where do we need to go?</a:t>
            </a:r>
          </a:p>
        </p:txBody>
      </p:sp>
      <p:sp>
        <p:nvSpPr>
          <p:cNvPr id="4" name="Subtitle 3">
            <a:extLst>
              <a:ext uri="{FF2B5EF4-FFF2-40B4-BE49-F238E27FC236}">
                <a16:creationId xmlns:a16="http://schemas.microsoft.com/office/drawing/2014/main" id="{F4CE3491-8652-4242-B9F4-3AA092A9A3CC}"/>
              </a:ext>
            </a:extLst>
          </p:cNvPr>
          <p:cNvSpPr>
            <a:spLocks noGrp="1"/>
          </p:cNvSpPr>
          <p:nvPr>
            <p:ph type="subTitle" idx="1"/>
          </p:nvPr>
        </p:nvSpPr>
        <p:spPr/>
        <p:txBody>
          <a:bodyPr/>
          <a:lstStyle/>
          <a:p>
            <a:r>
              <a:rPr lang="en-US" altLang="en-US" b="1">
                <a:solidFill>
                  <a:srgbClr val="7F7F7F"/>
                </a:solidFill>
                <a:latin typeface="Edwardian Script ITC" panose="030303020407070D0804" pitchFamily="66" charset="77"/>
                <a:ea typeface="ＭＳ Ｐゴシック" panose="020B0600070205080204" pitchFamily="34" charset="-128"/>
              </a:rPr>
              <a:t>Bilingual English Language Learners</a:t>
            </a:r>
          </a:p>
          <a:p>
            <a:r>
              <a:rPr lang="en-US"/>
              <a:t>What do we need to do now?</a:t>
            </a:r>
          </a:p>
        </p:txBody>
      </p:sp>
    </p:spTree>
    <p:extLst>
      <p:ext uri="{BB962C8B-B14F-4D97-AF65-F5344CB8AC3E}">
        <p14:creationId xmlns:p14="http://schemas.microsoft.com/office/powerpoint/2010/main" val="2710019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34F04-9887-E440-85CE-F94AF9E1B81B}"/>
              </a:ext>
            </a:extLst>
          </p:cNvPr>
          <p:cNvSpPr>
            <a:spLocks noGrp="1"/>
          </p:cNvSpPr>
          <p:nvPr>
            <p:ph type="title"/>
          </p:nvPr>
        </p:nvSpPr>
        <p:spPr>
          <a:xfrm>
            <a:off x="674237" y="581888"/>
            <a:ext cx="3994954" cy="5441950"/>
          </a:xfrm>
        </p:spPr>
        <p:txBody>
          <a:bodyPr vert="horz" lIns="91440" tIns="45720" rIns="91440" bIns="45720" rtlCol="0" anchor="b">
            <a:normAutofit fontScale="90000"/>
          </a:bodyPr>
          <a:lstStyle/>
          <a:p>
            <a:pPr algn="ctr"/>
            <a:r>
              <a:rPr lang="en-US" sz="4800" b="1" kern="1200" err="1">
                <a:solidFill>
                  <a:srgbClr val="002060"/>
                </a:solidFill>
                <a:latin typeface="+mj-lt"/>
                <a:ea typeface="+mj-ea"/>
                <a:cs typeface="+mj-cs"/>
              </a:rPr>
              <a:t>Tod@s</a:t>
            </a:r>
            <a:r>
              <a:rPr lang="en-US" sz="4800" b="1" kern="1200">
                <a:solidFill>
                  <a:srgbClr val="002060"/>
                </a:solidFill>
                <a:latin typeface="+mj-lt"/>
                <a:ea typeface="+mj-ea"/>
                <a:cs typeface="+mj-cs"/>
              </a:rPr>
              <a:t> </a:t>
            </a:r>
            <a:br>
              <a:rPr lang="en-US" sz="4800" b="1" kern="1200">
                <a:solidFill>
                  <a:srgbClr val="002060"/>
                </a:solidFill>
                <a:latin typeface="+mj-lt"/>
                <a:ea typeface="+mj-ea"/>
                <a:cs typeface="+mj-cs"/>
              </a:rPr>
            </a:br>
            <a:r>
              <a:rPr lang="en-US" sz="4800" b="1" kern="1200" err="1">
                <a:solidFill>
                  <a:srgbClr val="002060"/>
                </a:solidFill>
                <a:latin typeface="+mj-lt"/>
                <a:ea typeface="+mj-ea"/>
                <a:cs typeface="+mj-cs"/>
              </a:rPr>
              <a:t>l@s</a:t>
            </a:r>
            <a:r>
              <a:rPr lang="en-US" sz="4800" b="1">
                <a:solidFill>
                  <a:srgbClr val="002060"/>
                </a:solidFill>
              </a:rPr>
              <a:t> </a:t>
            </a:r>
            <a:r>
              <a:rPr lang="en-US" sz="4800" b="1" kern="1200" err="1">
                <a:solidFill>
                  <a:srgbClr val="002060"/>
                </a:solidFill>
                <a:latin typeface="+mj-lt"/>
                <a:ea typeface="+mj-ea"/>
                <a:cs typeface="+mj-cs"/>
              </a:rPr>
              <a:t>estudiantes</a:t>
            </a:r>
            <a:br>
              <a:rPr lang="en-US" sz="4800" b="1" kern="1200">
                <a:solidFill>
                  <a:srgbClr val="002060"/>
                </a:solidFill>
                <a:latin typeface="+mj-lt"/>
                <a:ea typeface="+mj-ea"/>
                <a:cs typeface="+mj-cs"/>
              </a:rPr>
            </a:br>
            <a:r>
              <a:rPr lang="en-US" sz="4800" b="1" kern="1200" err="1">
                <a:solidFill>
                  <a:srgbClr val="002060"/>
                </a:solidFill>
                <a:latin typeface="+mj-lt"/>
                <a:ea typeface="+mj-ea"/>
                <a:cs typeface="+mj-cs"/>
              </a:rPr>
              <a:t>pueden</a:t>
            </a:r>
            <a:r>
              <a:rPr lang="en-US" sz="4800" b="1" kern="1200">
                <a:solidFill>
                  <a:srgbClr val="002060"/>
                </a:solidFill>
                <a:latin typeface="+mj-lt"/>
                <a:ea typeface="+mj-ea"/>
                <a:cs typeface="+mj-cs"/>
              </a:rPr>
              <a:t> </a:t>
            </a:r>
            <a:r>
              <a:rPr lang="en-US" sz="4800" b="1" kern="1200" err="1">
                <a:solidFill>
                  <a:srgbClr val="002060"/>
                </a:solidFill>
                <a:latin typeface="+mj-lt"/>
                <a:ea typeface="+mj-ea"/>
                <a:cs typeface="+mj-cs"/>
              </a:rPr>
              <a:t>aprender</a:t>
            </a:r>
            <a:br>
              <a:rPr lang="en-US" sz="4800" b="1" kern="1200">
                <a:solidFill>
                  <a:srgbClr val="002060"/>
                </a:solidFill>
                <a:latin typeface="+mj-lt"/>
                <a:ea typeface="+mj-ea"/>
                <a:cs typeface="+mj-cs"/>
              </a:rPr>
            </a:br>
            <a:br>
              <a:rPr lang="en-US" sz="4800" b="1" kern="1200">
                <a:solidFill>
                  <a:srgbClr val="002060"/>
                </a:solidFill>
                <a:latin typeface="+mj-lt"/>
                <a:ea typeface="+mj-ea"/>
                <a:cs typeface="+mj-cs"/>
              </a:rPr>
            </a:br>
            <a:r>
              <a:rPr lang="en-US" sz="4800" b="1" kern="1200" err="1">
                <a:solidFill>
                  <a:schemeClr val="accent4"/>
                </a:solidFill>
                <a:latin typeface="+mj-lt"/>
                <a:ea typeface="+mj-ea"/>
                <a:cs typeface="+mj-cs"/>
              </a:rPr>
              <a:t>Tod@s</a:t>
            </a:r>
            <a:r>
              <a:rPr lang="en-US" sz="4800" b="1" kern="1200">
                <a:solidFill>
                  <a:schemeClr val="accent4"/>
                </a:solidFill>
                <a:latin typeface="+mj-lt"/>
                <a:ea typeface="+mj-ea"/>
                <a:cs typeface="+mj-cs"/>
              </a:rPr>
              <a:t> @s </a:t>
            </a:r>
            <a:r>
              <a:rPr lang="en-US" sz="4800" b="1" kern="1200" err="1">
                <a:solidFill>
                  <a:schemeClr val="accent4"/>
                </a:solidFill>
                <a:latin typeface="+mj-lt"/>
                <a:ea typeface="+mj-ea"/>
                <a:cs typeface="+mj-cs"/>
              </a:rPr>
              <a:t>estudantes</a:t>
            </a:r>
            <a:r>
              <a:rPr lang="en-US" sz="4800" b="1" kern="1200">
                <a:solidFill>
                  <a:schemeClr val="accent4"/>
                </a:solidFill>
                <a:latin typeface="+mj-lt"/>
                <a:ea typeface="+mj-ea"/>
                <a:cs typeface="+mj-cs"/>
              </a:rPr>
              <a:t> </a:t>
            </a:r>
            <a:r>
              <a:rPr lang="en-US" sz="4800" b="1" err="1">
                <a:solidFill>
                  <a:schemeClr val="accent4"/>
                </a:solidFill>
              </a:rPr>
              <a:t>podem</a:t>
            </a:r>
            <a:r>
              <a:rPr lang="en-US" sz="4800" b="1">
                <a:solidFill>
                  <a:schemeClr val="accent4"/>
                </a:solidFill>
              </a:rPr>
              <a:t> </a:t>
            </a:r>
            <a:r>
              <a:rPr lang="en-US" sz="4800" b="1" err="1">
                <a:solidFill>
                  <a:schemeClr val="accent4"/>
                </a:solidFill>
              </a:rPr>
              <a:t>aprender</a:t>
            </a:r>
            <a:endParaRPr lang="en-US" sz="4800" b="1" kern="1200">
              <a:solidFill>
                <a:schemeClr val="accent4"/>
              </a:solidFill>
              <a:latin typeface="+mj-lt"/>
              <a:ea typeface="+mj-ea"/>
              <a:cs typeface="+mj-cs"/>
            </a:endParaRPr>
          </a:p>
        </p:txBody>
      </p:sp>
      <p:pic>
        <p:nvPicPr>
          <p:cNvPr id="15" name="Content Placeholder 3" descr="All children can learn - but not on the same day or in the same way">
            <a:extLst>
              <a:ext uri="{FF2B5EF4-FFF2-40B4-BE49-F238E27FC236}">
                <a16:creationId xmlns:a16="http://schemas.microsoft.com/office/drawing/2014/main" id="{092D386D-0325-0E40-BDEE-69134960B96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6423102" y="492573"/>
            <a:ext cx="4749025" cy="5093510"/>
          </a:xfrm>
          <a:prstGeom prst="rect">
            <a:avLst/>
          </a:prstGeom>
        </p:spPr>
      </p:pic>
      <p:sp>
        <p:nvSpPr>
          <p:cNvPr id="3" name="Footer Placeholder 2">
            <a:extLst>
              <a:ext uri="{FF2B5EF4-FFF2-40B4-BE49-F238E27FC236}">
                <a16:creationId xmlns:a16="http://schemas.microsoft.com/office/drawing/2014/main" id="{E7741990-B8D0-F047-B1A4-BEE30CFE2F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mserpa@lesley.edu </a:t>
            </a:r>
          </a:p>
        </p:txBody>
      </p:sp>
      <p:sp>
        <p:nvSpPr>
          <p:cNvPr id="4" name="Slide Number Placeholder 3">
            <a:extLst>
              <a:ext uri="{FF2B5EF4-FFF2-40B4-BE49-F238E27FC236}">
                <a16:creationId xmlns:a16="http://schemas.microsoft.com/office/drawing/2014/main" id="{A7E71B71-9BF5-E44A-8852-104992363B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53EA7-4223-9345-82E9-2C1E0D4442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B9A38A0-0645-0341-8ABD-DBF1B506238E}"/>
              </a:ext>
            </a:extLst>
          </p:cNvPr>
          <p:cNvSpPr txBox="1"/>
          <p:nvPr/>
        </p:nvSpPr>
        <p:spPr>
          <a:xfrm>
            <a:off x="7047567" y="4951145"/>
            <a:ext cx="35141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Not the same day or the same way!</a:t>
            </a:r>
          </a:p>
        </p:txBody>
      </p:sp>
      <p:sp>
        <p:nvSpPr>
          <p:cNvPr id="6" name="TextBox 5">
            <a:extLst>
              <a:ext uri="{FF2B5EF4-FFF2-40B4-BE49-F238E27FC236}">
                <a16:creationId xmlns:a16="http://schemas.microsoft.com/office/drawing/2014/main" id="{495E3595-3466-BB41-B24A-71D1C72D814B}"/>
              </a:ext>
            </a:extLst>
          </p:cNvPr>
          <p:cNvSpPr txBox="1"/>
          <p:nvPr/>
        </p:nvSpPr>
        <p:spPr>
          <a:xfrm>
            <a:off x="1306286" y="751114"/>
            <a:ext cx="12829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Understand</a:t>
            </a:r>
          </a:p>
        </p:txBody>
      </p:sp>
      <p:sp>
        <p:nvSpPr>
          <p:cNvPr id="7" name="TextBox 6">
            <a:extLst>
              <a:ext uri="{FF2B5EF4-FFF2-40B4-BE49-F238E27FC236}">
                <a16:creationId xmlns:a16="http://schemas.microsoft.com/office/drawing/2014/main" id="{A3854028-267A-E249-B2C1-6EAF6E180D2C}"/>
              </a:ext>
            </a:extLst>
          </p:cNvPr>
          <p:cNvSpPr txBox="1"/>
          <p:nvPr/>
        </p:nvSpPr>
        <p:spPr>
          <a:xfrm>
            <a:off x="6803571" y="5725886"/>
            <a:ext cx="11192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Variability</a:t>
            </a:r>
          </a:p>
        </p:txBody>
      </p:sp>
    </p:spTree>
    <p:extLst>
      <p:ext uri="{BB962C8B-B14F-4D97-AF65-F5344CB8AC3E}">
        <p14:creationId xmlns:p14="http://schemas.microsoft.com/office/powerpoint/2010/main" val="4031048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8B5A-7C9A-5B45-A1C5-DCD1496666A5}"/>
              </a:ext>
            </a:extLst>
          </p:cNvPr>
          <p:cNvSpPr>
            <a:spLocks noGrp="1"/>
          </p:cNvSpPr>
          <p:nvPr>
            <p:ph type="title"/>
          </p:nvPr>
        </p:nvSpPr>
        <p:spPr>
          <a:xfrm>
            <a:off x="8153400" y="1481327"/>
            <a:ext cx="3657601" cy="5889291"/>
          </a:xfrm>
        </p:spPr>
        <p:txBody>
          <a:bodyPr vert="horz" lIns="91440" tIns="45720" rIns="91440" bIns="45720" rtlCol="0" anchor="b">
            <a:normAutofit fontScale="90000"/>
          </a:bodyPr>
          <a:lstStyle/>
          <a:p>
            <a:br>
              <a:rPr lang="en-US" sz="3600"/>
            </a:br>
            <a:br>
              <a:rPr lang="en-US" sz="3600"/>
            </a:br>
            <a:r>
              <a:rPr lang="en-US" sz="3600"/>
              <a:t>Need to address equity to ensure: </a:t>
            </a:r>
            <a:br>
              <a:rPr lang="en-US" sz="3600"/>
            </a:br>
            <a:br>
              <a:rPr lang="en-US" sz="3600"/>
            </a:br>
            <a:r>
              <a:rPr lang="en-US" sz="3600"/>
              <a:t>•</a:t>
            </a:r>
            <a:r>
              <a:rPr lang="en-US" sz="2700" b="1"/>
              <a:t>grade level achievement in academics for all students</a:t>
            </a:r>
            <a:br>
              <a:rPr lang="en-US" sz="2700" b="1"/>
            </a:br>
            <a:r>
              <a:rPr lang="en-US" sz="2700" b="1"/>
              <a:t>How? Two  </a:t>
            </a:r>
            <a:br>
              <a:rPr lang="en-US" sz="2700" b="1"/>
            </a:br>
            <a:br>
              <a:rPr lang="en-US" sz="3600"/>
            </a:br>
            <a:r>
              <a:rPr lang="en-US" sz="3600"/>
              <a:t>•</a:t>
            </a:r>
            <a:r>
              <a:rPr lang="en-US" sz="2700"/>
              <a:t>learn English(L2) Proficiency </a:t>
            </a:r>
            <a:br>
              <a:rPr lang="en-US" sz="2700"/>
            </a:br>
            <a:br>
              <a:rPr lang="en-US" sz="3600"/>
            </a:br>
            <a:r>
              <a:rPr lang="en-US" sz="3600"/>
              <a:t>•</a:t>
            </a:r>
            <a:r>
              <a:rPr lang="en-US" sz="2700"/>
              <a:t>Social</a:t>
            </a:r>
            <a:r>
              <a:rPr lang="en-US" sz="3600"/>
              <a:t> </a:t>
            </a:r>
            <a:r>
              <a:rPr lang="en-US" sz="2700"/>
              <a:t>emotional well being and happiness</a:t>
            </a:r>
            <a:br>
              <a:rPr lang="en-US" sz="2700"/>
            </a:br>
            <a:br>
              <a:rPr lang="en-US" sz="2700"/>
            </a:br>
            <a:r>
              <a:rPr lang="en-US" sz="2700"/>
              <a:t>• Dual language proficiency</a:t>
            </a:r>
            <a:br>
              <a:rPr lang="en-US" sz="3100"/>
            </a:br>
            <a:br>
              <a:rPr lang="en-US" sz="4000"/>
            </a:br>
            <a:endParaRPr lang="en-US" sz="4000"/>
          </a:p>
        </p:txBody>
      </p:sp>
      <p:pic>
        <p:nvPicPr>
          <p:cNvPr id="5" name="Content Placeholder 3" descr="equality vs. equity">
            <a:extLst>
              <a:ext uri="{FF2B5EF4-FFF2-40B4-BE49-F238E27FC236}">
                <a16:creationId xmlns:a16="http://schemas.microsoft.com/office/drawing/2014/main" id="{3EFB8E9E-31CE-ED4D-B4C5-8051C7689096}"/>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921910" y="465243"/>
            <a:ext cx="7016745"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4" name="Footer Placeholder 3">
            <a:extLst>
              <a:ext uri="{FF2B5EF4-FFF2-40B4-BE49-F238E27FC236}">
                <a16:creationId xmlns:a16="http://schemas.microsoft.com/office/drawing/2014/main" id="{586DF11B-C1F8-AA4A-842C-CA8B9A8C68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D301E3-C40E-2A46-B3D8-55C33ABE9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7FE3F-634C-4F43-B4F7-0C9A4094376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9FECA6CD-15A7-754F-A417-E900D5040E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919342"/>
      </p:ext>
    </p:extLst>
  </p:cSld>
  <p:clrMapOvr>
    <a:masterClrMapping/>
  </p:clrMapOvr>
  <mc:AlternateContent xmlns:mc="http://schemas.openxmlformats.org/markup-compatibility/2006" xmlns:p14="http://schemas.microsoft.com/office/powerpoint/2010/main">
    <mc:Choice Requires="p14">
      <p:transition spd="slow" p14:dur="4750">
        <p:push dir="u"/>
      </p:transition>
    </mc:Choice>
    <mc:Fallback xmlns="">
      <p:transition spd="slow">
        <p:push dir="u"/>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E17987-AD51-784C-9733-F089601E43EE}"/>
              </a:ext>
            </a:extLst>
          </p:cNvPr>
          <p:cNvSpPr>
            <a:spLocks noGrp="1"/>
          </p:cNvSpPr>
          <p:nvPr>
            <p:ph type="title" idx="4294967295"/>
          </p:nvPr>
        </p:nvSpPr>
        <p:spPr>
          <a:xfrm>
            <a:off x="4965700" y="2438400"/>
            <a:ext cx="6586538" cy="37861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mn-lt"/>
                <a:ea typeface="+mn-ea"/>
                <a:cs typeface="+mn-cs"/>
              </a:rPr>
              <a:t>“There is no excellence without equity”</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 1 for some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Light bulb on yellow background with sketched light beams and cord">
            <a:extLst>
              <a:ext uri="{FF2B5EF4-FFF2-40B4-BE49-F238E27FC236}">
                <a16:creationId xmlns:a16="http://schemas.microsoft.com/office/drawing/2014/main" id="{0EB9BFB9-0FD9-43A0-9A66-16EFC45ACA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4635571" cy="6857990"/>
          </a:xfrm>
          <a:prstGeom prst="rect">
            <a:avLst/>
          </a:prstGeom>
          <a:effectLst/>
        </p:spPr>
      </p:pic>
      <p:pic>
        <p:nvPicPr>
          <p:cNvPr id="4" name="Content Placeholder 10" descr="photograph of a child">
            <a:extLst>
              <a:ext uri="{FF2B5EF4-FFF2-40B4-BE49-F238E27FC236}">
                <a16:creationId xmlns:a16="http://schemas.microsoft.com/office/drawing/2014/main" id="{6055922C-FBFF-6E44-A806-C427EEE9558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462661" y="65200"/>
            <a:ext cx="2653145" cy="2827573"/>
          </a:xfrm>
          <a:prstGeom prst="rect">
            <a:avLst/>
          </a:prstGeom>
        </p:spPr>
      </p:pic>
    </p:spTree>
    <p:extLst>
      <p:ext uri="{BB962C8B-B14F-4D97-AF65-F5344CB8AC3E}">
        <p14:creationId xmlns:p14="http://schemas.microsoft.com/office/powerpoint/2010/main" val="4034430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4121561-392E-4887-9C1F-E06486064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71926E-85C2-4E4E-962E-59DF998F0C01}"/>
              </a:ext>
            </a:extLst>
          </p:cNvPr>
          <p:cNvSpPr>
            <a:spLocks noGrp="1"/>
          </p:cNvSpPr>
          <p:nvPr>
            <p:ph type="title"/>
          </p:nvPr>
        </p:nvSpPr>
        <p:spPr>
          <a:xfrm>
            <a:off x="5369662" y="782987"/>
            <a:ext cx="6179209" cy="1873127"/>
          </a:xfrm>
        </p:spPr>
        <p:txBody>
          <a:bodyPr vert="horz" lIns="91440" tIns="45720" rIns="91440" bIns="45720" rtlCol="0" anchor="b">
            <a:normAutofit fontScale="90000"/>
          </a:bodyPr>
          <a:lstStyle/>
          <a:p>
            <a:br>
              <a:rPr lang="en-US" sz="4000" kern="1200">
                <a:solidFill>
                  <a:schemeClr val="tx1"/>
                </a:solidFill>
                <a:latin typeface="+mj-lt"/>
                <a:ea typeface="+mj-ea"/>
                <a:cs typeface="+mj-cs"/>
              </a:rPr>
            </a:br>
            <a:r>
              <a:rPr lang="en-US" sz="4000" kern="1200">
                <a:solidFill>
                  <a:schemeClr val="tx1"/>
                </a:solidFill>
                <a:latin typeface="+mj-lt"/>
                <a:ea typeface="+mj-ea"/>
                <a:cs typeface="+mj-cs"/>
              </a:rPr>
              <a:t>”communication is key to student success and access”  </a:t>
            </a:r>
            <a:br>
              <a:rPr lang="en-US" sz="4000" kern="1200">
                <a:solidFill>
                  <a:schemeClr val="tx1"/>
                </a:solidFill>
                <a:latin typeface="+mj-lt"/>
                <a:ea typeface="+mj-ea"/>
                <a:cs typeface="+mj-cs"/>
              </a:rPr>
            </a:br>
            <a:r>
              <a:rPr lang="en-US" sz="2800" kern="1200">
                <a:solidFill>
                  <a:schemeClr val="tx1"/>
                </a:solidFill>
                <a:latin typeface="+mj-lt"/>
                <a:ea typeface="+mj-ea"/>
                <a:cs typeface="+mj-cs"/>
              </a:rPr>
              <a:t>(language barriers are real)</a:t>
            </a:r>
            <a:r>
              <a:rPr lang="en-US" sz="4000">
                <a:hlinkClick r:id="rId2"/>
              </a:rPr>
              <a:t> </a:t>
            </a:r>
            <a:r>
              <a:rPr lang="en-US" sz="1600">
                <a:hlinkClick r:id="rId2"/>
              </a:rPr>
              <a:t>EdWeek Spotlight </a:t>
            </a:r>
            <a:r>
              <a:rPr lang="en-US" sz="1600"/>
              <a:t>(2020) </a:t>
            </a:r>
            <a:br>
              <a:rPr lang="en-US" sz="4000"/>
            </a:br>
            <a:endParaRPr lang="en-US" sz="4000" kern="1200">
              <a:solidFill>
                <a:schemeClr val="tx1"/>
              </a:solidFill>
              <a:latin typeface="+mj-lt"/>
              <a:ea typeface="+mj-ea"/>
              <a:cs typeface="+mj-cs"/>
            </a:endParaRPr>
          </a:p>
        </p:txBody>
      </p:sp>
      <p:pic>
        <p:nvPicPr>
          <p:cNvPr id="5" name="Picture 4" descr="White puzzle with one red piece">
            <a:extLst>
              <a:ext uri="{FF2B5EF4-FFF2-40B4-BE49-F238E27FC236}">
                <a16:creationId xmlns:a16="http://schemas.microsoft.com/office/drawing/2014/main" id="{D39085BE-DC59-4F2F-98E1-707ED9FC72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180753" y="10"/>
            <a:ext cx="4827181" cy="2780404"/>
          </a:xfrm>
          <a:prstGeom prst="rect">
            <a:avLst/>
          </a:prstGeom>
        </p:spPr>
      </p:pic>
      <p:pic>
        <p:nvPicPr>
          <p:cNvPr id="10" name="Picture 8" descr="photograph of a child">
            <a:extLst>
              <a:ext uri="{FF2B5EF4-FFF2-40B4-BE49-F238E27FC236}">
                <a16:creationId xmlns:a16="http://schemas.microsoft.com/office/drawing/2014/main" id="{483A0CEA-6B9C-5349-883D-D17BA5C6674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
          <a:stretch/>
        </p:blipFill>
        <p:spPr bwMode="auto">
          <a:xfrm>
            <a:off x="180753" y="2961167"/>
            <a:ext cx="4827181" cy="389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9B7E0939-5EC1-AD48-9B52-001481F2DF6F}"/>
              </a:ext>
            </a:extLst>
          </p:cNvPr>
          <p:cNvSpPr>
            <a:spLocks noGrp="1"/>
          </p:cNvSpPr>
          <p:nvPr>
            <p:ph sz="half" idx="1"/>
          </p:nvPr>
        </p:nvSpPr>
        <p:spPr>
          <a:xfrm>
            <a:off x="5369662" y="2471307"/>
            <a:ext cx="6473995" cy="3896832"/>
          </a:xfrm>
        </p:spPr>
        <p:txBody>
          <a:bodyPr vert="horz" lIns="91440" tIns="45720" rIns="91440" bIns="45720" rtlCol="0">
            <a:normAutofit/>
          </a:bodyPr>
          <a:lstStyle/>
          <a:p>
            <a:pPr marL="0" indent="0">
              <a:buNone/>
            </a:pPr>
            <a:r>
              <a:rPr lang="en-US" sz="3500">
                <a:latin typeface="+mj-lt"/>
                <a:ea typeface="+mj-ea"/>
                <a:cs typeface="+mj-cs"/>
              </a:rPr>
              <a:t>“communication is a human right” </a:t>
            </a:r>
            <a:r>
              <a:rPr lang="en-US" sz="1700">
                <a:latin typeface="+mj-lt"/>
                <a:ea typeface="+mj-ea"/>
                <a:cs typeface="+mj-cs"/>
              </a:rPr>
              <a:t>–Dr. Johnston (2019)</a:t>
            </a:r>
          </a:p>
          <a:p>
            <a:pPr marL="0" indent="0" algn="r">
              <a:buNone/>
            </a:pPr>
            <a:r>
              <a:rPr lang="en-US" sz="2000"/>
              <a:t>Therefore,</a:t>
            </a:r>
          </a:p>
          <a:p>
            <a:pPr marL="0" indent="0">
              <a:buNone/>
            </a:pPr>
            <a:r>
              <a:rPr lang="en-US" sz="3000"/>
              <a:t>Access to instruction via home language while learning English is urgent. Why? Because language communication mediates access to 2-understanding content and grade level achievement (along with appropriate instruction).</a:t>
            </a:r>
          </a:p>
          <a:p>
            <a:pPr marL="0" indent="0">
              <a:buNone/>
            </a:pPr>
            <a:endParaRPr lang="en-US" sz="2000"/>
          </a:p>
        </p:txBody>
      </p:sp>
      <p:sp>
        <p:nvSpPr>
          <p:cNvPr id="4" name="TextBox 3">
            <a:extLst>
              <a:ext uri="{FF2B5EF4-FFF2-40B4-BE49-F238E27FC236}">
                <a16:creationId xmlns:a16="http://schemas.microsoft.com/office/drawing/2014/main" id="{F89B5FDC-06D3-634A-B523-58FED997ADDE}"/>
              </a:ext>
            </a:extLst>
          </p:cNvPr>
          <p:cNvSpPr txBox="1"/>
          <p:nvPr/>
        </p:nvSpPr>
        <p:spPr>
          <a:xfrm>
            <a:off x="5497285" y="413655"/>
            <a:ext cx="1576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44546A"/>
                </a:solidFill>
                <a:effectLst/>
                <a:uLnTx/>
                <a:uFillTx/>
                <a:latin typeface="Calibri" panose="020F0502020204030204"/>
                <a:ea typeface="+mn-ea"/>
                <a:cs typeface="+mn-cs"/>
              </a:rPr>
              <a:t>To understand </a:t>
            </a:r>
          </a:p>
        </p:txBody>
      </p:sp>
    </p:spTree>
    <p:extLst>
      <p:ext uri="{BB962C8B-B14F-4D97-AF65-F5344CB8AC3E}">
        <p14:creationId xmlns:p14="http://schemas.microsoft.com/office/powerpoint/2010/main" val="1528663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BD385-D3DB-1B48-96B8-ECA4E46AE1EA}"/>
              </a:ext>
            </a:extLst>
          </p:cNvPr>
          <p:cNvSpPr>
            <a:spLocks noGrp="1"/>
          </p:cNvSpPr>
          <p:nvPr>
            <p:ph type="title"/>
          </p:nvPr>
        </p:nvSpPr>
        <p:spPr>
          <a:xfrm>
            <a:off x="838200" y="448721"/>
            <a:ext cx="4707671" cy="1225650"/>
          </a:xfrm>
        </p:spPr>
        <p:txBody>
          <a:bodyPr vert="horz" lIns="91440" tIns="45720" rIns="91440" bIns="45720" rtlCol="0" anchor="b">
            <a:normAutofit fontScale="90000"/>
          </a:bodyPr>
          <a:lstStyle/>
          <a:p>
            <a:r>
              <a:rPr lang="en-US" sz="2100">
                <a:solidFill>
                  <a:schemeClr val="bg1">
                    <a:lumMod val="65000"/>
                  </a:schemeClr>
                </a:solidFill>
              </a:rPr>
              <a:t>Victor</a:t>
            </a:r>
            <a:r>
              <a:rPr lang="en-US" sz="2100">
                <a:solidFill>
                  <a:schemeClr val="bg1"/>
                </a:solidFill>
              </a:rPr>
              <a:t> </a:t>
            </a:r>
            <a:r>
              <a:rPr lang="en-US" sz="2100"/>
              <a:t>informed his mother two days ago that he does not want to speak Portuguese (the home language) even though the mother and father do not yet speak English. He said:</a:t>
            </a:r>
          </a:p>
        </p:txBody>
      </p:sp>
      <p:sp>
        <p:nvSpPr>
          <p:cNvPr id="3" name="Content Placeholder 2">
            <a:extLst>
              <a:ext uri="{FF2B5EF4-FFF2-40B4-BE49-F238E27FC236}">
                <a16:creationId xmlns:a16="http://schemas.microsoft.com/office/drawing/2014/main" id="{9378517A-22B2-E34D-B735-0F41C76505D8}"/>
              </a:ext>
            </a:extLst>
          </p:cNvPr>
          <p:cNvSpPr>
            <a:spLocks noGrp="1"/>
          </p:cNvSpPr>
          <p:nvPr>
            <p:ph sz="half" idx="1"/>
          </p:nvPr>
        </p:nvSpPr>
        <p:spPr>
          <a:xfrm>
            <a:off x="897769" y="1909192"/>
            <a:ext cx="4586513" cy="3647710"/>
          </a:xfrm>
        </p:spPr>
        <p:txBody>
          <a:bodyPr vert="horz" lIns="91440" tIns="45720" rIns="91440" bIns="45720" rtlCol="0">
            <a:normAutofit lnSpcReduction="10000"/>
          </a:bodyPr>
          <a:lstStyle/>
          <a:p>
            <a:pPr marL="0"/>
            <a:endParaRPr lang="en-US" sz="2000">
              <a:solidFill>
                <a:schemeClr val="bg1"/>
              </a:solidFill>
            </a:endParaRPr>
          </a:p>
          <a:p>
            <a:endParaRPr lang="en-US" sz="2000">
              <a:solidFill>
                <a:schemeClr val="bg1"/>
              </a:solidFill>
            </a:endParaRPr>
          </a:p>
          <a:p>
            <a:pPr marL="228600" lvl="1" indent="0">
              <a:buNone/>
            </a:pPr>
            <a:r>
              <a:rPr lang="en-US" sz="1600">
                <a:solidFill>
                  <a:schemeClr val="bg1"/>
                </a:solidFill>
              </a:rPr>
              <a:t>“</a:t>
            </a:r>
            <a:r>
              <a:rPr lang="en-US" sz="2000" b="1" i="1">
                <a:solidFill>
                  <a:srgbClr val="FFC000"/>
                </a:solidFill>
                <a:latin typeface="Century Gothic" panose="020B0502020202020204" pitchFamily="34" charset="0"/>
              </a:rPr>
              <a:t>Eu </a:t>
            </a:r>
            <a:r>
              <a:rPr lang="en-US" sz="2000" b="1" i="1" err="1">
                <a:solidFill>
                  <a:srgbClr val="FFC000"/>
                </a:solidFill>
                <a:latin typeface="Century Gothic" panose="020B0502020202020204" pitchFamily="34" charset="0"/>
              </a:rPr>
              <a:t>não</a:t>
            </a:r>
            <a:r>
              <a:rPr lang="en-US" sz="2000" b="1" i="1">
                <a:solidFill>
                  <a:srgbClr val="FFC000"/>
                </a:solidFill>
                <a:latin typeface="Century Gothic" panose="020B0502020202020204" pitchFamily="34" charset="0"/>
              </a:rPr>
              <a:t> </a:t>
            </a:r>
            <a:r>
              <a:rPr lang="en-US" sz="2000" b="1" i="1" err="1">
                <a:solidFill>
                  <a:srgbClr val="FFC000"/>
                </a:solidFill>
                <a:latin typeface="Century Gothic" panose="020B0502020202020204" pitchFamily="34" charset="0"/>
              </a:rPr>
              <a:t>falo</a:t>
            </a:r>
            <a:r>
              <a:rPr lang="en-US" sz="2000" b="1" i="1">
                <a:solidFill>
                  <a:srgbClr val="FFC000"/>
                </a:solidFill>
                <a:latin typeface="Century Gothic" panose="020B0502020202020204" pitchFamily="34" charset="0"/>
              </a:rPr>
              <a:t> o </a:t>
            </a:r>
            <a:r>
              <a:rPr lang="en-US" sz="2000" b="1" i="1" err="1">
                <a:solidFill>
                  <a:srgbClr val="FFC000"/>
                </a:solidFill>
                <a:latin typeface="Century Gothic" panose="020B0502020202020204" pitchFamily="34" charset="0"/>
              </a:rPr>
              <a:t>seu</a:t>
            </a:r>
            <a:r>
              <a:rPr lang="en-US" sz="2000" b="1" i="1">
                <a:solidFill>
                  <a:srgbClr val="FFC000"/>
                </a:solidFill>
                <a:latin typeface="Century Gothic" panose="020B0502020202020204" pitchFamily="34" charset="0"/>
              </a:rPr>
              <a:t> voice </a:t>
            </a:r>
            <a:r>
              <a:rPr lang="en-US" sz="2000" b="1" i="1" err="1">
                <a:solidFill>
                  <a:srgbClr val="FFC000"/>
                </a:solidFill>
                <a:latin typeface="Century Gothic" panose="020B0502020202020204" pitchFamily="34" charset="0"/>
              </a:rPr>
              <a:t>mãe</a:t>
            </a:r>
            <a:r>
              <a:rPr lang="en-US" sz="2000" b="1" i="1">
                <a:solidFill>
                  <a:srgbClr val="FFC000"/>
                </a:solidFill>
                <a:latin typeface="Century Gothic" panose="020B0502020202020204" pitchFamily="34" charset="0"/>
              </a:rPr>
              <a:t>.” </a:t>
            </a:r>
          </a:p>
          <a:p>
            <a:pPr marL="228600" lvl="1" indent="0">
              <a:buNone/>
            </a:pPr>
            <a:r>
              <a:rPr lang="en-US" sz="2000" b="1" i="1">
                <a:solidFill>
                  <a:srgbClr val="FFC000"/>
                </a:solidFill>
                <a:latin typeface="Century Gothic" panose="020B0502020202020204" pitchFamily="34" charset="0"/>
              </a:rPr>
              <a:t>“Eu  </a:t>
            </a:r>
            <a:r>
              <a:rPr lang="en-US" sz="2000" b="1" i="1" err="1">
                <a:solidFill>
                  <a:srgbClr val="FFC000"/>
                </a:solidFill>
                <a:latin typeface="Century Gothic" panose="020B0502020202020204" pitchFamily="34" charset="0"/>
              </a:rPr>
              <a:t>falo</a:t>
            </a:r>
            <a:r>
              <a:rPr lang="en-US" sz="2000" b="1" i="1">
                <a:solidFill>
                  <a:srgbClr val="FFC000"/>
                </a:solidFill>
                <a:latin typeface="Century Gothic" panose="020B0502020202020204" pitchFamily="34" charset="0"/>
              </a:rPr>
              <a:t> o voice to meu teacher</a:t>
            </a:r>
            <a:r>
              <a:rPr lang="en-US" sz="2000">
                <a:solidFill>
                  <a:schemeClr val="bg1"/>
                </a:solidFill>
              </a:rPr>
              <a:t>”</a:t>
            </a:r>
          </a:p>
          <a:p>
            <a:pPr marL="0" indent="0">
              <a:buNone/>
            </a:pPr>
            <a:endParaRPr lang="en-US">
              <a:solidFill>
                <a:schemeClr val="bg1"/>
              </a:solidFill>
            </a:endParaRPr>
          </a:p>
          <a:p>
            <a:pPr marL="0" indent="0">
              <a:buNone/>
            </a:pPr>
            <a:r>
              <a:rPr lang="en-US" sz="2000"/>
              <a:t>Can you imagine the suffering that young and not so young students go through when they feel pressured to speak “English only” and are not encouraged required to speak the home language along with English.</a:t>
            </a:r>
          </a:p>
        </p:txBody>
      </p:sp>
      <p:pic>
        <p:nvPicPr>
          <p:cNvPr id="7" name="Content Placeholder 6" descr="A child sitting at a computer">
            <a:extLst>
              <a:ext uri="{FF2B5EF4-FFF2-40B4-BE49-F238E27FC236}">
                <a16:creationId xmlns:a16="http://schemas.microsoft.com/office/drawing/2014/main" id="{34BB70DF-336F-334C-804E-40BEAB6BB5E3}"/>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r="-3"/>
          <a:stretch/>
        </p:blipFill>
        <p:spPr>
          <a:xfrm>
            <a:off x="6525453" y="10"/>
            <a:ext cx="5666547" cy="6857990"/>
          </a:xfrm>
          <a:prstGeom prst="rect">
            <a:avLst/>
          </a:prstGeom>
        </p:spPr>
        <p:style>
          <a:lnRef idx="2">
            <a:schemeClr val="accent1"/>
          </a:lnRef>
          <a:fillRef idx="1">
            <a:schemeClr val="lt1"/>
          </a:fillRef>
          <a:effectRef idx="0">
            <a:schemeClr val="accent1"/>
          </a:effectRef>
          <a:fontRef idx="minor">
            <a:schemeClr val="dk1"/>
          </a:fontRef>
        </p:style>
      </p:pic>
      <p:sp>
        <p:nvSpPr>
          <p:cNvPr id="8" name="TextBox 7">
            <a:extLst>
              <a:ext uri="{FF2B5EF4-FFF2-40B4-BE49-F238E27FC236}">
                <a16:creationId xmlns:a16="http://schemas.microsoft.com/office/drawing/2014/main" id="{3F746840-BAF9-C64E-9585-6EBAFD0AD83C}"/>
              </a:ext>
            </a:extLst>
          </p:cNvPr>
          <p:cNvSpPr txBox="1"/>
          <p:nvPr/>
        </p:nvSpPr>
        <p:spPr>
          <a:xfrm>
            <a:off x="6525453" y="6172201"/>
            <a:ext cx="5666547" cy="685799"/>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Victor 6 </a:t>
            </a:r>
            <a:r>
              <a:rPr kumimoji="0" lang="en-US" sz="1300" b="0" i="0" u="none" strike="noStrike" kern="1200" cap="none" spc="0" normalizeH="0" baseline="0" noProof="0" err="1">
                <a:ln>
                  <a:noFill/>
                </a:ln>
                <a:solidFill>
                  <a:srgbClr val="FFFFFF"/>
                </a:solidFill>
                <a:effectLst/>
                <a:uLnTx/>
                <a:uFillTx/>
                <a:latin typeface="Calibri" panose="020F0502020204030204"/>
                <a:ea typeface="+mn-ea"/>
                <a:cs typeface="+mn-cs"/>
              </a:rPr>
              <a:t>anos</a:t>
            </a: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 Portuguese speaking family</a:t>
            </a:r>
          </a:p>
        </p:txBody>
      </p:sp>
    </p:spTree>
    <p:extLst>
      <p:ext uri="{BB962C8B-B14F-4D97-AF65-F5344CB8AC3E}">
        <p14:creationId xmlns:p14="http://schemas.microsoft.com/office/powerpoint/2010/main" val="1146879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081542-B419-4C73-99EB-A9370F4C88BA}"/>
              </a:ext>
            </a:extLst>
          </p:cNvPr>
          <p:cNvSpPr>
            <a:spLocks noGrp="1"/>
          </p:cNvSpPr>
          <p:nvPr>
            <p:ph type="sldNum" sz="quarter" idx="12"/>
          </p:nvPr>
        </p:nvSpPr>
        <p:spPr/>
        <p:txBody>
          <a:bodyPr/>
          <a:lstStyle/>
          <a:p>
            <a:fld id="{FF27229C-EC7B-4063-A33B-28A5E87E32ED}" type="slidenum">
              <a:rPr lang="zh-CN" altLang="en-US" smtClean="0"/>
              <a:pPr/>
              <a:t>5</a:t>
            </a:fld>
            <a:endParaRPr lang="zh-CN" altLang="en-US"/>
          </a:p>
        </p:txBody>
      </p:sp>
      <p:sp>
        <p:nvSpPr>
          <p:cNvPr id="6" name="Text Placeholder 5">
            <a:extLst>
              <a:ext uri="{FF2B5EF4-FFF2-40B4-BE49-F238E27FC236}">
                <a16:creationId xmlns:a16="http://schemas.microsoft.com/office/drawing/2014/main" id="{EE8A44C5-F360-449E-923A-2E9A7E997C45}"/>
              </a:ext>
            </a:extLst>
          </p:cNvPr>
          <p:cNvSpPr>
            <a:spLocks noGrp="1"/>
          </p:cNvSpPr>
          <p:nvPr>
            <p:ph type="body" idx="1"/>
          </p:nvPr>
        </p:nvSpPr>
        <p:spPr>
          <a:solidFill>
            <a:schemeClr val="accent2">
              <a:lumMod val="75000"/>
            </a:schemeClr>
          </a:solidFill>
        </p:spPr>
        <p:txBody>
          <a:bodyPr/>
          <a:lstStyle/>
          <a:p>
            <a:r>
              <a:rPr kumimoji="0" lang="en-US" altLang="en-US" sz="2800" b="0" i="0" u="none" strike="noStrike" cap="none" normalizeH="0" baseline="0" dirty="0">
                <a:ln>
                  <a:noFill/>
                </a:ln>
                <a:effectLst/>
                <a:latin typeface="Lucida Grande"/>
              </a:rPr>
              <a:t>In your meeting/webinar controls, click </a:t>
            </a:r>
            <a:r>
              <a:rPr kumimoji="0" lang="en-US" altLang="en-US" sz="2800" b="1" i="0" u="none" strike="noStrike" cap="none" normalizeH="0" baseline="0" dirty="0">
                <a:ln>
                  <a:noFill/>
                </a:ln>
                <a:effectLst/>
                <a:latin typeface="Lucida Grande"/>
              </a:rPr>
              <a:t>Interpretation</a:t>
            </a:r>
            <a:r>
              <a:rPr kumimoji="0" lang="en-US" altLang="en-US" sz="2800" b="0" i="0" u="none" strike="noStrike" cap="none" normalizeH="0" baseline="0" dirty="0">
                <a:ln>
                  <a:noFill/>
                </a:ln>
                <a:effectLst/>
                <a:latin typeface="Lucida Grande"/>
              </a:rPr>
              <a:t>. </a:t>
            </a:r>
            <a:endParaRPr lang="en-US" dirty="0"/>
          </a:p>
        </p:txBody>
      </p:sp>
      <p:sp>
        <p:nvSpPr>
          <p:cNvPr id="8" name="Text Placeholder 7">
            <a:extLst>
              <a:ext uri="{FF2B5EF4-FFF2-40B4-BE49-F238E27FC236}">
                <a16:creationId xmlns:a16="http://schemas.microsoft.com/office/drawing/2014/main" id="{D2D1A6F8-9754-4CCA-ACEB-C8EF8B0E07F7}"/>
              </a:ext>
            </a:extLst>
          </p:cNvPr>
          <p:cNvSpPr>
            <a:spLocks noGrp="1"/>
          </p:cNvSpPr>
          <p:nvPr>
            <p:ph type="body" idx="15"/>
          </p:nvPr>
        </p:nvSpPr>
        <p:spPr>
          <a:solidFill>
            <a:schemeClr val="accent2">
              <a:lumMod val="75000"/>
            </a:schemeClr>
          </a:solidFill>
        </p:spPr>
        <p:txBody>
          <a:bodyPr/>
          <a:lstStyle/>
          <a:p>
            <a:r>
              <a:rPr lang="en-US" dirty="0"/>
              <a:t>Click the language that you would like to hear.</a:t>
            </a:r>
          </a:p>
        </p:txBody>
      </p:sp>
      <p:sp>
        <p:nvSpPr>
          <p:cNvPr id="2" name="Title 1">
            <a:extLst>
              <a:ext uri="{FF2B5EF4-FFF2-40B4-BE49-F238E27FC236}">
                <a16:creationId xmlns:a16="http://schemas.microsoft.com/office/drawing/2014/main" id="{6E9E8BC3-A649-4C58-8CEE-BBEC772268BB}"/>
              </a:ext>
            </a:extLst>
          </p:cNvPr>
          <p:cNvSpPr>
            <a:spLocks noGrp="1"/>
          </p:cNvSpPr>
          <p:nvPr>
            <p:ph type="title"/>
          </p:nvPr>
        </p:nvSpPr>
        <p:spPr/>
        <p:txBody>
          <a:bodyPr/>
          <a:lstStyle/>
          <a:p>
            <a:r>
              <a:rPr lang="en-US" dirty="0"/>
              <a:t>Welcome interpreters from JTG, </a:t>
            </a:r>
            <a:r>
              <a:rPr lang="en-US" dirty="0" err="1"/>
              <a:t>inc.</a:t>
            </a:r>
            <a:endParaRPr lang="en-US" dirty="0"/>
          </a:p>
        </p:txBody>
      </p:sp>
      <p:sp>
        <p:nvSpPr>
          <p:cNvPr id="9" name="Content Placeholder 8">
            <a:extLst>
              <a:ext uri="{FF2B5EF4-FFF2-40B4-BE49-F238E27FC236}">
                <a16:creationId xmlns:a16="http://schemas.microsoft.com/office/drawing/2014/main" id="{125740AE-E16D-4344-BAC6-95E2B3FA85C2}"/>
              </a:ext>
            </a:extLst>
          </p:cNvPr>
          <p:cNvSpPr>
            <a:spLocks noGrp="1"/>
          </p:cNvSpPr>
          <p:nvPr>
            <p:ph idx="16"/>
          </p:nvPr>
        </p:nvSpPr>
        <p:spPr/>
        <p:txBody>
          <a:bodyPr/>
          <a:lstStyle/>
          <a:p>
            <a:endParaRPr lang="en-US"/>
          </a:p>
        </p:txBody>
      </p:sp>
      <p:pic>
        <p:nvPicPr>
          <p:cNvPr id="14" name="Picture 3" descr="Image showing language options">
            <a:extLst>
              <a:ext uri="{FF2B5EF4-FFF2-40B4-BE49-F238E27FC236}">
                <a16:creationId xmlns:a16="http://schemas.microsoft.com/office/drawing/2014/main" id="{0796294A-25AE-4EC4-A237-182F148A05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71064" y="2189408"/>
            <a:ext cx="4558008" cy="40666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youtube zoom translation icon">
            <a:extLst>
              <a:ext uri="{FF2B5EF4-FFF2-40B4-BE49-F238E27FC236}">
                <a16:creationId xmlns:a16="http://schemas.microsoft.com/office/drawing/2014/main" id="{1FAD918C-7A66-4287-AAF1-AEC7C93A22A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8376" y="2311290"/>
            <a:ext cx="3359332" cy="170366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CC9890FB-03C1-45D3-9A52-790CCA49B6FA}"/>
              </a:ext>
            </a:extLst>
          </p:cNvPr>
          <p:cNvSpPr>
            <a:spLocks noGrp="1"/>
          </p:cNvSpPr>
          <p:nvPr>
            <p:ph idx="13"/>
          </p:nvPr>
        </p:nvSpPr>
        <p:spPr/>
        <p:txBody>
          <a:bodyPr/>
          <a:lstStyle/>
          <a:p>
            <a:endParaRPr lang="en-US" dirty="0"/>
          </a:p>
          <a:p>
            <a:endParaRPr lang="en-US" dirty="0"/>
          </a:p>
          <a:p>
            <a:endParaRPr lang="en-US" dirty="0"/>
          </a:p>
          <a:p>
            <a:endParaRPr lang="en-US" dirty="0"/>
          </a:p>
          <a:p>
            <a:r>
              <a:rPr lang="en-US" dirty="0"/>
              <a:t>Available languages: </a:t>
            </a:r>
          </a:p>
          <a:p>
            <a:r>
              <a:rPr lang="en-US" sz="2400" dirty="0"/>
              <a:t>Spanish, Portuguese, Mandarin,</a:t>
            </a:r>
          </a:p>
          <a:p>
            <a:r>
              <a:rPr lang="en-US" sz="2400" dirty="0"/>
              <a:t>Arabic, French, Japanese, Korean</a:t>
            </a:r>
          </a:p>
        </p:txBody>
      </p:sp>
    </p:spTree>
    <p:extLst>
      <p:ext uri="{BB962C8B-B14F-4D97-AF65-F5344CB8AC3E}">
        <p14:creationId xmlns:p14="http://schemas.microsoft.com/office/powerpoint/2010/main" val="496131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EF0AA8-4D64-4C53-B384-57D2EF382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ED8567D-2168-7F46-9091-488C72BE1DB6}"/>
              </a:ext>
            </a:extLst>
          </p:cNvPr>
          <p:cNvSpPr>
            <a:spLocks noGrp="1"/>
          </p:cNvSpPr>
          <p:nvPr>
            <p:ph type="title"/>
          </p:nvPr>
        </p:nvSpPr>
        <p:spPr>
          <a:xfrm>
            <a:off x="5799184" y="839537"/>
            <a:ext cx="6035040" cy="4394988"/>
          </a:xfrm>
        </p:spPr>
        <p:txBody>
          <a:bodyPr vert="horz" lIns="91440" tIns="45720" rIns="91440" bIns="45720" rtlCol="0" anchor="ctr">
            <a:normAutofit/>
          </a:bodyPr>
          <a:lstStyle/>
          <a:p>
            <a:pPr algn="ctr"/>
            <a:br>
              <a:rPr lang="en-US" sz="2200" kern="1200">
                <a:solidFill>
                  <a:schemeClr val="tx1"/>
                </a:solidFill>
                <a:latin typeface="+mj-lt"/>
                <a:ea typeface="+mj-ea"/>
                <a:cs typeface="+mj-cs"/>
              </a:rPr>
            </a:br>
            <a:br>
              <a:rPr lang="en-US" sz="2200" kern="1200">
                <a:solidFill>
                  <a:schemeClr val="tx1"/>
                </a:solidFill>
                <a:latin typeface="+mj-lt"/>
                <a:ea typeface="+mj-ea"/>
                <a:cs typeface="+mj-cs"/>
              </a:rPr>
            </a:br>
            <a:r>
              <a:rPr lang="en-US" sz="2200" kern="1200">
                <a:solidFill>
                  <a:schemeClr val="tx1"/>
                </a:solidFill>
                <a:latin typeface="+mj-lt"/>
                <a:ea typeface="+mj-ea"/>
                <a:cs typeface="+mj-cs"/>
              </a:rPr>
              <a:t>Em que língua deve falar em casa?</a:t>
            </a:r>
            <a:br>
              <a:rPr lang="en-US" sz="2200" kern="1200">
                <a:solidFill>
                  <a:schemeClr val="tx1"/>
                </a:solidFill>
                <a:latin typeface="+mj-lt"/>
                <a:ea typeface="+mj-ea"/>
                <a:cs typeface="+mj-cs"/>
              </a:rPr>
            </a:br>
            <a:r>
              <a:rPr lang="en-US" sz="2200" kern="1200">
                <a:solidFill>
                  <a:schemeClr val="tx1"/>
                </a:solidFill>
                <a:latin typeface="+mj-lt"/>
                <a:ea typeface="+mj-ea"/>
                <a:cs typeface="+mj-cs"/>
              </a:rPr>
              <a:t> </a:t>
            </a:r>
            <a:br>
              <a:rPr lang="en-US" sz="2200" kern="1200">
                <a:solidFill>
                  <a:schemeClr val="tx1"/>
                </a:solidFill>
                <a:latin typeface="+mj-lt"/>
                <a:ea typeface="+mj-ea"/>
                <a:cs typeface="+mj-cs"/>
              </a:rPr>
            </a:br>
            <a:r>
              <a:rPr lang="en-US" sz="2200" kern="1200">
                <a:solidFill>
                  <a:schemeClr val="tx1"/>
                </a:solidFill>
                <a:latin typeface="+mj-lt"/>
                <a:ea typeface="+mj-ea"/>
                <a:cs typeface="+mj-cs"/>
              </a:rPr>
              <a:t>Que idioma debe usted hablar con su hijo o hija en su casa? </a:t>
            </a:r>
            <a:br>
              <a:rPr lang="en-US" sz="2200" kern="1200">
                <a:solidFill>
                  <a:schemeClr val="tx1"/>
                </a:solidFill>
                <a:latin typeface="+mj-lt"/>
                <a:ea typeface="+mj-ea"/>
                <a:cs typeface="+mj-cs"/>
              </a:rPr>
            </a:br>
            <a:br>
              <a:rPr lang="en-US" sz="2200" kern="1200">
                <a:solidFill>
                  <a:schemeClr val="tx1"/>
                </a:solidFill>
                <a:latin typeface="+mj-lt"/>
                <a:ea typeface="+mj-ea"/>
                <a:cs typeface="+mj-cs"/>
              </a:rPr>
            </a:br>
            <a:r>
              <a:rPr lang="en-US" sz="2200" kern="1200">
                <a:solidFill>
                  <a:schemeClr val="tx1"/>
                </a:solidFill>
                <a:latin typeface="+mj-lt"/>
                <a:ea typeface="+mj-ea"/>
                <a:cs typeface="+mj-cs"/>
              </a:rPr>
              <a:t>What language to use to communicate at home?</a:t>
            </a:r>
            <a:br>
              <a:rPr lang="en-US" sz="2200" kern="1200">
                <a:solidFill>
                  <a:schemeClr val="tx1"/>
                </a:solidFill>
                <a:latin typeface="+mj-lt"/>
                <a:ea typeface="+mj-ea"/>
                <a:cs typeface="+mj-cs"/>
              </a:rPr>
            </a:br>
            <a:br>
              <a:rPr lang="en-US" sz="2200" kern="1200">
                <a:solidFill>
                  <a:schemeClr val="tx1"/>
                </a:solidFill>
                <a:latin typeface="+mj-lt"/>
                <a:ea typeface="+mj-ea"/>
                <a:cs typeface="+mj-cs"/>
              </a:rPr>
            </a:br>
            <a:br>
              <a:rPr lang="en-US" sz="2200" kern="1200">
                <a:solidFill>
                  <a:schemeClr val="tx1"/>
                </a:solidFill>
                <a:latin typeface="+mj-lt"/>
                <a:ea typeface="+mj-ea"/>
                <a:cs typeface="+mj-cs"/>
              </a:rPr>
            </a:br>
            <a:endParaRPr lang="en-US" sz="2200" kern="120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9C038071-DD59-BE4D-A6AE-7D9F533A47AE}"/>
              </a:ext>
            </a:extLst>
          </p:cNvPr>
          <p:cNvSpPr>
            <a:spLocks noGrp="1"/>
          </p:cNvSpPr>
          <p:nvPr>
            <p:ph idx="1"/>
          </p:nvPr>
        </p:nvSpPr>
        <p:spPr>
          <a:xfrm>
            <a:off x="5799185" y="5368354"/>
            <a:ext cx="6035040" cy="742279"/>
          </a:xfrm>
        </p:spPr>
        <p:txBody>
          <a:bodyPr vert="horz" lIns="91440" tIns="45720" rIns="91440" bIns="45720" rtlCol="0">
            <a:normAutofit/>
          </a:bodyPr>
          <a:lstStyle/>
          <a:p>
            <a:pPr marL="0" indent="0" algn="ctr">
              <a:buNone/>
            </a:pPr>
            <a:r>
              <a:rPr lang="en-US" sz="2000" kern="1200">
                <a:solidFill>
                  <a:schemeClr val="tx1">
                    <a:alpha val="60000"/>
                  </a:schemeClr>
                </a:solidFill>
                <a:latin typeface="+mn-lt"/>
                <a:ea typeface="+mn-ea"/>
                <a:cs typeface="+mn-cs"/>
              </a:rPr>
              <a:t>THE LANGUAGE OF THE ❤️</a:t>
            </a:r>
          </a:p>
        </p:txBody>
      </p:sp>
      <p:grpSp>
        <p:nvGrpSpPr>
          <p:cNvPr id="14" name="Group 13">
            <a:extLst>
              <a:ext uri="{FF2B5EF4-FFF2-40B4-BE49-F238E27FC236}">
                <a16:creationId xmlns:a16="http://schemas.microsoft.com/office/drawing/2014/main" id="{CAD19E66-9A79-42B6-9AA2-CC264BEC83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15" name="Freeform 6">
              <a:extLst>
                <a:ext uri="{FF2B5EF4-FFF2-40B4-BE49-F238E27FC236}">
                  <a16:creationId xmlns:a16="http://schemas.microsoft.com/office/drawing/2014/main" id="{DE739263-30CB-4935-9D21-618840D57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6" name="Freeform 6">
              <a:extLst>
                <a:ext uri="{FF2B5EF4-FFF2-40B4-BE49-F238E27FC236}">
                  <a16:creationId xmlns:a16="http://schemas.microsoft.com/office/drawing/2014/main" id="{A18249B2-7974-4616-94C1-414335D0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pic>
        <p:nvPicPr>
          <p:cNvPr id="7" name="Graphic 6" descr="Chat">
            <a:extLst>
              <a:ext uri="{FF2B5EF4-FFF2-40B4-BE49-F238E27FC236}">
                <a16:creationId xmlns:a16="http://schemas.microsoft.com/office/drawing/2014/main" id="{D4C8E4FE-CE5F-46C2-BA72-A18B906AF53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11171" y="1678004"/>
            <a:ext cx="3503729" cy="3503729"/>
          </a:xfrm>
          <a:prstGeom prst="rect">
            <a:avLst/>
          </a:prstGeom>
        </p:spPr>
      </p:pic>
      <p:sp>
        <p:nvSpPr>
          <p:cNvPr id="4" name="Footer Placeholder 3">
            <a:extLst>
              <a:ext uri="{FF2B5EF4-FFF2-40B4-BE49-F238E27FC236}">
                <a16:creationId xmlns:a16="http://schemas.microsoft.com/office/drawing/2014/main" id="{E0257C7C-6A89-2743-8E09-61FCAD159008}"/>
              </a:ext>
            </a:extLst>
          </p:cNvPr>
          <p:cNvSpPr>
            <a:spLocks noGrp="1"/>
          </p:cNvSpPr>
          <p:nvPr>
            <p:ph type="ftr" sz="quarter" idx="11"/>
          </p:nvPr>
        </p:nvSpPr>
        <p:spPr>
          <a:xfrm>
            <a:off x="3720663" y="6375679"/>
            <a:ext cx="5517436" cy="345796"/>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alpha val="60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0FD5CB-D21A-7D4E-9AD5-E07E72840437}"/>
              </a:ext>
            </a:extLst>
          </p:cNvPr>
          <p:cNvSpPr>
            <a:spLocks noGrp="1"/>
          </p:cNvSpPr>
          <p:nvPr>
            <p:ph type="sldNum" sz="quarter" idx="12"/>
          </p:nvPr>
        </p:nvSpPr>
        <p:spPr>
          <a:xfrm>
            <a:off x="9623862" y="6356350"/>
            <a:ext cx="180137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653EA7-4223-9345-82E9-2C1E0D4442DA}" type="slidenum">
              <a:rPr kumimoji="0" lang="en-US" sz="1200" b="0" i="0" u="none" strike="noStrike" kern="1200" cap="none" spc="0" normalizeH="0" baseline="0" noProof="0">
                <a:ln>
                  <a:noFill/>
                </a:ln>
                <a:solidFill>
                  <a:prstClr val="black">
                    <a:alpha val="6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prstClr val="black">
                  <a:alpha val="6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082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1407C2-D293-5443-8D6D-E1E001F2DD0E}"/>
              </a:ext>
            </a:extLst>
          </p:cNvPr>
          <p:cNvSpPr>
            <a:spLocks noGrp="1"/>
          </p:cNvSpPr>
          <p:nvPr>
            <p:ph idx="1"/>
          </p:nvPr>
        </p:nvSpPr>
        <p:spPr/>
        <p:txBody>
          <a:bodyPr>
            <a:normAutofit fontScale="55000" lnSpcReduction="20000"/>
          </a:bodyPr>
          <a:lstStyle/>
          <a:p>
            <a:pPr marL="514350" indent="-514350">
              <a:buFont typeface="+mj-lt"/>
              <a:buAutoNum type="arabicPeriod"/>
            </a:pPr>
            <a:r>
              <a:rPr lang="en-US" b="1"/>
              <a:t>Advocate for Dual Language Programs not only for your child but for all students in your school district whose families which their children to become bilingual. </a:t>
            </a:r>
          </a:p>
          <a:p>
            <a:pPr marL="514350" indent="-514350">
              <a:buFont typeface="+mj-lt"/>
              <a:buAutoNum type="arabicPeriod"/>
            </a:pPr>
            <a:r>
              <a:rPr lang="en-US" b="1"/>
              <a:t>Advocate for Ethnic/Cultural Studies of community membership for all students (See Dr. Cardona Secretary of Education).All students need to be better informed about our collective history in the USA </a:t>
            </a:r>
          </a:p>
          <a:p>
            <a:pPr marL="514350" indent="-514350">
              <a:buFont typeface="+mj-lt"/>
              <a:buAutoNum type="arabicPeriod"/>
            </a:pPr>
            <a:r>
              <a:rPr lang="en-US" b="1"/>
              <a:t>Realize that there are cognitive advantages to knowing more than one language, and to preserve and expand home language learning</a:t>
            </a:r>
          </a:p>
          <a:p>
            <a:pPr marL="514350" indent="-514350">
              <a:buFont typeface="+mj-lt"/>
              <a:buAutoNum type="arabicPeriod"/>
            </a:pPr>
            <a:r>
              <a:rPr lang="en-US" b="1"/>
              <a:t>Realize that there are cognitive advantages also to becoming bi-culturally competent at home, at school and in the workplace</a:t>
            </a:r>
          </a:p>
          <a:p>
            <a:pPr marL="514350" indent="-514350">
              <a:buFont typeface="+mj-lt"/>
              <a:buAutoNum type="arabicPeriod"/>
            </a:pPr>
            <a:r>
              <a:rPr lang="en-US" b="1"/>
              <a:t>Speak + the home/heritage language</a:t>
            </a:r>
            <a:r>
              <a:rPr lang="en-US"/>
              <a:t> at home. Examples include:  </a:t>
            </a:r>
          </a:p>
          <a:p>
            <a:pPr lvl="1"/>
            <a:r>
              <a:rPr lang="en-US"/>
              <a:t>Lots of Story Telling – it is equivalent to reading books</a:t>
            </a:r>
          </a:p>
          <a:p>
            <a:pPr lvl="1"/>
            <a:r>
              <a:rPr lang="en-US"/>
              <a:t>Sing Songs</a:t>
            </a:r>
          </a:p>
          <a:p>
            <a:pPr lvl="1"/>
            <a:r>
              <a:rPr lang="en-US"/>
              <a:t>Have children watch selected TV Programs in the home language</a:t>
            </a:r>
          </a:p>
          <a:p>
            <a:pPr lvl="1"/>
            <a:r>
              <a:rPr lang="en-US"/>
              <a:t>Play traditional cultural games including board games that are collaborative </a:t>
            </a:r>
          </a:p>
          <a:p>
            <a:pPr lvl="1"/>
            <a:r>
              <a:rPr lang="en-US"/>
              <a:t>Cultural Toys </a:t>
            </a:r>
          </a:p>
          <a:p>
            <a:pPr lvl="1"/>
            <a:r>
              <a:rPr lang="en-US"/>
              <a:t>Video projects</a:t>
            </a:r>
          </a:p>
          <a:p>
            <a:pPr lvl="1"/>
            <a:r>
              <a:rPr lang="en-US"/>
              <a:t>Other</a:t>
            </a:r>
          </a:p>
          <a:p>
            <a:endParaRPr lang="en-US"/>
          </a:p>
          <a:p>
            <a:pPr marL="0" indent="0">
              <a:buNone/>
            </a:pPr>
            <a:r>
              <a:rPr lang="en-US" sz="2900" b="1"/>
              <a:t>6. Advocate for knowing more about the contributions  of immigrants in the USA and other Americans from their own background to support their sense of self worth</a:t>
            </a:r>
          </a:p>
          <a:p>
            <a:endParaRPr lang="en-US"/>
          </a:p>
          <a:p>
            <a:endParaRPr lang="en-US"/>
          </a:p>
        </p:txBody>
      </p:sp>
      <p:sp>
        <p:nvSpPr>
          <p:cNvPr id="4" name="Title 3">
            <a:extLst>
              <a:ext uri="{FF2B5EF4-FFF2-40B4-BE49-F238E27FC236}">
                <a16:creationId xmlns:a16="http://schemas.microsoft.com/office/drawing/2014/main" id="{BDCE93EA-5587-7A47-B366-DB4F77BC8697}"/>
              </a:ext>
            </a:extLst>
          </p:cNvPr>
          <p:cNvSpPr txBox="1">
            <a:spLocks noGrp="1"/>
          </p:cNvSpPr>
          <p:nvPr>
            <p:ph type="title" idx="4294967295"/>
          </p:nvPr>
        </p:nvSpPr>
        <p:spPr>
          <a:xfrm>
            <a:off x="914401" y="805543"/>
            <a:ext cx="8546250" cy="95410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Recommendations for Families in Multilingual Contexts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Build Joyful Futures for their children</a:t>
            </a:r>
          </a:p>
        </p:txBody>
      </p:sp>
    </p:spTree>
    <p:extLst>
      <p:ext uri="{BB962C8B-B14F-4D97-AF65-F5344CB8AC3E}">
        <p14:creationId xmlns:p14="http://schemas.microsoft.com/office/powerpoint/2010/main" val="858987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A45ED-C0AD-FD44-B741-635366BCAFDB}"/>
              </a:ext>
            </a:extLst>
          </p:cNvPr>
          <p:cNvSpPr>
            <a:spLocks noGrp="1"/>
          </p:cNvSpPr>
          <p:nvPr>
            <p:ph type="title"/>
          </p:nvPr>
        </p:nvSpPr>
        <p:spPr>
          <a:xfrm>
            <a:off x="914401" y="150507"/>
            <a:ext cx="9914859" cy="1329004"/>
          </a:xfrm>
        </p:spPr>
        <p:txBody>
          <a:bodyPr/>
          <a:lstStyle/>
          <a:p>
            <a:r>
              <a:rPr lang="en-US"/>
              <a:t>6 Recommendations to Educators About B-ELs</a:t>
            </a:r>
          </a:p>
        </p:txBody>
      </p:sp>
      <p:sp>
        <p:nvSpPr>
          <p:cNvPr id="3" name="Content Placeholder 2">
            <a:extLst>
              <a:ext uri="{FF2B5EF4-FFF2-40B4-BE49-F238E27FC236}">
                <a16:creationId xmlns:a16="http://schemas.microsoft.com/office/drawing/2014/main" id="{DAF20C64-4E91-AC4E-8C3F-A070D2053928}"/>
              </a:ext>
            </a:extLst>
          </p:cNvPr>
          <p:cNvSpPr>
            <a:spLocks noGrp="1"/>
          </p:cNvSpPr>
          <p:nvPr>
            <p:ph idx="1"/>
          </p:nvPr>
        </p:nvSpPr>
        <p:spPr>
          <a:xfrm>
            <a:off x="1091381" y="1479511"/>
            <a:ext cx="10476752" cy="4955013"/>
          </a:xfrm>
        </p:spPr>
        <p:txBody>
          <a:bodyPr>
            <a:normAutofit fontScale="70000" lnSpcReduction="20000"/>
          </a:bodyPr>
          <a:lstStyle/>
          <a:p>
            <a:pPr marL="457200" indent="-457200">
              <a:buFont typeface="+mj-lt"/>
              <a:buAutoNum type="arabicPeriod"/>
            </a:pPr>
            <a:r>
              <a:rPr lang="en-US"/>
              <a:t>Understand the benefits of bilingual brains for kids and adults</a:t>
            </a:r>
          </a:p>
          <a:p>
            <a:pPr marL="457200" indent="-457200">
              <a:buFont typeface="+mj-lt"/>
              <a:buAutoNum type="arabicPeriod"/>
            </a:pPr>
            <a:r>
              <a:rPr lang="en-US"/>
              <a:t>Study the home culture of each child to better connect and communicate. (See </a:t>
            </a:r>
            <a:r>
              <a:rPr lang="en-US">
                <a:hlinkClick r:id="rId2"/>
              </a:rPr>
              <a:t>www.ldldproject.net</a:t>
            </a:r>
            <a:r>
              <a:rPr lang="en-US"/>
              <a:t> for info about the following cultures: Portuguese, Brazilian, Puerto Rican and Khmer)</a:t>
            </a:r>
          </a:p>
          <a:p>
            <a:pPr marL="457200" indent="-457200">
              <a:buFont typeface="+mj-lt"/>
              <a:buAutoNum type="arabicPeriod"/>
            </a:pPr>
            <a:r>
              <a:rPr lang="en-US"/>
              <a:t>Consider adding/ another language </a:t>
            </a:r>
          </a:p>
          <a:p>
            <a:pPr marL="457200" indent="-457200">
              <a:buFont typeface="+mj-lt"/>
              <a:buAutoNum type="arabicPeriod"/>
            </a:pPr>
            <a:r>
              <a:rPr lang="en-US"/>
              <a:t>Value and honor the home/heritage language at school and at home. </a:t>
            </a:r>
          </a:p>
          <a:p>
            <a:pPr lvl="1"/>
            <a:r>
              <a:rPr lang="en-US" sz="1700"/>
              <a:t>Educators must learn pronunciation of each student’s names (DO NOT TRANSLATE student’s NAME)</a:t>
            </a:r>
          </a:p>
          <a:p>
            <a:pPr lvl="1"/>
            <a:r>
              <a:rPr lang="en-US" sz="1700"/>
              <a:t>Educators need to learn basic words in the student’s home language to better connect with families who do not yet know how to speak in English</a:t>
            </a:r>
          </a:p>
          <a:p>
            <a:pPr lvl="1"/>
            <a:r>
              <a:rPr lang="en-US" sz="1700"/>
              <a:t>Welcome sign in multiple languages.</a:t>
            </a:r>
          </a:p>
          <a:p>
            <a:pPr lvl="1"/>
            <a:r>
              <a:rPr lang="en-US" sz="1700"/>
              <a:t>Give assignments related to home culture</a:t>
            </a:r>
          </a:p>
          <a:p>
            <a:pPr lvl="1"/>
            <a:r>
              <a:rPr lang="en-US" sz="1700"/>
              <a:t>Encourage non-English-speaking parents to speak their home language (Language of the heart</a:t>
            </a:r>
            <a:r>
              <a:rPr lang="en-US" altLang="en-US">
                <a:solidFill>
                  <a:srgbClr val="000000"/>
                </a:solidFill>
                <a:latin typeface="Arial" panose="020B0604020202020204" pitchFamily="34" charset="0"/>
                <a:ea typeface="Osaka" charset="-128"/>
              </a:rPr>
              <a:t> ❤️). </a:t>
            </a:r>
          </a:p>
          <a:p>
            <a:pPr marL="457200" lvl="1" indent="0">
              <a:buNone/>
            </a:pPr>
            <a:r>
              <a:rPr lang="en-US" altLang="en-US">
                <a:solidFill>
                  <a:srgbClr val="000000"/>
                </a:solidFill>
                <a:latin typeface="Arial" panose="020B0604020202020204" pitchFamily="34" charset="0"/>
                <a:ea typeface="Osaka" charset="-128"/>
              </a:rPr>
              <a:t>    NEVER TELL PARENTS TO SPEAK ENGLISH AT HOME-WHEN THEY DON’T  KNOW HOW</a:t>
            </a:r>
            <a:endParaRPr lang="en-US" sz="1700"/>
          </a:p>
          <a:p>
            <a:pPr marL="457200" indent="-457200">
              <a:buFont typeface="+mj-lt"/>
              <a:buAutoNum type="arabicPeriod"/>
            </a:pPr>
            <a:r>
              <a:rPr lang="en-US"/>
              <a:t>Rethink and promote culturally responsive teaching strategies for All students:</a:t>
            </a:r>
          </a:p>
          <a:p>
            <a:pPr lvl="1"/>
            <a:r>
              <a:rPr lang="en-US" sz="1800"/>
              <a:t>Ask parents to be involved in story telling in home language.  (Reading books is not an option for some of them)</a:t>
            </a:r>
          </a:p>
          <a:p>
            <a:pPr lvl="1"/>
            <a:r>
              <a:rPr lang="en-US" sz="1800"/>
              <a:t>Ask Parents to Play Games they know and acknowledge that toys in many families are not fisher price or the use of blocks</a:t>
            </a:r>
          </a:p>
          <a:p>
            <a:pPr lvl="1"/>
            <a:endParaRPr lang="en-US" sz="1800"/>
          </a:p>
          <a:p>
            <a:pPr marL="0" indent="0">
              <a:buNone/>
            </a:pPr>
            <a:r>
              <a:rPr lang="en-US" sz="2200"/>
              <a:t>6.     Promote PBL based on Biographies about recent Immigrant  or Americans from  Diverse Cultural Backgrounds (Refer to Serpa (1993) Portuguese American Authors with biographies written both in English and/or in Portuguese. </a:t>
            </a:r>
          </a:p>
        </p:txBody>
      </p:sp>
      <p:sp>
        <p:nvSpPr>
          <p:cNvPr id="4" name="Slide Number Placeholder 5">
            <a:extLst>
              <a:ext uri="{FF2B5EF4-FFF2-40B4-BE49-F238E27FC236}">
                <a16:creationId xmlns:a16="http://schemas.microsoft.com/office/drawing/2014/main" id="{560187E8-6C43-4656-90AA-434499DDFC88}"/>
              </a:ext>
            </a:extLst>
          </p:cNvPr>
          <p:cNvSpPr>
            <a:spLocks noGrp="1"/>
          </p:cNvSpPr>
          <p:nvPr>
            <p:ph type="sldNum" sz="quarter" idx="12"/>
          </p:nvPr>
        </p:nvSpPr>
        <p:spPr>
          <a:xfrm>
            <a:off x="11391152" y="6434524"/>
            <a:ext cx="6932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604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photograph of Giselle Bundchen">
            <a:extLst>
              <a:ext uri="{FF2B5EF4-FFF2-40B4-BE49-F238E27FC236}">
                <a16:creationId xmlns:a16="http://schemas.microsoft.com/office/drawing/2014/main" id="{0DCF2062-8BA3-F443-8411-EC48B4EC4F55}"/>
              </a:ext>
            </a:extLst>
          </p:cNvPr>
          <p:cNvPicPr>
            <a:picLocks noGrp="1" noChangeAspect="1"/>
          </p:cNvPicPr>
          <p:nvPr>
            <p:ph idx="1"/>
          </p:nvPr>
        </p:nvPicPr>
        <p:blipFill>
          <a:blip r:embed="rId2"/>
          <a:stretch>
            <a:fillRect/>
          </a:stretch>
        </p:blipFill>
        <p:spPr>
          <a:xfrm>
            <a:off x="4681538" y="952500"/>
            <a:ext cx="3197225" cy="4829175"/>
          </a:xfrm>
        </p:spPr>
      </p:pic>
      <p:sp>
        <p:nvSpPr>
          <p:cNvPr id="7" name="TextBox 6">
            <a:extLst>
              <a:ext uri="{FF2B5EF4-FFF2-40B4-BE49-F238E27FC236}">
                <a16:creationId xmlns:a16="http://schemas.microsoft.com/office/drawing/2014/main" id="{618BCFE8-5723-0242-8CB9-B3031C265647}"/>
              </a:ext>
            </a:extLst>
          </p:cNvPr>
          <p:cNvSpPr txBox="1"/>
          <p:nvPr/>
        </p:nvSpPr>
        <p:spPr>
          <a:xfrm>
            <a:off x="4681538" y="4814888"/>
            <a:ext cx="3197225" cy="966788"/>
          </a:xfrm>
          <a:prstGeom prst="rect">
            <a:avLst/>
          </a:prstGeom>
          <a:solidFill>
            <a:srgbClr val="000000">
              <a:alpha val="50000"/>
            </a:srgbClr>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Giselle Caroline </a:t>
            </a:r>
            <a:r>
              <a:rPr kumimoji="0" lang="en-US" sz="1300" b="0" i="0" u="none" strike="noStrike" kern="1200" cap="none" spc="0" normalizeH="0" baseline="0" noProof="0" err="1">
                <a:ln>
                  <a:noFill/>
                </a:ln>
                <a:solidFill>
                  <a:srgbClr val="FFFFFF"/>
                </a:solidFill>
                <a:effectLst/>
                <a:uLnTx/>
                <a:uFillTx/>
                <a:latin typeface="Calibri" panose="020F0502020204030204"/>
                <a:ea typeface="+mn-ea"/>
                <a:cs typeface="+mn-cs"/>
              </a:rPr>
              <a:t>Bündchen</a:t>
            </a:r>
            <a:endPar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Highest Paid Model</a:t>
            </a:r>
          </a:p>
        </p:txBody>
      </p:sp>
      <p:pic>
        <p:nvPicPr>
          <p:cNvPr id="5" name="Picture 4" descr="Photograph of Eduardo Severin">
            <a:extLst>
              <a:ext uri="{FF2B5EF4-FFF2-40B4-BE49-F238E27FC236}">
                <a16:creationId xmlns:a16="http://schemas.microsoft.com/office/drawing/2014/main" id="{148AAED2-CCC7-B94C-94AB-A8F0202ED49D}"/>
              </a:ext>
            </a:extLst>
          </p:cNvPr>
          <p:cNvPicPr>
            <a:picLocks noChangeAspect="1"/>
          </p:cNvPicPr>
          <p:nvPr/>
        </p:nvPicPr>
        <p:blipFill>
          <a:blip r:embed="rId3"/>
          <a:stretch>
            <a:fillRect/>
          </a:stretch>
        </p:blipFill>
        <p:spPr>
          <a:xfrm>
            <a:off x="7937500" y="952500"/>
            <a:ext cx="3606800" cy="4829175"/>
          </a:xfrm>
          <a:prstGeom prst="rect">
            <a:avLst/>
          </a:prstGeom>
        </p:spPr>
      </p:pic>
      <p:sp>
        <p:nvSpPr>
          <p:cNvPr id="6" name="TextBox 5">
            <a:extLst>
              <a:ext uri="{FF2B5EF4-FFF2-40B4-BE49-F238E27FC236}">
                <a16:creationId xmlns:a16="http://schemas.microsoft.com/office/drawing/2014/main" id="{9DB330B2-F52D-634F-AAD9-0AB478130E4B}"/>
              </a:ext>
            </a:extLst>
          </p:cNvPr>
          <p:cNvSpPr txBox="1"/>
          <p:nvPr/>
        </p:nvSpPr>
        <p:spPr>
          <a:xfrm>
            <a:off x="7937500" y="4814888"/>
            <a:ext cx="3606800" cy="966788"/>
          </a:xfrm>
          <a:prstGeom prst="rect">
            <a:avLst/>
          </a:prstGeom>
          <a:solidFill>
            <a:srgbClr val="000000">
              <a:alpha val="50000"/>
            </a:srgbClr>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Eduardo Saverin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Investor &amp;Cofounder Facebook</a:t>
            </a:r>
          </a:p>
        </p:txBody>
      </p:sp>
      <p:sp>
        <p:nvSpPr>
          <p:cNvPr id="2" name="Title 1">
            <a:extLst>
              <a:ext uri="{FF2B5EF4-FFF2-40B4-BE49-F238E27FC236}">
                <a16:creationId xmlns:a16="http://schemas.microsoft.com/office/drawing/2014/main" id="{CACD65B8-51A4-7242-8F98-38EED2277FC0}"/>
              </a:ext>
            </a:extLst>
          </p:cNvPr>
          <p:cNvSpPr>
            <a:spLocks noGrp="1"/>
          </p:cNvSpPr>
          <p:nvPr>
            <p:ph type="title"/>
          </p:nvPr>
        </p:nvSpPr>
        <p:spPr>
          <a:xfrm>
            <a:off x="966952" y="1204108"/>
            <a:ext cx="2669406" cy="1781175"/>
          </a:xfrm>
        </p:spPr>
        <p:txBody>
          <a:bodyPr>
            <a:normAutofit/>
          </a:bodyPr>
          <a:lstStyle/>
          <a:p>
            <a:r>
              <a:rPr lang="en-US" sz="3000">
                <a:solidFill>
                  <a:srgbClr val="FFFFFF"/>
                </a:solidFill>
              </a:rPr>
              <a:t>Famous Immigrant  Americans from Brazil</a:t>
            </a:r>
          </a:p>
        </p:txBody>
      </p:sp>
    </p:spTree>
    <p:extLst>
      <p:ext uri="{BB962C8B-B14F-4D97-AF65-F5344CB8AC3E}">
        <p14:creationId xmlns:p14="http://schemas.microsoft.com/office/powerpoint/2010/main" val="646471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794BC-6F57-8044-8A01-DD77EFD3B865}"/>
              </a:ext>
            </a:extLst>
          </p:cNvPr>
          <p:cNvSpPr>
            <a:spLocks noGrp="1"/>
          </p:cNvSpPr>
          <p:nvPr>
            <p:ph type="title"/>
          </p:nvPr>
        </p:nvSpPr>
        <p:spPr>
          <a:xfrm>
            <a:off x="412954" y="321211"/>
            <a:ext cx="11477244" cy="1207008"/>
          </a:xfrm>
        </p:spPr>
        <p:txBody>
          <a:bodyPr vert="horz" lIns="91440" tIns="45720" rIns="91440" bIns="45720" rtlCol="0" anchor="b">
            <a:normAutofit fontScale="90000"/>
          </a:bodyPr>
          <a:lstStyle/>
          <a:p>
            <a:pPr algn="ctr"/>
            <a:r>
              <a:rPr lang="en-US" sz="4200" kern="1200">
                <a:solidFill>
                  <a:schemeClr val="tx1"/>
                </a:solidFill>
                <a:latin typeface="+mj-lt"/>
                <a:ea typeface="+mj-ea"/>
                <a:cs typeface="+mj-cs"/>
              </a:rPr>
              <a:t>Famous Immigrant Americans from Russia &amp; South Africa</a:t>
            </a:r>
          </a:p>
        </p:txBody>
      </p:sp>
      <p:pic>
        <p:nvPicPr>
          <p:cNvPr id="6" name="Content Placeholder 5" descr="Photograph of Sergie Brin">
            <a:extLst>
              <a:ext uri="{FF2B5EF4-FFF2-40B4-BE49-F238E27FC236}">
                <a16:creationId xmlns:a16="http://schemas.microsoft.com/office/drawing/2014/main" id="{A75BAE48-D0FC-D940-A0E1-FF7E188DBA6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r="-1"/>
          <a:stretch/>
        </p:blipFill>
        <p:spPr>
          <a:xfrm>
            <a:off x="609600" y="2423680"/>
            <a:ext cx="5212080" cy="3856948"/>
          </a:xfrm>
          <a:prstGeom prst="rect">
            <a:avLst/>
          </a:prstGeom>
        </p:spPr>
      </p:pic>
      <p:cxnSp>
        <p:nvCxnSpPr>
          <p:cNvPr id="15" name="Straight Connector 14">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335477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Photo of Elon Musk. ">
            <a:extLst>
              <a:ext uri="{FF2B5EF4-FFF2-40B4-BE49-F238E27FC236}">
                <a16:creationId xmlns:a16="http://schemas.microsoft.com/office/drawing/2014/main" id="{544E473A-CAF0-5341-BE3E-9FB764CAFF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370320" y="2423040"/>
            <a:ext cx="5212080" cy="3857568"/>
          </a:xfrm>
          <a:prstGeom prst="rect">
            <a:avLst/>
          </a:prstGeom>
        </p:spPr>
      </p:pic>
      <p:sp>
        <p:nvSpPr>
          <p:cNvPr id="8" name="TextBox 7">
            <a:extLst>
              <a:ext uri="{FF2B5EF4-FFF2-40B4-BE49-F238E27FC236}">
                <a16:creationId xmlns:a16="http://schemas.microsoft.com/office/drawing/2014/main" id="{B55EEFD1-F8D8-D543-95EE-08B92E61D135}"/>
              </a:ext>
            </a:extLst>
          </p:cNvPr>
          <p:cNvSpPr txBox="1"/>
          <p:nvPr/>
        </p:nvSpPr>
        <p:spPr>
          <a:xfrm>
            <a:off x="609600" y="5894934"/>
            <a:ext cx="5212080" cy="385694"/>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err="1">
                <a:ln>
                  <a:noFill/>
                </a:ln>
                <a:solidFill>
                  <a:srgbClr val="FFFFFF"/>
                </a:solidFill>
                <a:effectLst/>
                <a:uLnTx/>
                <a:uFillTx/>
                <a:latin typeface="Calibri" panose="020F0502020204030204"/>
                <a:ea typeface="+mn-ea"/>
                <a:cs typeface="+mn-cs"/>
              </a:rPr>
              <a:t>Sergie</a:t>
            </a: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 Brin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Founder of Google</a:t>
            </a:r>
          </a:p>
        </p:txBody>
      </p:sp>
      <p:sp>
        <p:nvSpPr>
          <p:cNvPr id="10" name="TextBox 9">
            <a:extLst>
              <a:ext uri="{FF2B5EF4-FFF2-40B4-BE49-F238E27FC236}">
                <a16:creationId xmlns:a16="http://schemas.microsoft.com/office/drawing/2014/main" id="{BC38D811-8600-FA4B-AB81-7C3A77208F73}"/>
              </a:ext>
            </a:extLst>
          </p:cNvPr>
          <p:cNvSpPr txBox="1"/>
          <p:nvPr/>
        </p:nvSpPr>
        <p:spPr>
          <a:xfrm>
            <a:off x="6370320" y="5894852"/>
            <a:ext cx="5212080" cy="385756"/>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Elon Musk</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mn-cs"/>
              </a:rPr>
              <a:t>SpaceX &amp; Tesla</a:t>
            </a:r>
          </a:p>
        </p:txBody>
      </p:sp>
    </p:spTree>
    <p:extLst>
      <p:ext uri="{BB962C8B-B14F-4D97-AF65-F5344CB8AC3E}">
        <p14:creationId xmlns:p14="http://schemas.microsoft.com/office/powerpoint/2010/main" val="475465470"/>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5">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Photograph of Dr. Quinones">
            <a:extLst>
              <a:ext uri="{FF2B5EF4-FFF2-40B4-BE49-F238E27FC236}">
                <a16:creationId xmlns:a16="http://schemas.microsoft.com/office/drawing/2014/main" id="{6B88C8DD-65DB-AF42-AF58-176A90C2294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
            <a:ext cx="4187091" cy="2164321"/>
          </a:xfrm>
          <a:prstGeom prst="rect">
            <a:avLst/>
          </a:prstGeom>
        </p:spPr>
      </p:pic>
      <p:pic>
        <p:nvPicPr>
          <p:cNvPr id="8" name="Picture 7" descr="Photograph of Jennifer Lopez">
            <a:extLst>
              <a:ext uri="{FF2B5EF4-FFF2-40B4-BE49-F238E27FC236}">
                <a16:creationId xmlns:a16="http://schemas.microsoft.com/office/drawing/2014/main" id="{D2223C33-1C76-B447-833C-D6C3E0315A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2342320"/>
            <a:ext cx="4187091" cy="2164321"/>
          </a:xfrm>
          <a:prstGeom prst="rect">
            <a:avLst/>
          </a:prstGeom>
        </p:spPr>
      </p:pic>
      <p:pic>
        <p:nvPicPr>
          <p:cNvPr id="5" name="Content Placeholder 3" descr="Photograph of Dr. Miguel Cardona">
            <a:extLst>
              <a:ext uri="{FF2B5EF4-FFF2-40B4-BE49-F238E27FC236}">
                <a16:creationId xmlns:a16="http://schemas.microsoft.com/office/drawing/2014/main" id="{60C01F46-C38B-5941-B8AB-F4D3861E98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4693680"/>
            <a:ext cx="4187091" cy="2164321"/>
          </a:xfrm>
          <a:prstGeom prst="rect">
            <a:avLst/>
          </a:prstGeom>
        </p:spPr>
      </p:pic>
      <p:sp>
        <p:nvSpPr>
          <p:cNvPr id="25" name="Content Placeholder 12">
            <a:extLst>
              <a:ext uri="{FF2B5EF4-FFF2-40B4-BE49-F238E27FC236}">
                <a16:creationId xmlns:a16="http://schemas.microsoft.com/office/drawing/2014/main" id="{42C701F7-631F-4E7E-8546-A2BC0A854ED6}"/>
              </a:ext>
            </a:extLst>
          </p:cNvPr>
          <p:cNvSpPr>
            <a:spLocks noGrp="1"/>
          </p:cNvSpPr>
          <p:nvPr>
            <p:ph type="title" idx="4294967295"/>
          </p:nvPr>
        </p:nvSpPr>
        <p:spPr>
          <a:xfrm>
            <a:off x="8504238" y="568325"/>
            <a:ext cx="3200400" cy="55673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chemeClr val="tx1"/>
                </a:solidFill>
                <a:effectLst/>
                <a:uLnTx/>
                <a:uFillTx/>
                <a:latin typeface="+mn-lt"/>
                <a:ea typeface="+mn-ea"/>
                <a:cs typeface="+mn-cs"/>
              </a:rPr>
              <a:t>Famous Americans from a Spanish Speaking Background</a:t>
            </a:r>
          </a:p>
        </p:txBody>
      </p:sp>
      <p:sp>
        <p:nvSpPr>
          <p:cNvPr id="6" name="TextBox 5">
            <a:extLst>
              <a:ext uri="{FF2B5EF4-FFF2-40B4-BE49-F238E27FC236}">
                <a16:creationId xmlns:a16="http://schemas.microsoft.com/office/drawing/2014/main" id="{FB0CFBE7-644A-2547-B1FE-C95C69F77301}"/>
              </a:ext>
            </a:extLst>
          </p:cNvPr>
          <p:cNvSpPr txBox="1"/>
          <p:nvPr/>
        </p:nvSpPr>
        <p:spPr>
          <a:xfrm>
            <a:off x="4391889" y="3381059"/>
            <a:ext cx="3906981"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Jennifer Lopez</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Actress, singer, dancer, fashion designer, producer &amp; businesswoman</a:t>
            </a:r>
          </a:p>
        </p:txBody>
      </p:sp>
      <p:sp>
        <p:nvSpPr>
          <p:cNvPr id="7" name="TextBox 6">
            <a:extLst>
              <a:ext uri="{FF2B5EF4-FFF2-40B4-BE49-F238E27FC236}">
                <a16:creationId xmlns:a16="http://schemas.microsoft.com/office/drawing/2014/main" id="{0D795D3B-124A-CF45-A3FA-BBF6EA526D39}"/>
              </a:ext>
            </a:extLst>
          </p:cNvPr>
          <p:cNvSpPr txBox="1"/>
          <p:nvPr/>
        </p:nvSpPr>
        <p:spPr>
          <a:xfrm>
            <a:off x="4267197" y="5708074"/>
            <a:ext cx="2113977" cy="6617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Dr. Miguel Cardona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US Secretary Education</a:t>
            </a:r>
          </a:p>
        </p:txBody>
      </p:sp>
      <p:sp>
        <p:nvSpPr>
          <p:cNvPr id="9" name="TextBox 8">
            <a:extLst>
              <a:ext uri="{FF2B5EF4-FFF2-40B4-BE49-F238E27FC236}">
                <a16:creationId xmlns:a16="http://schemas.microsoft.com/office/drawing/2014/main" id="{BB0AD07D-F1F5-5042-921F-26ABBEBAB174}"/>
              </a:ext>
            </a:extLst>
          </p:cNvPr>
          <p:cNvSpPr txBox="1"/>
          <p:nvPr/>
        </p:nvSpPr>
        <p:spPr>
          <a:xfrm>
            <a:off x="1690252" y="5791200"/>
            <a:ext cx="1890774"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Dr Alfredo Quinones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0284F2F-733D-8F4A-A203-B1E82321DC34}"/>
              </a:ext>
            </a:extLst>
          </p:cNvPr>
          <p:cNvSpPr txBox="1"/>
          <p:nvPr/>
        </p:nvSpPr>
        <p:spPr>
          <a:xfrm>
            <a:off x="4336469" y="1482433"/>
            <a:ext cx="25724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Dr. Quinones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Neurosurgeon &amp; Scientist</a:t>
            </a:r>
          </a:p>
        </p:txBody>
      </p:sp>
    </p:spTree>
    <p:extLst>
      <p:ext uri="{BB962C8B-B14F-4D97-AF65-F5344CB8AC3E}">
        <p14:creationId xmlns:p14="http://schemas.microsoft.com/office/powerpoint/2010/main" val="18084661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Rectangle 4">
            <a:extLst>
              <a:ext uri="{FF2B5EF4-FFF2-40B4-BE49-F238E27FC236}">
                <a16:creationId xmlns:a16="http://schemas.microsoft.com/office/drawing/2014/main" id="{99A25781-5323-7A47-90DF-519C696F4FF6}"/>
              </a:ext>
            </a:extLst>
          </p:cNvPr>
          <p:cNvSpPr>
            <a:spLocks noGrp="1" noChangeArrowheads="1"/>
          </p:cNvSpPr>
          <p:nvPr>
            <p:ph type="title"/>
          </p:nvPr>
        </p:nvSpPr>
        <p:spPr>
          <a:xfrm>
            <a:off x="1109472" y="381000"/>
            <a:ext cx="9101328" cy="1384300"/>
          </a:xfrm>
        </p:spPr>
        <p:txBody>
          <a:bodyPr/>
          <a:lstStyle/>
          <a:p>
            <a:pPr eaLnBrk="1" hangingPunct="1"/>
            <a:r>
              <a:rPr lang="en-US" altLang="en-US" b="1">
                <a:solidFill>
                  <a:srgbClr val="00B050"/>
                </a:solidFill>
                <a:ea typeface="ＭＳ Ｐゴシック" panose="020B0600070205080204" pitchFamily="34" charset="-128"/>
              </a:rPr>
              <a:t>If we want a flower to grow</a:t>
            </a:r>
            <a:endParaRPr lang="en-US" altLang="en-US" sz="4000" b="1">
              <a:solidFill>
                <a:srgbClr val="00B050"/>
              </a:solidFill>
              <a:ea typeface="ＭＳ Ｐゴシック" panose="020B0600070205080204" pitchFamily="34" charset="-128"/>
            </a:endParaRPr>
          </a:p>
        </p:txBody>
      </p:sp>
      <p:sp>
        <p:nvSpPr>
          <p:cNvPr id="86021" name="Rectangle 5">
            <a:extLst>
              <a:ext uri="{FF2B5EF4-FFF2-40B4-BE49-F238E27FC236}">
                <a16:creationId xmlns:a16="http://schemas.microsoft.com/office/drawing/2014/main" id="{99904AE7-D584-0949-A1E4-7188630DE765}"/>
              </a:ext>
            </a:extLst>
          </p:cNvPr>
          <p:cNvSpPr>
            <a:spLocks noGrp="1" noChangeArrowheads="1"/>
          </p:cNvSpPr>
          <p:nvPr>
            <p:ph type="body" sz="half" idx="1"/>
          </p:nvPr>
        </p:nvSpPr>
        <p:spPr>
          <a:xfrm>
            <a:off x="1191474" y="1758950"/>
            <a:ext cx="3916583" cy="4114800"/>
          </a:xfrm>
        </p:spPr>
        <p:txBody>
          <a:bodyPr>
            <a:normAutofit lnSpcReduction="10000"/>
          </a:bodyPr>
          <a:lstStyle/>
          <a:p>
            <a:pPr algn="ctr" eaLnBrk="1" hangingPunct="1">
              <a:buFontTx/>
              <a:buNone/>
            </a:pPr>
            <a:r>
              <a:rPr lang="en-US" altLang="en-US" sz="2400">
                <a:ea typeface="ＭＳ Ｐゴシック" panose="020B0600070205080204" pitchFamily="34" charset="-128"/>
              </a:rPr>
              <a:t>	</a:t>
            </a:r>
          </a:p>
          <a:p>
            <a:pPr algn="ctr" eaLnBrk="1" hangingPunct="1">
              <a:buFontTx/>
              <a:buNone/>
            </a:pPr>
            <a:r>
              <a:rPr lang="en-US" altLang="en-US" b="1">
                <a:ea typeface="ＭＳ Ｐゴシック" panose="020B0600070205080204" pitchFamily="34" charset="-128"/>
              </a:rPr>
              <a:t>We don’</a:t>
            </a:r>
            <a:r>
              <a:rPr lang="en-US" altLang="ja-JP" b="1">
                <a:ea typeface="ＭＳ Ｐゴシック" panose="020B0600070205080204" pitchFamily="34" charset="-128"/>
              </a:rPr>
              <a:t>t achieve it</a:t>
            </a:r>
            <a:r>
              <a:rPr lang="en-US" altLang="ja-JP" sz="2400" b="1">
                <a:ea typeface="ＭＳ Ｐゴシック" panose="020B0600070205080204" pitchFamily="34" charset="-128"/>
              </a:rPr>
              <a:t> by </a:t>
            </a:r>
            <a:r>
              <a:rPr lang="en-US" altLang="ja-JP" sz="3600" b="1">
                <a:latin typeface="TremorITC TT" pitchFamily="84" charset="0"/>
                <a:ea typeface="ＭＳ Ｐゴシック" panose="020B0600070205080204" pitchFamily="34" charset="-128"/>
              </a:rPr>
              <a:t>stretching the stem</a:t>
            </a:r>
            <a:endParaRPr lang="en-US" altLang="ja-JP" sz="2400" b="1">
              <a:ea typeface="ＭＳ Ｐゴシック" panose="020B0600070205080204" pitchFamily="34" charset="-128"/>
            </a:endParaRPr>
          </a:p>
          <a:p>
            <a:pPr algn="ctr" eaLnBrk="1" hangingPunct="1">
              <a:buFontTx/>
              <a:buNone/>
            </a:pPr>
            <a:r>
              <a:rPr lang="en-US" altLang="en-US" sz="2400" b="1">
                <a:ea typeface="ＭＳ Ｐゴシック" panose="020B0600070205080204" pitchFamily="34" charset="-128"/>
              </a:rPr>
              <a:t> but </a:t>
            </a:r>
          </a:p>
          <a:p>
            <a:pPr algn="ctr" eaLnBrk="1" hangingPunct="1">
              <a:buFontTx/>
              <a:buNone/>
            </a:pPr>
            <a:r>
              <a:rPr lang="en-US" altLang="en-US" sz="2800" b="1">
                <a:solidFill>
                  <a:srgbClr val="00B050"/>
                </a:solidFill>
                <a:ea typeface="ＭＳ Ｐゴシック" panose="020B0600070205080204" pitchFamily="34" charset="-128"/>
              </a:rPr>
              <a:t>by </a:t>
            </a:r>
          </a:p>
          <a:p>
            <a:pPr algn="ctr" eaLnBrk="1" hangingPunct="1">
              <a:buFontTx/>
              <a:buNone/>
            </a:pPr>
            <a:r>
              <a:rPr lang="en-US" altLang="en-US" sz="2800" b="1">
                <a:solidFill>
                  <a:srgbClr val="00B050"/>
                </a:solidFill>
                <a:ea typeface="ＭＳ Ｐゴシック" panose="020B0600070205080204" pitchFamily="34" charset="-128"/>
              </a:rPr>
              <a:t>providing </a:t>
            </a:r>
          </a:p>
          <a:p>
            <a:pPr algn="ctr" eaLnBrk="1" hangingPunct="1">
              <a:buFontTx/>
              <a:buNone/>
            </a:pPr>
            <a:r>
              <a:rPr lang="en-US" altLang="en-US" sz="2800" b="1">
                <a:solidFill>
                  <a:srgbClr val="00B050"/>
                </a:solidFill>
                <a:ea typeface="ＭＳ Ｐゴシック" panose="020B0600070205080204" pitchFamily="34" charset="-128"/>
              </a:rPr>
              <a:t>   the appropriate nutrients</a:t>
            </a:r>
          </a:p>
        </p:txBody>
      </p:sp>
      <p:sp>
        <p:nvSpPr>
          <p:cNvPr id="80900" name="Footer Placeholder 1">
            <a:extLst>
              <a:ext uri="{FF2B5EF4-FFF2-40B4-BE49-F238E27FC236}">
                <a16:creationId xmlns:a16="http://schemas.microsoft.com/office/drawing/2014/main" id="{489D5D5B-DC5B-F448-B817-2252EA920F2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err="1">
                <a:ln>
                  <a:noFill/>
                </a:ln>
                <a:solidFill>
                  <a:srgbClr val="4472C4"/>
                </a:solidFill>
                <a:effectLst/>
                <a:uLnTx/>
                <a:uFillTx/>
                <a:latin typeface="Arial" panose="020B0604020202020204" pitchFamily="34" charset="0"/>
                <a:ea typeface="ＭＳ Ｐゴシック" panose="020B0600070205080204" pitchFamily="34" charset="-128"/>
                <a:cs typeface="+mn-cs"/>
              </a:rPr>
              <a:t>mserpa@lesley.edu</a:t>
            </a:r>
            <a:r>
              <a:rPr kumimoji="0" lang="en-US" altLang="en-US" sz="1200" b="0" i="0" u="none" strike="noStrike" kern="1200" cap="none" spc="0" normalizeH="0" baseline="0" noProof="0">
                <a:ln>
                  <a:noFill/>
                </a:ln>
                <a:solidFill>
                  <a:srgbClr val="4472C4"/>
                </a:solidFill>
                <a:effectLst/>
                <a:uLnTx/>
                <a:uFillTx/>
                <a:latin typeface="Arial" panose="020B0604020202020204" pitchFamily="34" charset="0"/>
                <a:ea typeface="ＭＳ Ｐゴシック" panose="020B0600070205080204" pitchFamily="34" charset="-128"/>
                <a:cs typeface="+mn-cs"/>
              </a:rPr>
              <a:t> </a:t>
            </a:r>
          </a:p>
        </p:txBody>
      </p:sp>
      <p:sp>
        <p:nvSpPr>
          <p:cNvPr id="8" name="Slide Number Placeholder 5">
            <a:extLst>
              <a:ext uri="{FF2B5EF4-FFF2-40B4-BE49-F238E27FC236}">
                <a16:creationId xmlns:a16="http://schemas.microsoft.com/office/drawing/2014/main" id="{07D6B3FF-1967-4F12-887B-E6246B4D2ACE}"/>
              </a:ext>
            </a:extLst>
          </p:cNvPr>
          <p:cNvSpPr txBox="1">
            <a:spLocks/>
          </p:cNvSpPr>
          <p:nvPr/>
        </p:nvSpPr>
        <p:spPr>
          <a:xfrm>
            <a:off x="11400579" y="6434559"/>
            <a:ext cx="693261"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FFFFFF"/>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8AB70BE-1769-45B8-85A6-0C837432C7E6}" type="slidenum">
              <a:rPr kumimoji="0" lang="en-US" sz="2000" b="0" i="0" u="none" strike="noStrike" kern="1200" cap="none" spc="0" normalizeH="0" baseline="0" noProof="0" smtClean="0">
                <a:ln>
                  <a:noFill/>
                </a:ln>
                <a:solidFill>
                  <a:srgbClr val="FFFFFF"/>
                </a:solidFill>
                <a:effectLst/>
                <a:uLnTx/>
                <a:uFillTx/>
                <a:latin typeface="Calibri Light" panose="020F03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20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pic>
        <p:nvPicPr>
          <p:cNvPr id="3" name="Picture 2" descr="Image of a plant sprouting">
            <a:extLst>
              <a:ext uri="{FF2B5EF4-FFF2-40B4-BE49-F238E27FC236}">
                <a16:creationId xmlns:a16="http://schemas.microsoft.com/office/drawing/2014/main" id="{A115855E-9A7A-476F-9D6B-3C0423A8E4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71432" y="1855896"/>
            <a:ext cx="2358169" cy="3792735"/>
          </a:xfrm>
          <a:prstGeom prst="rect">
            <a:avLst/>
          </a:prstGeom>
          <a:ln w="127000" cap="sq">
            <a:solidFill>
              <a:srgbClr val="000000"/>
            </a:solidFill>
            <a:miter lim="800000"/>
          </a:ln>
          <a:effectLst>
            <a:outerShdw blurRad="50800" dist="38100" dir="5400000" algn="t" rotWithShape="0">
              <a:prstClr val="black">
                <a:alpha val="40000"/>
              </a:prstClr>
            </a:outerShdw>
          </a:effectLst>
        </p:spPr>
      </p:pic>
      <p:sp>
        <p:nvSpPr>
          <p:cNvPr id="2" name="TextBox 1">
            <a:extLst>
              <a:ext uri="{FF2B5EF4-FFF2-40B4-BE49-F238E27FC236}">
                <a16:creationId xmlns:a16="http://schemas.microsoft.com/office/drawing/2014/main" id="{D9D93F1F-8916-644A-803F-BE3BC2557ED0}"/>
              </a:ext>
            </a:extLst>
          </p:cNvPr>
          <p:cNvSpPr txBox="1"/>
          <p:nvPr/>
        </p:nvSpPr>
        <p:spPr>
          <a:xfrm>
            <a:off x="8804788" y="1755063"/>
            <a:ext cx="272845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To ensure a bright and Joyful Future for all our Bilingual English Learners,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we must do what it takes to support their bilingual academic grade level achievement, &amp; their emotional wellness… </a:t>
            </a:r>
          </a:p>
        </p:txBody>
      </p:sp>
    </p:spTree>
    <p:extLst>
      <p:ext uri="{BB962C8B-B14F-4D97-AF65-F5344CB8AC3E}">
        <p14:creationId xmlns:p14="http://schemas.microsoft.com/office/powerpoint/2010/main" val="601513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02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602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602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0AF0D0-0C80-C346-A109-BB0E3145D6ED}"/>
              </a:ext>
            </a:extLst>
          </p:cNvPr>
          <p:cNvSpPr>
            <a:spLocks noGrp="1"/>
          </p:cNvSpPr>
          <p:nvPr>
            <p:ph type="title"/>
          </p:nvPr>
        </p:nvSpPr>
        <p:spPr>
          <a:xfrm>
            <a:off x="645065" y="1463040"/>
            <a:ext cx="3796306" cy="2690949"/>
          </a:xfrm>
        </p:spPr>
        <p:txBody>
          <a:bodyPr anchor="t">
            <a:normAutofit fontScale="90000"/>
          </a:bodyPr>
          <a:lstStyle/>
          <a:p>
            <a:br>
              <a:rPr lang="es-ES_tradnl" sz="2600" dirty="0"/>
            </a:br>
            <a:r>
              <a:rPr lang="es-ES_tradnl" sz="2600" i="1" dirty="0" err="1"/>
              <a:t>Concluindo</a:t>
            </a:r>
            <a:br>
              <a:rPr lang="es-ES_tradnl" sz="2600" dirty="0"/>
            </a:br>
            <a:br>
              <a:rPr lang="es-ES_tradnl" sz="2600" dirty="0"/>
            </a:br>
            <a:br>
              <a:rPr lang="es-ES_tradnl" sz="2600" dirty="0"/>
            </a:br>
            <a:r>
              <a:rPr lang="es-ES_tradnl" sz="2600" dirty="0" err="1"/>
              <a:t>Choose</a:t>
            </a:r>
            <a:r>
              <a:rPr lang="es-ES_tradnl" sz="2600" dirty="0"/>
              <a:t> </a:t>
            </a:r>
            <a:r>
              <a:rPr lang="es-ES_tradnl" sz="2600" dirty="0" err="1"/>
              <a:t>one</a:t>
            </a:r>
            <a:br>
              <a:rPr lang="es-ES_tradnl" sz="2600" dirty="0"/>
            </a:br>
            <a:br>
              <a:rPr lang="es-ES_tradnl" sz="2600" dirty="0"/>
            </a:br>
            <a:r>
              <a:rPr lang="es-ES_tradnl" sz="2600" dirty="0" err="1"/>
              <a:t>Write</a:t>
            </a:r>
            <a:r>
              <a:rPr lang="es-ES_tradnl" sz="2600" dirty="0"/>
              <a:t> Response in </a:t>
            </a:r>
            <a:r>
              <a:rPr lang="es-ES_tradnl" sz="2600" dirty="0" err="1"/>
              <a:t>the</a:t>
            </a:r>
            <a:r>
              <a:rPr lang="es-ES_tradnl" sz="2600" dirty="0"/>
              <a:t> Chat</a:t>
            </a:r>
            <a:br>
              <a:rPr lang="es-ES_tradnl" sz="2600" dirty="0"/>
            </a:br>
            <a:endParaRPr lang="es-ES_tradnl" sz="2600" dirty="0"/>
          </a:p>
        </p:txBody>
      </p:sp>
      <p:grpSp>
        <p:nvGrpSpPr>
          <p:cNvPr id="19" name="Group 11">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3" name="Rectangle 1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3">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1"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011FE07-A9B6-2641-8D45-6D89EAB1ABA2}"/>
              </a:ext>
            </a:extLst>
          </p:cNvPr>
          <p:cNvSpPr>
            <a:spLocks noGrp="1"/>
          </p:cNvSpPr>
          <p:nvPr>
            <p:ph type="ftr" sz="quarter" idx="11"/>
          </p:nvPr>
        </p:nvSpPr>
        <p:spPr>
          <a:xfrm>
            <a:off x="4038600" y="649224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mserpa@lesley.edu </a:t>
            </a:r>
          </a:p>
        </p:txBody>
      </p:sp>
      <p:sp>
        <p:nvSpPr>
          <p:cNvPr id="4" name="Slide Number Placeholder 3">
            <a:extLst>
              <a:ext uri="{FF2B5EF4-FFF2-40B4-BE49-F238E27FC236}">
                <a16:creationId xmlns:a16="http://schemas.microsoft.com/office/drawing/2014/main" id="{A9D17AFF-279D-0840-B220-C2A4F5B15B0E}"/>
              </a:ext>
            </a:extLst>
          </p:cNvPr>
          <p:cNvSpPr>
            <a:spLocks noGrp="1"/>
          </p:cNvSpPr>
          <p:nvPr>
            <p:ph type="sldNum" sz="quarter" idx="12"/>
          </p:nvPr>
        </p:nvSpPr>
        <p:spPr>
          <a:xfrm>
            <a:off x="8610600" y="649224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0653EA7-4223-9345-82E9-2C1E0D4442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Content Placeholder 2" descr="graph">
            <a:extLst>
              <a:ext uri="{FF2B5EF4-FFF2-40B4-BE49-F238E27FC236}">
                <a16:creationId xmlns:a16="http://schemas.microsoft.com/office/drawing/2014/main" id="{53A293EF-BF3F-4B9F-82FF-B188DF89710B}"/>
              </a:ext>
            </a:extLst>
          </p:cNvPr>
          <p:cNvGraphicFramePr>
            <a:graphicFrameLocks noGrp="1"/>
          </p:cNvGraphicFramePr>
          <p:nvPr>
            <p:ph idx="1"/>
            <p:extLst>
              <p:ext uri="{D42A27DB-BD31-4B8C-83A1-F6EECF244321}">
                <p14:modId xmlns:p14="http://schemas.microsoft.com/office/powerpoint/2010/main" val="2891587449"/>
              </p:ext>
            </p:extLst>
          </p:nvPr>
        </p:nvGraphicFramePr>
        <p:xfrm>
          <a:off x="5407705" y="1014154"/>
          <a:ext cx="5962720" cy="4979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7086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04484" y="4267832"/>
            <a:ext cx="4805996" cy="1297115"/>
          </a:xfrm>
        </p:spPr>
        <p:txBody>
          <a:bodyPr anchor="t">
            <a:normAutofit/>
          </a:bodyPr>
          <a:lstStyle/>
          <a:p>
            <a:pPr algn="l"/>
            <a:r>
              <a:rPr lang="en-US" sz="4100">
                <a:solidFill>
                  <a:srgbClr val="000000"/>
                </a:solidFill>
              </a:rPr>
              <a:t>Dialogo</a:t>
            </a:r>
            <a:br>
              <a:rPr lang="en-US" sz="4100">
                <a:solidFill>
                  <a:srgbClr val="000000"/>
                </a:solidFill>
              </a:rPr>
            </a:br>
            <a:endParaRPr lang="en-US" sz="4100">
              <a:solidFill>
                <a:srgbClr val="000000"/>
              </a:solidFill>
            </a:endParaRPr>
          </a:p>
        </p:txBody>
      </p:sp>
      <p:sp>
        <p:nvSpPr>
          <p:cNvPr id="3" name="Text Placeholder 2"/>
          <p:cNvSpPr>
            <a:spLocks noGrp="1"/>
          </p:cNvSpPr>
          <p:nvPr>
            <p:ph type="subTitle" idx="1"/>
          </p:nvPr>
        </p:nvSpPr>
        <p:spPr>
          <a:xfrm>
            <a:off x="804788" y="3428999"/>
            <a:ext cx="4805691" cy="838831"/>
          </a:xfrm>
        </p:spPr>
        <p:txBody>
          <a:bodyPr anchor="b">
            <a:normAutofit/>
          </a:bodyPr>
          <a:lstStyle/>
          <a:p>
            <a:pPr algn="l"/>
            <a:endParaRPr lang="en-US" sz="1800">
              <a:solidFill>
                <a:srgbClr val="000000"/>
              </a:solidFill>
            </a:endParaRPr>
          </a:p>
        </p:txBody>
      </p:sp>
      <p:pic>
        <p:nvPicPr>
          <p:cNvPr id="2" name="Picture 1" descr="drawing of people sitting around a table">
            <a:extLst>
              <a:ext uri="{FF2B5EF4-FFF2-40B4-BE49-F238E27FC236}">
                <a16:creationId xmlns:a16="http://schemas.microsoft.com/office/drawing/2014/main" id="{5496C258-719E-614D-B811-729C2E81DFFD}"/>
              </a:ext>
            </a:extLst>
          </p:cNvPr>
          <p:cNvPicPr>
            <a:picLocks noChangeAspect="1"/>
          </p:cNvPicPr>
          <p:nvPr/>
        </p:nvPicPr>
        <p:blipFill>
          <a:blip r:embed="rId2"/>
          <a:stretch>
            <a:fillRect/>
          </a:stretch>
        </p:blipFill>
        <p:spPr>
          <a:xfrm>
            <a:off x="7709770" y="2860498"/>
            <a:ext cx="4141760" cy="2051404"/>
          </a:xfrm>
          <a:prstGeom prst="rect">
            <a:avLst/>
          </a:prstGeom>
        </p:spPr>
      </p:pic>
      <p:sp>
        <p:nvSpPr>
          <p:cNvPr id="4" name="Footer Placeholder 3"/>
          <p:cNvSpPr>
            <a:spLocks noGrp="1"/>
          </p:cNvSpPr>
          <p:nvPr>
            <p:ph type="ftr" sz="quarter" idx="11"/>
          </p:nvPr>
        </p:nvSpPr>
        <p:spPr>
          <a:xfrm>
            <a:off x="805661" y="6223702"/>
            <a:ext cx="6584750" cy="314067"/>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898989"/>
                </a:solidFill>
                <a:effectLst/>
                <a:uLnTx/>
                <a:uFillTx/>
                <a:latin typeface="Calibri" panose="020F0502020204030204"/>
                <a:ea typeface="+mn-ea"/>
                <a:cs typeface="+mn-cs"/>
              </a:rPr>
              <a:t>mserpa@lesley.edu </a:t>
            </a:r>
          </a:p>
        </p:txBody>
      </p:sp>
      <p:sp>
        <p:nvSpPr>
          <p:cNvPr id="5" name="Slide Number Placeholder 4"/>
          <p:cNvSpPr>
            <a:spLocks noGrp="1"/>
          </p:cNvSpPr>
          <p:nvPr>
            <p:ph type="sldNum" sz="quarter" idx="12"/>
          </p:nvPr>
        </p:nvSpPr>
        <p:spPr>
          <a:xfrm>
            <a:off x="10825930" y="6223702"/>
            <a:ext cx="570728" cy="314067"/>
          </a:xfrm>
          <a:prstGeom prst="ellipse">
            <a:avLst/>
          </a:prstGeom>
        </p:spPr>
        <p:txBody>
          <a:bodyP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368E2E0C-7D2D-8F49-A6C2-F47312F31CD2}" type="slidenum">
              <a:rPr kumimoji="0" lang="en-US" sz="9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58</a:t>
            </a:fld>
            <a:endParaRPr kumimoji="0" lang="en-US" sz="9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037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mserpa@lesley.edu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8E2E0C-7D2D-8F49-A6C2-F47312F31C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Image of &quot;Thank you&quot; in various languages"/>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388762" y="1442533"/>
            <a:ext cx="4257472" cy="2755900"/>
          </a:xfrm>
          <a:prstGeom prst="rect">
            <a:avLst/>
          </a:prstGeom>
        </p:spPr>
      </p:pic>
      <p:sp>
        <p:nvSpPr>
          <p:cNvPr id="2" name="TextBox 1"/>
          <p:cNvSpPr txBox="1"/>
          <p:nvPr/>
        </p:nvSpPr>
        <p:spPr>
          <a:xfrm>
            <a:off x="7772947" y="1845733"/>
            <a:ext cx="6319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LEER</a:t>
            </a:r>
          </a:p>
        </p:txBody>
      </p:sp>
      <p:sp>
        <p:nvSpPr>
          <p:cNvPr id="3" name="TextBox 2">
            <a:extLst>
              <a:ext uri="{FF2B5EF4-FFF2-40B4-BE49-F238E27FC236}">
                <a16:creationId xmlns:a16="http://schemas.microsoft.com/office/drawing/2014/main" id="{8165BBB6-556B-7C41-8C16-F6BE36280F0A}"/>
              </a:ext>
            </a:extLst>
          </p:cNvPr>
          <p:cNvSpPr txBox="1"/>
          <p:nvPr/>
        </p:nvSpPr>
        <p:spPr>
          <a:xfrm>
            <a:off x="1676400" y="5034313"/>
            <a:ext cx="982734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err="1">
                <a:ln>
                  <a:noFill/>
                </a:ln>
                <a:solidFill>
                  <a:prstClr val="black"/>
                </a:solidFill>
                <a:effectLst/>
                <a:uLnTx/>
                <a:uFillTx/>
                <a:latin typeface="Calibri Light" panose="020F0302020204030204"/>
                <a:ea typeface="+mn-ea"/>
                <a:cs typeface="+mn-cs"/>
              </a:rPr>
              <a:t>Recommended</a:t>
            </a:r>
            <a:r>
              <a:rPr kumimoji="0" lang="es-ES_tradnl" sz="1800" b="0"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es-ES_tradnl" sz="1800" b="0" i="0" u="none" strike="noStrike" kern="1200" cap="none" spc="0" normalizeH="0" baseline="0" noProof="0" err="1">
                <a:ln>
                  <a:noFill/>
                </a:ln>
                <a:solidFill>
                  <a:prstClr val="black"/>
                </a:solidFill>
                <a:effectLst/>
                <a:uLnTx/>
                <a:uFillTx/>
                <a:latin typeface="Calibri Light" panose="020F0302020204030204"/>
                <a:ea typeface="+mn-ea"/>
                <a:cs typeface="+mn-cs"/>
              </a:rPr>
              <a:t>Citation</a:t>
            </a:r>
            <a:r>
              <a:rPr kumimoji="0" lang="es-ES_tradnl" sz="1800" b="0" i="0" u="none" strike="noStrike" kern="1200" cap="none" spc="0" normalizeH="0" baseline="0" noProof="0">
                <a:ln>
                  <a:noFill/>
                </a:ln>
                <a:solidFill>
                  <a:prstClr val="black"/>
                </a:solidFill>
                <a:effectLst/>
                <a:uLnTx/>
                <a:uFillTx/>
                <a:latin typeface="Calibri Light"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0" i="0" u="none" strike="noStrike" kern="1200" cap="none" spc="0" normalizeH="0" baseline="0" noProof="0">
                <a:ln>
                  <a:noFill/>
                </a:ln>
                <a:solidFill>
                  <a:prstClr val="black"/>
                </a:solidFill>
                <a:effectLst/>
                <a:uLnTx/>
                <a:uFillTx/>
                <a:latin typeface="Calibri Light" panose="020F0302020204030204"/>
                <a:ea typeface="+mn-ea"/>
                <a:cs typeface="+mn-cs"/>
              </a:rPr>
              <a:t>Serpa, M. L. (2021). </a:t>
            </a:r>
            <a:r>
              <a:rPr kumimoji="0" lang="es-ES_tradnl" sz="1800" b="0" i="0" u="none" strike="noStrike" kern="1200" cap="none" spc="0" normalizeH="0" baseline="0" noProof="0" err="1">
                <a:ln>
                  <a:noFill/>
                </a:ln>
                <a:solidFill>
                  <a:prstClr val="black"/>
                </a:solidFill>
                <a:effectLst/>
                <a:uLnTx/>
                <a:uFillTx/>
                <a:latin typeface="Calibri Light" panose="020F0302020204030204"/>
                <a:ea typeface="+mn-ea"/>
                <a:cs typeface="+mn-cs"/>
              </a:rPr>
              <a:t>Keynote</a:t>
            </a:r>
            <a:r>
              <a:rPr kumimoji="0" lang="es-ES_tradnl" sz="1800" b="0" i="0" u="none" strike="noStrike" kern="1200" cap="none" spc="0" normalizeH="0" baseline="0" noProof="0">
                <a:ln>
                  <a:noFill/>
                </a:ln>
                <a:solidFill>
                  <a:prstClr val="black"/>
                </a:solidFill>
                <a:effectLst/>
                <a:uLnTx/>
                <a:uFillTx/>
                <a:latin typeface="Calibri Light" panose="020F0302020204030204"/>
                <a:ea typeface="+mn-ea"/>
                <a:cs typeface="+mn-cs"/>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FAMILIES IN MULTILINGUAL CONTEXTS: Building a Bright and Joyful Future for Our Dual Language Children in MA: </a:t>
            </a: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ELPAC Meeting MA DESE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February 9 online</a:t>
            </a: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602E486-0D9A-DB43-96BB-E73A23F4E06C}"/>
              </a:ext>
            </a:extLst>
          </p:cNvPr>
          <p:cNvSpPr txBox="1"/>
          <p:nvPr/>
        </p:nvSpPr>
        <p:spPr>
          <a:xfrm>
            <a:off x="1619932" y="4135475"/>
            <a:ext cx="37951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err="1">
                <a:ln>
                  <a:noFill/>
                </a:ln>
                <a:solidFill>
                  <a:srgbClr val="7030A0"/>
                </a:solidFill>
                <a:effectLst/>
                <a:uLnTx/>
                <a:uFillTx/>
                <a:latin typeface="Calibri" panose="020F0502020204030204"/>
                <a:ea typeface="+mn-ea"/>
                <a:cs typeface="+mn-cs"/>
              </a:rPr>
              <a:t>mserpa@lesley.edu</a:t>
            </a:r>
            <a:endParaRPr kumimoji="0" lang="es-ES_tradnl"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descr="Image of the cover of &quot;Becoming Dr. Q&quot;">
            <a:extLst>
              <a:ext uri="{FF2B5EF4-FFF2-40B4-BE49-F238E27FC236}">
                <a16:creationId xmlns:a16="http://schemas.microsoft.com/office/drawing/2014/main" id="{551C4853-C4B8-0E42-9371-7FAAD3C1F3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11053" y="1607584"/>
            <a:ext cx="2113838" cy="3127270"/>
          </a:xfrm>
          <a:prstGeom prst="rect">
            <a:avLst/>
          </a:prstGeom>
          <a:effectLst/>
        </p:spPr>
      </p:pic>
      <p:sp>
        <p:nvSpPr>
          <p:cNvPr id="7" name="Title 6">
            <a:extLst>
              <a:ext uri="{FF2B5EF4-FFF2-40B4-BE49-F238E27FC236}">
                <a16:creationId xmlns:a16="http://schemas.microsoft.com/office/drawing/2014/main" id="{3B3D6799-4837-45F1-8C1E-EEE02A68BEEB}"/>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Thank you</a:t>
            </a:r>
          </a:p>
        </p:txBody>
      </p:sp>
    </p:spTree>
    <p:extLst>
      <p:ext uri="{BB962C8B-B14F-4D97-AF65-F5344CB8AC3E}">
        <p14:creationId xmlns:p14="http://schemas.microsoft.com/office/powerpoint/2010/main" val="1506083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356B5-1259-48F3-91F0-986446A44745}"/>
              </a:ext>
            </a:extLst>
          </p:cNvPr>
          <p:cNvSpPr>
            <a:spLocks noGrp="1"/>
          </p:cNvSpPr>
          <p:nvPr>
            <p:ph type="title"/>
          </p:nvPr>
        </p:nvSpPr>
        <p:spPr/>
        <p:txBody>
          <a:bodyPr/>
          <a:lstStyle/>
          <a:p>
            <a:r>
              <a:rPr lang="en-US"/>
              <a:t>Desired Outcomes</a:t>
            </a:r>
          </a:p>
        </p:txBody>
      </p:sp>
      <p:sp>
        <p:nvSpPr>
          <p:cNvPr id="4" name="Content Placeholder 3">
            <a:extLst>
              <a:ext uri="{FF2B5EF4-FFF2-40B4-BE49-F238E27FC236}">
                <a16:creationId xmlns:a16="http://schemas.microsoft.com/office/drawing/2014/main" id="{92C15BF1-5115-4AFC-A8D3-A0E0B437CD6C}"/>
              </a:ext>
            </a:extLst>
          </p:cNvPr>
          <p:cNvSpPr>
            <a:spLocks noGrp="1"/>
          </p:cNvSpPr>
          <p:nvPr>
            <p:ph idx="13"/>
          </p:nvPr>
        </p:nvSpPr>
        <p:spPr>
          <a:xfrm>
            <a:off x="426231" y="1529366"/>
            <a:ext cx="4221969" cy="3799267"/>
          </a:xfrm>
        </p:spPr>
        <p:txBody>
          <a:bodyPr/>
          <a:lstStyle/>
          <a:p>
            <a:pPr marL="0" indent="0">
              <a:buNone/>
            </a:pPr>
            <a:r>
              <a:rPr lang="en-US" b="1">
                <a:solidFill>
                  <a:schemeClr val="accent1"/>
                </a:solidFill>
              </a:rPr>
              <a:t>We will leave today:</a:t>
            </a:r>
          </a:p>
          <a:p>
            <a:r>
              <a:rPr lang="en-US" sz="2400"/>
              <a:t>Understanding ways to support our children, ourselves, and their education</a:t>
            </a:r>
          </a:p>
          <a:p>
            <a:r>
              <a:rPr lang="en-US" sz="2400"/>
              <a:t>Understanding how ELPACs can support collaboration with stakeholders. </a:t>
            </a:r>
          </a:p>
          <a:p>
            <a:r>
              <a:rPr lang="en-US" sz="2400"/>
              <a:t>Planning our next steps.</a:t>
            </a:r>
          </a:p>
          <a:p>
            <a:pPr marL="0" indent="0">
              <a:buNone/>
            </a:pPr>
            <a:endParaRPr lang="en-US" sz="2400"/>
          </a:p>
          <a:p>
            <a:pPr marL="0" indent="0">
              <a:buNone/>
            </a:pPr>
            <a:endParaRPr lang="en-US"/>
          </a:p>
          <a:p>
            <a:pPr marL="0" indent="0">
              <a:buNone/>
            </a:pPr>
            <a:endParaRPr lang="en-US"/>
          </a:p>
        </p:txBody>
      </p:sp>
      <p:sp>
        <p:nvSpPr>
          <p:cNvPr id="6" name="Content Placeholder 5">
            <a:extLst>
              <a:ext uri="{FF2B5EF4-FFF2-40B4-BE49-F238E27FC236}">
                <a16:creationId xmlns:a16="http://schemas.microsoft.com/office/drawing/2014/main" id="{5B3C93FA-BB69-4BBD-8C4A-CCCD5726F251}"/>
              </a:ext>
            </a:extLst>
          </p:cNvPr>
          <p:cNvSpPr>
            <a:spLocks noGrp="1"/>
          </p:cNvSpPr>
          <p:nvPr>
            <p:ph idx="16"/>
          </p:nvPr>
        </p:nvSpPr>
        <p:spPr>
          <a:xfrm>
            <a:off x="4572000" y="608994"/>
            <a:ext cx="7620000" cy="6172805"/>
          </a:xfrm>
          <a:solidFill>
            <a:schemeClr val="accent1">
              <a:lumMod val="20000"/>
              <a:lumOff val="80000"/>
            </a:schemeClr>
          </a:solidFill>
        </p:spPr>
        <p:txBody>
          <a:bodyPr/>
          <a:lstStyle/>
          <a:p>
            <a:r>
              <a:rPr lang="en-US" altLang="zh-CN" sz="1800">
                <a:solidFill>
                  <a:srgbClr val="00040C"/>
                </a:solidFill>
                <a:latin typeface="+mj-lt"/>
              </a:rPr>
              <a:t>2:00-2:20</a:t>
            </a:r>
          </a:p>
          <a:p>
            <a:pPr lvl="1"/>
            <a:r>
              <a:rPr lang="en-US" altLang="zh-CN" sz="1400" b="1">
                <a:solidFill>
                  <a:srgbClr val="00040C"/>
                </a:solidFill>
                <a:latin typeface="+mj-lt"/>
              </a:rPr>
              <a:t>Welcome, Logistics, &amp; Data</a:t>
            </a:r>
            <a:r>
              <a:rPr lang="en-US" altLang="zh-CN" sz="1400">
                <a:solidFill>
                  <a:srgbClr val="00040C"/>
                </a:solidFill>
                <a:latin typeface="+mj-lt"/>
              </a:rPr>
              <a:t>, </a:t>
            </a:r>
          </a:p>
          <a:p>
            <a:r>
              <a:rPr lang="en-US" altLang="zh-CN" sz="1800">
                <a:solidFill>
                  <a:srgbClr val="00040C"/>
                </a:solidFill>
                <a:latin typeface="+mj-lt"/>
              </a:rPr>
              <a:t>2:20-2:40</a:t>
            </a:r>
          </a:p>
          <a:p>
            <a:pPr lvl="1"/>
            <a:r>
              <a:rPr lang="en-US" altLang="zh-CN" sz="1400">
                <a:solidFill>
                  <a:srgbClr val="00040C"/>
                </a:solidFill>
                <a:latin typeface="+mj-lt"/>
              </a:rPr>
              <a:t>Keynote: </a:t>
            </a:r>
            <a:r>
              <a:rPr lang="en-US" altLang="zh-CN" sz="1400" b="1">
                <a:solidFill>
                  <a:srgbClr val="00040C"/>
                </a:solidFill>
                <a:latin typeface="+mj-lt"/>
              </a:rPr>
              <a:t>FAMILIES IN MULTILINGUAL CONTEXTS: Building Together a Bright and Joyful Future for Our Children</a:t>
            </a:r>
            <a:r>
              <a:rPr lang="en-US" altLang="zh-CN" sz="1400">
                <a:solidFill>
                  <a:srgbClr val="00040C"/>
                </a:solidFill>
                <a:latin typeface="+mj-lt"/>
              </a:rPr>
              <a:t>, </a:t>
            </a:r>
          </a:p>
          <a:p>
            <a:r>
              <a:rPr lang="en-US" altLang="zh-CN" sz="1800">
                <a:solidFill>
                  <a:srgbClr val="00040C"/>
                </a:solidFill>
                <a:latin typeface="+mj-lt"/>
              </a:rPr>
              <a:t>2:40-3:00</a:t>
            </a:r>
          </a:p>
          <a:p>
            <a:pPr lvl="1"/>
            <a:r>
              <a:rPr lang="en-US" altLang="zh-CN" sz="1400" b="1">
                <a:solidFill>
                  <a:srgbClr val="00040C"/>
                </a:solidFill>
                <a:latin typeface="+mj-lt"/>
              </a:rPr>
              <a:t>Prenatal through Grade 12 Family Engagement Framework: Diverse Family Communities</a:t>
            </a:r>
          </a:p>
          <a:p>
            <a:r>
              <a:rPr lang="en-US" altLang="zh-CN" sz="1800">
                <a:solidFill>
                  <a:srgbClr val="00040C"/>
                </a:solidFill>
                <a:latin typeface="+mj-lt"/>
              </a:rPr>
              <a:t>3:00-3:20</a:t>
            </a:r>
          </a:p>
          <a:p>
            <a:pPr lvl="1"/>
            <a:r>
              <a:rPr lang="en-US" altLang="zh-CN" sz="1400" b="1">
                <a:solidFill>
                  <a:srgbClr val="00040C"/>
                </a:solidFill>
                <a:latin typeface="+mj-lt"/>
              </a:rPr>
              <a:t>Breakout Sessions </a:t>
            </a:r>
            <a:endParaRPr lang="en-US" altLang="zh-CN" sz="1400" i="1">
              <a:solidFill>
                <a:srgbClr val="00040C"/>
              </a:solidFill>
              <a:latin typeface="+mj-lt"/>
            </a:endParaRPr>
          </a:p>
          <a:p>
            <a:r>
              <a:rPr lang="en-US" altLang="zh-CN" sz="1800">
                <a:solidFill>
                  <a:srgbClr val="00040C"/>
                </a:solidFill>
                <a:latin typeface="+mj-lt"/>
              </a:rPr>
              <a:t>3:20-3:25</a:t>
            </a:r>
          </a:p>
          <a:p>
            <a:pPr lvl="1"/>
            <a:r>
              <a:rPr lang="en-US" altLang="zh-CN" sz="1400" b="1">
                <a:solidFill>
                  <a:srgbClr val="00040C"/>
                </a:solidFill>
                <a:latin typeface="+mj-lt"/>
              </a:rPr>
              <a:t>Break</a:t>
            </a:r>
            <a:r>
              <a:rPr lang="en-US" altLang="zh-CN" sz="1400">
                <a:solidFill>
                  <a:srgbClr val="00040C"/>
                </a:solidFill>
                <a:latin typeface="+mj-lt"/>
              </a:rPr>
              <a:t> </a:t>
            </a:r>
          </a:p>
          <a:p>
            <a:r>
              <a:rPr lang="en-US" altLang="zh-CN" sz="1800">
                <a:solidFill>
                  <a:srgbClr val="00040C"/>
                </a:solidFill>
                <a:latin typeface="+mj-lt"/>
              </a:rPr>
              <a:t>3:25-3:45</a:t>
            </a:r>
            <a:endParaRPr lang="en-US" altLang="zh-CN" sz="1800" b="1">
              <a:solidFill>
                <a:srgbClr val="00040C"/>
              </a:solidFill>
              <a:latin typeface="+mj-lt"/>
            </a:endParaRPr>
          </a:p>
          <a:p>
            <a:pPr lvl="1"/>
            <a:r>
              <a:rPr lang="en-US" altLang="zh-CN" sz="1400" b="1">
                <a:solidFill>
                  <a:srgbClr val="00040C"/>
                </a:solidFill>
                <a:latin typeface="+mj-lt"/>
              </a:rPr>
              <a:t>District ELPACs Panel</a:t>
            </a:r>
            <a:endParaRPr lang="en-US" sz="1400" b="1">
              <a:solidFill>
                <a:srgbClr val="002060"/>
              </a:solidFill>
              <a:latin typeface="+mj-lt"/>
            </a:endParaRPr>
          </a:p>
          <a:p>
            <a:r>
              <a:rPr lang="en-US" sz="1800">
                <a:solidFill>
                  <a:srgbClr val="002060"/>
                </a:solidFill>
                <a:latin typeface="+mj-lt"/>
              </a:rPr>
              <a:t>3:45-4:00</a:t>
            </a:r>
          </a:p>
          <a:p>
            <a:pPr lvl="1"/>
            <a:r>
              <a:rPr lang="en-US" sz="1400" b="1">
                <a:solidFill>
                  <a:srgbClr val="002060"/>
                </a:solidFill>
                <a:latin typeface="+mj-lt"/>
              </a:rPr>
              <a:t>Networking</a:t>
            </a:r>
            <a:endParaRPr lang="en-US" sz="1800" i="1">
              <a:solidFill>
                <a:srgbClr val="002060"/>
              </a:solidFill>
              <a:latin typeface="+mj-lt"/>
            </a:endParaRPr>
          </a:p>
          <a:p>
            <a:r>
              <a:rPr lang="en-US" sz="1800">
                <a:solidFill>
                  <a:srgbClr val="002060"/>
                </a:solidFill>
                <a:latin typeface="+mj-lt"/>
              </a:rPr>
              <a:t>4:00-4:15 </a:t>
            </a:r>
          </a:p>
          <a:p>
            <a:pPr lvl="1"/>
            <a:r>
              <a:rPr lang="en-US" sz="1400" b="1">
                <a:solidFill>
                  <a:srgbClr val="002060"/>
                </a:solidFill>
                <a:latin typeface="+mj-lt"/>
              </a:rPr>
              <a:t>Reflection &amp; Survey </a:t>
            </a:r>
            <a:endParaRPr lang="en-US" altLang="zh-CN">
              <a:solidFill>
                <a:srgbClr val="00040C"/>
              </a:solidFill>
              <a:latin typeface="+mj-lt"/>
            </a:endParaRPr>
          </a:p>
          <a:p>
            <a:endParaRPr lang="zh-CN" altLang="en-US" sz="1800">
              <a:solidFill>
                <a:srgbClr val="00040C"/>
              </a:solidFill>
              <a:latin typeface="+mj-lt"/>
            </a:endParaRPr>
          </a:p>
          <a:p>
            <a:endParaRPr lang="en-US" sz="2400">
              <a:latin typeface="+mj-lt"/>
            </a:endParaRPr>
          </a:p>
        </p:txBody>
      </p:sp>
      <p:sp>
        <p:nvSpPr>
          <p:cNvPr id="7" name="TextBox 6">
            <a:extLst>
              <a:ext uri="{FF2B5EF4-FFF2-40B4-BE49-F238E27FC236}">
                <a16:creationId xmlns:a16="http://schemas.microsoft.com/office/drawing/2014/main" id="{CD8DCA01-B0E4-4D21-98CB-E7B48DF7F463}"/>
              </a:ext>
            </a:extLst>
          </p:cNvPr>
          <p:cNvSpPr txBox="1"/>
          <p:nvPr/>
        </p:nvSpPr>
        <p:spPr>
          <a:xfrm>
            <a:off x="4351774" y="208885"/>
            <a:ext cx="7848600" cy="400110"/>
          </a:xfrm>
          <a:prstGeom prst="rect">
            <a:avLst/>
          </a:prstGeom>
          <a:solidFill>
            <a:schemeClr val="accent1">
              <a:lumMod val="40000"/>
              <a:lumOff val="60000"/>
            </a:schemeClr>
          </a:solidFill>
        </p:spPr>
        <p:txBody>
          <a:bodyPr wrap="square" rtlCol="0">
            <a:spAutoFit/>
          </a:bodyPr>
          <a:lstStyle/>
          <a:p>
            <a:pPr algn="ctr"/>
            <a:r>
              <a:rPr lang="en-US" sz="2000" b="1"/>
              <a:t>Agenda</a:t>
            </a:r>
          </a:p>
        </p:txBody>
      </p:sp>
    </p:spTree>
    <p:extLst>
      <p:ext uri="{BB962C8B-B14F-4D97-AF65-F5344CB8AC3E}">
        <p14:creationId xmlns:p14="http://schemas.microsoft.com/office/powerpoint/2010/main" val="1635419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946F2-3705-471E-84DC-A0E039FC696A}"/>
              </a:ext>
            </a:extLst>
          </p:cNvPr>
          <p:cNvSpPr txBox="1">
            <a:spLocks noGrp="1"/>
          </p:cNvSpPr>
          <p:nvPr>
            <p:ph type="title" idx="4294967295"/>
          </p:nvPr>
        </p:nvSpPr>
        <p:spPr>
          <a:xfrm>
            <a:off x="2648932" y="2168165"/>
            <a:ext cx="8634953" cy="15081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Prenatal through Grade 12 Family Engagement Framework: Diverse Family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tx1"/>
                </a:solidFill>
                <a:effectLst/>
                <a:uLnTx/>
                <a:uFillTx/>
                <a:latin typeface="+mn-lt"/>
                <a:ea typeface="+mn-ea"/>
                <a:cs typeface="+mn-cs"/>
              </a:rPr>
              <a:t>Olga Lopez, Family Engagement Specialist-DESE </a:t>
            </a:r>
          </a:p>
        </p:txBody>
      </p:sp>
    </p:spTree>
    <p:extLst>
      <p:ext uri="{BB962C8B-B14F-4D97-AF65-F5344CB8AC3E}">
        <p14:creationId xmlns:p14="http://schemas.microsoft.com/office/powerpoint/2010/main" val="22025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engthening Partnerships">
            <a:extLst>
              <a:ext uri="{FF2B5EF4-FFF2-40B4-BE49-F238E27FC236}">
                <a16:creationId xmlns:a16="http://schemas.microsoft.com/office/drawing/2014/main" id="{1B908F15-F6DC-894C-8651-9CE853CCFC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223" y="-127000"/>
            <a:ext cx="12356223" cy="6985000"/>
          </a:xfrm>
          <a:prstGeom prst="rect">
            <a:avLst/>
          </a:prstGeom>
        </p:spPr>
      </p:pic>
      <p:sp>
        <p:nvSpPr>
          <p:cNvPr id="9" name="Title 8">
            <a:extLst>
              <a:ext uri="{FF2B5EF4-FFF2-40B4-BE49-F238E27FC236}">
                <a16:creationId xmlns:a16="http://schemas.microsoft.com/office/drawing/2014/main" id="{A5B46367-CAEE-2A4F-93E2-3CF7BB7A82EE}"/>
              </a:ext>
            </a:extLst>
          </p:cNvPr>
          <p:cNvSpPr>
            <a:spLocks noGrp="1"/>
          </p:cNvSpPr>
          <p:nvPr>
            <p:ph type="title" idx="4294967295"/>
          </p:nvPr>
        </p:nvSpPr>
        <p:spPr>
          <a:xfrm>
            <a:off x="5563891" y="1056497"/>
            <a:ext cx="6712595" cy="41664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436D"/>
                </a:solidFill>
                <a:effectLst/>
                <a:uLnTx/>
                <a:uFillTx/>
                <a:latin typeface="+mn-lt"/>
                <a:ea typeface="+mn-ea"/>
                <a:cs typeface="+mn-cs"/>
              </a:rPr>
              <a:t>Strengthening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436D"/>
                </a:solidFill>
                <a:effectLst/>
                <a:uLnTx/>
                <a:uFillTx/>
                <a:latin typeface="+mn-lt"/>
                <a:ea typeface="+mn-ea"/>
                <a:cs typeface="+mn-cs"/>
              </a:rPr>
              <a:t>A Framework for Prenatal through </a:t>
            </a:r>
            <a:br>
              <a:rPr kumimoji="0" lang="en-US" altLang="en-US" sz="3600" b="1" i="0" u="none" strike="noStrike" kern="1200" cap="none" spc="0" normalizeH="0" baseline="0" noProof="0" dirty="0">
                <a:ln>
                  <a:noFill/>
                </a:ln>
                <a:solidFill>
                  <a:srgbClr val="00436D"/>
                </a:solidFill>
                <a:effectLst/>
                <a:uLnTx/>
                <a:uFillTx/>
                <a:latin typeface="+mn-lt"/>
                <a:ea typeface="+mn-ea"/>
                <a:cs typeface="+mn-cs"/>
              </a:rPr>
            </a:br>
            <a:r>
              <a:rPr kumimoji="0" lang="en-US" altLang="en-US" sz="3600" b="1" i="0" u="none" strike="noStrike" kern="1200" cap="none" spc="0" normalizeH="0" baseline="0" noProof="0" dirty="0">
                <a:ln>
                  <a:noFill/>
                </a:ln>
                <a:solidFill>
                  <a:srgbClr val="00436D"/>
                </a:solidFill>
                <a:effectLst/>
                <a:uLnTx/>
                <a:uFillTx/>
                <a:latin typeface="+mn-lt"/>
                <a:ea typeface="+mn-ea"/>
                <a:cs typeface="+mn-cs"/>
              </a:rPr>
              <a:t>Young Adulthood</a:t>
            </a:r>
            <a:br>
              <a:rPr kumimoji="0" lang="en-US" altLang="en-US" sz="3600" b="1" i="0" u="none" strike="noStrike" kern="1200" cap="none" spc="0" normalizeH="0" baseline="0" noProof="0" dirty="0">
                <a:ln>
                  <a:noFill/>
                </a:ln>
                <a:solidFill>
                  <a:srgbClr val="00436D"/>
                </a:solidFill>
                <a:effectLst/>
                <a:uLnTx/>
                <a:uFillTx/>
                <a:latin typeface="+mn-lt"/>
                <a:ea typeface="+mn-ea"/>
                <a:cs typeface="+mn-cs"/>
              </a:rPr>
            </a:br>
            <a:r>
              <a:rPr kumimoji="0" lang="en-US" altLang="en-US" sz="3600" b="1" i="0" u="none" strike="noStrike" kern="1200" cap="none" spc="0" normalizeH="0" baseline="0" noProof="0" dirty="0">
                <a:ln>
                  <a:noFill/>
                </a:ln>
                <a:solidFill>
                  <a:srgbClr val="00436D"/>
                </a:solidFill>
                <a:effectLst/>
                <a:uLnTx/>
                <a:uFillTx/>
                <a:latin typeface="+mn-lt"/>
                <a:ea typeface="+mn-ea"/>
                <a:cs typeface="+mn-cs"/>
              </a:rPr>
              <a:t>Family Engagement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0436D"/>
                </a:solidFill>
                <a:effectLst/>
                <a:uLnTx/>
                <a:uFillTx/>
                <a:latin typeface="+mn-lt"/>
                <a:ea typeface="+mn-ea"/>
                <a:cs typeface="+mn-cs"/>
              </a:rPr>
              <a:t>Massachusetts</a:t>
            </a:r>
            <a:endParaRPr kumimoji="0" lang="en-US" altLang="en-US" sz="4000" b="1" i="0" u="none" strike="noStrike" kern="1200" cap="none" spc="0" normalizeH="0" baseline="0" noProof="0" dirty="0">
              <a:ln>
                <a:noFill/>
              </a:ln>
              <a:solidFill>
                <a:srgbClr val="00436D"/>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altLang="en-US" sz="4000" b="1" i="0" u="none" strike="noStrike" kern="1200" cap="none" spc="0" normalizeH="0" baseline="0" noProof="0" dirty="0">
                <a:ln>
                  <a:noFill/>
                </a:ln>
                <a:solidFill>
                  <a:srgbClr val="00436D"/>
                </a:solidFill>
                <a:effectLst/>
                <a:uLnTx/>
                <a:uFillTx/>
                <a:latin typeface="+mn-lt"/>
                <a:ea typeface="+mn-ea"/>
                <a:cs typeface="+mn-cs"/>
              </a:rPr>
            </a:br>
            <a:endParaRPr kumimoji="0" lang="en-US" sz="4000" b="1" i="0" u="none" strike="noStrike" kern="1200" cap="none" spc="0" normalizeH="0" baseline="0" noProof="0" dirty="0">
              <a:ln>
                <a:noFill/>
              </a:ln>
              <a:solidFill>
                <a:srgbClr val="00436D"/>
              </a:solidFill>
              <a:effectLst/>
              <a:uLnTx/>
              <a:uFillTx/>
              <a:latin typeface="+mn-lt"/>
              <a:ea typeface="+mn-ea"/>
              <a:cs typeface="+mn-cs"/>
            </a:endParaRPr>
          </a:p>
        </p:txBody>
      </p:sp>
    </p:spTree>
    <p:extLst>
      <p:ext uri="{BB962C8B-B14F-4D97-AF65-F5344CB8AC3E}">
        <p14:creationId xmlns:p14="http://schemas.microsoft.com/office/powerpoint/2010/main" val="2519323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1620"/>
            <a:ext cx="10940512" cy="673261"/>
          </a:xfrm>
        </p:spPr>
        <p:txBody>
          <a:bodyPr>
            <a:noAutofit/>
          </a:bodyPr>
          <a:lstStyle/>
          <a:p>
            <a:r>
              <a:rPr lang="en-US" sz="3600"/>
              <a:t>Purpose</a:t>
            </a:r>
          </a:p>
        </p:txBody>
      </p:sp>
      <p:sp>
        <p:nvSpPr>
          <p:cNvPr id="3" name="Content Placeholder 2"/>
          <p:cNvSpPr>
            <a:spLocks noGrp="1"/>
          </p:cNvSpPr>
          <p:nvPr>
            <p:ph idx="1"/>
          </p:nvPr>
        </p:nvSpPr>
        <p:spPr>
          <a:xfrm>
            <a:off x="838200" y="1224366"/>
            <a:ext cx="10940512" cy="5633634"/>
          </a:xfrm>
        </p:spPr>
        <p:txBody>
          <a:bodyPr>
            <a:normAutofit/>
          </a:bodyPr>
          <a:lstStyle/>
          <a:p>
            <a:pPr marL="0" indent="0">
              <a:buNone/>
            </a:pPr>
            <a:endParaRPr lang="en-US" sz="2000"/>
          </a:p>
          <a:p>
            <a:pPr marL="0" indent="0">
              <a:buNone/>
            </a:pPr>
            <a:r>
              <a:rPr lang="en-US" sz="3200"/>
              <a:t>To create a roadmap to family engagement, which:</a:t>
            </a:r>
          </a:p>
          <a:p>
            <a:r>
              <a:rPr lang="en-US" sz="3200"/>
              <a:t> builds on existing family engagement frameworks, </a:t>
            </a:r>
          </a:p>
          <a:p>
            <a:r>
              <a:rPr lang="en-US" sz="3200"/>
              <a:t>integrates principles of equity and cultural responsiveness, and </a:t>
            </a:r>
          </a:p>
          <a:p>
            <a:r>
              <a:rPr lang="en-US" sz="3200"/>
              <a:t>provides an aligned approach to engaging with families.</a:t>
            </a:r>
          </a:p>
          <a:p>
            <a:pPr marL="0" indent="0">
              <a:buNone/>
            </a:pPr>
            <a:r>
              <a:rPr lang="en-US" sz="3200"/>
              <a:t>       </a:t>
            </a:r>
          </a:p>
          <a:p>
            <a:pPr marL="0" indent="0">
              <a:buNone/>
            </a:pPr>
            <a:endParaRPr lang="en-US" sz="3200"/>
          </a:p>
        </p:txBody>
      </p:sp>
    </p:spTree>
    <p:extLst>
      <p:ext uri="{BB962C8B-B14F-4D97-AF65-F5344CB8AC3E}">
        <p14:creationId xmlns:p14="http://schemas.microsoft.com/office/powerpoint/2010/main" val="1355251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
            <a:extLst>
              <a:ext uri="{FF2B5EF4-FFF2-40B4-BE49-F238E27FC236}">
                <a16:creationId xmlns:a16="http://schemas.microsoft.com/office/drawing/2014/main" id="{BD795E9F-F2CF-8B47-B2B5-223A6E21B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74" y="-29536"/>
            <a:ext cx="12273674" cy="6938335"/>
          </a:xfrm>
          <a:prstGeom prst="rect">
            <a:avLst/>
          </a:prstGeom>
        </p:spPr>
      </p:pic>
      <p:grpSp>
        <p:nvGrpSpPr>
          <p:cNvPr id="4" name="Group 3" descr="EEC">
            <a:extLst>
              <a:ext uri="{FF2B5EF4-FFF2-40B4-BE49-F238E27FC236}">
                <a16:creationId xmlns:a16="http://schemas.microsoft.com/office/drawing/2014/main" id="{83DBBCA7-BF49-F649-8CDD-1DA9DFAB27F2}"/>
              </a:ext>
            </a:extLst>
          </p:cNvPr>
          <p:cNvGrpSpPr/>
          <p:nvPr/>
        </p:nvGrpSpPr>
        <p:grpSpPr>
          <a:xfrm>
            <a:off x="1801392" y="993724"/>
            <a:ext cx="1707472" cy="1656672"/>
            <a:chOff x="4106391" y="186238"/>
            <a:chExt cx="1707472" cy="1656672"/>
          </a:xfrm>
        </p:grpSpPr>
        <p:sp>
          <p:nvSpPr>
            <p:cNvPr id="20" name="Oval 19">
              <a:extLst>
                <a:ext uri="{FF2B5EF4-FFF2-40B4-BE49-F238E27FC236}">
                  <a16:creationId xmlns:a16="http://schemas.microsoft.com/office/drawing/2014/main" id="{157C20C3-A0D2-9E4E-A714-00B5F7308310}"/>
                </a:ext>
              </a:extLst>
            </p:cNvPr>
            <p:cNvSpPr/>
            <p:nvPr/>
          </p:nvSpPr>
          <p:spPr>
            <a:xfrm>
              <a:off x="4106391" y="186238"/>
              <a:ext cx="1656672" cy="16566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C90E0C-F1EB-944F-92C4-528A0D55EF9D}"/>
                </a:ext>
              </a:extLst>
            </p:cNvPr>
            <p:cNvSpPr txBox="1"/>
            <p:nvPr/>
          </p:nvSpPr>
          <p:spPr>
            <a:xfrm>
              <a:off x="4391464" y="622641"/>
              <a:ext cx="1422399" cy="1015663"/>
            </a:xfrm>
            <a:prstGeom prst="rect">
              <a:avLst/>
            </a:prstGeom>
            <a:noFill/>
          </p:spPr>
          <p:txBody>
            <a:bodyPr wrap="square" rtlCol="0">
              <a:spAutoFit/>
            </a:bodyPr>
            <a:lstStyle/>
            <a:p>
              <a:r>
                <a:rPr lang="en-US" altLang="en-US" sz="1200" b="1"/>
                <a:t>Department </a:t>
              </a:r>
              <a:br>
                <a:rPr lang="en-US" altLang="en-US" sz="1200" b="1"/>
              </a:br>
              <a:r>
                <a:rPr lang="en-US" altLang="en-US" sz="1200" b="1"/>
                <a:t>of Early Education </a:t>
              </a:r>
              <a:br>
                <a:rPr lang="en-US" altLang="en-US" sz="1200" b="1"/>
              </a:br>
              <a:r>
                <a:rPr lang="en-US" altLang="en-US" sz="1200" b="1"/>
                <a:t>and Care</a:t>
              </a:r>
            </a:p>
            <a:p>
              <a:r>
                <a:rPr lang="en-US" altLang="en-US" sz="1200"/>
                <a:t>Gail DeRiggi</a:t>
              </a:r>
            </a:p>
            <a:p>
              <a:endParaRPr lang="en-US" altLang="en-US" sz="1200" b="1"/>
            </a:p>
          </p:txBody>
        </p:sp>
      </p:grpSp>
      <p:grpSp>
        <p:nvGrpSpPr>
          <p:cNvPr id="2" name="Group 1" descr="DPH">
            <a:extLst>
              <a:ext uri="{FF2B5EF4-FFF2-40B4-BE49-F238E27FC236}">
                <a16:creationId xmlns:a16="http://schemas.microsoft.com/office/drawing/2014/main" id="{99B35298-E4F1-9647-8EFE-4A5A0DE8ED80}"/>
              </a:ext>
            </a:extLst>
          </p:cNvPr>
          <p:cNvGrpSpPr/>
          <p:nvPr/>
        </p:nvGrpSpPr>
        <p:grpSpPr>
          <a:xfrm>
            <a:off x="74474" y="2090434"/>
            <a:ext cx="2336553" cy="2123658"/>
            <a:chOff x="74474" y="2090434"/>
            <a:chExt cx="2336553" cy="2123658"/>
          </a:xfrm>
        </p:grpSpPr>
        <p:sp>
          <p:nvSpPr>
            <p:cNvPr id="21" name="Oval 20">
              <a:extLst>
                <a:ext uri="{FF2B5EF4-FFF2-40B4-BE49-F238E27FC236}">
                  <a16:creationId xmlns:a16="http://schemas.microsoft.com/office/drawing/2014/main" id="{81DD565A-A075-4147-A0EC-CEA53C9F7354}"/>
                </a:ext>
              </a:extLst>
            </p:cNvPr>
            <p:cNvSpPr/>
            <p:nvPr/>
          </p:nvSpPr>
          <p:spPr>
            <a:xfrm>
              <a:off x="74474" y="2090434"/>
              <a:ext cx="2123658" cy="212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3D6F522-3E2D-7245-8509-C9EB7B31947D}"/>
                </a:ext>
              </a:extLst>
            </p:cNvPr>
            <p:cNvSpPr txBox="1"/>
            <p:nvPr/>
          </p:nvSpPr>
          <p:spPr>
            <a:xfrm>
              <a:off x="277291" y="2665394"/>
              <a:ext cx="2133736" cy="1200329"/>
            </a:xfrm>
            <a:prstGeom prst="rect">
              <a:avLst/>
            </a:prstGeom>
            <a:noFill/>
          </p:spPr>
          <p:txBody>
            <a:bodyPr wrap="square" rtlCol="0">
              <a:spAutoFit/>
            </a:bodyPr>
            <a:lstStyle/>
            <a:p>
              <a:r>
                <a:rPr lang="en-US" altLang="en-US" sz="1200" b="1"/>
                <a:t>Department of </a:t>
              </a:r>
              <a:br>
                <a:rPr lang="en-US" altLang="en-US" sz="1200" b="1"/>
              </a:br>
              <a:r>
                <a:rPr lang="en-US" altLang="en-US" sz="1200" b="1"/>
                <a:t>Public Health – Bureau of Maternal and Child Health</a:t>
              </a:r>
            </a:p>
            <a:p>
              <a:r>
                <a:rPr lang="en-US" altLang="en-US" sz="1200"/>
                <a:t>Suzanne Gottlieb</a:t>
              </a:r>
            </a:p>
            <a:p>
              <a:r>
                <a:rPr lang="en-US" altLang="en-US" sz="1200"/>
                <a:t>Roxanne Hoke-Chandler</a:t>
              </a:r>
            </a:p>
            <a:p>
              <a:endParaRPr lang="en-US" altLang="en-US" sz="1200" b="1"/>
            </a:p>
          </p:txBody>
        </p:sp>
      </p:grpSp>
      <p:grpSp>
        <p:nvGrpSpPr>
          <p:cNvPr id="5" name="Group 4" descr="DESE">
            <a:extLst>
              <a:ext uri="{FF2B5EF4-FFF2-40B4-BE49-F238E27FC236}">
                <a16:creationId xmlns:a16="http://schemas.microsoft.com/office/drawing/2014/main" id="{57F8323D-1F12-554A-B0F5-DF6E1EB282E3}"/>
              </a:ext>
            </a:extLst>
          </p:cNvPr>
          <p:cNvGrpSpPr/>
          <p:nvPr/>
        </p:nvGrpSpPr>
        <p:grpSpPr>
          <a:xfrm>
            <a:off x="2402070" y="2603716"/>
            <a:ext cx="1848714" cy="1868079"/>
            <a:chOff x="2402070" y="2603716"/>
            <a:chExt cx="1848714" cy="1868079"/>
          </a:xfrm>
        </p:grpSpPr>
        <p:sp>
          <p:nvSpPr>
            <p:cNvPr id="23" name="Oval 22">
              <a:extLst>
                <a:ext uri="{FF2B5EF4-FFF2-40B4-BE49-F238E27FC236}">
                  <a16:creationId xmlns:a16="http://schemas.microsoft.com/office/drawing/2014/main" id="{A2A7458A-B60E-D642-9706-2D4BBE0D2551}"/>
                </a:ext>
              </a:extLst>
            </p:cNvPr>
            <p:cNvSpPr/>
            <p:nvPr/>
          </p:nvSpPr>
          <p:spPr>
            <a:xfrm>
              <a:off x="2402070" y="2603716"/>
              <a:ext cx="1755465" cy="17554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B370803-E2C7-7141-8DBB-5E45569600AB}"/>
                </a:ext>
              </a:extLst>
            </p:cNvPr>
            <p:cNvSpPr txBox="1"/>
            <p:nvPr/>
          </p:nvSpPr>
          <p:spPr>
            <a:xfrm>
              <a:off x="2637884" y="2902135"/>
              <a:ext cx="1612900" cy="1569660"/>
            </a:xfrm>
            <a:prstGeom prst="rect">
              <a:avLst/>
            </a:prstGeom>
            <a:noFill/>
          </p:spPr>
          <p:txBody>
            <a:bodyPr wrap="square" rtlCol="0">
              <a:spAutoFit/>
            </a:bodyPr>
            <a:lstStyle/>
            <a:p>
              <a:r>
                <a:rPr lang="en-US" altLang="en-US" sz="1200" b="1">
                  <a:solidFill>
                    <a:srgbClr val="000000"/>
                  </a:solidFill>
                </a:rPr>
                <a:t>Department of Elementary and Secondary Education</a:t>
              </a:r>
            </a:p>
            <a:p>
              <a:r>
                <a:rPr lang="en-US" altLang="en-US" sz="1200"/>
                <a:t>Kathy Rodriguez</a:t>
              </a:r>
            </a:p>
            <a:p>
              <a:r>
                <a:rPr lang="en-US" altLang="en-US" sz="1200"/>
                <a:t>Donna Traynham</a:t>
              </a:r>
            </a:p>
            <a:p>
              <a:r>
                <a:rPr lang="en-US" altLang="en-US" sz="1200"/>
                <a:t>Emily Taylor</a:t>
              </a:r>
            </a:p>
            <a:p>
              <a:endParaRPr lang="en-US" altLang="en-US" sz="1200" b="1">
                <a:solidFill>
                  <a:srgbClr val="000000"/>
                </a:solidFill>
              </a:endParaRPr>
            </a:p>
            <a:p>
              <a:endParaRPr lang="en-US" sz="1200" b="1">
                <a:solidFill>
                  <a:srgbClr val="000000"/>
                </a:solidFill>
              </a:endParaRPr>
            </a:p>
          </p:txBody>
        </p:sp>
      </p:grpSp>
      <p:sp>
        <p:nvSpPr>
          <p:cNvPr id="25" name="Oval 24">
            <a:extLst>
              <a:ext uri="{FF2B5EF4-FFF2-40B4-BE49-F238E27FC236}">
                <a16:creationId xmlns:a16="http://schemas.microsoft.com/office/drawing/2014/main" id="{249ED45F-CD72-324E-9FDB-8A66F9F848B5}"/>
              </a:ext>
            </a:extLst>
          </p:cNvPr>
          <p:cNvSpPr/>
          <p:nvPr/>
        </p:nvSpPr>
        <p:spPr>
          <a:xfrm>
            <a:off x="11135137" y="1604262"/>
            <a:ext cx="1020243" cy="835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Public schools </a:t>
            </a:r>
          </a:p>
        </p:txBody>
      </p:sp>
      <p:sp>
        <p:nvSpPr>
          <p:cNvPr id="26" name="Oval 25">
            <a:extLst>
              <a:ext uri="{FF2B5EF4-FFF2-40B4-BE49-F238E27FC236}">
                <a16:creationId xmlns:a16="http://schemas.microsoft.com/office/drawing/2014/main" id="{EAC73355-FC16-B14A-8D88-ECA3395AEB7F}"/>
              </a:ext>
            </a:extLst>
          </p:cNvPr>
          <p:cNvSpPr/>
          <p:nvPr/>
        </p:nvSpPr>
        <p:spPr>
          <a:xfrm>
            <a:off x="7876263" y="3343517"/>
            <a:ext cx="1102273" cy="10156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Head Start and EEC programs </a:t>
            </a:r>
          </a:p>
        </p:txBody>
      </p:sp>
      <p:sp>
        <p:nvSpPr>
          <p:cNvPr id="27" name="Oval 26">
            <a:extLst>
              <a:ext uri="{FF2B5EF4-FFF2-40B4-BE49-F238E27FC236}">
                <a16:creationId xmlns:a16="http://schemas.microsoft.com/office/drawing/2014/main" id="{C9B41C4A-7412-BD4A-827A-28068ED0F8A3}"/>
              </a:ext>
            </a:extLst>
          </p:cNvPr>
          <p:cNvSpPr/>
          <p:nvPr/>
        </p:nvSpPr>
        <p:spPr>
          <a:xfrm>
            <a:off x="6525171" y="1051325"/>
            <a:ext cx="1358531" cy="9689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Early Intervention</a:t>
            </a:r>
          </a:p>
        </p:txBody>
      </p:sp>
      <p:sp>
        <p:nvSpPr>
          <p:cNvPr id="28" name="Oval 27">
            <a:extLst>
              <a:ext uri="{FF2B5EF4-FFF2-40B4-BE49-F238E27FC236}">
                <a16:creationId xmlns:a16="http://schemas.microsoft.com/office/drawing/2014/main" id="{8DFCDA9B-6ADD-3C46-9B61-703EE2926911}"/>
              </a:ext>
            </a:extLst>
          </p:cNvPr>
          <p:cNvSpPr/>
          <p:nvPr/>
        </p:nvSpPr>
        <p:spPr>
          <a:xfrm>
            <a:off x="9958279" y="1190064"/>
            <a:ext cx="1201319" cy="851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Regional DCG Offices</a:t>
            </a:r>
          </a:p>
        </p:txBody>
      </p:sp>
      <p:sp>
        <p:nvSpPr>
          <p:cNvPr id="29" name="Oval 28">
            <a:extLst>
              <a:ext uri="{FF2B5EF4-FFF2-40B4-BE49-F238E27FC236}">
                <a16:creationId xmlns:a16="http://schemas.microsoft.com/office/drawing/2014/main" id="{67C81CA7-B67C-EF43-BFE7-DE1C29454969}"/>
              </a:ext>
            </a:extLst>
          </p:cNvPr>
          <p:cNvSpPr/>
          <p:nvPr/>
        </p:nvSpPr>
        <p:spPr>
          <a:xfrm>
            <a:off x="8013541" y="2591893"/>
            <a:ext cx="827715" cy="693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CFCEs</a:t>
            </a:r>
          </a:p>
        </p:txBody>
      </p:sp>
      <p:sp>
        <p:nvSpPr>
          <p:cNvPr id="31" name="Oval 30">
            <a:extLst>
              <a:ext uri="{FF2B5EF4-FFF2-40B4-BE49-F238E27FC236}">
                <a16:creationId xmlns:a16="http://schemas.microsoft.com/office/drawing/2014/main" id="{D2D20F81-D1B3-C64E-9614-A994CEF6C5FC}"/>
              </a:ext>
            </a:extLst>
          </p:cNvPr>
          <p:cNvSpPr/>
          <p:nvPr/>
        </p:nvSpPr>
        <p:spPr>
          <a:xfrm>
            <a:off x="8515502" y="995976"/>
            <a:ext cx="1343595" cy="9919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Families and Parent Leadership</a:t>
            </a:r>
            <a:br>
              <a:rPr lang="en-US" sz="1200">
                <a:solidFill>
                  <a:schemeClr val="tx1"/>
                </a:solidFill>
              </a:rPr>
            </a:br>
            <a:r>
              <a:rPr lang="en-US" sz="1200">
                <a:solidFill>
                  <a:schemeClr val="tx1"/>
                </a:solidFill>
              </a:rPr>
              <a:t>Networks</a:t>
            </a:r>
          </a:p>
        </p:txBody>
      </p:sp>
      <p:sp>
        <p:nvSpPr>
          <p:cNvPr id="32" name="Oval 31">
            <a:extLst>
              <a:ext uri="{FF2B5EF4-FFF2-40B4-BE49-F238E27FC236}">
                <a16:creationId xmlns:a16="http://schemas.microsoft.com/office/drawing/2014/main" id="{BC0B25C8-1059-C04B-A3DE-F22998345FF8}"/>
              </a:ext>
            </a:extLst>
          </p:cNvPr>
          <p:cNvSpPr/>
          <p:nvPr/>
        </p:nvSpPr>
        <p:spPr>
          <a:xfrm>
            <a:off x="11154287" y="942319"/>
            <a:ext cx="976631" cy="5187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WIC</a:t>
            </a:r>
          </a:p>
        </p:txBody>
      </p:sp>
      <p:sp>
        <p:nvSpPr>
          <p:cNvPr id="34" name="Oval 33">
            <a:extLst>
              <a:ext uri="{FF2B5EF4-FFF2-40B4-BE49-F238E27FC236}">
                <a16:creationId xmlns:a16="http://schemas.microsoft.com/office/drawing/2014/main" id="{54C5CA34-B020-7848-9AE9-836F71DEF6BD}"/>
              </a:ext>
            </a:extLst>
          </p:cNvPr>
          <p:cNvSpPr/>
          <p:nvPr/>
        </p:nvSpPr>
        <p:spPr>
          <a:xfrm>
            <a:off x="9305390" y="3194305"/>
            <a:ext cx="1481132" cy="11828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Family Engagement and cultural Organizations</a:t>
            </a:r>
          </a:p>
        </p:txBody>
      </p:sp>
      <p:sp>
        <p:nvSpPr>
          <p:cNvPr id="36" name="Oval 35">
            <a:extLst>
              <a:ext uri="{FF2B5EF4-FFF2-40B4-BE49-F238E27FC236}">
                <a16:creationId xmlns:a16="http://schemas.microsoft.com/office/drawing/2014/main" id="{8B469026-C5E6-524C-AF79-692CD6639238}"/>
              </a:ext>
            </a:extLst>
          </p:cNvPr>
          <p:cNvSpPr/>
          <p:nvPr/>
        </p:nvSpPr>
        <p:spPr>
          <a:xfrm>
            <a:off x="10885704" y="3419655"/>
            <a:ext cx="1245214" cy="8921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Family Advocates and parent child home programs</a:t>
            </a:r>
          </a:p>
        </p:txBody>
      </p:sp>
      <p:sp>
        <p:nvSpPr>
          <p:cNvPr id="14" name="Rectangle 13">
            <a:extLst>
              <a:ext uri="{FF2B5EF4-FFF2-40B4-BE49-F238E27FC236}">
                <a16:creationId xmlns:a16="http://schemas.microsoft.com/office/drawing/2014/main" id="{23767DEE-3BE8-9346-A4EB-C0DC2BD01A52}"/>
              </a:ext>
            </a:extLst>
          </p:cNvPr>
          <p:cNvSpPr/>
          <p:nvPr/>
        </p:nvSpPr>
        <p:spPr>
          <a:xfrm>
            <a:off x="1579836" y="4987947"/>
            <a:ext cx="6096000" cy="1200329"/>
          </a:xfrm>
          <a:prstGeom prst="rect">
            <a:avLst/>
          </a:prstGeom>
        </p:spPr>
        <p:txBody>
          <a:bodyPr>
            <a:spAutoFit/>
          </a:bodyPr>
          <a:lstStyle/>
          <a:p>
            <a:pPr fontAlgn="b"/>
            <a:r>
              <a:rPr lang="en-US" sz="1200"/>
              <a:t>Department of Public Health</a:t>
            </a:r>
          </a:p>
          <a:p>
            <a:pPr fontAlgn="b"/>
            <a:r>
              <a:rPr lang="en-US" sz="1200"/>
              <a:t>Department of Children and Families</a:t>
            </a:r>
          </a:p>
          <a:p>
            <a:pPr fontAlgn="b"/>
            <a:r>
              <a:rPr lang="en-US" sz="1200"/>
              <a:t>Department of Transitional Assistance</a:t>
            </a:r>
          </a:p>
          <a:p>
            <a:pPr fontAlgn="b"/>
            <a:r>
              <a:rPr lang="en-US" sz="1200"/>
              <a:t>Department of Mental  Health</a:t>
            </a:r>
          </a:p>
          <a:p>
            <a:pPr fontAlgn="b"/>
            <a:r>
              <a:rPr lang="en-US" sz="1200"/>
              <a:t>Office of Refugees and Immigrants</a:t>
            </a:r>
          </a:p>
          <a:p>
            <a:pPr fontAlgn="b"/>
            <a:r>
              <a:rPr lang="en-US" sz="1200"/>
              <a:t>Massachusetts Developmental Disabilities Council</a:t>
            </a:r>
          </a:p>
        </p:txBody>
      </p:sp>
      <p:sp>
        <p:nvSpPr>
          <p:cNvPr id="16" name="TextBox 15">
            <a:extLst>
              <a:ext uri="{FF2B5EF4-FFF2-40B4-BE49-F238E27FC236}">
                <a16:creationId xmlns:a16="http://schemas.microsoft.com/office/drawing/2014/main" id="{D6355F02-2A8D-1544-A857-A54CC07577B6}"/>
              </a:ext>
            </a:extLst>
          </p:cNvPr>
          <p:cNvSpPr txBox="1"/>
          <p:nvPr/>
        </p:nvSpPr>
        <p:spPr>
          <a:xfrm>
            <a:off x="8117614" y="5030160"/>
            <a:ext cx="3670708" cy="1200329"/>
          </a:xfrm>
          <a:prstGeom prst="rect">
            <a:avLst/>
          </a:prstGeom>
          <a:noFill/>
        </p:spPr>
        <p:txBody>
          <a:bodyPr wrap="square" rtlCol="0">
            <a:spAutoFit/>
          </a:bodyPr>
          <a:lstStyle/>
          <a:p>
            <a:pPr fontAlgn="b"/>
            <a:r>
              <a:rPr lang="en-US" sz="1200"/>
              <a:t>Department of Early Education and Care</a:t>
            </a:r>
          </a:p>
          <a:p>
            <a:pPr fontAlgn="b"/>
            <a:r>
              <a:rPr lang="en-US" sz="1200"/>
              <a:t>Department of Elementary and Secondary Education</a:t>
            </a:r>
          </a:p>
          <a:p>
            <a:pPr fontAlgn="b"/>
            <a:r>
              <a:rPr lang="en-US" sz="1200"/>
              <a:t>Department of Higher Education</a:t>
            </a:r>
          </a:p>
          <a:p>
            <a:pPr fontAlgn="b"/>
            <a:r>
              <a:rPr lang="en-US" sz="1200"/>
              <a:t>Children's Trust</a:t>
            </a:r>
          </a:p>
          <a:p>
            <a:pPr fontAlgn="b"/>
            <a:r>
              <a:rPr lang="en-US" sz="1200"/>
              <a:t>University of Massachusetts</a:t>
            </a:r>
          </a:p>
          <a:p>
            <a:pPr fontAlgn="b"/>
            <a:r>
              <a:rPr lang="en-US" sz="1200"/>
              <a:t>MA Board of Library Commissioners</a:t>
            </a:r>
          </a:p>
        </p:txBody>
      </p:sp>
      <p:sp>
        <p:nvSpPr>
          <p:cNvPr id="30" name="矩形 8" descr="Colored background box.">
            <a:extLst>
              <a:ext uri="{FF2B5EF4-FFF2-40B4-BE49-F238E27FC236}">
                <a16:creationId xmlns:a16="http://schemas.microsoft.com/office/drawing/2014/main" id="{C3A4A26F-FE9C-0D47-B15C-44E9EAFF0148}"/>
              </a:ext>
            </a:extLst>
          </p:cNvPr>
          <p:cNvSpPr/>
          <p:nvPr/>
        </p:nvSpPr>
        <p:spPr>
          <a:xfrm>
            <a:off x="1" y="212727"/>
            <a:ext cx="12192000" cy="832304"/>
          </a:xfrm>
          <a:prstGeom prst="rect">
            <a:avLst/>
          </a:prstGeom>
          <a:solidFill>
            <a:srgbClr val="64C8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8" descr="Colored background box.">
            <a:extLst>
              <a:ext uri="{FF2B5EF4-FFF2-40B4-BE49-F238E27FC236}">
                <a16:creationId xmlns:a16="http://schemas.microsoft.com/office/drawing/2014/main" id="{D9DCFFCF-0554-F148-9356-A3CD5D85AE24}"/>
              </a:ext>
            </a:extLst>
          </p:cNvPr>
          <p:cNvSpPr/>
          <p:nvPr/>
        </p:nvSpPr>
        <p:spPr>
          <a:xfrm>
            <a:off x="1" y="9527"/>
            <a:ext cx="12192000" cy="300491"/>
          </a:xfrm>
          <a:prstGeom prst="rect">
            <a:avLst/>
          </a:prstGeom>
          <a:solidFill>
            <a:srgbClr val="004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itle 1">
            <a:extLst>
              <a:ext uri="{FF2B5EF4-FFF2-40B4-BE49-F238E27FC236}">
                <a16:creationId xmlns:a16="http://schemas.microsoft.com/office/drawing/2014/main" id="{A5F7CEF4-13B2-034C-9C8F-FC39C152D3D2}"/>
              </a:ext>
            </a:extLst>
          </p:cNvPr>
          <p:cNvSpPr txBox="1">
            <a:spLocks noGrp="1"/>
          </p:cNvSpPr>
          <p:nvPr>
            <p:ph type="title" idx="4294967295"/>
          </p:nvPr>
        </p:nvSpPr>
        <p:spPr>
          <a:xfrm>
            <a:off x="567743" y="339725"/>
            <a:ext cx="11370972" cy="679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00436D"/>
                </a:solidFill>
                <a:effectLst/>
                <a:uLnTx/>
                <a:uFillTx/>
                <a:latin typeface="+mj-lt"/>
                <a:ea typeface="+mj-ea"/>
                <a:cs typeface="+mj-cs"/>
              </a:rPr>
              <a:t>Background: MA Family Engagement Coalition</a:t>
            </a:r>
            <a:endParaRPr kumimoji="0" lang="en-US" sz="4400" b="1" i="0" u="none" strike="noStrike" kern="1200" cap="none" spc="0" normalizeH="0" baseline="0" noProof="0" dirty="0">
              <a:ln>
                <a:noFill/>
              </a:ln>
              <a:solidFill>
                <a:srgbClr val="00436D"/>
              </a:solidFill>
              <a:effectLst/>
              <a:uLnTx/>
              <a:uFillTx/>
              <a:latin typeface="+mj-lt"/>
              <a:ea typeface="+mj-ea"/>
              <a:cs typeface="+mj-cs"/>
            </a:endParaRPr>
          </a:p>
        </p:txBody>
      </p:sp>
      <p:sp>
        <p:nvSpPr>
          <p:cNvPr id="33" name="Oval 32">
            <a:extLst>
              <a:ext uri="{FF2B5EF4-FFF2-40B4-BE49-F238E27FC236}">
                <a16:creationId xmlns:a16="http://schemas.microsoft.com/office/drawing/2014/main" id="{67C81CA7-B67C-EF43-BFE7-DE1C29454969}"/>
              </a:ext>
            </a:extLst>
          </p:cNvPr>
          <p:cNvSpPr/>
          <p:nvPr/>
        </p:nvSpPr>
        <p:spPr>
          <a:xfrm>
            <a:off x="7703756" y="1771581"/>
            <a:ext cx="827715" cy="6930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FCC</a:t>
            </a:r>
          </a:p>
        </p:txBody>
      </p:sp>
      <p:sp>
        <p:nvSpPr>
          <p:cNvPr id="37" name="Oval 36">
            <a:extLst>
              <a:ext uri="{FF2B5EF4-FFF2-40B4-BE49-F238E27FC236}">
                <a16:creationId xmlns:a16="http://schemas.microsoft.com/office/drawing/2014/main" id="{249ED45F-CD72-324E-9FDB-8A66F9F848B5}"/>
              </a:ext>
            </a:extLst>
          </p:cNvPr>
          <p:cNvSpPr/>
          <p:nvPr/>
        </p:nvSpPr>
        <p:spPr>
          <a:xfrm>
            <a:off x="8864700" y="2223235"/>
            <a:ext cx="1020243" cy="835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Home visiting</a:t>
            </a:r>
          </a:p>
        </p:txBody>
      </p:sp>
      <p:sp>
        <p:nvSpPr>
          <p:cNvPr id="39" name="Oval 38">
            <a:extLst>
              <a:ext uri="{FF2B5EF4-FFF2-40B4-BE49-F238E27FC236}">
                <a16:creationId xmlns:a16="http://schemas.microsoft.com/office/drawing/2014/main" id="{249ED45F-CD72-324E-9FDB-8A66F9F848B5}"/>
              </a:ext>
            </a:extLst>
          </p:cNvPr>
          <p:cNvSpPr/>
          <p:nvPr/>
        </p:nvSpPr>
        <p:spPr>
          <a:xfrm>
            <a:off x="9963250" y="2108874"/>
            <a:ext cx="1020243" cy="835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Regional DCF offices </a:t>
            </a:r>
          </a:p>
        </p:txBody>
      </p:sp>
      <p:sp>
        <p:nvSpPr>
          <p:cNvPr id="40" name="Oval 39">
            <a:extLst>
              <a:ext uri="{FF2B5EF4-FFF2-40B4-BE49-F238E27FC236}">
                <a16:creationId xmlns:a16="http://schemas.microsoft.com/office/drawing/2014/main" id="{249ED45F-CD72-324E-9FDB-8A66F9F848B5}"/>
              </a:ext>
            </a:extLst>
          </p:cNvPr>
          <p:cNvSpPr/>
          <p:nvPr/>
        </p:nvSpPr>
        <p:spPr>
          <a:xfrm>
            <a:off x="10998189" y="2504912"/>
            <a:ext cx="1132729" cy="835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Museums and Libraries </a:t>
            </a:r>
          </a:p>
        </p:txBody>
      </p:sp>
    </p:spTree>
    <p:extLst>
      <p:ext uri="{BB962C8B-B14F-4D97-AF65-F5344CB8AC3E}">
        <p14:creationId xmlns:p14="http://schemas.microsoft.com/office/powerpoint/2010/main" val="564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1" grpId="0" animBg="1"/>
      <p:bldP spid="32" grpId="0" animBg="1"/>
      <p:bldP spid="34" grpId="0" animBg="1"/>
      <p:bldP spid="36" grpId="0" animBg="1"/>
      <p:bldP spid="14" grpId="0"/>
      <p:bldP spid="16" grpId="0"/>
      <p:bldP spid="33" grpId="0" animBg="1"/>
      <p:bldP spid="37" grpId="0" animBg="1"/>
      <p:bldP spid="39" grpId="0" animBg="1"/>
      <p:bldP spid="4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iding principles of the framework">
            <a:extLst>
              <a:ext uri="{FF2B5EF4-FFF2-40B4-BE49-F238E27FC236}">
                <a16:creationId xmlns:a16="http://schemas.microsoft.com/office/drawing/2014/main" id="{79C2F844-0361-B743-A205-CB4FAFF73F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2300" y="1201965"/>
            <a:ext cx="6061587" cy="5316309"/>
          </a:xfrm>
          <a:prstGeom prst="rect">
            <a:avLst/>
          </a:prstGeom>
        </p:spPr>
      </p:pic>
      <p:sp>
        <p:nvSpPr>
          <p:cNvPr id="5" name="Title 1">
            <a:extLst>
              <a:ext uri="{FF2B5EF4-FFF2-40B4-BE49-F238E27FC236}">
                <a16:creationId xmlns:a16="http://schemas.microsoft.com/office/drawing/2014/main" id="{E0997017-ED28-A440-ACE7-16DCEB2D97EE}"/>
              </a:ext>
            </a:extLst>
          </p:cNvPr>
          <p:cNvSpPr>
            <a:spLocks noGrp="1"/>
          </p:cNvSpPr>
          <p:nvPr>
            <p:ph type="title"/>
          </p:nvPr>
        </p:nvSpPr>
        <p:spPr>
          <a:xfrm>
            <a:off x="567743" y="339725"/>
            <a:ext cx="11370972" cy="679905"/>
          </a:xfrm>
        </p:spPr>
        <p:txBody>
          <a:bodyPr>
            <a:normAutofit/>
          </a:bodyPr>
          <a:lstStyle/>
          <a:p>
            <a:r>
              <a:rPr lang="en-US" b="1">
                <a:solidFill>
                  <a:srgbClr val="00436D"/>
                </a:solidFill>
              </a:rPr>
              <a:t>Framework Design</a:t>
            </a:r>
          </a:p>
        </p:txBody>
      </p:sp>
    </p:spTree>
    <p:extLst>
      <p:ext uri="{BB962C8B-B14F-4D97-AF65-F5344CB8AC3E}">
        <p14:creationId xmlns:p14="http://schemas.microsoft.com/office/powerpoint/2010/main" val="2507101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rows">
            <a:extLst>
              <a:ext uri="{FF2B5EF4-FFF2-40B4-BE49-F238E27FC236}">
                <a16:creationId xmlns:a16="http://schemas.microsoft.com/office/drawing/2014/main" id="{D267E14E-FDB3-F24C-9009-77F617E149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6000"/>
            <a:ext cx="12192000" cy="845113"/>
          </a:xfrm>
          <a:prstGeom prst="rect">
            <a:avLst/>
          </a:prstGeom>
        </p:spPr>
      </p:pic>
      <p:sp>
        <p:nvSpPr>
          <p:cNvPr id="5" name="TextBox 4">
            <a:extLst>
              <a:ext uri="{FF2B5EF4-FFF2-40B4-BE49-F238E27FC236}">
                <a16:creationId xmlns:a16="http://schemas.microsoft.com/office/drawing/2014/main" id="{A3E8FF8E-AEDD-0C48-89CC-DDC39078BD2C}"/>
              </a:ext>
            </a:extLst>
          </p:cNvPr>
          <p:cNvSpPr txBox="1"/>
          <p:nvPr/>
        </p:nvSpPr>
        <p:spPr>
          <a:xfrm>
            <a:off x="228600" y="1861113"/>
            <a:ext cx="2108200" cy="3108543"/>
          </a:xfrm>
          <a:prstGeom prst="rect">
            <a:avLst/>
          </a:prstGeom>
          <a:noFill/>
        </p:spPr>
        <p:txBody>
          <a:bodyPr wrap="square" rtlCol="0">
            <a:spAutoFit/>
          </a:bodyPr>
          <a:lstStyle/>
          <a:p>
            <a:r>
              <a:rPr lang="en-US" sz="1400" b="1"/>
              <a:t>Each family is unique and all families represent diverse structures. </a:t>
            </a:r>
            <a:r>
              <a:rPr lang="en-US" sz="1400"/>
              <a:t>Family engagement includes genuine efforts to understand each family’s beliefs, values, priorities, goals and aspirations. Families and practitioners make joint decisions and share responsibility in a successful partnership.   </a:t>
            </a:r>
          </a:p>
          <a:p>
            <a:br>
              <a:rPr lang="en-US" sz="1400"/>
            </a:br>
            <a:endParaRPr lang="en-US" sz="1400"/>
          </a:p>
        </p:txBody>
      </p:sp>
      <p:sp>
        <p:nvSpPr>
          <p:cNvPr id="6" name="TextBox 5">
            <a:extLst>
              <a:ext uri="{FF2B5EF4-FFF2-40B4-BE49-F238E27FC236}">
                <a16:creationId xmlns:a16="http://schemas.microsoft.com/office/drawing/2014/main" id="{8F95C1CC-DEE4-3A44-9A00-CF2B233C424A}"/>
              </a:ext>
            </a:extLst>
          </p:cNvPr>
          <p:cNvSpPr txBox="1"/>
          <p:nvPr/>
        </p:nvSpPr>
        <p:spPr>
          <a:xfrm>
            <a:off x="2669382" y="1861113"/>
            <a:ext cx="2108200" cy="4616648"/>
          </a:xfrm>
          <a:prstGeom prst="rect">
            <a:avLst/>
          </a:prstGeom>
          <a:noFill/>
        </p:spPr>
        <p:txBody>
          <a:bodyPr wrap="square" rtlCol="0">
            <a:spAutoFit/>
          </a:bodyPr>
          <a:lstStyle/>
          <a:p>
            <a:r>
              <a:rPr lang="en-US" sz="1400" b="1"/>
              <a:t>Diversity is expressed and experienced at multiple levels</a:t>
            </a:r>
            <a:r>
              <a:rPr lang="en-US" sz="1400"/>
              <a:t> such as (but not limited to) race, religion, ethnicity, culture, language, family structures, ability, sexual orientation, socio-economic status, and educational level. Acknowledging and accepting the need to engage all families is essential for successful engagement of diverse families and includes recognizing the strengths that come from their diverse backgrounds. </a:t>
            </a:r>
          </a:p>
          <a:p>
            <a:br>
              <a:rPr lang="en-US" sz="1400"/>
            </a:br>
            <a:endParaRPr lang="en-US" sz="1400"/>
          </a:p>
        </p:txBody>
      </p:sp>
      <p:sp>
        <p:nvSpPr>
          <p:cNvPr id="7" name="TextBox 6">
            <a:extLst>
              <a:ext uri="{FF2B5EF4-FFF2-40B4-BE49-F238E27FC236}">
                <a16:creationId xmlns:a16="http://schemas.microsoft.com/office/drawing/2014/main" id="{0A948213-3FB4-8348-932B-8C9392ED9033}"/>
              </a:ext>
            </a:extLst>
          </p:cNvPr>
          <p:cNvSpPr txBox="1"/>
          <p:nvPr/>
        </p:nvSpPr>
        <p:spPr>
          <a:xfrm>
            <a:off x="5041900" y="1861113"/>
            <a:ext cx="2108200" cy="2893100"/>
          </a:xfrm>
          <a:prstGeom prst="rect">
            <a:avLst/>
          </a:prstGeom>
          <a:noFill/>
        </p:spPr>
        <p:txBody>
          <a:bodyPr wrap="square" rtlCol="0">
            <a:spAutoFit/>
          </a:bodyPr>
          <a:lstStyle/>
          <a:p>
            <a:r>
              <a:rPr lang="en-US" sz="1400" b="1"/>
              <a:t>Building a respectful, trusting, and reciprocal relationship is a shared responsibility of families, practitioners, organizations, and systems. </a:t>
            </a:r>
            <a:r>
              <a:rPr lang="en-US" sz="1400"/>
              <a:t>This positive relationship has the individual family’s strengths and assets at its center. </a:t>
            </a:r>
          </a:p>
          <a:p>
            <a:br>
              <a:rPr lang="en-US" sz="1400"/>
            </a:br>
            <a:endParaRPr lang="en-US" sz="1400"/>
          </a:p>
        </p:txBody>
      </p:sp>
      <p:sp>
        <p:nvSpPr>
          <p:cNvPr id="8" name="TextBox 7">
            <a:extLst>
              <a:ext uri="{FF2B5EF4-FFF2-40B4-BE49-F238E27FC236}">
                <a16:creationId xmlns:a16="http://schemas.microsoft.com/office/drawing/2014/main" id="{890DEC15-0407-4D47-9F41-CF29547E51B1}"/>
              </a:ext>
            </a:extLst>
          </p:cNvPr>
          <p:cNvSpPr txBox="1"/>
          <p:nvPr/>
        </p:nvSpPr>
        <p:spPr>
          <a:xfrm>
            <a:off x="7414418" y="1861112"/>
            <a:ext cx="2108200" cy="2677656"/>
          </a:xfrm>
          <a:prstGeom prst="rect">
            <a:avLst/>
          </a:prstGeom>
          <a:noFill/>
        </p:spPr>
        <p:txBody>
          <a:bodyPr wrap="square" rtlCol="0">
            <a:spAutoFit/>
          </a:bodyPr>
          <a:lstStyle/>
          <a:p>
            <a:r>
              <a:rPr lang="en-US" sz="1400" b="1"/>
              <a:t>Families are their child’s first and best advocate. </a:t>
            </a:r>
            <a:r>
              <a:rPr lang="en-US" sz="1400"/>
              <a:t>This premier role puts families in a unique position to nurture their children’s growth and development and to help practitioners become knowledgeable about their child. </a:t>
            </a:r>
          </a:p>
          <a:p>
            <a:br>
              <a:rPr lang="en-US" sz="1400"/>
            </a:br>
            <a:endParaRPr lang="en-US" sz="1400"/>
          </a:p>
        </p:txBody>
      </p:sp>
      <p:sp>
        <p:nvSpPr>
          <p:cNvPr id="9" name="TextBox 8">
            <a:extLst>
              <a:ext uri="{FF2B5EF4-FFF2-40B4-BE49-F238E27FC236}">
                <a16:creationId xmlns:a16="http://schemas.microsoft.com/office/drawing/2014/main" id="{451E46EE-0D13-074B-87B0-4F699F61D5B3}"/>
              </a:ext>
            </a:extLst>
          </p:cNvPr>
          <p:cNvSpPr txBox="1"/>
          <p:nvPr/>
        </p:nvSpPr>
        <p:spPr>
          <a:xfrm>
            <a:off x="9789318" y="1861112"/>
            <a:ext cx="2108200" cy="4832092"/>
          </a:xfrm>
          <a:prstGeom prst="rect">
            <a:avLst/>
          </a:prstGeom>
          <a:noFill/>
        </p:spPr>
        <p:txBody>
          <a:bodyPr wrap="square" rtlCol="0">
            <a:spAutoFit/>
          </a:bodyPr>
          <a:lstStyle/>
          <a:p>
            <a:r>
              <a:rPr lang="en-US" sz="1400" b="1"/>
              <a:t>Equity is the eradication of privilege, oppression, disparities, and disadvantage. Family engagement must be equitable. </a:t>
            </a:r>
            <a:r>
              <a:rPr lang="en-US" sz="1400"/>
              <a:t>Equitable family engagement comprises intentional and meaningful engagement activities and systems for all families or groups of families irrespective of families’ level of or approach to engagement. Providing equity-based opportunities for family engagement can help family members become effective advocates for their children. </a:t>
            </a:r>
          </a:p>
          <a:p>
            <a:br>
              <a:rPr lang="en-US" sz="1400"/>
            </a:br>
            <a:endParaRPr lang="en-US" sz="1400"/>
          </a:p>
        </p:txBody>
      </p:sp>
      <p:sp>
        <p:nvSpPr>
          <p:cNvPr id="10" name="Title 1">
            <a:extLst>
              <a:ext uri="{FF2B5EF4-FFF2-40B4-BE49-F238E27FC236}">
                <a16:creationId xmlns:a16="http://schemas.microsoft.com/office/drawing/2014/main" id="{CA452B42-C209-5C45-A4F5-5C6686FE566C}"/>
              </a:ext>
            </a:extLst>
          </p:cNvPr>
          <p:cNvSpPr>
            <a:spLocks noGrp="1"/>
          </p:cNvSpPr>
          <p:nvPr>
            <p:ph type="title"/>
          </p:nvPr>
        </p:nvSpPr>
        <p:spPr>
          <a:xfrm>
            <a:off x="135943" y="361495"/>
            <a:ext cx="11370972" cy="679905"/>
          </a:xfrm>
        </p:spPr>
        <p:txBody>
          <a:bodyPr>
            <a:normAutofit/>
          </a:bodyPr>
          <a:lstStyle/>
          <a:p>
            <a:r>
              <a:rPr lang="en-US" altLang="en-US">
                <a:solidFill>
                  <a:srgbClr val="00436D"/>
                </a:solidFill>
              </a:rPr>
              <a:t>Framework Guiding Principles</a:t>
            </a:r>
          </a:p>
        </p:txBody>
      </p:sp>
    </p:spTree>
    <p:extLst>
      <p:ext uri="{BB962C8B-B14F-4D97-AF65-F5344CB8AC3E}">
        <p14:creationId xmlns:p14="http://schemas.microsoft.com/office/powerpoint/2010/main" val="2787462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ings of people">
            <a:extLst>
              <a:ext uri="{FF2B5EF4-FFF2-40B4-BE49-F238E27FC236}">
                <a16:creationId xmlns:a16="http://schemas.microsoft.com/office/drawing/2014/main" id="{458223AD-B9A5-1241-8745-87DBCACDAA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 y="1555750"/>
            <a:ext cx="11963400" cy="3372711"/>
          </a:xfrm>
          <a:prstGeom prst="rect">
            <a:avLst/>
          </a:prstGeom>
        </p:spPr>
      </p:pic>
      <p:sp>
        <p:nvSpPr>
          <p:cNvPr id="5" name="Title 1">
            <a:extLst>
              <a:ext uri="{FF2B5EF4-FFF2-40B4-BE49-F238E27FC236}">
                <a16:creationId xmlns:a16="http://schemas.microsoft.com/office/drawing/2014/main" id="{1DB9FB12-6372-9B4D-9C30-96CD1BFC8A67}"/>
              </a:ext>
            </a:extLst>
          </p:cNvPr>
          <p:cNvSpPr>
            <a:spLocks noGrp="1"/>
          </p:cNvSpPr>
          <p:nvPr>
            <p:ph type="title"/>
          </p:nvPr>
        </p:nvSpPr>
        <p:spPr>
          <a:xfrm>
            <a:off x="288343" y="361495"/>
            <a:ext cx="11370972" cy="679905"/>
          </a:xfrm>
        </p:spPr>
        <p:txBody>
          <a:bodyPr>
            <a:normAutofit/>
          </a:bodyPr>
          <a:lstStyle/>
          <a:p>
            <a:r>
              <a:rPr lang="en-US" altLang="en-US">
                <a:solidFill>
                  <a:srgbClr val="00436D"/>
                </a:solidFill>
              </a:rPr>
              <a:t>Framework Elements</a:t>
            </a:r>
          </a:p>
        </p:txBody>
      </p:sp>
    </p:spTree>
    <p:extLst>
      <p:ext uri="{BB962C8B-B14F-4D97-AF65-F5344CB8AC3E}">
        <p14:creationId xmlns:p14="http://schemas.microsoft.com/office/powerpoint/2010/main" val="3766223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les">
            <a:extLst>
              <a:ext uri="{FF2B5EF4-FFF2-40B4-BE49-F238E27FC236}">
                <a16:creationId xmlns:a16="http://schemas.microsoft.com/office/drawing/2014/main" id="{3720943D-E905-A342-B791-23BF11AFDE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1587" y="1152525"/>
            <a:ext cx="5603283" cy="5368925"/>
          </a:xfrm>
          <a:prstGeom prst="rect">
            <a:avLst/>
          </a:prstGeom>
        </p:spPr>
      </p:pic>
      <p:sp>
        <p:nvSpPr>
          <p:cNvPr id="5" name="Title 1">
            <a:extLst>
              <a:ext uri="{FF2B5EF4-FFF2-40B4-BE49-F238E27FC236}">
                <a16:creationId xmlns:a16="http://schemas.microsoft.com/office/drawing/2014/main" id="{3EBEE113-B456-064D-8F04-AEA503974572}"/>
              </a:ext>
            </a:extLst>
          </p:cNvPr>
          <p:cNvSpPr>
            <a:spLocks noGrp="1"/>
          </p:cNvSpPr>
          <p:nvPr>
            <p:ph type="title"/>
          </p:nvPr>
        </p:nvSpPr>
        <p:spPr>
          <a:xfrm>
            <a:off x="567743" y="365125"/>
            <a:ext cx="11370972" cy="679905"/>
          </a:xfrm>
        </p:spPr>
        <p:txBody>
          <a:bodyPr>
            <a:normAutofit/>
          </a:bodyPr>
          <a:lstStyle/>
          <a:p>
            <a:r>
              <a:rPr lang="en-US" altLang="en-US">
                <a:solidFill>
                  <a:srgbClr val="00436D"/>
                </a:solidFill>
              </a:rPr>
              <a:t>Strengthening Capacity</a:t>
            </a:r>
          </a:p>
        </p:txBody>
      </p:sp>
    </p:spTree>
    <p:extLst>
      <p:ext uri="{BB962C8B-B14F-4D97-AF65-F5344CB8AC3E}">
        <p14:creationId xmlns:p14="http://schemas.microsoft.com/office/powerpoint/2010/main" val="2981746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75FD03-98DF-4D81-AC09-DB2242188079}"/>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latin typeface="+mj-lt"/>
                <a:cs typeface="+mj-cs"/>
              </a:rPr>
              <a:t>Break</a:t>
            </a:r>
          </a:p>
        </p:txBody>
      </p:sp>
      <p:pic>
        <p:nvPicPr>
          <p:cNvPr id="9" name="Picture 8" descr="different cups of coffee on white background">
            <a:extLst>
              <a:ext uri="{FF2B5EF4-FFF2-40B4-BE49-F238E27FC236}">
                <a16:creationId xmlns:a16="http://schemas.microsoft.com/office/drawing/2014/main" id="{C5859F52-6631-4F28-9738-F4EB740F79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BC317FEF-9A83-402D-BDB4-BB3E6249A3F1}"/>
              </a:ext>
            </a:extLst>
          </p:cNvPr>
          <p:cNvSpPr>
            <a:spLocks noGrp="1"/>
          </p:cNvSpPr>
          <p:nvPr>
            <p:ph type="sldNum" sz="quarter" idx="12"/>
          </p:nvPr>
        </p:nvSpPr>
        <p:spPr>
          <a:xfrm>
            <a:off x="11003280" y="603504"/>
            <a:ext cx="548640" cy="548640"/>
          </a:xfrm>
          <a:prstGeom prst="ellipse">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F27229C-EC7B-4063-A33B-28A5E87E32ED}" type="slidenum">
              <a:rPr kumimoji="0" lang="en-US" altLang="zh-CN" sz="15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68</a:t>
            </a:fld>
            <a:endParaRPr kumimoji="0" lang="en-US" altLang="zh-CN" sz="1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035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946F2-3705-471E-84DC-A0E039FC696A}"/>
              </a:ext>
            </a:extLst>
          </p:cNvPr>
          <p:cNvSpPr txBox="1">
            <a:spLocks noGrp="1"/>
          </p:cNvSpPr>
          <p:nvPr>
            <p:ph type="title" idx="4294967295"/>
          </p:nvPr>
        </p:nvSpPr>
        <p:spPr>
          <a:xfrm>
            <a:off x="2714919" y="2187018"/>
            <a:ext cx="8361576"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ELPAC Member Panel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chemeClr val="tx1"/>
                </a:solidFill>
                <a:effectLst/>
                <a:uLnTx/>
                <a:uFillTx/>
                <a:latin typeface="+mn-lt"/>
                <a:ea typeface="+mn-ea"/>
                <a:cs typeface="+mn-cs"/>
              </a:rPr>
              <a:t>Shrewsbury/Nantucket/Boston</a:t>
            </a:r>
          </a:p>
        </p:txBody>
      </p:sp>
      <p:pic>
        <p:nvPicPr>
          <p:cNvPr id="4" name="Picture 3" descr="Interpretation icon">
            <a:extLst>
              <a:ext uri="{FF2B5EF4-FFF2-40B4-BE49-F238E27FC236}">
                <a16:creationId xmlns:a16="http://schemas.microsoft.com/office/drawing/2014/main" id="{3F846E34-50E5-4CEE-A83C-95FB22CA1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800" y="5326687"/>
            <a:ext cx="1379639" cy="1246274"/>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92401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ELPAC Convening Presenters: Day 1</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srgbClr val="203B6A"/>
              </a:solidFill>
              <a:effectLst/>
              <a:uLnTx/>
              <a:uFillTx/>
              <a:latin typeface="Segoe UI"/>
              <a:ea typeface="+mn-ea"/>
              <a:cs typeface="+mn-cs"/>
            </a:endParaRPr>
          </a:p>
        </p:txBody>
      </p:sp>
      <p:sp>
        <p:nvSpPr>
          <p:cNvPr id="6" name="Rectangle 3"/>
          <p:cNvSpPr>
            <a:spLocks noGrp="1" noChangeArrowheads="1"/>
          </p:cNvSpPr>
          <p:nvPr>
            <p:ph idx="1"/>
          </p:nvPr>
        </p:nvSpPr>
        <p:spPr/>
        <p:txBody>
          <a:bodyPr>
            <a:normAutofit/>
          </a:bodyPr>
          <a:lstStyle/>
          <a:p>
            <a:r>
              <a:rPr lang="en-US" b="1">
                <a:latin typeface="Arial" pitchFamily="34" charset="0"/>
                <a:cs typeface="Arial" pitchFamily="34" charset="0"/>
              </a:rPr>
              <a:t>Dr. Maria Serpa</a:t>
            </a:r>
            <a:r>
              <a:rPr lang="en-US">
                <a:latin typeface="Arial" pitchFamily="34" charset="0"/>
                <a:cs typeface="Arial" pitchFamily="34" charset="0"/>
              </a:rPr>
              <a:t>, </a:t>
            </a:r>
            <a:r>
              <a:rPr lang="en-US" i="1">
                <a:latin typeface="Arial" pitchFamily="34" charset="0"/>
                <a:cs typeface="Arial" pitchFamily="34" charset="0"/>
              </a:rPr>
              <a:t>Professor Emerita of Education and Special Education at Lesley University</a:t>
            </a:r>
          </a:p>
          <a:p>
            <a:r>
              <a:rPr lang="en-US">
                <a:solidFill>
                  <a:srgbClr val="002060"/>
                </a:solidFill>
                <a:latin typeface="Arial" pitchFamily="34" charset="0"/>
                <a:cs typeface="Arial" pitchFamily="34" charset="0"/>
              </a:rPr>
              <a:t>Tere Ramos, </a:t>
            </a:r>
            <a:r>
              <a:rPr lang="en-US" i="1">
                <a:solidFill>
                  <a:srgbClr val="002060"/>
                </a:solidFill>
                <a:latin typeface="Arial" pitchFamily="34" charset="0"/>
                <a:cs typeface="Arial" pitchFamily="34" charset="0"/>
              </a:rPr>
              <a:t>Advocacy Lawyer</a:t>
            </a:r>
          </a:p>
          <a:p>
            <a:r>
              <a:rPr lang="en-US">
                <a:latin typeface="Arial" pitchFamily="34" charset="0"/>
                <a:cs typeface="Arial" pitchFamily="34" charset="0"/>
              </a:rPr>
              <a:t>Olga Lopez, </a:t>
            </a:r>
            <a:r>
              <a:rPr lang="en-US" i="1">
                <a:latin typeface="Arial" pitchFamily="34" charset="0"/>
                <a:cs typeface="Arial" pitchFamily="34" charset="0"/>
              </a:rPr>
              <a:t>Family Engagement Specialist-DESE</a:t>
            </a:r>
          </a:p>
          <a:p>
            <a:r>
              <a:rPr lang="en-US">
                <a:latin typeface="Arial" pitchFamily="34" charset="0"/>
                <a:cs typeface="Arial" pitchFamily="34" charset="0"/>
              </a:rPr>
              <a:t>Andrea Parker, </a:t>
            </a:r>
            <a:r>
              <a:rPr lang="en-US" i="1">
                <a:latin typeface="Arial" pitchFamily="34" charset="0"/>
                <a:cs typeface="Arial" pitchFamily="34" charset="0"/>
              </a:rPr>
              <a:t>MA Statewide Family Engagement Center</a:t>
            </a:r>
          </a:p>
          <a:p>
            <a:r>
              <a:rPr lang="en-US">
                <a:latin typeface="Arial" pitchFamily="34" charset="0"/>
                <a:cs typeface="Arial" pitchFamily="34" charset="0"/>
              </a:rPr>
              <a:t>Cambria Russell, </a:t>
            </a:r>
            <a:r>
              <a:rPr lang="en-US" b="0" i="0">
                <a:effectLst/>
                <a:latin typeface="-apple-system"/>
              </a:rPr>
              <a:t>MA Statewide Family Engagement Center at Federation for Children with Special Needs (FCSN)</a:t>
            </a:r>
          </a:p>
          <a:p>
            <a:endParaRPr lang="en-US" i="1">
              <a:highlight>
                <a:srgbClr val="FFFF00"/>
              </a:highlight>
              <a:latin typeface="Arial" pitchFamily="34" charset="0"/>
              <a:cs typeface="Arial" pitchFamily="34" charset="0"/>
            </a:endParaRPr>
          </a:p>
          <a:p>
            <a:pPr marL="0" indent="0">
              <a:buNone/>
            </a:pPr>
            <a:endParaRPr lang="en-US">
              <a:latin typeface="Arial" pitchFamily="34" charset="0"/>
              <a:cs typeface="Arial" pitchFamily="34" charset="0"/>
            </a:endParaRPr>
          </a:p>
          <a:p>
            <a:endParaRPr lang="en-US">
              <a:latin typeface="Arial" pitchFamily="34" charset="0"/>
              <a:cs typeface="Arial" pitchFamily="34" charset="0"/>
            </a:endParaRPr>
          </a:p>
          <a:p>
            <a:endParaRPr lang="en-US">
              <a:latin typeface="Arial" pitchFamily="34" charset="0"/>
              <a:cs typeface="Arial" pitchFamily="34" charset="0"/>
            </a:endParaRPr>
          </a:p>
          <a:p>
            <a:endParaRPr lang="en-US">
              <a:latin typeface="Arial" pitchFamily="34" charset="0"/>
              <a:cs typeface="Arial" pitchFamily="34" charset="0"/>
            </a:endParaRPr>
          </a:p>
          <a:p>
            <a:pPr marL="0" indent="0">
              <a:buNone/>
            </a:pPr>
            <a:endParaRPr lang="en-US" sz="1400">
              <a:latin typeface="Arial" pitchFamily="34" charset="0"/>
              <a:cs typeface="Arial" pitchFamily="34" charset="0"/>
            </a:endParaRPr>
          </a:p>
          <a:p>
            <a:pPr lvl="1">
              <a:buNone/>
            </a:pPr>
            <a:endParaRPr lang="en-US" sz="1700">
              <a:latin typeface="Arial" pitchFamily="34" charset="0"/>
              <a:cs typeface="Arial" pitchFamily="34" charset="0"/>
            </a:endParaRPr>
          </a:p>
          <a:p>
            <a:pPr lvl="1"/>
            <a:endParaRPr lang="en-US" sz="2600">
              <a:latin typeface="Arial" pitchFamily="34" charset="0"/>
              <a:cs typeface="Arial" pitchFamily="34" charset="0"/>
            </a:endParaRPr>
          </a:p>
          <a:p>
            <a:pPr lvl="1"/>
            <a:endParaRPr lang="en-US">
              <a:latin typeface="Arial" pitchFamily="34" charset="0"/>
              <a:cs typeface="Arial" pitchFamily="34" charset="0"/>
            </a:endParaRPr>
          </a:p>
          <a:p>
            <a:pPr lvl="1">
              <a:buNone/>
            </a:pPr>
            <a:endParaRPr lang="en-US">
              <a:latin typeface="Arial" pitchFamily="34" charset="0"/>
              <a:cs typeface="Arial" pitchFamily="34" charset="0"/>
            </a:endParaRPr>
          </a:p>
        </p:txBody>
      </p:sp>
    </p:spTree>
    <p:extLst>
      <p:ext uri="{BB962C8B-B14F-4D97-AF65-F5344CB8AC3E}">
        <p14:creationId xmlns:p14="http://schemas.microsoft.com/office/powerpoint/2010/main" val="2823054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AD4E5-3E65-1447-AFE9-F0BCDC9E117E}"/>
              </a:ext>
            </a:extLst>
          </p:cNvPr>
          <p:cNvSpPr>
            <a:spLocks noGrp="1"/>
          </p:cNvSpPr>
          <p:nvPr>
            <p:ph type="title"/>
          </p:nvPr>
        </p:nvSpPr>
        <p:spPr>
          <a:xfrm>
            <a:off x="838200" y="365126"/>
            <a:ext cx="10224541" cy="771586"/>
          </a:xfrm>
        </p:spPr>
        <p:txBody>
          <a:bodyPr>
            <a:normAutofit fontScale="90000"/>
          </a:bodyPr>
          <a:lstStyle/>
          <a:p>
            <a:pPr algn="ctr"/>
            <a:br>
              <a:rPr lang="en-US" sz="4000"/>
            </a:br>
            <a:r>
              <a:rPr lang="en-US"/>
              <a:t>Shrewsbury Public Schools ELPAC</a:t>
            </a:r>
            <a:br>
              <a:rPr lang="en-US" sz="4000"/>
            </a:br>
            <a:endParaRPr lang="en-US" sz="4000"/>
          </a:p>
        </p:txBody>
      </p:sp>
      <p:sp>
        <p:nvSpPr>
          <p:cNvPr id="3" name="Content Placeholder 2">
            <a:extLst>
              <a:ext uri="{FF2B5EF4-FFF2-40B4-BE49-F238E27FC236}">
                <a16:creationId xmlns:a16="http://schemas.microsoft.com/office/drawing/2014/main" id="{2AD81317-9FF0-2B4A-AF19-1060B8FD3843}"/>
              </a:ext>
            </a:extLst>
          </p:cNvPr>
          <p:cNvSpPr>
            <a:spLocks noGrp="1"/>
          </p:cNvSpPr>
          <p:nvPr>
            <p:ph idx="1"/>
          </p:nvPr>
        </p:nvSpPr>
        <p:spPr>
          <a:xfrm>
            <a:off x="838200" y="2593298"/>
            <a:ext cx="10515600" cy="3162925"/>
          </a:xfrm>
        </p:spPr>
        <p:txBody>
          <a:bodyPr>
            <a:normAutofit fontScale="85000" lnSpcReduction="20000"/>
          </a:bodyPr>
          <a:lstStyle/>
          <a:p>
            <a:pPr marL="0" indent="0">
              <a:buNone/>
            </a:pPr>
            <a:endParaRPr lang="en-US" sz="3200"/>
          </a:p>
          <a:p>
            <a:pPr marL="0" indent="0">
              <a:buNone/>
            </a:pPr>
            <a:r>
              <a:rPr lang="en-US" sz="3200"/>
              <a:t>Kathleen Lange-Madden, ELE Director preK-12</a:t>
            </a:r>
          </a:p>
          <a:p>
            <a:pPr marL="0" indent="0">
              <a:buNone/>
            </a:pPr>
            <a:endParaRPr lang="en-US" sz="2000"/>
          </a:p>
          <a:p>
            <a:pPr marL="0" indent="0">
              <a:buNone/>
            </a:pPr>
            <a:r>
              <a:rPr lang="en-US" sz="3200"/>
              <a:t>Jean Coelho, ELPAC co-leader &amp; parent of 6</a:t>
            </a:r>
            <a:r>
              <a:rPr lang="en-US" sz="3200" baseline="30000"/>
              <a:t>th</a:t>
            </a:r>
            <a:r>
              <a:rPr lang="en-US" sz="3200"/>
              <a:t> grade son</a:t>
            </a:r>
          </a:p>
          <a:p>
            <a:pPr marL="0" indent="0">
              <a:buNone/>
            </a:pPr>
            <a:endParaRPr lang="en-US" sz="2000"/>
          </a:p>
          <a:p>
            <a:pPr marL="0" indent="0">
              <a:buNone/>
            </a:pPr>
            <a:r>
              <a:rPr lang="en-US" sz="3200"/>
              <a:t>Kaori Sasaki, ELPAC co-leader &amp; parent of 6</a:t>
            </a:r>
            <a:r>
              <a:rPr lang="en-US" sz="3200" baseline="30000"/>
              <a:t>th</a:t>
            </a:r>
            <a:r>
              <a:rPr lang="en-US" sz="3200"/>
              <a:t> grade daughter &amp; </a:t>
            </a:r>
          </a:p>
          <a:p>
            <a:pPr marL="0" indent="0">
              <a:buNone/>
            </a:pPr>
            <a:r>
              <a:rPr lang="en-US" sz="3200"/>
              <a:t>						9</a:t>
            </a:r>
            <a:r>
              <a:rPr lang="en-US" sz="3200" baseline="30000"/>
              <a:t>th</a:t>
            </a:r>
            <a:r>
              <a:rPr lang="en-US" sz="3200"/>
              <a:t> grade son</a:t>
            </a:r>
          </a:p>
        </p:txBody>
      </p:sp>
      <p:pic>
        <p:nvPicPr>
          <p:cNvPr id="5" name="Picture 4" descr="Shrewsbury Public Schools logo">
            <a:extLst>
              <a:ext uri="{FF2B5EF4-FFF2-40B4-BE49-F238E27FC236}">
                <a16:creationId xmlns:a16="http://schemas.microsoft.com/office/drawing/2014/main" id="{73C4AB81-0C26-254B-B325-6D4614938108}"/>
              </a:ext>
            </a:extLst>
          </p:cNvPr>
          <p:cNvPicPr>
            <a:picLocks noChangeAspect="1"/>
          </p:cNvPicPr>
          <p:nvPr/>
        </p:nvPicPr>
        <p:blipFill>
          <a:blip r:embed="rId2"/>
          <a:stretch>
            <a:fillRect/>
          </a:stretch>
        </p:blipFill>
        <p:spPr>
          <a:xfrm>
            <a:off x="3612630" y="1136711"/>
            <a:ext cx="4332157" cy="1336957"/>
          </a:xfrm>
          <a:prstGeom prst="rect">
            <a:avLst/>
          </a:prstGeom>
        </p:spPr>
      </p:pic>
    </p:spTree>
    <p:extLst>
      <p:ext uri="{BB962C8B-B14F-4D97-AF65-F5344CB8AC3E}">
        <p14:creationId xmlns:p14="http://schemas.microsoft.com/office/powerpoint/2010/main" val="6233860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2B77-0CDE-4046-98B4-139494EC1383}"/>
              </a:ext>
            </a:extLst>
          </p:cNvPr>
          <p:cNvSpPr>
            <a:spLocks noGrp="1"/>
          </p:cNvSpPr>
          <p:nvPr>
            <p:ph type="title"/>
          </p:nvPr>
        </p:nvSpPr>
        <p:spPr/>
        <p:txBody>
          <a:bodyPr>
            <a:noAutofit/>
          </a:bodyPr>
          <a:lstStyle/>
          <a:p>
            <a:pPr algn="ctr"/>
            <a:r>
              <a:rPr lang="en-US" sz="3200"/>
              <a:t>When did the Shrewsbury ELPAC start &amp; how often does it meet?</a:t>
            </a:r>
          </a:p>
        </p:txBody>
      </p:sp>
      <p:sp>
        <p:nvSpPr>
          <p:cNvPr id="3" name="Content Placeholder 2">
            <a:extLst>
              <a:ext uri="{FF2B5EF4-FFF2-40B4-BE49-F238E27FC236}">
                <a16:creationId xmlns:a16="http://schemas.microsoft.com/office/drawing/2014/main" id="{5F4D6C5E-1935-A847-8A47-CCD7AC25B4B8}"/>
              </a:ext>
            </a:extLst>
          </p:cNvPr>
          <p:cNvSpPr>
            <a:spLocks noGrp="1"/>
          </p:cNvSpPr>
          <p:nvPr>
            <p:ph idx="1"/>
          </p:nvPr>
        </p:nvSpPr>
        <p:spPr/>
        <p:txBody>
          <a:bodyPr>
            <a:normAutofit/>
          </a:bodyPr>
          <a:lstStyle/>
          <a:p>
            <a:r>
              <a:rPr lang="en-US" sz="3200"/>
              <a:t>The SPS ELPAC started in the fall of the 2019-20 school year, with six dedicated parents.  </a:t>
            </a:r>
          </a:p>
          <a:p>
            <a:r>
              <a:rPr lang="en-US" sz="3200"/>
              <a:t>Surprisingly, these six parents had a child, or had children, attending each of the five elementary schools, two middle schools, and the one high school.</a:t>
            </a:r>
          </a:p>
          <a:p>
            <a:r>
              <a:rPr lang="en-US" sz="3200"/>
              <a:t>We met on a monthly basis, from 5:00-6:00pm at one of the middle schools.  We sometimes met for more than one hour.</a:t>
            </a:r>
          </a:p>
          <a:p>
            <a:r>
              <a:rPr lang="en-US" sz="3200"/>
              <a:t>The COVID pandemic did derail our efforts and we didn’t meet for the remainder of the school year (March-June) </a:t>
            </a:r>
          </a:p>
        </p:txBody>
      </p:sp>
    </p:spTree>
    <p:extLst>
      <p:ext uri="{BB962C8B-B14F-4D97-AF65-F5344CB8AC3E}">
        <p14:creationId xmlns:p14="http://schemas.microsoft.com/office/powerpoint/2010/main" val="13831148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3E370-C966-2C44-B250-449174BAE436}"/>
              </a:ext>
            </a:extLst>
          </p:cNvPr>
          <p:cNvSpPr>
            <a:spLocks noGrp="1"/>
          </p:cNvSpPr>
          <p:nvPr>
            <p:ph type="title"/>
          </p:nvPr>
        </p:nvSpPr>
        <p:spPr/>
        <p:txBody>
          <a:bodyPr>
            <a:noAutofit/>
          </a:bodyPr>
          <a:lstStyle/>
          <a:p>
            <a:r>
              <a:rPr lang="en-US" sz="3200"/>
              <a:t>When did the Shrewsbury ELPAC start &amp; how often does it meet?  </a:t>
            </a:r>
            <a:r>
              <a:rPr lang="en-US" sz="2800" i="1"/>
              <a:t>continued </a:t>
            </a:r>
            <a:endParaRPr lang="en-US" sz="3200" i="1"/>
          </a:p>
        </p:txBody>
      </p:sp>
      <p:sp>
        <p:nvSpPr>
          <p:cNvPr id="3" name="Content Placeholder 2">
            <a:extLst>
              <a:ext uri="{FF2B5EF4-FFF2-40B4-BE49-F238E27FC236}">
                <a16:creationId xmlns:a16="http://schemas.microsoft.com/office/drawing/2014/main" id="{EBE5C0DF-DBF9-BA43-B854-A85C2DD5CC42}"/>
              </a:ext>
            </a:extLst>
          </p:cNvPr>
          <p:cNvSpPr>
            <a:spLocks noGrp="1"/>
          </p:cNvSpPr>
          <p:nvPr>
            <p:ph idx="1"/>
          </p:nvPr>
        </p:nvSpPr>
        <p:spPr/>
        <p:txBody>
          <a:bodyPr>
            <a:normAutofit/>
          </a:bodyPr>
          <a:lstStyle/>
          <a:p>
            <a:r>
              <a:rPr lang="en-US" sz="3200"/>
              <a:t>Four of the six ELPAC parents returned to home country or moved to another district.</a:t>
            </a:r>
          </a:p>
          <a:p>
            <a:r>
              <a:rPr lang="en-US" sz="3200"/>
              <a:t>The remaining two parents continued collaborating with the ELE Director to strengthen the SPS ELPAC and are participating in this February 9-10, 2021 </a:t>
            </a:r>
            <a:r>
              <a:rPr lang="en-US" sz="3200" i="1"/>
              <a:t>ELPAC Convening</a:t>
            </a:r>
            <a:r>
              <a:rPr lang="en-US" sz="3200"/>
              <a:t>.</a:t>
            </a:r>
          </a:p>
          <a:p>
            <a:r>
              <a:rPr lang="en-US" sz="3200"/>
              <a:t>Together, we have streamlined our ELPAC’s goal, as well as taken equal responsibility to increase parent participation and take steps to work toward our goal.</a:t>
            </a:r>
          </a:p>
        </p:txBody>
      </p:sp>
    </p:spTree>
    <p:extLst>
      <p:ext uri="{BB962C8B-B14F-4D97-AF65-F5344CB8AC3E}">
        <p14:creationId xmlns:p14="http://schemas.microsoft.com/office/powerpoint/2010/main" val="3417547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32BF-01EE-9946-B91E-3F23BAFCFB9D}"/>
              </a:ext>
            </a:extLst>
          </p:cNvPr>
          <p:cNvSpPr>
            <a:spLocks noGrp="1"/>
          </p:cNvSpPr>
          <p:nvPr>
            <p:ph type="title"/>
          </p:nvPr>
        </p:nvSpPr>
        <p:spPr>
          <a:xfrm>
            <a:off x="838200" y="365125"/>
            <a:ext cx="10515600" cy="738462"/>
          </a:xfrm>
        </p:spPr>
        <p:txBody>
          <a:bodyPr>
            <a:noAutofit/>
          </a:bodyPr>
          <a:lstStyle/>
          <a:p>
            <a:pPr lvl="0"/>
            <a:br>
              <a:rPr lang="en-US" sz="2400"/>
            </a:br>
            <a:r>
              <a:rPr lang="en-US" sz="2000"/>
              <a:t>How does Shrewsbury support and empower ELPAC members? </a:t>
            </a:r>
            <a:r>
              <a:rPr lang="en-US" sz="2000" b="1"/>
              <a:t>and</a:t>
            </a:r>
            <a:r>
              <a:rPr lang="en-US" sz="2000"/>
              <a:t> What are our recommendations for starting an ELPAC?</a:t>
            </a:r>
            <a:br>
              <a:rPr lang="en-US" sz="2000"/>
            </a:br>
            <a:endParaRPr lang="en-US" sz="2000"/>
          </a:p>
        </p:txBody>
      </p:sp>
      <p:sp>
        <p:nvSpPr>
          <p:cNvPr id="3" name="Content Placeholder 2">
            <a:extLst>
              <a:ext uri="{FF2B5EF4-FFF2-40B4-BE49-F238E27FC236}">
                <a16:creationId xmlns:a16="http://schemas.microsoft.com/office/drawing/2014/main" id="{875E30E7-EB79-7C4A-8636-A856CC44B8CB}"/>
              </a:ext>
            </a:extLst>
          </p:cNvPr>
          <p:cNvSpPr>
            <a:spLocks noGrp="1"/>
          </p:cNvSpPr>
          <p:nvPr>
            <p:ph idx="1"/>
          </p:nvPr>
        </p:nvSpPr>
        <p:spPr>
          <a:xfrm>
            <a:off x="838200" y="1905000"/>
            <a:ext cx="10515600" cy="3493724"/>
          </a:xfrm>
        </p:spPr>
        <p:txBody>
          <a:bodyPr>
            <a:normAutofit fontScale="77500" lnSpcReduction="20000"/>
          </a:bodyPr>
          <a:lstStyle/>
          <a:p>
            <a:r>
              <a:rPr lang="en-US" b="1"/>
              <a:t>Persevere</a:t>
            </a:r>
            <a:r>
              <a:rPr lang="en-US"/>
              <a:t> – keep reaching out until you find the one or two parents who understand and share your vision of what an ELPAC can become</a:t>
            </a:r>
          </a:p>
          <a:p>
            <a:endParaRPr lang="en-US"/>
          </a:p>
          <a:p>
            <a:r>
              <a:rPr lang="en-US" b="1"/>
              <a:t>Plan &amp; Communicate </a:t>
            </a:r>
            <a:r>
              <a:rPr lang="en-US"/>
              <a:t>– monthly ELPAC meetings require behind the scenes planning, meeting, and continuous communication</a:t>
            </a:r>
          </a:p>
          <a:p>
            <a:pPr marL="0" indent="0">
              <a:buNone/>
            </a:pPr>
            <a:endParaRPr lang="en-US"/>
          </a:p>
          <a:p>
            <a:r>
              <a:rPr lang="en-US" b="1"/>
              <a:t>Divide &amp; Conquer </a:t>
            </a:r>
            <a:r>
              <a:rPr lang="en-US"/>
              <a:t>– capitalize on each other’s strengths and delegate tasks</a:t>
            </a:r>
          </a:p>
          <a:p>
            <a:endParaRPr lang="en-US"/>
          </a:p>
        </p:txBody>
      </p:sp>
    </p:spTree>
    <p:extLst>
      <p:ext uri="{BB962C8B-B14F-4D97-AF65-F5344CB8AC3E}">
        <p14:creationId xmlns:p14="http://schemas.microsoft.com/office/powerpoint/2010/main" val="1307742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62CCD-04EE-454A-A81E-793893EE6CBD}"/>
              </a:ext>
            </a:extLst>
          </p:cNvPr>
          <p:cNvSpPr>
            <a:spLocks noGrp="1"/>
          </p:cNvSpPr>
          <p:nvPr>
            <p:ph type="title"/>
          </p:nvPr>
        </p:nvSpPr>
        <p:spPr/>
        <p:txBody>
          <a:bodyPr>
            <a:normAutofit fontScale="90000"/>
          </a:bodyPr>
          <a:lstStyle/>
          <a:p>
            <a:pPr algn="ctr"/>
            <a:r>
              <a:rPr lang="en-US" sz="4000"/>
              <a:t>Shrewsbury ELPAC Norms</a:t>
            </a:r>
            <a:br>
              <a:rPr lang="en-US" sz="4000"/>
            </a:br>
            <a:r>
              <a:rPr lang="en-US" sz="2800"/>
              <a:t>established by the 2019-20 group and continues for 2020-21 group</a:t>
            </a:r>
          </a:p>
        </p:txBody>
      </p:sp>
      <p:sp>
        <p:nvSpPr>
          <p:cNvPr id="3" name="Content Placeholder 2">
            <a:extLst>
              <a:ext uri="{FF2B5EF4-FFF2-40B4-BE49-F238E27FC236}">
                <a16:creationId xmlns:a16="http://schemas.microsoft.com/office/drawing/2014/main" id="{719365D1-2ECB-484A-928F-8E01BE4476C9}"/>
              </a:ext>
            </a:extLst>
          </p:cNvPr>
          <p:cNvSpPr>
            <a:spLocks noGrp="1"/>
          </p:cNvSpPr>
          <p:nvPr>
            <p:ph idx="1"/>
          </p:nvPr>
        </p:nvSpPr>
        <p:spPr/>
        <p:txBody>
          <a:bodyPr>
            <a:normAutofit/>
          </a:bodyPr>
          <a:lstStyle/>
          <a:p>
            <a:pPr fontAlgn="base"/>
            <a:r>
              <a:rPr lang="en-US"/>
              <a:t>Be present </a:t>
            </a:r>
            <a:r>
              <a:rPr lang="en-US" sz="2400"/>
              <a:t>(don’t let your worries &amp; cell phones interrupt your participation in the meeting )</a:t>
            </a:r>
          </a:p>
          <a:p>
            <a:pPr fontAlgn="base"/>
            <a:r>
              <a:rPr lang="en-US"/>
              <a:t>Look at the people in our group and don’t look at computers, cell phones </a:t>
            </a:r>
            <a:r>
              <a:rPr lang="en-US" sz="2400"/>
              <a:t>(unless we need them for our meeting) </a:t>
            </a:r>
          </a:p>
          <a:p>
            <a:pPr fontAlgn="base"/>
            <a:r>
              <a:rPr lang="en-US"/>
              <a:t>Everyone who comes to the meeting is important</a:t>
            </a:r>
          </a:p>
          <a:p>
            <a:pPr fontAlgn="base"/>
            <a:r>
              <a:rPr lang="en-US"/>
              <a:t>Share your ideas because we need them</a:t>
            </a:r>
          </a:p>
          <a:p>
            <a:pPr fontAlgn="base"/>
            <a:r>
              <a:rPr lang="en-US"/>
              <a:t>If you don’t understand, make your voice heard and say, “Wait! What?”</a:t>
            </a:r>
          </a:p>
          <a:p>
            <a:pPr fontAlgn="base"/>
            <a:r>
              <a:rPr lang="en-US"/>
              <a:t>Know we are a team and we share a goal</a:t>
            </a:r>
          </a:p>
          <a:p>
            <a:endParaRPr lang="en-US" sz="3200"/>
          </a:p>
        </p:txBody>
      </p:sp>
    </p:spTree>
    <p:extLst>
      <p:ext uri="{BB962C8B-B14F-4D97-AF65-F5344CB8AC3E}">
        <p14:creationId xmlns:p14="http://schemas.microsoft.com/office/powerpoint/2010/main" val="5728284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DA4E-1805-204A-8C88-0B23A6B727A8}"/>
              </a:ext>
            </a:extLst>
          </p:cNvPr>
          <p:cNvSpPr>
            <a:spLocks noGrp="1"/>
          </p:cNvSpPr>
          <p:nvPr>
            <p:ph type="title"/>
          </p:nvPr>
        </p:nvSpPr>
        <p:spPr/>
        <p:txBody>
          <a:bodyPr>
            <a:normAutofit/>
          </a:bodyPr>
          <a:lstStyle/>
          <a:p>
            <a:pPr algn="ctr"/>
            <a:r>
              <a:rPr lang="en-US" sz="4000"/>
              <a:t>2019-2020 ELPAC goal </a:t>
            </a:r>
            <a:r>
              <a:rPr lang="en-US" sz="4000" b="1"/>
              <a:t>vs</a:t>
            </a:r>
            <a:r>
              <a:rPr lang="en-US" sz="4000"/>
              <a:t>. 2020-21 ELPAC goal</a:t>
            </a:r>
          </a:p>
        </p:txBody>
      </p:sp>
      <p:sp>
        <p:nvSpPr>
          <p:cNvPr id="3" name="Content Placeholder 2">
            <a:extLst>
              <a:ext uri="{FF2B5EF4-FFF2-40B4-BE49-F238E27FC236}">
                <a16:creationId xmlns:a16="http://schemas.microsoft.com/office/drawing/2014/main" id="{4BD70B08-22CE-B04A-8AB6-EBBC5B522563}"/>
              </a:ext>
            </a:extLst>
          </p:cNvPr>
          <p:cNvSpPr>
            <a:spLocks noGrp="1"/>
          </p:cNvSpPr>
          <p:nvPr>
            <p:ph idx="1"/>
          </p:nvPr>
        </p:nvSpPr>
        <p:spPr>
          <a:xfrm>
            <a:off x="838200" y="1825625"/>
            <a:ext cx="10515600" cy="4351338"/>
          </a:xfrm>
        </p:spPr>
        <p:txBody>
          <a:bodyPr>
            <a:normAutofit fontScale="85000" lnSpcReduction="20000"/>
          </a:bodyPr>
          <a:lstStyle/>
          <a:p>
            <a:r>
              <a:rPr lang="en-US"/>
              <a:t>“We are a volunteer organization made up of parents, caregivers, and educators.  We have formed this ELPAC to have an official setting to increase communication and strengthen the home to school partnership. </a:t>
            </a:r>
            <a:r>
              <a:rPr lang="en-US">
                <a:solidFill>
                  <a:srgbClr val="7030A0"/>
                </a:solidFill>
              </a:rPr>
              <a:t>We want to be able to support students who are working with English language teachers and to support students who have worked with English language teachers</a:t>
            </a:r>
            <a:r>
              <a:rPr lang="en-US"/>
              <a:t>.”</a:t>
            </a:r>
          </a:p>
          <a:p>
            <a:pPr marL="0" indent="0" algn="ctr">
              <a:buNone/>
            </a:pPr>
            <a:r>
              <a:rPr lang="en-US" sz="3000" b="1"/>
              <a:t>TO</a:t>
            </a:r>
            <a:r>
              <a:rPr lang="en-US"/>
              <a:t> </a:t>
            </a:r>
          </a:p>
          <a:p>
            <a:r>
              <a:rPr lang="en-US"/>
              <a:t>“We are a volunteer organization made up of parents, caregivers, and educators.  We have formed this ELPAC to have an official setting to increase communication and strengthen the home to school partnership.  </a:t>
            </a:r>
            <a:r>
              <a:rPr lang="en-US">
                <a:solidFill>
                  <a:srgbClr val="7030A0"/>
                </a:solidFill>
              </a:rPr>
              <a:t>Our goal is to increase communication with and between our diverse families</a:t>
            </a:r>
            <a:r>
              <a:rPr lang="en-US"/>
              <a:t>.”</a:t>
            </a:r>
          </a:p>
          <a:p>
            <a:endParaRPr lang="en-US" sz="3200"/>
          </a:p>
        </p:txBody>
      </p:sp>
    </p:spTree>
    <p:extLst>
      <p:ext uri="{BB962C8B-B14F-4D97-AF65-F5344CB8AC3E}">
        <p14:creationId xmlns:p14="http://schemas.microsoft.com/office/powerpoint/2010/main" val="12668461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664800" y="0"/>
            <a:ext cx="9527200" cy="2057600"/>
          </a:xfrm>
          <a:prstGeom prst="rect">
            <a:avLst/>
          </a:prstGeom>
          <a:solidFill>
            <a:srgbClr val="F4CCCC"/>
          </a:solidFill>
          <a:ln w="28575" cap="flat" cmpd="sng">
            <a:solidFill>
              <a:srgbClr val="EA9999"/>
            </a:solidFill>
            <a:prstDash val="solid"/>
            <a:round/>
            <a:headEnd type="none" w="sm" len="sm"/>
            <a:tailEnd type="none" w="sm" len="sm"/>
          </a:ln>
        </p:spPr>
        <p:txBody>
          <a:bodyPr spcFirstLastPara="1" vert="horz" wrap="square" lIns="121900" tIns="121900" rIns="121900" bIns="121900" rtlCol="0" anchor="b" anchorCtr="0">
            <a:normAutofit/>
          </a:bodyPr>
          <a:lstStyle/>
          <a:p>
            <a:pPr algn="ctr">
              <a:spcBef>
                <a:spcPts val="0"/>
              </a:spcBef>
            </a:pPr>
            <a:r>
              <a:rPr lang="en" dirty="0">
                <a:solidFill>
                  <a:schemeClr val="tx1"/>
                </a:solidFill>
              </a:rPr>
              <a:t>NANTUCKET PUBLIC SCHOOLS </a:t>
            </a:r>
            <a:endParaRPr dirty="0">
              <a:solidFill>
                <a:schemeClr val="tx1"/>
              </a:solidFill>
            </a:endParaRPr>
          </a:p>
        </p:txBody>
      </p:sp>
      <p:pic>
        <p:nvPicPr>
          <p:cNvPr id="55" name="Google Shape;55;p13" descr="Nantucket Public Schools logo"/>
          <p:cNvPicPr preferRelativeResize="0"/>
          <p:nvPr/>
        </p:nvPicPr>
        <p:blipFill>
          <a:blip r:embed="rId3">
            <a:alphaModFix/>
          </a:blip>
          <a:stretch>
            <a:fillRect/>
          </a:stretch>
        </p:blipFill>
        <p:spPr>
          <a:xfrm>
            <a:off x="152033" y="100"/>
            <a:ext cx="2032000" cy="2057400"/>
          </a:xfrm>
          <a:prstGeom prst="rect">
            <a:avLst/>
          </a:prstGeom>
          <a:noFill/>
          <a:ln>
            <a:noFill/>
          </a:ln>
        </p:spPr>
      </p:pic>
      <p:sp>
        <p:nvSpPr>
          <p:cNvPr id="57" name="Google Shape;57;p13"/>
          <p:cNvSpPr txBox="1"/>
          <p:nvPr/>
        </p:nvSpPr>
        <p:spPr>
          <a:xfrm>
            <a:off x="334433" y="2675568"/>
            <a:ext cx="3861200" cy="2462172"/>
          </a:xfrm>
          <a:prstGeom prst="rect">
            <a:avLst/>
          </a:prstGeom>
          <a:solidFill>
            <a:srgbClr val="F4CCCC"/>
          </a:solidFill>
          <a:ln w="19050" cap="flat" cmpd="sng">
            <a:solidFill>
              <a:srgbClr val="EA9999"/>
            </a:solidFill>
            <a:prstDash val="solid"/>
            <a:round/>
            <a:headEnd type="none" w="sm" len="sm"/>
            <a:tailEnd type="none" w="sm" len="sm"/>
          </a:ln>
        </p:spPr>
        <p:txBody>
          <a:bodyPr spcFirstLastPara="1" wrap="square" lIns="121900" tIns="121900" rIns="121900" bIns="121900" anchor="t" anchorCtr="0">
            <a:spAutoFit/>
          </a:bodyPr>
          <a:lstStyle/>
          <a:p>
            <a:r>
              <a:rPr lang="en" sz="2400"/>
              <a:t>Student Population ~1600</a:t>
            </a:r>
            <a:endParaRPr sz="2400"/>
          </a:p>
          <a:p>
            <a:r>
              <a:rPr lang="en" sz="2400"/>
              <a:t>ELS~ 18 %</a:t>
            </a:r>
            <a:endParaRPr sz="2400"/>
          </a:p>
          <a:p>
            <a:r>
              <a:rPr lang="en" sz="2400"/>
              <a:t>Multilingual- 40%</a:t>
            </a:r>
            <a:endParaRPr sz="2400"/>
          </a:p>
          <a:p>
            <a:r>
              <a:rPr lang="en" sz="2400"/>
              <a:t>80% of Els speak Spanish</a:t>
            </a:r>
            <a:endParaRPr sz="2400"/>
          </a:p>
          <a:p>
            <a:r>
              <a:rPr lang="en" sz="2400"/>
              <a:t>Most Els are from El Salvador</a:t>
            </a:r>
            <a:endParaRPr sz="2400"/>
          </a:p>
        </p:txBody>
      </p:sp>
      <p:sp>
        <p:nvSpPr>
          <p:cNvPr id="58" name="Google Shape;58;p13"/>
          <p:cNvSpPr txBox="1"/>
          <p:nvPr/>
        </p:nvSpPr>
        <p:spPr>
          <a:xfrm>
            <a:off x="4606200" y="4270667"/>
            <a:ext cx="6916800" cy="2509600"/>
          </a:xfrm>
          <a:prstGeom prst="rect">
            <a:avLst/>
          </a:prstGeom>
          <a:noFill/>
          <a:ln>
            <a:noFill/>
          </a:ln>
        </p:spPr>
        <p:txBody>
          <a:bodyPr spcFirstLastPara="1" wrap="square" lIns="121900" tIns="121900" rIns="121900" bIns="121900" anchor="t" anchorCtr="0">
            <a:noAutofit/>
          </a:bodyPr>
          <a:lstStyle/>
          <a:p>
            <a:pPr marL="380990"/>
            <a:r>
              <a:rPr lang="en" sz="2400" b="1">
                <a:solidFill>
                  <a:schemeClr val="dk2"/>
                </a:solidFill>
              </a:rPr>
              <a:t>Panelists:    	</a:t>
            </a:r>
            <a:endParaRPr sz="2400" b="1">
              <a:solidFill>
                <a:schemeClr val="dk2"/>
              </a:solidFill>
            </a:endParaRPr>
          </a:p>
          <a:p>
            <a:pPr marL="380990"/>
            <a:r>
              <a:rPr lang="en" sz="2400" b="1">
                <a:solidFill>
                  <a:schemeClr val="dk2"/>
                </a:solidFill>
              </a:rPr>
              <a:t>Doris Avelar- President</a:t>
            </a:r>
            <a:endParaRPr sz="2400" b="1">
              <a:solidFill>
                <a:schemeClr val="dk2"/>
              </a:solidFill>
            </a:endParaRPr>
          </a:p>
          <a:p>
            <a:pPr marL="380990"/>
            <a:r>
              <a:rPr lang="en" sz="2400" b="1">
                <a:solidFill>
                  <a:schemeClr val="dk2"/>
                </a:solidFill>
              </a:rPr>
              <a:t>Maria Gutierrez- Member</a:t>
            </a:r>
            <a:endParaRPr sz="2400" b="1">
              <a:solidFill>
                <a:schemeClr val="dk2"/>
              </a:solidFill>
            </a:endParaRPr>
          </a:p>
          <a:p>
            <a:pPr marL="380990"/>
            <a:r>
              <a:rPr lang="en" sz="2400" b="1">
                <a:solidFill>
                  <a:schemeClr val="dk2"/>
                </a:solidFill>
              </a:rPr>
              <a:t>Maria Rubina-Bilingual Support Specialist</a:t>
            </a:r>
            <a:endParaRPr sz="2400" b="1">
              <a:solidFill>
                <a:schemeClr val="dk2"/>
              </a:solidFill>
            </a:endParaRPr>
          </a:p>
          <a:p>
            <a:pPr marL="380990">
              <a:buClr>
                <a:schemeClr val="dk1"/>
              </a:buClr>
              <a:buSzPts val="1100"/>
            </a:pPr>
            <a:r>
              <a:rPr lang="en" sz="2400" b="1">
                <a:solidFill>
                  <a:schemeClr val="dk2"/>
                </a:solidFill>
              </a:rPr>
              <a:t>Kelly Cooney- EL Director</a:t>
            </a:r>
            <a:endParaRPr sz="2400" b="1">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415600" y="593367"/>
            <a:ext cx="11360800" cy="763600"/>
          </a:xfrm>
          <a:prstGeom prst="rect">
            <a:avLst/>
          </a:prstGeom>
          <a:solidFill>
            <a:srgbClr val="F4CCCC"/>
          </a:solidFill>
          <a:ln w="9525" cap="flat" cmpd="sng">
            <a:solidFill>
              <a:srgbClr val="1C4587"/>
            </a:solidFill>
            <a:prstDash val="solid"/>
            <a:round/>
            <a:headEnd type="none" w="sm" len="sm"/>
            <a:tailEnd type="none" w="sm" len="sm"/>
          </a:ln>
        </p:spPr>
        <p:txBody>
          <a:bodyPr spcFirstLastPara="1" vert="horz" wrap="square" lIns="121900" tIns="121900" rIns="121900" bIns="121900" rtlCol="0" anchor="t" anchorCtr="0">
            <a:normAutofit fontScale="90000"/>
          </a:bodyPr>
          <a:lstStyle/>
          <a:p>
            <a:r>
              <a:rPr lang="en" sz="3555" b="1" i="1">
                <a:latin typeface="Arial"/>
                <a:ea typeface="Arial"/>
                <a:cs typeface="Arial"/>
                <a:sym typeface="Arial"/>
              </a:rPr>
              <a:t>NPS ENGLISH LEARNER PARENT ADVISORY COUNCIL</a:t>
            </a:r>
            <a:r>
              <a:rPr lang="en"/>
              <a:t> </a:t>
            </a:r>
            <a:endParaRPr/>
          </a:p>
        </p:txBody>
      </p:sp>
      <p:graphicFrame>
        <p:nvGraphicFramePr>
          <p:cNvPr id="64" name="Google Shape;64;p14"/>
          <p:cNvGraphicFramePr/>
          <p:nvPr>
            <p:extLst>
              <p:ext uri="{D42A27DB-BD31-4B8C-83A1-F6EECF244321}">
                <p14:modId xmlns:p14="http://schemas.microsoft.com/office/powerpoint/2010/main" val="2528555075"/>
              </p:ext>
            </p:extLst>
          </p:nvPr>
        </p:nvGraphicFramePr>
        <p:xfrm>
          <a:off x="1270000" y="1900333"/>
          <a:ext cx="9652000" cy="4921546"/>
        </p:xfrm>
        <a:graphic>
          <a:graphicData uri="http://schemas.openxmlformats.org/drawingml/2006/table">
            <a:tbl>
              <a:tblPr firstRow="1">
                <a:noFill/>
              </a:tblPr>
              <a:tblGrid>
                <a:gridCol w="1603667">
                  <a:extLst>
                    <a:ext uri="{9D8B030D-6E8A-4147-A177-3AD203B41FA5}">
                      <a16:colId xmlns:a16="http://schemas.microsoft.com/office/drawing/2014/main" val="20000"/>
                    </a:ext>
                  </a:extLst>
                </a:gridCol>
                <a:gridCol w="8048333">
                  <a:extLst>
                    <a:ext uri="{9D8B030D-6E8A-4147-A177-3AD203B41FA5}">
                      <a16:colId xmlns:a16="http://schemas.microsoft.com/office/drawing/2014/main" val="20001"/>
                    </a:ext>
                  </a:extLst>
                </a:gridCol>
              </a:tblGrid>
              <a:tr h="639633">
                <a:tc>
                  <a:txBody>
                    <a:bodyPr/>
                    <a:lstStyle/>
                    <a:p>
                      <a:pPr marL="0" lvl="0" indent="0" algn="l" rtl="0">
                        <a:spcBef>
                          <a:spcPts val="0"/>
                        </a:spcBef>
                        <a:spcAft>
                          <a:spcPts val="0"/>
                        </a:spcAft>
                        <a:buNone/>
                      </a:pPr>
                      <a:r>
                        <a:rPr lang="en" sz="2000" b="1">
                          <a:solidFill>
                            <a:schemeClr val="dk2"/>
                          </a:solidFill>
                        </a:rPr>
                        <a:t>2014-2017 </a:t>
                      </a:r>
                      <a:endParaRPr sz="2000" b="1">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2300" b="1">
                          <a:solidFill>
                            <a:schemeClr val="dk2"/>
                          </a:solidFill>
                        </a:rPr>
                        <a:t>EL Parent Group was established </a:t>
                      </a:r>
                      <a:endParaRPr sz="2300" b="1">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r h="639633">
                <a:tc>
                  <a:txBody>
                    <a:bodyPr/>
                    <a:lstStyle/>
                    <a:p>
                      <a:pPr marL="0" lvl="0" indent="0" algn="l" rtl="0">
                        <a:spcBef>
                          <a:spcPts val="0"/>
                        </a:spcBef>
                        <a:spcAft>
                          <a:spcPts val="0"/>
                        </a:spcAft>
                        <a:buNone/>
                      </a:pPr>
                      <a:r>
                        <a:rPr lang="en" sz="2000" b="1">
                          <a:solidFill>
                            <a:schemeClr val="dk2"/>
                          </a:solidFill>
                        </a:rPr>
                        <a:t>2017</a:t>
                      </a:r>
                      <a:endParaRPr sz="2000" b="1">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2300" b="1">
                          <a:solidFill>
                            <a:schemeClr val="dk2"/>
                          </a:solidFill>
                        </a:rPr>
                        <a:t>Immigration info sessions for parents were held</a:t>
                      </a:r>
                      <a:endParaRPr sz="2300" b="1">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1625560">
                <a:tc>
                  <a:txBody>
                    <a:bodyPr/>
                    <a:lstStyle/>
                    <a:p>
                      <a:pPr marL="0" lvl="0" indent="0" algn="l" rtl="0">
                        <a:spcBef>
                          <a:spcPts val="0"/>
                        </a:spcBef>
                        <a:spcAft>
                          <a:spcPts val="0"/>
                        </a:spcAft>
                        <a:buNone/>
                      </a:pPr>
                      <a:r>
                        <a:rPr lang="en" sz="2000" b="1">
                          <a:solidFill>
                            <a:schemeClr val="dk2"/>
                          </a:solidFill>
                        </a:rPr>
                        <a:t>2018-2019</a:t>
                      </a:r>
                      <a:endParaRPr sz="2000" b="1">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2300" b="1">
                          <a:solidFill>
                            <a:schemeClr val="dk2"/>
                          </a:solidFill>
                        </a:rPr>
                        <a:t>NPS ELPAC conducted social and informational meetings with ELPAC members and participants with entertainment, food, childcare and school committee introductions. Met every 5 weeks</a:t>
                      </a:r>
                      <a:endParaRPr sz="2700" b="1">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1971000">
                <a:tc>
                  <a:txBody>
                    <a:bodyPr/>
                    <a:lstStyle/>
                    <a:p>
                      <a:pPr marL="0" lvl="0" indent="0" algn="l" rtl="0">
                        <a:spcBef>
                          <a:spcPts val="0"/>
                        </a:spcBef>
                        <a:spcAft>
                          <a:spcPts val="0"/>
                        </a:spcAft>
                        <a:buNone/>
                      </a:pPr>
                      <a:r>
                        <a:rPr lang="en" sz="2000" b="1">
                          <a:solidFill>
                            <a:schemeClr val="dk2"/>
                          </a:solidFill>
                        </a:rPr>
                        <a:t>2019-20</a:t>
                      </a:r>
                      <a:endParaRPr sz="2000" b="1">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tc>
                  <a:txBody>
                    <a:bodyPr/>
                    <a:lstStyle/>
                    <a:p>
                      <a:pPr marL="0" lvl="0" indent="0" algn="l" rtl="0">
                        <a:spcBef>
                          <a:spcPts val="0"/>
                        </a:spcBef>
                        <a:spcAft>
                          <a:spcPts val="0"/>
                        </a:spcAft>
                        <a:buNone/>
                      </a:pPr>
                      <a:r>
                        <a:rPr lang="en" sz="2300" b="1" dirty="0">
                          <a:solidFill>
                            <a:schemeClr val="dk2"/>
                          </a:solidFill>
                        </a:rPr>
                        <a:t>Progress on by-laws, introduction of dual language programs, morning ESL classes for adults and after school program at elementary school. With Covid meetings focused on Remote learning/ Covid updates etc. Met every 6 weeks.</a:t>
                      </a:r>
                      <a:endParaRPr sz="2300" b="1" dirty="0">
                        <a:solidFill>
                          <a:schemeClr val="dk2"/>
                        </a:solidFill>
                      </a:endParaRPr>
                    </a:p>
                  </a:txBody>
                  <a:tcPr marL="121900" marR="121900" marT="121900" marB="121900">
                    <a:lnL w="28575" cap="flat" cmpd="sng">
                      <a:solidFill>
                        <a:srgbClr val="1C4587"/>
                      </a:solidFill>
                      <a:prstDash val="solid"/>
                      <a:round/>
                      <a:headEnd type="none" w="sm" len="sm"/>
                      <a:tailEnd type="none" w="sm" len="sm"/>
                    </a:lnL>
                    <a:lnR w="28575" cap="flat" cmpd="sng">
                      <a:solidFill>
                        <a:srgbClr val="1C4587"/>
                      </a:solidFill>
                      <a:prstDash val="solid"/>
                      <a:round/>
                      <a:headEnd type="none" w="sm" len="sm"/>
                      <a:tailEnd type="none" w="sm" len="sm"/>
                    </a:lnR>
                    <a:lnT w="28575" cap="flat" cmpd="sng">
                      <a:solidFill>
                        <a:srgbClr val="1C4587"/>
                      </a:solidFill>
                      <a:prstDash val="solid"/>
                      <a:round/>
                      <a:headEnd type="none" w="sm" len="sm"/>
                      <a:tailEnd type="none" w="sm" len="sm"/>
                    </a:lnT>
                    <a:lnB w="28575" cap="flat" cmpd="sng">
                      <a:solidFill>
                        <a:srgbClr val="1C4587"/>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25067" y="348000"/>
            <a:ext cx="4337600" cy="1690000"/>
          </a:xfrm>
          <a:prstGeom prst="rect">
            <a:avLst/>
          </a:prstGeom>
          <a:solidFill>
            <a:srgbClr val="F4CCCC"/>
          </a:solidFill>
          <a:ln w="9525" cap="flat" cmpd="sng">
            <a:solidFill>
              <a:srgbClr val="000000"/>
            </a:solidFill>
            <a:prstDash val="solid"/>
            <a:round/>
            <a:headEnd type="none" w="sm" len="sm"/>
            <a:tailEnd type="none" w="sm" len="sm"/>
          </a:ln>
        </p:spPr>
        <p:txBody>
          <a:bodyPr spcFirstLastPara="1" vert="horz" wrap="square" lIns="121900" tIns="121900" rIns="121900" bIns="121900" rtlCol="0" anchor="t" anchorCtr="0">
            <a:noAutofit/>
          </a:bodyPr>
          <a:lstStyle/>
          <a:p>
            <a:pPr>
              <a:buSzPts val="990"/>
            </a:pPr>
            <a:r>
              <a:rPr lang="en" sz="3360" b="1"/>
              <a:t>NPS ELPAC for SY 2020-21 and beyond</a:t>
            </a:r>
            <a:endParaRPr sz="3360" b="1"/>
          </a:p>
        </p:txBody>
      </p:sp>
      <p:sp>
        <p:nvSpPr>
          <p:cNvPr id="70" name="Google Shape;70;p15"/>
          <p:cNvSpPr txBox="1">
            <a:spLocks noGrp="1"/>
          </p:cNvSpPr>
          <p:nvPr>
            <p:ph type="body" idx="1"/>
          </p:nvPr>
        </p:nvSpPr>
        <p:spPr>
          <a:xfrm>
            <a:off x="1433467" y="2278433"/>
            <a:ext cx="10502000" cy="4474000"/>
          </a:xfrm>
          <a:prstGeom prst="rect">
            <a:avLst/>
          </a:prstGeom>
        </p:spPr>
        <p:txBody>
          <a:bodyPr spcFirstLastPara="1" vert="horz" wrap="square" lIns="121900" tIns="121900" rIns="121900" bIns="121900" rtlCol="0" anchor="t" anchorCtr="0">
            <a:normAutofit/>
          </a:bodyPr>
          <a:lstStyle/>
          <a:p>
            <a:pPr indent="-516454">
              <a:buSzPts val="2500"/>
              <a:buChar char="-"/>
            </a:pPr>
            <a:r>
              <a:rPr lang="en" sz="3333" b="1"/>
              <a:t>Approve by-laws;</a:t>
            </a:r>
            <a:endParaRPr sz="3333" b="1"/>
          </a:p>
          <a:p>
            <a:pPr indent="-516454">
              <a:buSzPts val="2500"/>
              <a:buChar char="-"/>
            </a:pPr>
            <a:r>
              <a:rPr lang="en" sz="3333" b="1"/>
              <a:t>Get back on track with non- Covid related meetings;</a:t>
            </a:r>
            <a:endParaRPr sz="3333" b="1"/>
          </a:p>
          <a:p>
            <a:pPr indent="-516454">
              <a:buSzPts val="2500"/>
              <a:buChar char="-"/>
            </a:pPr>
            <a:r>
              <a:rPr lang="en" sz="3333" b="1"/>
              <a:t>Explore Dual Language programming;</a:t>
            </a:r>
            <a:endParaRPr sz="3333" b="1"/>
          </a:p>
          <a:p>
            <a:pPr indent="-516454">
              <a:buSzPts val="2500"/>
              <a:buChar char="-"/>
            </a:pPr>
            <a:r>
              <a:rPr lang="en" sz="3333" b="1"/>
              <a:t>Message parent concerns about Hybrid;</a:t>
            </a:r>
            <a:endParaRPr sz="3333" b="1"/>
          </a:p>
          <a:p>
            <a:pPr indent="-516454">
              <a:buSzPts val="2500"/>
              <a:buChar char="-"/>
            </a:pPr>
            <a:r>
              <a:rPr lang="en" sz="3333" b="1"/>
              <a:t>Survey parents on other priorities;</a:t>
            </a:r>
            <a:endParaRPr sz="3333" b="1"/>
          </a:p>
          <a:p>
            <a:pPr indent="-516454">
              <a:buSzPts val="2500"/>
              <a:buChar char="-"/>
            </a:pPr>
            <a:r>
              <a:rPr lang="en" sz="3333" b="1"/>
              <a:t>Present at school committee</a:t>
            </a:r>
            <a:endParaRPr sz="3333" b="1"/>
          </a:p>
        </p:txBody>
      </p:sp>
      <p:pic>
        <p:nvPicPr>
          <p:cNvPr id="71" name="Google Shape;71;p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008169" y="438428"/>
            <a:ext cx="4236385" cy="1659939"/>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graphicFrame>
        <p:nvGraphicFramePr>
          <p:cNvPr id="76" name="Google Shape;76;p16"/>
          <p:cNvGraphicFramePr/>
          <p:nvPr>
            <p:extLst>
              <p:ext uri="{D42A27DB-BD31-4B8C-83A1-F6EECF244321}">
                <p14:modId xmlns:p14="http://schemas.microsoft.com/office/powerpoint/2010/main" val="2767693537"/>
              </p:ext>
            </p:extLst>
          </p:nvPr>
        </p:nvGraphicFramePr>
        <p:xfrm>
          <a:off x="0" y="1592067"/>
          <a:ext cx="12192000" cy="5323800"/>
        </p:xfrm>
        <a:graphic>
          <a:graphicData uri="http://schemas.openxmlformats.org/drawingml/2006/table">
            <a:tbl>
              <a:tblPr firstRow="1">
                <a:noFill/>
              </a:tblPr>
              <a:tblGrid>
                <a:gridCol w="12192000">
                  <a:extLst>
                    <a:ext uri="{9D8B030D-6E8A-4147-A177-3AD203B41FA5}">
                      <a16:colId xmlns:a16="http://schemas.microsoft.com/office/drawing/2014/main" val="20000"/>
                    </a:ext>
                  </a:extLst>
                </a:gridCol>
              </a:tblGrid>
              <a:tr h="5323800">
                <a:tc>
                  <a:txBody>
                    <a:bodyPr/>
                    <a:lstStyle/>
                    <a:p>
                      <a:pPr marL="457200" lvl="0" indent="0" algn="l" rtl="0">
                        <a:spcBef>
                          <a:spcPts val="0"/>
                        </a:spcBef>
                        <a:spcAft>
                          <a:spcPts val="0"/>
                        </a:spcAft>
                        <a:buNone/>
                      </a:pPr>
                      <a:endParaRPr sz="3300" dirty="0"/>
                    </a:p>
                    <a:p>
                      <a:pPr marL="457200" lvl="0" indent="-387350" algn="l" rtl="0">
                        <a:spcBef>
                          <a:spcPts val="0"/>
                        </a:spcBef>
                        <a:spcAft>
                          <a:spcPts val="0"/>
                        </a:spcAft>
                        <a:buSzPts val="2500"/>
                        <a:buChar char="-"/>
                      </a:pPr>
                      <a:r>
                        <a:rPr lang="en" sz="3300" dirty="0"/>
                        <a:t>Provide funding for food &amp; supplies for meetings</a:t>
                      </a:r>
                      <a:endParaRPr sz="3300" dirty="0"/>
                    </a:p>
                    <a:p>
                      <a:pPr marL="457200" lvl="0" indent="-387350" algn="l" rtl="0">
                        <a:spcBef>
                          <a:spcPts val="0"/>
                        </a:spcBef>
                        <a:spcAft>
                          <a:spcPts val="0"/>
                        </a:spcAft>
                        <a:buSzPts val="2500"/>
                        <a:buChar char="-"/>
                      </a:pPr>
                      <a:r>
                        <a:rPr lang="en" sz="3300" dirty="0"/>
                        <a:t>Assist with recruitment and meeting organization</a:t>
                      </a:r>
                      <a:endParaRPr sz="3300" dirty="0"/>
                    </a:p>
                    <a:p>
                      <a:pPr marL="457200" lvl="0" indent="-387350" algn="l" rtl="0">
                        <a:spcBef>
                          <a:spcPts val="0"/>
                        </a:spcBef>
                        <a:spcAft>
                          <a:spcPts val="0"/>
                        </a:spcAft>
                        <a:buSzPts val="2500"/>
                        <a:buChar char="-"/>
                      </a:pPr>
                      <a:r>
                        <a:rPr lang="en" sz="3300" dirty="0"/>
                        <a:t>Supports EL PAC school committee presentation planning</a:t>
                      </a:r>
                      <a:endParaRPr sz="3300" dirty="0"/>
                    </a:p>
                    <a:p>
                      <a:pPr marL="457200" lvl="0" indent="-387350" algn="l" rtl="0">
                        <a:spcBef>
                          <a:spcPts val="0"/>
                        </a:spcBef>
                        <a:spcAft>
                          <a:spcPts val="0"/>
                        </a:spcAft>
                        <a:buSzPts val="2500"/>
                        <a:buChar char="-"/>
                      </a:pPr>
                      <a:r>
                        <a:rPr lang="en" sz="3300" dirty="0"/>
                        <a:t>Responded to request for adult ESOL and after elementary help</a:t>
                      </a:r>
                      <a:endParaRPr sz="3300" dirty="0"/>
                    </a:p>
                    <a:p>
                      <a:pPr marL="457200" lvl="0" indent="-387350" algn="l" rtl="0">
                        <a:spcBef>
                          <a:spcPts val="0"/>
                        </a:spcBef>
                        <a:spcAft>
                          <a:spcPts val="0"/>
                        </a:spcAft>
                        <a:buSzPts val="2500"/>
                        <a:buChar char="-"/>
                      </a:pPr>
                      <a:r>
                        <a:rPr lang="en" sz="3300" dirty="0"/>
                        <a:t>Support EL PAC by arranging town health director &amp; superintendent participation in meetings re: Covid</a:t>
                      </a:r>
                      <a:endParaRPr sz="3300" dirty="0"/>
                    </a:p>
                    <a:p>
                      <a:pPr marL="457200" lvl="0" indent="-387350" algn="l" rtl="0">
                        <a:spcBef>
                          <a:spcPts val="0"/>
                        </a:spcBef>
                        <a:spcAft>
                          <a:spcPts val="0"/>
                        </a:spcAft>
                        <a:buSzPts val="2500"/>
                        <a:buChar char="-"/>
                      </a:pPr>
                      <a:r>
                        <a:rPr lang="en" sz="3300" dirty="0"/>
                        <a:t>Work as team to build the EL PAC as a strong advocacy group</a:t>
                      </a:r>
                      <a:endParaRPr sz="3300" dirty="0"/>
                    </a:p>
                  </a:txBody>
                  <a:tcPr marL="121900" marR="121900" marT="121900" marB="121900">
                    <a:solidFill>
                      <a:srgbClr val="CFE2F3"/>
                    </a:solidFill>
                  </a:tcPr>
                </a:tc>
                <a:extLst>
                  <a:ext uri="{0D108BD9-81ED-4DB2-BD59-A6C34878D82A}">
                    <a16:rowId xmlns:a16="http://schemas.microsoft.com/office/drawing/2014/main" val="10000"/>
                  </a:ext>
                </a:extLst>
              </a:tr>
            </a:tbl>
          </a:graphicData>
        </a:graphic>
      </p:graphicFrame>
      <p:graphicFrame>
        <p:nvGraphicFramePr>
          <p:cNvPr id="77" name="Google Shape;77;p16"/>
          <p:cNvGraphicFramePr/>
          <p:nvPr>
            <p:extLst>
              <p:ext uri="{D42A27DB-BD31-4B8C-83A1-F6EECF244321}">
                <p14:modId xmlns:p14="http://schemas.microsoft.com/office/powerpoint/2010/main" val="212446458"/>
              </p:ext>
            </p:extLst>
          </p:nvPr>
        </p:nvGraphicFramePr>
        <p:xfrm>
          <a:off x="0" y="7"/>
          <a:ext cx="12192000" cy="1706840"/>
        </p:xfrm>
        <a:graphic>
          <a:graphicData uri="http://schemas.openxmlformats.org/drawingml/2006/table">
            <a:tbl>
              <a:tblPr firstRow="1">
                <a:noFill/>
              </a:tblPr>
              <a:tblGrid>
                <a:gridCol w="12192000">
                  <a:extLst>
                    <a:ext uri="{9D8B030D-6E8A-4147-A177-3AD203B41FA5}">
                      <a16:colId xmlns:a16="http://schemas.microsoft.com/office/drawing/2014/main" val="20000"/>
                    </a:ext>
                  </a:extLst>
                </a:gridCol>
              </a:tblGrid>
              <a:tr h="1706840">
                <a:tc>
                  <a:txBody>
                    <a:bodyPr/>
                    <a:lstStyle/>
                    <a:p>
                      <a:pPr marL="0" lvl="0" indent="0" algn="ctr" rtl="0">
                        <a:spcBef>
                          <a:spcPts val="0"/>
                        </a:spcBef>
                        <a:spcAft>
                          <a:spcPts val="0"/>
                        </a:spcAft>
                        <a:buNone/>
                      </a:pPr>
                      <a:endParaRPr sz="3200" b="1" dirty="0"/>
                    </a:p>
                    <a:p>
                      <a:pPr marL="0" lvl="0" indent="0" algn="ctr" rtl="0">
                        <a:spcBef>
                          <a:spcPts val="0"/>
                        </a:spcBef>
                        <a:spcAft>
                          <a:spcPts val="0"/>
                        </a:spcAft>
                        <a:buNone/>
                      </a:pPr>
                      <a:r>
                        <a:rPr lang="en" sz="3200" b="1" dirty="0"/>
                        <a:t>How does NPS support and empower ELPAC members? </a:t>
                      </a:r>
                      <a:endParaRPr sz="3200" b="1" dirty="0"/>
                    </a:p>
                    <a:p>
                      <a:pPr marL="0" lvl="0" indent="0" algn="l" rtl="0">
                        <a:spcBef>
                          <a:spcPts val="0"/>
                        </a:spcBef>
                        <a:spcAft>
                          <a:spcPts val="0"/>
                        </a:spcAft>
                        <a:buNone/>
                      </a:pPr>
                      <a:endParaRPr sz="3200" b="1" dirty="0"/>
                    </a:p>
                  </a:txBody>
                  <a:tcPr marL="121900" marR="121900" marT="121900" marB="1219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FD60650F-D9C8-425B-B316-D451D8CDC811}"/>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en-US" dirty="0"/>
              <a:t>How does NPS support and empower </a:t>
            </a:r>
            <a:r>
              <a:rPr lang="en-US" dirty="0" err="1"/>
              <a:t>elpac</a:t>
            </a:r>
            <a:r>
              <a:rPr lang="en-US" dirty="0"/>
              <a:t> members?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946F2-3705-471E-84DC-A0E039FC696A}"/>
              </a:ext>
            </a:extLst>
          </p:cNvPr>
          <p:cNvSpPr txBox="1">
            <a:spLocks noGrp="1"/>
          </p:cNvSpPr>
          <p:nvPr>
            <p:ph type="title" idx="4294967295"/>
          </p:nvPr>
        </p:nvSpPr>
        <p:spPr>
          <a:xfrm>
            <a:off x="2922309" y="2168165"/>
            <a:ext cx="8361576"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n-lt"/>
                <a:ea typeface="+mn-ea"/>
                <a:cs typeface="+mn-cs"/>
              </a:rPr>
              <a:t>Introductions &amp;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tx1"/>
                </a:solidFill>
                <a:effectLst/>
                <a:uLnTx/>
                <a:uFillTx/>
                <a:latin typeface="+mn-lt"/>
                <a:ea typeface="+mn-ea"/>
                <a:cs typeface="+mn-cs"/>
              </a:rPr>
              <a:t>Paul Aguiar, Director, Office of Language Acquisition</a:t>
            </a:r>
          </a:p>
        </p:txBody>
      </p:sp>
    </p:spTree>
    <p:extLst>
      <p:ext uri="{BB962C8B-B14F-4D97-AF65-F5344CB8AC3E}">
        <p14:creationId xmlns:p14="http://schemas.microsoft.com/office/powerpoint/2010/main" val="12954822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ctrTitle"/>
          </p:nvPr>
        </p:nvSpPr>
        <p:spPr>
          <a:xfrm>
            <a:off x="4285867" y="3306900"/>
            <a:ext cx="7906000" cy="1287200"/>
          </a:xfrm>
          <a:prstGeom prst="rect">
            <a:avLst/>
          </a:prstGeom>
        </p:spPr>
        <p:txBody>
          <a:bodyPr spcFirstLastPara="1" vert="horz" wrap="square" lIns="121900" tIns="121900" rIns="121900" bIns="121900" rtlCol="0" anchor="ctr" anchorCtr="0">
            <a:normAutofit fontScale="90000"/>
          </a:bodyPr>
          <a:lstStyle/>
          <a:p>
            <a:endParaRPr sz="2667">
              <a:latin typeface="Montserrat"/>
              <a:ea typeface="Montserrat"/>
              <a:cs typeface="Montserrat"/>
              <a:sym typeface="Montserrat"/>
            </a:endParaRPr>
          </a:p>
          <a:p>
            <a:endParaRPr sz="3407">
              <a:latin typeface="Montserrat"/>
              <a:ea typeface="Montserrat"/>
              <a:cs typeface="Montserrat"/>
              <a:sym typeface="Montserrat"/>
            </a:endParaRPr>
          </a:p>
          <a:p>
            <a:r>
              <a:rPr lang="en" sz="2517" i="1">
                <a:latin typeface="Montserrat"/>
                <a:ea typeface="Montserrat"/>
                <a:cs typeface="Montserrat"/>
                <a:sym typeface="Montserrat"/>
              </a:rPr>
              <a:t>Presentation to MA Department of Elementary &amp; Secondary Education ELPAC Leadership Conference </a:t>
            </a:r>
            <a:endParaRPr sz="2517" i="1">
              <a:latin typeface="Montserrat"/>
              <a:ea typeface="Montserrat"/>
              <a:cs typeface="Montserrat"/>
              <a:sym typeface="Montserrat"/>
            </a:endParaRPr>
          </a:p>
          <a:p>
            <a:r>
              <a:rPr lang="en" sz="2517" i="1">
                <a:latin typeface="Montserrat"/>
                <a:ea typeface="Montserrat"/>
                <a:cs typeface="Montserrat"/>
                <a:sym typeface="Montserrat"/>
              </a:rPr>
              <a:t>February 9, 2021</a:t>
            </a:r>
            <a:endParaRPr sz="2517" i="1">
              <a:latin typeface="Montserrat"/>
              <a:ea typeface="Montserrat"/>
              <a:cs typeface="Montserrat"/>
              <a:sym typeface="Montserrat"/>
            </a:endParaRPr>
          </a:p>
        </p:txBody>
      </p:sp>
      <p:sp>
        <p:nvSpPr>
          <p:cNvPr id="98" name="Google Shape;98;p19"/>
          <p:cNvSpPr txBox="1">
            <a:spLocks noGrp="1"/>
          </p:cNvSpPr>
          <p:nvPr>
            <p:ph type="ctrTitle"/>
          </p:nvPr>
        </p:nvSpPr>
        <p:spPr>
          <a:xfrm>
            <a:off x="4188300" y="1891267"/>
            <a:ext cx="7458800" cy="476000"/>
          </a:xfrm>
          <a:prstGeom prst="rect">
            <a:avLst/>
          </a:prstGeom>
        </p:spPr>
        <p:txBody>
          <a:bodyPr spcFirstLastPara="1" vert="horz" wrap="square" lIns="121900" tIns="121900" rIns="121900" bIns="121900" rtlCol="0" anchor="ctr" anchorCtr="0">
            <a:normAutofit fontScale="90000"/>
          </a:bodyPr>
          <a:lstStyle/>
          <a:p>
            <a:r>
              <a:rPr lang="en" sz="3792">
                <a:latin typeface="Montserrat Medium"/>
                <a:ea typeface="Montserrat Medium"/>
                <a:cs typeface="Montserrat Medium"/>
                <a:sym typeface="Montserrat Medium"/>
              </a:rPr>
              <a:t>Boston Public Schools</a:t>
            </a:r>
            <a:endParaRPr sz="3792">
              <a:latin typeface="Montserrat Medium"/>
              <a:ea typeface="Montserrat Medium"/>
              <a:cs typeface="Montserrat Medium"/>
              <a:sym typeface="Montserrat Medium"/>
            </a:endParaRPr>
          </a:p>
          <a:p>
            <a:pPr>
              <a:buClr>
                <a:schemeClr val="dk1"/>
              </a:buClr>
              <a:buSzPct val="47142"/>
            </a:pPr>
            <a:r>
              <a:rPr lang="en" sz="3111">
                <a:solidFill>
                  <a:schemeClr val="lt1"/>
                </a:solidFill>
                <a:latin typeface="Montserrat"/>
                <a:ea typeface="Montserrat"/>
                <a:cs typeface="Montserrat"/>
                <a:sym typeface="Montserrat"/>
              </a:rPr>
              <a:t>Office of English Learners and</a:t>
            </a:r>
            <a:endParaRPr sz="3111">
              <a:solidFill>
                <a:schemeClr val="lt1"/>
              </a:solidFill>
              <a:latin typeface="Montserrat"/>
              <a:ea typeface="Montserrat"/>
              <a:cs typeface="Montserrat"/>
              <a:sym typeface="Montserrat"/>
            </a:endParaRPr>
          </a:p>
          <a:p>
            <a:pPr>
              <a:buClr>
                <a:schemeClr val="dk1"/>
              </a:buClr>
              <a:buSzPct val="52105"/>
            </a:pPr>
            <a:r>
              <a:rPr lang="en" sz="2815">
                <a:solidFill>
                  <a:schemeClr val="lt1"/>
                </a:solidFill>
                <a:latin typeface="Montserrat"/>
                <a:ea typeface="Montserrat"/>
                <a:cs typeface="Montserrat"/>
                <a:sym typeface="Montserrat"/>
              </a:rPr>
              <a:t>District English Learner Advisory Committee</a:t>
            </a:r>
            <a:r>
              <a:rPr lang="en" sz="3703">
                <a:solidFill>
                  <a:schemeClr val="lt1"/>
                </a:solidFill>
                <a:latin typeface="Montserrat"/>
                <a:ea typeface="Montserrat"/>
                <a:cs typeface="Montserrat"/>
                <a:sym typeface="Montserrat"/>
              </a:rPr>
              <a:t> </a:t>
            </a:r>
            <a:endParaRPr sz="3703">
              <a:solidFill>
                <a:schemeClr val="lt1"/>
              </a:solidFill>
              <a:latin typeface="Montserrat"/>
              <a:ea typeface="Montserrat"/>
              <a:cs typeface="Montserrat"/>
              <a:sym typeface="Montserrat"/>
            </a:endParaRPr>
          </a:p>
          <a:p>
            <a:pPr>
              <a:buClr>
                <a:schemeClr val="dk1"/>
              </a:buClr>
              <a:buSzPct val="36666"/>
            </a:pPr>
            <a:endParaRPr sz="4000">
              <a:solidFill>
                <a:schemeClr val="lt1"/>
              </a:solidFill>
              <a:latin typeface="Montserrat"/>
              <a:ea typeface="Montserrat"/>
              <a:cs typeface="Montserrat"/>
              <a:sym typeface="Montserrat"/>
            </a:endParaRPr>
          </a:p>
          <a:p>
            <a:endParaRPr sz="3200">
              <a:latin typeface="Montserrat Medium"/>
              <a:ea typeface="Montserrat Medium"/>
              <a:cs typeface="Montserrat Medium"/>
              <a:sym typeface="Montserrat Medium"/>
            </a:endParaRPr>
          </a:p>
          <a:p>
            <a:r>
              <a:rPr lang="en" sz="3200">
                <a:latin typeface="Montserrat Medium"/>
                <a:ea typeface="Montserrat Medium"/>
                <a:cs typeface="Montserrat Medium"/>
                <a:sym typeface="Montserrat Medium"/>
              </a:rPr>
              <a:t> </a:t>
            </a:r>
            <a:endParaRPr sz="3200">
              <a:latin typeface="Montserrat Medium"/>
              <a:ea typeface="Montserrat Medium"/>
              <a:cs typeface="Montserrat Medium"/>
              <a:sym typeface="Montserrat Medium"/>
            </a:endParaRPr>
          </a:p>
        </p:txBody>
      </p:sp>
      <p:sp>
        <p:nvSpPr>
          <p:cNvPr id="99" name="Google Shape;99;p19"/>
          <p:cNvSpPr txBox="1">
            <a:spLocks noGrp="1"/>
          </p:cNvSpPr>
          <p:nvPr>
            <p:ph type="ctrTitle"/>
          </p:nvPr>
        </p:nvSpPr>
        <p:spPr>
          <a:xfrm>
            <a:off x="4128100" y="5720400"/>
            <a:ext cx="8367200" cy="811600"/>
          </a:xfrm>
          <a:prstGeom prst="rect">
            <a:avLst/>
          </a:prstGeom>
        </p:spPr>
        <p:txBody>
          <a:bodyPr spcFirstLastPara="1" vert="horz" wrap="square" lIns="121900" tIns="121900" rIns="121900" bIns="121900" rtlCol="0" anchor="ctr" anchorCtr="0">
            <a:normAutofit fontScale="90000"/>
          </a:bodyPr>
          <a:lstStyle/>
          <a:p>
            <a:r>
              <a:rPr lang="en" sz="1984">
                <a:latin typeface="Montserrat"/>
                <a:ea typeface="Montserrat"/>
                <a:cs typeface="Montserrat"/>
                <a:sym typeface="Montserrat"/>
              </a:rPr>
              <a:t>Ahmed Noor</a:t>
            </a:r>
            <a:r>
              <a:rPr lang="en" sz="2251">
                <a:latin typeface="Montserrat"/>
                <a:ea typeface="Montserrat"/>
                <a:cs typeface="Montserrat"/>
                <a:sym typeface="Montserrat"/>
              </a:rPr>
              <a:t>, </a:t>
            </a:r>
            <a:r>
              <a:rPr lang="en" sz="1851">
                <a:latin typeface="Montserrat"/>
                <a:ea typeface="Montserrat"/>
                <a:cs typeface="Montserrat"/>
                <a:sym typeface="Montserrat"/>
              </a:rPr>
              <a:t>Director of EL Community Outreach</a:t>
            </a:r>
            <a:endParaRPr sz="1851">
              <a:latin typeface="Montserrat"/>
              <a:ea typeface="Montserrat"/>
              <a:cs typeface="Montserrat"/>
              <a:sym typeface="Montserrat"/>
            </a:endParaRPr>
          </a:p>
          <a:p>
            <a:r>
              <a:rPr lang="en" sz="1851">
                <a:latin typeface="Montserrat"/>
                <a:ea typeface="Montserrat"/>
                <a:cs typeface="Montserrat"/>
                <a:sym typeface="Montserrat"/>
              </a:rPr>
              <a:t>Vera Johnson, Director of Newcomer Assessment &amp; Counseling Center</a:t>
            </a:r>
            <a:endParaRPr sz="1851">
              <a:latin typeface="Montserrat"/>
              <a:ea typeface="Montserrat"/>
              <a:cs typeface="Montserrat"/>
              <a:sym typeface="Montserrat"/>
            </a:endParaRPr>
          </a:p>
          <a:p>
            <a:r>
              <a:rPr lang="en" sz="1851">
                <a:latin typeface="Montserrat"/>
                <a:ea typeface="Montserrat"/>
                <a:cs typeface="Montserrat"/>
                <a:sym typeface="Montserrat"/>
              </a:rPr>
              <a:t>Marie Stinfil, DELAC Member</a:t>
            </a:r>
            <a:endParaRPr sz="1851">
              <a:latin typeface="Montserrat"/>
              <a:ea typeface="Montserrat"/>
              <a:cs typeface="Montserrat"/>
              <a:sym typeface="Montserra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descr="text box"/>
          <p:cNvSpPr txBox="1"/>
          <p:nvPr/>
        </p:nvSpPr>
        <p:spPr>
          <a:xfrm>
            <a:off x="515837" y="476529"/>
            <a:ext cx="11339600" cy="6052000"/>
          </a:xfrm>
          <a:prstGeom prst="rect">
            <a:avLst/>
          </a:prstGeom>
          <a:solidFill>
            <a:srgbClr val="FFFFFF"/>
          </a:solidFill>
          <a:ln>
            <a:noFill/>
          </a:ln>
        </p:spPr>
        <p:txBody>
          <a:bodyPr spcFirstLastPara="1" wrap="square" lIns="121900" tIns="121900" rIns="121900" bIns="121900" anchor="t" anchorCtr="0">
            <a:noAutofit/>
          </a:bodyPr>
          <a:lstStyle/>
          <a:p>
            <a:endParaRPr sz="2400">
              <a:latin typeface="Open Sans"/>
              <a:ea typeface="Open Sans"/>
              <a:cs typeface="Open Sans"/>
              <a:sym typeface="Open Sans"/>
            </a:endParaRPr>
          </a:p>
        </p:txBody>
      </p:sp>
      <p:pic>
        <p:nvPicPr>
          <p:cNvPr id="105" name="Google Shape;105;p20" descr="text box"/>
          <p:cNvPicPr preferRelativeResize="0"/>
          <p:nvPr/>
        </p:nvPicPr>
        <p:blipFill>
          <a:blip r:embed="rId3">
            <a:alphaModFix amt="13000"/>
          </a:blip>
          <a:stretch>
            <a:fillRect/>
          </a:stretch>
        </p:blipFill>
        <p:spPr>
          <a:xfrm>
            <a:off x="515837" y="1246884"/>
            <a:ext cx="11339747" cy="5830683"/>
          </a:xfrm>
          <a:prstGeom prst="rect">
            <a:avLst/>
          </a:prstGeom>
          <a:noFill/>
          <a:ln>
            <a:noFill/>
          </a:ln>
        </p:spPr>
      </p:pic>
      <p:grpSp>
        <p:nvGrpSpPr>
          <p:cNvPr id="106" name="Google Shape;106;p20" descr="text box"/>
          <p:cNvGrpSpPr/>
          <p:nvPr/>
        </p:nvGrpSpPr>
        <p:grpSpPr>
          <a:xfrm>
            <a:off x="7579088" y="1030716"/>
            <a:ext cx="4338841" cy="5076508"/>
            <a:chOff x="5632316" y="1189767"/>
            <a:chExt cx="3305700" cy="3483104"/>
          </a:xfrm>
        </p:grpSpPr>
        <p:sp>
          <p:nvSpPr>
            <p:cNvPr id="107" name="Google Shape;107;p20"/>
            <p:cNvSpPr/>
            <p:nvPr/>
          </p:nvSpPr>
          <p:spPr>
            <a:xfrm>
              <a:off x="5632316" y="1189767"/>
              <a:ext cx="3305700" cy="714900"/>
            </a:xfrm>
            <a:prstGeom prst="chevron">
              <a:avLst>
                <a:gd name="adj" fmla="val 50000"/>
              </a:avLst>
            </a:prstGeom>
            <a:solidFill>
              <a:srgbClr val="6FA8DC"/>
            </a:solidFill>
            <a:ln>
              <a:noFill/>
            </a:ln>
          </p:spPr>
          <p:txBody>
            <a:bodyPr spcFirstLastPara="1" wrap="square" lIns="121900" tIns="121900" rIns="121900" bIns="121900" anchor="ctr" anchorCtr="0">
              <a:noAutofit/>
            </a:bodyPr>
            <a:lstStyle/>
            <a:p>
              <a:pPr algn="ctr"/>
              <a:r>
                <a:rPr lang="en" sz="2400" b="1" dirty="0">
                  <a:solidFill>
                    <a:srgbClr val="274E13"/>
                  </a:solidFill>
                  <a:latin typeface="Roboto"/>
                  <a:ea typeface="Roboto"/>
                  <a:cs typeface="Roboto"/>
                  <a:sym typeface="Roboto"/>
                </a:rPr>
                <a:t>Enhancing &amp; </a:t>
              </a:r>
              <a:endParaRPr sz="2400" b="1" dirty="0">
                <a:solidFill>
                  <a:srgbClr val="274E13"/>
                </a:solidFill>
                <a:latin typeface="Roboto"/>
                <a:ea typeface="Roboto"/>
                <a:cs typeface="Roboto"/>
                <a:sym typeface="Roboto"/>
              </a:endParaRPr>
            </a:p>
            <a:p>
              <a:pPr algn="ctr"/>
              <a:r>
                <a:rPr lang="en" sz="2400" b="1" dirty="0">
                  <a:solidFill>
                    <a:srgbClr val="274E13"/>
                  </a:solidFill>
                  <a:latin typeface="Roboto"/>
                  <a:ea typeface="Roboto"/>
                  <a:cs typeface="Roboto"/>
                  <a:sym typeface="Roboto"/>
                </a:rPr>
                <a:t>Expanding</a:t>
              </a:r>
              <a:endParaRPr sz="2400" b="1" dirty="0">
                <a:solidFill>
                  <a:srgbClr val="274E13"/>
                </a:solidFill>
                <a:latin typeface="Roboto"/>
                <a:ea typeface="Roboto"/>
                <a:cs typeface="Roboto"/>
                <a:sym typeface="Roboto"/>
              </a:endParaRPr>
            </a:p>
          </p:txBody>
        </p:sp>
        <p:sp>
          <p:nvSpPr>
            <p:cNvPr id="108" name="Google Shape;108;p20"/>
            <p:cNvSpPr txBox="1"/>
            <p:nvPr/>
          </p:nvSpPr>
          <p:spPr>
            <a:xfrm>
              <a:off x="6078567" y="2007371"/>
              <a:ext cx="2324700" cy="2665500"/>
            </a:xfrm>
            <a:prstGeom prst="rect">
              <a:avLst/>
            </a:prstGeom>
            <a:solidFill>
              <a:srgbClr val="6FA8DC"/>
            </a:solidFill>
            <a:ln>
              <a:noFill/>
            </a:ln>
          </p:spPr>
          <p:txBody>
            <a:bodyPr spcFirstLastPara="1" wrap="square" lIns="121900" tIns="121900" rIns="121900" bIns="121900" anchor="t" anchorCtr="0">
              <a:noAutofit/>
            </a:bodyPr>
            <a:lstStyle/>
            <a:p>
              <a:pPr marL="609585" indent="-389457">
                <a:lnSpc>
                  <a:spcPct val="115000"/>
                </a:lnSpc>
                <a:buClr>
                  <a:schemeClr val="dk1"/>
                </a:buClr>
                <a:buSzPts val="1000"/>
                <a:buFont typeface="Roboto"/>
                <a:buAutoNum type="arabicPeriod"/>
              </a:pPr>
              <a:r>
                <a:rPr lang="en" sz="1333" b="1" dirty="0">
                  <a:solidFill>
                    <a:schemeClr val="tx1">
                      <a:lumMod val="50000"/>
                    </a:schemeClr>
                  </a:solidFill>
                  <a:latin typeface="Roboto"/>
                  <a:ea typeface="Roboto"/>
                  <a:cs typeface="Roboto"/>
                  <a:sym typeface="Roboto"/>
                </a:rPr>
                <a:t>Enhance district’s visibility at DELAC meetings</a:t>
              </a:r>
              <a:endParaRPr sz="1333" b="1" dirty="0">
                <a:solidFill>
                  <a:schemeClr val="tx1">
                    <a:lumMod val="50000"/>
                  </a:schemeClr>
                </a:solidFill>
                <a:latin typeface="Roboto"/>
                <a:ea typeface="Roboto"/>
                <a:cs typeface="Roboto"/>
                <a:sym typeface="Roboto"/>
              </a:endParaRPr>
            </a:p>
            <a:p>
              <a:pPr marL="609585">
                <a:lnSpc>
                  <a:spcPct val="115000"/>
                </a:lnSpc>
              </a:pPr>
              <a:r>
                <a:rPr lang="en" sz="1333" dirty="0">
                  <a:solidFill>
                    <a:schemeClr val="tx1">
                      <a:lumMod val="50000"/>
                    </a:schemeClr>
                  </a:solidFill>
                  <a:latin typeface="Roboto"/>
                  <a:ea typeface="Roboto"/>
                  <a:cs typeface="Roboto"/>
                  <a:sym typeface="Roboto"/>
                </a:rPr>
                <a:t>- Inviting central office departments  to present </a:t>
              </a:r>
              <a:endParaRPr sz="1333" dirty="0">
                <a:solidFill>
                  <a:schemeClr val="tx1">
                    <a:lumMod val="50000"/>
                  </a:schemeClr>
                </a:solidFill>
                <a:latin typeface="Roboto"/>
                <a:ea typeface="Roboto"/>
                <a:cs typeface="Roboto"/>
                <a:sym typeface="Roboto"/>
              </a:endParaRPr>
            </a:p>
            <a:p>
              <a:pPr marL="609585">
                <a:lnSpc>
                  <a:spcPct val="115000"/>
                </a:lnSpc>
              </a:pPr>
              <a:r>
                <a:rPr lang="en" sz="1333" dirty="0">
                  <a:solidFill>
                    <a:schemeClr val="tx1">
                      <a:lumMod val="50000"/>
                    </a:schemeClr>
                  </a:solidFill>
                  <a:latin typeface="Roboto"/>
                  <a:ea typeface="Roboto"/>
                  <a:cs typeface="Roboto"/>
                  <a:sym typeface="Roboto"/>
                </a:rPr>
                <a:t>-Integrate feedback into policies and initiatives with accountability measures</a:t>
              </a:r>
              <a:endParaRPr sz="1333" dirty="0">
                <a:solidFill>
                  <a:schemeClr val="tx1">
                    <a:lumMod val="50000"/>
                  </a:schemeClr>
                </a:solidFill>
                <a:latin typeface="Roboto"/>
                <a:ea typeface="Roboto"/>
                <a:cs typeface="Roboto"/>
                <a:sym typeface="Roboto"/>
              </a:endParaRPr>
            </a:p>
            <a:p>
              <a:pPr>
                <a:lnSpc>
                  <a:spcPct val="115000"/>
                </a:lnSpc>
              </a:pPr>
              <a:endParaRPr sz="1333" dirty="0">
                <a:solidFill>
                  <a:schemeClr val="tx1">
                    <a:lumMod val="50000"/>
                  </a:schemeClr>
                </a:solidFill>
                <a:latin typeface="Roboto"/>
                <a:ea typeface="Roboto"/>
                <a:cs typeface="Roboto"/>
                <a:sym typeface="Roboto"/>
              </a:endParaRPr>
            </a:p>
            <a:p>
              <a:pPr marL="609585" indent="-389457">
                <a:lnSpc>
                  <a:spcPct val="115000"/>
                </a:lnSpc>
                <a:buClr>
                  <a:schemeClr val="dk1"/>
                </a:buClr>
                <a:buSzPts val="1000"/>
                <a:buFont typeface="Roboto"/>
                <a:buAutoNum type="arabicPeriod"/>
              </a:pPr>
              <a:r>
                <a:rPr lang="en" sz="1333" b="1" dirty="0">
                  <a:solidFill>
                    <a:schemeClr val="tx1">
                      <a:lumMod val="50000"/>
                    </a:schemeClr>
                  </a:solidFill>
                  <a:latin typeface="Roboto"/>
                  <a:ea typeface="Roboto"/>
                  <a:cs typeface="Roboto"/>
                  <a:sym typeface="Roboto"/>
                </a:rPr>
                <a:t>Expand DELAC’s visibility and influence</a:t>
              </a:r>
              <a:endParaRPr sz="1333" b="1" dirty="0">
                <a:solidFill>
                  <a:schemeClr val="tx1">
                    <a:lumMod val="50000"/>
                  </a:schemeClr>
                </a:solidFill>
                <a:latin typeface="Roboto"/>
                <a:ea typeface="Roboto"/>
                <a:cs typeface="Roboto"/>
                <a:sym typeface="Roboto"/>
              </a:endParaRPr>
            </a:p>
            <a:p>
              <a:pPr marL="609585">
                <a:lnSpc>
                  <a:spcPct val="115000"/>
                </a:lnSpc>
              </a:pPr>
              <a:r>
                <a:rPr lang="en" sz="1333" dirty="0">
                  <a:solidFill>
                    <a:schemeClr val="tx1">
                      <a:lumMod val="50000"/>
                    </a:schemeClr>
                  </a:solidFill>
                  <a:latin typeface="Roboto"/>
                  <a:ea typeface="Roboto"/>
                  <a:cs typeface="Roboto"/>
                  <a:sym typeface="Roboto"/>
                </a:rPr>
                <a:t> -Formal attendance within other district parent groups </a:t>
              </a:r>
              <a:endParaRPr sz="1333" dirty="0">
                <a:solidFill>
                  <a:schemeClr val="tx1">
                    <a:lumMod val="50000"/>
                  </a:schemeClr>
                </a:solidFill>
                <a:latin typeface="Roboto"/>
                <a:ea typeface="Roboto"/>
                <a:cs typeface="Roboto"/>
                <a:sym typeface="Roboto"/>
              </a:endParaRPr>
            </a:p>
            <a:p>
              <a:pPr marL="609585">
                <a:lnSpc>
                  <a:spcPct val="115000"/>
                </a:lnSpc>
              </a:pPr>
              <a:r>
                <a:rPr lang="en" sz="1333" dirty="0">
                  <a:solidFill>
                    <a:schemeClr val="tx1">
                      <a:lumMod val="50000"/>
                    </a:schemeClr>
                  </a:solidFill>
                  <a:latin typeface="Roboto"/>
                  <a:ea typeface="Roboto"/>
                  <a:cs typeface="Roboto"/>
                  <a:sym typeface="Roboto"/>
                </a:rPr>
                <a:t>-Increase visibility within district feedback cycle for major initiatives/decisions</a:t>
              </a:r>
              <a:endParaRPr sz="1333" dirty="0">
                <a:solidFill>
                  <a:schemeClr val="tx1">
                    <a:lumMod val="50000"/>
                  </a:schemeClr>
                </a:solidFill>
                <a:latin typeface="Roboto"/>
                <a:ea typeface="Roboto"/>
                <a:cs typeface="Roboto"/>
                <a:sym typeface="Roboto"/>
              </a:endParaRPr>
            </a:p>
            <a:p>
              <a:pPr>
                <a:lnSpc>
                  <a:spcPct val="115000"/>
                </a:lnSpc>
              </a:pPr>
              <a:endParaRPr sz="1333" dirty="0">
                <a:solidFill>
                  <a:schemeClr val="tx1">
                    <a:lumMod val="50000"/>
                  </a:schemeClr>
                </a:solidFill>
                <a:latin typeface="Roboto"/>
                <a:ea typeface="Roboto"/>
                <a:cs typeface="Roboto"/>
                <a:sym typeface="Roboto"/>
              </a:endParaRPr>
            </a:p>
          </p:txBody>
        </p:sp>
      </p:grpSp>
      <p:grpSp>
        <p:nvGrpSpPr>
          <p:cNvPr id="109" name="Google Shape;109;p20" descr="text box"/>
          <p:cNvGrpSpPr/>
          <p:nvPr/>
        </p:nvGrpSpPr>
        <p:grpSpPr>
          <a:xfrm>
            <a:off x="449001" y="1030877"/>
            <a:ext cx="4592999" cy="5076683"/>
            <a:chOff x="0" y="1190001"/>
            <a:chExt cx="3546900" cy="3482905"/>
          </a:xfrm>
        </p:grpSpPr>
        <p:sp>
          <p:nvSpPr>
            <p:cNvPr id="110" name="Google Shape;110;p20"/>
            <p:cNvSpPr/>
            <p:nvPr/>
          </p:nvSpPr>
          <p:spPr>
            <a:xfrm>
              <a:off x="0" y="1190001"/>
              <a:ext cx="3546900" cy="714600"/>
            </a:xfrm>
            <a:prstGeom prst="homePlate">
              <a:avLst>
                <a:gd name="adj" fmla="val 50000"/>
              </a:avLst>
            </a:prstGeom>
            <a:solidFill>
              <a:srgbClr val="C9DAF8"/>
            </a:solidFill>
            <a:ln>
              <a:noFill/>
            </a:ln>
          </p:spPr>
          <p:txBody>
            <a:bodyPr spcFirstLastPara="1" wrap="square" lIns="121900" tIns="121900" rIns="121900" bIns="121900" anchor="ctr" anchorCtr="0">
              <a:noAutofit/>
            </a:bodyPr>
            <a:lstStyle/>
            <a:p>
              <a:pPr algn="ctr"/>
              <a:r>
                <a:rPr lang="en" sz="2400" b="1">
                  <a:solidFill>
                    <a:srgbClr val="274E13"/>
                  </a:solidFill>
                  <a:latin typeface="Roboto"/>
                  <a:ea typeface="Roboto"/>
                  <a:cs typeface="Roboto"/>
                  <a:sym typeface="Roboto"/>
                </a:rPr>
                <a:t>Engaging &amp;</a:t>
              </a:r>
              <a:endParaRPr sz="2400" b="1">
                <a:solidFill>
                  <a:srgbClr val="274E13"/>
                </a:solidFill>
                <a:latin typeface="Roboto"/>
                <a:ea typeface="Roboto"/>
                <a:cs typeface="Roboto"/>
                <a:sym typeface="Roboto"/>
              </a:endParaRPr>
            </a:p>
            <a:p>
              <a:pPr algn="ctr"/>
              <a:r>
                <a:rPr lang="en" sz="2400" b="1">
                  <a:solidFill>
                    <a:srgbClr val="274E13"/>
                  </a:solidFill>
                  <a:latin typeface="Roboto"/>
                  <a:ea typeface="Roboto"/>
                  <a:cs typeface="Roboto"/>
                  <a:sym typeface="Roboto"/>
                </a:rPr>
                <a:t>Building</a:t>
              </a:r>
              <a:endParaRPr sz="2400" b="1">
                <a:solidFill>
                  <a:srgbClr val="274E13"/>
                </a:solidFill>
                <a:latin typeface="Roboto"/>
                <a:ea typeface="Roboto"/>
                <a:cs typeface="Roboto"/>
                <a:sym typeface="Roboto"/>
              </a:endParaRPr>
            </a:p>
          </p:txBody>
        </p:sp>
        <p:sp>
          <p:nvSpPr>
            <p:cNvPr id="111" name="Google Shape;111;p20"/>
            <p:cNvSpPr txBox="1"/>
            <p:nvPr/>
          </p:nvSpPr>
          <p:spPr>
            <a:xfrm>
              <a:off x="441000" y="1996006"/>
              <a:ext cx="2450400" cy="2676900"/>
            </a:xfrm>
            <a:prstGeom prst="rect">
              <a:avLst/>
            </a:prstGeom>
            <a:solidFill>
              <a:srgbClr val="C9DAF8"/>
            </a:solidFill>
            <a:ln>
              <a:noFill/>
            </a:ln>
          </p:spPr>
          <p:txBody>
            <a:bodyPr spcFirstLastPara="1" wrap="square" lIns="121900" tIns="121900" rIns="121900" bIns="121900" anchor="t" anchorCtr="0">
              <a:noAutofit/>
            </a:bodyPr>
            <a:lstStyle/>
            <a:p>
              <a:pPr marL="609585" indent="-406390">
                <a:lnSpc>
                  <a:spcPct val="115000"/>
                </a:lnSpc>
                <a:buSzPts val="1200"/>
                <a:buFont typeface="Roboto"/>
                <a:buAutoNum type="arabicPeriod"/>
              </a:pPr>
              <a:r>
                <a:rPr lang="en" sz="1600" b="1">
                  <a:latin typeface="Roboto"/>
                  <a:ea typeface="Roboto"/>
                  <a:cs typeface="Roboto"/>
                  <a:sym typeface="Roboto"/>
                </a:rPr>
                <a:t>Engaged stakeholders</a:t>
              </a:r>
              <a:endParaRPr sz="1600" b="1">
                <a:latin typeface="Roboto"/>
                <a:ea typeface="Roboto"/>
                <a:cs typeface="Roboto"/>
                <a:sym typeface="Roboto"/>
              </a:endParaRPr>
            </a:p>
            <a:p>
              <a:pPr marL="609585">
                <a:lnSpc>
                  <a:spcPct val="115000"/>
                </a:lnSpc>
              </a:pPr>
              <a:r>
                <a:rPr lang="en" sz="1600">
                  <a:latin typeface="Roboto"/>
                  <a:ea typeface="Roboto"/>
                  <a:cs typeface="Roboto"/>
                  <a:sym typeface="Roboto"/>
                </a:rPr>
                <a:t>-</a:t>
              </a:r>
              <a:r>
                <a:rPr lang="en" sz="1333">
                  <a:solidFill>
                    <a:schemeClr val="dk1"/>
                  </a:solidFill>
                  <a:latin typeface="Roboto"/>
                  <a:ea typeface="Roboto"/>
                  <a:cs typeface="Roboto"/>
                  <a:sym typeface="Roboto"/>
                </a:rPr>
                <a:t>Hosted 3 annual EL parent conferences per year</a:t>
              </a:r>
              <a:endParaRPr sz="1333">
                <a:solidFill>
                  <a:schemeClr val="dk1"/>
                </a:solidFill>
                <a:latin typeface="Roboto"/>
                <a:ea typeface="Roboto"/>
                <a:cs typeface="Roboto"/>
                <a:sym typeface="Roboto"/>
              </a:endParaRPr>
            </a:p>
            <a:p>
              <a:pPr marL="609585">
                <a:lnSpc>
                  <a:spcPct val="115000"/>
                </a:lnSpc>
              </a:pPr>
              <a:r>
                <a:rPr lang="en" sz="1333">
                  <a:solidFill>
                    <a:schemeClr val="dk1"/>
                  </a:solidFill>
                  <a:latin typeface="Roboto"/>
                  <a:ea typeface="Roboto"/>
                  <a:cs typeface="Roboto"/>
                  <a:sym typeface="Roboto"/>
                </a:rPr>
                <a:t>-Hosted parent-centered  trainings in native language</a:t>
              </a:r>
              <a:endParaRPr sz="1333">
                <a:solidFill>
                  <a:schemeClr val="dk1"/>
                </a:solidFill>
                <a:latin typeface="Roboto"/>
                <a:ea typeface="Roboto"/>
                <a:cs typeface="Roboto"/>
                <a:sym typeface="Roboto"/>
              </a:endParaRPr>
            </a:p>
            <a:p>
              <a:pPr>
                <a:lnSpc>
                  <a:spcPct val="115000"/>
                </a:lnSpc>
              </a:pPr>
              <a:endParaRPr sz="1333">
                <a:solidFill>
                  <a:schemeClr val="dk1"/>
                </a:solidFill>
                <a:latin typeface="Roboto"/>
                <a:ea typeface="Roboto"/>
                <a:cs typeface="Roboto"/>
                <a:sym typeface="Roboto"/>
              </a:endParaRPr>
            </a:p>
            <a:p>
              <a:pPr marL="609585" indent="-406390">
                <a:lnSpc>
                  <a:spcPct val="115000"/>
                </a:lnSpc>
                <a:buSzPts val="1200"/>
                <a:buFont typeface="Roboto"/>
                <a:buAutoNum type="arabicPeriod"/>
              </a:pPr>
              <a:r>
                <a:rPr lang="en" sz="1600" b="1">
                  <a:latin typeface="Roboto"/>
                  <a:ea typeface="Roboto"/>
                  <a:cs typeface="Roboto"/>
                  <a:sym typeface="Roboto"/>
                </a:rPr>
                <a:t>Developed  organizational structure with bylaws</a:t>
              </a:r>
              <a:endParaRPr sz="1600" b="1">
                <a:latin typeface="Roboto"/>
                <a:ea typeface="Roboto"/>
                <a:cs typeface="Roboto"/>
                <a:sym typeface="Roboto"/>
              </a:endParaRPr>
            </a:p>
            <a:p>
              <a:pPr marL="609585">
                <a:lnSpc>
                  <a:spcPct val="115000"/>
                </a:lnSpc>
              </a:pPr>
              <a:endParaRPr sz="1600" b="1">
                <a:latin typeface="Roboto"/>
                <a:ea typeface="Roboto"/>
                <a:cs typeface="Roboto"/>
                <a:sym typeface="Roboto"/>
              </a:endParaRPr>
            </a:p>
            <a:p>
              <a:pPr marL="609585" indent="-406390">
                <a:lnSpc>
                  <a:spcPct val="115000"/>
                </a:lnSpc>
                <a:buSzPts val="1200"/>
                <a:buFont typeface="Roboto"/>
                <a:buAutoNum type="arabicPeriod"/>
              </a:pPr>
              <a:r>
                <a:rPr lang="en" sz="1600" b="1">
                  <a:latin typeface="Roboto"/>
                  <a:ea typeface="Roboto"/>
                  <a:cs typeface="Roboto"/>
                  <a:sym typeface="Roboto"/>
                </a:rPr>
                <a:t>Established executive team to manage DELAC</a:t>
              </a:r>
              <a:endParaRPr sz="1600" b="1">
                <a:latin typeface="Roboto"/>
                <a:ea typeface="Roboto"/>
                <a:cs typeface="Roboto"/>
                <a:sym typeface="Roboto"/>
              </a:endParaRPr>
            </a:p>
            <a:p>
              <a:pPr>
                <a:lnSpc>
                  <a:spcPct val="115000"/>
                </a:lnSpc>
              </a:pPr>
              <a:endParaRPr sz="1467">
                <a:latin typeface="Roboto"/>
                <a:ea typeface="Roboto"/>
                <a:cs typeface="Roboto"/>
                <a:sym typeface="Roboto"/>
              </a:endParaRPr>
            </a:p>
          </p:txBody>
        </p:sp>
      </p:grpSp>
      <p:grpSp>
        <p:nvGrpSpPr>
          <p:cNvPr id="112" name="Google Shape;112;p20" descr="text box"/>
          <p:cNvGrpSpPr/>
          <p:nvPr/>
        </p:nvGrpSpPr>
        <p:grpSpPr>
          <a:xfrm>
            <a:off x="3957526" y="1030785"/>
            <a:ext cx="4431401" cy="5076432"/>
            <a:chOff x="2944204" y="1189777"/>
            <a:chExt cx="3305700" cy="3483052"/>
          </a:xfrm>
        </p:grpSpPr>
        <p:sp>
          <p:nvSpPr>
            <p:cNvPr id="113" name="Google Shape;113;p20"/>
            <p:cNvSpPr/>
            <p:nvPr/>
          </p:nvSpPr>
          <p:spPr>
            <a:xfrm>
              <a:off x="2944204" y="1189777"/>
              <a:ext cx="3305700" cy="714900"/>
            </a:xfrm>
            <a:prstGeom prst="chevron">
              <a:avLst>
                <a:gd name="adj" fmla="val 50000"/>
              </a:avLst>
            </a:prstGeom>
            <a:solidFill>
              <a:srgbClr val="A4C2F4"/>
            </a:solidFill>
            <a:ln>
              <a:noFill/>
            </a:ln>
          </p:spPr>
          <p:txBody>
            <a:bodyPr spcFirstLastPara="1" wrap="square" lIns="121900" tIns="121900" rIns="121900" bIns="121900" anchor="ctr" anchorCtr="0">
              <a:noAutofit/>
            </a:bodyPr>
            <a:lstStyle/>
            <a:p>
              <a:pPr algn="ctr"/>
              <a:r>
                <a:rPr lang="en" sz="2400" b="1">
                  <a:solidFill>
                    <a:srgbClr val="274E13"/>
                  </a:solidFill>
                  <a:latin typeface="Roboto"/>
                  <a:ea typeface="Roboto"/>
                  <a:cs typeface="Roboto"/>
                  <a:sym typeface="Roboto"/>
                </a:rPr>
                <a:t>Supporting &amp;</a:t>
              </a:r>
              <a:endParaRPr sz="2400" b="1">
                <a:solidFill>
                  <a:srgbClr val="274E13"/>
                </a:solidFill>
                <a:latin typeface="Roboto"/>
                <a:ea typeface="Roboto"/>
                <a:cs typeface="Roboto"/>
                <a:sym typeface="Roboto"/>
              </a:endParaRPr>
            </a:p>
            <a:p>
              <a:pPr algn="ctr"/>
              <a:r>
                <a:rPr lang="en" sz="2400" b="1">
                  <a:solidFill>
                    <a:srgbClr val="274E13"/>
                  </a:solidFill>
                  <a:latin typeface="Roboto"/>
                  <a:ea typeface="Roboto"/>
                  <a:cs typeface="Roboto"/>
                  <a:sym typeface="Roboto"/>
                </a:rPr>
                <a:t>Empowering</a:t>
              </a:r>
              <a:endParaRPr sz="2400" b="1">
                <a:solidFill>
                  <a:srgbClr val="274E13"/>
                </a:solidFill>
                <a:latin typeface="Roboto"/>
                <a:ea typeface="Roboto"/>
                <a:cs typeface="Roboto"/>
                <a:sym typeface="Roboto"/>
              </a:endParaRPr>
            </a:p>
          </p:txBody>
        </p:sp>
        <p:sp>
          <p:nvSpPr>
            <p:cNvPr id="114" name="Google Shape;114;p20"/>
            <p:cNvSpPr txBox="1"/>
            <p:nvPr/>
          </p:nvSpPr>
          <p:spPr>
            <a:xfrm>
              <a:off x="3329459" y="1984529"/>
              <a:ext cx="2432400" cy="2688300"/>
            </a:xfrm>
            <a:prstGeom prst="rect">
              <a:avLst/>
            </a:prstGeom>
            <a:solidFill>
              <a:srgbClr val="A4C2F4"/>
            </a:solidFill>
            <a:ln>
              <a:noFill/>
            </a:ln>
          </p:spPr>
          <p:txBody>
            <a:bodyPr spcFirstLastPara="1" wrap="square" lIns="121900" tIns="121900" rIns="121900" bIns="121900" anchor="t" anchorCtr="0">
              <a:noAutofit/>
            </a:bodyPr>
            <a:lstStyle/>
            <a:p>
              <a:pPr marL="609585" indent="-389457">
                <a:lnSpc>
                  <a:spcPct val="115000"/>
                </a:lnSpc>
                <a:buClr>
                  <a:schemeClr val="dk1"/>
                </a:buClr>
                <a:buSzPts val="1000"/>
                <a:buFont typeface="Roboto"/>
                <a:buAutoNum type="arabicPeriod"/>
              </a:pPr>
              <a:r>
                <a:rPr lang="en" sz="1333" b="1">
                  <a:solidFill>
                    <a:schemeClr val="dk1"/>
                  </a:solidFill>
                  <a:latin typeface="Roboto"/>
                  <a:ea typeface="Roboto"/>
                  <a:cs typeface="Roboto"/>
                  <a:sym typeface="Roboto"/>
                </a:rPr>
                <a:t>Host and facilitate monthly meetings in native language through</a:t>
              </a:r>
              <a:r>
                <a:rPr lang="en" sz="1333">
                  <a:solidFill>
                    <a:schemeClr val="dk1"/>
                  </a:solidFill>
                  <a:latin typeface="Roboto"/>
                  <a:ea typeface="Roboto"/>
                  <a:cs typeface="Roboto"/>
                  <a:sym typeface="Roboto"/>
                </a:rPr>
                <a:t>  district level language-based ELACs</a:t>
              </a:r>
              <a:endParaRPr sz="1333">
                <a:solidFill>
                  <a:schemeClr val="dk1"/>
                </a:solidFill>
                <a:latin typeface="Roboto"/>
                <a:ea typeface="Roboto"/>
                <a:cs typeface="Roboto"/>
                <a:sym typeface="Roboto"/>
              </a:endParaRPr>
            </a:p>
            <a:p>
              <a:pPr marL="609585" indent="-389457">
                <a:lnSpc>
                  <a:spcPct val="115000"/>
                </a:lnSpc>
                <a:buClr>
                  <a:schemeClr val="dk1"/>
                </a:buClr>
                <a:buSzPts val="1000"/>
                <a:buFont typeface="Roboto"/>
                <a:buAutoNum type="arabicPeriod"/>
              </a:pPr>
              <a:r>
                <a:rPr lang="en" sz="1333" b="1">
                  <a:solidFill>
                    <a:schemeClr val="dk1"/>
                  </a:solidFill>
                  <a:latin typeface="Roboto"/>
                  <a:ea typeface="Roboto"/>
                  <a:cs typeface="Roboto"/>
                  <a:sym typeface="Roboto"/>
                </a:rPr>
                <a:t>Provide technology support</a:t>
              </a:r>
              <a:endParaRPr sz="1333" b="1">
                <a:solidFill>
                  <a:schemeClr val="dk1"/>
                </a:solidFill>
                <a:latin typeface="Roboto"/>
                <a:ea typeface="Roboto"/>
                <a:cs typeface="Roboto"/>
                <a:sym typeface="Roboto"/>
              </a:endParaRPr>
            </a:p>
            <a:p>
              <a:pPr marL="609585">
                <a:lnSpc>
                  <a:spcPct val="115000"/>
                </a:lnSpc>
              </a:pPr>
              <a:r>
                <a:rPr lang="en" sz="1333">
                  <a:solidFill>
                    <a:schemeClr val="dk1"/>
                  </a:solidFill>
                  <a:latin typeface="Roboto"/>
                  <a:ea typeface="Roboto"/>
                  <a:cs typeface="Roboto"/>
                  <a:sym typeface="Roboto"/>
                </a:rPr>
                <a:t>-District platforms</a:t>
              </a:r>
              <a:endParaRPr sz="1333">
                <a:solidFill>
                  <a:schemeClr val="dk1"/>
                </a:solidFill>
                <a:latin typeface="Roboto"/>
                <a:ea typeface="Roboto"/>
                <a:cs typeface="Roboto"/>
                <a:sym typeface="Roboto"/>
              </a:endParaRPr>
            </a:p>
            <a:p>
              <a:pPr marL="609585">
                <a:lnSpc>
                  <a:spcPct val="115000"/>
                </a:lnSpc>
              </a:pPr>
              <a:r>
                <a:rPr lang="en" sz="1333">
                  <a:solidFill>
                    <a:schemeClr val="dk1"/>
                  </a:solidFill>
                  <a:latin typeface="Roboto"/>
                  <a:ea typeface="Roboto"/>
                  <a:cs typeface="Roboto"/>
                  <a:sym typeface="Roboto"/>
                </a:rPr>
                <a:t>-Chromebooks</a:t>
              </a:r>
              <a:endParaRPr sz="1333">
                <a:solidFill>
                  <a:schemeClr val="dk1"/>
                </a:solidFill>
                <a:latin typeface="Roboto"/>
                <a:ea typeface="Roboto"/>
                <a:cs typeface="Roboto"/>
                <a:sym typeface="Roboto"/>
              </a:endParaRPr>
            </a:p>
            <a:p>
              <a:pPr marL="609585" indent="-389457">
                <a:lnSpc>
                  <a:spcPct val="115000"/>
                </a:lnSpc>
                <a:buClr>
                  <a:schemeClr val="dk1"/>
                </a:buClr>
                <a:buSzPts val="1000"/>
                <a:buFont typeface="Roboto"/>
                <a:buAutoNum type="arabicPeriod"/>
              </a:pPr>
              <a:r>
                <a:rPr lang="en" sz="1333" b="1">
                  <a:solidFill>
                    <a:schemeClr val="dk1"/>
                  </a:solidFill>
                  <a:latin typeface="Roboto"/>
                  <a:ea typeface="Roboto"/>
                  <a:cs typeface="Roboto"/>
                  <a:sym typeface="Roboto"/>
                </a:rPr>
                <a:t>Engaging CBOs</a:t>
              </a:r>
              <a:r>
                <a:rPr lang="en" sz="1333">
                  <a:solidFill>
                    <a:schemeClr val="dk1"/>
                  </a:solidFill>
                  <a:latin typeface="Roboto"/>
                  <a:ea typeface="Roboto"/>
                  <a:cs typeface="Roboto"/>
                  <a:sym typeface="Roboto"/>
                </a:rPr>
                <a:t> to provide  native language courses for parents</a:t>
              </a:r>
              <a:endParaRPr sz="1333">
                <a:solidFill>
                  <a:schemeClr val="dk1"/>
                </a:solidFill>
                <a:latin typeface="Roboto"/>
                <a:ea typeface="Roboto"/>
                <a:cs typeface="Roboto"/>
                <a:sym typeface="Roboto"/>
              </a:endParaRPr>
            </a:p>
            <a:p>
              <a:pPr marL="609585" indent="-389457">
                <a:lnSpc>
                  <a:spcPct val="115000"/>
                </a:lnSpc>
                <a:buClr>
                  <a:schemeClr val="dk1"/>
                </a:buClr>
                <a:buSzPts val="1000"/>
                <a:buFont typeface="Roboto"/>
                <a:buAutoNum type="arabicPeriod"/>
              </a:pPr>
              <a:r>
                <a:rPr lang="en" sz="1333" b="1">
                  <a:solidFill>
                    <a:schemeClr val="dk1"/>
                  </a:solidFill>
                  <a:latin typeface="Roboto"/>
                  <a:ea typeface="Roboto"/>
                  <a:cs typeface="Roboto"/>
                  <a:sym typeface="Roboto"/>
                </a:rPr>
                <a:t>Coordinate heritage month </a:t>
              </a:r>
              <a:r>
                <a:rPr lang="en" sz="1333">
                  <a:solidFill>
                    <a:schemeClr val="dk1"/>
                  </a:solidFill>
                  <a:latin typeface="Roboto"/>
                  <a:ea typeface="Roboto"/>
                  <a:cs typeface="Roboto"/>
                  <a:sym typeface="Roboto"/>
                </a:rPr>
                <a:t>activities that celebrate culture and language </a:t>
              </a:r>
              <a:endParaRPr sz="1333">
                <a:solidFill>
                  <a:schemeClr val="dk1"/>
                </a:solidFill>
                <a:latin typeface="Roboto"/>
                <a:ea typeface="Roboto"/>
                <a:cs typeface="Roboto"/>
                <a:sym typeface="Roboto"/>
              </a:endParaRPr>
            </a:p>
            <a:p>
              <a:pPr marL="609585" indent="-389457">
                <a:lnSpc>
                  <a:spcPct val="115000"/>
                </a:lnSpc>
                <a:buClr>
                  <a:schemeClr val="dk1"/>
                </a:buClr>
                <a:buSzPts val="1000"/>
                <a:buFont typeface="Roboto"/>
                <a:buAutoNum type="arabicPeriod"/>
              </a:pPr>
              <a:r>
                <a:rPr lang="en" sz="1333" b="1">
                  <a:solidFill>
                    <a:schemeClr val="dk1"/>
                  </a:solidFill>
                  <a:latin typeface="Roboto"/>
                  <a:ea typeface="Roboto"/>
                  <a:cs typeface="Roboto"/>
                  <a:sym typeface="Roboto"/>
                </a:rPr>
                <a:t>Hiring EL parents </a:t>
              </a:r>
              <a:r>
                <a:rPr lang="en" sz="1333">
                  <a:solidFill>
                    <a:schemeClr val="dk1"/>
                  </a:solidFill>
                  <a:latin typeface="Roboto"/>
                  <a:ea typeface="Roboto"/>
                  <a:cs typeface="Roboto"/>
                  <a:sym typeface="Roboto"/>
                </a:rPr>
                <a:t>to support other parents.</a:t>
              </a:r>
              <a:endParaRPr sz="1333">
                <a:solidFill>
                  <a:schemeClr val="dk1"/>
                </a:solidFill>
                <a:latin typeface="Roboto"/>
                <a:ea typeface="Roboto"/>
                <a:cs typeface="Roboto"/>
                <a:sym typeface="Roboto"/>
              </a:endParaRPr>
            </a:p>
            <a:p>
              <a:pPr>
                <a:lnSpc>
                  <a:spcPct val="115000"/>
                </a:lnSpc>
              </a:pPr>
              <a:endParaRPr sz="1467">
                <a:solidFill>
                  <a:schemeClr val="dk1"/>
                </a:solidFill>
                <a:latin typeface="Roboto"/>
                <a:ea typeface="Roboto"/>
                <a:cs typeface="Roboto"/>
                <a:sym typeface="Roboto"/>
              </a:endParaRPr>
            </a:p>
            <a:p>
              <a:pPr>
                <a:lnSpc>
                  <a:spcPct val="115000"/>
                </a:lnSpc>
                <a:buClr>
                  <a:schemeClr val="dk1"/>
                </a:buClr>
                <a:buSzPts val="1100"/>
              </a:pPr>
              <a:r>
                <a:rPr lang="en" sz="1467">
                  <a:solidFill>
                    <a:schemeClr val="dk1"/>
                  </a:solidFill>
                  <a:latin typeface="Roboto"/>
                  <a:ea typeface="Roboto"/>
                  <a:cs typeface="Roboto"/>
                  <a:sym typeface="Roboto"/>
                </a:rPr>
                <a:t> </a:t>
              </a:r>
              <a:endParaRPr sz="1467">
                <a:solidFill>
                  <a:schemeClr val="dk1"/>
                </a:solidFill>
                <a:latin typeface="Roboto"/>
                <a:ea typeface="Roboto"/>
                <a:cs typeface="Roboto"/>
                <a:sym typeface="Roboto"/>
              </a:endParaRPr>
            </a:p>
            <a:p>
              <a:pPr>
                <a:lnSpc>
                  <a:spcPct val="115000"/>
                </a:lnSpc>
              </a:pPr>
              <a:endParaRPr sz="1467">
                <a:latin typeface="Roboto"/>
                <a:ea typeface="Roboto"/>
                <a:cs typeface="Roboto"/>
                <a:sym typeface="Roboto"/>
              </a:endParaRPr>
            </a:p>
          </p:txBody>
        </p:sp>
      </p:grpSp>
      <p:sp>
        <p:nvSpPr>
          <p:cNvPr id="115" name="Google Shape;115;p20"/>
          <p:cNvSpPr txBox="1">
            <a:spLocks noGrp="1"/>
          </p:cNvSpPr>
          <p:nvPr>
            <p:ph type="title" idx="4294967295"/>
          </p:nvPr>
        </p:nvSpPr>
        <p:spPr>
          <a:xfrm>
            <a:off x="449000" y="374233"/>
            <a:ext cx="11360800" cy="763600"/>
          </a:xfrm>
          <a:prstGeom prst="rect">
            <a:avLst/>
          </a:prstGeom>
        </p:spPr>
        <p:txBody>
          <a:bodyPr spcFirstLastPara="1" vert="horz" wrap="square" lIns="121900" tIns="121900" rIns="121900" bIns="121900" rtlCol="0" anchor="t" anchorCtr="0">
            <a:normAutofit/>
          </a:bodyPr>
          <a:lstStyle/>
          <a:p>
            <a:pPr>
              <a:spcBef>
                <a:spcPts val="0"/>
              </a:spcBef>
              <a:buClr>
                <a:schemeClr val="dk1"/>
              </a:buClr>
              <a:buSzPct val="61111"/>
            </a:pPr>
            <a:r>
              <a:rPr lang="en" sz="2400" dirty="0">
                <a:solidFill>
                  <a:srgbClr val="1155CC"/>
                </a:solidFill>
                <a:latin typeface="Montserrat SemiBold"/>
                <a:ea typeface="Montserrat SemiBold"/>
                <a:cs typeface="Montserrat SemiBold"/>
                <a:sym typeface="Montserrat SemiBold"/>
              </a:rPr>
              <a:t>How does Boston Public Schools support and empower ELPAC members?</a:t>
            </a:r>
            <a:endParaRPr sz="1867" dirty="0">
              <a:solidFill>
                <a:srgbClr val="1155CC"/>
              </a:solidFill>
              <a:latin typeface="Montserrat SemiBold"/>
              <a:ea typeface="Montserrat SemiBold"/>
              <a:cs typeface="Montserrat SemiBold"/>
              <a:sym typeface="Montserrat SemiBold"/>
            </a:endParaRPr>
          </a:p>
          <a:p>
            <a:pPr>
              <a:spcBef>
                <a:spcPts val="0"/>
              </a:spcBef>
            </a:pPr>
            <a:endParaRP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4169000" y="97033"/>
            <a:ext cx="7787200" cy="892400"/>
          </a:xfrm>
          <a:prstGeom prst="rect">
            <a:avLst/>
          </a:prstGeom>
        </p:spPr>
        <p:txBody>
          <a:bodyPr spcFirstLastPara="1" vert="horz" wrap="square" lIns="121900" tIns="121900" rIns="121900" bIns="121900" rtlCol="0" anchor="t" anchorCtr="0">
            <a:normAutofit fontScale="90000"/>
          </a:bodyPr>
          <a:lstStyle/>
          <a:p>
            <a:pPr>
              <a:buClr>
                <a:schemeClr val="dk1"/>
              </a:buClr>
              <a:buSzPct val="61111"/>
            </a:pPr>
            <a:r>
              <a:rPr lang="en" sz="2400" b="1" dirty="0">
                <a:solidFill>
                  <a:srgbClr val="1155CC"/>
                </a:solidFill>
                <a:latin typeface="Montserrat"/>
                <a:ea typeface="Montserrat"/>
                <a:cs typeface="Montserrat"/>
                <a:sym typeface="Montserrat"/>
              </a:rPr>
              <a:t>How does Boston Public Schools support and empower ELPAC members?</a:t>
            </a:r>
            <a:endParaRPr sz="1867" b="1" dirty="0">
              <a:solidFill>
                <a:srgbClr val="1155CC"/>
              </a:solidFill>
              <a:latin typeface="Montserrat"/>
              <a:ea typeface="Montserrat"/>
              <a:cs typeface="Montserrat"/>
              <a:sym typeface="Montserrat"/>
            </a:endParaRPr>
          </a:p>
          <a:p>
            <a:endParaRPr dirty="0"/>
          </a:p>
        </p:txBody>
      </p:sp>
      <p:sp>
        <p:nvSpPr>
          <p:cNvPr id="121" name="Google Shape;121;p21"/>
          <p:cNvSpPr txBox="1">
            <a:spLocks noGrp="1"/>
          </p:cNvSpPr>
          <p:nvPr>
            <p:ph type="body" idx="1"/>
          </p:nvPr>
        </p:nvSpPr>
        <p:spPr>
          <a:xfrm>
            <a:off x="4169000" y="989433"/>
            <a:ext cx="8023200" cy="5868400"/>
          </a:xfrm>
          <a:prstGeom prst="rect">
            <a:avLst/>
          </a:prstGeom>
        </p:spPr>
        <p:txBody>
          <a:bodyPr spcFirstLastPara="1" vert="horz" wrap="square" lIns="121900" tIns="121900" rIns="121900" bIns="121900" rtlCol="0" anchor="t" anchorCtr="0">
            <a:noAutofit/>
          </a:bodyPr>
          <a:lstStyle/>
          <a:p>
            <a:pPr marL="0" indent="0">
              <a:lnSpc>
                <a:spcPct val="105000"/>
              </a:lnSpc>
              <a:buSzPts val="770"/>
              <a:buNone/>
            </a:pPr>
            <a:r>
              <a:rPr lang="en" sz="1947">
                <a:solidFill>
                  <a:srgbClr val="0B5394"/>
                </a:solidFill>
                <a:latin typeface="Enriqueta SemiBold"/>
                <a:ea typeface="Enriqueta SemiBold"/>
                <a:cs typeface="Enriqueta SemiBold"/>
                <a:sym typeface="Enriqueta SemiBold"/>
              </a:rPr>
              <a:t>Newcomer Assessment &amp; Counseling Center (NACC):</a:t>
            </a:r>
            <a:endParaRPr sz="1947">
              <a:solidFill>
                <a:srgbClr val="0B5394"/>
              </a:solidFill>
              <a:latin typeface="Enriqueta SemiBold"/>
              <a:ea typeface="Enriqueta SemiBold"/>
              <a:cs typeface="Enriqueta SemiBold"/>
              <a:sym typeface="Enriqueta SemiBold"/>
            </a:endParaRPr>
          </a:p>
          <a:p>
            <a:pPr indent="-428403">
              <a:lnSpc>
                <a:spcPct val="105000"/>
              </a:lnSpc>
              <a:spcBef>
                <a:spcPts val="1600"/>
              </a:spcBef>
              <a:buClr>
                <a:srgbClr val="000000"/>
              </a:buClr>
              <a:buSzPts val="1460"/>
              <a:buFont typeface="Enriqueta"/>
              <a:buChar char="●"/>
            </a:pPr>
            <a:r>
              <a:rPr lang="en" sz="1947">
                <a:solidFill>
                  <a:srgbClr val="000000"/>
                </a:solidFill>
                <a:latin typeface="Enriqueta"/>
                <a:ea typeface="Enriqueta"/>
                <a:cs typeface="Enriqueta"/>
                <a:sym typeface="Enriqueta"/>
              </a:rPr>
              <a:t>Fill Out EL Parent Intake Form for referrals and share information with families about ELACs &amp; DELAC</a:t>
            </a:r>
            <a:endParaRPr sz="1947">
              <a:solidFill>
                <a:srgbClr val="000000"/>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How to join the group</a:t>
            </a:r>
            <a:endParaRPr sz="1573">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Upcoming events</a:t>
            </a:r>
            <a:endParaRPr sz="1573">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Meeting dates </a:t>
            </a:r>
            <a:endParaRPr sz="1573">
              <a:solidFill>
                <a:srgbClr val="000000"/>
              </a:solidFill>
              <a:latin typeface="Enriqueta"/>
              <a:ea typeface="Enriqueta"/>
              <a:cs typeface="Enriqueta"/>
              <a:sym typeface="Enriqueta"/>
            </a:endParaRPr>
          </a:p>
          <a:p>
            <a:pPr indent="-428403">
              <a:lnSpc>
                <a:spcPct val="105000"/>
              </a:lnSpc>
              <a:buClr>
                <a:srgbClr val="000000"/>
              </a:buClr>
              <a:buSzPts val="1460"/>
              <a:buFont typeface="Enriqueta"/>
              <a:buChar char="●"/>
            </a:pPr>
            <a:r>
              <a:rPr lang="en" sz="1947">
                <a:solidFill>
                  <a:srgbClr val="000000"/>
                </a:solidFill>
                <a:latin typeface="Enriqueta"/>
                <a:ea typeface="Enriqueta"/>
                <a:cs typeface="Enriqueta"/>
                <a:sym typeface="Enriqueta"/>
              </a:rPr>
              <a:t>Disseminate information to families during district Parent Engagement Meetings and presentations</a:t>
            </a:r>
            <a:endParaRPr sz="1947">
              <a:solidFill>
                <a:srgbClr val="000000"/>
              </a:solidFill>
              <a:latin typeface="Enriqueta"/>
              <a:ea typeface="Enriqueta"/>
              <a:cs typeface="Enriqueta"/>
              <a:sym typeface="Enriqueta"/>
            </a:endParaRPr>
          </a:p>
          <a:p>
            <a:pPr marL="0" indent="0">
              <a:lnSpc>
                <a:spcPct val="105000"/>
              </a:lnSpc>
              <a:spcBef>
                <a:spcPts val="1600"/>
              </a:spcBef>
              <a:buSzPts val="770"/>
              <a:buNone/>
            </a:pPr>
            <a:r>
              <a:rPr lang="en" sz="1947">
                <a:solidFill>
                  <a:srgbClr val="0B5394"/>
                </a:solidFill>
                <a:latin typeface="Enriqueta SemiBold"/>
                <a:ea typeface="Enriqueta SemiBold"/>
                <a:cs typeface="Enriqueta SemiBold"/>
                <a:sym typeface="Enriqueta SemiBold"/>
              </a:rPr>
              <a:t>Office of English Learners LOOK Act Parent Team:</a:t>
            </a:r>
            <a:endParaRPr sz="1947">
              <a:solidFill>
                <a:srgbClr val="000000"/>
              </a:solidFill>
              <a:latin typeface="Enriqueta"/>
              <a:ea typeface="Enriqueta"/>
              <a:cs typeface="Enriqueta"/>
              <a:sym typeface="Enriqueta"/>
            </a:endParaRPr>
          </a:p>
          <a:p>
            <a:pPr indent="-428403">
              <a:lnSpc>
                <a:spcPct val="105000"/>
              </a:lnSpc>
              <a:spcBef>
                <a:spcPts val="1600"/>
              </a:spcBef>
              <a:buClr>
                <a:schemeClr val="dk1"/>
              </a:buClr>
              <a:buSzPts val="1460"/>
              <a:buFont typeface="Enriqueta"/>
              <a:buChar char="●"/>
            </a:pPr>
            <a:r>
              <a:rPr lang="en" sz="1947">
                <a:solidFill>
                  <a:schemeClr val="dk1"/>
                </a:solidFill>
                <a:latin typeface="Enriqueta"/>
                <a:ea typeface="Enriqueta"/>
                <a:cs typeface="Enriqueta"/>
                <a:sym typeface="Enriqueta"/>
              </a:rPr>
              <a:t>Connect families to the following resources </a:t>
            </a:r>
            <a:endParaRPr sz="1947">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Access to school  and community-based services</a:t>
            </a:r>
            <a:endParaRPr sz="1573">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Food/P-EBT Cards</a:t>
            </a:r>
            <a:endParaRPr sz="1573">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Housing</a:t>
            </a:r>
            <a:endParaRPr sz="1573">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ESOL</a:t>
            </a:r>
            <a:endParaRPr sz="1573">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Job /Technology Trainings</a:t>
            </a:r>
            <a:endParaRPr sz="1573">
              <a:solidFill>
                <a:schemeClr val="dk1"/>
              </a:solidFill>
              <a:latin typeface="Enriqueta"/>
              <a:ea typeface="Enriqueta"/>
              <a:cs typeface="Enriqueta"/>
              <a:sym typeface="Enriqueta"/>
            </a:endParaRPr>
          </a:p>
          <a:p>
            <a:pPr lvl="1" indent="-404697">
              <a:lnSpc>
                <a:spcPct val="105000"/>
              </a:lnSpc>
              <a:buClr>
                <a:schemeClr val="dk1"/>
              </a:buClr>
              <a:buSzPts val="1180"/>
              <a:buFont typeface="Enriqueta"/>
              <a:buChar char="○"/>
            </a:pPr>
            <a:r>
              <a:rPr lang="en" sz="1573">
                <a:solidFill>
                  <a:schemeClr val="dk1"/>
                </a:solidFill>
                <a:latin typeface="Enriqueta"/>
                <a:ea typeface="Enriqueta"/>
                <a:cs typeface="Enriqueta"/>
                <a:sym typeface="Enriqueta"/>
              </a:rPr>
              <a:t>Connects parents with supports available within the district for student concerns</a:t>
            </a:r>
            <a:endParaRPr sz="1573">
              <a:solidFill>
                <a:schemeClr val="dk1"/>
              </a:solidFill>
              <a:latin typeface="Enriqueta"/>
              <a:ea typeface="Enriqueta"/>
              <a:cs typeface="Enriqueta"/>
              <a:sym typeface="Enriqueta"/>
            </a:endParaRPr>
          </a:p>
          <a:p>
            <a:pPr marL="0" indent="0">
              <a:lnSpc>
                <a:spcPct val="105000"/>
              </a:lnSpc>
              <a:spcBef>
                <a:spcPts val="1600"/>
              </a:spcBef>
              <a:buSzPts val="770"/>
              <a:buNone/>
            </a:pPr>
            <a:endParaRPr sz="1947">
              <a:solidFill>
                <a:srgbClr val="000000"/>
              </a:solidFill>
              <a:latin typeface="Enriqueta"/>
              <a:ea typeface="Enriqueta"/>
              <a:cs typeface="Enriqueta"/>
              <a:sym typeface="Enriqueta"/>
            </a:endParaRPr>
          </a:p>
          <a:p>
            <a:pPr marL="0" indent="0">
              <a:lnSpc>
                <a:spcPct val="105000"/>
              </a:lnSpc>
              <a:spcBef>
                <a:spcPts val="1600"/>
              </a:spcBef>
              <a:spcAft>
                <a:spcPts val="1600"/>
              </a:spcAft>
              <a:buSzPts val="770"/>
              <a:buNone/>
            </a:pPr>
            <a:endParaRPr sz="1947">
              <a:solidFill>
                <a:srgbClr val="000000"/>
              </a:solidFill>
            </a:endParaRPr>
          </a:p>
        </p:txBody>
      </p:sp>
      <p:sp>
        <p:nvSpPr>
          <p:cNvPr id="122" name="Google Shape;122;p21"/>
          <p:cNvSpPr txBox="1">
            <a:spLocks noGrp="1"/>
          </p:cNvSpPr>
          <p:nvPr>
            <p:ph type="title" idx="3"/>
          </p:nvPr>
        </p:nvSpPr>
        <p:spPr>
          <a:xfrm>
            <a:off x="849533" y="97033"/>
            <a:ext cx="3085600" cy="618400"/>
          </a:xfrm>
          <a:prstGeom prst="rect">
            <a:avLst/>
          </a:prstGeom>
        </p:spPr>
        <p:txBody>
          <a:bodyPr spcFirstLastPara="1" vert="horz" wrap="square" lIns="121900" tIns="121900" rIns="121900" bIns="121900" rtlCol="0" anchor="t" anchorCtr="0">
            <a:normAutofit/>
          </a:bodyPr>
          <a:lstStyle/>
          <a:p>
            <a:r>
              <a:rPr lang="en"/>
              <a:t>Boston Public Schools</a:t>
            </a:r>
            <a:endParaRPr/>
          </a:p>
          <a:p>
            <a:endParaRPr/>
          </a:p>
        </p:txBody>
      </p:sp>
      <p:sp>
        <p:nvSpPr>
          <p:cNvPr id="123" name="Google Shape;123;p21"/>
          <p:cNvSpPr txBox="1">
            <a:spLocks noGrp="1"/>
          </p:cNvSpPr>
          <p:nvPr>
            <p:ph type="sldNum" idx="12"/>
          </p:nvPr>
        </p:nvSpPr>
        <p:spPr>
          <a:xfrm>
            <a:off x="-8000" y="0"/>
            <a:ext cx="731600" cy="715600"/>
          </a:xfrm>
          <a:prstGeom prst="rect">
            <a:avLst/>
          </a:prstGeom>
        </p:spPr>
        <p:txBody>
          <a:bodyPr spcFirstLastPara="1" vert="horz" wrap="square" lIns="121900" tIns="121900" rIns="121900" bIns="121900" rtlCol="0" anchor="ctr" anchorCtr="0">
            <a:normAutofit/>
          </a:bodyPr>
          <a:lstStyle/>
          <a:p>
            <a:fld id="{00000000-1234-1234-1234-123412341234}" type="slidenum">
              <a:rPr lang="en">
                <a:noFill/>
              </a:rPr>
              <a:pPr/>
              <a:t>82</a:t>
            </a:fld>
            <a:endParaRPr>
              <a:noFill/>
            </a:endParaRPr>
          </a:p>
        </p:txBody>
      </p:sp>
      <p:sp>
        <p:nvSpPr>
          <p:cNvPr id="124" name="Google Shape;124;p21"/>
          <p:cNvSpPr txBox="1"/>
          <p:nvPr/>
        </p:nvSpPr>
        <p:spPr>
          <a:xfrm>
            <a:off x="194200" y="1250200"/>
            <a:ext cx="3568800" cy="1335200"/>
          </a:xfrm>
          <a:prstGeom prst="rect">
            <a:avLst/>
          </a:prstGeom>
          <a:noFill/>
          <a:ln>
            <a:noFill/>
          </a:ln>
        </p:spPr>
        <p:txBody>
          <a:bodyPr spcFirstLastPara="1" wrap="square" lIns="121900" tIns="121900" rIns="121900" bIns="121900" anchor="t" anchorCtr="0">
            <a:noAutofit/>
          </a:bodyPr>
          <a:lstStyle/>
          <a:p>
            <a:pPr algn="ctr"/>
            <a:r>
              <a:rPr lang="en" sz="3733" b="1">
                <a:solidFill>
                  <a:srgbClr val="FFFFFF"/>
                </a:solidFill>
                <a:latin typeface="Montserrat"/>
                <a:ea typeface="Montserrat"/>
                <a:cs typeface="Montserrat"/>
                <a:sym typeface="Montserrat"/>
              </a:rPr>
              <a:t>Additional Support</a:t>
            </a:r>
            <a:endParaRPr sz="3733" b="1">
              <a:solidFill>
                <a:srgbClr val="FFFFFF"/>
              </a:solidFill>
              <a:latin typeface="Montserrat"/>
              <a:ea typeface="Montserrat"/>
              <a:cs typeface="Montserrat"/>
              <a:sym typeface="Montserrat"/>
            </a:endParaRPr>
          </a:p>
        </p:txBody>
      </p:sp>
      <p:pic>
        <p:nvPicPr>
          <p:cNvPr id="125" name="Google Shape;125;p21">
            <a:extLst>
              <a:ext uri="{C183D7F6-B498-43B3-948B-1728B52AA6E4}">
                <adec:decorative xmlns:adec="http://schemas.microsoft.com/office/drawing/2017/decorative" val="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000" y="3120000"/>
            <a:ext cx="4047331" cy="292086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4146500" y="97033"/>
            <a:ext cx="7929200" cy="618400"/>
          </a:xfrm>
          <a:prstGeom prst="rect">
            <a:avLst/>
          </a:prstGeom>
        </p:spPr>
        <p:txBody>
          <a:bodyPr spcFirstLastPara="1" vert="horz" wrap="square" lIns="121900" tIns="121900" rIns="121900" bIns="121900" rtlCol="0" anchor="t" anchorCtr="0">
            <a:normAutofit fontScale="90000"/>
          </a:bodyPr>
          <a:lstStyle/>
          <a:p>
            <a:pPr>
              <a:lnSpc>
                <a:spcPct val="115000"/>
              </a:lnSpc>
              <a:buClr>
                <a:schemeClr val="dk1"/>
              </a:buClr>
              <a:buSzPct val="66442"/>
            </a:pPr>
            <a:r>
              <a:rPr lang="en" sz="2207" b="1" dirty="0">
                <a:solidFill>
                  <a:srgbClr val="1155CC"/>
                </a:solidFill>
                <a:highlight>
                  <a:srgbClr val="FFFFFF"/>
                </a:highlight>
                <a:latin typeface="Montserrat"/>
                <a:ea typeface="Montserrat"/>
                <a:cs typeface="Montserrat"/>
                <a:sym typeface="Montserrat"/>
              </a:rPr>
              <a:t>How does being a DELAC member support my child’s education?</a:t>
            </a:r>
            <a:endParaRPr sz="2207" b="1" dirty="0">
              <a:solidFill>
                <a:srgbClr val="1155CC"/>
              </a:solidFill>
              <a:highlight>
                <a:srgbClr val="FFFFFF"/>
              </a:highlight>
              <a:latin typeface="Montserrat"/>
              <a:ea typeface="Montserrat"/>
              <a:cs typeface="Montserrat"/>
              <a:sym typeface="Montserrat"/>
            </a:endParaRPr>
          </a:p>
          <a:p>
            <a:pPr>
              <a:lnSpc>
                <a:spcPct val="115000"/>
              </a:lnSpc>
              <a:buClr>
                <a:schemeClr val="dk1"/>
              </a:buClr>
              <a:buSzPct val="100000"/>
            </a:pPr>
            <a:endParaRPr sz="1467" dirty="0">
              <a:solidFill>
                <a:schemeClr val="dk1"/>
              </a:solidFill>
              <a:latin typeface="Arial"/>
              <a:ea typeface="Arial"/>
              <a:cs typeface="Arial"/>
              <a:sym typeface="Arial"/>
            </a:endParaRPr>
          </a:p>
          <a:p>
            <a:endParaRPr dirty="0">
              <a:latin typeface="Montserrat"/>
              <a:ea typeface="Montserrat"/>
              <a:cs typeface="Montserrat"/>
              <a:sym typeface="Montserrat"/>
            </a:endParaRPr>
          </a:p>
        </p:txBody>
      </p:sp>
      <p:sp>
        <p:nvSpPr>
          <p:cNvPr id="131" name="Google Shape;131;p22"/>
          <p:cNvSpPr txBox="1">
            <a:spLocks noGrp="1"/>
          </p:cNvSpPr>
          <p:nvPr>
            <p:ph type="body" idx="1"/>
          </p:nvPr>
        </p:nvSpPr>
        <p:spPr>
          <a:xfrm>
            <a:off x="4146333" y="1108567"/>
            <a:ext cx="7929200" cy="5648000"/>
          </a:xfrm>
          <a:prstGeom prst="rect">
            <a:avLst/>
          </a:prstGeom>
        </p:spPr>
        <p:txBody>
          <a:bodyPr spcFirstLastPara="1" vert="horz" wrap="square" lIns="121900" tIns="121900" rIns="121900" bIns="121900" rtlCol="0" anchor="t" anchorCtr="0">
            <a:noAutofit/>
          </a:bodyPr>
          <a:lstStyle/>
          <a:p>
            <a:pPr marL="0" indent="0">
              <a:lnSpc>
                <a:spcPct val="95000"/>
              </a:lnSpc>
              <a:buNone/>
            </a:pPr>
            <a:r>
              <a:rPr lang="en" b="1">
                <a:solidFill>
                  <a:srgbClr val="000000"/>
                </a:solidFill>
                <a:latin typeface="Enriqueta"/>
                <a:ea typeface="Enriqueta"/>
                <a:cs typeface="Enriqueta"/>
                <a:sym typeface="Enriqueta"/>
              </a:rPr>
              <a:t>As DELAC members, parents:</a:t>
            </a:r>
            <a:endParaRPr b="1">
              <a:solidFill>
                <a:srgbClr val="000000"/>
              </a:solidFill>
              <a:latin typeface="Enriqueta"/>
              <a:ea typeface="Enriqueta"/>
              <a:cs typeface="Enriqueta"/>
              <a:sym typeface="Enriqueta"/>
            </a:endParaRPr>
          </a:p>
          <a:p>
            <a:pPr>
              <a:lnSpc>
                <a:spcPct val="100000"/>
              </a:lnSpc>
              <a:spcBef>
                <a:spcPts val="1600"/>
              </a:spcBef>
              <a:buClr>
                <a:srgbClr val="000000"/>
              </a:buClr>
              <a:buFont typeface="Enriqueta"/>
              <a:buChar char="●"/>
            </a:pPr>
            <a:r>
              <a:rPr lang="en">
                <a:solidFill>
                  <a:srgbClr val="000000"/>
                </a:solidFill>
                <a:latin typeface="Enriqueta"/>
                <a:ea typeface="Enriqueta"/>
                <a:cs typeface="Enriqueta"/>
                <a:sym typeface="Enriqueta"/>
              </a:rPr>
              <a:t>Provide feedback to OEL/BPS on major policies that impact services or programs for English Learners</a:t>
            </a:r>
            <a:endParaRPr>
              <a:solidFill>
                <a:srgbClr val="000000"/>
              </a:solidFill>
              <a:latin typeface="Enriqueta"/>
              <a:ea typeface="Enriqueta"/>
              <a:cs typeface="Enriqueta"/>
              <a:sym typeface="Enriqueta"/>
            </a:endParaRPr>
          </a:p>
          <a:p>
            <a:pPr>
              <a:lnSpc>
                <a:spcPct val="100000"/>
              </a:lnSpc>
              <a:spcBef>
                <a:spcPts val="667"/>
              </a:spcBef>
              <a:buClr>
                <a:srgbClr val="000000"/>
              </a:buClr>
              <a:buFont typeface="Enriqueta"/>
              <a:buChar char="●"/>
            </a:pPr>
            <a:r>
              <a:rPr lang="en">
                <a:solidFill>
                  <a:srgbClr val="000000"/>
                </a:solidFill>
                <a:latin typeface="Enriqueta"/>
                <a:ea typeface="Enriqueta"/>
                <a:cs typeface="Enriqueta"/>
                <a:sym typeface="Enriqueta"/>
              </a:rPr>
              <a:t>Learn how the BPS system works and become better advocates for their children and community </a:t>
            </a:r>
            <a:endParaRPr>
              <a:solidFill>
                <a:srgbClr val="000000"/>
              </a:solidFill>
              <a:latin typeface="Enriqueta"/>
              <a:ea typeface="Enriqueta"/>
              <a:cs typeface="Enriqueta"/>
              <a:sym typeface="Enriqueta"/>
            </a:endParaRPr>
          </a:p>
          <a:p>
            <a:pPr>
              <a:lnSpc>
                <a:spcPct val="100000"/>
              </a:lnSpc>
              <a:spcBef>
                <a:spcPts val="667"/>
              </a:spcBef>
              <a:buClr>
                <a:schemeClr val="dk1"/>
              </a:buClr>
              <a:buFont typeface="Enriqueta"/>
              <a:buChar char="●"/>
            </a:pPr>
            <a:r>
              <a:rPr lang="en">
                <a:solidFill>
                  <a:schemeClr val="dk1"/>
                </a:solidFill>
                <a:latin typeface="Enriqueta"/>
                <a:ea typeface="Enriqueta"/>
                <a:cs typeface="Enriqueta"/>
                <a:sym typeface="Enriqueta"/>
              </a:rPr>
              <a:t>Share interests, concerns, or ideas to improve educational services for their children</a:t>
            </a:r>
            <a:endParaRPr>
              <a:solidFill>
                <a:srgbClr val="000000"/>
              </a:solidFill>
              <a:latin typeface="Enriqueta"/>
              <a:ea typeface="Enriqueta"/>
              <a:cs typeface="Enriqueta"/>
              <a:sym typeface="Enriqueta"/>
            </a:endParaRPr>
          </a:p>
          <a:p>
            <a:pPr>
              <a:lnSpc>
                <a:spcPct val="100000"/>
              </a:lnSpc>
              <a:spcBef>
                <a:spcPts val="667"/>
              </a:spcBef>
              <a:buClr>
                <a:srgbClr val="000000"/>
              </a:buClr>
              <a:buFont typeface="Enriqueta"/>
              <a:buChar char="●"/>
            </a:pPr>
            <a:r>
              <a:rPr lang="en">
                <a:solidFill>
                  <a:srgbClr val="000000"/>
                </a:solidFill>
                <a:latin typeface="Enriqueta"/>
                <a:ea typeface="Enriqueta"/>
                <a:cs typeface="Enriqueta"/>
                <a:sym typeface="Enriqueta"/>
              </a:rPr>
              <a:t>Make additional requests:</a:t>
            </a:r>
            <a:endParaRPr>
              <a:solidFill>
                <a:srgbClr val="000000"/>
              </a:solidFill>
              <a:latin typeface="Enriqueta"/>
              <a:ea typeface="Enriqueta"/>
              <a:cs typeface="Enriqueta"/>
              <a:sym typeface="Enriqueta"/>
            </a:endParaRPr>
          </a:p>
          <a:p>
            <a:pPr lvl="1" indent="-457189">
              <a:lnSpc>
                <a:spcPct val="100000"/>
              </a:lnSpc>
              <a:spcBef>
                <a:spcPts val="667"/>
              </a:spcBef>
              <a:buClr>
                <a:srgbClr val="000000"/>
              </a:buClr>
              <a:buSzPts val="1800"/>
              <a:buFont typeface="Enriqueta"/>
              <a:buChar char="○"/>
            </a:pPr>
            <a:r>
              <a:rPr lang="en" sz="2400">
                <a:solidFill>
                  <a:srgbClr val="000000"/>
                </a:solidFill>
                <a:latin typeface="Enriqueta"/>
                <a:ea typeface="Enriqueta"/>
                <a:cs typeface="Enriqueta"/>
                <a:sym typeface="Enriqueta"/>
              </a:rPr>
              <a:t>Data</a:t>
            </a:r>
            <a:endParaRPr sz="2400">
              <a:solidFill>
                <a:srgbClr val="000000"/>
              </a:solidFill>
              <a:latin typeface="Enriqueta"/>
              <a:ea typeface="Enriqueta"/>
              <a:cs typeface="Enriqueta"/>
              <a:sym typeface="Enriqueta"/>
            </a:endParaRPr>
          </a:p>
          <a:p>
            <a:pPr lvl="1" indent="-457189">
              <a:lnSpc>
                <a:spcPct val="100000"/>
              </a:lnSpc>
              <a:buClr>
                <a:srgbClr val="000000"/>
              </a:buClr>
              <a:buSzPts val="1800"/>
              <a:buFont typeface="Enriqueta"/>
              <a:buChar char="○"/>
            </a:pPr>
            <a:r>
              <a:rPr lang="en" sz="2400">
                <a:solidFill>
                  <a:srgbClr val="000000"/>
                </a:solidFill>
                <a:latin typeface="Enriqueta"/>
                <a:ea typeface="Enriqueta"/>
                <a:cs typeface="Enriqueta"/>
                <a:sym typeface="Enriqueta"/>
              </a:rPr>
              <a:t>Parent Workshops</a:t>
            </a:r>
            <a:endParaRPr sz="2400">
              <a:solidFill>
                <a:srgbClr val="000000"/>
              </a:solidFill>
              <a:latin typeface="Enriqueta"/>
              <a:ea typeface="Enriqueta"/>
              <a:cs typeface="Enriqueta"/>
              <a:sym typeface="Enriqueta"/>
            </a:endParaRPr>
          </a:p>
          <a:p>
            <a:pPr lvl="1" indent="-457189">
              <a:lnSpc>
                <a:spcPct val="100000"/>
              </a:lnSpc>
              <a:buClr>
                <a:srgbClr val="000000"/>
              </a:buClr>
              <a:buSzPts val="1800"/>
              <a:buFont typeface="Enriqueta"/>
              <a:buChar char="○"/>
            </a:pPr>
            <a:r>
              <a:rPr lang="en" sz="2400">
                <a:solidFill>
                  <a:srgbClr val="000000"/>
                </a:solidFill>
                <a:latin typeface="Enriqueta"/>
                <a:ea typeface="Enriqueta"/>
                <a:cs typeface="Enriqueta"/>
                <a:sym typeface="Enriqueta"/>
              </a:rPr>
              <a:t>Resources</a:t>
            </a:r>
            <a:endParaRPr sz="2400">
              <a:solidFill>
                <a:srgbClr val="000000"/>
              </a:solidFill>
              <a:latin typeface="Enriqueta"/>
              <a:ea typeface="Enriqueta"/>
              <a:cs typeface="Enriqueta"/>
              <a:sym typeface="Enriqueta"/>
            </a:endParaRPr>
          </a:p>
          <a:p>
            <a:pPr marL="0" indent="0">
              <a:lnSpc>
                <a:spcPct val="95000"/>
              </a:lnSpc>
              <a:spcBef>
                <a:spcPts val="1600"/>
              </a:spcBef>
              <a:spcAft>
                <a:spcPts val="1600"/>
              </a:spcAft>
              <a:buNone/>
            </a:pPr>
            <a:endParaRPr>
              <a:solidFill>
                <a:srgbClr val="000000"/>
              </a:solidFill>
              <a:latin typeface="Enriqueta"/>
              <a:ea typeface="Enriqueta"/>
              <a:cs typeface="Enriqueta"/>
              <a:sym typeface="Enriqueta"/>
            </a:endParaRPr>
          </a:p>
        </p:txBody>
      </p:sp>
      <p:sp>
        <p:nvSpPr>
          <p:cNvPr id="132" name="Google Shape;132;p22"/>
          <p:cNvSpPr txBox="1">
            <a:spLocks noGrp="1"/>
          </p:cNvSpPr>
          <p:nvPr>
            <p:ph type="sldNum" idx="12"/>
          </p:nvPr>
        </p:nvSpPr>
        <p:spPr>
          <a:xfrm>
            <a:off x="-8000" y="0"/>
            <a:ext cx="731600" cy="715600"/>
          </a:xfrm>
          <a:prstGeom prst="rect">
            <a:avLst/>
          </a:prstGeom>
        </p:spPr>
        <p:txBody>
          <a:bodyPr spcFirstLastPara="1" vert="horz" wrap="square" lIns="121900" tIns="121900" rIns="121900" bIns="121900" rtlCol="0" anchor="ctr" anchorCtr="0">
            <a:normAutofit/>
          </a:bodyPr>
          <a:lstStyle/>
          <a:p>
            <a:fld id="{00000000-1234-1234-1234-123412341234}" type="slidenum">
              <a:rPr lang="en">
                <a:noFill/>
              </a:rPr>
              <a:pPr/>
              <a:t>83</a:t>
            </a:fld>
            <a:endParaRPr>
              <a:noFill/>
            </a:endParaRPr>
          </a:p>
        </p:txBody>
      </p:sp>
      <p:sp>
        <p:nvSpPr>
          <p:cNvPr id="133" name="Google Shape;133;p22"/>
          <p:cNvSpPr txBox="1">
            <a:spLocks noGrp="1"/>
          </p:cNvSpPr>
          <p:nvPr>
            <p:ph type="title" idx="3"/>
          </p:nvPr>
        </p:nvSpPr>
        <p:spPr>
          <a:xfrm>
            <a:off x="849533" y="97033"/>
            <a:ext cx="3085600" cy="618400"/>
          </a:xfrm>
          <a:prstGeom prst="rect">
            <a:avLst/>
          </a:prstGeom>
        </p:spPr>
        <p:txBody>
          <a:bodyPr spcFirstLastPara="1" vert="horz" wrap="square" lIns="121900" tIns="121900" rIns="121900" bIns="121900" rtlCol="0" anchor="t" anchorCtr="0">
            <a:normAutofit/>
          </a:bodyPr>
          <a:lstStyle/>
          <a:p>
            <a:r>
              <a:rPr lang="en"/>
              <a:t>Boston Public Schools</a:t>
            </a:r>
            <a:endParaRPr/>
          </a:p>
        </p:txBody>
      </p:sp>
      <p:sp>
        <p:nvSpPr>
          <p:cNvPr id="134" name="Google Shape;134;p22"/>
          <p:cNvSpPr txBox="1"/>
          <p:nvPr/>
        </p:nvSpPr>
        <p:spPr>
          <a:xfrm>
            <a:off x="194200" y="1250200"/>
            <a:ext cx="3568800" cy="1335200"/>
          </a:xfrm>
          <a:prstGeom prst="rect">
            <a:avLst/>
          </a:prstGeom>
          <a:noFill/>
          <a:ln>
            <a:noFill/>
          </a:ln>
        </p:spPr>
        <p:txBody>
          <a:bodyPr spcFirstLastPara="1" wrap="square" lIns="121900" tIns="121900" rIns="121900" bIns="121900" anchor="t" anchorCtr="0">
            <a:noAutofit/>
          </a:bodyPr>
          <a:lstStyle/>
          <a:p>
            <a:pPr algn="ctr"/>
            <a:r>
              <a:rPr lang="en" sz="3733" b="1">
                <a:solidFill>
                  <a:srgbClr val="FFFFFF"/>
                </a:solidFill>
                <a:latin typeface="Montserrat"/>
                <a:ea typeface="Montserrat"/>
                <a:cs typeface="Montserrat"/>
                <a:sym typeface="Montserrat"/>
              </a:rPr>
              <a:t>Benefits for </a:t>
            </a:r>
            <a:endParaRPr sz="3733" b="1">
              <a:solidFill>
                <a:srgbClr val="FFFFFF"/>
              </a:solidFill>
              <a:latin typeface="Montserrat"/>
              <a:ea typeface="Montserrat"/>
              <a:cs typeface="Montserrat"/>
              <a:sym typeface="Montserrat"/>
            </a:endParaRPr>
          </a:p>
          <a:p>
            <a:pPr algn="ctr"/>
            <a:r>
              <a:rPr lang="en" sz="3733" b="1">
                <a:solidFill>
                  <a:srgbClr val="FFFFFF"/>
                </a:solidFill>
                <a:latin typeface="Montserrat"/>
                <a:ea typeface="Montserrat"/>
                <a:cs typeface="Montserrat"/>
                <a:sym typeface="Montserrat"/>
              </a:rPr>
              <a:t>Parents</a:t>
            </a:r>
            <a:endParaRPr sz="3733" b="1">
              <a:solidFill>
                <a:srgbClr val="FFFFFF"/>
              </a:solidFill>
              <a:latin typeface="Montserrat"/>
              <a:ea typeface="Montserrat"/>
              <a:cs typeface="Montserrat"/>
              <a:sym typeface="Montserrat"/>
            </a:endParaRPr>
          </a:p>
        </p:txBody>
      </p:sp>
      <p:pic>
        <p:nvPicPr>
          <p:cNvPr id="135" name="Google Shape;135;p22">
            <a:extLst>
              <a:ext uri="{C183D7F6-B498-43B3-948B-1728B52AA6E4}">
                <adec:decorative xmlns:adec="http://schemas.microsoft.com/office/drawing/2017/decorative" val="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999" y="3226301"/>
            <a:ext cx="4058772" cy="312497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4146500" y="97033"/>
            <a:ext cx="7929200" cy="618400"/>
          </a:xfrm>
          <a:prstGeom prst="rect">
            <a:avLst/>
          </a:prstGeom>
        </p:spPr>
        <p:txBody>
          <a:bodyPr spcFirstLastPara="1" vert="horz" wrap="square" lIns="121900" tIns="121900" rIns="121900" bIns="121900" rtlCol="0" anchor="t" anchorCtr="0">
            <a:normAutofit fontScale="90000"/>
          </a:bodyPr>
          <a:lstStyle/>
          <a:p>
            <a:pPr>
              <a:lnSpc>
                <a:spcPct val="115000"/>
              </a:lnSpc>
              <a:buClr>
                <a:schemeClr val="dk1"/>
              </a:buClr>
              <a:buSzPct val="66442"/>
            </a:pPr>
            <a:r>
              <a:rPr lang="en" sz="2207" b="1" dirty="0">
                <a:solidFill>
                  <a:srgbClr val="1155CC"/>
                </a:solidFill>
                <a:highlight>
                  <a:srgbClr val="FFFFFF"/>
                </a:highlight>
                <a:latin typeface="Montserrat"/>
                <a:ea typeface="Montserrat"/>
                <a:cs typeface="Montserrat"/>
                <a:sym typeface="Montserrat"/>
              </a:rPr>
              <a:t>How does being a DELAC member support my child’s education?</a:t>
            </a:r>
            <a:endParaRPr sz="2207" b="1" dirty="0">
              <a:solidFill>
                <a:srgbClr val="1155CC"/>
              </a:solidFill>
              <a:highlight>
                <a:srgbClr val="FFFFFF"/>
              </a:highlight>
              <a:latin typeface="Montserrat"/>
              <a:ea typeface="Montserrat"/>
              <a:cs typeface="Montserrat"/>
              <a:sym typeface="Montserrat"/>
            </a:endParaRPr>
          </a:p>
          <a:p>
            <a:pPr>
              <a:lnSpc>
                <a:spcPct val="115000"/>
              </a:lnSpc>
              <a:buClr>
                <a:schemeClr val="dk1"/>
              </a:buClr>
              <a:buSzPct val="100000"/>
            </a:pPr>
            <a:endParaRPr sz="1467" dirty="0">
              <a:solidFill>
                <a:schemeClr val="dk1"/>
              </a:solidFill>
              <a:latin typeface="Arial"/>
              <a:ea typeface="Arial"/>
              <a:cs typeface="Arial"/>
              <a:sym typeface="Arial"/>
            </a:endParaRPr>
          </a:p>
          <a:p>
            <a:endParaRPr dirty="0">
              <a:latin typeface="Montserrat"/>
              <a:ea typeface="Montserrat"/>
              <a:cs typeface="Montserrat"/>
              <a:sym typeface="Montserrat"/>
            </a:endParaRPr>
          </a:p>
        </p:txBody>
      </p:sp>
      <p:sp>
        <p:nvSpPr>
          <p:cNvPr id="141" name="Google Shape;141;p23"/>
          <p:cNvSpPr txBox="1">
            <a:spLocks noGrp="1"/>
          </p:cNvSpPr>
          <p:nvPr>
            <p:ph type="body" idx="1"/>
          </p:nvPr>
        </p:nvSpPr>
        <p:spPr>
          <a:xfrm>
            <a:off x="4146333" y="1108567"/>
            <a:ext cx="7929200" cy="5648000"/>
          </a:xfrm>
          <a:prstGeom prst="rect">
            <a:avLst/>
          </a:prstGeom>
        </p:spPr>
        <p:txBody>
          <a:bodyPr spcFirstLastPara="1" vert="horz" wrap="square" lIns="121900" tIns="121900" rIns="121900" bIns="121900" rtlCol="0" anchor="t" anchorCtr="0">
            <a:noAutofit/>
          </a:bodyPr>
          <a:lstStyle/>
          <a:p>
            <a:pPr marL="0" indent="0">
              <a:lnSpc>
                <a:spcPct val="95000"/>
              </a:lnSpc>
              <a:buNone/>
            </a:pPr>
            <a:r>
              <a:rPr lang="en" b="1">
                <a:solidFill>
                  <a:schemeClr val="dk1"/>
                </a:solidFill>
                <a:latin typeface="Enriqueta"/>
                <a:ea typeface="Enriqueta"/>
                <a:cs typeface="Enriqueta"/>
                <a:sym typeface="Enriqueta"/>
              </a:rPr>
              <a:t>As DELAC members, parents can also:</a:t>
            </a:r>
            <a:endParaRPr b="1">
              <a:solidFill>
                <a:schemeClr val="dk1"/>
              </a:solidFill>
              <a:latin typeface="Enriqueta"/>
              <a:ea typeface="Enriqueta"/>
              <a:cs typeface="Enriqueta"/>
              <a:sym typeface="Enriqueta"/>
            </a:endParaRPr>
          </a:p>
          <a:p>
            <a:pPr>
              <a:lnSpc>
                <a:spcPct val="95000"/>
              </a:lnSpc>
              <a:spcBef>
                <a:spcPts val="1600"/>
              </a:spcBef>
              <a:buClr>
                <a:schemeClr val="dk1"/>
              </a:buClr>
              <a:buFont typeface="Enriqueta"/>
              <a:buChar char="●"/>
            </a:pPr>
            <a:r>
              <a:rPr lang="en">
                <a:solidFill>
                  <a:schemeClr val="dk1"/>
                </a:solidFill>
                <a:latin typeface="Enriqueta"/>
                <a:ea typeface="Enriqueta"/>
                <a:cs typeface="Enriqueta"/>
                <a:sym typeface="Enriqueta"/>
              </a:rPr>
              <a:t>Network with other parents</a:t>
            </a:r>
            <a:endParaRPr>
              <a:solidFill>
                <a:schemeClr val="dk1"/>
              </a:solidFill>
              <a:latin typeface="Enriqueta"/>
              <a:ea typeface="Enriqueta"/>
              <a:cs typeface="Enriqueta"/>
              <a:sym typeface="Enriqueta"/>
            </a:endParaRPr>
          </a:p>
          <a:p>
            <a:pPr lvl="1" indent="-457189">
              <a:lnSpc>
                <a:spcPct val="95000"/>
              </a:lnSpc>
              <a:buClr>
                <a:schemeClr val="dk1"/>
              </a:buClr>
              <a:buSzPts val="1800"/>
              <a:buFont typeface="Enriqueta"/>
              <a:buChar char="○"/>
            </a:pPr>
            <a:r>
              <a:rPr lang="en" sz="2400">
                <a:solidFill>
                  <a:schemeClr val="dk1"/>
                </a:solidFill>
                <a:latin typeface="Enriqueta"/>
                <a:ea typeface="Enriqueta"/>
                <a:cs typeface="Enriqueta"/>
                <a:sym typeface="Enriqueta"/>
              </a:rPr>
              <a:t>DELAC/ELACs</a:t>
            </a:r>
            <a:endParaRPr sz="2400">
              <a:solidFill>
                <a:schemeClr val="dk1"/>
              </a:solidFill>
              <a:latin typeface="Enriqueta"/>
              <a:ea typeface="Enriqueta"/>
              <a:cs typeface="Enriqueta"/>
              <a:sym typeface="Enriqueta"/>
            </a:endParaRPr>
          </a:p>
          <a:p>
            <a:pPr lvl="1" indent="-457189">
              <a:lnSpc>
                <a:spcPct val="95000"/>
              </a:lnSpc>
              <a:buClr>
                <a:schemeClr val="dk1"/>
              </a:buClr>
              <a:buSzPts val="1800"/>
              <a:buFont typeface="Enriqueta"/>
              <a:buChar char="○"/>
            </a:pPr>
            <a:r>
              <a:rPr lang="en" sz="2400">
                <a:solidFill>
                  <a:schemeClr val="dk1"/>
                </a:solidFill>
                <a:latin typeface="Enriqueta"/>
                <a:ea typeface="Enriqueta"/>
                <a:cs typeface="Enriqueta"/>
                <a:sym typeface="Enriqueta"/>
              </a:rPr>
              <a:t>Represent DELAC/ELAC at other district level meetings</a:t>
            </a:r>
            <a:endParaRPr sz="2400">
              <a:solidFill>
                <a:schemeClr val="dk1"/>
              </a:solidFill>
              <a:latin typeface="Enriqueta"/>
              <a:ea typeface="Enriqueta"/>
              <a:cs typeface="Enriqueta"/>
              <a:sym typeface="Enriqueta"/>
            </a:endParaRPr>
          </a:p>
          <a:p>
            <a:pPr lvl="2" indent="-457189">
              <a:lnSpc>
                <a:spcPct val="95000"/>
              </a:lnSpc>
              <a:buClr>
                <a:schemeClr val="dk1"/>
              </a:buClr>
              <a:buSzPts val="1800"/>
              <a:buFont typeface="Enriqueta"/>
              <a:buChar char="■"/>
            </a:pPr>
            <a:r>
              <a:rPr lang="en">
                <a:solidFill>
                  <a:schemeClr val="dk1"/>
                </a:solidFill>
                <a:latin typeface="Enriqueta"/>
                <a:ea typeface="Enriqueta"/>
                <a:cs typeface="Enriqueta"/>
                <a:sym typeface="Enriqueta"/>
              </a:rPr>
              <a:t>City Wide Parent Council</a:t>
            </a:r>
            <a:endParaRPr>
              <a:solidFill>
                <a:schemeClr val="dk1"/>
              </a:solidFill>
              <a:latin typeface="Enriqueta"/>
              <a:ea typeface="Enriqueta"/>
              <a:cs typeface="Enriqueta"/>
              <a:sym typeface="Enriqueta"/>
            </a:endParaRPr>
          </a:p>
          <a:p>
            <a:pPr lvl="2" indent="-457189">
              <a:lnSpc>
                <a:spcPct val="95000"/>
              </a:lnSpc>
              <a:buClr>
                <a:schemeClr val="dk1"/>
              </a:buClr>
              <a:buSzPts val="1800"/>
              <a:buFont typeface="Enriqueta"/>
              <a:buChar char="■"/>
            </a:pPr>
            <a:r>
              <a:rPr lang="en">
                <a:solidFill>
                  <a:schemeClr val="dk1"/>
                </a:solidFill>
                <a:latin typeface="Enriqueta"/>
                <a:ea typeface="Enriqueta"/>
                <a:cs typeface="Enriqueta"/>
                <a:sym typeface="Enriqueta"/>
              </a:rPr>
              <a:t>BPS SpedPAC</a:t>
            </a:r>
            <a:endParaRPr>
              <a:solidFill>
                <a:schemeClr val="dk1"/>
              </a:solidFill>
              <a:latin typeface="Enriqueta"/>
              <a:ea typeface="Enriqueta"/>
              <a:cs typeface="Enriqueta"/>
              <a:sym typeface="Enriqueta"/>
            </a:endParaRPr>
          </a:p>
          <a:p>
            <a:pPr lvl="2" indent="-457189">
              <a:lnSpc>
                <a:spcPct val="95000"/>
              </a:lnSpc>
              <a:buClr>
                <a:schemeClr val="dk1"/>
              </a:buClr>
              <a:buSzPts val="1800"/>
              <a:buFont typeface="Enriqueta"/>
              <a:buChar char="■"/>
            </a:pPr>
            <a:r>
              <a:rPr lang="en">
                <a:solidFill>
                  <a:schemeClr val="dk1"/>
                </a:solidFill>
                <a:latin typeface="Enriqueta"/>
                <a:ea typeface="Enriqueta"/>
                <a:cs typeface="Enriqueta"/>
                <a:sym typeface="Enriqueta"/>
              </a:rPr>
              <a:t>BPS Community Engagement Advisory Council</a:t>
            </a:r>
            <a:endParaRPr>
              <a:solidFill>
                <a:schemeClr val="dk1"/>
              </a:solidFill>
              <a:latin typeface="Enriqueta"/>
              <a:ea typeface="Enriqueta"/>
              <a:cs typeface="Enriqueta"/>
              <a:sym typeface="Enriqueta"/>
            </a:endParaRPr>
          </a:p>
          <a:p>
            <a:pPr>
              <a:lnSpc>
                <a:spcPct val="95000"/>
              </a:lnSpc>
              <a:buClr>
                <a:schemeClr val="dk1"/>
              </a:buClr>
              <a:buFont typeface="Enriqueta"/>
              <a:buChar char="●"/>
            </a:pPr>
            <a:r>
              <a:rPr lang="en">
                <a:solidFill>
                  <a:schemeClr val="dk1"/>
                </a:solidFill>
                <a:latin typeface="Enriqueta"/>
                <a:ea typeface="Enriqueta"/>
                <a:cs typeface="Enriqueta"/>
                <a:sym typeface="Enriqueta"/>
              </a:rPr>
              <a:t>Advocate with central office for direct supports for school related issues</a:t>
            </a:r>
            <a:endParaRPr>
              <a:solidFill>
                <a:schemeClr val="dk1"/>
              </a:solidFill>
              <a:latin typeface="Enriqueta"/>
              <a:ea typeface="Enriqueta"/>
              <a:cs typeface="Enriqueta"/>
              <a:sym typeface="Enriqueta"/>
            </a:endParaRPr>
          </a:p>
          <a:p>
            <a:pPr>
              <a:lnSpc>
                <a:spcPct val="95000"/>
              </a:lnSpc>
              <a:buClr>
                <a:schemeClr val="dk1"/>
              </a:buClr>
              <a:buFont typeface="Enriqueta"/>
              <a:buChar char="●"/>
            </a:pPr>
            <a:r>
              <a:rPr lang="en">
                <a:solidFill>
                  <a:schemeClr val="dk1"/>
                </a:solidFill>
                <a:latin typeface="Enriqueta"/>
                <a:ea typeface="Enriqueta"/>
                <a:cs typeface="Enriqueta"/>
                <a:sym typeface="Enriqueta"/>
              </a:rPr>
              <a:t>Are encouraged to share what we hear/learn with other parents</a:t>
            </a:r>
            <a:endParaRPr>
              <a:solidFill>
                <a:schemeClr val="dk1"/>
              </a:solidFill>
              <a:latin typeface="Enriqueta"/>
              <a:ea typeface="Enriqueta"/>
              <a:cs typeface="Enriqueta"/>
              <a:sym typeface="Enriqueta"/>
            </a:endParaRPr>
          </a:p>
          <a:p>
            <a:pPr marL="0" indent="0">
              <a:lnSpc>
                <a:spcPct val="95000"/>
              </a:lnSpc>
              <a:spcBef>
                <a:spcPts val="1600"/>
              </a:spcBef>
              <a:spcAft>
                <a:spcPts val="1600"/>
              </a:spcAft>
              <a:buNone/>
            </a:pPr>
            <a:endParaRPr>
              <a:solidFill>
                <a:srgbClr val="000000"/>
              </a:solidFill>
              <a:latin typeface="Enriqueta"/>
              <a:ea typeface="Enriqueta"/>
              <a:cs typeface="Enriqueta"/>
              <a:sym typeface="Enriqueta"/>
            </a:endParaRPr>
          </a:p>
        </p:txBody>
      </p:sp>
      <p:sp>
        <p:nvSpPr>
          <p:cNvPr id="142" name="Google Shape;142;p23"/>
          <p:cNvSpPr txBox="1">
            <a:spLocks noGrp="1"/>
          </p:cNvSpPr>
          <p:nvPr>
            <p:ph type="sldNum" idx="12"/>
          </p:nvPr>
        </p:nvSpPr>
        <p:spPr>
          <a:xfrm>
            <a:off x="-8000" y="0"/>
            <a:ext cx="731600" cy="715600"/>
          </a:xfrm>
          <a:prstGeom prst="rect">
            <a:avLst/>
          </a:prstGeom>
        </p:spPr>
        <p:txBody>
          <a:bodyPr spcFirstLastPara="1" vert="horz" wrap="square" lIns="121900" tIns="121900" rIns="121900" bIns="121900" rtlCol="0" anchor="ctr" anchorCtr="0">
            <a:normAutofit/>
          </a:bodyPr>
          <a:lstStyle/>
          <a:p>
            <a:fld id="{00000000-1234-1234-1234-123412341234}" type="slidenum">
              <a:rPr lang="en">
                <a:noFill/>
              </a:rPr>
              <a:pPr/>
              <a:t>84</a:t>
            </a:fld>
            <a:endParaRPr>
              <a:noFill/>
            </a:endParaRPr>
          </a:p>
        </p:txBody>
      </p:sp>
      <p:sp>
        <p:nvSpPr>
          <p:cNvPr id="143" name="Google Shape;143;p23"/>
          <p:cNvSpPr txBox="1">
            <a:spLocks noGrp="1"/>
          </p:cNvSpPr>
          <p:nvPr>
            <p:ph type="title" idx="3"/>
          </p:nvPr>
        </p:nvSpPr>
        <p:spPr>
          <a:xfrm>
            <a:off x="849533" y="97033"/>
            <a:ext cx="3085600" cy="618400"/>
          </a:xfrm>
          <a:prstGeom prst="rect">
            <a:avLst/>
          </a:prstGeom>
        </p:spPr>
        <p:txBody>
          <a:bodyPr spcFirstLastPara="1" vert="horz" wrap="square" lIns="121900" tIns="121900" rIns="121900" bIns="121900" rtlCol="0" anchor="t" anchorCtr="0">
            <a:normAutofit/>
          </a:bodyPr>
          <a:lstStyle/>
          <a:p>
            <a:r>
              <a:rPr lang="en"/>
              <a:t>Boston Public Schools</a:t>
            </a:r>
            <a:endParaRPr/>
          </a:p>
        </p:txBody>
      </p:sp>
      <p:sp>
        <p:nvSpPr>
          <p:cNvPr id="144" name="Google Shape;144;p23"/>
          <p:cNvSpPr txBox="1"/>
          <p:nvPr/>
        </p:nvSpPr>
        <p:spPr>
          <a:xfrm>
            <a:off x="194200" y="1250200"/>
            <a:ext cx="3568800" cy="1335200"/>
          </a:xfrm>
          <a:prstGeom prst="rect">
            <a:avLst/>
          </a:prstGeom>
          <a:noFill/>
          <a:ln>
            <a:noFill/>
          </a:ln>
        </p:spPr>
        <p:txBody>
          <a:bodyPr spcFirstLastPara="1" wrap="square" lIns="121900" tIns="121900" rIns="121900" bIns="121900" anchor="t" anchorCtr="0">
            <a:noAutofit/>
          </a:bodyPr>
          <a:lstStyle/>
          <a:p>
            <a:pPr algn="ctr"/>
            <a:r>
              <a:rPr lang="en" sz="3733" b="1">
                <a:solidFill>
                  <a:srgbClr val="FFFFFF"/>
                </a:solidFill>
                <a:latin typeface="Montserrat"/>
                <a:ea typeface="Montserrat"/>
                <a:cs typeface="Montserrat"/>
                <a:sym typeface="Montserrat"/>
              </a:rPr>
              <a:t>Benefits for </a:t>
            </a:r>
            <a:endParaRPr sz="3733" b="1">
              <a:solidFill>
                <a:srgbClr val="FFFFFF"/>
              </a:solidFill>
              <a:latin typeface="Montserrat"/>
              <a:ea typeface="Montserrat"/>
              <a:cs typeface="Montserrat"/>
              <a:sym typeface="Montserrat"/>
            </a:endParaRPr>
          </a:p>
          <a:p>
            <a:pPr algn="ctr"/>
            <a:r>
              <a:rPr lang="en" sz="3733" b="1">
                <a:solidFill>
                  <a:srgbClr val="FFFFFF"/>
                </a:solidFill>
                <a:latin typeface="Montserrat"/>
                <a:ea typeface="Montserrat"/>
                <a:cs typeface="Montserrat"/>
                <a:sym typeface="Montserrat"/>
              </a:rPr>
              <a:t>Parents</a:t>
            </a:r>
            <a:endParaRPr sz="3733" b="1">
              <a:solidFill>
                <a:srgbClr val="FFFFFF"/>
              </a:solidFill>
              <a:latin typeface="Montserrat"/>
              <a:ea typeface="Montserrat"/>
              <a:cs typeface="Montserrat"/>
              <a:sym typeface="Montserrat"/>
            </a:endParaRPr>
          </a:p>
        </p:txBody>
      </p:sp>
      <p:pic>
        <p:nvPicPr>
          <p:cNvPr id="145" name="Google Shape;145;p23">
            <a:extLst>
              <a:ext uri="{C183D7F6-B498-43B3-948B-1728B52AA6E4}">
                <adec:decorative xmlns:adec="http://schemas.microsoft.com/office/drawing/2017/decorative" val="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34767" y="3685301"/>
            <a:ext cx="4274099" cy="268443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4" descr="text box"/>
          <p:cNvSpPr/>
          <p:nvPr/>
        </p:nvSpPr>
        <p:spPr>
          <a:xfrm>
            <a:off x="4238467" y="726700"/>
            <a:ext cx="3793600" cy="5949200"/>
          </a:xfrm>
          <a:prstGeom prst="round2DiagRect">
            <a:avLst>
              <a:gd name="adj1" fmla="val 0"/>
              <a:gd name="adj2" fmla="val 17764"/>
            </a:avLst>
          </a:prstGeom>
          <a:solidFill>
            <a:srgbClr val="4A86E8"/>
          </a:solidFill>
          <a:ln>
            <a:noFill/>
          </a:ln>
        </p:spPr>
        <p:txBody>
          <a:bodyPr spcFirstLastPara="1" wrap="square" lIns="121900" tIns="121900" rIns="121900" bIns="121900" anchor="ctr" anchorCtr="0">
            <a:noAutofit/>
          </a:bodyPr>
          <a:lstStyle/>
          <a:p>
            <a:endParaRPr sz="2400"/>
          </a:p>
        </p:txBody>
      </p:sp>
      <p:sp>
        <p:nvSpPr>
          <p:cNvPr id="151" name="Google Shape;151;p24" descr="text box"/>
          <p:cNvSpPr/>
          <p:nvPr/>
        </p:nvSpPr>
        <p:spPr>
          <a:xfrm rot="10800000" flipH="1">
            <a:off x="8025033" y="712267"/>
            <a:ext cx="4092800" cy="5970000"/>
          </a:xfrm>
          <a:prstGeom prst="round2DiagRect">
            <a:avLst>
              <a:gd name="adj1" fmla="val 2298"/>
              <a:gd name="adj2" fmla="val 17764"/>
            </a:avLst>
          </a:prstGeom>
          <a:solidFill>
            <a:srgbClr val="FF6600">
              <a:alpha val="68850"/>
            </a:srgbClr>
          </a:solidFill>
          <a:ln>
            <a:noFill/>
          </a:ln>
        </p:spPr>
        <p:txBody>
          <a:bodyPr spcFirstLastPara="1" wrap="square" lIns="121900" tIns="121900" rIns="121900" bIns="121900" anchor="ctr" anchorCtr="0">
            <a:noAutofit/>
          </a:bodyPr>
          <a:lstStyle/>
          <a:p>
            <a:endParaRPr sz="2400"/>
          </a:p>
        </p:txBody>
      </p:sp>
      <p:sp>
        <p:nvSpPr>
          <p:cNvPr id="152" name="Google Shape;152;p24">
            <a:extLst>
              <a:ext uri="{C183D7F6-B498-43B3-948B-1728B52AA6E4}">
                <adec:decorative xmlns:adec="http://schemas.microsoft.com/office/drawing/2017/decorative" val="1"/>
              </a:ext>
            </a:extLst>
          </p:cNvPr>
          <p:cNvSpPr txBox="1"/>
          <p:nvPr/>
        </p:nvSpPr>
        <p:spPr>
          <a:xfrm>
            <a:off x="410133" y="3229133"/>
            <a:ext cx="2477200" cy="713600"/>
          </a:xfrm>
          <a:prstGeom prst="rect">
            <a:avLst/>
          </a:prstGeom>
          <a:noFill/>
          <a:ln>
            <a:noFill/>
          </a:ln>
        </p:spPr>
        <p:txBody>
          <a:bodyPr spcFirstLastPara="1" wrap="square" lIns="121900" tIns="121900" rIns="121900" bIns="121900" anchor="t" anchorCtr="0">
            <a:noAutofit/>
          </a:bodyPr>
          <a:lstStyle/>
          <a:p>
            <a:endParaRPr sz="2667" b="1">
              <a:latin typeface="Montserrat"/>
              <a:ea typeface="Montserrat"/>
              <a:cs typeface="Montserrat"/>
              <a:sym typeface="Montserrat"/>
            </a:endParaRPr>
          </a:p>
          <a:p>
            <a:endParaRPr sz="2667" b="1">
              <a:latin typeface="Montserrat"/>
              <a:ea typeface="Montserrat"/>
              <a:cs typeface="Montserrat"/>
              <a:sym typeface="Montserrat"/>
            </a:endParaRPr>
          </a:p>
        </p:txBody>
      </p:sp>
      <p:sp>
        <p:nvSpPr>
          <p:cNvPr id="153" name="Google Shape;153;p24"/>
          <p:cNvSpPr txBox="1">
            <a:spLocks noGrp="1"/>
          </p:cNvSpPr>
          <p:nvPr>
            <p:ph type="title"/>
          </p:nvPr>
        </p:nvSpPr>
        <p:spPr>
          <a:xfrm>
            <a:off x="4623767" y="77500"/>
            <a:ext cx="3227600" cy="547600"/>
          </a:xfrm>
          <a:prstGeom prst="rect">
            <a:avLst/>
          </a:prstGeom>
        </p:spPr>
        <p:txBody>
          <a:bodyPr spcFirstLastPara="1" vert="horz" wrap="square" lIns="121900" tIns="121900" rIns="121900" bIns="121900" rtlCol="0" anchor="t" anchorCtr="0">
            <a:normAutofit fontScale="90000"/>
          </a:bodyPr>
          <a:lstStyle/>
          <a:p>
            <a:r>
              <a:rPr lang="en" b="1" dirty="0">
                <a:solidFill>
                  <a:srgbClr val="4A86E8"/>
                </a:solidFill>
                <a:latin typeface="Montserrat"/>
                <a:ea typeface="Montserrat"/>
                <a:cs typeface="Montserrat"/>
                <a:sym typeface="Montserrat"/>
              </a:rPr>
              <a:t>DELAC</a:t>
            </a:r>
            <a:endParaRPr b="1" dirty="0">
              <a:solidFill>
                <a:srgbClr val="E54F00"/>
              </a:solidFill>
              <a:latin typeface="Montserrat"/>
              <a:ea typeface="Montserrat"/>
              <a:cs typeface="Montserrat"/>
              <a:sym typeface="Montserrat"/>
            </a:endParaRPr>
          </a:p>
        </p:txBody>
      </p:sp>
      <p:sp>
        <p:nvSpPr>
          <p:cNvPr id="154" name="Google Shape;154;p24" descr="DELAC meets monthly.&#10;OEL and DELAC Executive team co-plan the agenda &#10;OEL staff facilitates the meeting&#10;Interpretation is provided&#10;Parent requests are responded&#10;OEL/central office provides policy and initiative updates&#10;"/>
          <p:cNvSpPr txBox="1">
            <a:spLocks noGrp="1"/>
          </p:cNvSpPr>
          <p:nvPr>
            <p:ph type="body" idx="1"/>
          </p:nvPr>
        </p:nvSpPr>
        <p:spPr>
          <a:xfrm>
            <a:off x="4240467" y="890867"/>
            <a:ext cx="3793600" cy="5638000"/>
          </a:xfrm>
          <a:prstGeom prst="rect">
            <a:avLst/>
          </a:prstGeom>
          <a:noFill/>
          <a:ln>
            <a:noFill/>
          </a:ln>
        </p:spPr>
        <p:txBody>
          <a:bodyPr spcFirstLastPara="1" vert="horz" wrap="square" lIns="121900" tIns="121900" rIns="121900" bIns="121900" rtlCol="0" anchor="t" anchorCtr="0">
            <a:normAutofit/>
          </a:bodyPr>
          <a:lstStyle/>
          <a:p>
            <a:pPr marL="0" indent="0">
              <a:lnSpc>
                <a:spcPct val="115000"/>
              </a:lnSpc>
              <a:buNone/>
            </a:pPr>
            <a:r>
              <a:rPr lang="en" sz="2000" dirty="0">
                <a:solidFill>
                  <a:schemeClr val="dk1"/>
                </a:solidFill>
                <a:latin typeface="Enriqueta Medium"/>
                <a:ea typeface="Enriqueta Medium"/>
                <a:cs typeface="Enriqueta Medium"/>
                <a:sym typeface="Enriqueta Medium"/>
              </a:rPr>
              <a:t>DELAC meets monthly.</a:t>
            </a:r>
            <a:endParaRPr sz="2000" dirty="0">
              <a:solidFill>
                <a:schemeClr val="dk1"/>
              </a:solidFill>
              <a:latin typeface="Enriqueta Medium"/>
              <a:ea typeface="Enriqueta Medium"/>
              <a:cs typeface="Enriqueta Medium"/>
              <a:sym typeface="Enriqueta Medium"/>
            </a:endParaRPr>
          </a:p>
          <a:p>
            <a:pPr indent="-431789">
              <a:lnSpc>
                <a:spcPct val="115000"/>
              </a:lnSpc>
              <a:spcBef>
                <a:spcPts val="1600"/>
              </a:spcBef>
              <a:buClr>
                <a:schemeClr val="dk1"/>
              </a:buClr>
              <a:buSzPts val="1500"/>
              <a:buFont typeface="Enriqueta"/>
              <a:buAutoNum type="arabicPeriod"/>
            </a:pPr>
            <a:r>
              <a:rPr lang="en" sz="2000" dirty="0">
                <a:solidFill>
                  <a:schemeClr val="dk1"/>
                </a:solidFill>
                <a:latin typeface="Enriqueta"/>
                <a:ea typeface="Enriqueta"/>
                <a:cs typeface="Enriqueta"/>
                <a:sym typeface="Enriqueta"/>
              </a:rPr>
              <a:t>OEL and DELAC Executive team co-plan the agenda </a:t>
            </a:r>
            <a:endParaRPr sz="2000" dirty="0">
              <a:solidFill>
                <a:schemeClr val="dk1"/>
              </a:solidFill>
              <a:latin typeface="Enriqueta"/>
              <a:ea typeface="Enriqueta"/>
              <a:cs typeface="Enriqueta"/>
              <a:sym typeface="Enriqueta"/>
            </a:endParaRPr>
          </a:p>
          <a:p>
            <a:pPr indent="-431789">
              <a:lnSpc>
                <a:spcPct val="115000"/>
              </a:lnSpc>
              <a:buClr>
                <a:schemeClr val="dk1"/>
              </a:buClr>
              <a:buSzPts val="1500"/>
              <a:buFont typeface="Enriqueta"/>
              <a:buAutoNum type="arabicPeriod"/>
            </a:pPr>
            <a:r>
              <a:rPr lang="en" sz="2000" dirty="0">
                <a:solidFill>
                  <a:schemeClr val="dk1"/>
                </a:solidFill>
                <a:latin typeface="Enriqueta"/>
                <a:ea typeface="Enriqueta"/>
                <a:cs typeface="Enriqueta"/>
                <a:sym typeface="Enriqueta"/>
              </a:rPr>
              <a:t>OEL staff facilitates the meeting</a:t>
            </a:r>
            <a:endParaRPr sz="2000" dirty="0">
              <a:solidFill>
                <a:schemeClr val="dk1"/>
              </a:solidFill>
              <a:latin typeface="Enriqueta"/>
              <a:ea typeface="Enriqueta"/>
              <a:cs typeface="Enriqueta"/>
              <a:sym typeface="Enriqueta"/>
            </a:endParaRPr>
          </a:p>
          <a:p>
            <a:pPr indent="-431789">
              <a:lnSpc>
                <a:spcPct val="115000"/>
              </a:lnSpc>
              <a:buClr>
                <a:schemeClr val="dk1"/>
              </a:buClr>
              <a:buSzPts val="1500"/>
              <a:buFont typeface="Enriqueta"/>
              <a:buAutoNum type="arabicPeriod"/>
            </a:pPr>
            <a:r>
              <a:rPr lang="en" sz="2000" dirty="0">
                <a:solidFill>
                  <a:schemeClr val="dk1"/>
                </a:solidFill>
                <a:latin typeface="Enriqueta"/>
                <a:ea typeface="Enriqueta"/>
                <a:cs typeface="Enriqueta"/>
                <a:sym typeface="Enriqueta"/>
              </a:rPr>
              <a:t>Interpretation is provided</a:t>
            </a:r>
            <a:endParaRPr sz="2000" dirty="0">
              <a:solidFill>
                <a:schemeClr val="dk1"/>
              </a:solidFill>
              <a:latin typeface="Enriqueta"/>
              <a:ea typeface="Enriqueta"/>
              <a:cs typeface="Enriqueta"/>
              <a:sym typeface="Enriqueta"/>
            </a:endParaRPr>
          </a:p>
          <a:p>
            <a:pPr indent="-431789">
              <a:lnSpc>
                <a:spcPct val="115000"/>
              </a:lnSpc>
              <a:buClr>
                <a:schemeClr val="dk1"/>
              </a:buClr>
              <a:buSzPts val="1500"/>
              <a:buFont typeface="Enriqueta"/>
              <a:buAutoNum type="arabicPeriod"/>
            </a:pPr>
            <a:r>
              <a:rPr lang="en" sz="2000" dirty="0">
                <a:solidFill>
                  <a:schemeClr val="dk1"/>
                </a:solidFill>
                <a:latin typeface="Enriqueta"/>
                <a:ea typeface="Enriqueta"/>
                <a:cs typeface="Enriqueta"/>
                <a:sym typeface="Enriqueta"/>
              </a:rPr>
              <a:t>Parent requests are responded</a:t>
            </a:r>
            <a:endParaRPr sz="2000" dirty="0">
              <a:solidFill>
                <a:schemeClr val="dk1"/>
              </a:solidFill>
              <a:latin typeface="Enriqueta"/>
              <a:ea typeface="Enriqueta"/>
              <a:cs typeface="Enriqueta"/>
              <a:sym typeface="Enriqueta"/>
            </a:endParaRPr>
          </a:p>
          <a:p>
            <a:pPr indent="-431789">
              <a:lnSpc>
                <a:spcPct val="115000"/>
              </a:lnSpc>
              <a:buClr>
                <a:schemeClr val="dk1"/>
              </a:buClr>
              <a:buSzPts val="1500"/>
              <a:buFont typeface="Enriqueta"/>
              <a:buAutoNum type="arabicPeriod"/>
            </a:pPr>
            <a:r>
              <a:rPr lang="en" sz="2000" dirty="0">
                <a:solidFill>
                  <a:schemeClr val="dk1"/>
                </a:solidFill>
                <a:latin typeface="Enriqueta"/>
                <a:ea typeface="Enriqueta"/>
                <a:cs typeface="Enriqueta"/>
                <a:sym typeface="Enriqueta"/>
              </a:rPr>
              <a:t>OEL/central office provides policy and initiative updates</a:t>
            </a:r>
            <a:endParaRPr sz="2000" dirty="0">
              <a:solidFill>
                <a:schemeClr val="dk1"/>
              </a:solidFill>
              <a:latin typeface="Enriqueta"/>
              <a:ea typeface="Enriqueta"/>
              <a:cs typeface="Enriqueta"/>
              <a:sym typeface="Enriqueta"/>
            </a:endParaRPr>
          </a:p>
          <a:p>
            <a:pPr marL="0" indent="0">
              <a:lnSpc>
                <a:spcPct val="115000"/>
              </a:lnSpc>
              <a:spcBef>
                <a:spcPts val="1600"/>
              </a:spcBef>
              <a:buClr>
                <a:schemeClr val="dk1"/>
              </a:buClr>
              <a:buSzPts val="1100"/>
              <a:buNone/>
            </a:pPr>
            <a:endParaRPr sz="2000" dirty="0">
              <a:solidFill>
                <a:schemeClr val="dk1"/>
              </a:solidFill>
            </a:endParaRPr>
          </a:p>
          <a:p>
            <a:pPr marL="0" indent="0">
              <a:lnSpc>
                <a:spcPct val="115000"/>
              </a:lnSpc>
              <a:spcBef>
                <a:spcPts val="1600"/>
              </a:spcBef>
              <a:buClr>
                <a:schemeClr val="dk1"/>
              </a:buClr>
              <a:buSzPts val="1100"/>
              <a:buNone/>
            </a:pPr>
            <a:endParaRPr sz="1333" b="1" dirty="0">
              <a:solidFill>
                <a:schemeClr val="dk1"/>
              </a:solidFill>
            </a:endParaRPr>
          </a:p>
          <a:p>
            <a:pPr marL="0" indent="0">
              <a:spcBef>
                <a:spcPts val="1600"/>
              </a:spcBef>
              <a:spcAft>
                <a:spcPts val="1600"/>
              </a:spcAft>
              <a:buNone/>
            </a:pPr>
            <a:endParaRPr sz="1333" dirty="0"/>
          </a:p>
        </p:txBody>
      </p:sp>
      <p:sp>
        <p:nvSpPr>
          <p:cNvPr id="155" name="Google Shape;155;p24" descr="Each language-based ELAC meets monthly.&#10;7 Different language-based ELACs&#10;EL Family Resource Specialist who speaks the language facilitates the meeting&#10;Meetings are conducted in the native language&#10;Community Based Organizations are invited to share direct service opportunities with parents.&#10;Parents network with other parents of the same language group&#10;"/>
          <p:cNvSpPr txBox="1">
            <a:spLocks noGrp="1"/>
          </p:cNvSpPr>
          <p:nvPr>
            <p:ph type="body" idx="2"/>
          </p:nvPr>
        </p:nvSpPr>
        <p:spPr>
          <a:xfrm>
            <a:off x="8204767" y="837967"/>
            <a:ext cx="3793600" cy="5425200"/>
          </a:xfrm>
          <a:prstGeom prst="rect">
            <a:avLst/>
          </a:prstGeom>
          <a:ln>
            <a:noFill/>
          </a:ln>
        </p:spPr>
        <p:txBody>
          <a:bodyPr spcFirstLastPara="1" vert="horz" wrap="square" lIns="121900" tIns="121900" rIns="121900" bIns="121900" rtlCol="0" anchor="t" anchorCtr="0">
            <a:normAutofit/>
          </a:bodyPr>
          <a:lstStyle/>
          <a:p>
            <a:pPr marL="0" indent="0">
              <a:buNone/>
            </a:pPr>
            <a:r>
              <a:rPr lang="en" sz="2000" dirty="0">
                <a:solidFill>
                  <a:schemeClr val="dk1"/>
                </a:solidFill>
                <a:latin typeface="Enriqueta Medium"/>
                <a:ea typeface="Enriqueta Medium"/>
                <a:cs typeface="Enriqueta Medium"/>
                <a:sym typeface="Enriqueta Medium"/>
              </a:rPr>
              <a:t>Each language-based ELAC meets monthly.</a:t>
            </a:r>
            <a:endParaRPr sz="2000" dirty="0">
              <a:solidFill>
                <a:schemeClr val="dk1"/>
              </a:solidFill>
              <a:latin typeface="Enriqueta Medium"/>
              <a:ea typeface="Enriqueta Medium"/>
              <a:cs typeface="Enriqueta Medium"/>
              <a:sym typeface="Enriqueta Medium"/>
            </a:endParaRPr>
          </a:p>
          <a:p>
            <a:pPr indent="-422264">
              <a:spcBef>
                <a:spcPts val="1600"/>
              </a:spcBef>
              <a:buClr>
                <a:schemeClr val="dk1"/>
              </a:buClr>
              <a:buSzPct val="100000"/>
              <a:buFont typeface="Enriqueta"/>
              <a:buAutoNum type="arabicPeriod"/>
            </a:pPr>
            <a:r>
              <a:rPr lang="en" sz="2000" dirty="0">
                <a:solidFill>
                  <a:schemeClr val="dk1"/>
                </a:solidFill>
                <a:latin typeface="Enriqueta"/>
                <a:ea typeface="Enriqueta"/>
                <a:cs typeface="Enriqueta"/>
                <a:sym typeface="Enriqueta"/>
              </a:rPr>
              <a:t>7 Different language-based ELACs</a:t>
            </a:r>
            <a:endParaRPr sz="2000" dirty="0">
              <a:solidFill>
                <a:schemeClr val="dk1"/>
              </a:solidFill>
              <a:latin typeface="Enriqueta"/>
              <a:ea typeface="Enriqueta"/>
              <a:cs typeface="Enriqueta"/>
              <a:sym typeface="Enriqueta"/>
            </a:endParaRPr>
          </a:p>
          <a:p>
            <a:pPr indent="-422264">
              <a:buClr>
                <a:schemeClr val="dk1"/>
              </a:buClr>
              <a:buSzPct val="100000"/>
              <a:buFont typeface="Enriqueta"/>
              <a:buAutoNum type="arabicPeriod"/>
            </a:pPr>
            <a:r>
              <a:rPr lang="en" sz="2000" dirty="0">
                <a:solidFill>
                  <a:schemeClr val="dk1"/>
                </a:solidFill>
                <a:latin typeface="Enriqueta"/>
                <a:ea typeface="Enriqueta"/>
                <a:cs typeface="Enriqueta"/>
                <a:sym typeface="Enriqueta"/>
              </a:rPr>
              <a:t>EL Family Resource Specialist who speaks the language facilitates the meeting</a:t>
            </a:r>
            <a:endParaRPr sz="2000" dirty="0">
              <a:solidFill>
                <a:schemeClr val="dk1"/>
              </a:solidFill>
              <a:latin typeface="Enriqueta"/>
              <a:ea typeface="Enriqueta"/>
              <a:cs typeface="Enriqueta"/>
              <a:sym typeface="Enriqueta"/>
            </a:endParaRPr>
          </a:p>
          <a:p>
            <a:pPr indent="-422264">
              <a:buClr>
                <a:schemeClr val="dk1"/>
              </a:buClr>
              <a:buSzPct val="100000"/>
              <a:buFont typeface="Enriqueta"/>
              <a:buAutoNum type="arabicPeriod"/>
            </a:pPr>
            <a:r>
              <a:rPr lang="en" sz="2000" dirty="0">
                <a:solidFill>
                  <a:schemeClr val="dk1"/>
                </a:solidFill>
                <a:latin typeface="Enriqueta"/>
                <a:ea typeface="Enriqueta"/>
                <a:cs typeface="Enriqueta"/>
                <a:sym typeface="Enriqueta"/>
              </a:rPr>
              <a:t>Meetings are conducted in the native language</a:t>
            </a:r>
            <a:endParaRPr sz="2000" dirty="0">
              <a:solidFill>
                <a:schemeClr val="dk1"/>
              </a:solidFill>
              <a:latin typeface="Enriqueta"/>
              <a:ea typeface="Enriqueta"/>
              <a:cs typeface="Enriqueta"/>
              <a:sym typeface="Enriqueta"/>
            </a:endParaRPr>
          </a:p>
          <a:p>
            <a:pPr indent="-422264">
              <a:buClr>
                <a:schemeClr val="dk1"/>
              </a:buClr>
              <a:buSzPct val="100000"/>
              <a:buFont typeface="Enriqueta"/>
              <a:buAutoNum type="arabicPeriod"/>
            </a:pPr>
            <a:r>
              <a:rPr lang="en" sz="2000" dirty="0">
                <a:solidFill>
                  <a:schemeClr val="dk1"/>
                </a:solidFill>
                <a:latin typeface="Enriqueta"/>
                <a:ea typeface="Enriqueta"/>
                <a:cs typeface="Enriqueta"/>
                <a:sym typeface="Enriqueta"/>
              </a:rPr>
              <a:t>Community Based Organizations are invited to share direct service opportunities with parents.</a:t>
            </a:r>
            <a:endParaRPr sz="2000" dirty="0">
              <a:solidFill>
                <a:schemeClr val="dk1"/>
              </a:solidFill>
              <a:latin typeface="Enriqueta"/>
              <a:ea typeface="Enriqueta"/>
              <a:cs typeface="Enriqueta"/>
              <a:sym typeface="Enriqueta"/>
            </a:endParaRPr>
          </a:p>
          <a:p>
            <a:pPr indent="-422264">
              <a:buClr>
                <a:schemeClr val="dk1"/>
              </a:buClr>
              <a:buSzPct val="100000"/>
              <a:buFont typeface="Enriqueta"/>
              <a:buAutoNum type="arabicPeriod"/>
            </a:pPr>
            <a:r>
              <a:rPr lang="en" sz="2000" dirty="0">
                <a:solidFill>
                  <a:schemeClr val="dk1"/>
                </a:solidFill>
                <a:latin typeface="Enriqueta"/>
                <a:ea typeface="Enriqueta"/>
                <a:cs typeface="Enriqueta"/>
                <a:sym typeface="Enriqueta"/>
              </a:rPr>
              <a:t>Parents network with other parents of the same language group</a:t>
            </a:r>
            <a:endParaRPr sz="1467" dirty="0">
              <a:solidFill>
                <a:schemeClr val="dk1"/>
              </a:solidFill>
              <a:latin typeface="Enriqueta"/>
              <a:ea typeface="Enriqueta"/>
              <a:cs typeface="Enriqueta"/>
              <a:sym typeface="Enriqueta"/>
            </a:endParaRPr>
          </a:p>
          <a:p>
            <a:pPr marL="0" indent="0">
              <a:spcBef>
                <a:spcPts val="1600"/>
              </a:spcBef>
              <a:spcAft>
                <a:spcPts val="1600"/>
              </a:spcAft>
              <a:buNone/>
            </a:pPr>
            <a:endParaRPr sz="1333" b="1" dirty="0">
              <a:solidFill>
                <a:srgbClr val="000000"/>
              </a:solidFill>
            </a:endParaRPr>
          </a:p>
        </p:txBody>
      </p:sp>
      <p:sp>
        <p:nvSpPr>
          <p:cNvPr id="156" name="Google Shape;156;p24"/>
          <p:cNvSpPr txBox="1">
            <a:spLocks noGrp="1"/>
          </p:cNvSpPr>
          <p:nvPr>
            <p:ph type="title" idx="3"/>
          </p:nvPr>
        </p:nvSpPr>
        <p:spPr>
          <a:xfrm>
            <a:off x="296667" y="1351333"/>
            <a:ext cx="3857600" cy="5251200"/>
          </a:xfrm>
          <a:prstGeom prst="rect">
            <a:avLst/>
          </a:prstGeom>
        </p:spPr>
        <p:txBody>
          <a:bodyPr spcFirstLastPara="1" vert="horz" wrap="square" lIns="121900" tIns="121900" rIns="121900" bIns="121900" rtlCol="0" anchor="t" anchorCtr="0">
            <a:normAutofit/>
          </a:bodyPr>
          <a:lstStyle/>
          <a:p>
            <a:r>
              <a:rPr lang="en"/>
              <a:t> </a:t>
            </a:r>
            <a:endParaRPr/>
          </a:p>
        </p:txBody>
      </p:sp>
      <p:pic>
        <p:nvPicPr>
          <p:cNvPr id="157" name="Google Shape;157;p24">
            <a:extLst>
              <a:ext uri="{C183D7F6-B498-43B3-948B-1728B52AA6E4}">
                <adec:decorative xmlns:adec="http://schemas.microsoft.com/office/drawing/2017/decorative" val="1"/>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52337" y="1722567"/>
            <a:ext cx="3518264" cy="4691935"/>
          </a:xfrm>
          <a:prstGeom prst="rect">
            <a:avLst/>
          </a:prstGeom>
          <a:noFill/>
          <a:ln>
            <a:noFill/>
          </a:ln>
        </p:spPr>
      </p:pic>
      <p:sp>
        <p:nvSpPr>
          <p:cNvPr id="158" name="Google Shape;158;p24"/>
          <p:cNvSpPr txBox="1"/>
          <p:nvPr/>
        </p:nvSpPr>
        <p:spPr>
          <a:xfrm>
            <a:off x="194200" y="869333"/>
            <a:ext cx="3568800" cy="788800"/>
          </a:xfrm>
          <a:prstGeom prst="rect">
            <a:avLst/>
          </a:prstGeom>
          <a:noFill/>
          <a:ln>
            <a:noFill/>
          </a:ln>
        </p:spPr>
        <p:txBody>
          <a:bodyPr spcFirstLastPara="1" wrap="square" lIns="121900" tIns="121900" rIns="121900" bIns="121900" anchor="t" anchorCtr="0">
            <a:noAutofit/>
          </a:bodyPr>
          <a:lstStyle/>
          <a:p>
            <a:pPr algn="ctr"/>
            <a:r>
              <a:rPr lang="en" sz="4000" b="1">
                <a:solidFill>
                  <a:srgbClr val="FFFFFF"/>
                </a:solidFill>
                <a:latin typeface="Montserrat"/>
                <a:ea typeface="Montserrat"/>
                <a:cs typeface="Montserrat"/>
                <a:sym typeface="Montserrat"/>
              </a:rPr>
              <a:t>Meetings</a:t>
            </a:r>
            <a:endParaRPr sz="4000" b="1">
              <a:solidFill>
                <a:srgbClr val="FFFFFF"/>
              </a:solidFill>
              <a:latin typeface="Montserrat"/>
              <a:ea typeface="Montserrat"/>
              <a:cs typeface="Montserrat"/>
              <a:sym typeface="Montserrat"/>
            </a:endParaRPr>
          </a:p>
          <a:p>
            <a:pPr algn="ctr"/>
            <a:endParaRPr sz="4000" b="1">
              <a:solidFill>
                <a:srgbClr val="FFFFFF"/>
              </a:solidFill>
              <a:latin typeface="Montserrat"/>
              <a:ea typeface="Montserrat"/>
              <a:cs typeface="Montserrat"/>
              <a:sym typeface="Montserrat"/>
            </a:endParaRPr>
          </a:p>
        </p:txBody>
      </p:sp>
      <p:sp>
        <p:nvSpPr>
          <p:cNvPr id="159" name="Google Shape;159;p24"/>
          <p:cNvSpPr txBox="1">
            <a:spLocks noGrp="1"/>
          </p:cNvSpPr>
          <p:nvPr>
            <p:ph type="sldNum" idx="12"/>
          </p:nvPr>
        </p:nvSpPr>
        <p:spPr>
          <a:xfrm>
            <a:off x="-8000" y="0"/>
            <a:ext cx="731600" cy="715600"/>
          </a:xfrm>
          <a:prstGeom prst="rect">
            <a:avLst/>
          </a:prstGeom>
        </p:spPr>
        <p:txBody>
          <a:bodyPr spcFirstLastPara="1" vert="horz" wrap="square" lIns="121900" tIns="121900" rIns="121900" bIns="121900" rtlCol="0" anchor="ctr" anchorCtr="0">
            <a:normAutofit/>
          </a:bodyPr>
          <a:lstStyle/>
          <a:p>
            <a:fld id="{00000000-1234-1234-1234-123412341234}" type="slidenum">
              <a:rPr lang="en">
                <a:noFill/>
              </a:rPr>
              <a:pPr/>
              <a:t>85</a:t>
            </a:fld>
            <a:endParaRPr>
              <a:noFill/>
            </a:endParaRPr>
          </a:p>
        </p:txBody>
      </p:sp>
      <p:sp>
        <p:nvSpPr>
          <p:cNvPr id="160" name="Google Shape;160;p24"/>
          <p:cNvSpPr txBox="1">
            <a:spLocks noGrp="1"/>
          </p:cNvSpPr>
          <p:nvPr>
            <p:ph type="title"/>
          </p:nvPr>
        </p:nvSpPr>
        <p:spPr>
          <a:xfrm>
            <a:off x="8770767" y="84000"/>
            <a:ext cx="3227600" cy="547600"/>
          </a:xfrm>
          <a:prstGeom prst="rect">
            <a:avLst/>
          </a:prstGeom>
        </p:spPr>
        <p:txBody>
          <a:bodyPr spcFirstLastPara="1" vert="horz" wrap="square" lIns="121900" tIns="121900" rIns="121900" bIns="121900" rtlCol="0" anchor="t" anchorCtr="0">
            <a:normAutofit fontScale="90000"/>
          </a:bodyPr>
          <a:lstStyle/>
          <a:p>
            <a:r>
              <a:rPr lang="en" b="1">
                <a:solidFill>
                  <a:srgbClr val="E54F00"/>
                </a:solidFill>
                <a:latin typeface="Montserrat"/>
                <a:ea typeface="Montserrat"/>
                <a:cs typeface="Montserrat"/>
                <a:sym typeface="Montserrat"/>
              </a:rPr>
              <a:t>ELACs</a:t>
            </a:r>
            <a:endParaRPr b="1">
              <a:solidFill>
                <a:srgbClr val="E54F00"/>
              </a:solidFill>
              <a:latin typeface="Montserrat"/>
              <a:ea typeface="Montserrat"/>
              <a:cs typeface="Montserrat"/>
              <a:sym typeface="Montserrat"/>
            </a:endParaRPr>
          </a:p>
        </p:txBody>
      </p:sp>
      <p:sp>
        <p:nvSpPr>
          <p:cNvPr id="161" name="Google Shape;161;p24"/>
          <p:cNvSpPr txBox="1">
            <a:spLocks noGrp="1"/>
          </p:cNvSpPr>
          <p:nvPr>
            <p:ph type="title" idx="3"/>
          </p:nvPr>
        </p:nvSpPr>
        <p:spPr>
          <a:xfrm>
            <a:off x="849533" y="97033"/>
            <a:ext cx="3085600" cy="618400"/>
          </a:xfrm>
          <a:prstGeom prst="rect">
            <a:avLst/>
          </a:prstGeom>
        </p:spPr>
        <p:txBody>
          <a:bodyPr spcFirstLastPara="1" vert="horz" wrap="square" lIns="121900" tIns="121900" rIns="121900" bIns="121900" rtlCol="0" anchor="t" anchorCtr="0">
            <a:normAutofit/>
          </a:bodyPr>
          <a:lstStyle/>
          <a:p>
            <a:r>
              <a:rPr lang="en"/>
              <a:t>Boston Public Schools</a:t>
            </a:r>
            <a:endParaRPr/>
          </a:p>
          <a:p>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946F2-3705-471E-84DC-A0E039FC696A}"/>
              </a:ext>
            </a:extLst>
          </p:cNvPr>
          <p:cNvSpPr txBox="1">
            <a:spLocks noGrp="1"/>
          </p:cNvSpPr>
          <p:nvPr>
            <p:ph type="title" idx="4294967295"/>
          </p:nvPr>
        </p:nvSpPr>
        <p:spPr>
          <a:xfrm>
            <a:off x="2714919" y="2187018"/>
            <a:ext cx="8361576"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Networking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chemeClr val="tx1"/>
                </a:solidFill>
                <a:effectLst/>
                <a:uLnTx/>
                <a:uFillTx/>
                <a:latin typeface="+mn-lt"/>
                <a:ea typeface="+mn-ea"/>
                <a:cs typeface="+mn-cs"/>
              </a:rPr>
              <a:t>Parents with Parents/District with Districts</a:t>
            </a:r>
          </a:p>
        </p:txBody>
      </p:sp>
      <p:pic>
        <p:nvPicPr>
          <p:cNvPr id="4" name="Picture 3" descr="Interpretation Icon">
            <a:extLst>
              <a:ext uri="{FF2B5EF4-FFF2-40B4-BE49-F238E27FC236}">
                <a16:creationId xmlns:a16="http://schemas.microsoft.com/office/drawing/2014/main" id="{1397F483-C3F9-4CDA-B9E5-59767BB4FA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0360" y="5181756"/>
            <a:ext cx="1540079" cy="1391205"/>
          </a:xfrm>
          <a:prstGeom prst="rect">
            <a:avLst/>
          </a:prstGeom>
          <a:effectLst>
            <a:glow rad="101600">
              <a:schemeClr val="accent4">
                <a:satMod val="175000"/>
                <a:alpha val="40000"/>
              </a:schemeClr>
            </a:glow>
          </a:effectLst>
        </p:spPr>
      </p:pic>
    </p:spTree>
    <p:extLst>
      <p:ext uri="{BB962C8B-B14F-4D97-AF65-F5344CB8AC3E}">
        <p14:creationId xmlns:p14="http://schemas.microsoft.com/office/powerpoint/2010/main" val="1856736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69E49-7009-4E31-9A2E-1F531BE40B6E}"/>
              </a:ext>
            </a:extLst>
          </p:cNvPr>
          <p:cNvSpPr>
            <a:spLocks noGrp="1"/>
          </p:cNvSpPr>
          <p:nvPr>
            <p:ph type="title"/>
          </p:nvPr>
        </p:nvSpPr>
        <p:spPr/>
        <p:txBody>
          <a:bodyPr/>
          <a:lstStyle/>
          <a:p>
            <a:r>
              <a:rPr lang="en-US"/>
              <a:t>Families with Family Networking</a:t>
            </a:r>
          </a:p>
        </p:txBody>
      </p:sp>
      <p:sp>
        <p:nvSpPr>
          <p:cNvPr id="3" name="Content Placeholder 2">
            <a:extLst>
              <a:ext uri="{FF2B5EF4-FFF2-40B4-BE49-F238E27FC236}">
                <a16:creationId xmlns:a16="http://schemas.microsoft.com/office/drawing/2014/main" id="{90A917A2-4C43-4015-89BD-01A49CFC63F0}"/>
              </a:ext>
            </a:extLst>
          </p:cNvPr>
          <p:cNvSpPr>
            <a:spLocks noGrp="1"/>
          </p:cNvSpPr>
          <p:nvPr>
            <p:ph idx="1"/>
          </p:nvPr>
        </p:nvSpPr>
        <p:spPr/>
        <p:txBody>
          <a:bodyPr/>
          <a:lstStyle/>
          <a:p>
            <a:pPr lvl="0" fontAlgn="base">
              <a:spcBef>
                <a:spcPts val="0"/>
              </a:spcBef>
              <a:spcAft>
                <a:spcPts val="0"/>
              </a:spcAft>
              <a:buSzPts val="1000"/>
              <a:tabLst>
                <a:tab pos="457200" algn="l"/>
              </a:tabLst>
            </a:pPr>
            <a:r>
              <a:rPr lang="en-US" sz="3200">
                <a:solidFill>
                  <a:srgbClr val="101D34"/>
                </a:solidFill>
                <a:effectLst/>
                <a:latin typeface="Arial" panose="020B0604020202020204" pitchFamily="34" charset="0"/>
              </a:rPr>
              <a:t>If you feel comfortable sharing your contact information, please enter it on the form in the chat </a:t>
            </a:r>
            <a:endParaRPr lang="en-US" sz="4800">
              <a:solidFill>
                <a:srgbClr val="E38526"/>
              </a:solidFill>
              <a:effectLst/>
            </a:endParaRPr>
          </a:p>
          <a:p>
            <a:pPr lvl="0" fontAlgn="base">
              <a:spcBef>
                <a:spcPts val="0"/>
              </a:spcBef>
              <a:spcAft>
                <a:spcPts val="0"/>
              </a:spcAft>
              <a:buSzPts val="1000"/>
              <a:tabLst>
                <a:tab pos="457200" algn="l"/>
              </a:tabLst>
            </a:pPr>
            <a:r>
              <a:rPr lang="en-US" sz="3200">
                <a:solidFill>
                  <a:srgbClr val="101D34"/>
                </a:solidFill>
                <a:effectLst/>
                <a:latin typeface="Arial" panose="020B0604020202020204" pitchFamily="34" charset="0"/>
              </a:rPr>
              <a:t>Creating a community and monthly check-ins</a:t>
            </a:r>
            <a:endParaRPr lang="en-US" sz="4800">
              <a:solidFill>
                <a:srgbClr val="E38526"/>
              </a:solidFill>
              <a:effectLst/>
            </a:endParaRPr>
          </a:p>
          <a:p>
            <a:pPr lvl="0" fontAlgn="base">
              <a:spcBef>
                <a:spcPts val="0"/>
              </a:spcBef>
              <a:spcAft>
                <a:spcPts val="0"/>
              </a:spcAft>
              <a:buSzPts val="1000"/>
              <a:tabLst>
                <a:tab pos="457200" algn="l"/>
              </a:tabLst>
            </a:pPr>
            <a:r>
              <a:rPr lang="en-US" sz="3200">
                <a:solidFill>
                  <a:srgbClr val="101D34"/>
                </a:solidFill>
                <a:effectLst/>
                <a:latin typeface="Arial" panose="020B0604020202020204" pitchFamily="34" charset="0"/>
              </a:rPr>
              <a:t>Leading, recruiting and creating a trusting, safe environment</a:t>
            </a:r>
            <a:endParaRPr lang="en-US" sz="4800">
              <a:solidFill>
                <a:srgbClr val="E38526"/>
              </a:solidFill>
              <a:effectLst/>
            </a:endParaRPr>
          </a:p>
          <a:p>
            <a:pPr lvl="0" fontAlgn="base">
              <a:spcBef>
                <a:spcPts val="0"/>
              </a:spcBef>
              <a:spcAft>
                <a:spcPts val="0"/>
              </a:spcAft>
              <a:buSzPts val="1000"/>
              <a:tabLst>
                <a:tab pos="457200" algn="l"/>
              </a:tabLst>
            </a:pPr>
            <a:r>
              <a:rPr lang="en-US" sz="3200">
                <a:solidFill>
                  <a:srgbClr val="101D34"/>
                </a:solidFill>
                <a:effectLst/>
                <a:latin typeface="Arial" panose="020B0604020202020204" pitchFamily="34" charset="0"/>
              </a:rPr>
              <a:t>Adult Learning - facilitation moves, tips and strategies</a:t>
            </a:r>
            <a:endParaRPr lang="en-US" sz="4800">
              <a:solidFill>
                <a:srgbClr val="E38526"/>
              </a:solidFill>
              <a:effectLst/>
            </a:endParaRPr>
          </a:p>
          <a:p>
            <a:pPr lvl="0" fontAlgn="base">
              <a:spcBef>
                <a:spcPts val="0"/>
              </a:spcBef>
              <a:spcAft>
                <a:spcPts val="0"/>
              </a:spcAft>
              <a:buSzPts val="1000"/>
              <a:tabLst>
                <a:tab pos="457200" algn="l"/>
              </a:tabLst>
            </a:pPr>
            <a:r>
              <a:rPr lang="en-US" sz="3200">
                <a:solidFill>
                  <a:srgbClr val="101D34"/>
                </a:solidFill>
                <a:effectLst/>
                <a:latin typeface="Arial" panose="020B0604020202020204" pitchFamily="34" charset="0"/>
              </a:rPr>
              <a:t>Challenges and opportunities</a:t>
            </a:r>
            <a:endParaRPr lang="en-US" sz="4800">
              <a:solidFill>
                <a:srgbClr val="E38526"/>
              </a:solidFill>
              <a:effectLst/>
            </a:endParaRPr>
          </a:p>
          <a:p>
            <a:pPr marL="342900" lvl="0" indent="-342900" fontAlgn="base">
              <a:spcBef>
                <a:spcPts val="0"/>
              </a:spcBef>
              <a:spcAft>
                <a:spcPts val="0"/>
              </a:spcAft>
              <a:buSzPts val="1000"/>
              <a:buFont typeface="Symbol" panose="05050102010706020507" pitchFamily="18" charset="2"/>
              <a:buChar char=""/>
              <a:tabLst>
                <a:tab pos="457200" algn="l"/>
              </a:tabLst>
            </a:pPr>
            <a:endParaRPr lang="en-US" sz="3200">
              <a:solidFill>
                <a:srgbClr val="101D34"/>
              </a:solidFill>
              <a:effectLst/>
              <a:latin typeface="Arial" panose="020B0604020202020204" pitchFamily="34" charset="0"/>
            </a:endParaRPr>
          </a:p>
          <a:p>
            <a:pPr marL="342900" lvl="0" indent="-342900" fontAlgn="base">
              <a:spcBef>
                <a:spcPts val="0"/>
              </a:spcBef>
              <a:spcAft>
                <a:spcPts val="0"/>
              </a:spcAft>
              <a:buSzPts val="1000"/>
              <a:buFont typeface="Symbol" panose="05050102010706020507" pitchFamily="18" charset="2"/>
              <a:buChar char=""/>
              <a:tabLst>
                <a:tab pos="457200" algn="l"/>
              </a:tabLst>
            </a:pPr>
            <a:r>
              <a:rPr lang="en-US" sz="3200">
                <a:solidFill>
                  <a:srgbClr val="101D34"/>
                </a:solidFill>
                <a:effectLst/>
                <a:latin typeface="Arial" panose="020B0604020202020204" pitchFamily="34" charset="0"/>
              </a:rPr>
              <a:t>Questions? </a:t>
            </a:r>
            <a:r>
              <a:rPr lang="en-US" sz="3200" u="sng">
                <a:solidFill>
                  <a:srgbClr val="101D34"/>
                </a:solidFill>
                <a:effectLst/>
                <a:latin typeface="Arial" panose="020B0604020202020204" pitchFamily="34" charset="0"/>
                <a:hlinkClick r:id="rId2"/>
              </a:rPr>
              <a:t>aparker@fcsn.org</a:t>
            </a:r>
            <a:endParaRPr lang="en-US" sz="4800">
              <a:solidFill>
                <a:srgbClr val="E38526"/>
              </a:solidFill>
              <a:effectLst/>
            </a:endParaRPr>
          </a:p>
        </p:txBody>
      </p:sp>
      <p:sp>
        <p:nvSpPr>
          <p:cNvPr id="4" name="Slide Number Placeholder 3">
            <a:extLst>
              <a:ext uri="{FF2B5EF4-FFF2-40B4-BE49-F238E27FC236}">
                <a16:creationId xmlns:a16="http://schemas.microsoft.com/office/drawing/2014/main" id="{7F578667-9A7C-4DDD-9B3F-754518B695DA}"/>
              </a:ext>
            </a:extLst>
          </p:cNvPr>
          <p:cNvSpPr>
            <a:spLocks noGrp="1"/>
          </p:cNvSpPr>
          <p:nvPr>
            <p:ph type="sldNum" sz="quarter" idx="12"/>
          </p:nvPr>
        </p:nvSpPr>
        <p:spPr/>
        <p:txBody>
          <a:bodyPr/>
          <a:lstStyle/>
          <a:p>
            <a:fld id="{FF27229C-EC7B-4063-A33B-28A5E87E32ED}" type="slidenum">
              <a:rPr lang="zh-CN" altLang="en-US" smtClean="0"/>
              <a:pPr/>
              <a:t>87</a:t>
            </a:fld>
            <a:endParaRPr lang="zh-CN" altLang="en-US"/>
          </a:p>
        </p:txBody>
      </p:sp>
    </p:spTree>
    <p:extLst>
      <p:ext uri="{BB962C8B-B14F-4D97-AF65-F5344CB8AC3E}">
        <p14:creationId xmlns:p14="http://schemas.microsoft.com/office/powerpoint/2010/main" val="13975296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978A-A6E6-4273-B069-485471F6924E}"/>
              </a:ext>
            </a:extLst>
          </p:cNvPr>
          <p:cNvSpPr>
            <a:spLocks noGrp="1"/>
          </p:cNvSpPr>
          <p:nvPr>
            <p:ph type="title"/>
          </p:nvPr>
        </p:nvSpPr>
        <p:spPr/>
        <p:txBody>
          <a:bodyPr/>
          <a:lstStyle/>
          <a:p>
            <a:r>
              <a:rPr lang="en-US"/>
              <a:t>Districts with Districts Networking</a:t>
            </a:r>
          </a:p>
        </p:txBody>
      </p:sp>
      <p:sp>
        <p:nvSpPr>
          <p:cNvPr id="3" name="Content Placeholder 2">
            <a:extLst>
              <a:ext uri="{FF2B5EF4-FFF2-40B4-BE49-F238E27FC236}">
                <a16:creationId xmlns:a16="http://schemas.microsoft.com/office/drawing/2014/main" id="{AFB393DF-829C-4292-9D37-ABE52B1F7B6A}"/>
              </a:ext>
            </a:extLst>
          </p:cNvPr>
          <p:cNvSpPr>
            <a:spLocks noGrp="1"/>
          </p:cNvSpPr>
          <p:nvPr>
            <p:ph idx="1"/>
          </p:nvPr>
        </p:nvSpPr>
        <p:spPr/>
        <p:txBody>
          <a:bodyPr/>
          <a:lstStyle/>
          <a:p>
            <a:pPr marL="342900" marR="0" lvl="0" indent="-342900">
              <a:spcBef>
                <a:spcPts val="0"/>
              </a:spcBef>
              <a:spcAft>
                <a:spcPts val="0"/>
              </a:spcAft>
              <a:buFont typeface="+mj-lt"/>
              <a:buAutoNum type="arabicPeriod"/>
            </a:pPr>
            <a:r>
              <a:rPr lang="en-US" sz="3200">
                <a:effectLst/>
                <a:latin typeface="Calibri" panose="020F0502020204030204" pitchFamily="34" charset="0"/>
                <a:ea typeface="Calibri" panose="020F0502020204030204" pitchFamily="34" charset="0"/>
                <a:cs typeface="Times New Roman" panose="02020603050405020304" pitchFamily="18" charset="0"/>
              </a:rPr>
              <a:t>How has the ELPAC helped make changes in your district or school?</a:t>
            </a:r>
          </a:p>
          <a:p>
            <a:pPr marL="342900" marR="0" lvl="0" indent="-342900">
              <a:spcBef>
                <a:spcPts val="0"/>
              </a:spcBef>
              <a:spcAft>
                <a:spcPts val="0"/>
              </a:spcAft>
              <a:buFont typeface="+mj-lt"/>
              <a:buAutoNum type="arabicPeriod"/>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3200">
                <a:effectLst/>
                <a:latin typeface="Calibri" panose="020F0502020204030204" pitchFamily="34" charset="0"/>
                <a:ea typeface="Calibri" panose="020F0502020204030204" pitchFamily="34" charset="0"/>
                <a:cs typeface="Times New Roman" panose="02020603050405020304" pitchFamily="18" charset="0"/>
              </a:rPr>
              <a:t>How does your district support and empower ELPAC members?</a:t>
            </a:r>
          </a:p>
          <a:p>
            <a:pPr marL="342900" marR="0" lvl="0" indent="-342900">
              <a:spcBef>
                <a:spcPts val="0"/>
              </a:spcBef>
              <a:spcAft>
                <a:spcPts val="0"/>
              </a:spcAft>
              <a:buFont typeface="+mj-lt"/>
              <a:buAutoNum type="arabicPeriod"/>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3200">
                <a:effectLst/>
                <a:latin typeface="Calibri" panose="020F0502020204030204" pitchFamily="34" charset="0"/>
                <a:ea typeface="Calibri" panose="020F0502020204030204" pitchFamily="34" charset="0"/>
                <a:cs typeface="Times New Roman" panose="02020603050405020304" pitchFamily="18" charset="0"/>
              </a:rPr>
              <a:t>What have you heard today that yo</a:t>
            </a:r>
            <a:r>
              <a:rPr lang="en-US">
                <a:latin typeface="Calibri" panose="020F0502020204030204" pitchFamily="34" charset="0"/>
                <a:ea typeface="Calibri" panose="020F0502020204030204" pitchFamily="34" charset="0"/>
                <a:cs typeface="Times New Roman" panose="02020603050405020304" pitchFamily="18" charset="0"/>
              </a:rPr>
              <a:t>u’d like to follow up with your district ELPAC and/or families?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F0430B36-2A26-42B4-B500-0160EB72F962}"/>
              </a:ext>
            </a:extLst>
          </p:cNvPr>
          <p:cNvSpPr>
            <a:spLocks noGrp="1"/>
          </p:cNvSpPr>
          <p:nvPr>
            <p:ph type="sldNum" sz="quarter" idx="12"/>
          </p:nvPr>
        </p:nvSpPr>
        <p:spPr/>
        <p:txBody>
          <a:bodyPr/>
          <a:lstStyle/>
          <a:p>
            <a:fld id="{FF27229C-EC7B-4063-A33B-28A5E87E32ED}" type="slidenum">
              <a:rPr lang="zh-CN" altLang="en-US" smtClean="0"/>
              <a:pPr/>
              <a:t>88</a:t>
            </a:fld>
            <a:endParaRPr lang="zh-CN" altLang="en-US"/>
          </a:p>
        </p:txBody>
      </p:sp>
    </p:spTree>
    <p:extLst>
      <p:ext uri="{BB962C8B-B14F-4D97-AF65-F5344CB8AC3E}">
        <p14:creationId xmlns:p14="http://schemas.microsoft.com/office/powerpoint/2010/main" val="2974551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E946F2-3705-471E-84DC-A0E039FC696A}"/>
              </a:ext>
            </a:extLst>
          </p:cNvPr>
          <p:cNvSpPr txBox="1">
            <a:spLocks noGrp="1"/>
          </p:cNvSpPr>
          <p:nvPr>
            <p:ph type="title" idx="4294967295"/>
          </p:nvPr>
        </p:nvSpPr>
        <p:spPr>
          <a:xfrm>
            <a:off x="2714919" y="2187018"/>
            <a:ext cx="836157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Share out, Next Steps, Survey</a:t>
            </a:r>
            <a:endParaRPr kumimoji="0" lang="en-US" sz="3200" b="0" i="1"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776554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a:latin typeface="Segoe SemiBold" panose="020B0703040204020203" pitchFamily="34" charset="0"/>
                <a:cs typeface="Segoe SemiBold" panose="020B0703040204020203" pitchFamily="34" charset="0"/>
              </a:rPr>
              <a:t>ELPAC Convening</a:t>
            </a:r>
            <a:endParaRPr lang="en-US"/>
          </a:p>
        </p:txBody>
      </p:sp>
      <p:sp>
        <p:nvSpPr>
          <p:cNvPr id="3" name="Subtitle 2"/>
          <p:cNvSpPr>
            <a:spLocks noGrp="1"/>
          </p:cNvSpPr>
          <p:nvPr>
            <p:ph type="subTitle" idx="1"/>
          </p:nvPr>
        </p:nvSpPr>
        <p:spPr/>
        <p:txBody>
          <a:bodyPr/>
          <a:lstStyle/>
          <a:p>
            <a:r>
              <a:rPr lang="en-US" altLang="zh-CN"/>
              <a:t>February 9, 2021</a:t>
            </a:r>
            <a:endParaRPr lang="zh-C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AFC36B0-4AD1-44AB-96C1-76527DDE7F8C}"/>
              </a:ext>
            </a:extLst>
          </p:cNvPr>
          <p:cNvSpPr txBox="1">
            <a:spLocks noGrp="1"/>
          </p:cNvSpPr>
          <p:nvPr>
            <p:ph type="title" idx="4294967295"/>
          </p:nvPr>
        </p:nvSpPr>
        <p:spPr>
          <a:xfrm>
            <a:off x="0" y="963497"/>
            <a:ext cx="12191999" cy="18620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noFill/>
                </a:ln>
                <a:solidFill>
                  <a:prstClr val="white"/>
                </a:solidFill>
                <a:effectLst/>
                <a:uLnTx/>
                <a:uFillTx/>
                <a:latin typeface="Segoe SemiBold" panose="020B0703040204020203" pitchFamily="34" charset="0"/>
                <a:ea typeface="Segoe UI Black" panose="020B0A02040204020203" pitchFamily="34" charset="0"/>
                <a:cs typeface="Segoe SemiBold" panose="020B0703040204020203" pitchFamily="34" charset="0"/>
              </a:rPr>
              <a:t>THANK YOU</a:t>
            </a:r>
            <a:endParaRPr kumimoji="0" lang="zh-CN" altLang="en-US" sz="11500" b="0" i="0" u="none" strike="noStrike" kern="1200" cap="none" spc="0" normalizeH="0" baseline="0" noProof="0" dirty="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10" name="图片 9" descr="email icon">
            <a:extLst>
              <a:ext uri="{FF2B5EF4-FFF2-40B4-BE49-F238E27FC236}">
                <a16:creationId xmlns:a16="http://schemas.microsoft.com/office/drawing/2014/main" id="{29115377-BD10-4D4C-A9C7-0FAEFD1333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060" t="19266" r="18307" b="28003"/>
          <a:stretch/>
        </p:blipFill>
        <p:spPr>
          <a:xfrm>
            <a:off x="6163708" y="3955134"/>
            <a:ext cx="423731" cy="374688"/>
          </a:xfrm>
          <a:prstGeom prst="rect">
            <a:avLst/>
          </a:prstGeom>
        </p:spPr>
      </p:pic>
      <p:sp>
        <p:nvSpPr>
          <p:cNvPr id="11" name="文本框 10">
            <a:extLst>
              <a:ext uri="{FF2B5EF4-FFF2-40B4-BE49-F238E27FC236}">
                <a16:creationId xmlns:a16="http://schemas.microsoft.com/office/drawing/2014/main" id="{7702F5C2-4DC0-4CA8-AF5F-AA20DC05FA81}"/>
              </a:ext>
            </a:extLst>
          </p:cNvPr>
          <p:cNvSpPr txBox="1"/>
          <p:nvPr/>
        </p:nvSpPr>
        <p:spPr>
          <a:xfrm>
            <a:off x="6557211" y="3955134"/>
            <a:ext cx="40360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EL@doe.mass.edu</a:t>
            </a:r>
            <a:endParaRPr kumimoji="0" lang="zh-CN" altLang="en-US"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13" name="图片 12" descr="website icon">
            <a:extLst>
              <a:ext uri="{FF2B5EF4-FFF2-40B4-BE49-F238E27FC236}">
                <a16:creationId xmlns:a16="http://schemas.microsoft.com/office/drawing/2014/main" id="{130DF23C-95E6-48AF-A183-DB17A7C7D4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847" t="18945" r="20669" b="17724"/>
          <a:stretch/>
        </p:blipFill>
        <p:spPr>
          <a:xfrm>
            <a:off x="1953995" y="4355244"/>
            <a:ext cx="439476" cy="520388"/>
          </a:xfrm>
          <a:prstGeom prst="rect">
            <a:avLst/>
          </a:prstGeom>
        </p:spPr>
      </p:pic>
      <p:sp>
        <p:nvSpPr>
          <p:cNvPr id="14" name="文本框 13">
            <a:extLst>
              <a:ext uri="{FF2B5EF4-FFF2-40B4-BE49-F238E27FC236}">
                <a16:creationId xmlns:a16="http://schemas.microsoft.com/office/drawing/2014/main" id="{A2246D95-2355-47E1-9E27-1351EA05075A}"/>
              </a:ext>
            </a:extLst>
          </p:cNvPr>
          <p:cNvSpPr txBox="1"/>
          <p:nvPr/>
        </p:nvSpPr>
        <p:spPr>
          <a:xfrm>
            <a:off x="2320907" y="4415383"/>
            <a:ext cx="30134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www.doe.mass.edu</a:t>
            </a:r>
            <a:endParaRPr kumimoji="0" lang="zh-CN" altLang="en-US"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16" name="图片 15" descr="address icon">
            <a:extLst>
              <a:ext uri="{FF2B5EF4-FFF2-40B4-BE49-F238E27FC236}">
                <a16:creationId xmlns:a16="http://schemas.microsoft.com/office/drawing/2014/main" id="{3155BFC2-CE51-4BB4-882C-F8ADA0A7E54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5639" t="15745" r="18234" b="17372"/>
          <a:stretch/>
        </p:blipFill>
        <p:spPr>
          <a:xfrm flipH="1">
            <a:off x="6130764" y="4329822"/>
            <a:ext cx="439479" cy="444494"/>
          </a:xfrm>
          <a:prstGeom prst="rect">
            <a:avLst/>
          </a:prstGeom>
        </p:spPr>
      </p:pic>
      <p:sp>
        <p:nvSpPr>
          <p:cNvPr id="17" name="文本框 16">
            <a:extLst>
              <a:ext uri="{FF2B5EF4-FFF2-40B4-BE49-F238E27FC236}">
                <a16:creationId xmlns:a16="http://schemas.microsoft.com/office/drawing/2014/main" id="{5D838ABB-2920-4CCA-BBF1-F1299182F9FE}"/>
              </a:ext>
            </a:extLst>
          </p:cNvPr>
          <p:cNvSpPr txBox="1"/>
          <p:nvPr/>
        </p:nvSpPr>
        <p:spPr>
          <a:xfrm>
            <a:off x="6557211" y="4400381"/>
            <a:ext cx="5039189" cy="3999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rPr>
              <a:t>75 Pleasant Street, Malden, MA 02148</a:t>
            </a:r>
            <a:endParaRPr kumimoji="0" lang="zh-CN" altLang="en-US" sz="2000" b="0" i="0" u="none" strike="noStrike" kern="1200" cap="none" spc="0" normalizeH="0" baseline="0" noProof="0">
              <a:ln>
                <a:noFill/>
              </a:ln>
              <a:solidFill>
                <a:prstClr val="white"/>
              </a:solidFill>
              <a:effectLst/>
              <a:uLnTx/>
              <a:uFillTx/>
              <a:latin typeface="Segoe SemiBold" panose="020B0703040204020203" pitchFamily="34" charset="0"/>
              <a:ea typeface="+mn-ea"/>
              <a:cs typeface="Segoe SemiBold" panose="020B0703040204020203" pitchFamily="34" charset="0"/>
            </a:endParaRPr>
          </a:p>
        </p:txBody>
      </p:sp>
      <p:pic>
        <p:nvPicPr>
          <p:cNvPr id="18" name="图片 12" descr="website icon">
            <a:extLst>
              <a:ext uri="{FF2B5EF4-FFF2-40B4-BE49-F238E27FC236}">
                <a16:creationId xmlns:a16="http://schemas.microsoft.com/office/drawing/2014/main" id="{E7C232FF-F4E3-466E-A270-C733D1FFDA4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847" t="18945" r="20669" b="17724"/>
          <a:stretch/>
        </p:blipFill>
        <p:spPr>
          <a:xfrm>
            <a:off x="1940963" y="3894995"/>
            <a:ext cx="439476" cy="520388"/>
          </a:xfrm>
          <a:prstGeom prst="rect">
            <a:avLst/>
          </a:prstGeom>
        </p:spPr>
      </p:pic>
      <p:sp>
        <p:nvSpPr>
          <p:cNvPr id="2" name="TextBox 1">
            <a:extLst>
              <a:ext uri="{FF2B5EF4-FFF2-40B4-BE49-F238E27FC236}">
                <a16:creationId xmlns:a16="http://schemas.microsoft.com/office/drawing/2014/main" id="{9EB47F7A-825B-4CE9-928F-A083F2AA6C0E}"/>
              </a:ext>
            </a:extLst>
          </p:cNvPr>
          <p:cNvSpPr txBox="1"/>
          <p:nvPr/>
        </p:nvSpPr>
        <p:spPr>
          <a:xfrm>
            <a:off x="2995863" y="3149655"/>
            <a:ext cx="62919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mn-cs"/>
              </a:rPr>
              <a:t>The Office of Language Acquisition (OLA) </a:t>
            </a:r>
          </a:p>
        </p:txBody>
      </p:sp>
      <p:sp>
        <p:nvSpPr>
          <p:cNvPr id="3" name="TextBox 2">
            <a:extLst>
              <a:ext uri="{FF2B5EF4-FFF2-40B4-BE49-F238E27FC236}">
                <a16:creationId xmlns:a16="http://schemas.microsoft.com/office/drawing/2014/main" id="{68BCAE70-AAA6-4DEB-B606-388BE8557DC3}"/>
              </a:ext>
            </a:extLst>
          </p:cNvPr>
          <p:cNvSpPr txBox="1"/>
          <p:nvPr/>
        </p:nvSpPr>
        <p:spPr>
          <a:xfrm>
            <a:off x="2426158" y="4027100"/>
            <a:ext cx="3517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Semibold"/>
                <a:ea typeface="+mn-ea"/>
                <a:cs typeface="+mn-cs"/>
              </a:rPr>
              <a:t>www.doe.mass.edu/ele/</a:t>
            </a:r>
          </a:p>
        </p:txBody>
      </p:sp>
    </p:spTree>
    <p:extLst>
      <p:ext uri="{BB962C8B-B14F-4D97-AF65-F5344CB8AC3E}">
        <p14:creationId xmlns:p14="http://schemas.microsoft.com/office/powerpoint/2010/main" val="1449180964"/>
      </p:ext>
    </p:extLst>
  </p:cSld>
  <p:clrMapOvr>
    <a:masterClrMapping/>
  </p:clrMapOvr>
</p:sld>
</file>

<file path=ppt/theme/theme1.xml><?xml version="1.0" encoding="utf-8"?>
<a:theme xmlns:a="http://schemas.openxmlformats.org/drawingml/2006/main" name="ESE​​">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E PowerPoint Template 2017">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ESE PowerPoint Template 2017">
  <a:themeElements>
    <a:clrScheme name="ESE color scheme">
      <a:dk1>
        <a:srgbClr val="203B6A"/>
      </a:dk1>
      <a:lt1>
        <a:sysClr val="window" lastClr="FFFFFF"/>
      </a:lt1>
      <a:dk2>
        <a:srgbClr val="203B6A"/>
      </a:dk2>
      <a:lt2>
        <a:srgbClr val="E7E6E6"/>
      </a:lt2>
      <a:accent1>
        <a:srgbClr val="203B6A"/>
      </a:accent1>
      <a:accent2>
        <a:srgbClr val="ED7D31"/>
      </a:accent2>
      <a:accent3>
        <a:srgbClr val="FFC000"/>
      </a:accent3>
      <a:accent4>
        <a:srgbClr val="0563C1"/>
      </a:accent4>
      <a:accent5>
        <a:srgbClr val="00B050"/>
      </a:accent5>
      <a:accent6>
        <a:srgbClr val="FFFF00"/>
      </a:accent6>
      <a:hlink>
        <a:srgbClr val="0563C1"/>
      </a:hlink>
      <a:folHlink>
        <a:srgbClr val="954F72"/>
      </a:folHlink>
    </a:clrScheme>
    <a:fontScheme name="ES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vti_RoutingExistingProperties xmlns="0a4e05da-b9bc-4326-ad73-01ef31b95567" xsi:nil="true"/>
    <_dlc_DocIdPersistId xmlns="733efe1c-5bbe-4968-87dc-d400e65c879f">true</_dlc_DocIdPersistId>
    <_dlc_DocId xmlns="733efe1c-5bbe-4968-87dc-d400e65c879f">DESE-231-70329</_dlc_DocId>
    <_dlc_DocIdUrl xmlns="733efe1c-5bbe-4968-87dc-d400e65c879f">
      <Url>https://sharepoint.doemass.org/ese/webteam/cps/_layouts/DocIdRedir.aspx?ID=DESE-231-70329</Url>
      <Description>DESE-231-70329</Description>
    </_dlc_DocIdUrl>
  </documentManagement>
</p:properties>
</file>

<file path=customXml/item2.xml><?xml version="1.0" encoding="utf-8"?>
<?mso-contentType ?>
<FormTemplates xmlns="http://schemas.microsoft.com/sharepoint/v3/contenttype/forms">
  <Display>DocumentLibraryForm</Display>
  <Edit>DropOffZoneRoutingForm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24261BFE874874F899C38CF9C771BFF" ma:contentTypeVersion="7" ma:contentTypeDescription="Create a new document." ma:contentTypeScope="" ma:versionID="1a175f6fd76af162c8631baf02b0c7de">
  <xsd:schema xmlns:xsd="http://www.w3.org/2001/XMLSchema" xmlns:xs="http://www.w3.org/2001/XMLSchema" xmlns:p="http://schemas.microsoft.com/office/2006/metadata/properties" xmlns:ns2="0a4e05da-b9bc-4326-ad73-01ef31b95567" xmlns:ns3="733efe1c-5bbe-4968-87dc-d400e65c879f" targetNamespace="http://schemas.microsoft.com/office/2006/metadata/properties" ma:root="true" ma:fieldsID="18e3a758e1be3a571da4157f53c3d381" ns2:_="" ns3:_="">
    <xsd:import namespace="0a4e05da-b9bc-4326-ad73-01ef31b95567"/>
    <xsd:import namespace="733efe1c-5bbe-4968-87dc-d400e65c879f"/>
    <xsd:element name="properties">
      <xsd:complexType>
        <xsd:sequence>
          <xsd:element name="documentManagement">
            <xsd:complexType>
              <xsd:all>
                <xsd:element ref="ns2:_vti_RoutingExistingPropertie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4e05da-b9bc-4326-ad73-01ef31b95567" elementFormDefault="qualified">
    <xsd:import namespace="http://schemas.microsoft.com/office/2006/documentManagement/types"/>
    <xsd:import namespace="http://schemas.microsoft.com/office/infopath/2007/PartnerControls"/>
    <xsd:element name="_vti_RoutingExistingProperties" ma:index="8" nillable="true" ma:displayName="Original Properties" ma:description="" ma:hidden="true" ma:internalName="_vti_RoutingExistingProperti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3efe1c-5bbe-4968-87dc-d400e65c879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dexed="true"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8A784-2040-47CB-B43B-FA289D1521F6}">
  <ds:schemaRefs>
    <ds:schemaRef ds:uri="0a4e05da-b9bc-4326-ad73-01ef31b95567"/>
    <ds:schemaRef ds:uri="http://purl.org/dc/terms/"/>
    <ds:schemaRef ds:uri="733efe1c-5bbe-4968-87dc-d400e65c879f"/>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88D5B5B-70F7-481F-A1FC-9684B5E56F60}">
  <ds:schemaRefs>
    <ds:schemaRef ds:uri="http://schemas.microsoft.com/sharepoint/v3/contenttype/forms"/>
  </ds:schemaRefs>
</ds:datastoreItem>
</file>

<file path=customXml/itemProps3.xml><?xml version="1.0" encoding="utf-8"?>
<ds:datastoreItem xmlns:ds="http://schemas.openxmlformats.org/officeDocument/2006/customXml" ds:itemID="{32A22C29-1ED3-456E-A4AB-4D089679C96C}">
  <ds:schemaRefs>
    <ds:schemaRef ds:uri="http://schemas.microsoft.com/sharepoint/events"/>
  </ds:schemaRefs>
</ds:datastoreItem>
</file>

<file path=customXml/itemProps4.xml><?xml version="1.0" encoding="utf-8"?>
<ds:datastoreItem xmlns:ds="http://schemas.openxmlformats.org/officeDocument/2006/customXml" ds:itemID="{F0BB3CB5-A756-48F6-92A4-45EB46F64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4e05da-b9bc-4326-ad73-01ef31b95567"/>
    <ds:schemaRef ds:uri="733efe1c-5bbe-4968-87dc-d400e65c8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2969</TotalTime>
  <Words>4884</Words>
  <Application>Microsoft Office PowerPoint</Application>
  <PresentationFormat>Widescreen</PresentationFormat>
  <Paragraphs>767</Paragraphs>
  <Slides>90</Slides>
  <Notes>54</Notes>
  <HiddenSlides>0</HiddenSlides>
  <MMClips>0</MMClips>
  <ScaleCrop>false</ScaleCrop>
  <HeadingPairs>
    <vt:vector size="8" baseType="variant">
      <vt:variant>
        <vt:lpstr>Fonts Used</vt:lpstr>
      </vt:variant>
      <vt:variant>
        <vt:i4>33</vt:i4>
      </vt:variant>
      <vt:variant>
        <vt:lpstr>Theme</vt:lpstr>
      </vt:variant>
      <vt:variant>
        <vt:i4>4</vt:i4>
      </vt:variant>
      <vt:variant>
        <vt:lpstr>Embedded OLE Servers</vt:lpstr>
      </vt:variant>
      <vt:variant>
        <vt:i4>1</vt:i4>
      </vt:variant>
      <vt:variant>
        <vt:lpstr>Slide Titles</vt:lpstr>
      </vt:variant>
      <vt:variant>
        <vt:i4>90</vt:i4>
      </vt:variant>
    </vt:vector>
  </HeadingPairs>
  <TitlesOfParts>
    <vt:vector size="128" baseType="lpstr">
      <vt:lpstr>等线</vt:lpstr>
      <vt:lpstr>-apple-system</vt:lpstr>
      <vt:lpstr>Arial</vt:lpstr>
      <vt:lpstr>Avenir</vt:lpstr>
      <vt:lpstr>Avenir Next Condensed</vt:lpstr>
      <vt:lpstr>Baskerville</vt:lpstr>
      <vt:lpstr>Calibri</vt:lpstr>
      <vt:lpstr>Calibri Light</vt:lpstr>
      <vt:lpstr>Century Gothic</vt:lpstr>
      <vt:lpstr>Courier New</vt:lpstr>
      <vt:lpstr>Edwardian Script ITC</vt:lpstr>
      <vt:lpstr>Enriqueta</vt:lpstr>
      <vt:lpstr>Enriqueta Medium</vt:lpstr>
      <vt:lpstr>Enriqueta SemiBold</vt:lpstr>
      <vt:lpstr>Garamond</vt:lpstr>
      <vt:lpstr>Lucida Calligraphy</vt:lpstr>
      <vt:lpstr>Lucida Grande</vt:lpstr>
      <vt:lpstr>Mistral</vt:lpstr>
      <vt:lpstr>Montserrat</vt:lpstr>
      <vt:lpstr>Montserrat Medium</vt:lpstr>
      <vt:lpstr>Montserrat SemiBold</vt:lpstr>
      <vt:lpstr>Open Sans</vt:lpstr>
      <vt:lpstr>Roboto</vt:lpstr>
      <vt:lpstr>Segoe</vt:lpstr>
      <vt:lpstr>Segoe SemiBold</vt:lpstr>
      <vt:lpstr>Segoe UI</vt:lpstr>
      <vt:lpstr>Segoe UI Semibold</vt:lpstr>
      <vt:lpstr>Stone Sans OS ITCTT-SemiIta</vt:lpstr>
      <vt:lpstr>Symbol</vt:lpstr>
      <vt:lpstr>Tahoma</vt:lpstr>
      <vt:lpstr>Trebuchet MS</vt:lpstr>
      <vt:lpstr>TremorITC TT</vt:lpstr>
      <vt:lpstr>Wingdings</vt:lpstr>
      <vt:lpstr>ESE​​</vt:lpstr>
      <vt:lpstr>ESE PowerPoint Template 2017</vt:lpstr>
      <vt:lpstr>1_ESE PowerPoint Template 2017</vt:lpstr>
      <vt:lpstr>Office Theme</vt:lpstr>
      <vt:lpstr>Bitmap Image</vt:lpstr>
      <vt:lpstr>ELPAC Leadership Convening</vt:lpstr>
      <vt:lpstr>Welcome to the first English Learner Parent Advisory Council Leadership Convening</vt:lpstr>
      <vt:lpstr>Day 1: Parents Rights and Opportunities</vt:lpstr>
      <vt:lpstr>Introductions and Data</vt:lpstr>
      <vt:lpstr>Welcome interpreters from JTG, inc.</vt:lpstr>
      <vt:lpstr>Desired Outcomes</vt:lpstr>
      <vt:lpstr>ELPAC Convening Presenters: Day 1</vt:lpstr>
      <vt:lpstr>Introductions &amp; Data Paul Aguiar, Director, Office of Language Acquisition</vt:lpstr>
      <vt:lpstr>ELPAC Convening</vt:lpstr>
      <vt:lpstr>Meet the OLA Staff</vt:lpstr>
      <vt:lpstr>English Learner and First Language Not English Enrollment Data at a Glance</vt:lpstr>
      <vt:lpstr>English Learner Education Program Enrollment at a Glance</vt:lpstr>
      <vt:lpstr>EL Student Indicators: % of Students Making Progress on ACCESS</vt:lpstr>
      <vt:lpstr>Focus on HS: English Learner High School Enrollment Data </vt:lpstr>
      <vt:lpstr>English Learner Dropout Rates</vt:lpstr>
      <vt:lpstr>Data Summary</vt:lpstr>
      <vt:lpstr>If you have questions, please contact the following people</vt:lpstr>
      <vt:lpstr>THANK YOU</vt:lpstr>
      <vt:lpstr>Keynote:  FAMILIES IN MULTILINGUAL CONTEXTS:  Building Together a Bright and Joyful Future for Our Children   Dr. Maria Serpa, Professor Emerita of Education and Special Education at Lesley University</vt:lpstr>
      <vt:lpstr>FAMILIES IN MULTILINGUAL CONTEXTS :  Building a Bright and Joyful Future for Our Dual Language Children in MA</vt:lpstr>
      <vt:lpstr>Please add your language in the chat box if you do not see it here…</vt:lpstr>
      <vt:lpstr>Guiding Questions</vt:lpstr>
      <vt:lpstr>Building a Joyful Future for OUR B-EL Children  (PreK-12 with and without disabilities) </vt:lpstr>
      <vt:lpstr>Commonalities &amp; Differences in Diverse Families Who Have Children with Disabilities</vt:lpstr>
      <vt:lpstr>Where have we been?</vt:lpstr>
      <vt:lpstr>Current Historical Context: EDUCATIONAL MISSION EVOLUTION</vt:lpstr>
      <vt:lpstr>Since Q2 emphasis has been on English Only for B-EL </vt:lpstr>
      <vt:lpstr>Where are we?</vt:lpstr>
      <vt:lpstr>Current Historical Context: EDUCATIONAL MISSION EVOLUTION</vt:lpstr>
      <vt:lpstr>We need to know more and different things. -Darling-Hammond</vt:lpstr>
      <vt:lpstr>What is different/ADDITIONAL in assessment and teaching when the needs of B-EL and B-ELSWDs are to addressed?</vt:lpstr>
      <vt:lpstr>Public education "is a right which must be made available to all on equal terms." U.S. Supreme Court, Brown v. Board of Education (Retrieved  from www.CAST.org June 1,2010) </vt:lpstr>
      <vt:lpstr>    There is no equity of treatment merely by providing students with the same facilities, textbooks, teachers and curriculum; students who do not understand English are effectively foreclosed from any meaningful education.         -US Supreme Court • Lau vs. Nichols (1974)  </vt:lpstr>
      <vt:lpstr> Legal Foundations For B-English Learners with a Disability (B-ELSWDs) </vt:lpstr>
      <vt:lpstr>Language Learning Education Programs MA 2021 Which program can eliminate the B-EL achievement gap?</vt:lpstr>
      <vt:lpstr> PATTERNS OF K-12 ENGLISH LEARNERS’ LONG-TERM ACHIEVEMENT IN NCEs ON STANDARDIZED TESTS IN ENGLISH READING COMPARED ACROSS SIX PROGRAM MODELS  Results aggregated from a series of 4-8 year longitudinal studies from well-implemented, mature programs in five school districts) © Thomas &amp; Collier (1997) </vt:lpstr>
      <vt:lpstr>Research - factors  What does the research indicate about bilingualism in children (with or without disabilities)</vt:lpstr>
      <vt:lpstr>Learning to read only  happens  once in life Cummins 1971</vt:lpstr>
      <vt:lpstr>What is “effective instruction” for the average 3rd grader may be totally inappropriate for the average B-ELL who, nonetheless is in 3rd grade.  Ortiz (2008)</vt:lpstr>
      <vt:lpstr>Josefina Language Barriers</vt:lpstr>
      <vt:lpstr>Language Learning Education Programs MA 2021 Which program can eliminate the B-EL achievement gap?</vt:lpstr>
      <vt:lpstr>FYI:Documentos de investigações recentes em MA</vt:lpstr>
      <vt:lpstr>mserpa@lesley.edu</vt:lpstr>
      <vt:lpstr>Where do we need to go?</vt:lpstr>
      <vt:lpstr>Tod@s  l@s estudiantes pueden aprender  Tod@s @s estudantes podem aprender</vt:lpstr>
      <vt:lpstr>  Need to address equity to ensure:   •grade level achievement in academics for all students How? Two    •learn English(L2) Proficiency   •Social emotional well being and happiness  • Dual language proficiency  </vt:lpstr>
      <vt:lpstr>“There is no excellence without equity” # 1 for some </vt:lpstr>
      <vt:lpstr> ”communication is key to student success and access”   (language barriers are real) EdWeek Spotlight (2020)  </vt:lpstr>
      <vt:lpstr>Victor informed his mother two days ago that he does not want to speak Portuguese (the home language) even though the mother and father do not yet speak English. He said:</vt:lpstr>
      <vt:lpstr>  Em que língua deve falar em casa?   Que idioma debe usted hablar con su hijo o hija en su casa?   What language to use to communicate at home?   </vt:lpstr>
      <vt:lpstr>6 Recommendations for Families in Multilingual Contexts  to Build Joyful Futures for their children</vt:lpstr>
      <vt:lpstr>6 Recommendations to Educators About B-ELs</vt:lpstr>
      <vt:lpstr>Famous Immigrant  Americans from Brazil</vt:lpstr>
      <vt:lpstr>Famous Immigrant Americans from Russia &amp; South Africa</vt:lpstr>
      <vt:lpstr>Famous Americans from a Spanish Speaking Background</vt:lpstr>
      <vt:lpstr>If we want a flower to grow</vt:lpstr>
      <vt:lpstr> Concluindo   Choose one  Write Response in the Chat </vt:lpstr>
      <vt:lpstr>Dialogo </vt:lpstr>
      <vt:lpstr>Thank you</vt:lpstr>
      <vt:lpstr>Prenatal through Grade 12 Family Engagement Framework: Diverse Family Communities Olga Lopez, Family Engagement Specialist-DESE </vt:lpstr>
      <vt:lpstr>Strengthening Partnerships A Framework for Prenatal through  Young Adulthood Family Engagement in Massachusetts  </vt:lpstr>
      <vt:lpstr>Purpose</vt:lpstr>
      <vt:lpstr>Background: MA Family Engagement Coalition</vt:lpstr>
      <vt:lpstr>Framework Design</vt:lpstr>
      <vt:lpstr>Framework Guiding Principles</vt:lpstr>
      <vt:lpstr>Framework Elements</vt:lpstr>
      <vt:lpstr>Strengthening Capacity</vt:lpstr>
      <vt:lpstr>Break</vt:lpstr>
      <vt:lpstr>ELPAC Member Panel  Shrewsbury/Nantucket/Boston</vt:lpstr>
      <vt:lpstr> Shrewsbury Public Schools ELPAC </vt:lpstr>
      <vt:lpstr>When did the Shrewsbury ELPAC start &amp; how often does it meet?</vt:lpstr>
      <vt:lpstr>When did the Shrewsbury ELPAC start &amp; how often does it meet?  continued </vt:lpstr>
      <vt:lpstr> How does Shrewsbury support and empower ELPAC members? and What are our recommendations for starting an ELPAC? </vt:lpstr>
      <vt:lpstr>Shrewsbury ELPAC Norms established by the 2019-20 group and continues for 2020-21 group</vt:lpstr>
      <vt:lpstr>2019-2020 ELPAC goal vs. 2020-21 ELPAC goal</vt:lpstr>
      <vt:lpstr>NANTUCKET PUBLIC SCHOOLS </vt:lpstr>
      <vt:lpstr>NPS ENGLISH LEARNER PARENT ADVISORY COUNCIL </vt:lpstr>
      <vt:lpstr>NPS ELPAC for SY 2020-21 and beyond</vt:lpstr>
      <vt:lpstr>How does NPS support and empower elpac members?</vt:lpstr>
      <vt:lpstr>  Presentation to MA Department of Elementary &amp; Secondary Education ELPAC Leadership Conference  February 9, 2021</vt:lpstr>
      <vt:lpstr>How does Boston Public Schools support and empower ELPAC members? </vt:lpstr>
      <vt:lpstr>How does Boston Public Schools support and empower ELPAC members? </vt:lpstr>
      <vt:lpstr>How does being a DELAC member support my child’s education?  </vt:lpstr>
      <vt:lpstr>How does being a DELAC member support my child’s education?  </vt:lpstr>
      <vt:lpstr>DELAC</vt:lpstr>
      <vt:lpstr>Networking Parents with Parents/District with Districts</vt:lpstr>
      <vt:lpstr>Families with Family Networking</vt:lpstr>
      <vt:lpstr>Districts with Districts Networking</vt:lpstr>
      <vt:lpstr>Share out, Next Steps, Survey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ELPAC Leadership Convening — Day 1 Presentations</dc:title>
  <dc:creator>DESE</dc:creator>
  <cp:lastModifiedBy>Zou, Dong (EOE)</cp:lastModifiedBy>
  <cp:revision>23</cp:revision>
  <dcterms:created xsi:type="dcterms:W3CDTF">2021-02-07T15:03:32Z</dcterms:created>
  <dcterms:modified xsi:type="dcterms:W3CDTF">2021-04-30T23:21:47Z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Apr 30 2021</vt:lpwstr>
  </property>
</Properties>
</file>