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60" r:id="rId6"/>
    <p:sldMasterId id="2147483673" r:id="rId7"/>
    <p:sldMasterId id="2147483685" r:id="rId8"/>
  </p:sldMasterIdLst>
  <p:notesMasterIdLst>
    <p:notesMasterId r:id="rId57"/>
  </p:notesMasterIdLst>
  <p:sldIdLst>
    <p:sldId id="825" r:id="rId9"/>
    <p:sldId id="785" r:id="rId10"/>
    <p:sldId id="1639" r:id="rId11"/>
    <p:sldId id="1640" r:id="rId12"/>
    <p:sldId id="1641" r:id="rId13"/>
    <p:sldId id="1642" r:id="rId14"/>
    <p:sldId id="1643" r:id="rId15"/>
    <p:sldId id="264" r:id="rId16"/>
    <p:sldId id="399" r:id="rId17"/>
    <p:sldId id="423" r:id="rId18"/>
    <p:sldId id="391" r:id="rId19"/>
    <p:sldId id="366" r:id="rId20"/>
    <p:sldId id="352" r:id="rId21"/>
    <p:sldId id="419" r:id="rId22"/>
    <p:sldId id="421" r:id="rId23"/>
    <p:sldId id="422" r:id="rId24"/>
    <p:sldId id="411" r:id="rId25"/>
    <p:sldId id="383" r:id="rId26"/>
    <p:sldId id="1644" r:id="rId27"/>
    <p:sldId id="1645" r:id="rId28"/>
    <p:sldId id="283" r:id="rId29"/>
    <p:sldId id="1646" r:id="rId30"/>
    <p:sldId id="295" r:id="rId31"/>
    <p:sldId id="1647" r:id="rId32"/>
    <p:sldId id="293" r:id="rId33"/>
    <p:sldId id="296" r:id="rId34"/>
    <p:sldId id="297" r:id="rId35"/>
    <p:sldId id="1648" r:id="rId36"/>
    <p:sldId id="1649" r:id="rId37"/>
    <p:sldId id="1650" r:id="rId38"/>
    <p:sldId id="1651" r:id="rId39"/>
    <p:sldId id="1652" r:id="rId40"/>
    <p:sldId id="1653" r:id="rId41"/>
    <p:sldId id="1654" r:id="rId42"/>
    <p:sldId id="1655" r:id="rId43"/>
    <p:sldId id="1656" r:id="rId44"/>
    <p:sldId id="265" r:id="rId45"/>
    <p:sldId id="266" r:id="rId46"/>
    <p:sldId id="1657" r:id="rId47"/>
    <p:sldId id="1658" r:id="rId48"/>
    <p:sldId id="269" r:id="rId49"/>
    <p:sldId id="1659" r:id="rId50"/>
    <p:sldId id="1660" r:id="rId51"/>
    <p:sldId id="272" r:id="rId52"/>
    <p:sldId id="273" r:id="rId53"/>
    <p:sldId id="274" r:id="rId54"/>
    <p:sldId id="1661" r:id="rId55"/>
    <p:sldId id="1662"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4" d="100"/>
          <a:sy n="104" d="100"/>
        </p:scale>
        <p:origin x="138" y="2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slide" Target="slides/slide46.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8" Type="http://schemas.openxmlformats.org/officeDocument/2006/relationships/slideMaster" Target="slideMasters/slideMaster4.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0B6727-7551-4A7C-AC5B-C9C853C85656}" type="datetimeFigureOut">
              <a:rPr lang="en-US" smtClean="0"/>
              <a:t>4/30/2021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D50DE4-6DDB-4998-8B01-09378E80AD23}" type="slidenum">
              <a:rPr lang="en-US" smtClean="0"/>
              <a:t>‹#›</a:t>
            </a:fld>
            <a:endParaRPr lang="en-US"/>
          </a:p>
        </p:txBody>
      </p:sp>
    </p:spTree>
    <p:extLst>
      <p:ext uri="{BB962C8B-B14F-4D97-AF65-F5344CB8AC3E}">
        <p14:creationId xmlns:p14="http://schemas.microsoft.com/office/powerpoint/2010/main" val="2162582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CCD5AF-71CD-4C88-AC55-E7BE057B2D3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565066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txBox="1">
            <a:spLocks noGrp="1" noChangeArrowheads="1"/>
          </p:cNvSpPr>
          <p:nvPr/>
        </p:nvSpPr>
        <p:spPr bwMode="auto">
          <a:xfrm>
            <a:off x="3972560" y="8831265"/>
            <a:ext cx="3037840" cy="465137"/>
          </a:xfrm>
          <a:prstGeom prst="rect">
            <a:avLst/>
          </a:prstGeom>
          <a:noFill/>
          <a:ln w="9525">
            <a:noFill/>
            <a:miter lim="800000"/>
            <a:headEnd/>
            <a:tailEnd/>
          </a:ln>
        </p:spPr>
        <p:txBody>
          <a:bodyPr lIns="91417" tIns="45708" rIns="91417" bIns="45708" anchor="b"/>
          <a:lstStyle/>
          <a:p>
            <a:pPr marL="0" marR="0" lvl="0" indent="0" algn="r" defTabSz="914400" rtl="0" eaLnBrk="0" fontAlgn="base" latinLnBrk="0" hangingPunct="0">
              <a:lnSpc>
                <a:spcPct val="100000"/>
              </a:lnSpc>
              <a:spcBef>
                <a:spcPct val="0"/>
              </a:spcBef>
              <a:spcAft>
                <a:spcPct val="0"/>
              </a:spcAft>
              <a:buClrTx/>
              <a:buSzTx/>
              <a:buFontTx/>
              <a:buNone/>
              <a:tabLst/>
              <a:defRPr/>
            </a:pPr>
            <a:fld id="{C78B77F4-9089-4F67-BA1F-0912AF2EAE18}"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txBox="1">
            <a:spLocks noGrp="1" noChangeArrowheads="1"/>
          </p:cNvSpPr>
          <p:nvPr/>
        </p:nvSpPr>
        <p:spPr bwMode="auto">
          <a:xfrm>
            <a:off x="3972560" y="8831265"/>
            <a:ext cx="3037840" cy="465137"/>
          </a:xfrm>
          <a:prstGeom prst="rect">
            <a:avLst/>
          </a:prstGeom>
          <a:noFill/>
          <a:ln w="9525">
            <a:noFill/>
            <a:miter lim="800000"/>
            <a:headEnd/>
            <a:tailEnd/>
          </a:ln>
        </p:spPr>
        <p:txBody>
          <a:bodyPr lIns="91417" tIns="45708" rIns="91417" bIns="45708" anchor="b"/>
          <a:lstStyle/>
          <a:p>
            <a:pPr marL="0" marR="0" lvl="0" indent="0" algn="r" defTabSz="914400" rtl="0" eaLnBrk="0" fontAlgn="base" latinLnBrk="0" hangingPunct="0">
              <a:lnSpc>
                <a:spcPct val="100000"/>
              </a:lnSpc>
              <a:spcBef>
                <a:spcPct val="0"/>
              </a:spcBef>
              <a:spcAft>
                <a:spcPct val="0"/>
              </a:spcAft>
              <a:buClrTx/>
              <a:buSzTx/>
              <a:buFontTx/>
              <a:buNone/>
              <a:tabLst/>
              <a:defRPr/>
            </a:pPr>
            <a:fld id="{AE811D33-2971-4B20-B037-D9C4595C45A9}"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p:txBody>
          <a:bodyPr/>
          <a:lstStyle/>
          <a:p>
            <a:pPr eaLnBrk="1" hangingPunct="1"/>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txBox="1">
            <a:spLocks noGrp="1" noChangeArrowheads="1"/>
          </p:cNvSpPr>
          <p:nvPr/>
        </p:nvSpPr>
        <p:spPr bwMode="auto">
          <a:xfrm>
            <a:off x="3972560" y="8831265"/>
            <a:ext cx="3037840" cy="465137"/>
          </a:xfrm>
          <a:prstGeom prst="rect">
            <a:avLst/>
          </a:prstGeom>
          <a:noFill/>
          <a:ln w="9525">
            <a:noFill/>
            <a:miter lim="800000"/>
            <a:headEnd/>
            <a:tailEnd/>
          </a:ln>
        </p:spPr>
        <p:txBody>
          <a:bodyPr lIns="91417" tIns="45708" rIns="91417" bIns="45708" anchor="b"/>
          <a:lstStyle/>
          <a:p>
            <a:pPr marL="0" marR="0" lvl="0" indent="0" algn="r" defTabSz="914400" rtl="0" eaLnBrk="0" fontAlgn="base" latinLnBrk="0" hangingPunct="0">
              <a:lnSpc>
                <a:spcPct val="100000"/>
              </a:lnSpc>
              <a:spcBef>
                <a:spcPct val="0"/>
              </a:spcBef>
              <a:spcAft>
                <a:spcPct val="0"/>
              </a:spcAft>
              <a:buClrTx/>
              <a:buSzTx/>
              <a:buFontTx/>
              <a:buNone/>
              <a:tabLst/>
              <a:defRPr/>
            </a:pPr>
            <a:fld id="{AE811D33-2971-4B20-B037-D9C4595C45A9}"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p:txBody>
          <a:bodyPr/>
          <a:lstStyle/>
          <a:p>
            <a:pPr eaLnBrk="1" hangingPunct="1"/>
            <a:endParaRPr lang="en-US" dirty="0"/>
          </a:p>
        </p:txBody>
      </p:sp>
    </p:spTree>
    <p:extLst>
      <p:ext uri="{BB962C8B-B14F-4D97-AF65-F5344CB8AC3E}">
        <p14:creationId xmlns:p14="http://schemas.microsoft.com/office/powerpoint/2010/main" val="3950488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729f5a862_2_141:notes"/>
          <p:cNvSpPr txBox="1">
            <a:spLocks noGrp="1"/>
          </p:cNvSpPr>
          <p:nvPr>
            <p:ph type="body" idx="1"/>
          </p:nvPr>
        </p:nvSpPr>
        <p:spPr>
          <a:xfrm>
            <a:off x="685800" y="4400550"/>
            <a:ext cx="5486400" cy="3600450"/>
          </a:xfrm>
          <a:prstGeom prst="rect">
            <a:avLst/>
          </a:prstGeom>
        </p:spPr>
        <p:txBody>
          <a:bodyPr spcFirstLastPara="1" wrap="square" lIns="89600" tIns="89600" rIns="89600" bIns="89600" anchor="t" anchorCtr="0">
            <a:noAutofit/>
          </a:bodyPr>
          <a:lstStyle/>
          <a:p>
            <a:pPr marL="0" lvl="0" indent="0" algn="l" rtl="0">
              <a:spcBef>
                <a:spcPts val="0"/>
              </a:spcBef>
              <a:spcAft>
                <a:spcPts val="0"/>
              </a:spcAft>
              <a:buNone/>
            </a:pPr>
            <a:endParaRPr/>
          </a:p>
        </p:txBody>
      </p:sp>
      <p:sp>
        <p:nvSpPr>
          <p:cNvPr id="206" name="Google Shape;206;ga729f5a862_2_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a729f5a862_2_277:notes"/>
          <p:cNvSpPr>
            <a:spLocks noGrp="1" noRot="1" noChangeAspect="1"/>
          </p:cNvSpPr>
          <p:nvPr>
            <p:ph type="sldImg" idx="2"/>
          </p:nvPr>
        </p:nvSpPr>
        <p:spPr>
          <a:xfrm>
            <a:off x="777875" y="690563"/>
            <a:ext cx="5702300" cy="32083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ga729f5a862_2_277:notes"/>
          <p:cNvSpPr txBox="1">
            <a:spLocks noGrp="1"/>
          </p:cNvSpPr>
          <p:nvPr>
            <p:ph type="body" idx="1"/>
          </p:nvPr>
        </p:nvSpPr>
        <p:spPr>
          <a:xfrm>
            <a:off x="685800" y="4400550"/>
            <a:ext cx="5486400" cy="360045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None/>
            </a:pPr>
            <a:endParaRPr dirty="0"/>
          </a:p>
        </p:txBody>
      </p:sp>
      <p:sp>
        <p:nvSpPr>
          <p:cNvPr id="360" name="Google Shape;360;ga729f5a862_2_277:notes"/>
          <p:cNvSpPr txBox="1">
            <a:spLocks noGrp="1"/>
          </p:cNvSpPr>
          <p:nvPr>
            <p:ph type="sldNum" idx="12"/>
          </p:nvPr>
        </p:nvSpPr>
        <p:spPr>
          <a:xfrm>
            <a:off x="3884613" y="8685214"/>
            <a:ext cx="2971800" cy="458787"/>
          </a:xfrm>
          <a:prstGeom prst="rect">
            <a:avLst/>
          </a:prstGeom>
          <a:noFill/>
          <a:ln>
            <a:noFill/>
          </a:ln>
        </p:spPr>
        <p:txBody>
          <a:bodyPr spcFirstLastPara="1" wrap="square" lIns="91325" tIns="45650" rIns="91325" bIns="4565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400" b="0" i="0" u="none" strike="noStrike" kern="1200" cap="none" spc="0" normalizeH="0" baseline="0" noProof="0">
                <a:ln>
                  <a:noFill/>
                </a:ln>
                <a:solidFill>
                  <a:prstClr val="black"/>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sz="1400" b="0" i="0" u="none" strike="noStrike" kern="1200" cap="none" spc="0" normalizeH="0" baseline="0" noProof="0">
              <a:ln>
                <a:noFill/>
              </a:ln>
              <a:solidFill>
                <a:prstClr val="black"/>
              </a:solidFill>
              <a:effectLst/>
              <a:uLnTx/>
              <a:uFillTx/>
              <a:latin typeface="等线"/>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a729f5a862_2_1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ga729f5a862_2_187:notes"/>
          <p:cNvSpPr txBox="1">
            <a:spLocks noGrp="1"/>
          </p:cNvSpPr>
          <p:nvPr>
            <p:ph type="body" idx="1"/>
          </p:nvPr>
        </p:nvSpPr>
        <p:spPr>
          <a:xfrm>
            <a:off x="685800" y="4400550"/>
            <a:ext cx="5486400" cy="360045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None/>
            </a:pPr>
            <a:endParaRPr/>
          </a:p>
        </p:txBody>
      </p:sp>
      <p:sp>
        <p:nvSpPr>
          <p:cNvPr id="256" name="Google Shape;256;ga729f5a862_2_187:notes"/>
          <p:cNvSpPr txBox="1">
            <a:spLocks noGrp="1"/>
          </p:cNvSpPr>
          <p:nvPr>
            <p:ph type="sldNum" idx="12"/>
          </p:nvPr>
        </p:nvSpPr>
        <p:spPr>
          <a:xfrm>
            <a:off x="3960744" y="8760164"/>
            <a:ext cx="2971800" cy="458787"/>
          </a:xfrm>
          <a:prstGeom prst="rect">
            <a:avLst/>
          </a:prstGeom>
          <a:noFill/>
          <a:ln>
            <a:noFill/>
          </a:ln>
        </p:spPr>
        <p:txBody>
          <a:bodyPr spcFirstLastPara="1" wrap="square" lIns="91325" tIns="45650" rIns="91325" bIns="4565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400" b="0" i="0" u="none" strike="noStrike" kern="1200" cap="none" spc="0" normalizeH="0" baseline="0" noProof="0">
                <a:ln>
                  <a:noFill/>
                </a:ln>
                <a:solidFill>
                  <a:prstClr val="black"/>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sz="1400" b="0" i="0" u="none" strike="noStrike" kern="1200" cap="none" spc="0" normalizeH="0" baseline="0" noProof="0">
              <a:ln>
                <a:noFill/>
              </a:ln>
              <a:solidFill>
                <a:prstClr val="black"/>
              </a:solidFill>
              <a:effectLst/>
              <a:uLnTx/>
              <a:uFillTx/>
              <a:latin typeface="等线"/>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CCD5AF-71CD-4C88-AC55-E7BE057B2D3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201195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CCD5AF-71CD-4C88-AC55-E7BE057B2D3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927016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b9e579b6a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b9e579b6a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b9e579b6ad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b9e579b6ad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CCD5AF-71CD-4C88-AC55-E7BE057B2D3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361615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b9e579b6ad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b9e579b6ad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ba0a73b20a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ba0a73b20a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ba0a73b20a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ba0a73b20a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b9e579b6ad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b9e579b6ad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b9e579b6ad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b9e579b6ad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b9e579b6ad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b9e579b6ad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ba0a73b20a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ba0a73b20a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b9e579b6ad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b9e579b6ad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b9e579b6ad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b9e579b6ad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ba0a73b20a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ba0a73b20a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03421-2A4E-4E39-B1AC-644CA33430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75903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ba0a73b20a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ba0a73b20a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b9e579b6ad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b9e579b6ad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ba0a73b20a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ba0a73b20a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b9e579b6ad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b9e579b6ad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ba0a73b20a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ba0a73b20a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b9e579b6ad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b9e579b6ad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b9e579b6ad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b9e579b6ad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ba0a73b20a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ba0a73b20a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ba0a73b20a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ba0a73b20a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03421-2A4E-4E39-B1AC-644CA33430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0107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03421-2A4E-4E39-B1AC-644CA33430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7852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03421-2A4E-4E39-B1AC-644CA33430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8384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A3F47DC-7A31-4714-8C00-63C681F83D30}"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39DAC1-E15D-4CB6-A10A-5E24D30C6A85}"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txBox="1">
            <a:spLocks noGrp="1" noChangeArrowheads="1"/>
          </p:cNvSpPr>
          <p:nvPr/>
        </p:nvSpPr>
        <p:spPr bwMode="auto">
          <a:xfrm>
            <a:off x="3972560" y="8831265"/>
            <a:ext cx="3037840" cy="465137"/>
          </a:xfrm>
          <a:prstGeom prst="rect">
            <a:avLst/>
          </a:prstGeom>
          <a:noFill/>
          <a:ln w="9525">
            <a:noFill/>
            <a:miter lim="800000"/>
            <a:headEnd/>
            <a:tailEnd/>
          </a:ln>
        </p:spPr>
        <p:txBody>
          <a:bodyPr lIns="91417" tIns="45708" rIns="91417" bIns="45708" anchor="b"/>
          <a:lstStyle/>
          <a:p>
            <a:pPr marL="0" marR="0" lvl="0" indent="0" algn="r" defTabSz="914400" rtl="0" eaLnBrk="0" fontAlgn="base" latinLnBrk="0" hangingPunct="0">
              <a:lnSpc>
                <a:spcPct val="100000"/>
              </a:lnSpc>
              <a:spcBef>
                <a:spcPct val="0"/>
              </a:spcBef>
              <a:spcAft>
                <a:spcPct val="0"/>
              </a:spcAft>
              <a:buClrTx/>
              <a:buSzTx/>
              <a:buFontTx/>
              <a:buNone/>
              <a:tabLst/>
              <a:defRPr/>
            </a:pPr>
            <a:fld id="{AE811D33-2971-4B20-B037-D9C4595C45A9}"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0F62D-D8FD-4BD3-8838-C8048D0B0A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D52562D-D983-49F2-B705-1A096079E5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093CD1-5FE1-43CB-8CEC-3CB2E36CC39E}"/>
              </a:ext>
            </a:extLst>
          </p:cNvPr>
          <p:cNvSpPr>
            <a:spLocks noGrp="1"/>
          </p:cNvSpPr>
          <p:nvPr>
            <p:ph type="dt" sz="half" idx="10"/>
          </p:nvPr>
        </p:nvSpPr>
        <p:spPr/>
        <p:txBody>
          <a:bodyPr/>
          <a:lstStyle/>
          <a:p>
            <a:fld id="{0C3B0572-2E08-49E6-8855-DB956E9304BD}" type="datetimeFigureOut">
              <a:rPr lang="en-US" smtClean="0"/>
              <a:t>4/30/2021</a:t>
            </a:fld>
            <a:endParaRPr lang="en-US"/>
          </a:p>
        </p:txBody>
      </p:sp>
      <p:sp>
        <p:nvSpPr>
          <p:cNvPr id="5" name="Footer Placeholder 4">
            <a:extLst>
              <a:ext uri="{FF2B5EF4-FFF2-40B4-BE49-F238E27FC236}">
                <a16:creationId xmlns:a16="http://schemas.microsoft.com/office/drawing/2014/main" id="{362DC293-71D3-4AA7-AF9E-29B8CCB71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04F8FF-BB45-490D-8201-2B2E14A5B7EC}"/>
              </a:ext>
            </a:extLst>
          </p:cNvPr>
          <p:cNvSpPr>
            <a:spLocks noGrp="1"/>
          </p:cNvSpPr>
          <p:nvPr>
            <p:ph type="sldNum" sz="quarter" idx="12"/>
          </p:nvPr>
        </p:nvSpPr>
        <p:spPr/>
        <p:txBody>
          <a:bodyPr/>
          <a:lstStyle/>
          <a:p>
            <a:fld id="{20324816-83DB-495E-81D7-3EC055845133}" type="slidenum">
              <a:rPr lang="en-US" smtClean="0"/>
              <a:t>‹#›</a:t>
            </a:fld>
            <a:endParaRPr lang="en-US"/>
          </a:p>
        </p:txBody>
      </p:sp>
    </p:spTree>
    <p:extLst>
      <p:ext uri="{BB962C8B-B14F-4D97-AF65-F5344CB8AC3E}">
        <p14:creationId xmlns:p14="http://schemas.microsoft.com/office/powerpoint/2010/main" val="963575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03A1C-ECF2-4963-8AB2-DD8A442F4C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B121A3-9EC3-44E7-988B-1722D6BBF3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F2A10C-423F-4EA4-985E-7F8D5890D2CC}"/>
              </a:ext>
            </a:extLst>
          </p:cNvPr>
          <p:cNvSpPr>
            <a:spLocks noGrp="1"/>
          </p:cNvSpPr>
          <p:nvPr>
            <p:ph type="dt" sz="half" idx="10"/>
          </p:nvPr>
        </p:nvSpPr>
        <p:spPr/>
        <p:txBody>
          <a:bodyPr/>
          <a:lstStyle/>
          <a:p>
            <a:fld id="{0C3B0572-2E08-49E6-8855-DB956E9304BD}" type="datetimeFigureOut">
              <a:rPr lang="en-US" smtClean="0"/>
              <a:t>4/30/2021</a:t>
            </a:fld>
            <a:endParaRPr lang="en-US"/>
          </a:p>
        </p:txBody>
      </p:sp>
      <p:sp>
        <p:nvSpPr>
          <p:cNvPr id="5" name="Footer Placeholder 4">
            <a:extLst>
              <a:ext uri="{FF2B5EF4-FFF2-40B4-BE49-F238E27FC236}">
                <a16:creationId xmlns:a16="http://schemas.microsoft.com/office/drawing/2014/main" id="{F0303A4D-B919-458B-B873-7D14768E4A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81C80D-63A5-4E26-8540-F8A9B2639205}"/>
              </a:ext>
            </a:extLst>
          </p:cNvPr>
          <p:cNvSpPr>
            <a:spLocks noGrp="1"/>
          </p:cNvSpPr>
          <p:nvPr>
            <p:ph type="sldNum" sz="quarter" idx="12"/>
          </p:nvPr>
        </p:nvSpPr>
        <p:spPr/>
        <p:txBody>
          <a:bodyPr/>
          <a:lstStyle/>
          <a:p>
            <a:fld id="{20324816-83DB-495E-81D7-3EC055845133}" type="slidenum">
              <a:rPr lang="en-US" smtClean="0"/>
              <a:t>‹#›</a:t>
            </a:fld>
            <a:endParaRPr lang="en-US"/>
          </a:p>
        </p:txBody>
      </p:sp>
    </p:spTree>
    <p:extLst>
      <p:ext uri="{BB962C8B-B14F-4D97-AF65-F5344CB8AC3E}">
        <p14:creationId xmlns:p14="http://schemas.microsoft.com/office/powerpoint/2010/main" val="2603004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552C13-30C0-4453-8684-A8BE6BD87A5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ECEEDF9-A751-48F4-8F67-2020991EB79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FD2D8A-1654-4A29-AF09-119BDE3FE2D6}"/>
              </a:ext>
            </a:extLst>
          </p:cNvPr>
          <p:cNvSpPr>
            <a:spLocks noGrp="1"/>
          </p:cNvSpPr>
          <p:nvPr>
            <p:ph type="dt" sz="half" idx="10"/>
          </p:nvPr>
        </p:nvSpPr>
        <p:spPr/>
        <p:txBody>
          <a:bodyPr/>
          <a:lstStyle/>
          <a:p>
            <a:fld id="{0C3B0572-2E08-49E6-8855-DB956E9304BD}" type="datetimeFigureOut">
              <a:rPr lang="en-US" smtClean="0"/>
              <a:t>4/30/2021</a:t>
            </a:fld>
            <a:endParaRPr lang="en-US"/>
          </a:p>
        </p:txBody>
      </p:sp>
      <p:sp>
        <p:nvSpPr>
          <p:cNvPr id="5" name="Footer Placeholder 4">
            <a:extLst>
              <a:ext uri="{FF2B5EF4-FFF2-40B4-BE49-F238E27FC236}">
                <a16:creationId xmlns:a16="http://schemas.microsoft.com/office/drawing/2014/main" id="{4E91DC7B-2181-4C2D-AB23-DDB632591A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11F422-5C6F-42F1-91B9-7DDDE8DBFD08}"/>
              </a:ext>
            </a:extLst>
          </p:cNvPr>
          <p:cNvSpPr>
            <a:spLocks noGrp="1"/>
          </p:cNvSpPr>
          <p:nvPr>
            <p:ph type="sldNum" sz="quarter" idx="12"/>
          </p:nvPr>
        </p:nvSpPr>
        <p:spPr/>
        <p:txBody>
          <a:bodyPr/>
          <a:lstStyle/>
          <a:p>
            <a:fld id="{20324816-83DB-495E-81D7-3EC055845133}" type="slidenum">
              <a:rPr lang="en-US" smtClean="0"/>
              <a:t>‹#›</a:t>
            </a:fld>
            <a:endParaRPr lang="en-US"/>
          </a:p>
        </p:txBody>
      </p:sp>
    </p:spTree>
    <p:extLst>
      <p:ext uri="{BB962C8B-B14F-4D97-AF65-F5344CB8AC3E}">
        <p14:creationId xmlns:p14="http://schemas.microsoft.com/office/powerpoint/2010/main" val="35923586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Cover pa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图片 6" descr="ESE logo.">
            <a:extLst>
              <a:ext uri="{FF2B5EF4-FFF2-40B4-BE49-F238E27FC236}">
                <a16:creationId xmlns:a16="http://schemas.microsoft.com/office/drawing/2014/main" id="{C0409D6F-5022-4C54-A665-4417B8EF04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87316" y="5630644"/>
            <a:ext cx="2417368" cy="1175641"/>
          </a:xfrm>
          <a:prstGeom prst="rect">
            <a:avLst/>
          </a:prstGeom>
        </p:spPr>
      </p:pic>
      <p:pic>
        <p:nvPicPr>
          <p:cNvPr id="8" name="图片 7" descr="Massachusetts map.">
            <a:extLst>
              <a:ext uri="{FF2B5EF4-FFF2-40B4-BE49-F238E27FC236}">
                <a16:creationId xmlns:a16="http://schemas.microsoft.com/office/drawing/2014/main" id="{550F10F7-8704-4715-B443-EFB6D73BBCDA}"/>
              </a:ext>
            </a:extLst>
          </p:cNvPr>
          <p:cNvPicPr>
            <a:picLocks noChangeAspect="1"/>
          </p:cNvPicPr>
          <p:nvPr userDrawn="1"/>
        </p:nvPicPr>
        <p:blipFill>
          <a:blip r:embed="rId4" cstate="email">
            <a:duotone>
              <a:prstClr val="black"/>
              <a:schemeClr val="bg1">
                <a:lumMod val="65000"/>
                <a:tint val="45000"/>
                <a:satMod val="400000"/>
              </a:schemeClr>
            </a:duotone>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tretch>
            <a:fillRect/>
          </a:stretch>
        </p:blipFill>
        <p:spPr>
          <a:xfrm>
            <a:off x="267128" y="1921878"/>
            <a:ext cx="4068567" cy="2563965"/>
          </a:xfrm>
          <a:prstGeom prst="rect">
            <a:avLst/>
          </a:prstGeom>
          <a:noFill/>
        </p:spPr>
      </p:pic>
      <p:sp>
        <p:nvSpPr>
          <p:cNvPr id="9" name="矩形 8" descr="Colored blackground box.">
            <a:extLst>
              <a:ext uri="{FF2B5EF4-FFF2-40B4-BE49-F238E27FC236}">
                <a16:creationId xmlns:a16="http://schemas.microsoft.com/office/drawing/2014/main" id="{7D512A3C-1A6C-4890-AAF3-6E19AD2E7913}"/>
              </a:ext>
            </a:extLst>
          </p:cNvPr>
          <p:cNvSpPr/>
          <p:nvPr userDrawn="1"/>
        </p:nvSpPr>
        <p:spPr>
          <a:xfrm>
            <a:off x="5301464" y="1921878"/>
            <a:ext cx="6890535" cy="258847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descr="Graphic bar.">
            <a:extLst>
              <a:ext uri="{FF2B5EF4-FFF2-40B4-BE49-F238E27FC236}">
                <a16:creationId xmlns:a16="http://schemas.microsoft.com/office/drawing/2014/main" id="{72CE4073-084A-4342-853D-A4762D8A1AC4}"/>
              </a:ext>
            </a:extLst>
          </p:cNvPr>
          <p:cNvSpPr/>
          <p:nvPr userDrawn="1"/>
        </p:nvSpPr>
        <p:spPr>
          <a:xfrm>
            <a:off x="4952999" y="1921878"/>
            <a:ext cx="173182" cy="258847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A16031F9-E14B-462C-B8F1-B51AFEC42CFC}"/>
              </a:ext>
            </a:extLst>
          </p:cNvPr>
          <p:cNvSpPr>
            <a:spLocks noGrp="1"/>
          </p:cNvSpPr>
          <p:nvPr>
            <p:ph type="ctrTitle" hasCustomPrompt="1"/>
          </p:nvPr>
        </p:nvSpPr>
        <p:spPr>
          <a:xfrm>
            <a:off x="5406654" y="1958196"/>
            <a:ext cx="6678954" cy="1656272"/>
          </a:xfrm>
          <a:noFill/>
        </p:spPr>
        <p:txBody>
          <a:bodyPr wrap="square" rtlCol="0">
            <a:noAutofit/>
          </a:bodyPr>
          <a:lstStyle>
            <a:lvl1pPr>
              <a:defRPr lang="zh-CN" altLang="en-US" sz="4000" b="0" dirty="0">
                <a:solidFill>
                  <a:schemeClr val="bg1"/>
                </a:solidFill>
                <a:latin typeface="Segoe" panose="020B0503040204020203" pitchFamily="34" charset="0"/>
                <a:ea typeface="+mn-ea"/>
                <a:cs typeface="Segoe" panose="020B0503040204020203" pitchFamily="34" charset="0"/>
              </a:defRPr>
            </a:lvl1pPr>
          </a:lstStyle>
          <a:p>
            <a:pPr marL="0" lvl="0"/>
            <a:r>
              <a:rPr lang="en-US" altLang="zh-CN"/>
              <a:t>Place Main Title Here</a:t>
            </a:r>
            <a:endParaRPr lang="zh-CN" altLang="en-US"/>
          </a:p>
        </p:txBody>
      </p:sp>
      <p:sp>
        <p:nvSpPr>
          <p:cNvPr id="3" name="副标题 2">
            <a:extLst>
              <a:ext uri="{FF2B5EF4-FFF2-40B4-BE49-F238E27FC236}">
                <a16:creationId xmlns:a16="http://schemas.microsoft.com/office/drawing/2014/main" id="{1DDA73CA-A448-4132-A3BC-CF4C9ED91A3B}"/>
              </a:ext>
            </a:extLst>
          </p:cNvPr>
          <p:cNvSpPr>
            <a:spLocks noGrp="1"/>
          </p:cNvSpPr>
          <p:nvPr>
            <p:ph type="subTitle" idx="1" hasCustomPrompt="1"/>
          </p:nvPr>
        </p:nvSpPr>
        <p:spPr>
          <a:xfrm>
            <a:off x="5417389" y="3650895"/>
            <a:ext cx="6659592" cy="826214"/>
          </a:xfrm>
          <a:noFill/>
        </p:spPr>
        <p:txBody>
          <a:bodyPr wrap="square" rtlCol="0" anchor="t" anchorCtr="0">
            <a:noAutofit/>
          </a:bodyPr>
          <a:lstStyle>
            <a:lvl1pPr marL="0" indent="0">
              <a:buNone/>
              <a:defRPr lang="zh-CN" altLang="en-US" sz="2400" dirty="0">
                <a:solidFill>
                  <a:schemeClr val="bg1"/>
                </a:solidFill>
                <a:latin typeface="Segoe" panose="020B0503040204020203" pitchFamily="34" charset="0"/>
                <a:cs typeface="Segoe" panose="020B0503040204020203" pitchFamily="34" charset="0"/>
              </a:defRPr>
            </a:lvl1pPr>
          </a:lstStyle>
          <a:p>
            <a:pPr marL="0" lvl="0"/>
            <a:r>
              <a:rPr lang="en-US" altLang="zh-CN"/>
              <a:t>Place Subtitle/Host/Date</a:t>
            </a:r>
            <a:r>
              <a:rPr lang="zh-CN" altLang="en-US"/>
              <a:t> </a:t>
            </a:r>
            <a:r>
              <a:rPr lang="en-US" altLang="zh-CN"/>
              <a:t>Here</a:t>
            </a:r>
            <a:endParaRPr lang="zh-CN" altLang="en-US"/>
          </a:p>
        </p:txBody>
      </p:sp>
    </p:spTree>
    <p:extLst>
      <p:ext uri="{BB962C8B-B14F-4D97-AF65-F5344CB8AC3E}">
        <p14:creationId xmlns:p14="http://schemas.microsoft.com/office/powerpoint/2010/main" val="38013020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page 2">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图片 6" descr="ESE logo.">
            <a:extLst>
              <a:ext uri="{FF2B5EF4-FFF2-40B4-BE49-F238E27FC236}">
                <a16:creationId xmlns:a16="http://schemas.microsoft.com/office/drawing/2014/main" id="{C0409D6F-5022-4C54-A665-4417B8EF04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87316" y="5630644"/>
            <a:ext cx="2417368" cy="1175641"/>
          </a:xfrm>
          <a:prstGeom prst="rect">
            <a:avLst/>
          </a:prstGeom>
        </p:spPr>
      </p:pic>
      <p:pic>
        <p:nvPicPr>
          <p:cNvPr id="8" name="图片 7" descr="Massachusetts map.">
            <a:extLst>
              <a:ext uri="{FF2B5EF4-FFF2-40B4-BE49-F238E27FC236}">
                <a16:creationId xmlns:a16="http://schemas.microsoft.com/office/drawing/2014/main" id="{550F10F7-8704-4715-B443-EFB6D73BBCDA}"/>
              </a:ext>
            </a:extLst>
          </p:cNvPr>
          <p:cNvPicPr>
            <a:picLocks noChangeAspect="1"/>
          </p:cNvPicPr>
          <p:nvPr userDrawn="1"/>
        </p:nvPicPr>
        <p:blipFill>
          <a:blip r:embed="rId4" cstate="email">
            <a:duotone>
              <a:prstClr val="black"/>
              <a:schemeClr val="bg1">
                <a:lumMod val="65000"/>
                <a:tint val="45000"/>
                <a:satMod val="400000"/>
              </a:schemeClr>
            </a:duotone>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tretch>
            <a:fillRect/>
          </a:stretch>
        </p:blipFill>
        <p:spPr>
          <a:xfrm>
            <a:off x="267128" y="1921878"/>
            <a:ext cx="4068567" cy="2563965"/>
          </a:xfrm>
          <a:prstGeom prst="rect">
            <a:avLst/>
          </a:prstGeom>
          <a:noFill/>
        </p:spPr>
      </p:pic>
      <p:sp>
        <p:nvSpPr>
          <p:cNvPr id="9" name="矩形 8" descr="Colored blackground box.">
            <a:extLst>
              <a:ext uri="{FF2B5EF4-FFF2-40B4-BE49-F238E27FC236}">
                <a16:creationId xmlns:a16="http://schemas.microsoft.com/office/drawing/2014/main" id="{7D512A3C-1A6C-4890-AAF3-6E19AD2E7913}"/>
              </a:ext>
            </a:extLst>
          </p:cNvPr>
          <p:cNvSpPr/>
          <p:nvPr userDrawn="1"/>
        </p:nvSpPr>
        <p:spPr>
          <a:xfrm>
            <a:off x="5301464" y="1921878"/>
            <a:ext cx="6890535" cy="258847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descr="Graphic bar.">
            <a:extLst>
              <a:ext uri="{FF2B5EF4-FFF2-40B4-BE49-F238E27FC236}">
                <a16:creationId xmlns:a16="http://schemas.microsoft.com/office/drawing/2014/main" id="{72CE4073-084A-4342-853D-A4762D8A1AC4}"/>
              </a:ext>
            </a:extLst>
          </p:cNvPr>
          <p:cNvSpPr/>
          <p:nvPr userDrawn="1"/>
        </p:nvSpPr>
        <p:spPr>
          <a:xfrm>
            <a:off x="4952999" y="1921878"/>
            <a:ext cx="173182" cy="258847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20">
            <a:extLst>
              <a:ext uri="{FF2B5EF4-FFF2-40B4-BE49-F238E27FC236}">
                <a16:creationId xmlns:a16="http://schemas.microsoft.com/office/drawing/2014/main" id="{8E1396B4-19B0-464B-B28D-6834EE0C27C9}"/>
              </a:ext>
            </a:extLst>
          </p:cNvPr>
          <p:cNvSpPr txBox="1"/>
          <p:nvPr userDrawn="1"/>
        </p:nvSpPr>
        <p:spPr>
          <a:xfrm>
            <a:off x="5417537" y="2189724"/>
            <a:ext cx="6672942" cy="2062103"/>
          </a:xfrm>
          <a:prstGeom prst="rect">
            <a:avLst/>
          </a:prstGeom>
          <a:noFill/>
        </p:spPr>
        <p:txBody>
          <a:bodyPr wrap="square" rtlCol="0">
            <a:noAutofit/>
          </a:bodyPr>
          <a:lstStyle/>
          <a:p>
            <a:r>
              <a:rPr lang="en-US" altLang="zh-CN" sz="3200">
                <a:solidFill>
                  <a:schemeClr val="bg1"/>
                </a:solidFill>
                <a:latin typeface="Segoe SemiBold" panose="020B0703040204020203" pitchFamily="34" charset="0"/>
                <a:cs typeface="Segoe SemiBold" panose="020B0703040204020203" pitchFamily="34" charset="0"/>
              </a:rPr>
              <a:t>Place Your Very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Long Main Title Here</a:t>
            </a:r>
            <a:endParaRPr lang="zh-CN" altLang="en-US" sz="3200">
              <a:solidFill>
                <a:schemeClr val="bg1"/>
              </a:solidFill>
              <a:latin typeface="Segoe SemiBold" panose="020B0703040204020203" pitchFamily="34" charset="0"/>
              <a:cs typeface="Segoe SemiBold" panose="020B0703040204020203" pitchFamily="34" charset="0"/>
            </a:endParaRPr>
          </a:p>
        </p:txBody>
      </p:sp>
      <p:sp>
        <p:nvSpPr>
          <p:cNvPr id="12" name="文本框 21">
            <a:extLst>
              <a:ext uri="{FF2B5EF4-FFF2-40B4-BE49-F238E27FC236}">
                <a16:creationId xmlns:a16="http://schemas.microsoft.com/office/drawing/2014/main" id="{A6AA5C36-C54D-41A3-A64E-9114483887CE}"/>
              </a:ext>
            </a:extLst>
          </p:cNvPr>
          <p:cNvSpPr txBox="1"/>
          <p:nvPr userDrawn="1"/>
        </p:nvSpPr>
        <p:spPr>
          <a:xfrm>
            <a:off x="5417537" y="4552460"/>
            <a:ext cx="6672942" cy="461665"/>
          </a:xfrm>
          <a:prstGeom prst="rect">
            <a:avLst/>
          </a:prstGeom>
          <a:noFill/>
        </p:spPr>
        <p:txBody>
          <a:bodyPr wrap="square" rtlCol="0">
            <a:noAutofit/>
          </a:bodyPr>
          <a:lstStyle/>
          <a:p>
            <a:r>
              <a:rPr lang="en-US" altLang="zh-CN" sz="2400">
                <a:solidFill>
                  <a:schemeClr val="accent1">
                    <a:lumMod val="50000"/>
                  </a:schemeClr>
                </a:solidFill>
                <a:latin typeface="Segoe" panose="020B0503040204020203" pitchFamily="34" charset="0"/>
                <a:cs typeface="Segoe" panose="020B0503040204020203" pitchFamily="34" charset="0"/>
              </a:rPr>
              <a:t>Place Subtitle/Host/Date Here</a:t>
            </a:r>
            <a:endParaRPr lang="zh-CN" altLang="en-US" sz="2400">
              <a:solidFill>
                <a:schemeClr val="accent1">
                  <a:lumMod val="50000"/>
                </a:schemeClr>
              </a:solidFill>
              <a:latin typeface="Segoe" panose="020B0503040204020203" pitchFamily="34" charset="0"/>
              <a:cs typeface="Segoe" panose="020B0503040204020203" pitchFamily="34" charset="0"/>
            </a:endParaRPr>
          </a:p>
        </p:txBody>
      </p:sp>
    </p:spTree>
    <p:extLst>
      <p:ext uri="{BB962C8B-B14F-4D97-AF65-F5344CB8AC3E}">
        <p14:creationId xmlns:p14="http://schemas.microsoft.com/office/powerpoint/2010/main" val="27717099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ontent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矩形 4" descr="Colored background box.">
            <a:extLst>
              <a:ext uri="{FF2B5EF4-FFF2-40B4-BE49-F238E27FC236}">
                <a16:creationId xmlns:a16="http://schemas.microsoft.com/office/drawing/2014/main" id="{70FF4C12-B5A4-42EB-A0E1-FD89DCFAC495}"/>
              </a:ext>
            </a:extLst>
          </p:cNvPr>
          <p:cNvSpPr/>
          <p:nvPr userDrawn="1"/>
        </p:nvSpPr>
        <p:spPr>
          <a:xfrm>
            <a:off x="1" y="-1"/>
            <a:ext cx="2807594" cy="685800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163886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Secti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矩形 4" descr="Colored background box.">
            <a:extLst>
              <a:ext uri="{FF2B5EF4-FFF2-40B4-BE49-F238E27FC236}">
                <a16:creationId xmlns:a16="http://schemas.microsoft.com/office/drawing/2014/main" id="{70FF4C12-B5A4-42EB-A0E1-FD89DCFAC495}"/>
              </a:ext>
            </a:extLst>
          </p:cNvPr>
          <p:cNvSpPr/>
          <p:nvPr userDrawn="1"/>
        </p:nvSpPr>
        <p:spPr>
          <a:xfrm>
            <a:off x="1" y="1948543"/>
            <a:ext cx="2034861" cy="2002971"/>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443185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ext-one column bullet points">
    <p:spTree>
      <p:nvGrpSpPr>
        <p:cNvPr id="1" name=""/>
        <p:cNvGrpSpPr/>
        <p:nvPr/>
      </p:nvGrpSpPr>
      <p:grpSpPr>
        <a:xfrm>
          <a:off x="0" y="0"/>
          <a:ext cx="0" cy="0"/>
          <a:chOff x="0" y="0"/>
          <a:chExt cx="0" cy="0"/>
        </a:xfrm>
      </p:grpSpPr>
      <p:pic>
        <p:nvPicPr>
          <p:cNvPr id="8" name="图片 7" descr="The star in the ESE logo.">
            <a:extLst>
              <a:ext uri="{FF2B5EF4-FFF2-40B4-BE49-F238E27FC236}">
                <a16:creationId xmlns:a16="http://schemas.microsoft.com/office/drawing/2014/main" id="{0A84CDFA-79F7-4BA0-98A7-CE6AD7E69B6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1238317">
            <a:off x="10844110" y="6132352"/>
            <a:ext cx="756578" cy="778194"/>
          </a:xfrm>
          <a:prstGeom prst="rect">
            <a:avLst/>
          </a:prstGeom>
        </p:spPr>
      </p:pic>
      <p:sp>
        <p:nvSpPr>
          <p:cNvPr id="7" name="矩形 6" descr="Colored background box.">
            <a:extLst>
              <a:ext uri="{FF2B5EF4-FFF2-40B4-BE49-F238E27FC236}">
                <a16:creationId xmlns:a16="http://schemas.microsoft.com/office/drawing/2014/main" id="{A875BDB0-8CE9-4FCF-818B-C21A2BF5A21B}"/>
              </a:ext>
            </a:extLst>
          </p:cNvPr>
          <p:cNvSpPr/>
          <p:nvPr userDrawn="1"/>
        </p:nvSpPr>
        <p:spPr>
          <a:xfrm>
            <a:off x="0" y="212726"/>
            <a:ext cx="250371" cy="832304"/>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descr="Colored backgrouond box.">
            <a:extLst>
              <a:ext uri="{FF2B5EF4-FFF2-40B4-BE49-F238E27FC236}">
                <a16:creationId xmlns:a16="http://schemas.microsoft.com/office/drawing/2014/main" id="{5DF00629-F578-459E-B808-C056CC098EE1}"/>
              </a:ext>
            </a:extLst>
          </p:cNvPr>
          <p:cNvSpPr/>
          <p:nvPr userDrawn="1"/>
        </p:nvSpPr>
        <p:spPr>
          <a:xfrm>
            <a:off x="435429" y="212727"/>
            <a:ext cx="11756571" cy="8323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73DEFAAE-AB64-48F2-AA3E-533A2C1271E0}"/>
              </a:ext>
            </a:extLst>
          </p:cNvPr>
          <p:cNvSpPr>
            <a:spLocks noGrp="1"/>
          </p:cNvSpPr>
          <p:nvPr>
            <p:ph type="title" hasCustomPrompt="1"/>
          </p:nvPr>
        </p:nvSpPr>
        <p:spPr>
          <a:xfrm>
            <a:off x="567743" y="288925"/>
            <a:ext cx="11370972" cy="679905"/>
          </a:xfrm>
        </p:spPr>
        <p:txBody>
          <a:bodyPr>
            <a:noAutofit/>
          </a:bodyPr>
          <a:lstStyle>
            <a:lvl1pPr>
              <a:defRPr sz="3000">
                <a:solidFill>
                  <a:schemeClr val="bg1"/>
                </a:solidFill>
                <a:latin typeface="Segoe UI Semibold" panose="020B0702040204020203" pitchFamily="34" charset="0"/>
                <a:cs typeface="Segoe UI Semibold" panose="020B0702040204020203" pitchFamily="34" charset="0"/>
              </a:defRPr>
            </a:lvl1pPr>
          </a:lstStyle>
          <a:p>
            <a:r>
              <a:rPr lang="en-US" altLang="zh-CN"/>
              <a:t>Click here to edit title</a:t>
            </a:r>
            <a:endParaRPr lang="zh-CN" altLang="en-US"/>
          </a:p>
        </p:txBody>
      </p:sp>
      <p:sp>
        <p:nvSpPr>
          <p:cNvPr id="3" name="内容占位符 2">
            <a:extLst>
              <a:ext uri="{FF2B5EF4-FFF2-40B4-BE49-F238E27FC236}">
                <a16:creationId xmlns:a16="http://schemas.microsoft.com/office/drawing/2014/main" id="{35FFD893-9645-4ABA-BC18-4957569298FB}"/>
              </a:ext>
            </a:extLst>
          </p:cNvPr>
          <p:cNvSpPr>
            <a:spLocks noGrp="1"/>
          </p:cNvSpPr>
          <p:nvPr>
            <p:ph idx="1" hasCustomPrompt="1"/>
          </p:nvPr>
        </p:nvSpPr>
        <p:spPr>
          <a:xfrm>
            <a:off x="567743" y="1230403"/>
            <a:ext cx="11370972" cy="5049746"/>
          </a:xfrm>
        </p:spPr>
        <p:txBody>
          <a:bodyPr>
            <a:noAutofit/>
          </a:bodyPr>
          <a:lstStyle>
            <a:lvl1pPr marL="228600" indent="-228600">
              <a:lnSpc>
                <a:spcPct val="100000"/>
              </a:lnSpc>
              <a:spcAft>
                <a:spcPts val="0"/>
              </a:spcAft>
              <a:buClr>
                <a:srgbClr val="E38526"/>
              </a:buClr>
              <a:buFont typeface="Arial" panose="020B0604020202020204" pitchFamily="34" charset="0"/>
              <a:buChar char="•"/>
              <a:defRPr sz="3200" baseline="0">
                <a:solidFill>
                  <a:schemeClr val="accent1">
                    <a:lumMod val="50000"/>
                  </a:schemeClr>
                </a:solidFill>
                <a:latin typeface="Segoe UI" panose="020B0502040204020203" pitchFamily="34" charset="0"/>
                <a:cs typeface="Segoe UI" panose="020B0502040204020203" pitchFamily="34" charset="0"/>
              </a:defRPr>
            </a:lvl1pPr>
            <a:lvl2pPr marL="736600" indent="-279400">
              <a:lnSpc>
                <a:spcPct val="100000"/>
              </a:lnSpc>
              <a:spcAft>
                <a:spcPts val="0"/>
              </a:spcAft>
              <a:buClr>
                <a:srgbClr val="E38526"/>
              </a:buClr>
              <a:buFont typeface="Courier New" panose="02070309020205020404" pitchFamily="49" charset="0"/>
              <a:buChar char="o"/>
              <a:defRPr sz="2800">
                <a:solidFill>
                  <a:schemeClr val="accent1">
                    <a:lumMod val="50000"/>
                  </a:schemeClr>
                </a:solidFill>
                <a:latin typeface="Segoe UI" panose="020B0502040204020203" pitchFamily="34" charset="0"/>
                <a:cs typeface="Segoe UI" panose="020B0502040204020203" pitchFamily="34" charset="0"/>
              </a:defRPr>
            </a:lvl2pPr>
            <a:lvl3pPr marL="1143000" indent="-228600">
              <a:lnSpc>
                <a:spcPct val="100000"/>
              </a:lnSpc>
              <a:spcAft>
                <a:spcPts val="0"/>
              </a:spcAft>
              <a:buClr>
                <a:srgbClr val="E38526"/>
              </a:buClr>
              <a:buFont typeface="Wingdings" panose="05000000000000000000" pitchFamily="2" charset="2"/>
              <a:buChar char="§"/>
              <a:defRPr sz="2400">
                <a:solidFill>
                  <a:schemeClr val="accent1">
                    <a:lumMod val="50000"/>
                  </a:schemeClr>
                </a:solidFill>
                <a:latin typeface="Segoe UI" panose="020B0502040204020203" pitchFamily="34" charset="0"/>
                <a:cs typeface="Segoe UI" panose="020B0502040204020203" pitchFamily="34" charset="0"/>
              </a:defRPr>
            </a:lvl3pPr>
            <a:lvl4pPr marL="1651000" indent="-279400">
              <a:lnSpc>
                <a:spcPct val="100000"/>
              </a:lnSpc>
              <a:spcAft>
                <a:spcPts val="0"/>
              </a:spcAft>
              <a:buClr>
                <a:srgbClr val="E38526"/>
              </a:buClr>
              <a:buFont typeface="Wingdings" panose="05000000000000000000" pitchFamily="2" charset="2"/>
              <a:buChar char="Ø"/>
              <a:defRPr sz="2000">
                <a:solidFill>
                  <a:schemeClr val="accent1">
                    <a:lumMod val="50000"/>
                  </a:schemeClr>
                </a:solidFill>
                <a:latin typeface="Segoe UI" panose="020B0502040204020203" pitchFamily="34" charset="0"/>
                <a:cs typeface="Segoe UI" panose="020B0502040204020203" pitchFamily="34" charset="0"/>
              </a:defRPr>
            </a:lvl4pPr>
            <a:lvl5pPr marL="2116138" indent="-287338">
              <a:lnSpc>
                <a:spcPct val="100000"/>
              </a:lnSpc>
              <a:spcAft>
                <a:spcPts val="0"/>
              </a:spcAft>
              <a:buClr>
                <a:srgbClr val="E38526"/>
              </a:buClr>
              <a:buFont typeface="Wingdings" panose="05000000000000000000" pitchFamily="2" charset="2"/>
              <a:buChar char="v"/>
              <a:defRPr sz="2000" baseline="0">
                <a:solidFill>
                  <a:schemeClr val="accent1">
                    <a:lumMod val="50000"/>
                  </a:schemeClr>
                </a:solidFill>
                <a:latin typeface="Segoe UI" panose="020B0502040204020203" pitchFamily="34" charset="0"/>
                <a:cs typeface="Segoe UI" panose="020B0502040204020203" pitchFamily="34" charset="0"/>
              </a:defRPr>
            </a:lvl5pPr>
          </a:lstStyle>
          <a:p>
            <a:pPr lvl="0"/>
            <a:r>
              <a:rPr lang="en-US" altLang="zh-CN"/>
              <a:t>Click here to edit bullet points</a:t>
            </a:r>
            <a:endParaRPr lang="zh-CN" altLang="en-US"/>
          </a:p>
          <a:p>
            <a:pPr lvl="1"/>
            <a:r>
              <a:rPr lang="en-US" altLang="zh-CN"/>
              <a:t>Second level</a:t>
            </a:r>
            <a:endParaRPr lang="zh-CN" altLang="en-US"/>
          </a:p>
          <a:p>
            <a:pPr lvl="2"/>
            <a:r>
              <a:rPr lang="en-US" altLang="zh-CN"/>
              <a:t>Third level</a:t>
            </a:r>
            <a:endParaRPr lang="zh-CN" altLang="en-US"/>
          </a:p>
          <a:p>
            <a:pPr lvl="3"/>
            <a:r>
              <a:rPr lang="en-US" altLang="zh-CN"/>
              <a:t>Fourth level</a:t>
            </a:r>
            <a:endParaRPr lang="zh-CN" altLang="en-US"/>
          </a:p>
          <a:p>
            <a:pPr lvl="4"/>
            <a:r>
              <a:rPr lang="en-US" altLang="zh-CN"/>
              <a:t>Fifth level</a:t>
            </a:r>
            <a:endParaRPr lang="zh-CN" altLang="en-US"/>
          </a:p>
        </p:txBody>
      </p:sp>
      <p:sp>
        <p:nvSpPr>
          <p:cNvPr id="12" name="Slide Number Placeholder 11"/>
          <p:cNvSpPr>
            <a:spLocks noGrp="1"/>
          </p:cNvSpPr>
          <p:nvPr>
            <p:ph type="sldNum" sz="quarter" idx="12"/>
          </p:nvPr>
        </p:nvSpPr>
        <p:spPr/>
        <p:txBody>
          <a:bodyPr/>
          <a:lstStyle>
            <a:lvl1pPr>
              <a:defRPr>
                <a:solidFill>
                  <a:schemeClr val="tx1"/>
                </a:solidFill>
              </a:defRPr>
            </a:lvl1pPr>
          </a:lstStyle>
          <a:p>
            <a:fld id="{FF27229C-EC7B-4063-A33B-28A5E87E32ED}" type="slidenum">
              <a:rPr lang="zh-CN" altLang="en-US" smtClean="0"/>
              <a:pPr/>
              <a:t>‹#›</a:t>
            </a:fld>
            <a:endParaRPr lang="zh-CN" altLang="en-US"/>
          </a:p>
        </p:txBody>
      </p:sp>
      <p:sp>
        <p:nvSpPr>
          <p:cNvPr id="4" name="TextBox 3"/>
          <p:cNvSpPr txBox="1"/>
          <p:nvPr userDrawn="1"/>
        </p:nvSpPr>
        <p:spPr>
          <a:xfrm>
            <a:off x="250371" y="6356350"/>
            <a:ext cx="7713372" cy="369332"/>
          </a:xfrm>
          <a:prstGeom prst="rect">
            <a:avLst/>
          </a:prstGeom>
          <a:noFill/>
        </p:spPr>
        <p:txBody>
          <a:bodyPr wrap="square" rtlCol="0">
            <a:spAutoFit/>
          </a:bodyPr>
          <a:lstStyle/>
          <a:p>
            <a:r>
              <a:rPr lang="en-US" sz="1200" kern="1200">
                <a:solidFill>
                  <a:schemeClr val="tx1">
                    <a:tint val="75000"/>
                  </a:schemeClr>
                </a:solidFill>
                <a:latin typeface="Segoe"/>
                <a:ea typeface="+mn-ea"/>
                <a:cs typeface="+mn-cs"/>
              </a:rPr>
              <a:t>Massachusetts Department of</a:t>
            </a:r>
            <a:r>
              <a:rPr lang="en-US" baseline="0">
                <a:latin typeface="Segoe"/>
              </a:rPr>
              <a:t> </a:t>
            </a:r>
            <a:r>
              <a:rPr lang="en-US" sz="1200" kern="1200">
                <a:solidFill>
                  <a:schemeClr val="tx1">
                    <a:tint val="75000"/>
                  </a:schemeClr>
                </a:solidFill>
                <a:latin typeface="Segoe"/>
                <a:ea typeface="+mn-ea"/>
                <a:cs typeface="+mn-cs"/>
              </a:rPr>
              <a:t>Elementary</a:t>
            </a:r>
            <a:r>
              <a:rPr lang="en-US" baseline="0">
                <a:latin typeface="Segoe"/>
              </a:rPr>
              <a:t> </a:t>
            </a:r>
            <a:r>
              <a:rPr lang="en-US" sz="1200" kern="1200">
                <a:solidFill>
                  <a:schemeClr val="tx1">
                    <a:tint val="75000"/>
                  </a:schemeClr>
                </a:solidFill>
                <a:latin typeface="Segoe"/>
                <a:ea typeface="+mn-ea"/>
                <a:cs typeface="+mn-cs"/>
              </a:rPr>
              <a:t>and</a:t>
            </a:r>
            <a:r>
              <a:rPr lang="en-US" baseline="0">
                <a:latin typeface="Segoe"/>
              </a:rPr>
              <a:t> </a:t>
            </a:r>
            <a:r>
              <a:rPr lang="en-US" sz="1200" kern="1200">
                <a:solidFill>
                  <a:schemeClr val="tx1">
                    <a:tint val="75000"/>
                  </a:schemeClr>
                </a:solidFill>
                <a:latin typeface="Segoe"/>
                <a:ea typeface="+mn-ea"/>
                <a:cs typeface="+mn-cs"/>
              </a:rPr>
              <a:t>Secondary</a:t>
            </a:r>
            <a:r>
              <a:rPr lang="en-US" baseline="0">
                <a:latin typeface="Segoe"/>
              </a:rPr>
              <a:t> </a:t>
            </a:r>
            <a:r>
              <a:rPr lang="en-US" sz="1200" kern="1200">
                <a:solidFill>
                  <a:schemeClr val="tx1">
                    <a:tint val="75000"/>
                  </a:schemeClr>
                </a:solidFill>
                <a:latin typeface="Segoe"/>
                <a:ea typeface="+mn-ea"/>
                <a:cs typeface="+mn-cs"/>
              </a:rPr>
              <a:t>Education</a:t>
            </a:r>
          </a:p>
        </p:txBody>
      </p:sp>
    </p:spTree>
    <p:extLst>
      <p:ext uri="{BB962C8B-B14F-4D97-AF65-F5344CB8AC3E}">
        <p14:creationId xmlns:p14="http://schemas.microsoft.com/office/powerpoint/2010/main" val="35237909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ext-one column numbering list">
    <p:spTree>
      <p:nvGrpSpPr>
        <p:cNvPr id="1" name=""/>
        <p:cNvGrpSpPr/>
        <p:nvPr/>
      </p:nvGrpSpPr>
      <p:grpSpPr>
        <a:xfrm>
          <a:off x="0" y="0"/>
          <a:ext cx="0" cy="0"/>
          <a:chOff x="0" y="0"/>
          <a:chExt cx="0" cy="0"/>
        </a:xfrm>
      </p:grpSpPr>
      <p:pic>
        <p:nvPicPr>
          <p:cNvPr id="8" name="图片 7" descr="The star in the ESE logo">
            <a:extLst>
              <a:ext uri="{FF2B5EF4-FFF2-40B4-BE49-F238E27FC236}">
                <a16:creationId xmlns:a16="http://schemas.microsoft.com/office/drawing/2014/main" id="{0A84CDFA-79F7-4BA0-98A7-CE6AD7E69B6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1238317">
            <a:off x="10844110" y="6132352"/>
            <a:ext cx="756578" cy="778194"/>
          </a:xfrm>
          <a:prstGeom prst="rect">
            <a:avLst/>
          </a:prstGeom>
        </p:spPr>
      </p:pic>
      <p:sp>
        <p:nvSpPr>
          <p:cNvPr id="7" name="矩形 6" descr="Colored background box.">
            <a:extLst>
              <a:ext uri="{FF2B5EF4-FFF2-40B4-BE49-F238E27FC236}">
                <a16:creationId xmlns:a16="http://schemas.microsoft.com/office/drawing/2014/main" id="{A875BDB0-8CE9-4FCF-818B-C21A2BF5A21B}"/>
              </a:ext>
            </a:extLst>
          </p:cNvPr>
          <p:cNvSpPr/>
          <p:nvPr userDrawn="1"/>
        </p:nvSpPr>
        <p:spPr>
          <a:xfrm>
            <a:off x="0" y="212726"/>
            <a:ext cx="250371" cy="832304"/>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descr="Colored background box.">
            <a:extLst>
              <a:ext uri="{FF2B5EF4-FFF2-40B4-BE49-F238E27FC236}">
                <a16:creationId xmlns:a16="http://schemas.microsoft.com/office/drawing/2014/main" id="{5DF00629-F578-459E-B808-C056CC098EE1}"/>
              </a:ext>
            </a:extLst>
          </p:cNvPr>
          <p:cNvSpPr/>
          <p:nvPr userDrawn="1"/>
        </p:nvSpPr>
        <p:spPr>
          <a:xfrm>
            <a:off x="435429" y="212727"/>
            <a:ext cx="11756571" cy="8323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73DEFAAE-AB64-48F2-AA3E-533A2C1271E0}"/>
              </a:ext>
            </a:extLst>
          </p:cNvPr>
          <p:cNvSpPr>
            <a:spLocks noGrp="1"/>
          </p:cNvSpPr>
          <p:nvPr>
            <p:ph type="title" hasCustomPrompt="1"/>
          </p:nvPr>
        </p:nvSpPr>
        <p:spPr>
          <a:xfrm>
            <a:off x="567743" y="288925"/>
            <a:ext cx="11370972" cy="679905"/>
          </a:xfrm>
        </p:spPr>
        <p:txBody>
          <a:bodyPr>
            <a:noAutofit/>
          </a:bodyPr>
          <a:lstStyle>
            <a:lvl1pPr>
              <a:defRPr sz="3000">
                <a:solidFill>
                  <a:schemeClr val="bg1"/>
                </a:solidFill>
                <a:latin typeface="Segoe UI Semibold" panose="020B0702040204020203" pitchFamily="34" charset="0"/>
                <a:cs typeface="Segoe UI Semibold" panose="020B0702040204020203" pitchFamily="34" charset="0"/>
              </a:defRPr>
            </a:lvl1pPr>
          </a:lstStyle>
          <a:p>
            <a:r>
              <a:rPr lang="en-US" altLang="zh-CN"/>
              <a:t>Click here to edit title</a:t>
            </a:r>
            <a:endParaRPr lang="zh-CN" altLang="en-US"/>
          </a:p>
        </p:txBody>
      </p:sp>
      <p:sp>
        <p:nvSpPr>
          <p:cNvPr id="3" name="内容占位符 2">
            <a:extLst>
              <a:ext uri="{FF2B5EF4-FFF2-40B4-BE49-F238E27FC236}">
                <a16:creationId xmlns:a16="http://schemas.microsoft.com/office/drawing/2014/main" id="{35FFD893-9645-4ABA-BC18-4957569298FB}"/>
              </a:ext>
            </a:extLst>
          </p:cNvPr>
          <p:cNvSpPr>
            <a:spLocks noGrp="1"/>
          </p:cNvSpPr>
          <p:nvPr>
            <p:ph idx="1" hasCustomPrompt="1"/>
          </p:nvPr>
        </p:nvSpPr>
        <p:spPr>
          <a:xfrm>
            <a:off x="567743" y="1230403"/>
            <a:ext cx="11370972" cy="5049746"/>
          </a:xfrm>
        </p:spPr>
        <p:txBody>
          <a:bodyPr>
            <a:noAutofit/>
          </a:bodyPr>
          <a:lstStyle>
            <a:lvl1pPr marL="514350" indent="-514350">
              <a:lnSpc>
                <a:spcPct val="100000"/>
              </a:lnSpc>
              <a:spcBef>
                <a:spcPts val="0"/>
              </a:spcBef>
              <a:spcAft>
                <a:spcPts val="0"/>
              </a:spcAft>
              <a:buClr>
                <a:srgbClr val="E38526"/>
              </a:buClr>
              <a:buFont typeface="+mj-lt"/>
              <a:buAutoNum type="arabicPeriod"/>
              <a:defRPr sz="3200" baseline="0">
                <a:solidFill>
                  <a:schemeClr val="accent1">
                    <a:lumMod val="50000"/>
                  </a:schemeClr>
                </a:solidFill>
                <a:latin typeface="Segoe UI" panose="020B0502040204020203" pitchFamily="34" charset="0"/>
                <a:cs typeface="Segoe UI" panose="020B0502040204020203" pitchFamily="34" charset="0"/>
              </a:defRPr>
            </a:lvl1pPr>
            <a:lvl2pPr marL="685800" indent="-228600">
              <a:buClr>
                <a:srgbClr val="E38526"/>
              </a:buClr>
              <a:buFont typeface="Courier New" panose="02070309020205020404" pitchFamily="49" charset="0"/>
              <a:buChar char="o"/>
              <a:defRPr sz="2800">
                <a:solidFill>
                  <a:schemeClr val="accent1">
                    <a:lumMod val="50000"/>
                  </a:schemeClr>
                </a:solidFill>
                <a:latin typeface="Segoe UI" panose="020B0502040204020203" pitchFamily="34" charset="0"/>
                <a:cs typeface="Segoe UI" panose="020B0502040204020203" pitchFamily="34" charset="0"/>
              </a:defRPr>
            </a:lvl2pPr>
            <a:lvl3pPr marL="1143000" indent="-228600">
              <a:buClr>
                <a:srgbClr val="E38526"/>
              </a:buClr>
              <a:buFont typeface="Wingdings" panose="05000000000000000000" pitchFamily="2" charset="2"/>
              <a:buChar char="§"/>
              <a:defRPr sz="2400">
                <a:solidFill>
                  <a:schemeClr val="accent1">
                    <a:lumMod val="50000"/>
                  </a:schemeClr>
                </a:solidFill>
                <a:latin typeface="Segoe UI" panose="020B0502040204020203" pitchFamily="34" charset="0"/>
                <a:cs typeface="Segoe UI" panose="020B0502040204020203" pitchFamily="34" charset="0"/>
              </a:defRPr>
            </a:lvl3pPr>
            <a:lvl4pPr marL="1600200" indent="-228600">
              <a:buClr>
                <a:srgbClr val="E38526"/>
              </a:buClr>
              <a:buFont typeface="Wingdings" panose="05000000000000000000" pitchFamily="2" charset="2"/>
              <a:buChar char="Ø"/>
              <a:defRPr sz="2000">
                <a:solidFill>
                  <a:schemeClr val="accent1">
                    <a:lumMod val="50000"/>
                  </a:schemeClr>
                </a:solidFill>
                <a:latin typeface="Segoe UI" panose="020B0502040204020203" pitchFamily="34" charset="0"/>
                <a:cs typeface="Segoe UI" panose="020B0502040204020203" pitchFamily="34" charset="0"/>
              </a:defRPr>
            </a:lvl4pPr>
            <a:lvl5pPr marL="2057400" indent="-228600">
              <a:buClr>
                <a:srgbClr val="E38526"/>
              </a:buClr>
              <a:buFont typeface="Wingdings" panose="05000000000000000000" pitchFamily="2" charset="2"/>
              <a:buChar char="v"/>
              <a:defRPr sz="2000" baseline="0">
                <a:solidFill>
                  <a:schemeClr val="accent1">
                    <a:lumMod val="50000"/>
                  </a:schemeClr>
                </a:solidFill>
                <a:latin typeface="Segoe UI" panose="020B0502040204020203" pitchFamily="34" charset="0"/>
                <a:cs typeface="Segoe UI" panose="020B0502040204020203" pitchFamily="34" charset="0"/>
              </a:defRPr>
            </a:lvl5pPr>
          </a:lstStyle>
          <a:p>
            <a:pPr lvl="0"/>
            <a:r>
              <a:rPr lang="en-US" altLang="zh-CN"/>
              <a:t>Click here to create numbering list</a:t>
            </a:r>
          </a:p>
        </p:txBody>
      </p:sp>
      <p:sp>
        <p:nvSpPr>
          <p:cNvPr id="12" name="Slide Number Placeholder 11"/>
          <p:cNvSpPr>
            <a:spLocks noGrp="1"/>
          </p:cNvSpPr>
          <p:nvPr>
            <p:ph type="sldNum" sz="quarter" idx="12"/>
          </p:nvPr>
        </p:nvSpPr>
        <p:spPr/>
        <p:txBody>
          <a:bodyPr/>
          <a:lstStyle>
            <a:lvl1pPr>
              <a:defRPr>
                <a:solidFill>
                  <a:schemeClr val="tx1"/>
                </a:solidFill>
              </a:defRPr>
            </a:lvl1pPr>
          </a:lstStyle>
          <a:p>
            <a:fld id="{FF27229C-EC7B-4063-A33B-28A5E87E32ED}" type="slidenum">
              <a:rPr lang="zh-CN" altLang="en-US" smtClean="0"/>
              <a:pPr/>
              <a:t>‹#›</a:t>
            </a:fld>
            <a:endParaRPr lang="zh-CN" altLang="en-US"/>
          </a:p>
        </p:txBody>
      </p:sp>
      <p:sp>
        <p:nvSpPr>
          <p:cNvPr id="4" name="TextBox 3"/>
          <p:cNvSpPr txBox="1"/>
          <p:nvPr userDrawn="1"/>
        </p:nvSpPr>
        <p:spPr>
          <a:xfrm>
            <a:off x="250371" y="6356350"/>
            <a:ext cx="7713372" cy="369332"/>
          </a:xfrm>
          <a:prstGeom prst="rect">
            <a:avLst/>
          </a:prstGeom>
          <a:noFill/>
        </p:spPr>
        <p:txBody>
          <a:bodyPr wrap="square" rtlCol="0">
            <a:spAutoFit/>
          </a:bodyPr>
          <a:lstStyle/>
          <a:p>
            <a:r>
              <a:rPr lang="en-US" sz="1200" kern="1200">
                <a:solidFill>
                  <a:schemeClr val="tx1">
                    <a:tint val="75000"/>
                  </a:schemeClr>
                </a:solidFill>
                <a:latin typeface="Segoe"/>
                <a:ea typeface="+mn-ea"/>
                <a:cs typeface="+mn-cs"/>
              </a:rPr>
              <a:t>Massachusetts Department of</a:t>
            </a:r>
            <a:r>
              <a:rPr lang="en-US" baseline="0">
                <a:latin typeface="Segoe"/>
              </a:rPr>
              <a:t> </a:t>
            </a:r>
            <a:r>
              <a:rPr lang="en-US" sz="1200" kern="1200">
                <a:solidFill>
                  <a:schemeClr val="tx1">
                    <a:tint val="75000"/>
                  </a:schemeClr>
                </a:solidFill>
                <a:latin typeface="Segoe"/>
                <a:ea typeface="+mn-ea"/>
                <a:cs typeface="+mn-cs"/>
              </a:rPr>
              <a:t>Elementary</a:t>
            </a:r>
            <a:r>
              <a:rPr lang="en-US" baseline="0">
                <a:latin typeface="Segoe"/>
              </a:rPr>
              <a:t> </a:t>
            </a:r>
            <a:r>
              <a:rPr lang="en-US" sz="1200" kern="1200">
                <a:solidFill>
                  <a:schemeClr val="tx1">
                    <a:tint val="75000"/>
                  </a:schemeClr>
                </a:solidFill>
                <a:latin typeface="Segoe"/>
                <a:ea typeface="+mn-ea"/>
                <a:cs typeface="+mn-cs"/>
              </a:rPr>
              <a:t>and</a:t>
            </a:r>
            <a:r>
              <a:rPr lang="en-US" baseline="0">
                <a:latin typeface="Segoe"/>
              </a:rPr>
              <a:t> </a:t>
            </a:r>
            <a:r>
              <a:rPr lang="en-US" sz="1200" kern="1200">
                <a:solidFill>
                  <a:schemeClr val="tx1">
                    <a:tint val="75000"/>
                  </a:schemeClr>
                </a:solidFill>
                <a:latin typeface="Segoe"/>
                <a:ea typeface="+mn-ea"/>
                <a:cs typeface="+mn-cs"/>
              </a:rPr>
              <a:t>Secondary</a:t>
            </a:r>
            <a:r>
              <a:rPr lang="en-US" baseline="0">
                <a:latin typeface="Segoe"/>
              </a:rPr>
              <a:t> </a:t>
            </a:r>
            <a:r>
              <a:rPr lang="en-US" sz="1200" kern="1200">
                <a:solidFill>
                  <a:schemeClr val="tx1">
                    <a:tint val="75000"/>
                  </a:schemeClr>
                </a:solidFill>
                <a:latin typeface="Segoe"/>
                <a:ea typeface="+mn-ea"/>
                <a:cs typeface="+mn-cs"/>
              </a:rPr>
              <a:t>Education</a:t>
            </a:r>
          </a:p>
        </p:txBody>
      </p:sp>
    </p:spTree>
    <p:extLst>
      <p:ext uri="{BB962C8B-B14F-4D97-AF65-F5344CB8AC3E}">
        <p14:creationId xmlns:p14="http://schemas.microsoft.com/office/powerpoint/2010/main" val="3854210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two columns">
    <p:spTree>
      <p:nvGrpSpPr>
        <p:cNvPr id="1" name=""/>
        <p:cNvGrpSpPr/>
        <p:nvPr/>
      </p:nvGrpSpPr>
      <p:grpSpPr>
        <a:xfrm>
          <a:off x="0" y="0"/>
          <a:ext cx="0" cy="0"/>
          <a:chOff x="0" y="0"/>
          <a:chExt cx="0" cy="0"/>
        </a:xfrm>
      </p:grpSpPr>
      <p:pic>
        <p:nvPicPr>
          <p:cNvPr id="13" name="图片 7" descr="The star in the ESE logo.">
            <a:extLst>
              <a:ext uri="{FF2B5EF4-FFF2-40B4-BE49-F238E27FC236}">
                <a16:creationId xmlns:a16="http://schemas.microsoft.com/office/drawing/2014/main" id="{0A84CDFA-79F7-4BA0-98A7-CE6AD7E69B6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1238317">
            <a:off x="10844110" y="6132352"/>
            <a:ext cx="756578" cy="778194"/>
          </a:xfrm>
          <a:prstGeom prst="rect">
            <a:avLst/>
          </a:prstGeom>
        </p:spPr>
      </p:pic>
      <p:sp>
        <p:nvSpPr>
          <p:cNvPr id="7" name="灯片编号占位符 6">
            <a:extLst>
              <a:ext uri="{FF2B5EF4-FFF2-40B4-BE49-F238E27FC236}">
                <a16:creationId xmlns:a16="http://schemas.microsoft.com/office/drawing/2014/main" id="{94301496-3A04-4B17-9688-6289A84D6F4D}"/>
              </a:ext>
            </a:extLst>
          </p:cNvPr>
          <p:cNvSpPr>
            <a:spLocks noGrp="1"/>
          </p:cNvSpPr>
          <p:nvPr>
            <p:ph type="sldNum" sz="quarter" idx="12"/>
          </p:nvPr>
        </p:nvSpPr>
        <p:spPr/>
        <p:txBody>
          <a:bodyPr/>
          <a:lstStyle>
            <a:lvl1pPr>
              <a:defRPr>
                <a:solidFill>
                  <a:schemeClr val="tx1"/>
                </a:solidFill>
                <a:latin typeface="Segoe UI" panose="020B0502040204020203" pitchFamily="34" charset="0"/>
                <a:cs typeface="Segoe UI" panose="020B0502040204020203" pitchFamily="34" charset="0"/>
              </a:defRPr>
            </a:lvl1pPr>
          </a:lstStyle>
          <a:p>
            <a:fld id="{FF27229C-EC7B-4063-A33B-28A5E87E32ED}" type="slidenum">
              <a:rPr lang="zh-CN" altLang="en-US" smtClean="0"/>
              <a:pPr/>
              <a:t>‹#›</a:t>
            </a:fld>
            <a:endParaRPr lang="zh-CN" altLang="en-US"/>
          </a:p>
        </p:txBody>
      </p:sp>
      <p:sp>
        <p:nvSpPr>
          <p:cNvPr id="8" name="矩形 6" descr="Colored background box.">
            <a:extLst>
              <a:ext uri="{FF2B5EF4-FFF2-40B4-BE49-F238E27FC236}">
                <a16:creationId xmlns:a16="http://schemas.microsoft.com/office/drawing/2014/main" id="{A875BDB0-8CE9-4FCF-818B-C21A2BF5A21B}"/>
              </a:ext>
            </a:extLst>
          </p:cNvPr>
          <p:cNvSpPr/>
          <p:nvPr userDrawn="1"/>
        </p:nvSpPr>
        <p:spPr>
          <a:xfrm>
            <a:off x="0" y="212726"/>
            <a:ext cx="250371" cy="832304"/>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descr="Colored background box.">
            <a:extLst>
              <a:ext uri="{FF2B5EF4-FFF2-40B4-BE49-F238E27FC236}">
                <a16:creationId xmlns:a16="http://schemas.microsoft.com/office/drawing/2014/main" id="{5DF00629-F578-459E-B808-C056CC098EE1}"/>
              </a:ext>
            </a:extLst>
          </p:cNvPr>
          <p:cNvSpPr/>
          <p:nvPr userDrawn="1"/>
        </p:nvSpPr>
        <p:spPr>
          <a:xfrm>
            <a:off x="435429" y="212727"/>
            <a:ext cx="11756571" cy="8323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内容占位符 2">
            <a:extLst>
              <a:ext uri="{FF2B5EF4-FFF2-40B4-BE49-F238E27FC236}">
                <a16:creationId xmlns:a16="http://schemas.microsoft.com/office/drawing/2014/main" id="{35FFD893-9645-4ABA-BC18-4957569298FB}"/>
              </a:ext>
            </a:extLst>
          </p:cNvPr>
          <p:cNvSpPr>
            <a:spLocks noGrp="1"/>
          </p:cNvSpPr>
          <p:nvPr>
            <p:ph idx="13" hasCustomPrompt="1"/>
          </p:nvPr>
        </p:nvSpPr>
        <p:spPr>
          <a:xfrm>
            <a:off x="435429" y="2189408"/>
            <a:ext cx="5452057" cy="3799267"/>
          </a:xfrm>
        </p:spPr>
        <p:txBody>
          <a:bodyPr>
            <a:noAutofit/>
          </a:bodyPr>
          <a:lstStyle>
            <a:lvl1pPr marL="228600" indent="-228600">
              <a:lnSpc>
                <a:spcPct val="100000"/>
              </a:lnSpc>
              <a:spcAft>
                <a:spcPts val="0"/>
              </a:spcAft>
              <a:buClr>
                <a:srgbClr val="E38526"/>
              </a:buClr>
              <a:buFont typeface="Arial" panose="020B0604020202020204" pitchFamily="34" charset="0"/>
              <a:buChar char="•"/>
              <a:defRPr sz="2800" baseline="0">
                <a:solidFill>
                  <a:schemeClr val="accent1">
                    <a:lumMod val="50000"/>
                  </a:schemeClr>
                </a:solidFill>
                <a:latin typeface="Segoe UI" panose="020B0502040204020203" pitchFamily="34" charset="0"/>
                <a:cs typeface="Segoe UI" panose="020B0502040204020203" pitchFamily="34" charset="0"/>
              </a:defRPr>
            </a:lvl1pPr>
            <a:lvl2pPr marL="685800" indent="-228600">
              <a:lnSpc>
                <a:spcPct val="100000"/>
              </a:lnSpc>
              <a:spcAft>
                <a:spcPts val="0"/>
              </a:spcAft>
              <a:buClr>
                <a:srgbClr val="E38526"/>
              </a:buClr>
              <a:buFont typeface="Courier New" panose="02070309020205020404" pitchFamily="49" charset="0"/>
              <a:buChar char="o"/>
              <a:defRPr sz="2400">
                <a:solidFill>
                  <a:schemeClr val="accent1">
                    <a:lumMod val="50000"/>
                  </a:schemeClr>
                </a:solidFill>
                <a:latin typeface="Segoe UI" panose="020B0502040204020203" pitchFamily="34" charset="0"/>
                <a:cs typeface="Segoe UI" panose="020B0502040204020203" pitchFamily="34" charset="0"/>
              </a:defRPr>
            </a:lvl2pPr>
            <a:lvl3pPr marL="1143000" indent="-228600">
              <a:lnSpc>
                <a:spcPct val="100000"/>
              </a:lnSpc>
              <a:spcAft>
                <a:spcPts val="0"/>
              </a:spcAft>
              <a:buClr>
                <a:srgbClr val="E38526"/>
              </a:buClr>
              <a:buFont typeface="Wingdings" panose="05000000000000000000" pitchFamily="2" charset="2"/>
              <a:buChar char="§"/>
              <a:defRPr sz="2000">
                <a:solidFill>
                  <a:schemeClr val="accent1">
                    <a:lumMod val="50000"/>
                  </a:schemeClr>
                </a:solidFill>
                <a:latin typeface="Segoe UI" panose="020B0502040204020203" pitchFamily="34" charset="0"/>
                <a:cs typeface="Segoe UI" panose="020B0502040204020203" pitchFamily="34" charset="0"/>
              </a:defRPr>
            </a:lvl3pPr>
            <a:lvl4pPr marL="1600200" indent="-228600">
              <a:lnSpc>
                <a:spcPct val="100000"/>
              </a:lnSpc>
              <a:spcAft>
                <a:spcPts val="0"/>
              </a:spcAft>
              <a:buClr>
                <a:srgbClr val="E38526"/>
              </a:buClr>
              <a:buFont typeface="Wingdings" panose="05000000000000000000" pitchFamily="2" charset="2"/>
              <a:buChar char="Ø"/>
              <a:defRPr sz="1800">
                <a:solidFill>
                  <a:schemeClr val="accent1">
                    <a:lumMod val="50000"/>
                  </a:schemeClr>
                </a:solidFill>
                <a:latin typeface="Segoe UI" panose="020B0502040204020203" pitchFamily="34" charset="0"/>
                <a:cs typeface="Segoe UI" panose="020B0502040204020203" pitchFamily="34" charset="0"/>
              </a:defRPr>
            </a:lvl4pPr>
            <a:lvl5pPr marL="2057400" indent="-228600">
              <a:lnSpc>
                <a:spcPct val="100000"/>
              </a:lnSpc>
              <a:spcAft>
                <a:spcPts val="0"/>
              </a:spcAft>
              <a:buClr>
                <a:srgbClr val="E38526"/>
              </a:buClr>
              <a:buFont typeface="Wingdings" panose="05000000000000000000" pitchFamily="2" charset="2"/>
              <a:buChar char="v"/>
              <a:defRPr sz="1800" baseline="0">
                <a:solidFill>
                  <a:schemeClr val="accent1">
                    <a:lumMod val="50000"/>
                  </a:schemeClr>
                </a:solidFill>
                <a:latin typeface="Segoe UI" panose="020B0502040204020203" pitchFamily="34" charset="0"/>
                <a:cs typeface="Segoe UI" panose="020B0502040204020203" pitchFamily="34" charset="0"/>
              </a:defRPr>
            </a:lvl5pPr>
          </a:lstStyle>
          <a:p>
            <a:pPr lvl="0"/>
            <a:r>
              <a:rPr lang="en-US" altLang="zh-CN"/>
              <a:t>Click here to edit bullet points</a:t>
            </a:r>
            <a:endParaRPr lang="zh-CN" altLang="en-US"/>
          </a:p>
          <a:p>
            <a:pPr lvl="1"/>
            <a:r>
              <a:rPr lang="en-US" altLang="zh-CN"/>
              <a:t>Second level</a:t>
            </a:r>
            <a:endParaRPr lang="zh-CN" altLang="en-US"/>
          </a:p>
          <a:p>
            <a:pPr lvl="2"/>
            <a:r>
              <a:rPr lang="en-US" altLang="zh-CN"/>
              <a:t>Third level</a:t>
            </a:r>
            <a:endParaRPr lang="zh-CN" altLang="en-US"/>
          </a:p>
          <a:p>
            <a:pPr lvl="3"/>
            <a:r>
              <a:rPr lang="en-US" altLang="zh-CN"/>
              <a:t>Fourth level</a:t>
            </a:r>
            <a:endParaRPr lang="zh-CN" altLang="en-US"/>
          </a:p>
          <a:p>
            <a:pPr lvl="4"/>
            <a:r>
              <a:rPr lang="en-US" altLang="zh-CN"/>
              <a:t>Fifth level</a:t>
            </a:r>
            <a:endParaRPr lang="zh-CN" altLang="en-US"/>
          </a:p>
        </p:txBody>
      </p:sp>
      <p:sp>
        <p:nvSpPr>
          <p:cNvPr id="17" name="文本占位符 2">
            <a:extLst>
              <a:ext uri="{FF2B5EF4-FFF2-40B4-BE49-F238E27FC236}">
                <a16:creationId xmlns:a16="http://schemas.microsoft.com/office/drawing/2014/main" id="{3F8C2E89-BE57-4EAB-8E44-06A7578A41E7}"/>
              </a:ext>
            </a:extLst>
          </p:cNvPr>
          <p:cNvSpPr>
            <a:spLocks noGrp="1"/>
          </p:cNvSpPr>
          <p:nvPr>
            <p:ph type="body" idx="1" hasCustomPrompt="1"/>
          </p:nvPr>
        </p:nvSpPr>
        <p:spPr>
          <a:xfrm>
            <a:off x="435429" y="1336505"/>
            <a:ext cx="5452057" cy="776702"/>
          </a:xfrm>
          <a:solidFill>
            <a:srgbClr val="E38526"/>
          </a:solidFill>
        </p:spPr>
        <p:txBody>
          <a:bodyPr anchor="ctr">
            <a:noAutofit/>
          </a:bodyPr>
          <a:lstStyle>
            <a:lvl1pPr marL="0" indent="0" algn="l">
              <a:buNone/>
              <a:defRPr sz="2800" b="1">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here to edit subtitle</a:t>
            </a:r>
            <a:endParaRPr lang="zh-CN" altLang="en-US"/>
          </a:p>
        </p:txBody>
      </p:sp>
      <p:sp>
        <p:nvSpPr>
          <p:cNvPr id="18" name="文本占位符 2">
            <a:extLst>
              <a:ext uri="{FF2B5EF4-FFF2-40B4-BE49-F238E27FC236}">
                <a16:creationId xmlns:a16="http://schemas.microsoft.com/office/drawing/2014/main" id="{3F8C2E89-BE57-4EAB-8E44-06A7578A41E7}"/>
              </a:ext>
            </a:extLst>
          </p:cNvPr>
          <p:cNvSpPr>
            <a:spLocks noGrp="1"/>
          </p:cNvSpPr>
          <p:nvPr>
            <p:ph type="body" idx="15" hasCustomPrompt="1"/>
          </p:nvPr>
        </p:nvSpPr>
        <p:spPr>
          <a:xfrm>
            <a:off x="6313714" y="1336505"/>
            <a:ext cx="5452057" cy="776702"/>
          </a:xfrm>
          <a:solidFill>
            <a:srgbClr val="E38526"/>
          </a:solidFill>
        </p:spPr>
        <p:txBody>
          <a:bodyPr anchor="ctr">
            <a:noAutofit/>
          </a:bodyPr>
          <a:lstStyle>
            <a:lvl1pPr marL="0" indent="0" algn="l">
              <a:buNone/>
              <a:defRPr sz="2800" b="1">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here to edit subtitle</a:t>
            </a:r>
            <a:endParaRPr lang="zh-CN" altLang="en-US"/>
          </a:p>
        </p:txBody>
      </p:sp>
      <p:sp>
        <p:nvSpPr>
          <p:cNvPr id="15" name="标题 1">
            <a:extLst>
              <a:ext uri="{FF2B5EF4-FFF2-40B4-BE49-F238E27FC236}">
                <a16:creationId xmlns:a16="http://schemas.microsoft.com/office/drawing/2014/main" id="{73DEFAAE-AB64-48F2-AA3E-533A2C1271E0}"/>
              </a:ext>
            </a:extLst>
          </p:cNvPr>
          <p:cNvSpPr>
            <a:spLocks noGrp="1"/>
          </p:cNvSpPr>
          <p:nvPr>
            <p:ph type="title" hasCustomPrompt="1"/>
          </p:nvPr>
        </p:nvSpPr>
        <p:spPr>
          <a:xfrm>
            <a:off x="567743" y="288925"/>
            <a:ext cx="11433757" cy="679905"/>
          </a:xfrm>
        </p:spPr>
        <p:txBody>
          <a:bodyPr>
            <a:noAutofit/>
          </a:bodyPr>
          <a:lstStyle>
            <a:lvl1pPr>
              <a:defRPr sz="3000">
                <a:solidFill>
                  <a:schemeClr val="bg1"/>
                </a:solidFill>
                <a:latin typeface="Segoe UI Semibold" panose="020B0702040204020203" pitchFamily="34" charset="0"/>
                <a:cs typeface="Segoe UI Semibold" panose="020B0702040204020203" pitchFamily="34" charset="0"/>
              </a:defRPr>
            </a:lvl1pPr>
          </a:lstStyle>
          <a:p>
            <a:r>
              <a:rPr lang="en-US" altLang="zh-CN"/>
              <a:t>Click here to edit title</a:t>
            </a:r>
            <a:endParaRPr lang="zh-CN" altLang="en-US"/>
          </a:p>
        </p:txBody>
      </p:sp>
      <p:sp>
        <p:nvSpPr>
          <p:cNvPr id="16" name="TextBox 15"/>
          <p:cNvSpPr txBox="1"/>
          <p:nvPr userDrawn="1"/>
        </p:nvSpPr>
        <p:spPr>
          <a:xfrm>
            <a:off x="250371" y="6352143"/>
            <a:ext cx="7713372" cy="369332"/>
          </a:xfrm>
          <a:prstGeom prst="rect">
            <a:avLst/>
          </a:prstGeom>
          <a:noFill/>
        </p:spPr>
        <p:txBody>
          <a:bodyPr wrap="square" rtlCol="0">
            <a:spAutoFit/>
          </a:bodyPr>
          <a:lstStyle/>
          <a:p>
            <a:r>
              <a:rPr lang="en-US" sz="1200" kern="1200">
                <a:solidFill>
                  <a:schemeClr val="tx1">
                    <a:tint val="75000"/>
                  </a:schemeClr>
                </a:solidFill>
                <a:latin typeface="Segoe"/>
                <a:ea typeface="+mn-ea"/>
                <a:cs typeface="+mn-cs"/>
              </a:rPr>
              <a:t>Massachusetts Department of</a:t>
            </a:r>
            <a:r>
              <a:rPr lang="en-US" baseline="0">
                <a:latin typeface="Segoe"/>
              </a:rPr>
              <a:t> </a:t>
            </a:r>
            <a:r>
              <a:rPr lang="en-US" sz="1200" kern="1200">
                <a:solidFill>
                  <a:schemeClr val="tx1">
                    <a:tint val="75000"/>
                  </a:schemeClr>
                </a:solidFill>
                <a:latin typeface="Segoe"/>
                <a:ea typeface="+mn-ea"/>
                <a:cs typeface="+mn-cs"/>
              </a:rPr>
              <a:t>Elementary</a:t>
            </a:r>
            <a:r>
              <a:rPr lang="en-US" baseline="0">
                <a:latin typeface="Segoe"/>
              </a:rPr>
              <a:t> </a:t>
            </a:r>
            <a:r>
              <a:rPr lang="en-US" sz="1200" kern="1200">
                <a:solidFill>
                  <a:schemeClr val="tx1">
                    <a:tint val="75000"/>
                  </a:schemeClr>
                </a:solidFill>
                <a:latin typeface="Segoe"/>
                <a:ea typeface="+mn-ea"/>
                <a:cs typeface="+mn-cs"/>
              </a:rPr>
              <a:t>and</a:t>
            </a:r>
            <a:r>
              <a:rPr lang="en-US" baseline="0">
                <a:latin typeface="Segoe"/>
              </a:rPr>
              <a:t> </a:t>
            </a:r>
            <a:r>
              <a:rPr lang="en-US" sz="1200" kern="1200">
                <a:solidFill>
                  <a:schemeClr val="tx1">
                    <a:tint val="75000"/>
                  </a:schemeClr>
                </a:solidFill>
                <a:latin typeface="Segoe"/>
                <a:ea typeface="+mn-ea"/>
                <a:cs typeface="+mn-cs"/>
              </a:rPr>
              <a:t>Secondary</a:t>
            </a:r>
            <a:r>
              <a:rPr lang="en-US" baseline="0">
                <a:latin typeface="Segoe"/>
              </a:rPr>
              <a:t> </a:t>
            </a:r>
            <a:r>
              <a:rPr lang="en-US" sz="1200" kern="1200">
                <a:solidFill>
                  <a:schemeClr val="tx1">
                    <a:tint val="75000"/>
                  </a:schemeClr>
                </a:solidFill>
                <a:latin typeface="Segoe"/>
                <a:ea typeface="+mn-ea"/>
                <a:cs typeface="+mn-cs"/>
              </a:rPr>
              <a:t>Education</a:t>
            </a:r>
          </a:p>
        </p:txBody>
      </p:sp>
      <p:sp>
        <p:nvSpPr>
          <p:cNvPr id="14" name="内容占位符 2">
            <a:extLst>
              <a:ext uri="{FF2B5EF4-FFF2-40B4-BE49-F238E27FC236}">
                <a16:creationId xmlns:a16="http://schemas.microsoft.com/office/drawing/2014/main" id="{35FFD893-9645-4ABA-BC18-4957569298FB}"/>
              </a:ext>
            </a:extLst>
          </p:cNvPr>
          <p:cNvSpPr>
            <a:spLocks noGrp="1"/>
          </p:cNvSpPr>
          <p:nvPr>
            <p:ph idx="16" hasCustomPrompt="1"/>
          </p:nvPr>
        </p:nvSpPr>
        <p:spPr>
          <a:xfrm>
            <a:off x="6313713" y="2204358"/>
            <a:ext cx="5452057" cy="3799267"/>
          </a:xfrm>
        </p:spPr>
        <p:txBody>
          <a:bodyPr>
            <a:noAutofit/>
          </a:bodyPr>
          <a:lstStyle>
            <a:lvl1pPr marL="228600" indent="-228600">
              <a:lnSpc>
                <a:spcPct val="100000"/>
              </a:lnSpc>
              <a:spcAft>
                <a:spcPts val="0"/>
              </a:spcAft>
              <a:buClr>
                <a:srgbClr val="E38526"/>
              </a:buClr>
              <a:buFont typeface="Arial" panose="020B0604020202020204" pitchFamily="34" charset="0"/>
              <a:buChar char="•"/>
              <a:defRPr sz="2800" baseline="0">
                <a:solidFill>
                  <a:schemeClr val="accent1">
                    <a:lumMod val="50000"/>
                  </a:schemeClr>
                </a:solidFill>
                <a:latin typeface="Segoe UI" panose="020B0502040204020203" pitchFamily="34" charset="0"/>
                <a:cs typeface="Segoe UI" panose="020B0502040204020203" pitchFamily="34" charset="0"/>
              </a:defRPr>
            </a:lvl1pPr>
            <a:lvl2pPr marL="685800" indent="-228600">
              <a:lnSpc>
                <a:spcPct val="100000"/>
              </a:lnSpc>
              <a:spcAft>
                <a:spcPts val="0"/>
              </a:spcAft>
              <a:buClr>
                <a:srgbClr val="E38526"/>
              </a:buClr>
              <a:buFont typeface="Courier New" panose="02070309020205020404" pitchFamily="49" charset="0"/>
              <a:buChar char="o"/>
              <a:defRPr sz="2400">
                <a:solidFill>
                  <a:schemeClr val="accent1">
                    <a:lumMod val="50000"/>
                  </a:schemeClr>
                </a:solidFill>
                <a:latin typeface="Segoe UI" panose="020B0502040204020203" pitchFamily="34" charset="0"/>
                <a:cs typeface="Segoe UI" panose="020B0502040204020203" pitchFamily="34" charset="0"/>
              </a:defRPr>
            </a:lvl2pPr>
            <a:lvl3pPr marL="1143000" indent="-228600">
              <a:lnSpc>
                <a:spcPct val="100000"/>
              </a:lnSpc>
              <a:spcAft>
                <a:spcPts val="0"/>
              </a:spcAft>
              <a:buClr>
                <a:srgbClr val="E38526"/>
              </a:buClr>
              <a:buFont typeface="Wingdings" panose="05000000000000000000" pitchFamily="2" charset="2"/>
              <a:buChar char="§"/>
              <a:defRPr sz="2000">
                <a:solidFill>
                  <a:schemeClr val="accent1">
                    <a:lumMod val="50000"/>
                  </a:schemeClr>
                </a:solidFill>
                <a:latin typeface="Segoe UI" panose="020B0502040204020203" pitchFamily="34" charset="0"/>
                <a:cs typeface="Segoe UI" panose="020B0502040204020203" pitchFamily="34" charset="0"/>
              </a:defRPr>
            </a:lvl3pPr>
            <a:lvl4pPr marL="1600200" indent="-228600">
              <a:lnSpc>
                <a:spcPct val="100000"/>
              </a:lnSpc>
              <a:spcAft>
                <a:spcPts val="0"/>
              </a:spcAft>
              <a:buClr>
                <a:srgbClr val="E38526"/>
              </a:buClr>
              <a:buFont typeface="Wingdings" panose="05000000000000000000" pitchFamily="2" charset="2"/>
              <a:buChar char="Ø"/>
              <a:defRPr sz="1800">
                <a:solidFill>
                  <a:schemeClr val="accent1">
                    <a:lumMod val="50000"/>
                  </a:schemeClr>
                </a:solidFill>
                <a:latin typeface="Segoe UI" panose="020B0502040204020203" pitchFamily="34" charset="0"/>
                <a:cs typeface="Segoe UI" panose="020B0502040204020203" pitchFamily="34" charset="0"/>
              </a:defRPr>
            </a:lvl4pPr>
            <a:lvl5pPr marL="2057400" indent="-228600">
              <a:lnSpc>
                <a:spcPct val="100000"/>
              </a:lnSpc>
              <a:spcAft>
                <a:spcPts val="0"/>
              </a:spcAft>
              <a:buClr>
                <a:srgbClr val="E38526"/>
              </a:buClr>
              <a:buFont typeface="Wingdings" panose="05000000000000000000" pitchFamily="2" charset="2"/>
              <a:buChar char="v"/>
              <a:defRPr sz="1800" baseline="0">
                <a:solidFill>
                  <a:schemeClr val="accent1">
                    <a:lumMod val="50000"/>
                  </a:schemeClr>
                </a:solidFill>
                <a:latin typeface="Segoe UI" panose="020B0502040204020203" pitchFamily="34" charset="0"/>
                <a:cs typeface="Segoe UI" panose="020B0502040204020203" pitchFamily="34" charset="0"/>
              </a:defRPr>
            </a:lvl5pPr>
          </a:lstStyle>
          <a:p>
            <a:pPr lvl="0"/>
            <a:r>
              <a:rPr lang="en-US" altLang="zh-CN"/>
              <a:t>Click here to edit bullet points</a:t>
            </a:r>
            <a:endParaRPr lang="zh-CN" altLang="en-US"/>
          </a:p>
          <a:p>
            <a:pPr lvl="1"/>
            <a:r>
              <a:rPr lang="en-US" altLang="zh-CN"/>
              <a:t>Second level</a:t>
            </a:r>
            <a:endParaRPr lang="zh-CN" altLang="en-US"/>
          </a:p>
          <a:p>
            <a:pPr lvl="2"/>
            <a:r>
              <a:rPr lang="en-US" altLang="zh-CN"/>
              <a:t>Third level</a:t>
            </a:r>
            <a:endParaRPr lang="zh-CN" altLang="en-US"/>
          </a:p>
          <a:p>
            <a:pPr lvl="3"/>
            <a:r>
              <a:rPr lang="en-US" altLang="zh-CN"/>
              <a:t>Fourth level</a:t>
            </a:r>
            <a:endParaRPr lang="zh-CN" altLang="en-US"/>
          </a:p>
          <a:p>
            <a:pPr lvl="4"/>
            <a:r>
              <a:rPr lang="en-US" altLang="zh-CN"/>
              <a:t>Fifth level</a:t>
            </a:r>
            <a:endParaRPr lang="zh-CN" altLang="en-US"/>
          </a:p>
        </p:txBody>
      </p:sp>
    </p:spTree>
    <p:extLst>
      <p:ext uri="{BB962C8B-B14F-4D97-AF65-F5344CB8AC3E}">
        <p14:creationId xmlns:p14="http://schemas.microsoft.com/office/powerpoint/2010/main" val="34647390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pic>
        <p:nvPicPr>
          <p:cNvPr id="11" name="图片 8" descr="The star in the ESE logo.">
            <a:extLst>
              <a:ext uri="{FF2B5EF4-FFF2-40B4-BE49-F238E27FC236}">
                <a16:creationId xmlns:a16="http://schemas.microsoft.com/office/drawing/2014/main" id="{234F7B3A-2AAD-4113-B4B3-FCD9CEE213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1238317">
            <a:off x="10844110" y="6132352"/>
            <a:ext cx="756578" cy="778194"/>
          </a:xfrm>
          <a:prstGeom prst="rect">
            <a:avLst/>
          </a:prstGeom>
        </p:spPr>
      </p:pic>
      <p:sp>
        <p:nvSpPr>
          <p:cNvPr id="3" name="图片占位符 2">
            <a:extLst>
              <a:ext uri="{FF2B5EF4-FFF2-40B4-BE49-F238E27FC236}">
                <a16:creationId xmlns:a16="http://schemas.microsoft.com/office/drawing/2014/main" id="{91BACC49-F766-444F-90DC-64E004B0AB1D}"/>
              </a:ext>
            </a:extLst>
          </p:cNvPr>
          <p:cNvSpPr>
            <a:spLocks noGrp="1"/>
          </p:cNvSpPr>
          <p:nvPr>
            <p:ph type="pic" idx="1"/>
          </p:nvPr>
        </p:nvSpPr>
        <p:spPr>
          <a:xfrm>
            <a:off x="5183188" y="1346882"/>
            <a:ext cx="6172200" cy="451416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a:extLst>
              <a:ext uri="{FF2B5EF4-FFF2-40B4-BE49-F238E27FC236}">
                <a16:creationId xmlns:a16="http://schemas.microsoft.com/office/drawing/2014/main" id="{53551CA8-3893-4798-AD18-62C5C646C8C2}"/>
              </a:ext>
            </a:extLst>
          </p:cNvPr>
          <p:cNvSpPr>
            <a:spLocks noGrp="1"/>
          </p:cNvSpPr>
          <p:nvPr>
            <p:ph type="body" sz="half" idx="2" hasCustomPrompt="1"/>
          </p:nvPr>
        </p:nvSpPr>
        <p:spPr>
          <a:xfrm>
            <a:off x="839788" y="2737304"/>
            <a:ext cx="3932237" cy="3131683"/>
          </a:xfrm>
        </p:spPr>
        <p:txBody>
          <a:bodyPr>
            <a:noAutofit/>
          </a:bodyPr>
          <a:lstStyle>
            <a:lvl1pPr marL="0" indent="0">
              <a:lnSpc>
                <a:spcPct val="100000"/>
              </a:lnSpc>
              <a:spcBef>
                <a:spcPts val="0"/>
              </a:spcBef>
              <a:buNone/>
              <a:defRPr sz="2400" baseline="0">
                <a:solidFill>
                  <a:schemeClr val="accent1">
                    <a:lumMod val="50000"/>
                  </a:schemeClr>
                </a:solidFill>
                <a:latin typeface="Segoe UI" panose="020B0502040204020203" pitchFamily="34" charset="0"/>
                <a:cs typeface="Segoe UI"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here to edit Text</a:t>
            </a:r>
            <a:endParaRPr lang="zh-CN" altLang="en-US"/>
          </a:p>
        </p:txBody>
      </p:sp>
      <p:sp>
        <p:nvSpPr>
          <p:cNvPr id="7" name="灯片编号占位符 6">
            <a:extLst>
              <a:ext uri="{FF2B5EF4-FFF2-40B4-BE49-F238E27FC236}">
                <a16:creationId xmlns:a16="http://schemas.microsoft.com/office/drawing/2014/main" id="{6789AAC3-A063-423A-AB89-4EC9283B8AE1}"/>
              </a:ext>
            </a:extLst>
          </p:cNvPr>
          <p:cNvSpPr>
            <a:spLocks noGrp="1"/>
          </p:cNvSpPr>
          <p:nvPr>
            <p:ph type="sldNum" sz="quarter" idx="12"/>
          </p:nvPr>
        </p:nvSpPr>
        <p:spPr/>
        <p:txBody>
          <a:bodyPr/>
          <a:lstStyle>
            <a:lvl1pPr>
              <a:defRPr>
                <a:solidFill>
                  <a:schemeClr val="tx1"/>
                </a:solidFill>
              </a:defRPr>
            </a:lvl1pPr>
          </a:lstStyle>
          <a:p>
            <a:fld id="{FF27229C-EC7B-4063-A33B-28A5E87E32ED}" type="slidenum">
              <a:rPr lang="zh-CN" altLang="en-US" smtClean="0"/>
              <a:pPr/>
              <a:t>‹#›</a:t>
            </a:fld>
            <a:endParaRPr lang="zh-CN" altLang="en-US"/>
          </a:p>
        </p:txBody>
      </p:sp>
      <p:sp>
        <p:nvSpPr>
          <p:cNvPr id="8" name="矩形 6" descr="Colored background box.">
            <a:extLst>
              <a:ext uri="{FF2B5EF4-FFF2-40B4-BE49-F238E27FC236}">
                <a16:creationId xmlns:a16="http://schemas.microsoft.com/office/drawing/2014/main" id="{A875BDB0-8CE9-4FCF-818B-C21A2BF5A21B}"/>
              </a:ext>
            </a:extLst>
          </p:cNvPr>
          <p:cNvSpPr/>
          <p:nvPr userDrawn="1"/>
        </p:nvSpPr>
        <p:spPr>
          <a:xfrm>
            <a:off x="0" y="212726"/>
            <a:ext cx="250371" cy="832304"/>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descr="Colored background box.">
            <a:extLst>
              <a:ext uri="{FF2B5EF4-FFF2-40B4-BE49-F238E27FC236}">
                <a16:creationId xmlns:a16="http://schemas.microsoft.com/office/drawing/2014/main" id="{5DF00629-F578-459E-B808-C056CC098EE1}"/>
              </a:ext>
            </a:extLst>
          </p:cNvPr>
          <p:cNvSpPr/>
          <p:nvPr userDrawn="1"/>
        </p:nvSpPr>
        <p:spPr>
          <a:xfrm>
            <a:off x="435429" y="212727"/>
            <a:ext cx="11756571" cy="8323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Title 20"/>
          <p:cNvSpPr>
            <a:spLocks noGrp="1"/>
          </p:cNvSpPr>
          <p:nvPr>
            <p:ph type="title"/>
          </p:nvPr>
        </p:nvSpPr>
        <p:spPr>
          <a:xfrm>
            <a:off x="567743" y="357819"/>
            <a:ext cx="11370972" cy="552324"/>
          </a:xfrm>
        </p:spPr>
        <p:txBody>
          <a:bodyPr>
            <a:noAutofit/>
          </a:bodyPr>
          <a:lstStyle>
            <a:lvl1pPr>
              <a:defRPr lang="en-US" sz="3000" kern="1200" baseline="0" dirty="0">
                <a:solidFill>
                  <a:schemeClr val="bg1"/>
                </a:solidFill>
                <a:latin typeface="Segoe UI Semibold" panose="020B0702040204020203" pitchFamily="34" charset="0"/>
                <a:ea typeface="+mj-ea"/>
                <a:cs typeface="Segoe UI Semibold" panose="020B0702040204020203" pitchFamily="34" charset="0"/>
              </a:defRPr>
            </a:lvl1pPr>
          </a:lstStyle>
          <a:p>
            <a:r>
              <a:rPr lang="en-US"/>
              <a:t>Click to edit Master title style</a:t>
            </a:r>
          </a:p>
        </p:txBody>
      </p:sp>
      <p:sp>
        <p:nvSpPr>
          <p:cNvPr id="22" name="文本占位符 3">
            <a:extLst>
              <a:ext uri="{FF2B5EF4-FFF2-40B4-BE49-F238E27FC236}">
                <a16:creationId xmlns:a16="http://schemas.microsoft.com/office/drawing/2014/main" id="{53551CA8-3893-4798-AD18-62C5C646C8C2}"/>
              </a:ext>
            </a:extLst>
          </p:cNvPr>
          <p:cNvSpPr>
            <a:spLocks noGrp="1"/>
          </p:cNvSpPr>
          <p:nvPr>
            <p:ph type="body" sz="half" idx="13" hasCustomPrompt="1"/>
          </p:nvPr>
        </p:nvSpPr>
        <p:spPr>
          <a:xfrm>
            <a:off x="839788" y="1346883"/>
            <a:ext cx="3932237" cy="1255534"/>
          </a:xfrm>
        </p:spPr>
        <p:txBody>
          <a:bodyPr>
            <a:noAutofit/>
          </a:bodyPr>
          <a:lstStyle>
            <a:lvl1pPr marL="0" indent="0">
              <a:buNone/>
              <a:defRPr sz="2800" b="1" baseline="0">
                <a:solidFill>
                  <a:schemeClr val="accent1">
                    <a:lumMod val="50000"/>
                  </a:schemeClr>
                </a:solidFill>
                <a:latin typeface="Segoe UI" panose="020B0502040204020203" pitchFamily="34" charset="0"/>
                <a:cs typeface="Segoe UI"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here to edit subtitle</a:t>
            </a:r>
            <a:endParaRPr lang="zh-CN" altLang="en-US"/>
          </a:p>
        </p:txBody>
      </p:sp>
      <p:sp>
        <p:nvSpPr>
          <p:cNvPr id="16" name="TextBox 15"/>
          <p:cNvSpPr txBox="1"/>
          <p:nvPr userDrawn="1"/>
        </p:nvSpPr>
        <p:spPr>
          <a:xfrm>
            <a:off x="250371" y="6352143"/>
            <a:ext cx="7713372" cy="369332"/>
          </a:xfrm>
          <a:prstGeom prst="rect">
            <a:avLst/>
          </a:prstGeom>
          <a:noFill/>
        </p:spPr>
        <p:txBody>
          <a:bodyPr wrap="square" rtlCol="0" anchor="ctr" anchorCtr="0">
            <a:noAutofit/>
          </a:bodyPr>
          <a:lstStyle/>
          <a:p>
            <a:r>
              <a:rPr lang="en-US" sz="1200" kern="1200">
                <a:solidFill>
                  <a:schemeClr val="tx1">
                    <a:tint val="75000"/>
                  </a:schemeClr>
                </a:solidFill>
                <a:latin typeface="Segoe"/>
                <a:ea typeface="+mn-ea"/>
                <a:cs typeface="+mn-cs"/>
              </a:rPr>
              <a:t>Massachusetts Department of</a:t>
            </a:r>
            <a:r>
              <a:rPr lang="en-US" baseline="0">
                <a:latin typeface="Segoe"/>
              </a:rPr>
              <a:t> </a:t>
            </a:r>
            <a:r>
              <a:rPr lang="en-US" sz="1200" kern="1200">
                <a:solidFill>
                  <a:schemeClr val="tx1">
                    <a:tint val="75000"/>
                  </a:schemeClr>
                </a:solidFill>
                <a:latin typeface="Segoe"/>
                <a:ea typeface="+mn-ea"/>
                <a:cs typeface="+mn-cs"/>
              </a:rPr>
              <a:t>Elementary</a:t>
            </a:r>
            <a:r>
              <a:rPr lang="en-US" baseline="0">
                <a:latin typeface="Segoe"/>
              </a:rPr>
              <a:t> </a:t>
            </a:r>
            <a:r>
              <a:rPr lang="en-US" sz="1200" kern="1200">
                <a:solidFill>
                  <a:schemeClr val="tx1">
                    <a:tint val="75000"/>
                  </a:schemeClr>
                </a:solidFill>
                <a:latin typeface="Segoe"/>
                <a:ea typeface="+mn-ea"/>
                <a:cs typeface="+mn-cs"/>
              </a:rPr>
              <a:t>and</a:t>
            </a:r>
            <a:r>
              <a:rPr lang="en-US" baseline="0">
                <a:latin typeface="Segoe"/>
              </a:rPr>
              <a:t> </a:t>
            </a:r>
            <a:r>
              <a:rPr lang="en-US" sz="1200" kern="1200">
                <a:solidFill>
                  <a:schemeClr val="tx1">
                    <a:tint val="75000"/>
                  </a:schemeClr>
                </a:solidFill>
                <a:latin typeface="Segoe"/>
                <a:ea typeface="+mn-ea"/>
                <a:cs typeface="+mn-cs"/>
              </a:rPr>
              <a:t>Secondary</a:t>
            </a:r>
            <a:r>
              <a:rPr lang="en-US" baseline="0">
                <a:latin typeface="Segoe"/>
              </a:rPr>
              <a:t> </a:t>
            </a:r>
            <a:r>
              <a:rPr lang="en-US" sz="1200" kern="1200">
                <a:solidFill>
                  <a:schemeClr val="tx1">
                    <a:tint val="75000"/>
                  </a:schemeClr>
                </a:solidFill>
                <a:latin typeface="Segoe"/>
                <a:ea typeface="+mn-ea"/>
                <a:cs typeface="+mn-cs"/>
              </a:rPr>
              <a:t>Education</a:t>
            </a:r>
          </a:p>
        </p:txBody>
      </p:sp>
    </p:spTree>
    <p:extLst>
      <p:ext uri="{BB962C8B-B14F-4D97-AF65-F5344CB8AC3E}">
        <p14:creationId xmlns:p14="http://schemas.microsoft.com/office/powerpoint/2010/main" val="776058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B128C-E0C6-4636-A869-97EDF3017B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82049E-E1A4-40D2-88EE-C0E924316E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571C20-451D-478A-B7B9-37C39305E7D5}"/>
              </a:ext>
            </a:extLst>
          </p:cNvPr>
          <p:cNvSpPr>
            <a:spLocks noGrp="1"/>
          </p:cNvSpPr>
          <p:nvPr>
            <p:ph type="dt" sz="half" idx="10"/>
          </p:nvPr>
        </p:nvSpPr>
        <p:spPr/>
        <p:txBody>
          <a:bodyPr/>
          <a:lstStyle/>
          <a:p>
            <a:fld id="{0C3B0572-2E08-49E6-8855-DB956E9304BD}" type="datetimeFigureOut">
              <a:rPr lang="en-US" smtClean="0"/>
              <a:t>4/30/2021</a:t>
            </a:fld>
            <a:endParaRPr lang="en-US"/>
          </a:p>
        </p:txBody>
      </p:sp>
      <p:sp>
        <p:nvSpPr>
          <p:cNvPr id="5" name="Footer Placeholder 4">
            <a:extLst>
              <a:ext uri="{FF2B5EF4-FFF2-40B4-BE49-F238E27FC236}">
                <a16:creationId xmlns:a16="http://schemas.microsoft.com/office/drawing/2014/main" id="{DC98FDEA-E89A-4312-886D-BFFE0B8FF3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B2E7DE-102F-4C3D-947D-F8AC9730E758}"/>
              </a:ext>
            </a:extLst>
          </p:cNvPr>
          <p:cNvSpPr>
            <a:spLocks noGrp="1"/>
          </p:cNvSpPr>
          <p:nvPr>
            <p:ph type="sldNum" sz="quarter" idx="12"/>
          </p:nvPr>
        </p:nvSpPr>
        <p:spPr/>
        <p:txBody>
          <a:bodyPr/>
          <a:lstStyle/>
          <a:p>
            <a:fld id="{20324816-83DB-495E-81D7-3EC055845133}" type="slidenum">
              <a:rPr lang="en-US" smtClean="0"/>
              <a:t>‹#›</a:t>
            </a:fld>
            <a:endParaRPr lang="en-US"/>
          </a:p>
        </p:txBody>
      </p:sp>
    </p:spTree>
    <p:extLst>
      <p:ext uri="{BB962C8B-B14F-4D97-AF65-F5344CB8AC3E}">
        <p14:creationId xmlns:p14="http://schemas.microsoft.com/office/powerpoint/2010/main" val="5463731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18735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with foot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图片 8" descr="The star in the ESE logo.">
            <a:extLst>
              <a:ext uri="{FF2B5EF4-FFF2-40B4-BE49-F238E27FC236}">
                <a16:creationId xmlns:a16="http://schemas.microsoft.com/office/drawing/2014/main" id="{234F7B3A-2AAD-4113-B4B3-FCD9CEE213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238317">
            <a:off x="10844110" y="6132352"/>
            <a:ext cx="756578" cy="778194"/>
          </a:xfrm>
          <a:prstGeom prst="rect">
            <a:avLst/>
          </a:prstGeom>
        </p:spPr>
      </p:pic>
      <p:sp>
        <p:nvSpPr>
          <p:cNvPr id="5" name="灯片编号占位符 4">
            <a:extLst>
              <a:ext uri="{FF2B5EF4-FFF2-40B4-BE49-F238E27FC236}">
                <a16:creationId xmlns:a16="http://schemas.microsoft.com/office/drawing/2014/main" id="{F9C8EADF-3157-4C1F-BCC9-7C1CFA7B92CB}"/>
              </a:ext>
            </a:extLst>
          </p:cNvPr>
          <p:cNvSpPr>
            <a:spLocks noGrp="1"/>
          </p:cNvSpPr>
          <p:nvPr>
            <p:ph type="sldNum" sz="quarter" idx="12"/>
          </p:nvPr>
        </p:nvSpPr>
        <p:spPr/>
        <p:txBody>
          <a:bodyPr/>
          <a:lstStyle>
            <a:lvl1pPr>
              <a:defRPr>
                <a:solidFill>
                  <a:schemeClr val="tx1"/>
                </a:solidFill>
              </a:defRPr>
            </a:lvl1pPr>
          </a:lstStyle>
          <a:p>
            <a:fld id="{FF27229C-EC7B-4063-A33B-28A5E87E32ED}" type="slidenum">
              <a:rPr lang="zh-CN" altLang="en-US" smtClean="0"/>
              <a:pPr/>
              <a:t>‹#›</a:t>
            </a:fld>
            <a:endParaRPr lang="zh-CN" altLang="en-US"/>
          </a:p>
        </p:txBody>
      </p:sp>
      <p:sp>
        <p:nvSpPr>
          <p:cNvPr id="6" name="TextBox 5"/>
          <p:cNvSpPr txBox="1"/>
          <p:nvPr userDrawn="1"/>
        </p:nvSpPr>
        <p:spPr>
          <a:xfrm>
            <a:off x="239131" y="6356350"/>
            <a:ext cx="7713372" cy="369332"/>
          </a:xfrm>
          <a:prstGeom prst="rect">
            <a:avLst/>
          </a:prstGeom>
          <a:noFill/>
        </p:spPr>
        <p:txBody>
          <a:bodyPr wrap="square" rtlCol="0">
            <a:spAutoFit/>
          </a:bodyPr>
          <a:lstStyle/>
          <a:p>
            <a:r>
              <a:rPr lang="en-US" sz="1200" kern="1200">
                <a:solidFill>
                  <a:schemeClr val="tx1">
                    <a:tint val="75000"/>
                  </a:schemeClr>
                </a:solidFill>
                <a:latin typeface="Segoe"/>
                <a:ea typeface="+mn-ea"/>
                <a:cs typeface="+mn-cs"/>
              </a:rPr>
              <a:t>Massachusetts Department of</a:t>
            </a:r>
            <a:r>
              <a:rPr lang="en-US" baseline="0">
                <a:latin typeface="Segoe"/>
              </a:rPr>
              <a:t> </a:t>
            </a:r>
            <a:r>
              <a:rPr lang="en-US" sz="1200" kern="1200">
                <a:solidFill>
                  <a:schemeClr val="tx1">
                    <a:tint val="75000"/>
                  </a:schemeClr>
                </a:solidFill>
                <a:latin typeface="Segoe"/>
                <a:ea typeface="+mn-ea"/>
                <a:cs typeface="+mn-cs"/>
              </a:rPr>
              <a:t>Elementary</a:t>
            </a:r>
            <a:r>
              <a:rPr lang="en-US" baseline="0">
                <a:latin typeface="Segoe"/>
              </a:rPr>
              <a:t> </a:t>
            </a:r>
            <a:r>
              <a:rPr lang="en-US" sz="1200" kern="1200">
                <a:solidFill>
                  <a:schemeClr val="tx1">
                    <a:tint val="75000"/>
                  </a:schemeClr>
                </a:solidFill>
                <a:latin typeface="Segoe"/>
                <a:ea typeface="+mn-ea"/>
                <a:cs typeface="+mn-cs"/>
              </a:rPr>
              <a:t>and</a:t>
            </a:r>
            <a:r>
              <a:rPr lang="en-US" baseline="0">
                <a:latin typeface="Segoe"/>
              </a:rPr>
              <a:t> </a:t>
            </a:r>
            <a:r>
              <a:rPr lang="en-US" sz="1200" kern="1200">
                <a:solidFill>
                  <a:schemeClr val="tx1">
                    <a:tint val="75000"/>
                  </a:schemeClr>
                </a:solidFill>
                <a:latin typeface="Segoe"/>
                <a:ea typeface="+mn-ea"/>
                <a:cs typeface="+mn-cs"/>
              </a:rPr>
              <a:t>Secondary</a:t>
            </a:r>
            <a:r>
              <a:rPr lang="en-US" baseline="0">
                <a:latin typeface="Segoe"/>
              </a:rPr>
              <a:t> </a:t>
            </a:r>
            <a:r>
              <a:rPr lang="en-US" sz="1200" kern="1200">
                <a:solidFill>
                  <a:schemeClr val="tx1">
                    <a:tint val="75000"/>
                  </a:schemeClr>
                </a:solidFill>
                <a:latin typeface="Segoe"/>
                <a:ea typeface="+mn-ea"/>
                <a:cs typeface="+mn-cs"/>
              </a:rPr>
              <a:t>Education</a:t>
            </a:r>
          </a:p>
        </p:txBody>
      </p:sp>
    </p:spTree>
    <p:extLst>
      <p:ext uri="{BB962C8B-B14F-4D97-AF65-F5344CB8AC3E}">
        <p14:creationId xmlns:p14="http://schemas.microsoft.com/office/powerpoint/2010/main" val="2806653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 pa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图片 6" descr="The ESE logo.">
            <a:extLst>
              <a:ext uri="{FF2B5EF4-FFF2-40B4-BE49-F238E27FC236}">
                <a16:creationId xmlns:a16="http://schemas.microsoft.com/office/drawing/2014/main" id="{C0409D6F-5022-4C54-A665-4417B8EF04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87316" y="5630644"/>
            <a:ext cx="2417368" cy="1175641"/>
          </a:xfrm>
          <a:prstGeom prst="rect">
            <a:avLst/>
          </a:prstGeom>
        </p:spPr>
      </p:pic>
      <p:sp>
        <p:nvSpPr>
          <p:cNvPr id="9" name="矩形 8" descr="Colored background box.">
            <a:extLst>
              <a:ext uri="{FF2B5EF4-FFF2-40B4-BE49-F238E27FC236}">
                <a16:creationId xmlns:a16="http://schemas.microsoft.com/office/drawing/2014/main" id="{7D512A3C-1A6C-4890-AAF3-6E19AD2E7913}"/>
              </a:ext>
            </a:extLst>
          </p:cNvPr>
          <p:cNvSpPr/>
          <p:nvPr userDrawn="1"/>
        </p:nvSpPr>
        <p:spPr>
          <a:xfrm>
            <a:off x="0" y="824283"/>
            <a:ext cx="12192000" cy="216457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descr="Colored background box.">
            <a:extLst>
              <a:ext uri="{FF2B5EF4-FFF2-40B4-BE49-F238E27FC236}">
                <a16:creationId xmlns:a16="http://schemas.microsoft.com/office/drawing/2014/main" id="{72CE4073-084A-4342-853D-A4762D8A1AC4}"/>
              </a:ext>
            </a:extLst>
          </p:cNvPr>
          <p:cNvSpPr/>
          <p:nvPr userDrawn="1"/>
        </p:nvSpPr>
        <p:spPr>
          <a:xfrm>
            <a:off x="0" y="2961565"/>
            <a:ext cx="12192000" cy="2110056"/>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Straight Connector 4" descr="White graphic line."/>
          <p:cNvCxnSpPr/>
          <p:nvPr userDrawn="1"/>
        </p:nvCxnSpPr>
        <p:spPr>
          <a:xfrm>
            <a:off x="1992573" y="3734373"/>
            <a:ext cx="82432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07930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ext- two columns">
  <p:cSld name="1_Text- two columns">
    <p:spTree>
      <p:nvGrpSpPr>
        <p:cNvPr id="1" name="Shape 73"/>
        <p:cNvGrpSpPr/>
        <p:nvPr/>
      </p:nvGrpSpPr>
      <p:grpSpPr>
        <a:xfrm>
          <a:off x="0" y="0"/>
          <a:ext cx="0" cy="0"/>
          <a:chOff x="0" y="0"/>
          <a:chExt cx="0" cy="0"/>
        </a:xfrm>
      </p:grpSpPr>
      <p:pic>
        <p:nvPicPr>
          <p:cNvPr id="74" name="Google Shape;74;p17" descr="The star in the ESE logo."/>
          <p:cNvPicPr preferRelativeResize="0"/>
          <p:nvPr/>
        </p:nvPicPr>
        <p:blipFill rotWithShape="1">
          <a:blip r:embed="rId2">
            <a:alphaModFix/>
          </a:blip>
          <a:srcRect/>
          <a:stretch/>
        </p:blipFill>
        <p:spPr>
          <a:xfrm rot="-361683">
            <a:off x="10844111" y="6132352"/>
            <a:ext cx="756579" cy="778195"/>
          </a:xfrm>
          <a:prstGeom prst="rect">
            <a:avLst/>
          </a:prstGeom>
          <a:noFill/>
          <a:ln>
            <a:noFill/>
          </a:ln>
        </p:spPr>
      </p:pic>
      <p:sp>
        <p:nvSpPr>
          <p:cNvPr id="75" name="Google Shape;75;p17"/>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1200">
                <a:solidFill>
                  <a:schemeClr val="dk1"/>
                </a:solidFill>
                <a:latin typeface="Quattrocento Sans"/>
                <a:ea typeface="Quattrocento Sans"/>
                <a:cs typeface="Quattrocento Sans"/>
                <a:sym typeface="Quattrocento Sans"/>
              </a:defRPr>
            </a:lvl1pPr>
            <a:lvl2pPr marL="0" lvl="1" indent="0" algn="r">
              <a:spcBef>
                <a:spcPts val="0"/>
              </a:spcBef>
              <a:buNone/>
              <a:defRPr sz="1200">
                <a:solidFill>
                  <a:schemeClr val="dk1"/>
                </a:solidFill>
                <a:latin typeface="Quattrocento Sans"/>
                <a:ea typeface="Quattrocento Sans"/>
                <a:cs typeface="Quattrocento Sans"/>
                <a:sym typeface="Quattrocento Sans"/>
              </a:defRPr>
            </a:lvl2pPr>
            <a:lvl3pPr marL="0" lvl="2" indent="0" algn="r">
              <a:spcBef>
                <a:spcPts val="0"/>
              </a:spcBef>
              <a:buNone/>
              <a:defRPr sz="1200">
                <a:solidFill>
                  <a:schemeClr val="dk1"/>
                </a:solidFill>
                <a:latin typeface="Quattrocento Sans"/>
                <a:ea typeface="Quattrocento Sans"/>
                <a:cs typeface="Quattrocento Sans"/>
                <a:sym typeface="Quattrocento Sans"/>
              </a:defRPr>
            </a:lvl3pPr>
            <a:lvl4pPr marL="0" lvl="3" indent="0" algn="r">
              <a:spcBef>
                <a:spcPts val="0"/>
              </a:spcBef>
              <a:buNone/>
              <a:defRPr sz="1200">
                <a:solidFill>
                  <a:schemeClr val="dk1"/>
                </a:solidFill>
                <a:latin typeface="Quattrocento Sans"/>
                <a:ea typeface="Quattrocento Sans"/>
                <a:cs typeface="Quattrocento Sans"/>
                <a:sym typeface="Quattrocento Sans"/>
              </a:defRPr>
            </a:lvl4pPr>
            <a:lvl5pPr marL="0" lvl="4" indent="0" algn="r">
              <a:spcBef>
                <a:spcPts val="0"/>
              </a:spcBef>
              <a:buNone/>
              <a:defRPr sz="1200">
                <a:solidFill>
                  <a:schemeClr val="dk1"/>
                </a:solidFill>
                <a:latin typeface="Quattrocento Sans"/>
                <a:ea typeface="Quattrocento Sans"/>
                <a:cs typeface="Quattrocento Sans"/>
                <a:sym typeface="Quattrocento Sans"/>
              </a:defRPr>
            </a:lvl5pPr>
            <a:lvl6pPr marL="0" lvl="5" indent="0" algn="r">
              <a:spcBef>
                <a:spcPts val="0"/>
              </a:spcBef>
              <a:buNone/>
              <a:defRPr sz="1200">
                <a:solidFill>
                  <a:schemeClr val="dk1"/>
                </a:solidFill>
                <a:latin typeface="Quattrocento Sans"/>
                <a:ea typeface="Quattrocento Sans"/>
                <a:cs typeface="Quattrocento Sans"/>
                <a:sym typeface="Quattrocento Sans"/>
              </a:defRPr>
            </a:lvl6pPr>
            <a:lvl7pPr marL="0" lvl="6" indent="0" algn="r">
              <a:spcBef>
                <a:spcPts val="0"/>
              </a:spcBef>
              <a:buNone/>
              <a:defRPr sz="1200">
                <a:solidFill>
                  <a:schemeClr val="dk1"/>
                </a:solidFill>
                <a:latin typeface="Quattrocento Sans"/>
                <a:ea typeface="Quattrocento Sans"/>
                <a:cs typeface="Quattrocento Sans"/>
                <a:sym typeface="Quattrocento Sans"/>
              </a:defRPr>
            </a:lvl7pPr>
            <a:lvl8pPr marL="0" lvl="7" indent="0" algn="r">
              <a:spcBef>
                <a:spcPts val="0"/>
              </a:spcBef>
              <a:buNone/>
              <a:defRPr sz="1200">
                <a:solidFill>
                  <a:schemeClr val="dk1"/>
                </a:solidFill>
                <a:latin typeface="Quattrocento Sans"/>
                <a:ea typeface="Quattrocento Sans"/>
                <a:cs typeface="Quattrocento Sans"/>
                <a:sym typeface="Quattrocento Sans"/>
              </a:defRPr>
            </a:lvl8pPr>
            <a:lvl9pPr marL="0" lvl="8" indent="0" algn="r">
              <a:spcBef>
                <a:spcPts val="0"/>
              </a:spcBef>
              <a:buNone/>
              <a:defRPr sz="1200">
                <a:solidFill>
                  <a:schemeClr val="dk1"/>
                </a:solidFill>
                <a:latin typeface="Quattrocento Sans"/>
                <a:ea typeface="Quattrocento Sans"/>
                <a:cs typeface="Quattrocento Sans"/>
                <a:sym typeface="Quattrocento San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smtClean="0">
                <a:ln>
                  <a:noFill/>
                </a:ln>
                <a:solidFill>
                  <a:srgbClr val="203B6A"/>
                </a:solidFill>
                <a:effectLst/>
                <a:uLnTx/>
                <a:uFillTx/>
                <a:latin typeface="Quattrocento Sans"/>
                <a:sym typeface="Quattrocento San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200" b="0" i="0" u="none" strike="noStrike" kern="1200" cap="none" spc="0" normalizeH="0" baseline="0" noProof="0">
              <a:ln>
                <a:noFill/>
              </a:ln>
              <a:solidFill>
                <a:srgbClr val="203B6A"/>
              </a:solidFill>
              <a:effectLst/>
              <a:uLnTx/>
              <a:uFillTx/>
              <a:latin typeface="Quattrocento Sans"/>
              <a:sym typeface="Quattrocento Sans"/>
            </a:endParaRPr>
          </a:p>
        </p:txBody>
      </p:sp>
      <p:sp>
        <p:nvSpPr>
          <p:cNvPr id="76" name="Google Shape;76;p17" descr="Colored background box."/>
          <p:cNvSpPr/>
          <p:nvPr/>
        </p:nvSpPr>
        <p:spPr>
          <a:xfrm>
            <a:off x="0" y="212727"/>
            <a:ext cx="250371" cy="832304"/>
          </a:xfrm>
          <a:prstGeom prst="rect">
            <a:avLst/>
          </a:prstGeom>
          <a:solidFill>
            <a:srgbClr val="E38526"/>
          </a:solidFill>
          <a:ln>
            <a:noFill/>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white"/>
              </a:solidFill>
              <a:effectLst/>
              <a:uLnTx/>
              <a:uFillTx/>
              <a:latin typeface="Quattrocento Sans"/>
              <a:ea typeface="Quattrocento Sans"/>
              <a:cs typeface="Quattrocento Sans"/>
              <a:sym typeface="Quattrocento Sans"/>
            </a:endParaRPr>
          </a:p>
        </p:txBody>
      </p:sp>
      <p:sp>
        <p:nvSpPr>
          <p:cNvPr id="77" name="Google Shape;77;p17" descr="Colored background box."/>
          <p:cNvSpPr/>
          <p:nvPr/>
        </p:nvSpPr>
        <p:spPr>
          <a:xfrm>
            <a:off x="435429" y="212727"/>
            <a:ext cx="11756571" cy="832304"/>
          </a:xfrm>
          <a:prstGeom prst="rect">
            <a:avLst/>
          </a:prstGeom>
          <a:solidFill>
            <a:srgbClr val="101D34"/>
          </a:solidFill>
          <a:ln>
            <a:noFill/>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white"/>
              </a:solidFill>
              <a:effectLst/>
              <a:uLnTx/>
              <a:uFillTx/>
              <a:latin typeface="Quattrocento Sans"/>
              <a:ea typeface="Quattrocento Sans"/>
              <a:cs typeface="Quattrocento Sans"/>
              <a:sym typeface="Quattrocento Sans"/>
            </a:endParaRPr>
          </a:p>
        </p:txBody>
      </p:sp>
      <p:sp>
        <p:nvSpPr>
          <p:cNvPr id="78" name="Google Shape;78;p17"/>
          <p:cNvSpPr txBox="1">
            <a:spLocks noGrp="1"/>
          </p:cNvSpPr>
          <p:nvPr>
            <p:ph type="body" idx="1"/>
          </p:nvPr>
        </p:nvSpPr>
        <p:spPr>
          <a:xfrm>
            <a:off x="435430" y="2189408"/>
            <a:ext cx="5452057" cy="3799267"/>
          </a:xfrm>
          <a:prstGeom prst="rect">
            <a:avLst/>
          </a:prstGeom>
          <a:noFill/>
          <a:ln>
            <a:noFill/>
          </a:ln>
        </p:spPr>
        <p:txBody>
          <a:bodyPr spcFirstLastPara="1" wrap="square" lIns="68575" tIns="34275" rIns="68575" bIns="34275" anchor="t" anchorCtr="0">
            <a:noAutofit/>
          </a:bodyPr>
          <a:lstStyle>
            <a:lvl1pPr marL="609585" lvl="0" indent="-482588" algn="l">
              <a:lnSpc>
                <a:spcPct val="100000"/>
              </a:lnSpc>
              <a:spcBef>
                <a:spcPts val="1067"/>
              </a:spcBef>
              <a:spcAft>
                <a:spcPts val="0"/>
              </a:spcAft>
              <a:buClr>
                <a:srgbClr val="E38526"/>
              </a:buClr>
              <a:buSzPts val="2100"/>
              <a:buFont typeface="Arial"/>
              <a:buChar char="•"/>
              <a:defRPr sz="2800">
                <a:solidFill>
                  <a:srgbClr val="101D34"/>
                </a:solidFill>
                <a:latin typeface="Quattrocento Sans"/>
                <a:ea typeface="Quattrocento Sans"/>
                <a:cs typeface="Quattrocento Sans"/>
                <a:sym typeface="Quattrocento Sans"/>
              </a:defRPr>
            </a:lvl1pPr>
            <a:lvl2pPr marL="1219170" lvl="1" indent="-457189" algn="l">
              <a:lnSpc>
                <a:spcPct val="100000"/>
              </a:lnSpc>
              <a:spcBef>
                <a:spcPts val="533"/>
              </a:spcBef>
              <a:spcAft>
                <a:spcPts val="0"/>
              </a:spcAft>
              <a:buClr>
                <a:srgbClr val="E38526"/>
              </a:buClr>
              <a:buSzPts val="1800"/>
              <a:buFont typeface="Courier New"/>
              <a:buChar char="o"/>
              <a:defRPr sz="2400">
                <a:solidFill>
                  <a:srgbClr val="101D34"/>
                </a:solidFill>
                <a:latin typeface="Quattrocento Sans"/>
                <a:ea typeface="Quattrocento Sans"/>
                <a:cs typeface="Quattrocento Sans"/>
                <a:sym typeface="Quattrocento Sans"/>
              </a:defRPr>
            </a:lvl2pPr>
            <a:lvl3pPr marL="1828754" lvl="2" indent="-431789" algn="l">
              <a:lnSpc>
                <a:spcPct val="100000"/>
              </a:lnSpc>
              <a:spcBef>
                <a:spcPts val="533"/>
              </a:spcBef>
              <a:spcAft>
                <a:spcPts val="0"/>
              </a:spcAft>
              <a:buClr>
                <a:srgbClr val="E38526"/>
              </a:buClr>
              <a:buSzPts val="1500"/>
              <a:buFont typeface="Noto Sans Symbols"/>
              <a:buChar char="▪"/>
              <a:defRPr sz="2000">
                <a:solidFill>
                  <a:srgbClr val="101D34"/>
                </a:solidFill>
                <a:latin typeface="Quattrocento Sans"/>
                <a:ea typeface="Quattrocento Sans"/>
                <a:cs typeface="Quattrocento Sans"/>
                <a:sym typeface="Quattrocento Sans"/>
              </a:defRPr>
            </a:lvl3pPr>
            <a:lvl4pPr marL="2438339" lvl="3" indent="-423323" algn="l">
              <a:lnSpc>
                <a:spcPct val="100000"/>
              </a:lnSpc>
              <a:spcBef>
                <a:spcPts val="533"/>
              </a:spcBef>
              <a:spcAft>
                <a:spcPts val="0"/>
              </a:spcAft>
              <a:buClr>
                <a:srgbClr val="E38526"/>
              </a:buClr>
              <a:buSzPts val="1400"/>
              <a:buFont typeface="Noto Sans Symbols"/>
              <a:buChar char="⮚"/>
              <a:defRPr sz="1867">
                <a:solidFill>
                  <a:srgbClr val="101D34"/>
                </a:solidFill>
                <a:latin typeface="Quattrocento Sans"/>
                <a:ea typeface="Quattrocento Sans"/>
                <a:cs typeface="Quattrocento Sans"/>
                <a:sym typeface="Quattrocento Sans"/>
              </a:defRPr>
            </a:lvl4pPr>
            <a:lvl5pPr marL="3047924" lvl="4" indent="-423323" algn="l">
              <a:lnSpc>
                <a:spcPct val="100000"/>
              </a:lnSpc>
              <a:spcBef>
                <a:spcPts val="533"/>
              </a:spcBef>
              <a:spcAft>
                <a:spcPts val="0"/>
              </a:spcAft>
              <a:buClr>
                <a:srgbClr val="E38526"/>
              </a:buClr>
              <a:buSzPts val="1400"/>
              <a:buFont typeface="Noto Sans Symbols"/>
              <a:buChar char="❖"/>
              <a:defRPr sz="1867">
                <a:solidFill>
                  <a:srgbClr val="101D34"/>
                </a:solidFill>
                <a:latin typeface="Quattrocento Sans"/>
                <a:ea typeface="Quattrocento Sans"/>
                <a:cs typeface="Quattrocento Sans"/>
                <a:sym typeface="Quattrocento Sans"/>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79" name="Google Shape;79;p17"/>
          <p:cNvSpPr txBox="1">
            <a:spLocks noGrp="1"/>
          </p:cNvSpPr>
          <p:nvPr>
            <p:ph type="body" idx="2"/>
          </p:nvPr>
        </p:nvSpPr>
        <p:spPr>
          <a:xfrm>
            <a:off x="435430" y="1336506"/>
            <a:ext cx="5452057" cy="776703"/>
          </a:xfrm>
          <a:prstGeom prst="rect">
            <a:avLst/>
          </a:prstGeom>
          <a:solidFill>
            <a:srgbClr val="E38526"/>
          </a:solidFill>
          <a:ln>
            <a:noFill/>
          </a:ln>
        </p:spPr>
        <p:txBody>
          <a:bodyPr spcFirstLastPara="1" wrap="square" lIns="68575" tIns="34275" rIns="68575" bIns="34275" anchor="ctr" anchorCtr="0">
            <a:noAutofit/>
          </a:bodyPr>
          <a:lstStyle>
            <a:lvl1pPr marL="609585" lvl="0" indent="-304792" algn="l">
              <a:lnSpc>
                <a:spcPct val="90000"/>
              </a:lnSpc>
              <a:spcBef>
                <a:spcPts val="1067"/>
              </a:spcBef>
              <a:spcAft>
                <a:spcPts val="0"/>
              </a:spcAft>
              <a:buSzPts val="2100"/>
              <a:buNone/>
              <a:defRPr sz="2800" b="1">
                <a:solidFill>
                  <a:schemeClr val="lt1"/>
                </a:solidFill>
                <a:latin typeface="Quattrocento Sans"/>
                <a:ea typeface="Quattrocento Sans"/>
                <a:cs typeface="Quattrocento Sans"/>
                <a:sym typeface="Quattrocento Sans"/>
              </a:defRPr>
            </a:lvl1pPr>
            <a:lvl2pPr marL="1219170" lvl="1" indent="-304792" algn="l">
              <a:lnSpc>
                <a:spcPct val="90000"/>
              </a:lnSpc>
              <a:spcBef>
                <a:spcPts val="533"/>
              </a:spcBef>
              <a:spcAft>
                <a:spcPts val="0"/>
              </a:spcAft>
              <a:buSzPts val="1500"/>
              <a:buNone/>
              <a:defRPr sz="2000" b="1"/>
            </a:lvl2pPr>
            <a:lvl3pPr marL="1828754" lvl="2" indent="-304792" algn="l">
              <a:lnSpc>
                <a:spcPct val="90000"/>
              </a:lnSpc>
              <a:spcBef>
                <a:spcPts val="533"/>
              </a:spcBef>
              <a:spcAft>
                <a:spcPts val="0"/>
              </a:spcAft>
              <a:buSzPts val="1400"/>
              <a:buNone/>
              <a:defRPr sz="1867" b="1"/>
            </a:lvl3pPr>
            <a:lvl4pPr marL="2438339" lvl="3" indent="-304792" algn="l">
              <a:lnSpc>
                <a:spcPct val="90000"/>
              </a:lnSpc>
              <a:spcBef>
                <a:spcPts val="533"/>
              </a:spcBef>
              <a:spcAft>
                <a:spcPts val="0"/>
              </a:spcAft>
              <a:buSzPts val="1200"/>
              <a:buNone/>
              <a:defRPr sz="1600" b="1"/>
            </a:lvl4pPr>
            <a:lvl5pPr marL="3047924" lvl="4" indent="-304792" algn="l">
              <a:lnSpc>
                <a:spcPct val="90000"/>
              </a:lnSpc>
              <a:spcBef>
                <a:spcPts val="533"/>
              </a:spcBef>
              <a:spcAft>
                <a:spcPts val="0"/>
              </a:spcAft>
              <a:buSzPts val="1200"/>
              <a:buNone/>
              <a:defRPr sz="1600" b="1"/>
            </a:lvl5pPr>
            <a:lvl6pPr marL="3657509" lvl="5" indent="-304792" algn="l">
              <a:lnSpc>
                <a:spcPct val="90000"/>
              </a:lnSpc>
              <a:spcBef>
                <a:spcPts val="533"/>
              </a:spcBef>
              <a:spcAft>
                <a:spcPts val="0"/>
              </a:spcAft>
              <a:buClr>
                <a:schemeClr val="dk1"/>
              </a:buClr>
              <a:buSzPts val="1200"/>
              <a:buNone/>
              <a:defRPr sz="1600" b="1"/>
            </a:lvl6pPr>
            <a:lvl7pPr marL="4267093" lvl="6" indent="-304792" algn="l">
              <a:lnSpc>
                <a:spcPct val="90000"/>
              </a:lnSpc>
              <a:spcBef>
                <a:spcPts val="533"/>
              </a:spcBef>
              <a:spcAft>
                <a:spcPts val="0"/>
              </a:spcAft>
              <a:buClr>
                <a:schemeClr val="dk1"/>
              </a:buClr>
              <a:buSzPts val="1200"/>
              <a:buNone/>
              <a:defRPr sz="1600" b="1"/>
            </a:lvl7pPr>
            <a:lvl8pPr marL="4876678" lvl="7" indent="-304792" algn="l">
              <a:lnSpc>
                <a:spcPct val="90000"/>
              </a:lnSpc>
              <a:spcBef>
                <a:spcPts val="533"/>
              </a:spcBef>
              <a:spcAft>
                <a:spcPts val="0"/>
              </a:spcAft>
              <a:buClr>
                <a:schemeClr val="dk1"/>
              </a:buClr>
              <a:buSzPts val="1200"/>
              <a:buNone/>
              <a:defRPr sz="1600" b="1"/>
            </a:lvl8pPr>
            <a:lvl9pPr marL="5486263" lvl="8" indent="-304792" algn="l">
              <a:lnSpc>
                <a:spcPct val="90000"/>
              </a:lnSpc>
              <a:spcBef>
                <a:spcPts val="533"/>
              </a:spcBef>
              <a:spcAft>
                <a:spcPts val="0"/>
              </a:spcAft>
              <a:buClr>
                <a:schemeClr val="dk1"/>
              </a:buClr>
              <a:buSzPts val="1200"/>
              <a:buNone/>
              <a:defRPr sz="1600" b="1"/>
            </a:lvl9pPr>
          </a:lstStyle>
          <a:p>
            <a:endParaRPr/>
          </a:p>
        </p:txBody>
      </p:sp>
      <p:sp>
        <p:nvSpPr>
          <p:cNvPr id="80" name="Google Shape;80;p17"/>
          <p:cNvSpPr txBox="1">
            <a:spLocks noGrp="1"/>
          </p:cNvSpPr>
          <p:nvPr>
            <p:ph type="body" idx="3"/>
          </p:nvPr>
        </p:nvSpPr>
        <p:spPr>
          <a:xfrm>
            <a:off x="6313716" y="1336506"/>
            <a:ext cx="5452057" cy="776703"/>
          </a:xfrm>
          <a:prstGeom prst="rect">
            <a:avLst/>
          </a:prstGeom>
          <a:solidFill>
            <a:srgbClr val="E38526"/>
          </a:solidFill>
          <a:ln>
            <a:noFill/>
          </a:ln>
        </p:spPr>
        <p:txBody>
          <a:bodyPr spcFirstLastPara="1" wrap="square" lIns="68575" tIns="34275" rIns="68575" bIns="34275" anchor="ctr" anchorCtr="0">
            <a:noAutofit/>
          </a:bodyPr>
          <a:lstStyle>
            <a:lvl1pPr marL="609585" lvl="0" indent="-304792" algn="l">
              <a:lnSpc>
                <a:spcPct val="90000"/>
              </a:lnSpc>
              <a:spcBef>
                <a:spcPts val="1067"/>
              </a:spcBef>
              <a:spcAft>
                <a:spcPts val="0"/>
              </a:spcAft>
              <a:buSzPts val="2100"/>
              <a:buNone/>
              <a:defRPr sz="2800" b="1">
                <a:solidFill>
                  <a:schemeClr val="lt1"/>
                </a:solidFill>
                <a:latin typeface="Quattrocento Sans"/>
                <a:ea typeface="Quattrocento Sans"/>
                <a:cs typeface="Quattrocento Sans"/>
                <a:sym typeface="Quattrocento Sans"/>
              </a:defRPr>
            </a:lvl1pPr>
            <a:lvl2pPr marL="1219170" lvl="1" indent="-304792" algn="l">
              <a:lnSpc>
                <a:spcPct val="90000"/>
              </a:lnSpc>
              <a:spcBef>
                <a:spcPts val="533"/>
              </a:spcBef>
              <a:spcAft>
                <a:spcPts val="0"/>
              </a:spcAft>
              <a:buSzPts val="1500"/>
              <a:buNone/>
              <a:defRPr sz="2000" b="1"/>
            </a:lvl2pPr>
            <a:lvl3pPr marL="1828754" lvl="2" indent="-304792" algn="l">
              <a:lnSpc>
                <a:spcPct val="90000"/>
              </a:lnSpc>
              <a:spcBef>
                <a:spcPts val="533"/>
              </a:spcBef>
              <a:spcAft>
                <a:spcPts val="0"/>
              </a:spcAft>
              <a:buSzPts val="1400"/>
              <a:buNone/>
              <a:defRPr sz="1867" b="1"/>
            </a:lvl3pPr>
            <a:lvl4pPr marL="2438339" lvl="3" indent="-304792" algn="l">
              <a:lnSpc>
                <a:spcPct val="90000"/>
              </a:lnSpc>
              <a:spcBef>
                <a:spcPts val="533"/>
              </a:spcBef>
              <a:spcAft>
                <a:spcPts val="0"/>
              </a:spcAft>
              <a:buSzPts val="1200"/>
              <a:buNone/>
              <a:defRPr sz="1600" b="1"/>
            </a:lvl4pPr>
            <a:lvl5pPr marL="3047924" lvl="4" indent="-304792" algn="l">
              <a:lnSpc>
                <a:spcPct val="90000"/>
              </a:lnSpc>
              <a:spcBef>
                <a:spcPts val="533"/>
              </a:spcBef>
              <a:spcAft>
                <a:spcPts val="0"/>
              </a:spcAft>
              <a:buSzPts val="1200"/>
              <a:buNone/>
              <a:defRPr sz="1600" b="1"/>
            </a:lvl5pPr>
            <a:lvl6pPr marL="3657509" lvl="5" indent="-304792" algn="l">
              <a:lnSpc>
                <a:spcPct val="90000"/>
              </a:lnSpc>
              <a:spcBef>
                <a:spcPts val="533"/>
              </a:spcBef>
              <a:spcAft>
                <a:spcPts val="0"/>
              </a:spcAft>
              <a:buClr>
                <a:schemeClr val="dk1"/>
              </a:buClr>
              <a:buSzPts val="1200"/>
              <a:buNone/>
              <a:defRPr sz="1600" b="1"/>
            </a:lvl6pPr>
            <a:lvl7pPr marL="4267093" lvl="6" indent="-304792" algn="l">
              <a:lnSpc>
                <a:spcPct val="90000"/>
              </a:lnSpc>
              <a:spcBef>
                <a:spcPts val="533"/>
              </a:spcBef>
              <a:spcAft>
                <a:spcPts val="0"/>
              </a:spcAft>
              <a:buClr>
                <a:schemeClr val="dk1"/>
              </a:buClr>
              <a:buSzPts val="1200"/>
              <a:buNone/>
              <a:defRPr sz="1600" b="1"/>
            </a:lvl7pPr>
            <a:lvl8pPr marL="4876678" lvl="7" indent="-304792" algn="l">
              <a:lnSpc>
                <a:spcPct val="90000"/>
              </a:lnSpc>
              <a:spcBef>
                <a:spcPts val="533"/>
              </a:spcBef>
              <a:spcAft>
                <a:spcPts val="0"/>
              </a:spcAft>
              <a:buClr>
                <a:schemeClr val="dk1"/>
              </a:buClr>
              <a:buSzPts val="1200"/>
              <a:buNone/>
              <a:defRPr sz="1600" b="1"/>
            </a:lvl8pPr>
            <a:lvl9pPr marL="5486263" lvl="8" indent="-304792" algn="l">
              <a:lnSpc>
                <a:spcPct val="90000"/>
              </a:lnSpc>
              <a:spcBef>
                <a:spcPts val="533"/>
              </a:spcBef>
              <a:spcAft>
                <a:spcPts val="0"/>
              </a:spcAft>
              <a:buClr>
                <a:schemeClr val="dk1"/>
              </a:buClr>
              <a:buSzPts val="1200"/>
              <a:buNone/>
              <a:defRPr sz="1600" b="1"/>
            </a:lvl9pPr>
          </a:lstStyle>
          <a:p>
            <a:endParaRPr/>
          </a:p>
        </p:txBody>
      </p:sp>
      <p:sp>
        <p:nvSpPr>
          <p:cNvPr id="81" name="Google Shape;81;p17"/>
          <p:cNvSpPr txBox="1">
            <a:spLocks noGrp="1"/>
          </p:cNvSpPr>
          <p:nvPr>
            <p:ph type="title"/>
          </p:nvPr>
        </p:nvSpPr>
        <p:spPr>
          <a:xfrm>
            <a:off x="567743" y="288926"/>
            <a:ext cx="11433757" cy="679905"/>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lt1"/>
              </a:buClr>
              <a:buSzPts val="2300"/>
              <a:buFont typeface="Quattrocento Sans"/>
              <a:buNone/>
              <a:defRPr sz="3067">
                <a:solidFill>
                  <a:schemeClr val="lt1"/>
                </a:solidFill>
                <a:latin typeface="Quattrocento Sans"/>
                <a:ea typeface="Quattrocento Sans"/>
                <a:cs typeface="Quattrocento Sans"/>
                <a:sym typeface="Quattrocen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2" name="Google Shape;82;p17"/>
          <p:cNvSpPr txBox="1"/>
          <p:nvPr/>
        </p:nvSpPr>
        <p:spPr>
          <a:xfrm>
            <a:off x="250371" y="6352143"/>
            <a:ext cx="7713372" cy="369332"/>
          </a:xfrm>
          <a:prstGeom prst="rect">
            <a:avLst/>
          </a:prstGeom>
          <a:no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200" b="0" i="0" u="none" strike="noStrike" kern="1200" cap="none" spc="0" normalizeH="0" baseline="0" noProof="0">
                <a:ln>
                  <a:noFill/>
                </a:ln>
                <a:solidFill>
                  <a:srgbClr val="8A8FA0"/>
                </a:solidFill>
                <a:effectLst/>
                <a:uLnTx/>
                <a:uFillTx/>
                <a:latin typeface="Quattrocento Sans"/>
                <a:ea typeface="Quattrocento Sans"/>
                <a:cs typeface="Quattrocento Sans"/>
                <a:sym typeface="Quattrocento Sans"/>
              </a:rPr>
              <a:t>Massachusetts Department of</a:t>
            </a:r>
            <a:r>
              <a:rPr kumimoji="0" lang="en" sz="1867" b="0" i="0" u="none" strike="noStrike" kern="1200" cap="none" spc="0" normalizeH="0" baseline="0" noProof="0">
                <a:ln>
                  <a:noFill/>
                </a:ln>
                <a:solidFill>
                  <a:srgbClr val="203B6A"/>
                </a:solidFill>
                <a:effectLst/>
                <a:uLnTx/>
                <a:uFillTx/>
                <a:latin typeface="Quattrocento Sans"/>
                <a:ea typeface="Quattrocento Sans"/>
                <a:cs typeface="Quattrocento Sans"/>
                <a:sym typeface="Quattrocento Sans"/>
              </a:rPr>
              <a:t> </a:t>
            </a:r>
            <a:r>
              <a:rPr kumimoji="0" lang="en" sz="1200" b="0" i="0" u="none" strike="noStrike" kern="1200" cap="none" spc="0" normalizeH="0" baseline="0" noProof="0">
                <a:ln>
                  <a:noFill/>
                </a:ln>
                <a:solidFill>
                  <a:srgbClr val="8A8FA0"/>
                </a:solidFill>
                <a:effectLst/>
                <a:uLnTx/>
                <a:uFillTx/>
                <a:latin typeface="Quattrocento Sans"/>
                <a:ea typeface="Quattrocento Sans"/>
                <a:cs typeface="Quattrocento Sans"/>
                <a:sym typeface="Quattrocento Sans"/>
              </a:rPr>
              <a:t>Elementary</a:t>
            </a:r>
            <a:r>
              <a:rPr kumimoji="0" lang="en" sz="1867" b="0" i="0" u="none" strike="noStrike" kern="1200" cap="none" spc="0" normalizeH="0" baseline="0" noProof="0">
                <a:ln>
                  <a:noFill/>
                </a:ln>
                <a:solidFill>
                  <a:srgbClr val="203B6A"/>
                </a:solidFill>
                <a:effectLst/>
                <a:uLnTx/>
                <a:uFillTx/>
                <a:latin typeface="Quattrocento Sans"/>
                <a:ea typeface="Quattrocento Sans"/>
                <a:cs typeface="Quattrocento Sans"/>
                <a:sym typeface="Quattrocento Sans"/>
              </a:rPr>
              <a:t> </a:t>
            </a:r>
            <a:r>
              <a:rPr kumimoji="0" lang="en" sz="1200" b="0" i="0" u="none" strike="noStrike" kern="1200" cap="none" spc="0" normalizeH="0" baseline="0" noProof="0">
                <a:ln>
                  <a:noFill/>
                </a:ln>
                <a:solidFill>
                  <a:srgbClr val="8A8FA0"/>
                </a:solidFill>
                <a:effectLst/>
                <a:uLnTx/>
                <a:uFillTx/>
                <a:latin typeface="Quattrocento Sans"/>
                <a:ea typeface="Quattrocento Sans"/>
                <a:cs typeface="Quattrocento Sans"/>
                <a:sym typeface="Quattrocento Sans"/>
              </a:rPr>
              <a:t>and</a:t>
            </a:r>
            <a:r>
              <a:rPr kumimoji="0" lang="en" sz="1867" b="0" i="0" u="none" strike="noStrike" kern="1200" cap="none" spc="0" normalizeH="0" baseline="0" noProof="0">
                <a:ln>
                  <a:noFill/>
                </a:ln>
                <a:solidFill>
                  <a:srgbClr val="203B6A"/>
                </a:solidFill>
                <a:effectLst/>
                <a:uLnTx/>
                <a:uFillTx/>
                <a:latin typeface="Quattrocento Sans"/>
                <a:ea typeface="Quattrocento Sans"/>
                <a:cs typeface="Quattrocento Sans"/>
                <a:sym typeface="Quattrocento Sans"/>
              </a:rPr>
              <a:t> </a:t>
            </a:r>
            <a:r>
              <a:rPr kumimoji="0" lang="en" sz="1200" b="0" i="0" u="none" strike="noStrike" kern="1200" cap="none" spc="0" normalizeH="0" baseline="0" noProof="0">
                <a:ln>
                  <a:noFill/>
                </a:ln>
                <a:solidFill>
                  <a:srgbClr val="8A8FA0"/>
                </a:solidFill>
                <a:effectLst/>
                <a:uLnTx/>
                <a:uFillTx/>
                <a:latin typeface="Quattrocento Sans"/>
                <a:ea typeface="Quattrocento Sans"/>
                <a:cs typeface="Quattrocento Sans"/>
                <a:sym typeface="Quattrocento Sans"/>
              </a:rPr>
              <a:t>Secondary</a:t>
            </a:r>
            <a:r>
              <a:rPr kumimoji="0" lang="en" sz="1867" b="0" i="0" u="none" strike="noStrike" kern="1200" cap="none" spc="0" normalizeH="0" baseline="0" noProof="0">
                <a:ln>
                  <a:noFill/>
                </a:ln>
                <a:solidFill>
                  <a:srgbClr val="203B6A"/>
                </a:solidFill>
                <a:effectLst/>
                <a:uLnTx/>
                <a:uFillTx/>
                <a:latin typeface="Quattrocento Sans"/>
                <a:ea typeface="Quattrocento Sans"/>
                <a:cs typeface="Quattrocento Sans"/>
                <a:sym typeface="Quattrocento Sans"/>
              </a:rPr>
              <a:t> </a:t>
            </a:r>
            <a:r>
              <a:rPr kumimoji="0" lang="en" sz="1200" b="0" i="0" u="none" strike="noStrike" kern="1200" cap="none" spc="0" normalizeH="0" baseline="0" noProof="0">
                <a:ln>
                  <a:noFill/>
                </a:ln>
                <a:solidFill>
                  <a:srgbClr val="8A8FA0"/>
                </a:solidFill>
                <a:effectLst/>
                <a:uLnTx/>
                <a:uFillTx/>
                <a:latin typeface="Quattrocento Sans"/>
                <a:ea typeface="Quattrocento Sans"/>
                <a:cs typeface="Quattrocento Sans"/>
                <a:sym typeface="Quattrocento Sans"/>
              </a:rPr>
              <a:t>Education</a:t>
            </a:r>
            <a:endParaRPr kumimoji="0" sz="1467" b="0" i="0" u="none" strike="noStrike" kern="1200" cap="none" spc="0" normalizeH="0" baseline="0" noProof="0">
              <a:ln>
                <a:noFill/>
              </a:ln>
              <a:solidFill>
                <a:srgbClr val="203B6A"/>
              </a:solidFill>
              <a:effectLst/>
              <a:uLnTx/>
              <a:uFillTx/>
              <a:latin typeface="Segoe UI"/>
              <a:ea typeface="+mn-ea"/>
              <a:cs typeface="+mn-cs"/>
            </a:endParaRPr>
          </a:p>
        </p:txBody>
      </p:sp>
      <p:sp>
        <p:nvSpPr>
          <p:cNvPr id="83" name="Google Shape;83;p17"/>
          <p:cNvSpPr txBox="1">
            <a:spLocks noGrp="1"/>
          </p:cNvSpPr>
          <p:nvPr>
            <p:ph type="body" idx="4"/>
          </p:nvPr>
        </p:nvSpPr>
        <p:spPr>
          <a:xfrm>
            <a:off x="6313714" y="2204359"/>
            <a:ext cx="5452057" cy="3799267"/>
          </a:xfrm>
          <a:prstGeom prst="rect">
            <a:avLst/>
          </a:prstGeom>
          <a:noFill/>
          <a:ln>
            <a:noFill/>
          </a:ln>
        </p:spPr>
        <p:txBody>
          <a:bodyPr spcFirstLastPara="1" wrap="square" lIns="68575" tIns="34275" rIns="68575" bIns="34275" anchor="t" anchorCtr="0">
            <a:noAutofit/>
          </a:bodyPr>
          <a:lstStyle>
            <a:lvl1pPr marL="609585" lvl="0" indent="-482588" algn="l">
              <a:lnSpc>
                <a:spcPct val="100000"/>
              </a:lnSpc>
              <a:spcBef>
                <a:spcPts val="1067"/>
              </a:spcBef>
              <a:spcAft>
                <a:spcPts val="0"/>
              </a:spcAft>
              <a:buClr>
                <a:srgbClr val="E38526"/>
              </a:buClr>
              <a:buSzPts val="2100"/>
              <a:buFont typeface="Arial"/>
              <a:buChar char="•"/>
              <a:defRPr sz="2800">
                <a:solidFill>
                  <a:srgbClr val="101D34"/>
                </a:solidFill>
                <a:latin typeface="Quattrocento Sans"/>
                <a:ea typeface="Quattrocento Sans"/>
                <a:cs typeface="Quattrocento Sans"/>
                <a:sym typeface="Quattrocento Sans"/>
              </a:defRPr>
            </a:lvl1pPr>
            <a:lvl2pPr marL="1219170" lvl="1" indent="-457189" algn="l">
              <a:lnSpc>
                <a:spcPct val="100000"/>
              </a:lnSpc>
              <a:spcBef>
                <a:spcPts val="533"/>
              </a:spcBef>
              <a:spcAft>
                <a:spcPts val="0"/>
              </a:spcAft>
              <a:buClr>
                <a:srgbClr val="E38526"/>
              </a:buClr>
              <a:buSzPts val="1800"/>
              <a:buFont typeface="Courier New"/>
              <a:buChar char="o"/>
              <a:defRPr sz="2400">
                <a:solidFill>
                  <a:srgbClr val="101D34"/>
                </a:solidFill>
                <a:latin typeface="Quattrocento Sans"/>
                <a:ea typeface="Quattrocento Sans"/>
                <a:cs typeface="Quattrocento Sans"/>
                <a:sym typeface="Quattrocento Sans"/>
              </a:defRPr>
            </a:lvl2pPr>
            <a:lvl3pPr marL="1828754" lvl="2" indent="-431789" algn="l">
              <a:lnSpc>
                <a:spcPct val="100000"/>
              </a:lnSpc>
              <a:spcBef>
                <a:spcPts val="533"/>
              </a:spcBef>
              <a:spcAft>
                <a:spcPts val="0"/>
              </a:spcAft>
              <a:buClr>
                <a:srgbClr val="E38526"/>
              </a:buClr>
              <a:buSzPts val="1500"/>
              <a:buFont typeface="Noto Sans Symbols"/>
              <a:buChar char="▪"/>
              <a:defRPr sz="2000">
                <a:solidFill>
                  <a:srgbClr val="101D34"/>
                </a:solidFill>
                <a:latin typeface="Quattrocento Sans"/>
                <a:ea typeface="Quattrocento Sans"/>
                <a:cs typeface="Quattrocento Sans"/>
                <a:sym typeface="Quattrocento Sans"/>
              </a:defRPr>
            </a:lvl3pPr>
            <a:lvl4pPr marL="2438339" lvl="3" indent="-423323" algn="l">
              <a:lnSpc>
                <a:spcPct val="100000"/>
              </a:lnSpc>
              <a:spcBef>
                <a:spcPts val="533"/>
              </a:spcBef>
              <a:spcAft>
                <a:spcPts val="0"/>
              </a:spcAft>
              <a:buClr>
                <a:srgbClr val="E38526"/>
              </a:buClr>
              <a:buSzPts val="1400"/>
              <a:buFont typeface="Noto Sans Symbols"/>
              <a:buChar char="⮚"/>
              <a:defRPr sz="1867">
                <a:solidFill>
                  <a:srgbClr val="101D34"/>
                </a:solidFill>
                <a:latin typeface="Quattrocento Sans"/>
                <a:ea typeface="Quattrocento Sans"/>
                <a:cs typeface="Quattrocento Sans"/>
                <a:sym typeface="Quattrocento Sans"/>
              </a:defRPr>
            </a:lvl4pPr>
            <a:lvl5pPr marL="3047924" lvl="4" indent="-423323" algn="l">
              <a:lnSpc>
                <a:spcPct val="100000"/>
              </a:lnSpc>
              <a:spcBef>
                <a:spcPts val="533"/>
              </a:spcBef>
              <a:spcAft>
                <a:spcPts val="0"/>
              </a:spcAft>
              <a:buClr>
                <a:srgbClr val="E38526"/>
              </a:buClr>
              <a:buSzPts val="1400"/>
              <a:buFont typeface="Noto Sans Symbols"/>
              <a:buChar char="❖"/>
              <a:defRPr sz="1867">
                <a:solidFill>
                  <a:srgbClr val="101D34"/>
                </a:solidFill>
                <a:latin typeface="Quattrocento Sans"/>
                <a:ea typeface="Quattrocento Sans"/>
                <a:cs typeface="Quattrocento Sans"/>
                <a:sym typeface="Quattrocento Sans"/>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29962253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Title 7"/>
          <p:cNvSpPr>
            <a:spLocks noGrp="1"/>
          </p:cNvSpPr>
          <p:nvPr>
            <p:ph type="ctrTitle"/>
          </p:nvPr>
        </p:nvSpPr>
        <p:spPr>
          <a:xfrm>
            <a:off x="3149600" y="4038600"/>
            <a:ext cx="8636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endParaRPr lang="en-US"/>
          </a:p>
        </p:txBody>
      </p:sp>
      <p:sp>
        <p:nvSpPr>
          <p:cNvPr id="17" name="Footer Placeholder 16"/>
          <p:cNvSpPr>
            <a:spLocks noGrp="1"/>
          </p:cNvSpPr>
          <p:nvPr>
            <p:ph type="ftr" sz="quarter" idx="11"/>
          </p:nvPr>
        </p:nvSpPr>
        <p:spPr>
          <a:xfrm>
            <a:off x="2780524" y="236539"/>
            <a:ext cx="78232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A689C5AA-0910-4B9C-9E24-F65A75C1B15E}" type="slidenum">
              <a:rPr lang="en-US" smtClean="0"/>
              <a:pPr/>
              <a:t>‹#›</a:t>
            </a:fld>
            <a:endParaRPr lang="en-US"/>
          </a:p>
        </p:txBody>
      </p:sp>
    </p:spTree>
    <p:extLst>
      <p:ext uri="{BB962C8B-B14F-4D97-AF65-F5344CB8AC3E}">
        <p14:creationId xmlns:p14="http://schemas.microsoft.com/office/powerpoint/2010/main" val="1162931278"/>
      </p:ext>
    </p:extLst>
  </p:cSld>
  <p:clrMapOvr>
    <a:masterClrMapping/>
  </p:clrMapOvr>
  <p:transition spd="med">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0BA8B79-DEBF-4B7D-A9D1-0702FB15555F}" type="slidenum">
              <a:rPr lang="en-US" smtClean="0"/>
              <a:pPr/>
              <a:t>‹#›</a:t>
            </a:fld>
            <a:endParaRPr lang="en-US"/>
          </a:p>
        </p:txBody>
      </p:sp>
      <p:sp>
        <p:nvSpPr>
          <p:cNvPr id="8" name="Content Placeholder 7"/>
          <p:cNvSpPr>
            <a:spLocks noGrp="1"/>
          </p:cNvSpPr>
          <p:nvPr>
            <p:ph sz="quarter" idx="1"/>
          </p:nvPr>
        </p:nvSpPr>
        <p:spPr>
          <a:xfrm>
            <a:off x="816864" y="1600200"/>
            <a:ext cx="108712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2946383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1" y="2743200"/>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endParaRPr lang="en-US"/>
          </a:p>
        </p:txBody>
      </p:sp>
      <p:sp>
        <p:nvSpPr>
          <p:cNvPr id="13" name="Slide Number Placeholder 12"/>
          <p:cNvSpPr>
            <a:spLocks noGrp="1"/>
          </p:cNvSpPr>
          <p:nvPr>
            <p:ph type="sldNum" sz="quarter" idx="11"/>
          </p:nvPr>
        </p:nvSpPr>
        <p:spPr>
          <a:xfrm>
            <a:off x="0" y="1752600"/>
            <a:ext cx="1727200" cy="701676"/>
          </a:xfrm>
        </p:spPr>
        <p:txBody>
          <a:bodyPr>
            <a:noAutofit/>
          </a:bodyPr>
          <a:lstStyle>
            <a:lvl1pPr>
              <a:defRPr sz="2400">
                <a:solidFill>
                  <a:srgbClr val="FFFFFF"/>
                </a:solidFill>
              </a:defRPr>
            </a:lvl1pPr>
          </a:lstStyle>
          <a:p>
            <a:fld id="{2F354C3B-65A7-4514-B891-1269FC5AC0C0}"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29328593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812800" y="1589567"/>
            <a:ext cx="5181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459868" y="1589567"/>
            <a:ext cx="5181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endParaRPr lang="en-US"/>
          </a:p>
        </p:txBody>
      </p:sp>
      <p:sp>
        <p:nvSpPr>
          <p:cNvPr id="10" name="Slide Number Placeholder 9"/>
          <p:cNvSpPr>
            <a:spLocks noGrp="1"/>
          </p:cNvSpPr>
          <p:nvPr>
            <p:ph type="sldNum" sz="quarter" idx="16"/>
          </p:nvPr>
        </p:nvSpPr>
        <p:spPr/>
        <p:txBody>
          <a:bodyPr rtlCol="0"/>
          <a:lstStyle/>
          <a:p>
            <a:fld id="{40C78621-C676-47C6-8681-CF06B691CD7A}"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extLst>
      <p:ext uri="{BB962C8B-B14F-4D97-AF65-F5344CB8AC3E}">
        <p14:creationId xmlns:p14="http://schemas.microsoft.com/office/powerpoint/2010/main" val="32698690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08712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812800" y="2438400"/>
            <a:ext cx="51816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400800" y="2438400"/>
            <a:ext cx="51816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endParaRPr lang="en-US"/>
          </a:p>
        </p:txBody>
      </p:sp>
      <p:sp>
        <p:nvSpPr>
          <p:cNvPr id="12" name="Slide Number Placeholder 11"/>
          <p:cNvSpPr>
            <a:spLocks noGrp="1"/>
          </p:cNvSpPr>
          <p:nvPr>
            <p:ph type="sldNum" sz="quarter" idx="16"/>
          </p:nvPr>
        </p:nvSpPr>
        <p:spPr/>
        <p:txBody>
          <a:bodyPr rtlCol="0"/>
          <a:lstStyle/>
          <a:p>
            <a:fld id="{2257658C-497B-486B-8BCC-40398AAEF3E7}"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1713341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F2CF640C-83F1-4CC5-BCDA-D6FFF34F7AD9}" type="slidenum">
              <a:rPr lang="en-US" smtClean="0"/>
              <a:pPr/>
              <a:t>‹#›</a:t>
            </a:fld>
            <a:endParaRPr lang="en-US"/>
          </a:p>
        </p:txBody>
      </p:sp>
    </p:spTree>
    <p:extLst>
      <p:ext uri="{BB962C8B-B14F-4D97-AF65-F5344CB8AC3E}">
        <p14:creationId xmlns:p14="http://schemas.microsoft.com/office/powerpoint/2010/main" val="866346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0777B-DCD9-4817-BC1F-7C23D9D709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C86E4D-59EA-4527-A319-C986CDD0A2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9EEAEC-B8A1-4A02-B6CE-0209CF728263}"/>
              </a:ext>
            </a:extLst>
          </p:cNvPr>
          <p:cNvSpPr>
            <a:spLocks noGrp="1"/>
          </p:cNvSpPr>
          <p:nvPr>
            <p:ph type="dt" sz="half" idx="10"/>
          </p:nvPr>
        </p:nvSpPr>
        <p:spPr/>
        <p:txBody>
          <a:bodyPr/>
          <a:lstStyle/>
          <a:p>
            <a:fld id="{0C3B0572-2E08-49E6-8855-DB956E9304BD}" type="datetimeFigureOut">
              <a:rPr lang="en-US" smtClean="0"/>
              <a:t>4/30/2021</a:t>
            </a:fld>
            <a:endParaRPr lang="en-US"/>
          </a:p>
        </p:txBody>
      </p:sp>
      <p:sp>
        <p:nvSpPr>
          <p:cNvPr id="5" name="Footer Placeholder 4">
            <a:extLst>
              <a:ext uri="{FF2B5EF4-FFF2-40B4-BE49-F238E27FC236}">
                <a16:creationId xmlns:a16="http://schemas.microsoft.com/office/drawing/2014/main" id="{5D2E20A4-CB4C-41CF-A456-F1B159C993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490FEA-6AC5-4ADF-85A0-92B7530D260A}"/>
              </a:ext>
            </a:extLst>
          </p:cNvPr>
          <p:cNvSpPr>
            <a:spLocks noGrp="1"/>
          </p:cNvSpPr>
          <p:nvPr>
            <p:ph type="sldNum" sz="quarter" idx="12"/>
          </p:nvPr>
        </p:nvSpPr>
        <p:spPr/>
        <p:txBody>
          <a:bodyPr/>
          <a:lstStyle/>
          <a:p>
            <a:fld id="{20324816-83DB-495E-81D7-3EC055845133}" type="slidenum">
              <a:rPr lang="en-US" smtClean="0"/>
              <a:t>‹#›</a:t>
            </a:fld>
            <a:endParaRPr lang="en-US"/>
          </a:p>
        </p:txBody>
      </p:sp>
    </p:spTree>
    <p:extLst>
      <p:ext uri="{BB962C8B-B14F-4D97-AF65-F5344CB8AC3E}">
        <p14:creationId xmlns:p14="http://schemas.microsoft.com/office/powerpoint/2010/main" val="11648544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AF84FCA7-21E0-4883-92B4-9EFD7DC02ECB}" type="slidenum">
              <a:rPr lang="en-US" smtClean="0"/>
              <a:pPr/>
              <a:t>‹#›</a:t>
            </a:fld>
            <a:endParaRPr lang="en-US"/>
          </a:p>
        </p:txBody>
      </p:sp>
    </p:spTree>
    <p:extLst>
      <p:ext uri="{BB962C8B-B14F-4D97-AF65-F5344CB8AC3E}">
        <p14:creationId xmlns:p14="http://schemas.microsoft.com/office/powerpoint/2010/main" val="9538052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0"/>
            <a:ext cx="107696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6470F485-C464-4B1F-8019-C02CD528A444}" type="slidenum">
              <a:rPr lang="en-US" smtClean="0"/>
              <a:pPr/>
              <a:t>‹#›</a:t>
            </a:fld>
            <a:endParaRPr lang="en-US"/>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3149600" y="1752600"/>
            <a:ext cx="85344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7550251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Date Placeholder 11"/>
          <p:cNvSpPr>
            <a:spLocks noGrp="1"/>
          </p:cNvSpPr>
          <p:nvPr>
            <p:ph type="dt" sz="half" idx="10"/>
          </p:nvPr>
        </p:nvSpPr>
        <p:spPr>
          <a:xfrm>
            <a:off x="8331200" y="6248401"/>
            <a:ext cx="3556000" cy="365125"/>
          </a:xfrm>
        </p:spPr>
        <p:txBody>
          <a:bodyPr rtlCol="0"/>
          <a:lstStyle/>
          <a:p>
            <a:endParaRPr lang="en-US"/>
          </a:p>
        </p:txBody>
      </p:sp>
      <p:sp>
        <p:nvSpPr>
          <p:cNvPr id="13" name="Slide Number Placeholder 12"/>
          <p:cNvSpPr>
            <a:spLocks noGrp="1"/>
          </p:cNvSpPr>
          <p:nvPr>
            <p:ph type="sldNum" sz="quarter" idx="11"/>
          </p:nvPr>
        </p:nvSpPr>
        <p:spPr>
          <a:xfrm>
            <a:off x="0" y="4667249"/>
            <a:ext cx="1930400" cy="663578"/>
          </a:xfrm>
        </p:spPr>
        <p:txBody>
          <a:bodyPr rtlCol="0"/>
          <a:lstStyle>
            <a:lvl1pPr>
              <a:defRPr sz="2800"/>
            </a:lvl1pPr>
          </a:lstStyle>
          <a:p>
            <a:fld id="{A896FFC8-CE73-4D93-B435-0368C7D3611F}" type="slidenum">
              <a:rPr lang="en-US" smtClean="0"/>
              <a:pPr/>
              <a:t>‹#›</a:t>
            </a:fld>
            <a:endParaRPr lang="en-US"/>
          </a:p>
        </p:txBody>
      </p:sp>
      <p:sp>
        <p:nvSpPr>
          <p:cNvPr id="14" name="Footer Placeholder 13"/>
          <p:cNvSpPr>
            <a:spLocks noGrp="1"/>
          </p:cNvSpPr>
          <p:nvPr>
            <p:ph type="ftr" sz="quarter" idx="12"/>
          </p:nvPr>
        </p:nvSpPr>
        <p:spPr>
          <a:xfrm>
            <a:off x="2133600" y="6248207"/>
            <a:ext cx="6096000" cy="365125"/>
          </a:xfrm>
        </p:spPr>
        <p:txBody>
          <a:bodyPr rtlCol="0"/>
          <a:lstStyle/>
          <a:p>
            <a:endParaRPr lang="en-US"/>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en-US"/>
              <a:t>Click icon to add picture</a:t>
            </a:r>
            <a:endParaRPr kumimoji="0" lang="en-US" dirty="0"/>
          </a:p>
        </p:txBody>
      </p:sp>
    </p:spTree>
    <p:extLst>
      <p:ext uri="{BB962C8B-B14F-4D97-AF65-F5344CB8AC3E}">
        <p14:creationId xmlns:p14="http://schemas.microsoft.com/office/powerpoint/2010/main" val="6591621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6AE3D-9C56-4106-A261-B7F4BE97241F}" type="slidenum">
              <a:rPr lang="en-US" smtClean="0"/>
              <a:pPr/>
              <a:t>‹#›</a:t>
            </a:fld>
            <a:endParaRPr lang="en-US"/>
          </a:p>
        </p:txBody>
      </p:sp>
    </p:spTree>
    <p:extLst>
      <p:ext uri="{BB962C8B-B14F-4D97-AF65-F5344CB8AC3E}">
        <p14:creationId xmlns:p14="http://schemas.microsoft.com/office/powerpoint/2010/main" val="15378445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609601"/>
            <a:ext cx="27432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609600"/>
            <a:ext cx="74168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8737600" y="6248403"/>
            <a:ext cx="2946400" cy="365125"/>
          </a:xfrm>
        </p:spPr>
        <p:txBody>
          <a:bodyPr/>
          <a:lstStyle/>
          <a:p>
            <a:endParaRPr lang="en-US"/>
          </a:p>
        </p:txBody>
      </p:sp>
      <p:sp>
        <p:nvSpPr>
          <p:cNvPr id="5" name="Footer Placeholder 4"/>
          <p:cNvSpPr>
            <a:spLocks noGrp="1"/>
          </p:cNvSpPr>
          <p:nvPr>
            <p:ph type="ftr" sz="quarter" idx="11"/>
          </p:nvPr>
        </p:nvSpPr>
        <p:spPr>
          <a:xfrm>
            <a:off x="609602" y="6248208"/>
            <a:ext cx="7431311" cy="365125"/>
          </a:xfrm>
        </p:spPr>
        <p:txBody>
          <a:bodyPr/>
          <a:lstStyle/>
          <a:p>
            <a:endParaRPr lang="en-US"/>
          </a:p>
        </p:txBody>
      </p:sp>
      <p:sp>
        <p:nvSpPr>
          <p:cNvPr id="7" name="Rectangle 6"/>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8" name="Rectangle 7"/>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9" name="Rectangle 8"/>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6" name="Slide Number Placeholder 5"/>
          <p:cNvSpPr>
            <a:spLocks noGrp="1"/>
          </p:cNvSpPr>
          <p:nvPr>
            <p:ph type="sldNum" sz="quarter" idx="12"/>
          </p:nvPr>
        </p:nvSpPr>
        <p:spPr>
          <a:xfrm rot="5400000">
            <a:off x="8075084" y="103716"/>
            <a:ext cx="533400" cy="325968"/>
          </a:xfrm>
        </p:spPr>
        <p:txBody>
          <a:bodyPr/>
          <a:lstStyle/>
          <a:p>
            <a:fld id="{A5CECAB8-A919-469D-822C-DE69D092E192}" type="slidenum">
              <a:rPr lang="en-US" smtClean="0"/>
              <a:pPr/>
              <a:t>‹#›</a:t>
            </a:fld>
            <a:endParaRPr lang="en-US"/>
          </a:p>
        </p:txBody>
      </p:sp>
    </p:spTree>
    <p:extLst>
      <p:ext uri="{BB962C8B-B14F-4D97-AF65-F5344CB8AC3E}">
        <p14:creationId xmlns:p14="http://schemas.microsoft.com/office/powerpoint/2010/main" val="38664520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713366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435366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967343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081084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38566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22BA5-1BFD-4C5D-8107-EE7D4A410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3FAA20-6ADB-4208-82AA-D4674EC0D3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5666AA-F6C7-40CF-89EA-D0DE6A9850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7AE1DC-ECC5-408A-84E9-CC888F757D33}"/>
              </a:ext>
            </a:extLst>
          </p:cNvPr>
          <p:cNvSpPr>
            <a:spLocks noGrp="1"/>
          </p:cNvSpPr>
          <p:nvPr>
            <p:ph type="dt" sz="half" idx="10"/>
          </p:nvPr>
        </p:nvSpPr>
        <p:spPr/>
        <p:txBody>
          <a:bodyPr/>
          <a:lstStyle/>
          <a:p>
            <a:fld id="{0C3B0572-2E08-49E6-8855-DB956E9304BD}" type="datetimeFigureOut">
              <a:rPr lang="en-US" smtClean="0"/>
              <a:t>4/30/2021</a:t>
            </a:fld>
            <a:endParaRPr lang="en-US"/>
          </a:p>
        </p:txBody>
      </p:sp>
      <p:sp>
        <p:nvSpPr>
          <p:cNvPr id="6" name="Footer Placeholder 5">
            <a:extLst>
              <a:ext uri="{FF2B5EF4-FFF2-40B4-BE49-F238E27FC236}">
                <a16:creationId xmlns:a16="http://schemas.microsoft.com/office/drawing/2014/main" id="{9783013C-9257-457A-9DA8-73AE656B9F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459B88-B494-4407-93B5-B045CCE49AA9}"/>
              </a:ext>
            </a:extLst>
          </p:cNvPr>
          <p:cNvSpPr>
            <a:spLocks noGrp="1"/>
          </p:cNvSpPr>
          <p:nvPr>
            <p:ph type="sldNum" sz="quarter" idx="12"/>
          </p:nvPr>
        </p:nvSpPr>
        <p:spPr/>
        <p:txBody>
          <a:bodyPr/>
          <a:lstStyle/>
          <a:p>
            <a:fld id="{20324816-83DB-495E-81D7-3EC055845133}" type="slidenum">
              <a:rPr lang="en-US" smtClean="0"/>
              <a:t>‹#›</a:t>
            </a:fld>
            <a:endParaRPr lang="en-US"/>
          </a:p>
        </p:txBody>
      </p:sp>
    </p:spTree>
    <p:extLst>
      <p:ext uri="{BB962C8B-B14F-4D97-AF65-F5344CB8AC3E}">
        <p14:creationId xmlns:p14="http://schemas.microsoft.com/office/powerpoint/2010/main" val="29575378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734183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145096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0261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463158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84556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20303-A9FA-4910-A855-DF04C851B98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0833F6-399B-45AC-86C1-E24233356D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8850765-C8D6-4191-8173-024E8F305D7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5FB39B-C001-4E88-809E-CFE6EB4D85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FD8995-E696-4D98-A067-EBE0893F3A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8C14140-0E65-4942-9101-EFC90B91E8BE}"/>
              </a:ext>
            </a:extLst>
          </p:cNvPr>
          <p:cNvSpPr>
            <a:spLocks noGrp="1"/>
          </p:cNvSpPr>
          <p:nvPr>
            <p:ph type="dt" sz="half" idx="10"/>
          </p:nvPr>
        </p:nvSpPr>
        <p:spPr/>
        <p:txBody>
          <a:bodyPr/>
          <a:lstStyle/>
          <a:p>
            <a:fld id="{0C3B0572-2E08-49E6-8855-DB956E9304BD}" type="datetimeFigureOut">
              <a:rPr lang="en-US" smtClean="0"/>
              <a:t>4/30/2021</a:t>
            </a:fld>
            <a:endParaRPr lang="en-US"/>
          </a:p>
        </p:txBody>
      </p:sp>
      <p:sp>
        <p:nvSpPr>
          <p:cNvPr id="8" name="Footer Placeholder 7">
            <a:extLst>
              <a:ext uri="{FF2B5EF4-FFF2-40B4-BE49-F238E27FC236}">
                <a16:creationId xmlns:a16="http://schemas.microsoft.com/office/drawing/2014/main" id="{01DD0120-90A8-439C-B439-03567A8524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BDC6773-E249-4A7D-9C13-AE4A188AFA70}"/>
              </a:ext>
            </a:extLst>
          </p:cNvPr>
          <p:cNvSpPr>
            <a:spLocks noGrp="1"/>
          </p:cNvSpPr>
          <p:nvPr>
            <p:ph type="sldNum" sz="quarter" idx="12"/>
          </p:nvPr>
        </p:nvSpPr>
        <p:spPr/>
        <p:txBody>
          <a:bodyPr/>
          <a:lstStyle/>
          <a:p>
            <a:fld id="{20324816-83DB-495E-81D7-3EC055845133}" type="slidenum">
              <a:rPr lang="en-US" smtClean="0"/>
              <a:t>‹#›</a:t>
            </a:fld>
            <a:endParaRPr lang="en-US"/>
          </a:p>
        </p:txBody>
      </p:sp>
    </p:spTree>
    <p:extLst>
      <p:ext uri="{BB962C8B-B14F-4D97-AF65-F5344CB8AC3E}">
        <p14:creationId xmlns:p14="http://schemas.microsoft.com/office/powerpoint/2010/main" val="1516145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46E37-2999-40C9-B7A2-4EC3515253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0AFCA8-83A0-46FE-8341-8B6C2983C5EE}"/>
              </a:ext>
            </a:extLst>
          </p:cNvPr>
          <p:cNvSpPr>
            <a:spLocks noGrp="1"/>
          </p:cNvSpPr>
          <p:nvPr>
            <p:ph type="dt" sz="half" idx="10"/>
          </p:nvPr>
        </p:nvSpPr>
        <p:spPr/>
        <p:txBody>
          <a:bodyPr/>
          <a:lstStyle/>
          <a:p>
            <a:fld id="{0C3B0572-2E08-49E6-8855-DB956E9304BD}" type="datetimeFigureOut">
              <a:rPr lang="en-US" smtClean="0"/>
              <a:t>4/30/2021</a:t>
            </a:fld>
            <a:endParaRPr lang="en-US"/>
          </a:p>
        </p:txBody>
      </p:sp>
      <p:sp>
        <p:nvSpPr>
          <p:cNvPr id="4" name="Footer Placeholder 3">
            <a:extLst>
              <a:ext uri="{FF2B5EF4-FFF2-40B4-BE49-F238E27FC236}">
                <a16:creationId xmlns:a16="http://schemas.microsoft.com/office/drawing/2014/main" id="{3F4FAAB8-6C79-4B6A-9754-763F9B7772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BFA8D6D-4E47-4EFC-B6D0-EA04DFB20A36}"/>
              </a:ext>
            </a:extLst>
          </p:cNvPr>
          <p:cNvSpPr>
            <a:spLocks noGrp="1"/>
          </p:cNvSpPr>
          <p:nvPr>
            <p:ph type="sldNum" sz="quarter" idx="12"/>
          </p:nvPr>
        </p:nvSpPr>
        <p:spPr/>
        <p:txBody>
          <a:bodyPr/>
          <a:lstStyle/>
          <a:p>
            <a:fld id="{20324816-83DB-495E-81D7-3EC055845133}" type="slidenum">
              <a:rPr lang="en-US" smtClean="0"/>
              <a:t>‹#›</a:t>
            </a:fld>
            <a:endParaRPr lang="en-US"/>
          </a:p>
        </p:txBody>
      </p:sp>
    </p:spTree>
    <p:extLst>
      <p:ext uri="{BB962C8B-B14F-4D97-AF65-F5344CB8AC3E}">
        <p14:creationId xmlns:p14="http://schemas.microsoft.com/office/powerpoint/2010/main" val="3259951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4220EF-9D26-4D9B-A6B9-709293805F81}"/>
              </a:ext>
            </a:extLst>
          </p:cNvPr>
          <p:cNvSpPr>
            <a:spLocks noGrp="1"/>
          </p:cNvSpPr>
          <p:nvPr>
            <p:ph type="dt" sz="half" idx="10"/>
          </p:nvPr>
        </p:nvSpPr>
        <p:spPr/>
        <p:txBody>
          <a:bodyPr/>
          <a:lstStyle/>
          <a:p>
            <a:fld id="{0C3B0572-2E08-49E6-8855-DB956E9304BD}" type="datetimeFigureOut">
              <a:rPr lang="en-US" smtClean="0"/>
              <a:t>4/30/2021</a:t>
            </a:fld>
            <a:endParaRPr lang="en-US"/>
          </a:p>
        </p:txBody>
      </p:sp>
      <p:sp>
        <p:nvSpPr>
          <p:cNvPr id="3" name="Footer Placeholder 2">
            <a:extLst>
              <a:ext uri="{FF2B5EF4-FFF2-40B4-BE49-F238E27FC236}">
                <a16:creationId xmlns:a16="http://schemas.microsoft.com/office/drawing/2014/main" id="{331D44E3-50A4-4600-8342-BC514DD525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AB837FE-13A4-4173-BB85-8919EF510376}"/>
              </a:ext>
            </a:extLst>
          </p:cNvPr>
          <p:cNvSpPr>
            <a:spLocks noGrp="1"/>
          </p:cNvSpPr>
          <p:nvPr>
            <p:ph type="sldNum" sz="quarter" idx="12"/>
          </p:nvPr>
        </p:nvSpPr>
        <p:spPr/>
        <p:txBody>
          <a:bodyPr/>
          <a:lstStyle/>
          <a:p>
            <a:fld id="{20324816-83DB-495E-81D7-3EC055845133}" type="slidenum">
              <a:rPr lang="en-US" smtClean="0"/>
              <a:t>‹#›</a:t>
            </a:fld>
            <a:endParaRPr lang="en-US"/>
          </a:p>
        </p:txBody>
      </p:sp>
    </p:spTree>
    <p:extLst>
      <p:ext uri="{BB962C8B-B14F-4D97-AF65-F5344CB8AC3E}">
        <p14:creationId xmlns:p14="http://schemas.microsoft.com/office/powerpoint/2010/main" val="3076572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67F25-AA55-485C-8734-ED87F7A576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232593-57E9-48DA-ACF6-AB9FAAB800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0CA1F0-2AC6-4F33-8004-5BEF9E90D9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2B0893-9961-4825-87E5-25EE833CD8CE}"/>
              </a:ext>
            </a:extLst>
          </p:cNvPr>
          <p:cNvSpPr>
            <a:spLocks noGrp="1"/>
          </p:cNvSpPr>
          <p:nvPr>
            <p:ph type="dt" sz="half" idx="10"/>
          </p:nvPr>
        </p:nvSpPr>
        <p:spPr/>
        <p:txBody>
          <a:bodyPr/>
          <a:lstStyle/>
          <a:p>
            <a:fld id="{0C3B0572-2E08-49E6-8855-DB956E9304BD}" type="datetimeFigureOut">
              <a:rPr lang="en-US" smtClean="0"/>
              <a:t>4/30/2021</a:t>
            </a:fld>
            <a:endParaRPr lang="en-US"/>
          </a:p>
        </p:txBody>
      </p:sp>
      <p:sp>
        <p:nvSpPr>
          <p:cNvPr id="6" name="Footer Placeholder 5">
            <a:extLst>
              <a:ext uri="{FF2B5EF4-FFF2-40B4-BE49-F238E27FC236}">
                <a16:creationId xmlns:a16="http://schemas.microsoft.com/office/drawing/2014/main" id="{7D2AAE4A-894D-4A48-99A3-0A561FF820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527281-C176-46C7-AD95-27B24737B55E}"/>
              </a:ext>
            </a:extLst>
          </p:cNvPr>
          <p:cNvSpPr>
            <a:spLocks noGrp="1"/>
          </p:cNvSpPr>
          <p:nvPr>
            <p:ph type="sldNum" sz="quarter" idx="12"/>
          </p:nvPr>
        </p:nvSpPr>
        <p:spPr/>
        <p:txBody>
          <a:bodyPr/>
          <a:lstStyle/>
          <a:p>
            <a:fld id="{20324816-83DB-495E-81D7-3EC055845133}" type="slidenum">
              <a:rPr lang="en-US" smtClean="0"/>
              <a:t>‹#›</a:t>
            </a:fld>
            <a:endParaRPr lang="en-US"/>
          </a:p>
        </p:txBody>
      </p:sp>
    </p:spTree>
    <p:extLst>
      <p:ext uri="{BB962C8B-B14F-4D97-AF65-F5344CB8AC3E}">
        <p14:creationId xmlns:p14="http://schemas.microsoft.com/office/powerpoint/2010/main" val="3772794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65A41-CA80-42B3-A130-0798972724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AE13C7-A498-4DCA-9302-A9CD0B353C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508797-FC6E-409A-9190-F4D8BF7E70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A1B844-EC24-49A6-B8B9-F069E2AB6EE2}"/>
              </a:ext>
            </a:extLst>
          </p:cNvPr>
          <p:cNvSpPr>
            <a:spLocks noGrp="1"/>
          </p:cNvSpPr>
          <p:nvPr>
            <p:ph type="dt" sz="half" idx="10"/>
          </p:nvPr>
        </p:nvSpPr>
        <p:spPr/>
        <p:txBody>
          <a:bodyPr/>
          <a:lstStyle/>
          <a:p>
            <a:fld id="{0C3B0572-2E08-49E6-8855-DB956E9304BD}" type="datetimeFigureOut">
              <a:rPr lang="en-US" smtClean="0"/>
              <a:t>4/30/2021</a:t>
            </a:fld>
            <a:endParaRPr lang="en-US"/>
          </a:p>
        </p:txBody>
      </p:sp>
      <p:sp>
        <p:nvSpPr>
          <p:cNvPr id="6" name="Footer Placeholder 5">
            <a:extLst>
              <a:ext uri="{FF2B5EF4-FFF2-40B4-BE49-F238E27FC236}">
                <a16:creationId xmlns:a16="http://schemas.microsoft.com/office/drawing/2014/main" id="{6E067CC4-B92A-4622-9A2E-8001EEA18B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6446D7-07E1-45DA-9ED8-014DAF58EE44}"/>
              </a:ext>
            </a:extLst>
          </p:cNvPr>
          <p:cNvSpPr>
            <a:spLocks noGrp="1"/>
          </p:cNvSpPr>
          <p:nvPr>
            <p:ph type="sldNum" sz="quarter" idx="12"/>
          </p:nvPr>
        </p:nvSpPr>
        <p:spPr/>
        <p:txBody>
          <a:bodyPr/>
          <a:lstStyle/>
          <a:p>
            <a:fld id="{20324816-83DB-495E-81D7-3EC055845133}" type="slidenum">
              <a:rPr lang="en-US" smtClean="0"/>
              <a:t>‹#›</a:t>
            </a:fld>
            <a:endParaRPr lang="en-US"/>
          </a:p>
        </p:txBody>
      </p:sp>
    </p:spTree>
    <p:extLst>
      <p:ext uri="{BB962C8B-B14F-4D97-AF65-F5344CB8AC3E}">
        <p14:creationId xmlns:p14="http://schemas.microsoft.com/office/powerpoint/2010/main" val="3278936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4.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1C46FC-9816-489D-B724-EA59A11E6C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6F0AAC1-47DD-47F1-9101-C048F24BDE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BB5D41-6A38-4CAE-B15B-FA2D8F32B7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3B0572-2E08-49E6-8855-DB956E9304BD}" type="datetimeFigureOut">
              <a:rPr lang="en-US" smtClean="0"/>
              <a:t>4/30/2021</a:t>
            </a:fld>
            <a:endParaRPr lang="en-US"/>
          </a:p>
        </p:txBody>
      </p:sp>
      <p:sp>
        <p:nvSpPr>
          <p:cNvPr id="5" name="Footer Placeholder 4">
            <a:extLst>
              <a:ext uri="{FF2B5EF4-FFF2-40B4-BE49-F238E27FC236}">
                <a16:creationId xmlns:a16="http://schemas.microsoft.com/office/drawing/2014/main" id="{E69EF4AF-374B-4CD5-B395-55CEA886EF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9A3AA9A-514E-4172-94BF-607CF0BC6C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324816-83DB-495E-81D7-3EC055845133}" type="slidenum">
              <a:rPr lang="en-US" smtClean="0"/>
              <a:t>‹#›</a:t>
            </a:fld>
            <a:endParaRPr lang="en-US"/>
          </a:p>
        </p:txBody>
      </p:sp>
    </p:spTree>
    <p:extLst>
      <p:ext uri="{BB962C8B-B14F-4D97-AF65-F5344CB8AC3E}">
        <p14:creationId xmlns:p14="http://schemas.microsoft.com/office/powerpoint/2010/main" val="37269171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13B8FF0-B949-418A-B884-7856ED3FF0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ltLang="zh-CN"/>
              <a:t>Click here to edit master title</a:t>
            </a:r>
            <a:endParaRPr lang="zh-CN" altLang="en-US"/>
          </a:p>
        </p:txBody>
      </p:sp>
      <p:sp>
        <p:nvSpPr>
          <p:cNvPr id="3" name="文本占位符 2">
            <a:extLst>
              <a:ext uri="{FF2B5EF4-FFF2-40B4-BE49-F238E27FC236}">
                <a16:creationId xmlns:a16="http://schemas.microsoft.com/office/drawing/2014/main" id="{4D3B3FFB-82AC-4EC9-A398-722C2D7E7627}"/>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ltLang="zh-CN"/>
              <a:t>Click here to edit text</a:t>
            </a:r>
            <a:endParaRPr lang="zh-CN" altLang="en-US"/>
          </a:p>
          <a:p>
            <a:pPr lvl="1"/>
            <a:r>
              <a:rPr lang="en-US" altLang="zh-CN"/>
              <a:t>Second level</a:t>
            </a:r>
            <a:endParaRPr lang="zh-CN" altLang="en-US"/>
          </a:p>
          <a:p>
            <a:pPr lvl="2"/>
            <a:r>
              <a:rPr lang="en-US" altLang="zh-CN"/>
              <a:t>Third level</a:t>
            </a:r>
            <a:endParaRPr lang="zh-CN" altLang="en-US"/>
          </a:p>
          <a:p>
            <a:pPr lvl="3"/>
            <a:r>
              <a:rPr lang="en-US" altLang="zh-CN"/>
              <a:t>Forth level</a:t>
            </a:r>
            <a:endParaRPr lang="zh-CN" altLang="en-US"/>
          </a:p>
          <a:p>
            <a:pPr lvl="4"/>
            <a:r>
              <a:rPr lang="en-US" altLang="zh-CN"/>
              <a:t>Fifth level</a:t>
            </a:r>
            <a:endParaRPr lang="zh-CN" altLang="en-US"/>
          </a:p>
        </p:txBody>
      </p:sp>
      <p:sp>
        <p:nvSpPr>
          <p:cNvPr id="4" name="日期占位符 3">
            <a:extLst>
              <a:ext uri="{FF2B5EF4-FFF2-40B4-BE49-F238E27FC236}">
                <a16:creationId xmlns:a16="http://schemas.microsoft.com/office/drawing/2014/main" id="{61977E61-00A2-43A0-9328-9D066838A9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4668EC-92F0-4572-9577-023BA49E05D2}" type="datetime1">
              <a:rPr lang="en-US" altLang="zh-CN" smtClean="0"/>
              <a:pPr/>
              <a:t>4/30/2021</a:t>
            </a:fld>
            <a:endParaRPr lang="zh-CN" altLang="en-US"/>
          </a:p>
        </p:txBody>
      </p:sp>
      <p:sp>
        <p:nvSpPr>
          <p:cNvPr id="5" name="页脚占位符 4">
            <a:extLst>
              <a:ext uri="{FF2B5EF4-FFF2-40B4-BE49-F238E27FC236}">
                <a16:creationId xmlns:a16="http://schemas.microsoft.com/office/drawing/2014/main" id="{EC850DC4-B6F4-4C90-A6C9-8DF7DE7F5E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5C65AC83-998D-49FC-8885-4FB383A937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27229C-EC7B-4063-A33B-28A5E87E32ED}" type="slidenum">
              <a:rPr lang="zh-CN" altLang="en-US" smtClean="0"/>
              <a:pPr/>
              <a:t>‹#›</a:t>
            </a:fld>
            <a:endParaRPr lang="zh-CN" altLang="en-US"/>
          </a:p>
        </p:txBody>
      </p:sp>
    </p:spTree>
    <p:extLst>
      <p:ext uri="{BB962C8B-B14F-4D97-AF65-F5344CB8AC3E}">
        <p14:creationId xmlns:p14="http://schemas.microsoft.com/office/powerpoint/2010/main" val="1381259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p:txStyles>
    <p:titleStyle>
      <a:lvl1pPr algn="l" defTabSz="914400" rtl="0" eaLnBrk="1" latinLnBrk="0" hangingPunct="1">
        <a:lnSpc>
          <a:spcPct val="90000"/>
        </a:lnSpc>
        <a:spcBef>
          <a:spcPct val="0"/>
        </a:spcBef>
        <a:buNone/>
        <a:defRPr sz="3000" kern="1200" baseline="0">
          <a:solidFill>
            <a:schemeClr val="tx1"/>
          </a:solidFill>
          <a:latin typeface="Segoe UI Semibold" panose="020B0702040204020203" pitchFamily="34" charset="0"/>
          <a:ea typeface="+mj-ea"/>
          <a:cs typeface="Segoe UI Semibold" panose="020B0702040204020203" pitchFamily="34" charset="0"/>
        </a:defRPr>
      </a:lvl1pPr>
    </p:titleStyle>
    <p:bodyStyle>
      <a:lvl1pPr marL="228600" indent="-228600" algn="l" defTabSz="914400" rtl="0" eaLnBrk="1" latinLnBrk="0" hangingPunct="1">
        <a:lnSpc>
          <a:spcPct val="90000"/>
        </a:lnSpc>
        <a:spcBef>
          <a:spcPts val="1000"/>
        </a:spcBef>
        <a:buClr>
          <a:srgbClr val="E38526"/>
        </a:buClr>
        <a:buFont typeface="Arial" panose="020B0604020202020204" pitchFamily="34" charset="0"/>
        <a:buChar char="•"/>
        <a:defRPr sz="3200" kern="1200" baseline="0">
          <a:solidFill>
            <a:schemeClr val="accent1">
              <a:lumMod val="50000"/>
            </a:schemeClr>
          </a:solidFill>
          <a:latin typeface="Segoe UI" panose="020B0502040204020203" pitchFamily="34" charset="0"/>
          <a:ea typeface="+mn-ea"/>
          <a:cs typeface="Segoe UI" panose="020B0502040204020203" pitchFamily="34" charset="0"/>
        </a:defRPr>
      </a:lvl1pPr>
      <a:lvl2pPr marL="736600" indent="-279400" algn="l" defTabSz="914400" rtl="0" eaLnBrk="1" latinLnBrk="0" hangingPunct="1">
        <a:lnSpc>
          <a:spcPct val="90000"/>
        </a:lnSpc>
        <a:spcBef>
          <a:spcPts val="500"/>
        </a:spcBef>
        <a:buClr>
          <a:srgbClr val="E38526"/>
        </a:buClr>
        <a:buFont typeface="Courier New" panose="02070309020205020404" pitchFamily="49" charset="0"/>
        <a:buChar char="o"/>
        <a:defRPr sz="2800" kern="1200">
          <a:solidFill>
            <a:schemeClr val="accent1">
              <a:lumMod val="50000"/>
            </a:schemeClr>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Clr>
          <a:srgbClr val="E38526"/>
        </a:buClr>
        <a:buFont typeface="Wingdings" panose="05000000000000000000" pitchFamily="2" charset="2"/>
        <a:buChar char="§"/>
        <a:defRPr sz="2400" kern="1200">
          <a:solidFill>
            <a:schemeClr val="accent1">
              <a:lumMod val="50000"/>
            </a:schemeClr>
          </a:solidFill>
          <a:latin typeface="Segoe UI" panose="020B0502040204020203" pitchFamily="34" charset="0"/>
          <a:ea typeface="+mn-ea"/>
          <a:cs typeface="Segoe UI" panose="020B0502040204020203" pitchFamily="34" charset="0"/>
        </a:defRPr>
      </a:lvl3pPr>
      <a:lvl4pPr marL="1651000" indent="-279400" algn="l" defTabSz="914400" rtl="0" eaLnBrk="1" latinLnBrk="0" hangingPunct="1">
        <a:lnSpc>
          <a:spcPct val="90000"/>
        </a:lnSpc>
        <a:spcBef>
          <a:spcPts val="500"/>
        </a:spcBef>
        <a:buClr>
          <a:srgbClr val="E38526"/>
        </a:buClr>
        <a:buFont typeface="Wingdings" panose="05000000000000000000" pitchFamily="2" charset="2"/>
        <a:buChar char="Ø"/>
        <a:defRPr sz="2000" kern="1200">
          <a:solidFill>
            <a:schemeClr val="accent1">
              <a:lumMod val="50000"/>
            </a:schemeClr>
          </a:solidFill>
          <a:latin typeface="Segoe UI" panose="020B0502040204020203" pitchFamily="34" charset="0"/>
          <a:ea typeface="+mn-ea"/>
          <a:cs typeface="Segoe UI" panose="020B0502040204020203" pitchFamily="34" charset="0"/>
        </a:defRPr>
      </a:lvl4pPr>
      <a:lvl5pPr marL="2116138" indent="-287338" algn="l" defTabSz="914400" rtl="0" eaLnBrk="1" latinLnBrk="0" hangingPunct="1">
        <a:lnSpc>
          <a:spcPct val="90000"/>
        </a:lnSpc>
        <a:spcBef>
          <a:spcPts val="500"/>
        </a:spcBef>
        <a:buClr>
          <a:srgbClr val="E38526"/>
        </a:buClr>
        <a:buFont typeface="Wingdings" panose="05000000000000000000" pitchFamily="2" charset="2"/>
        <a:buChar char="v"/>
        <a:defRPr sz="2000" kern="1200">
          <a:solidFill>
            <a:schemeClr val="accent1">
              <a:lumMod val="50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128000" y="6248401"/>
            <a:ext cx="3556000" cy="365125"/>
          </a:xfrm>
          <a:prstGeom prst="rect">
            <a:avLst/>
          </a:prstGeom>
        </p:spPr>
        <p:txBody>
          <a:bodyPr vert="horz" anchor="ctr" anchorCtr="0"/>
          <a:lstStyle>
            <a:lvl1pPr algn="l" eaLnBrk="1" latinLnBrk="0" hangingPunct="1">
              <a:defRPr kumimoji="0" sz="1400">
                <a:solidFill>
                  <a:schemeClr val="tx2"/>
                </a:solidFill>
              </a:defRPr>
            </a:lvl1pPr>
          </a:lstStyle>
          <a:p>
            <a:endParaRPr lang="en-US"/>
          </a:p>
        </p:txBody>
      </p:sp>
      <p:sp>
        <p:nvSpPr>
          <p:cNvPr id="3" name="Footer Placeholder 2"/>
          <p:cNvSpPr>
            <a:spLocks noGrp="1"/>
          </p:cNvSpPr>
          <p:nvPr>
            <p:ph type="ftr" sz="quarter" idx="3"/>
          </p:nvPr>
        </p:nvSpPr>
        <p:spPr>
          <a:xfrm>
            <a:off x="812801" y="6248207"/>
            <a:ext cx="7228111"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3" name="Slide Number Placeholder 22"/>
          <p:cNvSpPr>
            <a:spLocks noGrp="1"/>
          </p:cNvSpPr>
          <p:nvPr>
            <p:ph type="sldNum" sz="quarter" idx="4"/>
          </p:nvPr>
        </p:nvSpPr>
        <p:spPr>
          <a:xfrm>
            <a:off x="0" y="1272222"/>
            <a:ext cx="7112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9E41FAA8-DD5E-46F0-A8EB-A2F4B0DD723E}" type="slidenum">
              <a:rPr lang="en-US" smtClean="0"/>
              <a:pPr/>
              <a:t>‹#›</a:t>
            </a:fld>
            <a:endParaRPr lang="en-US"/>
          </a:p>
        </p:txBody>
      </p:sp>
    </p:spTree>
    <p:extLst>
      <p:ext uri="{BB962C8B-B14F-4D97-AF65-F5344CB8AC3E}">
        <p14:creationId xmlns:p14="http://schemas.microsoft.com/office/powerpoint/2010/main" val="172034931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spd="med">
    <p:fade thruBlk="1"/>
  </p:transition>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49295541"/>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eecweb.eec.state.ma.us/childcaresearch/CFCE.aspx" TargetMode="Externa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9.xml"/><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jpe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 Target="slide3.xml"/><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slide" Target="slide28.xml"/><Relationship Id="rId5" Type="http://schemas.openxmlformats.org/officeDocument/2006/relationships/slide" Target="slide19.xml"/><Relationship Id="rId4" Type="http://schemas.openxmlformats.org/officeDocument/2006/relationships/slide" Target="slide9.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1.xml"/><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hyperlink" Target="https://www.doe.mass.edu/ccte/innovation-pathways/designees.html" TargetMode="External"/><Relationship Id="rId2" Type="http://schemas.openxmlformats.org/officeDocument/2006/relationships/hyperlink" Target="https://www.doe.mass.edu/ccte/cvte/programs/" TargetMode="External"/><Relationship Id="rId1" Type="http://schemas.openxmlformats.org/officeDocument/2006/relationships/slideLayout" Target="../slideLayouts/slideLayout16.xml"/><Relationship Id="rId4" Type="http://schemas.openxmlformats.org/officeDocument/2006/relationships/hyperlink" Target="https://www.doe.mass.edu/ccte/early-college/designees.html"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hyperlink" Target="https://blogs.ed.ac.uk/staffpridenetwork/2020/05/01/lgbtq-resources-during-covid-19/" TargetMode="External"/><Relationship Id="rId2" Type="http://schemas.openxmlformats.org/officeDocument/2006/relationships/image" Target="../media/image35.png"/><Relationship Id="rId1" Type="http://schemas.openxmlformats.org/officeDocument/2006/relationships/slideLayout" Target="../slideLayouts/slideLayout16.xml"/><Relationship Id="rId4" Type="http://schemas.openxmlformats.org/officeDocument/2006/relationships/hyperlink" Target="https://creativecommons.org/licenses/by/3.0/"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mailto:jennifer.a.gwatkin@mass.gov" TargetMode="External"/><Relationship Id="rId2" Type="http://schemas.openxmlformats.org/officeDocument/2006/relationships/hyperlink" Target="mailto:g.david.baird@mass.gov" TargetMode="Externa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3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35.xml"/><Relationship Id="rId5" Type="http://schemas.openxmlformats.org/officeDocument/2006/relationships/image" Target="../media/image43.pn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35.xml"/><Relationship Id="rId5" Type="http://schemas.openxmlformats.org/officeDocument/2006/relationships/image" Target="../media/image46.png"/><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3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3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35.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2.xml"/><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3.xml"/><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3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5.xml"/><Relationship Id="rId1" Type="http://schemas.openxmlformats.org/officeDocument/2006/relationships/slideLayout" Target="../slideLayouts/slideLayout35.xml"/><Relationship Id="rId4" Type="http://schemas.openxmlformats.org/officeDocument/2006/relationships/image" Target="../media/image71.png"/></Relationships>
</file>

<file path=ppt/slides/_rels/slide4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6.xml"/><Relationship Id="rId1" Type="http://schemas.openxmlformats.org/officeDocument/2006/relationships/slideLayout" Target="../slideLayouts/slideLayout35.xml"/><Relationship Id="rId5" Type="http://schemas.openxmlformats.org/officeDocument/2006/relationships/image" Target="../media/image74.jpeg"/><Relationship Id="rId4" Type="http://schemas.openxmlformats.org/officeDocument/2006/relationships/image" Target="../media/image73.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4.xml"/><Relationship Id="rId5" Type="http://schemas.openxmlformats.org/officeDocument/2006/relationships/image" Target="../media/image19.pn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075414-8A94-4D1C-8327-367976C141B1}"/>
              </a:ext>
            </a:extLst>
          </p:cNvPr>
          <p:cNvSpPr>
            <a:spLocks noGrp="1"/>
          </p:cNvSpPr>
          <p:nvPr>
            <p:ph type="sldNum" sz="quarter" idx="4294967295"/>
          </p:nvPr>
        </p:nvSpPr>
        <p:spPr>
          <a:xfrm>
            <a:off x="94488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7229C-EC7B-4063-A33B-28A5E87E32ED}" type="slidenum">
              <a:rPr kumimoji="0" lang="zh-CN" altLang="en-US" sz="1200" b="0" i="0" u="none" strike="noStrike" kern="1200" cap="none" spc="0" normalizeH="0" baseline="0" noProof="0" smtClean="0">
                <a:ln>
                  <a:noFill/>
                </a:ln>
                <a:solidFill>
                  <a:srgbClr val="203B6A">
                    <a:tint val="75000"/>
                  </a:srgb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srgbClr val="203B6A">
                  <a:tint val="75000"/>
                </a:srgbClr>
              </a:solidFill>
              <a:effectLst/>
              <a:uLnTx/>
              <a:uFillTx/>
              <a:latin typeface="Segoe UI"/>
              <a:ea typeface="+mn-ea"/>
              <a:cs typeface="+mn-cs"/>
            </a:endParaRPr>
          </a:p>
        </p:txBody>
      </p:sp>
      <p:sp>
        <p:nvSpPr>
          <p:cNvPr id="5" name="Title 4">
            <a:extLst>
              <a:ext uri="{FF2B5EF4-FFF2-40B4-BE49-F238E27FC236}">
                <a16:creationId xmlns:a16="http://schemas.microsoft.com/office/drawing/2014/main" id="{4A97FABB-BD02-4BE9-A764-A138410B936A}"/>
              </a:ext>
            </a:extLst>
          </p:cNvPr>
          <p:cNvSpPr txBox="1">
            <a:spLocks noGrp="1"/>
          </p:cNvSpPr>
          <p:nvPr>
            <p:ph type="title" idx="4294967295"/>
          </p:nvPr>
        </p:nvSpPr>
        <p:spPr>
          <a:xfrm>
            <a:off x="2667000" y="2438400"/>
            <a:ext cx="6103146" cy="1446550"/>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n-lt"/>
                <a:ea typeface="+mn-ea"/>
                <a:cs typeface="+mn-cs"/>
              </a:rPr>
              <a:t>ELPAC Convening Day 2</a:t>
            </a:r>
            <a:br>
              <a:rPr kumimoji="0" lang="en-US" sz="4400" b="0" i="0" u="none" strike="noStrike" kern="1200" cap="none" spc="0" normalizeH="0" baseline="0" noProof="0" dirty="0">
                <a:ln>
                  <a:noFill/>
                </a:ln>
                <a:solidFill>
                  <a:schemeClr val="tx1"/>
                </a:solidFill>
                <a:effectLst/>
                <a:uLnTx/>
                <a:uFillTx/>
                <a:latin typeface="+mn-lt"/>
                <a:ea typeface="+mn-ea"/>
                <a:cs typeface="+mn-cs"/>
              </a:rPr>
            </a:br>
            <a:r>
              <a:rPr kumimoji="0" lang="en-US" sz="4400" b="0" i="0" u="none" strike="noStrike" kern="1200" cap="none" spc="0" normalizeH="0" baseline="0" noProof="0" dirty="0">
                <a:ln>
                  <a:noFill/>
                </a:ln>
                <a:solidFill>
                  <a:schemeClr val="tx1"/>
                </a:solidFill>
                <a:effectLst/>
                <a:uLnTx/>
                <a:uFillTx/>
                <a:latin typeface="+mn-lt"/>
                <a:ea typeface="+mn-ea"/>
                <a:cs typeface="+mn-cs"/>
              </a:rPr>
              <a:t>Break out Sessions</a:t>
            </a:r>
          </a:p>
        </p:txBody>
      </p:sp>
      <p:pic>
        <p:nvPicPr>
          <p:cNvPr id="6" name="Picture 5" descr="Interpretation available">
            <a:extLst>
              <a:ext uri="{FF2B5EF4-FFF2-40B4-BE49-F238E27FC236}">
                <a16:creationId xmlns:a16="http://schemas.microsoft.com/office/drawing/2014/main" id="{D7E7BAF3-E971-4B29-B49B-EBE98621C7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50360" y="5181756"/>
            <a:ext cx="1540079" cy="1391205"/>
          </a:xfrm>
          <a:prstGeom prst="rect">
            <a:avLst/>
          </a:prstGeom>
          <a:effectLst>
            <a:glow rad="101600">
              <a:schemeClr val="accent4">
                <a:satMod val="175000"/>
                <a:alpha val="40000"/>
              </a:schemeClr>
            </a:glow>
          </a:effectLst>
        </p:spPr>
      </p:pic>
    </p:spTree>
    <p:extLst>
      <p:ext uri="{BB962C8B-B14F-4D97-AF65-F5344CB8AC3E}">
        <p14:creationId xmlns:p14="http://schemas.microsoft.com/office/powerpoint/2010/main" val="13685577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25AF02-068F-4952-95EA-19E134EEA4EF}"/>
              </a:ext>
            </a:extLst>
          </p:cNvPr>
          <p:cNvSpPr/>
          <p:nvPr/>
        </p:nvSpPr>
        <p:spPr>
          <a:xfrm>
            <a:off x="1905000" y="1676401"/>
            <a:ext cx="8382000" cy="313932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 typeface="Wingdings" pitchFamily="2" charset="2"/>
              <a:buChar char="q"/>
              <a:tabLst/>
              <a:defRPr/>
            </a:pPr>
            <a:r>
              <a:rPr kumimoji="0" lang="en-US" sz="1800" b="1" i="0" u="none" strike="noStrike" kern="1200" cap="none" spc="0" normalizeH="0" baseline="0" noProof="0" dirty="0">
                <a:ln>
                  <a:noFill/>
                </a:ln>
                <a:solidFill>
                  <a:srgbClr val="0070C0"/>
                </a:solidFill>
                <a:effectLst/>
                <a:uLnTx/>
                <a:uFillTx/>
                <a:latin typeface="Arial" charset="0"/>
                <a:ea typeface="+mn-ea"/>
                <a:cs typeface="+mn-cs"/>
              </a:rPr>
              <a:t> parent/child playgroups and activities</a:t>
            </a:r>
          </a:p>
          <a:p>
            <a:pPr marL="0" marR="0" lvl="0" indent="0" algn="l" defTabSz="914400" rtl="0" eaLnBrk="0" fontAlgn="base" latinLnBrk="0" hangingPunct="0">
              <a:lnSpc>
                <a:spcPct val="100000"/>
              </a:lnSpc>
              <a:spcBef>
                <a:spcPct val="0"/>
              </a:spcBef>
              <a:spcAft>
                <a:spcPct val="0"/>
              </a:spcAft>
              <a:buClrTx/>
              <a:buSzTx/>
              <a:buFont typeface="Wingdings" pitchFamily="2" charset="2"/>
              <a:buChar char="q"/>
              <a:tabLst/>
              <a:defRPr/>
            </a:pPr>
            <a:r>
              <a:rPr kumimoji="0" lang="en-US" sz="1800" b="1" i="0" u="none" strike="noStrike" kern="1200" cap="none" spc="0" normalizeH="0" baseline="0" noProof="0" dirty="0">
                <a:ln>
                  <a:noFill/>
                </a:ln>
                <a:solidFill>
                  <a:srgbClr val="0070C0"/>
                </a:solidFill>
                <a:effectLst/>
                <a:uLnTx/>
                <a:uFillTx/>
                <a:latin typeface="Arial" charset="0"/>
                <a:ea typeface="+mn-ea"/>
                <a:cs typeface="+mn-cs"/>
              </a:rPr>
              <a:t> parent education workshops</a:t>
            </a:r>
          </a:p>
          <a:p>
            <a:pPr marL="0" marR="0" lvl="0" indent="0" algn="l" defTabSz="914400" rtl="0" eaLnBrk="0" fontAlgn="base" latinLnBrk="0" hangingPunct="0">
              <a:lnSpc>
                <a:spcPct val="100000"/>
              </a:lnSpc>
              <a:spcBef>
                <a:spcPct val="0"/>
              </a:spcBef>
              <a:spcAft>
                <a:spcPct val="0"/>
              </a:spcAft>
              <a:buClrTx/>
              <a:buSzTx/>
              <a:buFont typeface="Wingdings" pitchFamily="2" charset="2"/>
              <a:buChar char="q"/>
              <a:tabLst/>
              <a:defRPr/>
            </a:pPr>
            <a:r>
              <a:rPr kumimoji="0" lang="en-US" sz="1800" b="1" i="0" u="none" strike="noStrike" kern="1200" cap="none" spc="0" normalizeH="0" baseline="0" noProof="0" dirty="0">
                <a:ln>
                  <a:noFill/>
                </a:ln>
                <a:solidFill>
                  <a:srgbClr val="0070C0"/>
                </a:solidFill>
                <a:effectLst/>
                <a:uLnTx/>
                <a:uFillTx/>
                <a:latin typeface="Arial" charset="0"/>
                <a:ea typeface="+mn-ea"/>
                <a:cs typeface="+mn-cs"/>
              </a:rPr>
              <a:t> programs just for Dads</a:t>
            </a:r>
          </a:p>
          <a:p>
            <a:pPr marL="0" marR="0" lvl="0" indent="0" algn="l" defTabSz="914400" rtl="0" eaLnBrk="0" fontAlgn="base" latinLnBrk="0" hangingPunct="0">
              <a:lnSpc>
                <a:spcPct val="100000"/>
              </a:lnSpc>
              <a:spcBef>
                <a:spcPct val="0"/>
              </a:spcBef>
              <a:spcAft>
                <a:spcPct val="0"/>
              </a:spcAft>
              <a:buClrTx/>
              <a:buSzTx/>
              <a:buFont typeface="Wingdings" pitchFamily="2" charset="2"/>
              <a:buChar char="q"/>
              <a:tabLst/>
              <a:defRPr/>
            </a:pPr>
            <a:r>
              <a:rPr kumimoji="0" lang="en-US" sz="1800" b="1" i="0" u="none" strike="noStrike" kern="1200" cap="none" spc="0" normalizeH="0" baseline="0" noProof="0" dirty="0">
                <a:ln>
                  <a:noFill/>
                </a:ln>
                <a:solidFill>
                  <a:srgbClr val="0070C0"/>
                </a:solidFill>
                <a:effectLst/>
                <a:uLnTx/>
                <a:uFillTx/>
                <a:latin typeface="Arial" charset="0"/>
                <a:ea typeface="+mn-ea"/>
                <a:cs typeface="+mn-cs"/>
              </a:rPr>
              <a:t> community building events</a:t>
            </a:r>
          </a:p>
          <a:p>
            <a:pPr marL="0" marR="0" lvl="0" indent="0" algn="l" defTabSz="914400" rtl="0" eaLnBrk="0" fontAlgn="base" latinLnBrk="0" hangingPunct="0">
              <a:lnSpc>
                <a:spcPct val="100000"/>
              </a:lnSpc>
              <a:spcBef>
                <a:spcPct val="0"/>
              </a:spcBef>
              <a:spcAft>
                <a:spcPct val="0"/>
              </a:spcAft>
              <a:buClrTx/>
              <a:buSzTx/>
              <a:buFont typeface="Wingdings" pitchFamily="2" charset="2"/>
              <a:buChar char="q"/>
              <a:tabLst/>
              <a:defRPr/>
            </a:pPr>
            <a:r>
              <a:rPr kumimoji="0" lang="en-US" sz="1800" b="1" i="0" u="none" strike="noStrike" kern="1200" cap="none" spc="0" normalizeH="0" baseline="0" noProof="0" dirty="0">
                <a:ln>
                  <a:noFill/>
                </a:ln>
                <a:solidFill>
                  <a:srgbClr val="0070C0"/>
                </a:solidFill>
                <a:effectLst/>
                <a:uLnTx/>
                <a:uFillTx/>
                <a:latin typeface="Arial" charset="0"/>
                <a:ea typeface="+mn-ea"/>
                <a:cs typeface="+mn-cs"/>
              </a:rPr>
              <a:t> access to information, resources and referrals </a:t>
            </a:r>
          </a:p>
          <a:p>
            <a:pPr marL="0" marR="0" lvl="0" indent="0" algn="l" defTabSz="914400" rtl="0" eaLnBrk="0" fontAlgn="base" latinLnBrk="0" hangingPunct="0">
              <a:lnSpc>
                <a:spcPct val="100000"/>
              </a:lnSpc>
              <a:spcBef>
                <a:spcPct val="0"/>
              </a:spcBef>
              <a:spcAft>
                <a:spcPct val="0"/>
              </a:spcAft>
              <a:buClrTx/>
              <a:buSzTx/>
              <a:buFont typeface="Wingdings" pitchFamily="2" charset="2"/>
              <a:buChar char="q"/>
              <a:tabLst/>
              <a:defRPr/>
            </a:pPr>
            <a:r>
              <a:rPr kumimoji="0" lang="en-US" sz="1800" b="1" i="0" u="none" strike="noStrike" kern="1200" cap="none" spc="0" normalizeH="0" baseline="0" noProof="0" dirty="0">
                <a:ln>
                  <a:noFill/>
                </a:ln>
                <a:solidFill>
                  <a:srgbClr val="0070C0"/>
                </a:solidFill>
                <a:effectLst/>
                <a:uLnTx/>
                <a:uFillTx/>
                <a:latin typeface="Arial" charset="0"/>
                <a:ea typeface="+mn-ea"/>
                <a:cs typeface="+mn-cs"/>
              </a:rPr>
              <a:t> opportunities to better understand your child’s development using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Arial" charset="0"/>
                <a:ea typeface="+mn-ea"/>
                <a:cs typeface="+mn-cs"/>
              </a:rPr>
              <a:t>    the Ages and Stages Questions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70C0"/>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Arial" charset="0"/>
                <a:ea typeface="+mn-ea"/>
                <a:cs typeface="+mn-cs"/>
              </a:rPr>
              <a:t>CFCE programs are located in every community across the state.</a:t>
            </a: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Arial" charset="0"/>
                <a:ea typeface="+mn-ea"/>
                <a:cs typeface="+mn-cs"/>
                <a:hlinkClick r:id="rId2"/>
              </a:rPr>
              <a:t>https://eecweb.eec.state.ma.us/childcaresearch/CFCE.aspx</a:t>
            </a:r>
            <a:endParaRPr kumimoji="0" lang="en-US" sz="1800" b="1" i="0" u="none" strike="noStrike" kern="1200" cap="none" spc="0" normalizeH="0" baseline="0" noProof="0" dirty="0">
              <a:ln>
                <a:noFill/>
              </a:ln>
              <a:solidFill>
                <a:srgbClr val="0070C0"/>
              </a:solidFill>
              <a:effectLst/>
              <a:uLnTx/>
              <a:uFillTx/>
              <a:latin typeface="Arial" charset="0"/>
              <a:ea typeface="+mn-ea"/>
              <a:cs typeface="+mn-cs"/>
            </a:endParaRPr>
          </a:p>
          <a:p>
            <a:pPr marL="457200" marR="0" lvl="1"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70C0"/>
              </a:solidFill>
              <a:effectLst/>
              <a:uLnTx/>
              <a:uFillTx/>
              <a:latin typeface="Arial" charset="0"/>
              <a:ea typeface="+mn-ea"/>
              <a:cs typeface="+mn-cs"/>
            </a:endParaRPr>
          </a:p>
        </p:txBody>
      </p:sp>
      <p:sp>
        <p:nvSpPr>
          <p:cNvPr id="3" name="AutoShape 2">
            <a:extLst>
              <a:ext uri="{FF2B5EF4-FFF2-40B4-BE49-F238E27FC236}">
                <a16:creationId xmlns:a16="http://schemas.microsoft.com/office/drawing/2014/main" id="{945C70B2-3823-4F01-A800-F369C114D43F}"/>
              </a:ext>
            </a:extLst>
          </p:cNvPr>
          <p:cNvSpPr txBox="1">
            <a:spLocks noGrp="1" noChangeArrowheads="1"/>
          </p:cNvSpPr>
          <p:nvPr>
            <p:ph type="title" idx="4294967295"/>
          </p:nvPr>
        </p:nvSpPr>
        <p:spPr>
          <a:xfrm>
            <a:off x="2133600" y="228600"/>
            <a:ext cx="8153400" cy="9906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rtl="0" eaLnBrk="1" latinLnBrk="0" hangingPunct="1">
              <a:spcBef>
                <a:spcPct val="0"/>
              </a:spcBef>
              <a:buNone/>
              <a:defRPr kumimoji="0" sz="44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j-ea"/>
                <a:cs typeface="+mj-cs"/>
              </a:rPr>
              <a:t>Coordinated Family and Community Engagement Programs offer:</a:t>
            </a:r>
          </a:p>
        </p:txBody>
      </p:sp>
      <p:pic>
        <p:nvPicPr>
          <p:cNvPr id="5" name="Picture 4" descr="image of a zoom screen full of participants">
            <a:extLst>
              <a:ext uri="{FF2B5EF4-FFF2-40B4-BE49-F238E27FC236}">
                <a16:creationId xmlns:a16="http://schemas.microsoft.com/office/drawing/2014/main" id="{BE2FA383-E4E2-4956-93C2-07BCC29BBC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253"/>
          <a:stretch/>
        </p:blipFill>
        <p:spPr>
          <a:xfrm>
            <a:off x="6324600" y="4617720"/>
            <a:ext cx="3978402" cy="2103120"/>
          </a:xfrm>
          <a:prstGeom prst="rect">
            <a:avLst/>
          </a:prstGeom>
        </p:spPr>
      </p:pic>
    </p:spTree>
    <p:extLst>
      <p:ext uri="{BB962C8B-B14F-4D97-AF65-F5344CB8AC3E}">
        <p14:creationId xmlns:p14="http://schemas.microsoft.com/office/powerpoint/2010/main" val="7436185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Rectangle 3"/>
          <p:cNvSpPr>
            <a:spLocks noGrp="1" noChangeArrowheads="1"/>
          </p:cNvSpPr>
          <p:nvPr>
            <p:ph type="title" idx="4294967295"/>
          </p:nvPr>
        </p:nvSpPr>
        <p:spPr>
          <a:xfrm>
            <a:off x="1981200" y="1905000"/>
            <a:ext cx="8001000" cy="41148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pitchFamily="2" charset="2"/>
              <a:buNone/>
              <a:tabLst/>
              <a:defRP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700"/>
              </a:spcBef>
              <a:spcAft>
                <a:spcPts val="0"/>
              </a:spcAft>
              <a:buClr>
                <a:schemeClr val="accent2"/>
              </a:buClr>
              <a:buSzPct val="60000"/>
              <a:buFont typeface="Wingdings"/>
              <a:buNone/>
              <a:tabLst/>
              <a:defRPr/>
            </a:pPr>
            <a:r>
              <a:rPr kumimoji="0" lang="en-US" sz="3200" b="1" i="0" u="none" strike="noStrike" kern="1200" cap="none" spc="0" normalizeH="0" baseline="0" noProof="0" dirty="0">
                <a:ln>
                  <a:noFill/>
                </a:ln>
                <a:solidFill>
                  <a:schemeClr val="bg2"/>
                </a:solidFill>
                <a:effectLst/>
                <a:uLnTx/>
                <a:uFillTx/>
                <a:latin typeface="+mn-lt"/>
                <a:ea typeface="+mn-ea"/>
                <a:cs typeface="+mn-cs"/>
              </a:rPr>
              <a:t>How can we as parents support our young children's literacy development during these challenging times?</a:t>
            </a:r>
          </a:p>
          <a:p>
            <a:pPr marL="0" marR="0" lvl="0" indent="0" algn="l" defTabSz="914400" rtl="0" eaLnBrk="1" fontAlgn="auto" latinLnBrk="0" hangingPunct="1">
              <a:lnSpc>
                <a:spcPct val="90000"/>
              </a:lnSpc>
              <a:spcBef>
                <a:spcPts val="700"/>
              </a:spcBef>
              <a:spcAft>
                <a:spcPts val="0"/>
              </a:spcAft>
              <a:buClr>
                <a:schemeClr val="accent2"/>
              </a:buClr>
              <a:buSzPct val="60000"/>
              <a:buFont typeface="Wingdings"/>
              <a:buNone/>
              <a:tabLst/>
              <a:defRPr/>
            </a:pPr>
            <a:endParaRPr kumimoji="0" lang="en-US" sz="3200" b="1" i="0" u="none" strike="noStrike" kern="1200" cap="none" spc="0" normalizeH="0" baseline="0" noProof="0" dirty="0">
              <a:ln>
                <a:noFill/>
              </a:ln>
              <a:solidFill>
                <a:schemeClr val="bg2"/>
              </a:solidFill>
              <a:effectLst/>
              <a:uLnTx/>
              <a:uFillTx/>
              <a:latin typeface="+mn-lt"/>
              <a:ea typeface="+mn-ea"/>
              <a:cs typeface="+mn-cs"/>
            </a:endParaRPr>
          </a:p>
          <a:p>
            <a:pPr marL="320040" marR="0" lvl="0" indent="-320040" algn="l" defTabSz="914400" rtl="0" eaLnBrk="1" fontAlgn="auto" latinLnBrk="0" hangingPunct="1">
              <a:lnSpc>
                <a:spcPct val="90000"/>
              </a:lnSpc>
              <a:spcBef>
                <a:spcPts val="700"/>
              </a:spcBef>
              <a:spcAft>
                <a:spcPts val="0"/>
              </a:spcAft>
              <a:buClr>
                <a:schemeClr val="accent2"/>
              </a:buClr>
              <a:buSzPct val="60000"/>
              <a:buFont typeface="Wingdings" pitchFamily="2" charset="2"/>
              <a:buChar char="q"/>
              <a:tabLst/>
              <a:defRPr/>
            </a:pPr>
            <a:endParaRPr kumimoji="0" lang="en-US" sz="2400" b="1" i="0" u="none" strike="noStrike" kern="1200" cap="none" spc="0" normalizeH="0" baseline="0" noProof="0" dirty="0">
              <a:ln>
                <a:noFill/>
              </a:ln>
              <a:solidFill>
                <a:schemeClr val="bg2"/>
              </a:solidFill>
              <a:effectLst/>
              <a:uLnTx/>
              <a:uFillTx/>
              <a:latin typeface="+mn-lt"/>
              <a:ea typeface="+mn-ea"/>
              <a:cs typeface="+mn-cs"/>
            </a:endParaRPr>
          </a:p>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pitchFamily="2" charset="2"/>
              <a:buNone/>
              <a:tabLst/>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pic>
        <p:nvPicPr>
          <p:cNvPr id="132098" name="Picture 2" descr="CDPH_LetsTal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34401" y="152400"/>
            <a:ext cx="1628112" cy="914400"/>
          </a:xfrm>
          <a:prstGeom prst="rect">
            <a:avLst/>
          </a:prstGeom>
          <a:noFill/>
          <a:ln w="9525">
            <a:noFill/>
            <a:miter lim="800000"/>
            <a:headEnd/>
            <a:tailEnd/>
          </a:ln>
        </p:spPr>
      </p:pic>
      <p:pic>
        <p:nvPicPr>
          <p:cNvPr id="5" name="Picture 4" descr="Logo, Center for Families">
            <a:extLst>
              <a:ext uri="{FF2B5EF4-FFF2-40B4-BE49-F238E27FC236}">
                <a16:creationId xmlns:a16="http://schemas.microsoft.com/office/drawing/2014/main" id="{F85D4688-8348-4562-A153-8A22B63A016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28800" y="0"/>
            <a:ext cx="1280160" cy="1280160"/>
          </a:xfrm>
          <a:prstGeom prst="rect">
            <a:avLst/>
          </a:prstGeom>
        </p:spPr>
      </p:pic>
      <p:pic>
        <p:nvPicPr>
          <p:cNvPr id="6" name="Picture 5" descr="An adult reading to two children">
            <a:extLst>
              <a:ext uri="{FF2B5EF4-FFF2-40B4-BE49-F238E27FC236}">
                <a16:creationId xmlns:a16="http://schemas.microsoft.com/office/drawing/2014/main" id="{DD44B98A-8E25-4970-9C2C-C9D85067962F}"/>
              </a:ext>
            </a:extLst>
          </p:cNvPr>
          <p:cNvPicPr/>
          <p:nvPr/>
        </p:nvPicPr>
        <p:blipFill rotWithShape="1">
          <a:blip r:embed="rId5" cstate="screen">
            <a:extLst>
              <a:ext uri="{28A0092B-C50C-407E-A947-70E740481C1C}">
                <a14:useLocalDpi xmlns:a14="http://schemas.microsoft.com/office/drawing/2010/main"/>
              </a:ext>
            </a:extLst>
          </a:blip>
          <a:srcRect/>
          <a:stretch/>
        </p:blipFill>
        <p:spPr>
          <a:xfrm>
            <a:off x="6858001" y="3450973"/>
            <a:ext cx="2879737" cy="3124201"/>
          </a:xfrm>
          <a:prstGeom prst="rect">
            <a:avLst/>
          </a:prstGeom>
        </p:spPr>
      </p:pic>
    </p:spTree>
  </p:cSld>
  <p:clrMapOvr>
    <a:masterClrMapping/>
  </p:clrMapOvr>
  <p:transition spd="med">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AutoShape 2"/>
          <p:cNvSpPr>
            <a:spLocks noGrp="1" noChangeArrowheads="1"/>
          </p:cNvSpPr>
          <p:nvPr>
            <p:ph type="title" idx="4294967295"/>
          </p:nvPr>
        </p:nvSpPr>
        <p:spPr/>
        <p:txBody>
          <a:bodyPr/>
          <a:lstStyle/>
          <a:p>
            <a:pPr eaLnBrk="1" hangingPunct="1"/>
            <a:r>
              <a:rPr lang="en-US" dirty="0"/>
              <a:t>The Brain</a:t>
            </a:r>
          </a:p>
        </p:txBody>
      </p:sp>
      <p:sp>
        <p:nvSpPr>
          <p:cNvPr id="141314" name="Rectangle 3"/>
          <p:cNvSpPr>
            <a:spLocks noGrp="1" noChangeArrowheads="1"/>
          </p:cNvSpPr>
          <p:nvPr>
            <p:ph type="body" idx="4294967295"/>
          </p:nvPr>
        </p:nvSpPr>
        <p:spPr>
          <a:xfrm>
            <a:off x="1905000" y="1676400"/>
            <a:ext cx="8229600" cy="4876800"/>
          </a:xfrm>
        </p:spPr>
        <p:txBody>
          <a:bodyPr>
            <a:normAutofit/>
          </a:bodyPr>
          <a:lstStyle/>
          <a:p>
            <a:pPr eaLnBrk="1" hangingPunct="1"/>
            <a:endParaRPr lang="en-US" sz="1400" b="1" dirty="0"/>
          </a:p>
          <a:p>
            <a:pPr>
              <a:buFont typeface="Wingdings" pitchFamily="2" charset="2"/>
              <a:buChar char="q"/>
            </a:pPr>
            <a:r>
              <a:rPr lang="en-US" b="1" dirty="0">
                <a:solidFill>
                  <a:schemeClr val="bg2"/>
                </a:solidFill>
              </a:rPr>
              <a:t>How do our children’s brains grow and develop?</a:t>
            </a:r>
          </a:p>
          <a:p>
            <a:pPr lvl="1">
              <a:buFont typeface="Wingdings" pitchFamily="2" charset="2"/>
              <a:buChar char="q"/>
            </a:pPr>
            <a:r>
              <a:rPr lang="en-US" b="1" dirty="0">
                <a:solidFill>
                  <a:schemeClr val="bg2"/>
                </a:solidFill>
              </a:rPr>
              <a:t>Serve and Return </a:t>
            </a:r>
          </a:p>
          <a:p>
            <a:pPr lvl="1">
              <a:buFont typeface="Wingdings" pitchFamily="2" charset="2"/>
              <a:buChar char="q"/>
            </a:pPr>
            <a:endParaRPr lang="en-US" b="1" dirty="0">
              <a:solidFill>
                <a:schemeClr val="bg2"/>
              </a:solidFill>
            </a:endParaRPr>
          </a:p>
          <a:p>
            <a:pPr marL="365760" lvl="1" indent="0">
              <a:buNone/>
            </a:pPr>
            <a:endParaRPr lang="en-US" b="1" dirty="0">
              <a:solidFill>
                <a:schemeClr val="bg2"/>
              </a:solidFill>
            </a:endParaRPr>
          </a:p>
          <a:p>
            <a:pPr marL="365760" lvl="1" indent="0">
              <a:buNone/>
            </a:pPr>
            <a:endParaRPr lang="en-US" b="1" dirty="0">
              <a:solidFill>
                <a:schemeClr val="bg2"/>
              </a:solidFill>
            </a:endParaRPr>
          </a:p>
          <a:p>
            <a:pPr lvl="1">
              <a:buFont typeface="Wingdings" pitchFamily="2" charset="2"/>
              <a:buChar char="q"/>
            </a:pPr>
            <a:r>
              <a:rPr lang="en-US" b="1" dirty="0">
                <a:solidFill>
                  <a:schemeClr val="bg2"/>
                </a:solidFill>
              </a:rPr>
              <a:t>It is amazing how many words our children learn during these years!</a:t>
            </a:r>
          </a:p>
          <a:p>
            <a:pPr eaLnBrk="1" hangingPunct="1"/>
            <a:endParaRPr lang="en-US" b="1" dirty="0">
              <a:solidFill>
                <a:schemeClr val="bg2"/>
              </a:solidFill>
            </a:endParaRPr>
          </a:p>
          <a:p>
            <a:pPr eaLnBrk="1" hangingPunct="1">
              <a:buNone/>
            </a:pPr>
            <a:endParaRPr lang="en-US" b="1" dirty="0">
              <a:solidFill>
                <a:schemeClr val="bg2"/>
              </a:solidFill>
            </a:endParaRPr>
          </a:p>
          <a:p>
            <a:pPr>
              <a:buFont typeface="Wingdings" pitchFamily="2" charset="2"/>
              <a:buChar char="q"/>
            </a:pPr>
            <a:endParaRPr lang="en-US" dirty="0">
              <a:solidFill>
                <a:schemeClr val="bg2"/>
              </a:solidFill>
            </a:endParaRPr>
          </a:p>
          <a:p>
            <a:pPr lvl="1" eaLnBrk="1" hangingPunct="1">
              <a:buFont typeface="Wingdings" pitchFamily="2" charset="2"/>
              <a:buChar char="ü"/>
            </a:pPr>
            <a:endParaRPr lang="en-US" dirty="0"/>
          </a:p>
          <a:p>
            <a:pPr eaLnBrk="1" hangingPunct="1"/>
            <a:endParaRPr lang="en-US" dirty="0"/>
          </a:p>
          <a:p>
            <a:pPr eaLnBrk="1" hangingPunct="1"/>
            <a:endParaRPr lang="en-US" dirty="0"/>
          </a:p>
          <a:p>
            <a:pPr eaLnBrk="1" hangingPunct="1"/>
            <a:endParaRPr lang="en-US" dirty="0"/>
          </a:p>
        </p:txBody>
      </p:sp>
      <p:pic>
        <p:nvPicPr>
          <p:cNvPr id="3" name="Picture 2" descr="Cartoon image of two children speaking ">
            <a:extLst>
              <a:ext uri="{FF2B5EF4-FFF2-40B4-BE49-F238E27FC236}">
                <a16:creationId xmlns:a16="http://schemas.microsoft.com/office/drawing/2014/main" id="{23BFFBDE-F271-4707-BD23-D9FC716432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19800" y="2697480"/>
            <a:ext cx="1912472" cy="1463040"/>
          </a:xfrm>
          <a:prstGeom prst="rect">
            <a:avLst/>
          </a:prstGeom>
        </p:spPr>
      </p:pic>
    </p:spTree>
  </p:cSld>
  <p:clrMapOvr>
    <a:masterClrMapping/>
  </p:clrMapOvr>
  <p:transition spd="med">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AutoShape 2"/>
          <p:cNvSpPr>
            <a:spLocks noGrp="1" noChangeArrowheads="1"/>
          </p:cNvSpPr>
          <p:nvPr>
            <p:ph type="title" idx="4294967295"/>
          </p:nvPr>
        </p:nvSpPr>
        <p:spPr>
          <a:xfrm>
            <a:off x="2133600" y="304800"/>
            <a:ext cx="8153400" cy="990600"/>
          </a:xfrm>
        </p:spPr>
        <p:txBody>
          <a:bodyPr/>
          <a:lstStyle/>
          <a:p>
            <a:pPr eaLnBrk="1" hangingPunct="1"/>
            <a:r>
              <a:rPr lang="en-US" dirty="0"/>
              <a:t>Talking Matters!</a:t>
            </a:r>
          </a:p>
        </p:txBody>
      </p:sp>
      <p:sp>
        <p:nvSpPr>
          <p:cNvPr id="30722" name="Rectangle 3"/>
          <p:cNvSpPr>
            <a:spLocks noGrp="1" noChangeArrowheads="1"/>
          </p:cNvSpPr>
          <p:nvPr>
            <p:ph type="body" idx="4294967295"/>
          </p:nvPr>
        </p:nvSpPr>
        <p:spPr>
          <a:xfrm>
            <a:off x="1600201" y="1752600"/>
            <a:ext cx="7693025" cy="4191000"/>
          </a:xfrm>
        </p:spPr>
        <p:txBody>
          <a:bodyPr>
            <a:normAutofit/>
          </a:bodyPr>
          <a:lstStyle/>
          <a:p>
            <a:pPr marL="533400" indent="-533400">
              <a:lnSpc>
                <a:spcPct val="80000"/>
              </a:lnSpc>
              <a:buFont typeface="Wingdings" pitchFamily="2" charset="2"/>
              <a:buChar char="q"/>
            </a:pPr>
            <a:endParaRPr lang="en-US" sz="2400" b="1" dirty="0">
              <a:solidFill>
                <a:schemeClr val="bg2"/>
              </a:solidFill>
            </a:endParaRPr>
          </a:p>
          <a:p>
            <a:pPr marL="533400" indent="-533400">
              <a:lnSpc>
                <a:spcPct val="80000"/>
              </a:lnSpc>
              <a:buFont typeface="Wingdings" pitchFamily="2" charset="2"/>
              <a:buChar char="q"/>
            </a:pPr>
            <a:r>
              <a:rPr lang="en-US" b="1" dirty="0">
                <a:solidFill>
                  <a:schemeClr val="bg2"/>
                </a:solidFill>
              </a:rPr>
              <a:t>Talk with your child as much as possible...</a:t>
            </a:r>
          </a:p>
          <a:p>
            <a:pPr marL="533400" indent="-533400">
              <a:lnSpc>
                <a:spcPct val="80000"/>
              </a:lnSpc>
              <a:buFont typeface="Wingdings" pitchFamily="2" charset="2"/>
              <a:buChar char="q"/>
            </a:pPr>
            <a:endParaRPr lang="en-US" sz="800" b="1" dirty="0">
              <a:solidFill>
                <a:schemeClr val="bg2"/>
              </a:solidFill>
            </a:endParaRPr>
          </a:p>
          <a:p>
            <a:pPr marL="1295400" lvl="2" indent="-381000">
              <a:lnSpc>
                <a:spcPct val="80000"/>
              </a:lnSpc>
              <a:buFont typeface="Wingdings" pitchFamily="2" charset="2"/>
              <a:buChar char="§"/>
            </a:pPr>
            <a:r>
              <a:rPr lang="en-US" sz="2600" b="1" dirty="0">
                <a:solidFill>
                  <a:schemeClr val="bg2"/>
                </a:solidFill>
              </a:rPr>
              <a:t>while doing everyday activities in the language you speak the best</a:t>
            </a:r>
          </a:p>
          <a:p>
            <a:pPr lvl="2" indent="0">
              <a:lnSpc>
                <a:spcPct val="80000"/>
              </a:lnSpc>
              <a:buNone/>
            </a:pPr>
            <a:endParaRPr lang="en-US" sz="2600" b="1" dirty="0">
              <a:solidFill>
                <a:schemeClr val="bg2"/>
              </a:solidFill>
            </a:endParaRPr>
          </a:p>
          <a:p>
            <a:pPr marL="1295400" lvl="2" indent="-381000">
              <a:lnSpc>
                <a:spcPct val="80000"/>
              </a:lnSpc>
              <a:buFont typeface="Wingdings" pitchFamily="2" charset="2"/>
              <a:buChar char="§"/>
            </a:pPr>
            <a:r>
              <a:rPr lang="en-US" sz="2600" b="1" dirty="0">
                <a:solidFill>
                  <a:schemeClr val="bg2"/>
                </a:solidFill>
              </a:rPr>
              <a:t>Play Talk “versus” Business Talk </a:t>
            </a:r>
          </a:p>
          <a:p>
            <a:pPr marL="1752600" lvl="3" indent="-381000">
              <a:lnSpc>
                <a:spcPct val="80000"/>
              </a:lnSpc>
              <a:buFont typeface="Wingdings" pitchFamily="2" charset="2"/>
              <a:buChar char="§"/>
            </a:pPr>
            <a:r>
              <a:rPr lang="en-US" sz="2300" b="1" dirty="0">
                <a:solidFill>
                  <a:schemeClr val="bg2"/>
                </a:solidFill>
              </a:rPr>
              <a:t>Talking, reading, playing, singing and telling stories are all ways to do play talk</a:t>
            </a:r>
          </a:p>
          <a:p>
            <a:pPr lvl="2" indent="0">
              <a:lnSpc>
                <a:spcPct val="80000"/>
              </a:lnSpc>
              <a:buNone/>
            </a:pPr>
            <a:endParaRPr lang="en-US" sz="2600" b="1" dirty="0">
              <a:solidFill>
                <a:schemeClr val="bg2"/>
              </a:solidFill>
            </a:endParaRPr>
          </a:p>
          <a:p>
            <a:pPr marL="1295400" lvl="2" indent="-381000">
              <a:lnSpc>
                <a:spcPct val="80000"/>
              </a:lnSpc>
              <a:buFont typeface="Wingdings" pitchFamily="2" charset="2"/>
              <a:buChar char="§"/>
            </a:pPr>
            <a:r>
              <a:rPr lang="en-US" sz="2600" b="1" dirty="0">
                <a:solidFill>
                  <a:schemeClr val="bg2"/>
                </a:solidFill>
              </a:rPr>
              <a:t>OWL (</a:t>
            </a:r>
            <a:r>
              <a:rPr lang="en-US" sz="2600" b="1" u="sng" dirty="0">
                <a:solidFill>
                  <a:schemeClr val="bg2"/>
                </a:solidFill>
              </a:rPr>
              <a:t>O</a:t>
            </a:r>
            <a:r>
              <a:rPr lang="en-US" sz="2600" b="1" dirty="0">
                <a:solidFill>
                  <a:schemeClr val="bg2"/>
                </a:solidFill>
              </a:rPr>
              <a:t>bserve, </a:t>
            </a:r>
            <a:r>
              <a:rPr lang="en-US" sz="2600" b="1" u="sng" dirty="0">
                <a:solidFill>
                  <a:schemeClr val="bg2"/>
                </a:solidFill>
              </a:rPr>
              <a:t>W</a:t>
            </a:r>
            <a:r>
              <a:rPr lang="en-US" sz="2600" b="1" dirty="0">
                <a:solidFill>
                  <a:schemeClr val="bg2"/>
                </a:solidFill>
              </a:rPr>
              <a:t>ait, </a:t>
            </a:r>
            <a:r>
              <a:rPr lang="en-US" sz="2600" b="1" u="sng" dirty="0">
                <a:solidFill>
                  <a:schemeClr val="bg2"/>
                </a:solidFill>
              </a:rPr>
              <a:t>L</a:t>
            </a:r>
            <a:r>
              <a:rPr lang="en-US" sz="2600" b="1" dirty="0">
                <a:solidFill>
                  <a:schemeClr val="bg2"/>
                </a:solidFill>
              </a:rPr>
              <a:t>isten)</a:t>
            </a:r>
          </a:p>
          <a:p>
            <a:pPr lvl="2" indent="0">
              <a:lnSpc>
                <a:spcPct val="80000"/>
              </a:lnSpc>
              <a:buNone/>
            </a:pPr>
            <a:endParaRPr lang="en-US" b="1" dirty="0">
              <a:solidFill>
                <a:schemeClr val="bg2"/>
              </a:solidFill>
            </a:endParaRPr>
          </a:p>
          <a:p>
            <a:pPr marL="914400" lvl="1" indent="-457200">
              <a:lnSpc>
                <a:spcPct val="80000"/>
              </a:lnSpc>
              <a:buFont typeface="Wingdings" pitchFamily="2" charset="2"/>
              <a:buChar char="q"/>
            </a:pPr>
            <a:endParaRPr lang="en-US" sz="2000" b="1" dirty="0">
              <a:solidFill>
                <a:schemeClr val="bg2"/>
              </a:solidFill>
            </a:endParaRPr>
          </a:p>
          <a:p>
            <a:pPr marL="0" indent="0">
              <a:lnSpc>
                <a:spcPct val="80000"/>
              </a:lnSpc>
              <a:buNone/>
            </a:pPr>
            <a:endParaRPr lang="en-US" sz="2400" b="1" dirty="0">
              <a:solidFill>
                <a:schemeClr val="bg2"/>
              </a:solidFill>
            </a:endParaRPr>
          </a:p>
          <a:p>
            <a:pPr marL="533400" indent="-533400">
              <a:lnSpc>
                <a:spcPct val="80000"/>
              </a:lnSpc>
              <a:buFont typeface="Wingdings" pitchFamily="2" charset="2"/>
              <a:buChar char="§"/>
            </a:pPr>
            <a:endParaRPr lang="en-US" sz="2400" dirty="0"/>
          </a:p>
          <a:p>
            <a:pPr marL="533400" indent="-533400" algn="r">
              <a:lnSpc>
                <a:spcPct val="80000"/>
              </a:lnSpc>
              <a:buNone/>
            </a:pPr>
            <a:endParaRPr lang="en-US" sz="2400" dirty="0"/>
          </a:p>
        </p:txBody>
      </p:sp>
    </p:spTree>
  </p:cSld>
  <p:clrMapOvr>
    <a:masterClrMapping/>
  </p:clrMapOvr>
  <p:transition spd="med">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AutoShape 2"/>
          <p:cNvSpPr>
            <a:spLocks noGrp="1" noChangeArrowheads="1"/>
          </p:cNvSpPr>
          <p:nvPr>
            <p:ph type="title" idx="4294967295"/>
          </p:nvPr>
        </p:nvSpPr>
        <p:spPr/>
        <p:txBody>
          <a:bodyPr/>
          <a:lstStyle/>
          <a:p>
            <a:pPr eaLnBrk="1" hangingPunct="1"/>
            <a:r>
              <a:rPr lang="en-US" dirty="0"/>
              <a:t>Reading </a:t>
            </a:r>
          </a:p>
        </p:txBody>
      </p:sp>
      <p:sp>
        <p:nvSpPr>
          <p:cNvPr id="141314" name="Rectangle 3"/>
          <p:cNvSpPr>
            <a:spLocks noGrp="1" noChangeArrowheads="1"/>
          </p:cNvSpPr>
          <p:nvPr>
            <p:ph type="body" idx="4294967295"/>
          </p:nvPr>
        </p:nvSpPr>
        <p:spPr>
          <a:xfrm>
            <a:off x="1905000" y="1676400"/>
            <a:ext cx="8229600" cy="4876800"/>
          </a:xfrm>
        </p:spPr>
        <p:txBody>
          <a:bodyPr>
            <a:normAutofit/>
          </a:bodyPr>
          <a:lstStyle/>
          <a:p>
            <a:pPr eaLnBrk="1" hangingPunct="1">
              <a:buNone/>
            </a:pPr>
            <a:endParaRPr lang="en-US" b="1" dirty="0">
              <a:solidFill>
                <a:schemeClr val="bg2"/>
              </a:solidFill>
            </a:endParaRPr>
          </a:p>
          <a:p>
            <a:pPr>
              <a:buFont typeface="Wingdings" pitchFamily="2" charset="2"/>
              <a:buChar char="q"/>
            </a:pPr>
            <a:r>
              <a:rPr lang="en-US" sz="3200" b="1" dirty="0">
                <a:solidFill>
                  <a:schemeClr val="bg2"/>
                </a:solidFill>
              </a:rPr>
              <a:t>Read with your child every day. Talk as much as you read.</a:t>
            </a:r>
          </a:p>
          <a:p>
            <a:pPr marL="365760" lvl="1" indent="0">
              <a:buNone/>
            </a:pPr>
            <a:endParaRPr lang="en-US" sz="1000" b="1" dirty="0">
              <a:solidFill>
                <a:schemeClr val="bg2"/>
              </a:solidFill>
            </a:endParaRPr>
          </a:p>
          <a:p>
            <a:pPr>
              <a:buFont typeface="Wingdings" pitchFamily="2" charset="2"/>
              <a:buChar char="q"/>
            </a:pPr>
            <a:r>
              <a:rPr lang="en-US" sz="3200" b="1" dirty="0">
                <a:solidFill>
                  <a:schemeClr val="bg2"/>
                </a:solidFill>
              </a:rPr>
              <a:t>Interactive Reading</a:t>
            </a:r>
          </a:p>
          <a:p>
            <a:pPr lvl="1">
              <a:buFont typeface="Wingdings" pitchFamily="2" charset="2"/>
              <a:buChar char="q"/>
            </a:pPr>
            <a:r>
              <a:rPr lang="en-US" b="1" dirty="0">
                <a:solidFill>
                  <a:schemeClr val="bg2"/>
                </a:solidFill>
              </a:rPr>
              <a:t>Using books in your own language</a:t>
            </a:r>
          </a:p>
          <a:p>
            <a:pPr lvl="1">
              <a:buFont typeface="Wingdings" pitchFamily="2" charset="2"/>
              <a:buChar char="q"/>
            </a:pPr>
            <a:r>
              <a:rPr lang="en-US" b="1" dirty="0">
                <a:solidFill>
                  <a:schemeClr val="bg2"/>
                </a:solidFill>
              </a:rPr>
              <a:t>Wordless books</a:t>
            </a:r>
          </a:p>
          <a:p>
            <a:pPr marL="365760" lvl="1" indent="0">
              <a:buNone/>
            </a:pPr>
            <a:endParaRPr lang="en-US" dirty="0"/>
          </a:p>
          <a:p>
            <a:pPr eaLnBrk="1" hangingPunct="1"/>
            <a:endParaRPr lang="en-US" dirty="0"/>
          </a:p>
          <a:p>
            <a:pPr eaLnBrk="1" hangingPunct="1"/>
            <a:endParaRPr lang="en-US" dirty="0"/>
          </a:p>
          <a:p>
            <a:pPr eaLnBrk="1" hangingPunct="1"/>
            <a:endParaRPr lang="en-US" dirty="0"/>
          </a:p>
        </p:txBody>
      </p:sp>
      <p:pic>
        <p:nvPicPr>
          <p:cNvPr id="3" name="Picture 2" descr="image of a person reading to two children">
            <a:extLst>
              <a:ext uri="{FF2B5EF4-FFF2-40B4-BE49-F238E27FC236}">
                <a16:creationId xmlns:a16="http://schemas.microsoft.com/office/drawing/2014/main" id="{055163C4-6CE9-4435-B022-57BAA76A1B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34200" y="4572000"/>
            <a:ext cx="3269670" cy="1828800"/>
          </a:xfrm>
          <a:prstGeom prst="rect">
            <a:avLst/>
          </a:prstGeom>
        </p:spPr>
      </p:pic>
    </p:spTree>
  </p:cSld>
  <p:clrMapOvr>
    <a:masterClrMapping/>
  </p:clrMapOvr>
  <p:transition spd="med">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AutoShape 2"/>
          <p:cNvSpPr>
            <a:spLocks noGrp="1" noChangeArrowheads="1"/>
          </p:cNvSpPr>
          <p:nvPr>
            <p:ph type="title" idx="4294967295"/>
          </p:nvPr>
        </p:nvSpPr>
        <p:spPr/>
        <p:txBody>
          <a:bodyPr/>
          <a:lstStyle/>
          <a:p>
            <a:pPr eaLnBrk="1" hangingPunct="1"/>
            <a:r>
              <a:rPr lang="en-US" dirty="0"/>
              <a:t>Reading </a:t>
            </a:r>
          </a:p>
        </p:txBody>
      </p:sp>
      <p:sp>
        <p:nvSpPr>
          <p:cNvPr id="141314" name="Rectangle 3" descr="Screenshot of table about reading to preschoolers"/>
          <p:cNvSpPr>
            <a:spLocks noGrp="1" noChangeArrowheads="1"/>
          </p:cNvSpPr>
          <p:nvPr>
            <p:ph type="body" idx="4294967295"/>
          </p:nvPr>
        </p:nvSpPr>
        <p:spPr>
          <a:xfrm>
            <a:off x="1905000" y="1676400"/>
            <a:ext cx="8229600" cy="4876800"/>
          </a:xfrm>
        </p:spPr>
        <p:txBody>
          <a:bodyPr>
            <a:normAutofit/>
          </a:bodyPr>
          <a:lstStyle/>
          <a:p>
            <a:pPr eaLnBrk="1" hangingPunct="1">
              <a:buNone/>
            </a:pPr>
            <a:endParaRPr lang="en-US" b="1" dirty="0">
              <a:solidFill>
                <a:schemeClr val="bg2"/>
              </a:solidFill>
            </a:endParaRPr>
          </a:p>
          <a:p>
            <a:pPr marL="365760" lvl="1" indent="0">
              <a:buNone/>
            </a:pPr>
            <a:endParaRPr lang="en-US" dirty="0"/>
          </a:p>
          <a:p>
            <a:pPr eaLnBrk="1" hangingPunct="1"/>
            <a:endParaRPr lang="en-US" dirty="0"/>
          </a:p>
          <a:p>
            <a:pPr eaLnBrk="1" hangingPunct="1"/>
            <a:endParaRPr lang="en-US" dirty="0"/>
          </a:p>
          <a:p>
            <a:pPr eaLnBrk="1" hangingPunct="1"/>
            <a:endParaRPr lang="en-US" dirty="0"/>
          </a:p>
        </p:txBody>
      </p:sp>
      <p:pic>
        <p:nvPicPr>
          <p:cNvPr id="2" name="Picture 1" descr="table">
            <a:extLst>
              <a:ext uri="{FF2B5EF4-FFF2-40B4-BE49-F238E27FC236}">
                <a16:creationId xmlns:a16="http://schemas.microsoft.com/office/drawing/2014/main" id="{AE17E558-358E-4B32-B581-48E65AD3267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38771" y="1828800"/>
            <a:ext cx="6962058" cy="4389120"/>
          </a:xfrm>
          <a:prstGeom prst="rect">
            <a:avLst/>
          </a:prstGeom>
        </p:spPr>
      </p:pic>
    </p:spTree>
    <p:extLst>
      <p:ext uri="{BB962C8B-B14F-4D97-AF65-F5344CB8AC3E}">
        <p14:creationId xmlns:p14="http://schemas.microsoft.com/office/powerpoint/2010/main" val="2543505646"/>
      </p:ext>
    </p:extLst>
  </p:cSld>
  <p:clrMapOvr>
    <a:masterClrMapping/>
  </p:clrMapOvr>
  <p:transition spd="med">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9653DEF5-CDFB-4189-9AF5-985EFF3C9C63}"/>
              </a:ext>
            </a:extLst>
          </p:cNvPr>
          <p:cNvSpPr txBox="1">
            <a:spLocks noGrp="1" noChangeArrowheads="1"/>
          </p:cNvSpPr>
          <p:nvPr>
            <p:ph type="title" idx="4294967295"/>
          </p:nvPr>
        </p:nvSpPr>
        <p:spPr>
          <a:xfrm>
            <a:off x="2133600" y="304800"/>
            <a:ext cx="8153400" cy="9906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j-ea"/>
                <a:cs typeface="+mj-cs"/>
              </a:rPr>
              <a:t>Things to Remember</a:t>
            </a:r>
          </a:p>
        </p:txBody>
      </p:sp>
      <p:sp>
        <p:nvSpPr>
          <p:cNvPr id="3" name="Rectangle 2">
            <a:extLst>
              <a:ext uri="{FF2B5EF4-FFF2-40B4-BE49-F238E27FC236}">
                <a16:creationId xmlns:a16="http://schemas.microsoft.com/office/drawing/2014/main" id="{866FB025-2753-4217-8F23-4E3E1A506626}"/>
              </a:ext>
            </a:extLst>
          </p:cNvPr>
          <p:cNvSpPr/>
          <p:nvPr/>
        </p:nvSpPr>
        <p:spPr>
          <a:xfrm>
            <a:off x="1905000" y="2209800"/>
            <a:ext cx="7848600" cy="341632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 typeface="Wingdings" pitchFamily="2" charset="2"/>
              <a:buChar char="q"/>
              <a:tabLst/>
              <a:defRPr/>
            </a:pPr>
            <a:r>
              <a:rPr kumimoji="0" lang="en-US" sz="1800" b="1" i="0" u="none" strike="noStrike" kern="1200" cap="none" spc="0" normalizeH="0" baseline="0" noProof="0" dirty="0">
                <a:ln>
                  <a:noFill/>
                </a:ln>
                <a:solidFill>
                  <a:srgbClr val="0070C0"/>
                </a:solidFill>
                <a:effectLst/>
                <a:uLnTx/>
                <a:uFillTx/>
                <a:latin typeface="Arial" charset="0"/>
                <a:ea typeface="+mn-ea"/>
                <a:cs typeface="+mn-cs"/>
              </a:rPr>
              <a:t> </a:t>
            </a:r>
            <a:r>
              <a:rPr kumimoji="0" lang="en-US" sz="2400" b="1" i="0" u="none" strike="noStrike" kern="1200" cap="none" spc="0" normalizeH="0" baseline="0" noProof="0" dirty="0">
                <a:ln>
                  <a:noFill/>
                </a:ln>
                <a:solidFill>
                  <a:srgbClr val="0070C0"/>
                </a:solidFill>
                <a:effectLst/>
                <a:uLnTx/>
                <a:uFillTx/>
                <a:latin typeface="Arial" charset="0"/>
                <a:ea typeface="+mn-ea"/>
                <a:cs typeface="+mn-cs"/>
              </a:rPr>
              <a:t>You are your child’s first teacher.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70C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q"/>
              <a:tabLst/>
              <a:defRPr/>
            </a:pPr>
            <a:r>
              <a:rPr kumimoji="0" lang="en-US" sz="2400" b="1" i="0" u="none" strike="noStrike" kern="1200" cap="none" spc="0" normalizeH="0" baseline="0" noProof="0" dirty="0">
                <a:ln>
                  <a:noFill/>
                </a:ln>
                <a:solidFill>
                  <a:srgbClr val="0070C0"/>
                </a:solidFill>
                <a:effectLst/>
                <a:uLnTx/>
                <a:uFillTx/>
                <a:latin typeface="Arial" charset="0"/>
                <a:ea typeface="+mn-ea"/>
                <a:cs typeface="+mn-cs"/>
              </a:rPr>
              <a:t>Talking in the language you speak best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70C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q"/>
              <a:tabLst/>
              <a:defRPr/>
            </a:pPr>
            <a:r>
              <a:rPr kumimoji="0" lang="en-US" sz="2400" b="1" i="0" u="none" strike="noStrike" kern="1200" cap="none" spc="0" normalizeH="0" baseline="0" noProof="0" dirty="0">
                <a:ln>
                  <a:noFill/>
                </a:ln>
                <a:solidFill>
                  <a:srgbClr val="0070C0"/>
                </a:solidFill>
                <a:effectLst/>
                <a:uLnTx/>
                <a:uFillTx/>
                <a:latin typeface="Arial" charset="0"/>
                <a:ea typeface="+mn-ea"/>
                <a:cs typeface="+mn-cs"/>
              </a:rPr>
              <a:t> Talk </a:t>
            </a:r>
            <a:r>
              <a:rPr kumimoji="0" lang="en-US" sz="2400" b="1" i="0" u="sng" strike="noStrike" kern="1200" cap="none" spc="0" normalizeH="0" baseline="0" noProof="0" dirty="0">
                <a:ln>
                  <a:noFill/>
                </a:ln>
                <a:solidFill>
                  <a:srgbClr val="0070C0"/>
                </a:solidFill>
                <a:effectLst/>
                <a:uLnTx/>
                <a:uFillTx/>
                <a:latin typeface="Arial" charset="0"/>
                <a:ea typeface="+mn-ea"/>
                <a:cs typeface="+mn-cs"/>
              </a:rPr>
              <a:t>with</a:t>
            </a:r>
            <a:r>
              <a:rPr kumimoji="0" lang="en-US" sz="2400" b="1" i="0" u="none" strike="noStrike" kern="1200" cap="none" spc="0" normalizeH="0" baseline="0" noProof="0" dirty="0">
                <a:ln>
                  <a:noFill/>
                </a:ln>
                <a:solidFill>
                  <a:srgbClr val="0070C0"/>
                </a:solidFill>
                <a:effectLst/>
                <a:uLnTx/>
                <a:uFillTx/>
                <a:latin typeface="Arial" charset="0"/>
                <a:ea typeface="+mn-ea"/>
                <a:cs typeface="+mn-cs"/>
              </a:rPr>
              <a:t> your child as much as possible doing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Arial" charset="0"/>
                <a:ea typeface="+mn-ea"/>
                <a:cs typeface="+mn-cs"/>
              </a:rPr>
              <a:t>    everyday activities.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70C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q"/>
              <a:tabLst/>
              <a:defRPr/>
            </a:pPr>
            <a:r>
              <a:rPr kumimoji="0" lang="en-US" sz="2400" b="1" i="0" u="none" strike="noStrike" kern="1200" cap="none" spc="0" normalizeH="0" baseline="0" noProof="0" dirty="0">
                <a:ln>
                  <a:noFill/>
                </a:ln>
                <a:solidFill>
                  <a:srgbClr val="0070C0"/>
                </a:solidFill>
                <a:effectLst/>
                <a:uLnTx/>
                <a:uFillTx/>
                <a:latin typeface="Arial" charset="0"/>
                <a:ea typeface="+mn-ea"/>
                <a:cs typeface="+mn-cs"/>
              </a:rPr>
              <a:t> Read </a:t>
            </a:r>
            <a:r>
              <a:rPr kumimoji="0" lang="en-US" sz="2400" b="1" i="0" u="sng" strike="noStrike" kern="1200" cap="none" spc="0" normalizeH="0" baseline="0" noProof="0" dirty="0">
                <a:ln>
                  <a:noFill/>
                </a:ln>
                <a:solidFill>
                  <a:srgbClr val="0070C0"/>
                </a:solidFill>
                <a:effectLst/>
                <a:uLnTx/>
                <a:uFillTx/>
                <a:latin typeface="Arial" charset="0"/>
                <a:ea typeface="+mn-ea"/>
                <a:cs typeface="+mn-cs"/>
              </a:rPr>
              <a:t>with</a:t>
            </a:r>
            <a:r>
              <a:rPr kumimoji="0" lang="en-US" sz="2400" b="1" i="0" u="none" strike="noStrike" kern="1200" cap="none" spc="0" normalizeH="0" baseline="0" noProof="0" dirty="0">
                <a:ln>
                  <a:noFill/>
                </a:ln>
                <a:solidFill>
                  <a:srgbClr val="0070C0"/>
                </a:solidFill>
                <a:effectLst/>
                <a:uLnTx/>
                <a:uFillTx/>
                <a:latin typeface="Arial" charset="0"/>
                <a:ea typeface="+mn-ea"/>
                <a:cs typeface="+mn-cs"/>
              </a:rPr>
              <a:t> your child every day. Talk as much as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Arial" charset="0"/>
                <a:ea typeface="+mn-ea"/>
                <a:cs typeface="+mn-cs"/>
              </a:rPr>
              <a:t>    you read.</a:t>
            </a:r>
          </a:p>
        </p:txBody>
      </p:sp>
    </p:spTree>
    <p:extLst>
      <p:ext uri="{BB962C8B-B14F-4D97-AF65-F5344CB8AC3E}">
        <p14:creationId xmlns:p14="http://schemas.microsoft.com/office/powerpoint/2010/main" val="16627231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AutoShape 2"/>
          <p:cNvSpPr>
            <a:spLocks noGrp="1" noChangeArrowheads="1"/>
          </p:cNvSpPr>
          <p:nvPr>
            <p:ph type="title"/>
          </p:nvPr>
        </p:nvSpPr>
        <p:spPr/>
        <p:txBody>
          <a:bodyPr/>
          <a:lstStyle/>
          <a:p>
            <a:r>
              <a:rPr lang="en-US" dirty="0"/>
              <a:t>Tips and Tools</a:t>
            </a:r>
          </a:p>
        </p:txBody>
      </p:sp>
      <p:sp>
        <p:nvSpPr>
          <p:cNvPr id="155650" name="Rectangle 3"/>
          <p:cNvSpPr>
            <a:spLocks noGrp="1" noChangeArrowheads="1"/>
          </p:cNvSpPr>
          <p:nvPr>
            <p:ph type="body" idx="1"/>
          </p:nvPr>
        </p:nvSpPr>
        <p:spPr>
          <a:xfrm>
            <a:off x="1981200" y="1981200"/>
            <a:ext cx="8153400" cy="4495800"/>
          </a:xfrm>
        </p:spPr>
        <p:txBody>
          <a:bodyPr>
            <a:normAutofit/>
          </a:bodyPr>
          <a:lstStyle/>
          <a:p>
            <a:pPr lvl="1"/>
            <a:endParaRPr lang="en-US" sz="2900" dirty="0">
              <a:solidFill>
                <a:schemeClr val="bg2"/>
              </a:solidFill>
              <a:hlinkClick r:id="" action="ppaction://noaction"/>
            </a:endParaRPr>
          </a:p>
          <a:p>
            <a:pPr lvl="1"/>
            <a:endParaRPr lang="en-US" sz="2900" dirty="0">
              <a:solidFill>
                <a:schemeClr val="bg2"/>
              </a:solidFill>
              <a:hlinkClick r:id="" action="ppaction://noaction"/>
            </a:endParaRPr>
          </a:p>
          <a:p>
            <a:pPr lvl="1"/>
            <a:endParaRPr lang="en-US" sz="2900" dirty="0">
              <a:solidFill>
                <a:schemeClr val="bg2"/>
              </a:solidFill>
              <a:hlinkClick r:id="" action="ppaction://noaction"/>
            </a:endParaRPr>
          </a:p>
          <a:p>
            <a:pPr marL="365760" lvl="1" indent="0">
              <a:buNone/>
            </a:pPr>
            <a:endParaRPr lang="en-US" sz="2900" dirty="0">
              <a:solidFill>
                <a:schemeClr val="bg2"/>
              </a:solidFill>
              <a:hlinkClick r:id="" action="ppaction://noaction"/>
            </a:endParaRPr>
          </a:p>
          <a:p>
            <a:pPr marL="365760" lvl="1" indent="0">
              <a:buNone/>
            </a:pPr>
            <a:r>
              <a:rPr lang="en-US" sz="2900" dirty="0">
                <a:solidFill>
                  <a:schemeClr val="bg2"/>
                </a:solidFill>
                <a:hlinkClick r:id="" action="ppaction://noaction"/>
              </a:rPr>
              <a:t>https://letstalkcambridge.org/</a:t>
            </a:r>
            <a:endParaRPr lang="en-US" sz="2900" dirty="0">
              <a:solidFill>
                <a:schemeClr val="bg2"/>
              </a:solidFill>
            </a:endParaRPr>
          </a:p>
          <a:p>
            <a:pPr marL="0" indent="0">
              <a:buNone/>
            </a:pPr>
            <a:endParaRPr lang="en-US" sz="3200" dirty="0">
              <a:solidFill>
                <a:schemeClr val="bg2"/>
              </a:solidFill>
            </a:endParaRPr>
          </a:p>
          <a:p>
            <a:endParaRPr lang="en-US" sz="2400" dirty="0">
              <a:solidFill>
                <a:schemeClr val="bg2"/>
              </a:solidFill>
            </a:endParaRPr>
          </a:p>
        </p:txBody>
      </p:sp>
      <p:pic>
        <p:nvPicPr>
          <p:cNvPr id="5" name="Picture 4" descr="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153400" y="3496491"/>
            <a:ext cx="1593808" cy="1600200"/>
          </a:xfrm>
          <a:prstGeom prst="rect">
            <a:avLst/>
          </a:prstGeom>
          <a:noFill/>
          <a:ln w="9525">
            <a:noFill/>
            <a:miter lim="800000"/>
            <a:headEnd/>
            <a:tailEnd/>
          </a:ln>
        </p:spPr>
      </p:pic>
      <p:pic>
        <p:nvPicPr>
          <p:cNvPr id="6" name="Picture 2" descr="CDPH_LetsTalk">
            <a:extLst>
              <a:ext uri="{FF2B5EF4-FFF2-40B4-BE49-F238E27FC236}">
                <a16:creationId xmlns:a16="http://schemas.microsoft.com/office/drawing/2014/main" id="{002B2B8F-883B-429D-9DB0-F5B77BFF0F4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1" y="1878874"/>
            <a:ext cx="2930603" cy="1645920"/>
          </a:xfrm>
          <a:prstGeom prst="rect">
            <a:avLst/>
          </a:prstGeom>
          <a:noFill/>
          <a:ln w="9525">
            <a:noFill/>
            <a:miter lim="800000"/>
            <a:headEnd/>
            <a:tailEnd/>
          </a:ln>
        </p:spPr>
      </p:pic>
    </p:spTree>
  </p:cSld>
  <p:clrMapOvr>
    <a:masterClrMapping/>
  </p:clrMapOvr>
  <p:transition spd="med">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AutoShape 2"/>
          <p:cNvSpPr>
            <a:spLocks noGrp="1" noChangeArrowheads="1"/>
          </p:cNvSpPr>
          <p:nvPr>
            <p:ph type="title" idx="4294967295"/>
          </p:nvPr>
        </p:nvSpPr>
        <p:spPr/>
        <p:txBody>
          <a:bodyPr/>
          <a:lstStyle/>
          <a:p>
            <a:r>
              <a:rPr lang="en-US" dirty="0"/>
              <a:t>Questions?</a:t>
            </a:r>
          </a:p>
        </p:txBody>
      </p:sp>
      <p:sp>
        <p:nvSpPr>
          <p:cNvPr id="165890" name="Rectangle 3" descr="image of two adults and a baby"/>
          <p:cNvSpPr>
            <a:spLocks noGrp="1" noChangeArrowheads="1"/>
          </p:cNvSpPr>
          <p:nvPr>
            <p:ph type="body" idx="4294967295"/>
          </p:nvPr>
        </p:nvSpPr>
        <p:spPr/>
        <p:txBody>
          <a:bodyPr/>
          <a:lstStyle/>
          <a:p>
            <a:pPr algn="ctr">
              <a:buFont typeface="Wingdings" pitchFamily="2" charset="2"/>
              <a:buNone/>
            </a:pPr>
            <a:endParaRPr lang="en-US"/>
          </a:p>
          <a:p>
            <a:pPr algn="ctr">
              <a:buFont typeface="Wingdings" pitchFamily="2" charset="2"/>
              <a:buNone/>
            </a:pPr>
            <a:endParaRPr lang="en-US"/>
          </a:p>
        </p:txBody>
      </p:sp>
      <p:pic>
        <p:nvPicPr>
          <p:cNvPr id="165891" name="Picture 4" descr="20"/>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24401" y="2362200"/>
            <a:ext cx="2760663" cy="4191000"/>
          </a:xfrm>
          <a:prstGeom prst="rect">
            <a:avLst/>
          </a:prstGeom>
          <a:noFill/>
          <a:ln w="9525">
            <a:noFill/>
            <a:miter lim="800000"/>
            <a:headEnd/>
            <a:tailEnd/>
          </a:ln>
        </p:spPr>
      </p:pic>
    </p:spTree>
  </p:cSld>
  <p:clrMapOvr>
    <a:masterClrMapping/>
  </p:clrMapOvr>
  <p:transition spd="med">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zh-CN" dirty="0">
                <a:latin typeface="Segoe SemiBold" panose="020B0703040204020203" pitchFamily="34" charset="0"/>
                <a:cs typeface="Segoe SemiBold" panose="020B0703040204020203" pitchFamily="34" charset="0"/>
              </a:rPr>
              <a:t>College and Career Ready</a:t>
            </a:r>
            <a:endParaRPr lang="en-US" dirty="0"/>
          </a:p>
        </p:txBody>
      </p:sp>
      <p:sp>
        <p:nvSpPr>
          <p:cNvPr id="3" name="Subtitle 2"/>
          <p:cNvSpPr>
            <a:spLocks noGrp="1"/>
          </p:cNvSpPr>
          <p:nvPr>
            <p:ph type="subTitle" idx="1"/>
          </p:nvPr>
        </p:nvSpPr>
        <p:spPr>
          <a:xfrm>
            <a:off x="5406016" y="3241462"/>
            <a:ext cx="6659592" cy="826214"/>
          </a:xfrm>
        </p:spPr>
        <p:txBody>
          <a:bodyPr/>
          <a:lstStyle/>
          <a:p>
            <a:r>
              <a:rPr lang="en-US" altLang="zh-CN" dirty="0"/>
              <a:t>David Baird and Jennifer Gwatkin, </a:t>
            </a:r>
            <a:br>
              <a:rPr lang="en-US" altLang="zh-CN" dirty="0"/>
            </a:br>
            <a:r>
              <a:rPr lang="en-US" altLang="zh-CN" dirty="0"/>
              <a:t>Office for College, Career, &amp; Technical Education</a:t>
            </a:r>
            <a:endParaRPr lang="zh-CN" alt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A53A85-ACAD-45AA-8DAC-AB0872C8CB20}"/>
              </a:ext>
            </a:extLst>
          </p:cNvPr>
          <p:cNvSpPr txBox="1">
            <a:spLocks/>
          </p:cNvSpPr>
          <p:nvPr/>
        </p:nvSpPr>
        <p:spPr>
          <a:xfrm>
            <a:off x="2977630" y="1236651"/>
            <a:ext cx="9054350" cy="5605509"/>
          </a:xfrm>
          <a:prstGeom prst="rect">
            <a:avLst/>
          </a:prstGeom>
          <a:solidFill>
            <a:schemeClr val="bg1">
              <a:alpha val="0"/>
            </a:schemeClr>
          </a:solidFill>
        </p:spPr>
        <p:txBody>
          <a:bodyPr vert="horz" lIns="91440" tIns="45720" rIns="91440" bIns="45720" rtlCol="0">
            <a:noAutofit/>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457200" marR="0" lvl="0" indent="-457200" algn="l" defTabSz="914400" rtl="0" eaLnBrk="1" fontAlgn="base" latinLnBrk="0" hangingPunct="1">
              <a:lnSpc>
                <a:spcPct val="100000"/>
              </a:lnSpc>
              <a:spcBef>
                <a:spcPts val="900"/>
              </a:spcBef>
              <a:spcAft>
                <a:spcPts val="0"/>
              </a:spcAft>
              <a:buClr>
                <a:srgbClr val="0070C0"/>
              </a:buClr>
              <a:buSzTx/>
              <a:buFont typeface="+mj-lt"/>
              <a:buAutoNum type="arabicPeriod"/>
              <a:tabLst/>
              <a:defRPr/>
            </a:pPr>
            <a:r>
              <a:rPr kumimoji="0" lang="en-US" sz="2400" b="0" i="0" u="none" strike="noStrike" kern="1200" cap="none" spc="0" normalizeH="0" baseline="0" noProof="0" dirty="0">
                <a:ln>
                  <a:noFill/>
                </a:ln>
                <a:solidFill>
                  <a:srgbClr val="212121"/>
                </a:solidFill>
                <a:effectLst/>
                <a:uLnTx/>
                <a:uFillTx/>
                <a:latin typeface="Calibri" panose="020F0502020204030204" pitchFamily="34" charset="0"/>
                <a:ea typeface="+mn-ea"/>
                <a:cs typeface="+mn-cs"/>
                <a:hlinkClick r:id="rId3" action="ppaction://hlinksldjump"/>
              </a:rPr>
              <a:t>Strengthening Family Engagement Initiative: Train the trainers building capacity , </a:t>
            </a:r>
            <a:r>
              <a:rPr kumimoji="0" lang="en-US" sz="2400" b="0" i="1" u="none" strike="noStrike" kern="1200" cap="none" spc="0" normalizeH="0" baseline="0" noProof="0" dirty="0">
                <a:ln>
                  <a:noFill/>
                </a:ln>
                <a:solidFill>
                  <a:srgbClr val="212121"/>
                </a:solidFill>
                <a:effectLst/>
                <a:uLnTx/>
                <a:uFillTx/>
                <a:latin typeface="Calibri" panose="020F0502020204030204" pitchFamily="34" charset="0"/>
                <a:ea typeface="+mn-ea"/>
                <a:cs typeface="+mn-cs"/>
                <a:hlinkClick r:id="rId3" action="ppaction://hlinksldjump"/>
              </a:rPr>
              <a:t>Donna Traynham, Early Learning Team Lead, Olga Lopez, Family Engagement Specialist </a:t>
            </a:r>
            <a:endParaRPr kumimoji="0" lang="en-US" sz="2400" b="0" i="1" u="none" strike="noStrike" kern="1200" cap="none" spc="0" normalizeH="0" baseline="0" noProof="0" dirty="0">
              <a:ln>
                <a:noFill/>
              </a:ln>
              <a:solidFill>
                <a:srgbClr val="212121"/>
              </a:solidFill>
              <a:effectLst/>
              <a:uLnTx/>
              <a:uFillTx/>
              <a:latin typeface="Calibri" panose="020F0502020204030204" pitchFamily="34" charset="0"/>
              <a:ea typeface="+mn-ea"/>
              <a:cs typeface="+mn-cs"/>
            </a:endParaRPr>
          </a:p>
          <a:p>
            <a:pPr marL="457200" marR="0" lvl="0" indent="-457200" algn="l" defTabSz="914400" rtl="0" eaLnBrk="1" fontAlgn="base" latinLnBrk="0" hangingPunct="1">
              <a:lnSpc>
                <a:spcPct val="100000"/>
              </a:lnSpc>
              <a:spcBef>
                <a:spcPts val="900"/>
              </a:spcBef>
              <a:spcAft>
                <a:spcPts val="0"/>
              </a:spcAft>
              <a:buClr>
                <a:srgbClr val="0070C0"/>
              </a:buClr>
              <a:buSzTx/>
              <a:buFont typeface="+mj-lt"/>
              <a:buAutoNum type="arabicPeriod"/>
              <a:tabLst/>
              <a:defRPr/>
            </a:pPr>
            <a:r>
              <a:rPr kumimoji="0" lang="en-US" sz="2400" b="0" i="0" u="none" strike="noStrike" kern="1200" cap="none" spc="0" normalizeH="0" baseline="0" noProof="0" dirty="0">
                <a:ln>
                  <a:noFill/>
                </a:ln>
                <a:solidFill>
                  <a:srgbClr val="212121"/>
                </a:solidFill>
                <a:effectLst/>
                <a:uLnTx/>
                <a:uFillTx/>
                <a:latin typeface="Calibri" panose="020F0502020204030204" pitchFamily="34" charset="0"/>
                <a:ea typeface="+mn-ea"/>
                <a:cs typeface="+mn-cs"/>
                <a:hlinkClick r:id="rId4" action="ppaction://hlinksldjump"/>
              </a:rPr>
              <a:t>Supporting Preschool Students,</a:t>
            </a:r>
            <a:r>
              <a:rPr kumimoji="0" lang="pt-BR" sz="2400" b="0" i="0" u="none" strike="noStrike" kern="1200" cap="none" spc="0" normalizeH="0" baseline="0" noProof="0" dirty="0">
                <a:ln>
                  <a:noFill/>
                </a:ln>
                <a:solidFill>
                  <a:srgbClr val="212121"/>
                </a:solidFill>
                <a:effectLst/>
                <a:uLnTx/>
                <a:uFillTx/>
                <a:latin typeface="Calibri" panose="020F0502020204030204" pitchFamily="34" charset="0"/>
                <a:ea typeface="+mn-ea"/>
                <a:cs typeface="+mn-cs"/>
                <a:hlinkClick r:id="rId4" action="ppaction://hlinksldjump"/>
              </a:rPr>
              <a:t> </a:t>
            </a:r>
            <a:r>
              <a:rPr kumimoji="0" lang="pt-BR" sz="2400" b="0" i="1" u="none" strike="noStrike" kern="1200" cap="none" spc="0" normalizeH="0" baseline="0" noProof="0" dirty="0">
                <a:ln>
                  <a:noFill/>
                </a:ln>
                <a:solidFill>
                  <a:srgbClr val="212121"/>
                </a:solidFill>
                <a:effectLst/>
                <a:uLnTx/>
                <a:uFillTx/>
                <a:latin typeface="Calibri" panose="020F0502020204030204" pitchFamily="34" charset="0"/>
                <a:ea typeface="+mn-ea"/>
                <a:cs typeface="+mn-cs"/>
                <a:hlinkClick r:id="rId4" action="ppaction://hlinksldjump"/>
              </a:rPr>
              <a:t>Michelle Godfrey, </a:t>
            </a:r>
            <a:r>
              <a:rPr kumimoji="0" lang="en-US" sz="2400" b="0" i="1" u="none" strike="noStrike" kern="1200" cap="none" spc="0" normalizeH="0" baseline="0" noProof="0" dirty="0">
                <a:ln>
                  <a:noFill/>
                </a:ln>
                <a:solidFill>
                  <a:srgbClr val="212121"/>
                </a:solidFill>
                <a:effectLst/>
                <a:uLnTx/>
                <a:uFillTx/>
                <a:latin typeface="Calibri" panose="020F0502020204030204" pitchFamily="34" charset="0"/>
                <a:ea typeface="+mn-ea"/>
                <a:cs typeface="+mn-cs"/>
                <a:hlinkClick r:id="rId4" action="ppaction://hlinksldjump"/>
              </a:rPr>
              <a:t>Cambridge Coordinated Family and Community Engagement Grantee</a:t>
            </a:r>
            <a:endParaRPr kumimoji="0" lang="pt-BR" sz="2400" b="0" i="1" u="none" strike="noStrike" kern="1200" cap="none" spc="0" normalizeH="0" baseline="0" noProof="0" dirty="0">
              <a:ln>
                <a:noFill/>
              </a:ln>
              <a:solidFill>
                <a:srgbClr val="212121"/>
              </a:solidFill>
              <a:effectLst/>
              <a:uLnTx/>
              <a:uFillTx/>
              <a:latin typeface="Calibri" panose="020F0502020204030204" pitchFamily="34" charset="0"/>
              <a:ea typeface="+mn-ea"/>
              <a:cs typeface="+mn-cs"/>
            </a:endParaRPr>
          </a:p>
          <a:p>
            <a:pPr marL="457200" marR="0" lvl="0" indent="-457200" algn="l" defTabSz="914400" rtl="0" eaLnBrk="1" fontAlgn="base" latinLnBrk="0" hangingPunct="1">
              <a:lnSpc>
                <a:spcPct val="100000"/>
              </a:lnSpc>
              <a:spcBef>
                <a:spcPts val="900"/>
              </a:spcBef>
              <a:spcAft>
                <a:spcPts val="0"/>
              </a:spcAft>
              <a:buClr>
                <a:srgbClr val="0070C0"/>
              </a:buClr>
              <a:buSzTx/>
              <a:buFont typeface="+mj-lt"/>
              <a:buAutoNum type="arabicPeriod"/>
              <a:tabLst/>
              <a:defRPr/>
            </a:pPr>
            <a:r>
              <a:rPr kumimoji="0" lang="en-US" sz="2200" b="0" i="0" u="none" strike="noStrike" kern="1200" cap="none" spc="0" normalizeH="0" baseline="0" noProof="0" dirty="0">
                <a:ln>
                  <a:noFill/>
                </a:ln>
                <a:solidFill>
                  <a:srgbClr val="212121"/>
                </a:solidFill>
                <a:effectLst/>
                <a:uLnTx/>
                <a:uFillTx/>
                <a:latin typeface="Calibri" panose="020F0502020204030204" pitchFamily="34" charset="0"/>
                <a:ea typeface="+mn-ea"/>
                <a:cs typeface="+mn-cs"/>
                <a:hlinkClick r:id="rId5" action="ppaction://hlinksldjump"/>
              </a:rPr>
              <a:t>Preparing for College and Career, </a:t>
            </a:r>
            <a:r>
              <a:rPr kumimoji="0" lang="en-US" sz="2200" b="0" i="1" u="none" strike="noStrike" kern="1200" cap="none" spc="0" normalizeH="0" baseline="0" noProof="0" dirty="0">
                <a:ln>
                  <a:noFill/>
                </a:ln>
                <a:solidFill>
                  <a:srgbClr val="212121"/>
                </a:solidFill>
                <a:effectLst/>
                <a:uLnTx/>
                <a:uFillTx/>
                <a:latin typeface="Calibri" panose="020F0502020204030204" pitchFamily="34" charset="0"/>
                <a:ea typeface="+mn-ea"/>
                <a:cs typeface="+mn-cs"/>
                <a:hlinkClick r:id="rId5" action="ppaction://hlinksldjump"/>
              </a:rPr>
              <a:t>David Baird, CCTE LEE Fellow &amp; Jennifer Gwatkin, Early College Pathways Coordinator</a:t>
            </a:r>
            <a:endParaRPr kumimoji="0" lang="en-US" sz="2200" b="0" i="1" u="none" strike="noStrike" kern="1200" cap="none" spc="0" normalizeH="0" baseline="0" noProof="0" dirty="0">
              <a:ln>
                <a:noFill/>
              </a:ln>
              <a:solidFill>
                <a:srgbClr val="212121"/>
              </a:solidFill>
              <a:effectLst/>
              <a:uLnTx/>
              <a:uFillTx/>
              <a:latin typeface="Calibri" panose="020F0502020204030204" pitchFamily="34" charset="0"/>
              <a:ea typeface="+mn-ea"/>
              <a:cs typeface="+mn-cs"/>
            </a:endParaRPr>
          </a:p>
          <a:p>
            <a:pPr marL="457200" marR="0" lvl="0" indent="-457200" algn="l" defTabSz="914400" rtl="0" eaLnBrk="1" fontAlgn="base" latinLnBrk="0" hangingPunct="1">
              <a:lnSpc>
                <a:spcPct val="100000"/>
              </a:lnSpc>
              <a:spcBef>
                <a:spcPts val="900"/>
              </a:spcBef>
              <a:spcAft>
                <a:spcPts val="0"/>
              </a:spcAft>
              <a:buClr>
                <a:srgbClr val="0070C0"/>
              </a:buClr>
              <a:buSzTx/>
              <a:buFont typeface="+mj-lt"/>
              <a:buAutoNum type="arabicPeriod"/>
              <a:tabLst/>
              <a:defRPr/>
            </a:pPr>
            <a:r>
              <a:rPr kumimoji="0" lang="en-US" sz="2200" b="0" i="0" u="none" strike="noStrike" kern="1200" cap="none" spc="0" normalizeH="0" baseline="0" noProof="0" dirty="0">
                <a:ln>
                  <a:noFill/>
                </a:ln>
                <a:solidFill>
                  <a:srgbClr val="212121"/>
                </a:solidFill>
                <a:effectLst/>
                <a:uLnTx/>
                <a:uFillTx/>
                <a:latin typeface="Calibri" panose="020F0502020204030204" pitchFamily="34" charset="0"/>
                <a:ea typeface="+mn-ea"/>
                <a:cs typeface="+mn-cs"/>
                <a:hlinkClick r:id="rId6" action="ppaction://hlinksldjump"/>
              </a:rPr>
              <a:t>Promoting Literacy at Home, </a:t>
            </a:r>
            <a:r>
              <a:rPr kumimoji="0" lang="en-US" sz="2200" b="0" i="1" u="none" strike="noStrike" kern="1200" cap="none" spc="0" normalizeH="0" baseline="0" noProof="0" dirty="0">
                <a:ln>
                  <a:noFill/>
                </a:ln>
                <a:solidFill>
                  <a:srgbClr val="212121"/>
                </a:solidFill>
                <a:effectLst/>
                <a:uLnTx/>
                <a:uFillTx/>
                <a:latin typeface="Calibri" panose="020F0502020204030204" pitchFamily="34" charset="0"/>
                <a:ea typeface="+mn-ea"/>
                <a:cs typeface="+mn-cs"/>
                <a:hlinkClick r:id="rId6" action="ppaction://hlinksldjump"/>
              </a:rPr>
              <a:t>Lena Marecki, ESOL Family Literacy Instructor, Jaqueline Portillo, Parent Learner, Barbara Krol-Sinclair, Director </a:t>
            </a:r>
            <a:endParaRPr kumimoji="0" lang="en-US" sz="2200" b="0" i="1" u="none" strike="noStrike" kern="1200" cap="none" spc="0" normalizeH="0" baseline="0" noProof="0" dirty="0">
              <a:ln>
                <a:noFill/>
              </a:ln>
              <a:solidFill>
                <a:srgbClr val="212121"/>
              </a:solidFill>
              <a:effectLst/>
              <a:uLnTx/>
              <a:uFillTx/>
              <a:latin typeface="Calibri" panose="020F0502020204030204" pitchFamily="34" charset="0"/>
              <a:ea typeface="+mn-ea"/>
              <a:cs typeface="+mn-cs"/>
            </a:endParaRPr>
          </a:p>
          <a:p>
            <a:pPr marL="548640" marR="0" lvl="2" indent="0" algn="l" defTabSz="914400" rtl="0" eaLnBrk="1" fontAlgn="base" latinLnBrk="0" hangingPunct="1">
              <a:lnSpc>
                <a:spcPct val="100000"/>
              </a:lnSpc>
              <a:spcBef>
                <a:spcPts val="500"/>
              </a:spcBef>
              <a:spcAft>
                <a:spcPts val="0"/>
              </a:spcAft>
              <a:buClr>
                <a:srgbClr val="0070C0"/>
              </a:buClr>
              <a:buSzTx/>
              <a:buFont typeface="Garamond" pitchFamily="18" charset="0"/>
              <a:buNone/>
              <a:tabLst/>
              <a:defRPr/>
            </a:pPr>
            <a:endParaRPr kumimoji="0" lang="en-US" sz="1800" b="0" i="1" u="none" strike="noStrike" kern="1200" cap="none" spc="0" normalizeH="0" baseline="0" noProof="0" dirty="0">
              <a:ln>
                <a:noFill/>
              </a:ln>
              <a:solidFill>
                <a:srgbClr val="212121"/>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ts val="900"/>
              </a:spcBef>
              <a:spcAft>
                <a:spcPts val="0"/>
              </a:spcAft>
              <a:buClr>
                <a:srgbClr val="0070C0"/>
              </a:buClr>
              <a:buSzTx/>
              <a:buFont typeface="Garamond" pitchFamily="18" charset="0"/>
              <a:buNone/>
              <a:tabLst/>
              <a:defRPr/>
            </a:pPr>
            <a:endParaRPr kumimoji="0" lang="en-US" sz="2200" b="0" i="1" u="none" strike="noStrike" kern="1200" cap="none" spc="0" normalizeH="0" baseline="0" noProof="0" dirty="0">
              <a:ln>
                <a:noFill/>
              </a:ln>
              <a:solidFill>
                <a:srgbClr val="212121"/>
              </a:solidFill>
              <a:effectLst/>
              <a:uLnTx/>
              <a:uFillTx/>
              <a:latin typeface="Calibri" panose="020F0502020204030204" pitchFamily="34" charset="0"/>
              <a:ea typeface="+mn-ea"/>
              <a:cs typeface="+mn-cs"/>
            </a:endParaRPr>
          </a:p>
        </p:txBody>
      </p:sp>
      <p:pic>
        <p:nvPicPr>
          <p:cNvPr id="5" name="Content Placeholder 5" descr="Students discuss something">
            <a:extLst>
              <a:ext uri="{FF2B5EF4-FFF2-40B4-BE49-F238E27FC236}">
                <a16:creationId xmlns:a16="http://schemas.microsoft.com/office/drawing/2014/main" id="{B35E6662-78D2-4FD8-B5E3-32152C57432E}"/>
              </a:ext>
            </a:extLst>
          </p:cNvPr>
          <p:cNvPicPr>
            <a:picLocks noChangeAspect="1"/>
          </p:cNvPicPr>
          <p:nvPr/>
        </p:nvPicPr>
        <p:blipFill rotWithShape="1">
          <a:blip r:embed="rId7">
            <a:grayscl/>
            <a:extLst>
              <a:ext uri="{BEBA8EAE-BF5A-486C-A8C5-ECC9F3942E4B}">
                <a14:imgProps xmlns:a14="http://schemas.microsoft.com/office/drawing/2010/main">
                  <a14:imgLayer r:embed="rId8">
                    <a14:imgEffect>
                      <a14:colorTemperature colorTemp="4700"/>
                    </a14:imgEffect>
                    <a14:imgEffect>
                      <a14:brightnessContrast bright="20000"/>
                    </a14:imgEffect>
                  </a14:imgLayer>
                </a14:imgProps>
              </a:ext>
              <a:ext uri="{28A0092B-C50C-407E-A947-70E740481C1C}">
                <a14:useLocalDpi xmlns:a14="http://schemas.microsoft.com/office/drawing/2010/main"/>
              </a:ext>
            </a:extLst>
          </a:blip>
          <a:srcRect/>
          <a:stretch/>
        </p:blipFill>
        <p:spPr>
          <a:xfrm>
            <a:off x="160020" y="0"/>
            <a:ext cx="2388924" cy="6842160"/>
          </a:xfrm>
          <a:prstGeom prst="rect">
            <a:avLst/>
          </a:prstGeom>
          <a:ln>
            <a:noFill/>
          </a:ln>
          <a:effectLst>
            <a:outerShdw blurRad="292100" dist="139700" dir="2700000" algn="tl" rotWithShape="0">
              <a:srgbClr val="333333">
                <a:alpha val="65000"/>
              </a:srgbClr>
            </a:outerShdw>
          </a:effectLst>
        </p:spPr>
      </p:pic>
      <p:sp>
        <p:nvSpPr>
          <p:cNvPr id="7" name="Title 1">
            <a:extLst>
              <a:ext uri="{FF2B5EF4-FFF2-40B4-BE49-F238E27FC236}">
                <a16:creationId xmlns:a16="http://schemas.microsoft.com/office/drawing/2014/main" id="{87E74070-057F-4AEE-B187-BFEE4B41F1BA}"/>
              </a:ext>
            </a:extLst>
          </p:cNvPr>
          <p:cNvSpPr txBox="1">
            <a:spLocks noGrp="1"/>
          </p:cNvSpPr>
          <p:nvPr>
            <p:ph type="title" idx="4294967295"/>
          </p:nvPr>
        </p:nvSpPr>
        <p:spPr>
          <a:xfrm>
            <a:off x="2548944" y="0"/>
            <a:ext cx="9643056" cy="811530"/>
          </a:xfrm>
          <a:prstGeom prst="rect">
            <a:avLst/>
          </a:prstGeom>
          <a:solidFill>
            <a:srgbClr val="1752A9"/>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FFC000"/>
                </a:solidFill>
                <a:effectLst/>
                <a:uLnTx/>
                <a:uFillTx/>
                <a:latin typeface="Agency FB" panose="020B0503020202020204" pitchFamily="34" charset="0"/>
                <a:ea typeface="+mj-ea"/>
                <a:cs typeface="+mj-cs"/>
              </a:rPr>
              <a:t>BREAK OUT SESSIONS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gency FB" panose="020B0503020202020204" pitchFamily="34" charset="0"/>
                <a:ea typeface="+mj-ea"/>
                <a:cs typeface="+mj-cs"/>
              </a:rPr>
              <a:t>=</a:t>
            </a:r>
            <a:r>
              <a:rPr kumimoji="0" lang="en-US" sz="3600" b="1" i="0" u="none" strike="noStrike" kern="1200" cap="none" spc="0" normalizeH="0" baseline="0" noProof="0" dirty="0">
                <a:ln>
                  <a:noFill/>
                </a:ln>
                <a:solidFill>
                  <a:prstClr val="white"/>
                </a:solidFill>
                <a:effectLst/>
                <a:uLnTx/>
                <a:uFillTx/>
                <a:latin typeface="Agency FB" panose="020B0503020202020204" pitchFamily="34" charset="0"/>
                <a:ea typeface="+mj-ea"/>
                <a:cs typeface="+mj-cs"/>
              </a:rPr>
              <a:t>  </a:t>
            </a:r>
          </a:p>
        </p:txBody>
      </p:sp>
    </p:spTree>
    <p:extLst>
      <p:ext uri="{BB962C8B-B14F-4D97-AF65-F5344CB8AC3E}">
        <p14:creationId xmlns:p14="http://schemas.microsoft.com/office/powerpoint/2010/main" val="6442589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7"/>
          <p:cNvSpPr txBox="1">
            <a:spLocks noGrp="1"/>
          </p:cNvSpPr>
          <p:nvPr>
            <p:ph type="body" idx="1"/>
          </p:nvPr>
        </p:nvSpPr>
        <p:spPr>
          <a:xfrm>
            <a:off x="435430" y="1764847"/>
            <a:ext cx="5452057" cy="4223831"/>
          </a:xfrm>
          <a:prstGeom prst="rect">
            <a:avLst/>
          </a:prstGeom>
          <a:noFill/>
          <a:ln>
            <a:noFill/>
          </a:ln>
        </p:spPr>
        <p:txBody>
          <a:bodyPr spcFirstLastPara="1" vert="horz" wrap="square" lIns="91433" tIns="45700" rIns="91433" bIns="45700" rtlCol="0" anchor="t" anchorCtr="0">
            <a:noAutofit/>
          </a:bodyPr>
          <a:lstStyle/>
          <a:p>
            <a:pPr marL="237061" indent="-237061">
              <a:spcBef>
                <a:spcPts val="0"/>
              </a:spcBef>
              <a:buSzPts val="1800"/>
            </a:pPr>
            <a:r>
              <a:rPr lang="en" sz="2400" b="1" i="1" dirty="0">
                <a:solidFill>
                  <a:srgbClr val="333333"/>
                </a:solidFill>
                <a:latin typeface="Open Sans"/>
                <a:ea typeface="Open Sans"/>
                <a:cs typeface="Open Sans"/>
                <a:sym typeface="Open Sans"/>
              </a:rPr>
              <a:t>Readiness means an individual has the requisite knowledge, skills and experience in the academic, workplace readiness and personal-social domains to successfully navigate to completion an economically viable career pathway in a 21st century economy and engage in active civic life.</a:t>
            </a:r>
            <a:endParaRPr sz="2400" b="1" dirty="0"/>
          </a:p>
        </p:txBody>
      </p:sp>
      <p:sp>
        <p:nvSpPr>
          <p:cNvPr id="209" name="Google Shape;209;p37"/>
          <p:cNvSpPr txBox="1">
            <a:spLocks noGrp="1"/>
          </p:cNvSpPr>
          <p:nvPr>
            <p:ph type="body" idx="2"/>
          </p:nvPr>
        </p:nvSpPr>
        <p:spPr>
          <a:xfrm>
            <a:off x="423338" y="1028700"/>
            <a:ext cx="5452057" cy="696157"/>
          </a:xfrm>
          <a:prstGeom prst="rect">
            <a:avLst/>
          </a:prstGeom>
          <a:solidFill>
            <a:schemeClr val="accent2">
              <a:lumMod val="75000"/>
            </a:schemeClr>
          </a:solidFill>
          <a:ln>
            <a:noFill/>
          </a:ln>
        </p:spPr>
        <p:txBody>
          <a:bodyPr spcFirstLastPara="1" vert="horz" wrap="square" lIns="91433" tIns="45700" rIns="91433" bIns="45700" rtlCol="0" anchor="ctr" anchorCtr="0">
            <a:noAutofit/>
          </a:bodyPr>
          <a:lstStyle/>
          <a:p>
            <a:pPr marL="0" indent="0">
              <a:spcBef>
                <a:spcPts val="0"/>
              </a:spcBef>
            </a:pPr>
            <a:r>
              <a:rPr lang="en" sz="2667"/>
              <a:t>BESE and BHE approved in 2016:</a:t>
            </a:r>
            <a:endParaRPr sz="2667"/>
          </a:p>
        </p:txBody>
      </p:sp>
      <p:sp>
        <p:nvSpPr>
          <p:cNvPr id="211" name="Google Shape;211;p37"/>
          <p:cNvSpPr txBox="1">
            <a:spLocks noGrp="1"/>
          </p:cNvSpPr>
          <p:nvPr>
            <p:ph type="title"/>
          </p:nvPr>
        </p:nvSpPr>
        <p:spPr>
          <a:xfrm>
            <a:off x="567733" y="288932"/>
            <a:ext cx="11433600" cy="565600"/>
          </a:xfrm>
          <a:prstGeom prst="rect">
            <a:avLst/>
          </a:prstGeom>
          <a:noFill/>
          <a:ln>
            <a:noFill/>
          </a:ln>
        </p:spPr>
        <p:txBody>
          <a:bodyPr spcFirstLastPara="1" vert="horz" wrap="square" lIns="91433" tIns="45700" rIns="91433" bIns="45700" rtlCol="0" anchor="ctr" anchorCtr="0">
            <a:noAutofit/>
          </a:bodyPr>
          <a:lstStyle/>
          <a:p>
            <a:r>
              <a:rPr lang="en" sz="3200" b="1" dirty="0"/>
              <a:t>College, Career, and Civic Ready </a:t>
            </a:r>
            <a:endParaRPr sz="3200" b="1" dirty="0"/>
          </a:p>
        </p:txBody>
      </p:sp>
      <p:grpSp>
        <p:nvGrpSpPr>
          <p:cNvPr id="213" name="Google Shape;213;p37" descr="graphic"/>
          <p:cNvGrpSpPr/>
          <p:nvPr/>
        </p:nvGrpSpPr>
        <p:grpSpPr>
          <a:xfrm>
            <a:off x="6171858" y="1181100"/>
            <a:ext cx="5452409" cy="4906891"/>
            <a:chOff x="-2278729" y="1818736"/>
            <a:chExt cx="5437185" cy="4944470"/>
          </a:xfrm>
        </p:grpSpPr>
        <p:pic>
          <p:nvPicPr>
            <p:cNvPr id="214" name="Google Shape;214;p3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278729" y="1818736"/>
              <a:ext cx="5437185" cy="4944470"/>
            </a:xfrm>
            <a:prstGeom prst="rect">
              <a:avLst/>
            </a:prstGeom>
            <a:noFill/>
            <a:ln>
              <a:noFill/>
            </a:ln>
          </p:spPr>
        </p:pic>
        <p:sp>
          <p:nvSpPr>
            <p:cNvPr id="215" name="Google Shape;215;p37"/>
            <p:cNvSpPr txBox="1"/>
            <p:nvPr/>
          </p:nvSpPr>
          <p:spPr>
            <a:xfrm>
              <a:off x="-1185530" y="3276655"/>
              <a:ext cx="1765004" cy="523220"/>
            </a:xfrm>
            <a:prstGeom prst="rect">
              <a:avLst/>
            </a:prstGeom>
            <a:noFill/>
            <a:ln>
              <a:noFill/>
            </a:ln>
          </p:spPr>
          <p:txBody>
            <a:bodyPr spcFirstLastPara="1" wrap="square" lIns="91433" tIns="45700" rIns="91433" bIns="45700" anchor="t" anchorCtr="0">
              <a:noAutofit/>
            </a:bodyPr>
            <a:lstStyle/>
            <a:p>
              <a:pPr marL="0" marR="0" lvl="0" indent="0" algn="ctr" defTabSz="914400" rtl="0" eaLnBrk="1" fontAlgn="auto" latinLnBrk="0" hangingPunct="1">
                <a:lnSpc>
                  <a:spcPct val="100000"/>
                </a:lnSpc>
                <a:spcBef>
                  <a:spcPts val="0"/>
                </a:spcBef>
                <a:spcAft>
                  <a:spcPts val="0"/>
                </a:spcAft>
                <a:buClr>
                  <a:srgbClr val="013467"/>
                </a:buClr>
                <a:buSzPts val="1100"/>
                <a:buFontTx/>
                <a:buNone/>
                <a:tabLst/>
                <a:defRPr/>
              </a:pPr>
              <a:r>
                <a:rPr kumimoji="0" lang="en" sz="1467" b="1" i="0" u="none" strike="noStrike" kern="1200" cap="none" spc="0" normalizeH="0" baseline="0" noProof="0">
                  <a:ln>
                    <a:noFill/>
                  </a:ln>
                  <a:solidFill>
                    <a:srgbClr val="013467"/>
                  </a:solidFill>
                  <a:effectLst/>
                  <a:uLnTx/>
                  <a:uFillTx/>
                  <a:latin typeface="Century Gothic"/>
                  <a:ea typeface="Century Gothic"/>
                  <a:cs typeface="Century Gothic"/>
                  <a:sym typeface="Century Gothic"/>
                </a:rPr>
                <a:t>Workplace</a:t>
              </a:r>
              <a:endParaRPr kumimoji="0" sz="1467" b="0" i="0" u="none" strike="noStrike" kern="1200" cap="none" spc="0" normalizeH="0" baseline="0" noProof="0">
                <a:ln>
                  <a:noFill/>
                </a:ln>
                <a:solidFill>
                  <a:srgbClr val="203B6A"/>
                </a:solidFill>
                <a:effectLst/>
                <a:uLnTx/>
                <a:uFillTx/>
                <a:latin typeface="Segoe UI"/>
                <a:ea typeface="+mn-ea"/>
                <a:cs typeface="+mn-cs"/>
              </a:endParaRPr>
            </a:p>
            <a:p>
              <a:pPr marL="0" marR="0" lvl="0" indent="0" algn="ctr" defTabSz="914400" rtl="0" eaLnBrk="1" fontAlgn="auto" latinLnBrk="0" hangingPunct="1">
                <a:lnSpc>
                  <a:spcPct val="100000"/>
                </a:lnSpc>
                <a:spcBef>
                  <a:spcPts val="0"/>
                </a:spcBef>
                <a:spcAft>
                  <a:spcPts val="0"/>
                </a:spcAft>
                <a:buClr>
                  <a:srgbClr val="013467"/>
                </a:buClr>
                <a:buSzPts val="1100"/>
                <a:buFontTx/>
                <a:buNone/>
                <a:tabLst/>
                <a:defRPr/>
              </a:pPr>
              <a:r>
                <a:rPr kumimoji="0" lang="en" sz="1467" b="1" i="0" u="none" strike="noStrike" kern="1200" cap="none" spc="0" normalizeH="0" baseline="0" noProof="0">
                  <a:ln>
                    <a:noFill/>
                  </a:ln>
                  <a:solidFill>
                    <a:srgbClr val="013467"/>
                  </a:solidFill>
                  <a:effectLst/>
                  <a:uLnTx/>
                  <a:uFillTx/>
                  <a:latin typeface="Century Gothic"/>
                  <a:ea typeface="Century Gothic"/>
                  <a:cs typeface="Century Gothic"/>
                  <a:sym typeface="Century Gothic"/>
                </a:rPr>
                <a:t>Readiness</a:t>
              </a:r>
              <a:endParaRPr kumimoji="0" sz="1467" b="0" i="0" u="none" strike="noStrike" kern="1200" cap="none" spc="0" normalizeH="0" baseline="0" noProof="0">
                <a:ln>
                  <a:noFill/>
                </a:ln>
                <a:solidFill>
                  <a:srgbClr val="203B6A"/>
                </a:solidFill>
                <a:effectLst/>
                <a:uLnTx/>
                <a:uFillTx/>
                <a:latin typeface="Segoe UI"/>
                <a:ea typeface="+mn-ea"/>
                <a:cs typeface="+mn-cs"/>
              </a:endParaRPr>
            </a:p>
          </p:txBody>
        </p:sp>
        <p:sp>
          <p:nvSpPr>
            <p:cNvPr id="216" name="Google Shape;216;p37"/>
            <p:cNvSpPr/>
            <p:nvPr/>
          </p:nvSpPr>
          <p:spPr>
            <a:xfrm>
              <a:off x="-223284" y="3677325"/>
              <a:ext cx="1499191" cy="1479465"/>
            </a:xfrm>
            <a:prstGeom prst="ellipse">
              <a:avLst/>
            </a:prstGeom>
            <a:solidFill>
              <a:schemeClr val="lt1"/>
            </a:solidFill>
            <a:ln>
              <a:noFill/>
            </a:ln>
          </p:spPr>
          <p:txBody>
            <a:bodyPr spcFirstLastPara="1" wrap="square" lIns="45700" tIns="45700" rIns="45700"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13467"/>
                </a:buClr>
                <a:buSzPts val="800"/>
                <a:buFontTx/>
                <a:buNone/>
                <a:tabLst/>
                <a:defRPr/>
              </a:pPr>
              <a:r>
                <a:rPr kumimoji="0" lang="en" sz="1067" b="0" i="0" u="none" strike="noStrike" kern="1200" cap="none" spc="0" normalizeH="0" baseline="0" noProof="0">
                  <a:ln>
                    <a:noFill/>
                  </a:ln>
                  <a:solidFill>
                    <a:srgbClr val="013467"/>
                  </a:solidFill>
                  <a:effectLst/>
                  <a:uLnTx/>
                  <a:uFillTx/>
                  <a:latin typeface="Century Gothic"/>
                  <a:ea typeface="Century Gothic"/>
                  <a:cs typeface="Century Gothic"/>
                  <a:sym typeface="Century Gothic"/>
                </a:rPr>
                <a:t>Knowledge, Skills, and Experiences for College and Career Readiness, &amp; Civic Preparation</a:t>
              </a:r>
              <a:endParaRPr kumimoji="0" sz="1467" b="0" i="0" u="none" strike="noStrike" kern="1200" cap="none" spc="0" normalizeH="0" baseline="0" noProof="0">
                <a:ln>
                  <a:noFill/>
                </a:ln>
                <a:solidFill>
                  <a:srgbClr val="203B6A"/>
                </a:solidFill>
                <a:effectLst/>
                <a:uLnTx/>
                <a:uFillTx/>
                <a:latin typeface="Segoe UI"/>
                <a:ea typeface="+mn-ea"/>
                <a:cs typeface="+mn-cs"/>
              </a:endParaRPr>
            </a:p>
          </p:txBody>
        </p:sp>
        <p:sp>
          <p:nvSpPr>
            <p:cNvPr id="217" name="Google Shape;217;p37"/>
            <p:cNvSpPr txBox="1"/>
            <p:nvPr/>
          </p:nvSpPr>
          <p:spPr>
            <a:xfrm>
              <a:off x="473149" y="3276655"/>
              <a:ext cx="1765004" cy="523220"/>
            </a:xfrm>
            <a:prstGeom prst="rect">
              <a:avLst/>
            </a:prstGeom>
            <a:noFill/>
            <a:ln>
              <a:noFill/>
            </a:ln>
          </p:spPr>
          <p:txBody>
            <a:bodyPr spcFirstLastPara="1" wrap="square" lIns="91433" tIns="45700" rIns="91433"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100"/>
                <a:buFontTx/>
                <a:buNone/>
                <a:tabLst/>
                <a:defRPr/>
              </a:pPr>
              <a:r>
                <a:rPr kumimoji="0" lang="en" sz="1467"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Academic</a:t>
              </a:r>
              <a:endParaRPr kumimoji="0" sz="1467" b="0" i="0" u="none" strike="noStrike" kern="1200" cap="none" spc="0" normalizeH="0" baseline="0" noProof="0">
                <a:ln>
                  <a:noFill/>
                </a:ln>
                <a:solidFill>
                  <a:srgbClr val="203B6A"/>
                </a:solidFill>
                <a:effectLst/>
                <a:uLnTx/>
                <a:uFillTx/>
                <a:latin typeface="Segoe UI"/>
                <a:ea typeface="+mn-ea"/>
                <a:cs typeface="+mn-cs"/>
              </a:endParaRPr>
            </a:p>
            <a:p>
              <a:pPr marL="0" marR="0" lvl="0" indent="0" algn="ctr" defTabSz="914400" rtl="0" eaLnBrk="1" fontAlgn="auto" latinLnBrk="0" hangingPunct="1">
                <a:lnSpc>
                  <a:spcPct val="100000"/>
                </a:lnSpc>
                <a:spcBef>
                  <a:spcPts val="0"/>
                </a:spcBef>
                <a:spcAft>
                  <a:spcPts val="0"/>
                </a:spcAft>
                <a:buClr>
                  <a:srgbClr val="FFFFFF"/>
                </a:buClr>
                <a:buSzPts val="1100"/>
                <a:buFontTx/>
                <a:buNone/>
                <a:tabLst/>
                <a:defRPr/>
              </a:pPr>
              <a:r>
                <a:rPr kumimoji="0" lang="en" sz="1467"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Learning</a:t>
              </a:r>
              <a:endParaRPr kumimoji="0" sz="1467" b="0" i="0" u="none" strike="noStrike" kern="1200" cap="none" spc="0" normalizeH="0" baseline="0" noProof="0">
                <a:ln>
                  <a:noFill/>
                </a:ln>
                <a:solidFill>
                  <a:srgbClr val="203B6A"/>
                </a:solidFill>
                <a:effectLst/>
                <a:uLnTx/>
                <a:uFillTx/>
                <a:latin typeface="Segoe UI"/>
                <a:ea typeface="+mn-ea"/>
                <a:cs typeface="+mn-cs"/>
              </a:endParaRPr>
            </a:p>
          </p:txBody>
        </p:sp>
        <p:sp>
          <p:nvSpPr>
            <p:cNvPr id="218" name="Google Shape;218;p37"/>
            <p:cNvSpPr txBox="1"/>
            <p:nvPr/>
          </p:nvSpPr>
          <p:spPr>
            <a:xfrm>
              <a:off x="-356191" y="5417207"/>
              <a:ext cx="1765004" cy="487581"/>
            </a:xfrm>
            <a:prstGeom prst="rect">
              <a:avLst/>
            </a:prstGeom>
            <a:noFill/>
            <a:ln>
              <a:noFill/>
            </a:ln>
          </p:spPr>
          <p:txBody>
            <a:bodyPr spcFirstLastPara="1" wrap="square" lIns="91433" tIns="45700" rIns="91433" bIns="45700" anchor="t" anchorCtr="0">
              <a:noAutofit/>
            </a:bodyPr>
            <a:lstStyle/>
            <a:p>
              <a:pPr marL="0" marR="0" lvl="0" indent="0" algn="ctr" defTabSz="914400" rtl="0" eaLnBrk="1" fontAlgn="auto" latinLnBrk="0" hangingPunct="1">
                <a:lnSpc>
                  <a:spcPct val="100000"/>
                </a:lnSpc>
                <a:spcBef>
                  <a:spcPts val="0"/>
                </a:spcBef>
                <a:spcAft>
                  <a:spcPts val="0"/>
                </a:spcAft>
                <a:buClr>
                  <a:srgbClr val="013467"/>
                </a:buClr>
                <a:buSzPts val="1100"/>
                <a:buFontTx/>
                <a:buNone/>
                <a:tabLst/>
                <a:defRPr/>
              </a:pPr>
              <a:r>
                <a:rPr kumimoji="0" lang="en" sz="1467" b="1" i="0" u="none" strike="noStrike" kern="1200" cap="none" spc="0" normalizeH="0" baseline="0" noProof="0">
                  <a:ln>
                    <a:noFill/>
                  </a:ln>
                  <a:solidFill>
                    <a:srgbClr val="013467"/>
                  </a:solidFill>
                  <a:effectLst/>
                  <a:uLnTx/>
                  <a:uFillTx/>
                  <a:latin typeface="Century Gothic"/>
                  <a:ea typeface="Century Gothic"/>
                  <a:cs typeface="Century Gothic"/>
                  <a:sym typeface="Century Gothic"/>
                </a:rPr>
                <a:t>Personal/Social Development</a:t>
              </a:r>
              <a:endParaRPr kumimoji="0" sz="1467" b="0" i="0" u="none" strike="noStrike" kern="1200" cap="none" spc="0" normalizeH="0" baseline="0" noProof="0">
                <a:ln>
                  <a:noFill/>
                </a:ln>
                <a:solidFill>
                  <a:srgbClr val="203B6A"/>
                </a:solidFill>
                <a:effectLst/>
                <a:uLnTx/>
                <a:uFillTx/>
                <a:latin typeface="Segoe UI"/>
                <a:ea typeface="+mn-ea"/>
                <a:cs typeface="+mn-cs"/>
              </a:endParaRPr>
            </a:p>
          </p:txBody>
        </p:sp>
      </p:grpSp>
      <p:sp>
        <p:nvSpPr>
          <p:cNvPr id="219" name="Google Shape;219;p37"/>
          <p:cNvSpPr txBox="1">
            <a:spLocks noGrp="1"/>
          </p:cNvSpPr>
          <p:nvPr>
            <p:ph type="sldNum" idx="12"/>
          </p:nvPr>
        </p:nvSpPr>
        <p:spPr>
          <a:xfrm>
            <a:off x="8610600" y="6356351"/>
            <a:ext cx="2743200" cy="365125"/>
          </a:xfrm>
          <a:prstGeom prst="rect">
            <a:avLst/>
          </a:prstGeom>
          <a:noFill/>
          <a:ln>
            <a:noFill/>
          </a:ln>
        </p:spPr>
        <p:txBody>
          <a:bodyPr spcFirstLastPara="1" vert="horz" wrap="square" lIns="91433" tIns="45700" rIns="91433" bIns="4570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467" b="0" i="0" u="none" strike="noStrike" kern="1200" cap="none" spc="0" normalizeH="0" baseline="0" noProof="0">
                <a:ln>
                  <a:noFill/>
                </a:ln>
                <a:solidFill>
                  <a:srgbClr val="203B6A"/>
                </a:solidFill>
                <a:effectLst/>
                <a:uLnTx/>
                <a:uFillTx/>
                <a:latin typeface="Quattrocento Sans"/>
                <a:sym typeface="Quattrocento San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sz="1467" b="0" i="0" u="none" strike="noStrike" kern="1200" cap="none" spc="0" normalizeH="0" baseline="0" noProof="0">
              <a:ln>
                <a:noFill/>
              </a:ln>
              <a:solidFill>
                <a:srgbClr val="203B6A"/>
              </a:solidFill>
              <a:effectLst/>
              <a:uLnTx/>
              <a:uFillTx/>
              <a:latin typeface="Quattrocento Sans"/>
              <a:sym typeface="Quattrocento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53"/>
          <p:cNvSpPr txBox="1">
            <a:spLocks noGrp="1"/>
          </p:cNvSpPr>
          <p:nvPr>
            <p:ph type="title"/>
          </p:nvPr>
        </p:nvSpPr>
        <p:spPr>
          <a:xfrm>
            <a:off x="1828800" y="228602"/>
            <a:ext cx="8610600" cy="612457"/>
          </a:xfrm>
          <a:prstGeom prst="rect">
            <a:avLst/>
          </a:prstGeom>
          <a:noFill/>
          <a:ln>
            <a:noFill/>
          </a:ln>
        </p:spPr>
        <p:txBody>
          <a:bodyPr spcFirstLastPara="1" vert="horz" wrap="square" lIns="91433" tIns="45700" rIns="91433" bIns="45700" rtlCol="0" anchor="ctr" anchorCtr="0">
            <a:noAutofit/>
          </a:bodyPr>
          <a:lstStyle/>
          <a:p>
            <a:pPr algn="ctr">
              <a:spcBef>
                <a:spcPts val="0"/>
              </a:spcBef>
              <a:buClr>
                <a:schemeClr val="lt1"/>
              </a:buClr>
              <a:buSzPts val="2400"/>
            </a:pPr>
            <a:r>
              <a:rPr lang="en" sz="3200" b="1"/>
              <a:t>Career Development Education</a:t>
            </a:r>
            <a:endParaRPr sz="1467"/>
          </a:p>
        </p:txBody>
      </p:sp>
      <p:grpSp>
        <p:nvGrpSpPr>
          <p:cNvPr id="363" name="Google Shape;363;p53" descr="career awareness"/>
          <p:cNvGrpSpPr/>
          <p:nvPr/>
        </p:nvGrpSpPr>
        <p:grpSpPr>
          <a:xfrm>
            <a:off x="1279235" y="2485362"/>
            <a:ext cx="2901603" cy="3209425"/>
            <a:chOff x="178096" y="955299"/>
            <a:chExt cx="3015445" cy="2368863"/>
          </a:xfrm>
        </p:grpSpPr>
        <p:sp>
          <p:nvSpPr>
            <p:cNvPr id="364" name="Google Shape;364;p53"/>
            <p:cNvSpPr txBox="1"/>
            <p:nvPr/>
          </p:nvSpPr>
          <p:spPr>
            <a:xfrm>
              <a:off x="438780" y="955299"/>
              <a:ext cx="2566988" cy="256547"/>
            </a:xfrm>
            <a:prstGeom prst="rect">
              <a:avLst/>
            </a:prstGeom>
            <a:solidFill>
              <a:srgbClr val="F4B081"/>
            </a:solid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600" b="1" i="0" u="none" strike="noStrike" kern="1200" cap="none" spc="0" normalizeH="0" baseline="0" noProof="0" dirty="0">
                  <a:ln>
                    <a:noFill/>
                  </a:ln>
                  <a:solidFill>
                    <a:srgbClr val="203B6A"/>
                  </a:solidFill>
                  <a:effectLst/>
                  <a:uLnTx/>
                  <a:uFillTx/>
                  <a:latin typeface="Quattrocento Sans"/>
                  <a:ea typeface="Quattrocento Sans"/>
                  <a:cs typeface="Quattrocento Sans"/>
                  <a:sym typeface="Quattrocento Sans"/>
                </a:rPr>
                <a:t>CAREER AWARENESS</a:t>
              </a:r>
              <a:endParaRPr kumimoji="0" sz="1467" b="0" i="0" u="none" strike="noStrike" kern="1200" cap="none" spc="0" normalizeH="0" baseline="0" noProof="0" dirty="0">
                <a:ln>
                  <a:noFill/>
                </a:ln>
                <a:solidFill>
                  <a:srgbClr val="203B6A"/>
                </a:solidFill>
                <a:effectLst/>
                <a:uLnTx/>
                <a:uFillTx/>
                <a:latin typeface="Segoe UI"/>
                <a:ea typeface="+mn-ea"/>
                <a:cs typeface="+mn-cs"/>
              </a:endParaRPr>
            </a:p>
          </p:txBody>
        </p:sp>
        <p:sp>
          <p:nvSpPr>
            <p:cNvPr id="365" name="Google Shape;365;p53"/>
            <p:cNvSpPr txBox="1"/>
            <p:nvPr/>
          </p:nvSpPr>
          <p:spPr>
            <a:xfrm>
              <a:off x="545538" y="1822026"/>
              <a:ext cx="2476384" cy="954107"/>
            </a:xfrm>
            <a:prstGeom prst="rect">
              <a:avLst/>
            </a:prstGeom>
            <a:noFill/>
            <a:ln>
              <a:noFill/>
            </a:ln>
          </p:spPr>
          <p:txBody>
            <a:bodyPr spcFirstLastPara="1" wrap="square" lIns="91433" tIns="45700" rIns="91433" bIns="45700" anchor="t" anchorCtr="0">
              <a:noAutofit/>
            </a:bodyPr>
            <a:lstStyle/>
            <a:p>
              <a:pPr marL="0" marR="0" lvl="0" indent="-93131" algn="l" defTabSz="914400" rtl="0" eaLnBrk="1" fontAlgn="auto" latinLnBrk="0" hangingPunct="1">
                <a:lnSpc>
                  <a:spcPct val="100000"/>
                </a:lnSpc>
                <a:spcBef>
                  <a:spcPts val="0"/>
                </a:spcBef>
                <a:spcAft>
                  <a:spcPts val="0"/>
                </a:spcAft>
                <a:buClr>
                  <a:srgbClr val="203B6A"/>
                </a:buClr>
                <a:buSzPts val="1100"/>
                <a:buFont typeface="Noto Sans Symbols"/>
                <a:buChar char="★"/>
                <a:tabLst/>
                <a:defRPr/>
              </a:pPr>
              <a:r>
                <a:rPr kumimoji="0" lang="en" sz="1467" b="0" i="0" u="none" strike="noStrike" kern="1200" cap="none" spc="0" normalizeH="0" baseline="0" noProof="0">
                  <a:ln>
                    <a:noFill/>
                  </a:ln>
                  <a:solidFill>
                    <a:srgbClr val="203B6A"/>
                  </a:solidFill>
                  <a:effectLst/>
                  <a:uLnTx/>
                  <a:uFillTx/>
                  <a:latin typeface="Quattrocento Sans"/>
                  <a:ea typeface="Quattrocento Sans"/>
                  <a:cs typeface="Quattrocento Sans"/>
                  <a:sym typeface="Quattrocento Sans"/>
                </a:rPr>
                <a:t> Career Speakers</a:t>
              </a:r>
              <a:endParaRPr kumimoji="0" sz="1467" b="0" i="0" u="none" strike="noStrike" kern="1200" cap="none" spc="0" normalizeH="0" baseline="0" noProof="0">
                <a:ln>
                  <a:noFill/>
                </a:ln>
                <a:solidFill>
                  <a:srgbClr val="203B6A"/>
                </a:solidFill>
                <a:effectLst/>
                <a:uLnTx/>
                <a:uFillTx/>
                <a:latin typeface="Segoe UI"/>
                <a:ea typeface="+mn-ea"/>
                <a:cs typeface="+mn-cs"/>
              </a:endParaRPr>
            </a:p>
            <a:p>
              <a:pPr marL="0" marR="0" lvl="0" indent="-93131" algn="l" defTabSz="914400" rtl="0" eaLnBrk="1" fontAlgn="auto" latinLnBrk="0" hangingPunct="1">
                <a:lnSpc>
                  <a:spcPct val="100000"/>
                </a:lnSpc>
                <a:spcBef>
                  <a:spcPts val="0"/>
                </a:spcBef>
                <a:spcAft>
                  <a:spcPts val="0"/>
                </a:spcAft>
                <a:buClr>
                  <a:srgbClr val="203B6A"/>
                </a:buClr>
                <a:buSzPts val="1100"/>
                <a:buFont typeface="Noto Sans Symbols"/>
                <a:buChar char="★"/>
                <a:tabLst/>
                <a:defRPr/>
              </a:pPr>
              <a:r>
                <a:rPr kumimoji="0" lang="en" sz="1467" b="0" i="0" u="none" strike="noStrike" kern="1200" cap="none" spc="0" normalizeH="0" baseline="0" noProof="0">
                  <a:ln>
                    <a:noFill/>
                  </a:ln>
                  <a:solidFill>
                    <a:srgbClr val="203B6A"/>
                  </a:solidFill>
                  <a:effectLst/>
                  <a:uLnTx/>
                  <a:uFillTx/>
                  <a:latin typeface="Quattrocento Sans"/>
                  <a:ea typeface="Quattrocento Sans"/>
                  <a:cs typeface="Quattrocento Sans"/>
                  <a:sym typeface="Quattrocento Sans"/>
                </a:rPr>
                <a:t> Career Days/Fairs</a:t>
              </a:r>
              <a:endParaRPr kumimoji="0" sz="1467" b="0" i="0" u="none" strike="noStrike" kern="1200" cap="none" spc="0" normalizeH="0" baseline="0" noProof="0">
                <a:ln>
                  <a:noFill/>
                </a:ln>
                <a:solidFill>
                  <a:srgbClr val="203B6A"/>
                </a:solidFill>
                <a:effectLst/>
                <a:uLnTx/>
                <a:uFillTx/>
                <a:latin typeface="Segoe UI"/>
                <a:ea typeface="+mn-ea"/>
                <a:cs typeface="+mn-cs"/>
              </a:endParaRPr>
            </a:p>
            <a:p>
              <a:pPr marL="0" marR="0" lvl="0" indent="-93131" algn="l" defTabSz="914400" rtl="0" eaLnBrk="1" fontAlgn="auto" latinLnBrk="0" hangingPunct="1">
                <a:lnSpc>
                  <a:spcPct val="100000"/>
                </a:lnSpc>
                <a:spcBef>
                  <a:spcPts val="0"/>
                </a:spcBef>
                <a:spcAft>
                  <a:spcPts val="0"/>
                </a:spcAft>
                <a:buClr>
                  <a:srgbClr val="203B6A"/>
                </a:buClr>
                <a:buSzPts val="1100"/>
                <a:buFont typeface="Noto Sans Symbols"/>
                <a:buChar char="★"/>
                <a:tabLst/>
                <a:defRPr/>
              </a:pPr>
              <a:r>
                <a:rPr kumimoji="0" lang="en" sz="1467" b="0" i="0" u="none" strike="noStrike" kern="1200" cap="none" spc="0" normalizeH="0" baseline="0" noProof="0">
                  <a:ln>
                    <a:noFill/>
                  </a:ln>
                  <a:solidFill>
                    <a:srgbClr val="203B6A"/>
                  </a:solidFill>
                  <a:effectLst/>
                  <a:uLnTx/>
                  <a:uFillTx/>
                  <a:latin typeface="Quattrocento Sans"/>
                  <a:ea typeface="Quattrocento Sans"/>
                  <a:cs typeface="Quattrocento Sans"/>
                  <a:sym typeface="Quattrocento Sans"/>
                </a:rPr>
                <a:t> Career Interest Inventories</a:t>
              </a:r>
              <a:endParaRPr kumimoji="0" sz="1467" b="0" i="0" u="none" strike="noStrike" kern="1200" cap="none" spc="0" normalizeH="0" baseline="0" noProof="0">
                <a:ln>
                  <a:noFill/>
                </a:ln>
                <a:solidFill>
                  <a:srgbClr val="203B6A"/>
                </a:solidFill>
                <a:effectLst/>
                <a:uLnTx/>
                <a:uFillTx/>
                <a:latin typeface="Segoe UI"/>
                <a:ea typeface="+mn-ea"/>
                <a:cs typeface="+mn-cs"/>
              </a:endParaRPr>
            </a:p>
            <a:p>
              <a:pPr marL="0" marR="0" lvl="0" indent="-93131" algn="l" defTabSz="914400" rtl="0" eaLnBrk="1" fontAlgn="auto" latinLnBrk="0" hangingPunct="1">
                <a:lnSpc>
                  <a:spcPct val="100000"/>
                </a:lnSpc>
                <a:spcBef>
                  <a:spcPts val="0"/>
                </a:spcBef>
                <a:spcAft>
                  <a:spcPts val="0"/>
                </a:spcAft>
                <a:buClr>
                  <a:srgbClr val="203B6A"/>
                </a:buClr>
                <a:buSzPts val="1100"/>
                <a:buFont typeface="Noto Sans Symbols"/>
                <a:buChar char="★"/>
                <a:tabLst/>
                <a:defRPr/>
              </a:pPr>
              <a:r>
                <a:rPr kumimoji="0" lang="en" sz="1467" b="0" i="0" u="none" strike="noStrike" kern="1200" cap="none" spc="0" normalizeH="0" baseline="0" noProof="0">
                  <a:ln>
                    <a:noFill/>
                  </a:ln>
                  <a:solidFill>
                    <a:srgbClr val="203B6A"/>
                  </a:solidFill>
                  <a:effectLst/>
                  <a:uLnTx/>
                  <a:uFillTx/>
                  <a:latin typeface="Quattrocento Sans"/>
                  <a:ea typeface="Quattrocento Sans"/>
                  <a:cs typeface="Quattrocento Sans"/>
                  <a:sym typeface="Quattrocento Sans"/>
                </a:rPr>
                <a:t> Company Tours</a:t>
              </a:r>
              <a:endParaRPr kumimoji="0" sz="1467" b="0" i="0" u="none" strike="noStrike" kern="1200" cap="none" spc="0" normalizeH="0" baseline="0" noProof="0">
                <a:ln>
                  <a:noFill/>
                </a:ln>
                <a:solidFill>
                  <a:srgbClr val="203B6A"/>
                </a:solidFill>
                <a:effectLst/>
                <a:uLnTx/>
                <a:uFillTx/>
                <a:latin typeface="Segoe UI"/>
                <a:ea typeface="+mn-ea"/>
                <a:cs typeface="+mn-cs"/>
              </a:endParaRPr>
            </a:p>
          </p:txBody>
        </p:sp>
        <p:sp>
          <p:nvSpPr>
            <p:cNvPr id="366" name="Google Shape;366;p53"/>
            <p:cNvSpPr txBox="1"/>
            <p:nvPr/>
          </p:nvSpPr>
          <p:spPr>
            <a:xfrm>
              <a:off x="412010" y="1265462"/>
              <a:ext cx="2781531" cy="477054"/>
            </a:xfrm>
            <a:prstGeom prst="rect">
              <a:avLst/>
            </a:prstGeom>
            <a:no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200" b="0" i="0" u="none" strike="noStrike" kern="1200" cap="none" spc="0" normalizeH="0" baseline="0" noProof="0">
                  <a:ln>
                    <a:noFill/>
                  </a:ln>
                  <a:solidFill>
                    <a:srgbClr val="0070C0"/>
                  </a:solidFill>
                  <a:effectLst/>
                  <a:uLnTx/>
                  <a:uFillTx/>
                  <a:latin typeface="Quattrocento Sans"/>
                  <a:ea typeface="Quattrocento Sans"/>
                  <a:cs typeface="Quattrocento Sans"/>
                  <a:sym typeface="Quattrocento Sans"/>
                </a:rPr>
                <a:t>Students </a:t>
              </a:r>
              <a:r>
                <a:rPr kumimoji="0" lang="en" sz="1200" b="1" i="0" u="none" strike="noStrike" kern="1200" cap="none" spc="0" normalizeH="0" baseline="0" noProof="0">
                  <a:ln>
                    <a:noFill/>
                  </a:ln>
                  <a:solidFill>
                    <a:srgbClr val="0070C0"/>
                  </a:solidFill>
                  <a:effectLst/>
                  <a:uLnTx/>
                  <a:uFillTx/>
                  <a:latin typeface="Quattrocento Sans"/>
                  <a:ea typeface="Quattrocento Sans"/>
                  <a:cs typeface="Quattrocento Sans"/>
                  <a:sym typeface="Quattrocento Sans"/>
                </a:rPr>
                <a:t>learn about </a:t>
              </a:r>
              <a:r>
                <a:rPr kumimoji="0" lang="en" sz="1200" b="0" i="0" u="none" strike="noStrike" kern="1200" cap="none" spc="0" normalizeH="0" baseline="0" noProof="0">
                  <a:ln>
                    <a:noFill/>
                  </a:ln>
                  <a:solidFill>
                    <a:srgbClr val="0070C0"/>
                  </a:solidFill>
                  <a:effectLst/>
                  <a:uLnTx/>
                  <a:uFillTx/>
                  <a:latin typeface="Quattrocento Sans"/>
                  <a:ea typeface="Quattrocento Sans"/>
                  <a:cs typeface="Quattrocento Sans"/>
                  <a:sym typeface="Quattrocento Sans"/>
                </a:rPr>
                <a:t>the world of work, including its broad range of industries and occupations: </a:t>
              </a:r>
              <a:endParaRPr kumimoji="0" sz="1467" b="0" i="0" u="none" strike="noStrike" kern="1200" cap="none" spc="0" normalizeH="0" baseline="0" noProof="0">
                <a:ln>
                  <a:noFill/>
                </a:ln>
                <a:solidFill>
                  <a:srgbClr val="203B6A"/>
                </a:solidFill>
                <a:effectLst/>
                <a:uLnTx/>
                <a:uFillTx/>
                <a:latin typeface="Segoe UI"/>
                <a:ea typeface="+mn-ea"/>
                <a:cs typeface="+mn-cs"/>
              </a:endParaRPr>
            </a:p>
          </p:txBody>
        </p:sp>
        <p:sp>
          <p:nvSpPr>
            <p:cNvPr id="367" name="Google Shape;367;p53"/>
            <p:cNvSpPr/>
            <p:nvPr/>
          </p:nvSpPr>
          <p:spPr>
            <a:xfrm>
              <a:off x="178096" y="961962"/>
              <a:ext cx="2895600" cy="2362200"/>
            </a:xfrm>
            <a:prstGeom prst="rect">
              <a:avLst/>
            </a:prstGeom>
            <a:noFill/>
            <a:ln w="12700" cap="flat" cmpd="sng">
              <a:solidFill>
                <a:srgbClr val="172B4D"/>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white"/>
                </a:solidFill>
                <a:effectLst/>
                <a:uLnTx/>
                <a:uFillTx/>
                <a:latin typeface="Quattrocento Sans"/>
                <a:ea typeface="Quattrocento Sans"/>
                <a:cs typeface="Quattrocento Sans"/>
                <a:sym typeface="Quattrocento Sans"/>
              </a:endParaRPr>
            </a:p>
          </p:txBody>
        </p:sp>
      </p:grpSp>
      <p:grpSp>
        <p:nvGrpSpPr>
          <p:cNvPr id="368" name="Google Shape;368;p53" descr="career immersion"/>
          <p:cNvGrpSpPr/>
          <p:nvPr/>
        </p:nvGrpSpPr>
        <p:grpSpPr>
          <a:xfrm>
            <a:off x="7312515" y="2475852"/>
            <a:ext cx="2792533" cy="3224303"/>
            <a:chOff x="6302083" y="1227501"/>
            <a:chExt cx="2792534" cy="3224302"/>
          </a:xfrm>
        </p:grpSpPr>
        <p:sp>
          <p:nvSpPr>
            <p:cNvPr id="369" name="Google Shape;369;p53"/>
            <p:cNvSpPr txBox="1"/>
            <p:nvPr/>
          </p:nvSpPr>
          <p:spPr>
            <a:xfrm>
              <a:off x="6455026" y="1227501"/>
              <a:ext cx="2350144" cy="338554"/>
            </a:xfrm>
            <a:prstGeom prst="rect">
              <a:avLst/>
            </a:prstGeom>
            <a:solidFill>
              <a:srgbClr val="F4B081"/>
            </a:solid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600" b="1" i="0" u="none" strike="noStrike" kern="1200" cap="none" spc="0" normalizeH="0" baseline="0" noProof="0" dirty="0">
                  <a:ln>
                    <a:noFill/>
                  </a:ln>
                  <a:solidFill>
                    <a:srgbClr val="203B6A"/>
                  </a:solidFill>
                  <a:effectLst/>
                  <a:uLnTx/>
                  <a:uFillTx/>
                  <a:latin typeface="Quattrocento Sans"/>
                  <a:ea typeface="Quattrocento Sans"/>
                  <a:cs typeface="Quattrocento Sans"/>
                  <a:sym typeface="Quattrocento Sans"/>
                </a:rPr>
                <a:t>CAREER IMMERSION</a:t>
              </a:r>
              <a:endParaRPr kumimoji="0" sz="1467" b="0" i="0" u="none" strike="noStrike" kern="1200" cap="none" spc="0" normalizeH="0" baseline="0" noProof="0" dirty="0">
                <a:ln>
                  <a:noFill/>
                </a:ln>
                <a:solidFill>
                  <a:srgbClr val="203B6A"/>
                </a:solidFill>
                <a:effectLst/>
                <a:uLnTx/>
                <a:uFillTx/>
                <a:latin typeface="Segoe UI"/>
                <a:ea typeface="+mn-ea"/>
                <a:cs typeface="+mn-cs"/>
              </a:endParaRPr>
            </a:p>
          </p:txBody>
        </p:sp>
        <p:sp>
          <p:nvSpPr>
            <p:cNvPr id="370" name="Google Shape;370;p53"/>
            <p:cNvSpPr txBox="1"/>
            <p:nvPr/>
          </p:nvSpPr>
          <p:spPr>
            <a:xfrm>
              <a:off x="6508515" y="2438400"/>
              <a:ext cx="2563800" cy="1815882"/>
            </a:xfrm>
            <a:prstGeom prst="rect">
              <a:avLst/>
            </a:prstGeom>
            <a:noFill/>
            <a:ln>
              <a:noFill/>
            </a:ln>
          </p:spPr>
          <p:txBody>
            <a:bodyPr spcFirstLastPara="1" wrap="square" lIns="91433" tIns="45700" rIns="91433" bIns="45700" anchor="t" anchorCtr="0">
              <a:noAutofit/>
            </a:bodyPr>
            <a:lstStyle/>
            <a:p>
              <a:pPr marL="0" marR="0" lvl="0" indent="-93131" algn="l" defTabSz="914400" rtl="0" eaLnBrk="1" fontAlgn="auto" latinLnBrk="0" hangingPunct="1">
                <a:lnSpc>
                  <a:spcPct val="100000"/>
                </a:lnSpc>
                <a:spcBef>
                  <a:spcPts val="0"/>
                </a:spcBef>
                <a:spcAft>
                  <a:spcPts val="0"/>
                </a:spcAft>
                <a:buClr>
                  <a:srgbClr val="203B6A"/>
                </a:buClr>
                <a:buSzPts val="1100"/>
                <a:buFont typeface="Noto Sans Symbols"/>
                <a:buChar char="★"/>
                <a:tabLst/>
                <a:defRPr/>
              </a:pPr>
              <a:r>
                <a:rPr kumimoji="0" lang="en" sz="1467" b="0" i="0" u="none" strike="noStrike" kern="1200" cap="none" spc="0" normalizeH="0" baseline="0" noProof="0">
                  <a:ln>
                    <a:noFill/>
                  </a:ln>
                  <a:solidFill>
                    <a:srgbClr val="203B6A"/>
                  </a:solidFill>
                  <a:effectLst/>
                  <a:uLnTx/>
                  <a:uFillTx/>
                  <a:latin typeface="Quattrocento Sans"/>
                  <a:ea typeface="Quattrocento Sans"/>
                  <a:cs typeface="Quattrocento Sans"/>
                  <a:sym typeface="Quattrocento Sans"/>
                </a:rPr>
                <a:t> Internships</a:t>
              </a:r>
              <a:endParaRPr kumimoji="0" sz="1467" b="0" i="0" u="none" strike="noStrike" kern="1200" cap="none" spc="0" normalizeH="0" baseline="0" noProof="0">
                <a:ln>
                  <a:noFill/>
                </a:ln>
                <a:solidFill>
                  <a:srgbClr val="203B6A"/>
                </a:solidFill>
                <a:effectLst/>
                <a:uLnTx/>
                <a:uFillTx/>
                <a:latin typeface="Segoe UI"/>
                <a:ea typeface="+mn-ea"/>
                <a:cs typeface="+mn-cs"/>
              </a:endParaRPr>
            </a:p>
            <a:p>
              <a:pPr marL="0" marR="0" lvl="0" indent="-93131" algn="l" defTabSz="914400" rtl="0" eaLnBrk="1" fontAlgn="auto" latinLnBrk="0" hangingPunct="1">
                <a:lnSpc>
                  <a:spcPct val="100000"/>
                </a:lnSpc>
                <a:spcBef>
                  <a:spcPts val="0"/>
                </a:spcBef>
                <a:spcAft>
                  <a:spcPts val="0"/>
                </a:spcAft>
                <a:buClr>
                  <a:srgbClr val="203B6A"/>
                </a:buClr>
                <a:buSzPts val="1100"/>
                <a:buFont typeface="Noto Sans Symbols"/>
                <a:buChar char="★"/>
                <a:tabLst/>
                <a:defRPr/>
              </a:pPr>
              <a:r>
                <a:rPr kumimoji="0" lang="en" sz="1467" b="0" i="0" u="none" strike="noStrike" kern="1200" cap="none" spc="0" normalizeH="0" baseline="0" noProof="0">
                  <a:ln>
                    <a:noFill/>
                  </a:ln>
                  <a:solidFill>
                    <a:srgbClr val="203B6A"/>
                  </a:solidFill>
                  <a:effectLst/>
                  <a:uLnTx/>
                  <a:uFillTx/>
                  <a:latin typeface="Quattrocento Sans"/>
                  <a:ea typeface="Quattrocento Sans"/>
                  <a:cs typeface="Quattrocento Sans"/>
                  <a:sym typeface="Quattrocento Sans"/>
                </a:rPr>
                <a:t> Capstone Projects</a:t>
              </a:r>
              <a:endParaRPr kumimoji="0" sz="1467" b="0" i="0" u="none" strike="noStrike" kern="1200" cap="none" spc="0" normalizeH="0" baseline="0" noProof="0">
                <a:ln>
                  <a:noFill/>
                </a:ln>
                <a:solidFill>
                  <a:srgbClr val="203B6A"/>
                </a:solidFill>
                <a:effectLst/>
                <a:uLnTx/>
                <a:uFillTx/>
                <a:latin typeface="Segoe UI"/>
                <a:ea typeface="+mn-ea"/>
                <a:cs typeface="+mn-cs"/>
              </a:endParaRPr>
            </a:p>
            <a:p>
              <a:pPr marL="0" marR="0" lvl="0" indent="-93131" algn="l" defTabSz="914400" rtl="0" eaLnBrk="1" fontAlgn="auto" latinLnBrk="0" hangingPunct="1">
                <a:lnSpc>
                  <a:spcPct val="100000"/>
                </a:lnSpc>
                <a:spcBef>
                  <a:spcPts val="0"/>
                </a:spcBef>
                <a:spcAft>
                  <a:spcPts val="0"/>
                </a:spcAft>
                <a:buClr>
                  <a:srgbClr val="203B6A"/>
                </a:buClr>
                <a:buSzPts val="1100"/>
                <a:buFont typeface="Noto Sans Symbols"/>
                <a:buChar char="★"/>
                <a:tabLst/>
                <a:defRPr/>
              </a:pPr>
              <a:r>
                <a:rPr kumimoji="0" lang="en" sz="1467" b="0" i="0" u="none" strike="noStrike" kern="1200" cap="none" spc="0" normalizeH="0" baseline="0" noProof="0">
                  <a:ln>
                    <a:noFill/>
                  </a:ln>
                  <a:solidFill>
                    <a:srgbClr val="203B6A"/>
                  </a:solidFill>
                  <a:effectLst/>
                  <a:uLnTx/>
                  <a:uFillTx/>
                  <a:latin typeface="Quattrocento Sans"/>
                  <a:ea typeface="Quattrocento Sans"/>
                  <a:cs typeface="Quattrocento Sans"/>
                  <a:sym typeface="Quattrocento Sans"/>
                </a:rPr>
                <a:t> Entrepreneurial Enterprise</a:t>
              </a:r>
              <a:endParaRPr kumimoji="0" sz="1467" b="0" i="0" u="none" strike="noStrike" kern="1200" cap="none" spc="0" normalizeH="0" baseline="0" noProof="0">
                <a:ln>
                  <a:noFill/>
                </a:ln>
                <a:solidFill>
                  <a:srgbClr val="203B6A"/>
                </a:solidFill>
                <a:effectLst/>
                <a:uLnTx/>
                <a:uFillTx/>
                <a:latin typeface="Segoe UI"/>
                <a:ea typeface="+mn-ea"/>
                <a:cs typeface="+mn-cs"/>
              </a:endParaRPr>
            </a:p>
            <a:p>
              <a:pPr marL="0" marR="0" lvl="0" indent="-93131" algn="l" defTabSz="914400" rtl="0" eaLnBrk="1" fontAlgn="auto" latinLnBrk="0" hangingPunct="1">
                <a:lnSpc>
                  <a:spcPct val="100000"/>
                </a:lnSpc>
                <a:spcBef>
                  <a:spcPts val="0"/>
                </a:spcBef>
                <a:spcAft>
                  <a:spcPts val="0"/>
                </a:spcAft>
                <a:buClr>
                  <a:srgbClr val="203B6A"/>
                </a:buClr>
                <a:buSzPts val="1100"/>
                <a:buFont typeface="Noto Sans Symbols"/>
                <a:buChar char="★"/>
                <a:tabLst/>
                <a:defRPr/>
              </a:pPr>
              <a:r>
                <a:rPr kumimoji="0" lang="en" sz="1467" b="0" i="0" u="none" strike="noStrike" kern="1200" cap="none" spc="0" normalizeH="0" baseline="0" noProof="0">
                  <a:ln>
                    <a:noFill/>
                  </a:ln>
                  <a:solidFill>
                    <a:srgbClr val="203B6A"/>
                  </a:solidFill>
                  <a:effectLst/>
                  <a:uLnTx/>
                  <a:uFillTx/>
                  <a:latin typeface="Quattrocento Sans"/>
                  <a:ea typeface="Quattrocento Sans"/>
                  <a:cs typeface="Quattrocento Sans"/>
                  <a:sym typeface="Quattrocento Sans"/>
                </a:rPr>
                <a:t> Clinical Experiences</a:t>
              </a:r>
              <a:endParaRPr kumimoji="0" sz="1467" b="0" i="0" u="none" strike="noStrike" kern="1200" cap="none" spc="0" normalizeH="0" baseline="0" noProof="0">
                <a:ln>
                  <a:noFill/>
                </a:ln>
                <a:solidFill>
                  <a:srgbClr val="203B6A"/>
                </a:solidFill>
                <a:effectLst/>
                <a:uLnTx/>
                <a:uFillTx/>
                <a:latin typeface="Segoe UI"/>
                <a:ea typeface="+mn-ea"/>
                <a:cs typeface="+mn-cs"/>
              </a:endParaRPr>
            </a:p>
            <a:p>
              <a:pPr marL="0" marR="0" lvl="0" indent="-93131" algn="l" defTabSz="914400" rtl="0" eaLnBrk="1" fontAlgn="auto" latinLnBrk="0" hangingPunct="1">
                <a:lnSpc>
                  <a:spcPct val="100000"/>
                </a:lnSpc>
                <a:spcBef>
                  <a:spcPts val="0"/>
                </a:spcBef>
                <a:spcAft>
                  <a:spcPts val="0"/>
                </a:spcAft>
                <a:buClr>
                  <a:srgbClr val="203B6A"/>
                </a:buClr>
                <a:buSzPts val="1100"/>
                <a:buFont typeface="Noto Sans Symbols"/>
                <a:buChar char="★"/>
                <a:tabLst/>
                <a:defRPr/>
              </a:pPr>
              <a:r>
                <a:rPr kumimoji="0" lang="en" sz="1467" b="0" i="0" u="none" strike="noStrike" kern="1200" cap="none" spc="0" normalizeH="0" baseline="0" noProof="0">
                  <a:ln>
                    <a:noFill/>
                  </a:ln>
                  <a:solidFill>
                    <a:srgbClr val="203B6A"/>
                  </a:solidFill>
                  <a:effectLst/>
                  <a:uLnTx/>
                  <a:uFillTx/>
                  <a:latin typeface="Quattrocento Sans"/>
                  <a:ea typeface="Quattrocento Sans"/>
                  <a:cs typeface="Quattrocento Sans"/>
                  <a:sym typeface="Quattrocento Sans"/>
                </a:rPr>
                <a:t> Part-Time Employment</a:t>
              </a:r>
              <a:endParaRPr kumimoji="0" sz="1467" b="0" i="0" u="none" strike="noStrike" kern="1200" cap="none" spc="0" normalizeH="0" baseline="0" noProof="0">
                <a:ln>
                  <a:noFill/>
                </a:ln>
                <a:solidFill>
                  <a:srgbClr val="203B6A"/>
                </a:solidFill>
                <a:effectLst/>
                <a:uLnTx/>
                <a:uFillTx/>
                <a:latin typeface="Segoe UI"/>
                <a:ea typeface="+mn-ea"/>
                <a:cs typeface="+mn-cs"/>
              </a:endParaRPr>
            </a:p>
            <a:p>
              <a:pPr marL="0" marR="0" lvl="0" indent="-93131" algn="l" defTabSz="914400" rtl="0" eaLnBrk="1" fontAlgn="auto" latinLnBrk="0" hangingPunct="1">
                <a:lnSpc>
                  <a:spcPct val="100000"/>
                </a:lnSpc>
                <a:spcBef>
                  <a:spcPts val="0"/>
                </a:spcBef>
                <a:spcAft>
                  <a:spcPts val="0"/>
                </a:spcAft>
                <a:buClr>
                  <a:srgbClr val="203B6A"/>
                </a:buClr>
                <a:buSzPts val="1100"/>
                <a:buFont typeface="Noto Sans Symbols"/>
                <a:buChar char="★"/>
                <a:tabLst/>
                <a:defRPr/>
              </a:pPr>
              <a:r>
                <a:rPr kumimoji="0" lang="en" sz="1467" b="0" i="0" u="none" strike="noStrike" kern="1200" cap="none" spc="0" normalizeH="0" baseline="0" noProof="0">
                  <a:ln>
                    <a:noFill/>
                  </a:ln>
                  <a:solidFill>
                    <a:srgbClr val="203B6A"/>
                  </a:solidFill>
                  <a:effectLst/>
                  <a:uLnTx/>
                  <a:uFillTx/>
                  <a:latin typeface="Quattrocento Sans"/>
                  <a:ea typeface="Quattrocento Sans"/>
                  <a:cs typeface="Quattrocento Sans"/>
                  <a:sym typeface="Quattrocento Sans"/>
                </a:rPr>
                <a:t> CVTE Cooperative </a:t>
              </a:r>
              <a:endParaRPr kumimoji="0" sz="1467" b="0" i="0" u="none" strike="noStrike" kern="1200" cap="none" spc="0" normalizeH="0" baseline="0" noProof="0">
                <a:ln>
                  <a:noFill/>
                </a:ln>
                <a:solidFill>
                  <a:srgbClr val="203B6A"/>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467" b="0" i="0" u="none" strike="noStrike" kern="1200" cap="none" spc="0" normalizeH="0" baseline="0" noProof="0">
                  <a:ln>
                    <a:noFill/>
                  </a:ln>
                  <a:solidFill>
                    <a:srgbClr val="203B6A"/>
                  </a:solidFill>
                  <a:effectLst/>
                  <a:uLnTx/>
                  <a:uFillTx/>
                  <a:latin typeface="Quattrocento Sans"/>
                  <a:ea typeface="Quattrocento Sans"/>
                  <a:cs typeface="Quattrocento Sans"/>
                  <a:sym typeface="Quattrocento Sans"/>
                </a:rPr>
                <a:t>     Education</a:t>
              </a:r>
              <a:endParaRPr kumimoji="0" sz="1467" b="0" i="0" u="none" strike="noStrike" kern="1200" cap="none" spc="0" normalizeH="0" baseline="0" noProof="0">
                <a:ln>
                  <a:noFill/>
                </a:ln>
                <a:solidFill>
                  <a:srgbClr val="203B6A"/>
                </a:solidFill>
                <a:effectLst/>
                <a:uLnTx/>
                <a:uFillTx/>
                <a:latin typeface="Segoe UI"/>
                <a:ea typeface="+mn-ea"/>
                <a:cs typeface="+mn-cs"/>
              </a:endParaRPr>
            </a:p>
            <a:p>
              <a:pPr marL="0" marR="0" lvl="0" indent="-93131" algn="l" defTabSz="914400" rtl="0" eaLnBrk="1" fontAlgn="auto" latinLnBrk="0" hangingPunct="1">
                <a:lnSpc>
                  <a:spcPct val="100000"/>
                </a:lnSpc>
                <a:spcBef>
                  <a:spcPts val="0"/>
                </a:spcBef>
                <a:spcAft>
                  <a:spcPts val="0"/>
                </a:spcAft>
                <a:buClr>
                  <a:srgbClr val="203B6A"/>
                </a:buClr>
                <a:buSzPts val="1100"/>
                <a:buFont typeface="Noto Sans Symbols"/>
                <a:buChar char="★"/>
                <a:tabLst/>
                <a:defRPr/>
              </a:pPr>
              <a:r>
                <a:rPr kumimoji="0" lang="en" sz="1467" b="0" i="0" u="none" strike="noStrike" kern="1200" cap="none" spc="0" normalizeH="0" baseline="0" noProof="0">
                  <a:ln>
                    <a:noFill/>
                  </a:ln>
                  <a:solidFill>
                    <a:srgbClr val="203B6A"/>
                  </a:solidFill>
                  <a:effectLst/>
                  <a:uLnTx/>
                  <a:uFillTx/>
                  <a:latin typeface="Quattrocento Sans"/>
                  <a:ea typeface="Quattrocento Sans"/>
                  <a:cs typeface="Quattrocento Sans"/>
                  <a:sym typeface="Quattrocento Sans"/>
                </a:rPr>
                <a:t> Apprenticeship</a:t>
              </a:r>
              <a:endParaRPr kumimoji="0" sz="1467" b="0" i="0" u="none" strike="noStrike" kern="1200" cap="none" spc="0" normalizeH="0" baseline="0" noProof="0">
                <a:ln>
                  <a:noFill/>
                </a:ln>
                <a:solidFill>
                  <a:srgbClr val="203B6A"/>
                </a:solidFill>
                <a:effectLst/>
                <a:uLnTx/>
                <a:uFillTx/>
                <a:latin typeface="Segoe UI"/>
                <a:ea typeface="+mn-ea"/>
                <a:cs typeface="+mn-cs"/>
              </a:endParaRPr>
            </a:p>
          </p:txBody>
        </p:sp>
        <p:sp>
          <p:nvSpPr>
            <p:cNvPr id="371" name="Google Shape;371;p53"/>
            <p:cNvSpPr txBox="1"/>
            <p:nvPr/>
          </p:nvSpPr>
          <p:spPr>
            <a:xfrm>
              <a:off x="6302083" y="1549510"/>
              <a:ext cx="2792534" cy="861774"/>
            </a:xfrm>
            <a:prstGeom prst="rect">
              <a:avLst/>
            </a:prstGeom>
            <a:no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200" b="0" i="0" u="none" strike="noStrike" kern="1200" cap="none" spc="0" normalizeH="0" baseline="0" noProof="0" dirty="0">
                  <a:ln>
                    <a:noFill/>
                  </a:ln>
                  <a:solidFill>
                    <a:srgbClr val="0070C0"/>
                  </a:solidFill>
                  <a:effectLst/>
                  <a:uLnTx/>
                  <a:uFillTx/>
                  <a:latin typeface="Quattrocento Sans"/>
                  <a:ea typeface="Quattrocento Sans"/>
                  <a:cs typeface="Quattrocento Sans"/>
                  <a:sym typeface="Quattrocento Sans"/>
                </a:rPr>
                <a:t>Students </a:t>
              </a:r>
              <a:r>
                <a:rPr kumimoji="0" lang="en" sz="1200" b="1" i="0" u="none" strike="noStrike" kern="1200" cap="none" spc="0" normalizeH="0" baseline="0" noProof="0" dirty="0">
                  <a:ln>
                    <a:noFill/>
                  </a:ln>
                  <a:solidFill>
                    <a:srgbClr val="0070C0"/>
                  </a:solidFill>
                  <a:effectLst/>
                  <a:uLnTx/>
                  <a:uFillTx/>
                  <a:latin typeface="Quattrocento Sans"/>
                  <a:ea typeface="Quattrocento Sans"/>
                  <a:cs typeface="Quattrocento Sans"/>
                  <a:sym typeface="Quattrocento Sans"/>
                </a:rPr>
                <a:t>engage in </a:t>
              </a:r>
              <a:r>
                <a:rPr kumimoji="0" lang="en" sz="1200" b="0" i="0" u="none" strike="noStrike" kern="1200" cap="none" spc="0" normalizeH="0" baseline="0" noProof="0" dirty="0">
                  <a:ln>
                    <a:noFill/>
                  </a:ln>
                  <a:solidFill>
                    <a:srgbClr val="0070C0"/>
                  </a:solidFill>
                  <a:effectLst/>
                  <a:uLnTx/>
                  <a:uFillTx/>
                  <a:latin typeface="Quattrocento Sans"/>
                  <a:ea typeface="Quattrocento Sans"/>
                  <a:cs typeface="Quattrocento Sans"/>
                  <a:sym typeface="Quattrocento Sans"/>
                </a:rPr>
                <a:t>immersive work experiences that prepare them for choices about post secondary education and careers</a:t>
              </a:r>
              <a:r>
                <a:rPr kumimoji="0" lang="en" sz="1467" b="0" i="0" u="none" strike="noStrike" kern="1200" cap="none" spc="0" normalizeH="0" baseline="0" noProof="0" dirty="0">
                  <a:ln>
                    <a:noFill/>
                  </a:ln>
                  <a:solidFill>
                    <a:srgbClr val="0070C0"/>
                  </a:solidFill>
                  <a:effectLst/>
                  <a:uLnTx/>
                  <a:uFillTx/>
                  <a:latin typeface="Quattrocento Sans"/>
                  <a:ea typeface="Quattrocento Sans"/>
                  <a:cs typeface="Quattrocento Sans"/>
                  <a:sym typeface="Quattrocento Sans"/>
                </a:rPr>
                <a:t>:</a:t>
              </a:r>
              <a:endParaRPr kumimoji="0" sz="1467" b="0" i="0" u="none" strike="noStrike" kern="1200" cap="none" spc="0" normalizeH="0" baseline="0" noProof="0" dirty="0">
                <a:ln>
                  <a:noFill/>
                </a:ln>
                <a:solidFill>
                  <a:srgbClr val="203B6A"/>
                </a:solidFill>
                <a:effectLst/>
                <a:uLnTx/>
                <a:uFillTx/>
                <a:latin typeface="Segoe UI"/>
                <a:ea typeface="+mn-ea"/>
                <a:cs typeface="+mn-cs"/>
              </a:endParaRPr>
            </a:p>
          </p:txBody>
        </p:sp>
        <p:sp>
          <p:nvSpPr>
            <p:cNvPr id="372" name="Google Shape;372;p53"/>
            <p:cNvSpPr/>
            <p:nvPr/>
          </p:nvSpPr>
          <p:spPr>
            <a:xfrm>
              <a:off x="6351902" y="1251403"/>
              <a:ext cx="2667000" cy="3200400"/>
            </a:xfrm>
            <a:prstGeom prst="rect">
              <a:avLst/>
            </a:prstGeom>
            <a:noFill/>
            <a:ln w="12700" cap="flat" cmpd="sng">
              <a:solidFill>
                <a:srgbClr val="172B4D"/>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white"/>
                </a:solidFill>
                <a:effectLst/>
                <a:uLnTx/>
                <a:uFillTx/>
                <a:latin typeface="Quattrocento Sans"/>
                <a:ea typeface="Quattrocento Sans"/>
                <a:cs typeface="Quattrocento Sans"/>
                <a:sym typeface="Quattrocento Sans"/>
              </a:endParaRPr>
            </a:p>
          </p:txBody>
        </p:sp>
      </p:grpSp>
      <p:grpSp>
        <p:nvGrpSpPr>
          <p:cNvPr id="373" name="Google Shape;373;p53" descr="career exploration"/>
          <p:cNvGrpSpPr/>
          <p:nvPr/>
        </p:nvGrpSpPr>
        <p:grpSpPr>
          <a:xfrm>
            <a:off x="4316586" y="2494388"/>
            <a:ext cx="2795597" cy="3200400"/>
            <a:chOff x="3136972" y="981206"/>
            <a:chExt cx="2795598" cy="3124200"/>
          </a:xfrm>
        </p:grpSpPr>
        <p:sp>
          <p:nvSpPr>
            <p:cNvPr id="374" name="Google Shape;374;p53"/>
            <p:cNvSpPr txBox="1"/>
            <p:nvPr/>
          </p:nvSpPr>
          <p:spPr>
            <a:xfrm>
              <a:off x="3136972" y="981206"/>
              <a:ext cx="2786282" cy="330493"/>
            </a:xfrm>
            <a:prstGeom prst="rect">
              <a:avLst/>
            </a:prstGeom>
            <a:solidFill>
              <a:srgbClr val="F4B081"/>
            </a:solid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600" b="1" i="0" u="none" strike="noStrike" kern="1200" cap="none" spc="0" normalizeH="0" baseline="0" noProof="0">
                  <a:ln>
                    <a:noFill/>
                  </a:ln>
                  <a:solidFill>
                    <a:srgbClr val="203B6A"/>
                  </a:solidFill>
                  <a:effectLst/>
                  <a:uLnTx/>
                  <a:uFillTx/>
                  <a:latin typeface="Quattrocento Sans"/>
                  <a:ea typeface="Quattrocento Sans"/>
                  <a:cs typeface="Quattrocento Sans"/>
                  <a:sym typeface="Quattrocento Sans"/>
                </a:rPr>
                <a:t>   CAREER EXPLORATION</a:t>
              </a:r>
              <a:endParaRPr kumimoji="0" sz="1467" b="0" i="0" u="none" strike="noStrike" kern="1200" cap="none" spc="0" normalizeH="0" baseline="0" noProof="0">
                <a:ln>
                  <a:noFill/>
                </a:ln>
                <a:solidFill>
                  <a:srgbClr val="203B6A"/>
                </a:solidFill>
                <a:effectLst/>
                <a:uLnTx/>
                <a:uFillTx/>
                <a:latin typeface="Segoe UI"/>
                <a:ea typeface="+mn-ea"/>
                <a:cs typeface="+mn-cs"/>
              </a:endParaRPr>
            </a:p>
          </p:txBody>
        </p:sp>
        <p:sp>
          <p:nvSpPr>
            <p:cNvPr id="375" name="Google Shape;375;p53"/>
            <p:cNvSpPr txBox="1"/>
            <p:nvPr/>
          </p:nvSpPr>
          <p:spPr>
            <a:xfrm>
              <a:off x="3257671" y="1277050"/>
              <a:ext cx="2674899" cy="630942"/>
            </a:xfrm>
            <a:prstGeom prst="rect">
              <a:avLst/>
            </a:prstGeom>
            <a:no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200" b="0" i="0" u="none" strike="noStrike" kern="1200" cap="none" spc="0" normalizeH="0" baseline="0" noProof="0">
                  <a:ln>
                    <a:noFill/>
                  </a:ln>
                  <a:solidFill>
                    <a:srgbClr val="0070C0"/>
                  </a:solidFill>
                  <a:effectLst/>
                  <a:uLnTx/>
                  <a:uFillTx/>
                  <a:latin typeface="Quattrocento Sans"/>
                  <a:ea typeface="Quattrocento Sans"/>
                  <a:cs typeface="Quattrocento Sans"/>
                  <a:sym typeface="Quattrocento Sans"/>
                </a:rPr>
                <a:t>Students </a:t>
              </a:r>
              <a:r>
                <a:rPr kumimoji="0" lang="en" sz="1200" b="1" i="0" u="none" strike="noStrike" kern="1200" cap="none" spc="0" normalizeH="0" baseline="0" noProof="0">
                  <a:ln>
                    <a:noFill/>
                  </a:ln>
                  <a:solidFill>
                    <a:srgbClr val="0070C0"/>
                  </a:solidFill>
                  <a:effectLst/>
                  <a:uLnTx/>
                  <a:uFillTx/>
                  <a:latin typeface="Quattrocento Sans"/>
                  <a:ea typeface="Quattrocento Sans"/>
                  <a:cs typeface="Quattrocento Sans"/>
                  <a:sym typeface="Quattrocento Sans"/>
                </a:rPr>
                <a:t>learn through </a:t>
              </a:r>
              <a:r>
                <a:rPr kumimoji="0" lang="en" sz="1200" b="0" i="0" u="none" strike="noStrike" kern="1200" cap="none" spc="0" normalizeH="0" baseline="0" noProof="0">
                  <a:ln>
                    <a:noFill/>
                  </a:ln>
                  <a:solidFill>
                    <a:srgbClr val="0070C0"/>
                  </a:solidFill>
                  <a:effectLst/>
                  <a:uLnTx/>
                  <a:uFillTx/>
                  <a:latin typeface="Quattrocento Sans"/>
                  <a:ea typeface="Quattrocento Sans"/>
                  <a:cs typeface="Quattrocento Sans"/>
                  <a:sym typeface="Quattrocento Sans"/>
                </a:rPr>
                <a:t>activities and work experiences that help them explore career options. </a:t>
              </a:r>
              <a:endParaRPr kumimoji="0" sz="1467" b="0" i="0" u="none" strike="noStrike" kern="1200" cap="none" spc="0" normalizeH="0" baseline="0" noProof="0">
                <a:ln>
                  <a:noFill/>
                </a:ln>
                <a:solidFill>
                  <a:srgbClr val="203B6A"/>
                </a:solidFill>
                <a:effectLst/>
                <a:uLnTx/>
                <a:uFillTx/>
                <a:latin typeface="Segoe UI"/>
                <a:ea typeface="+mn-ea"/>
                <a:cs typeface="+mn-cs"/>
              </a:endParaRPr>
            </a:p>
          </p:txBody>
        </p:sp>
        <p:sp>
          <p:nvSpPr>
            <p:cNvPr id="376" name="Google Shape;376;p53"/>
            <p:cNvSpPr txBox="1"/>
            <p:nvPr/>
          </p:nvSpPr>
          <p:spPr>
            <a:xfrm>
              <a:off x="3360793" y="1825181"/>
              <a:ext cx="2468653" cy="2280224"/>
            </a:xfrm>
            <a:prstGeom prst="rect">
              <a:avLst/>
            </a:prstGeom>
            <a:noFill/>
            <a:ln>
              <a:noFill/>
            </a:ln>
          </p:spPr>
          <p:txBody>
            <a:bodyPr spcFirstLastPara="1" wrap="square" lIns="91433" tIns="45700" rIns="91433" bIns="45700" anchor="t" anchorCtr="0">
              <a:noAutofit/>
            </a:bodyPr>
            <a:lstStyle/>
            <a:p>
              <a:pPr marL="0" marR="0" lvl="0" indent="-93131" algn="l" defTabSz="914400" rtl="0" eaLnBrk="1" fontAlgn="auto" latinLnBrk="0" hangingPunct="1">
                <a:lnSpc>
                  <a:spcPct val="100000"/>
                </a:lnSpc>
                <a:spcBef>
                  <a:spcPts val="0"/>
                </a:spcBef>
                <a:spcAft>
                  <a:spcPts val="0"/>
                </a:spcAft>
                <a:buClr>
                  <a:srgbClr val="203B6A"/>
                </a:buClr>
                <a:buSzPts val="1100"/>
                <a:buFont typeface="Noto Sans Symbols"/>
                <a:buChar char="★"/>
                <a:tabLst/>
                <a:defRPr/>
              </a:pPr>
              <a:r>
                <a:rPr kumimoji="0" lang="en" sz="1467" b="0" i="0" u="none" strike="noStrike" kern="1200" cap="none" spc="0" normalizeH="0" baseline="0" noProof="0" dirty="0">
                  <a:ln>
                    <a:noFill/>
                  </a:ln>
                  <a:solidFill>
                    <a:srgbClr val="203B6A"/>
                  </a:solidFill>
                  <a:effectLst/>
                  <a:uLnTx/>
                  <a:uFillTx/>
                  <a:latin typeface="Quattrocento Sans"/>
                  <a:ea typeface="Quattrocento Sans"/>
                  <a:cs typeface="Quattrocento Sans"/>
                  <a:sym typeface="Quattrocento Sans"/>
                </a:rPr>
                <a:t> Job Shadowing</a:t>
              </a:r>
              <a:endParaRPr kumimoji="0" sz="1467" b="0" i="0" u="none" strike="noStrike" kern="1200" cap="none" spc="0" normalizeH="0" baseline="0" noProof="0" dirty="0">
                <a:ln>
                  <a:noFill/>
                </a:ln>
                <a:solidFill>
                  <a:srgbClr val="203B6A"/>
                </a:solidFill>
                <a:effectLst/>
                <a:uLnTx/>
                <a:uFillTx/>
                <a:latin typeface="Segoe UI"/>
                <a:ea typeface="+mn-ea"/>
                <a:cs typeface="+mn-cs"/>
              </a:endParaRPr>
            </a:p>
            <a:p>
              <a:pPr marL="0" marR="0" lvl="0" indent="-93131" algn="l" defTabSz="914400" rtl="0" eaLnBrk="1" fontAlgn="auto" latinLnBrk="0" hangingPunct="1">
                <a:lnSpc>
                  <a:spcPct val="100000"/>
                </a:lnSpc>
                <a:spcBef>
                  <a:spcPts val="0"/>
                </a:spcBef>
                <a:spcAft>
                  <a:spcPts val="0"/>
                </a:spcAft>
                <a:buClr>
                  <a:srgbClr val="203B6A"/>
                </a:buClr>
                <a:buSzPts val="1100"/>
                <a:buFont typeface="Noto Sans Symbols"/>
                <a:buChar char="★"/>
                <a:tabLst/>
                <a:defRPr/>
              </a:pPr>
              <a:r>
                <a:rPr kumimoji="0" lang="en" sz="1467" b="0" i="0" u="none" strike="noStrike" kern="1200" cap="none" spc="0" normalizeH="0" baseline="0" noProof="0" dirty="0">
                  <a:ln>
                    <a:noFill/>
                  </a:ln>
                  <a:solidFill>
                    <a:srgbClr val="203B6A"/>
                  </a:solidFill>
                  <a:effectLst/>
                  <a:uLnTx/>
                  <a:uFillTx/>
                  <a:latin typeface="Quattrocento Sans"/>
                  <a:ea typeface="Quattrocento Sans"/>
                  <a:cs typeface="Quattrocento Sans"/>
                  <a:sym typeface="Quattrocento Sans"/>
                </a:rPr>
                <a:t> Job Rotation</a:t>
              </a:r>
              <a:endParaRPr kumimoji="0" sz="1467" b="0" i="0" u="none" strike="noStrike" kern="1200" cap="none" spc="0" normalizeH="0" baseline="0" noProof="0" dirty="0">
                <a:ln>
                  <a:noFill/>
                </a:ln>
                <a:solidFill>
                  <a:srgbClr val="203B6A"/>
                </a:solidFill>
                <a:effectLst/>
                <a:uLnTx/>
                <a:uFillTx/>
                <a:latin typeface="Segoe UI"/>
                <a:ea typeface="+mn-ea"/>
                <a:cs typeface="+mn-cs"/>
              </a:endParaRPr>
            </a:p>
            <a:p>
              <a:pPr marL="0" marR="0" lvl="0" indent="-93131" algn="l" defTabSz="914400" rtl="0" eaLnBrk="1" fontAlgn="auto" latinLnBrk="0" hangingPunct="1">
                <a:lnSpc>
                  <a:spcPct val="100000"/>
                </a:lnSpc>
                <a:spcBef>
                  <a:spcPts val="0"/>
                </a:spcBef>
                <a:spcAft>
                  <a:spcPts val="0"/>
                </a:spcAft>
                <a:buClr>
                  <a:srgbClr val="203B6A"/>
                </a:buClr>
                <a:buSzPts val="1100"/>
                <a:buFont typeface="Noto Sans Symbols"/>
                <a:buChar char="★"/>
                <a:tabLst/>
                <a:defRPr/>
              </a:pPr>
              <a:r>
                <a:rPr kumimoji="0" lang="en" sz="1467" b="0" i="0" u="none" strike="noStrike" kern="1200" cap="none" spc="0" normalizeH="0" baseline="0" noProof="0" dirty="0">
                  <a:ln>
                    <a:noFill/>
                  </a:ln>
                  <a:solidFill>
                    <a:srgbClr val="203B6A"/>
                  </a:solidFill>
                  <a:effectLst/>
                  <a:uLnTx/>
                  <a:uFillTx/>
                  <a:latin typeface="Quattrocento Sans"/>
                  <a:ea typeface="Quattrocento Sans"/>
                  <a:cs typeface="Quattrocento Sans"/>
                  <a:sym typeface="Quattrocento Sans"/>
                </a:rPr>
                <a:t> Informational Interviews</a:t>
              </a:r>
              <a:endParaRPr kumimoji="0" sz="1467" b="0" i="0" u="none" strike="noStrike" kern="1200" cap="none" spc="0" normalizeH="0" baseline="0" noProof="0" dirty="0">
                <a:ln>
                  <a:noFill/>
                </a:ln>
                <a:solidFill>
                  <a:srgbClr val="203B6A"/>
                </a:solidFill>
                <a:effectLst/>
                <a:uLnTx/>
                <a:uFillTx/>
                <a:latin typeface="Segoe UI"/>
                <a:ea typeface="+mn-ea"/>
                <a:cs typeface="+mn-cs"/>
              </a:endParaRPr>
            </a:p>
            <a:p>
              <a:pPr marL="0" marR="0" lvl="0" indent="-93131" algn="l" defTabSz="914400" rtl="0" eaLnBrk="1" fontAlgn="auto" latinLnBrk="0" hangingPunct="1">
                <a:lnSpc>
                  <a:spcPct val="100000"/>
                </a:lnSpc>
                <a:spcBef>
                  <a:spcPts val="0"/>
                </a:spcBef>
                <a:spcAft>
                  <a:spcPts val="0"/>
                </a:spcAft>
                <a:buClr>
                  <a:srgbClr val="203B6A"/>
                </a:buClr>
                <a:buSzPts val="1100"/>
                <a:buFont typeface="Noto Sans Symbols"/>
                <a:buChar char="★"/>
                <a:tabLst/>
                <a:defRPr/>
              </a:pPr>
              <a:r>
                <a:rPr kumimoji="0" lang="en" sz="1467" b="0" i="0" u="none" strike="noStrike" kern="1200" cap="none" spc="0" normalizeH="0" baseline="0" noProof="0" dirty="0">
                  <a:ln>
                    <a:noFill/>
                  </a:ln>
                  <a:solidFill>
                    <a:srgbClr val="203B6A"/>
                  </a:solidFill>
                  <a:effectLst/>
                  <a:uLnTx/>
                  <a:uFillTx/>
                  <a:latin typeface="Quattrocento Sans"/>
                  <a:ea typeface="Quattrocento Sans"/>
                  <a:cs typeface="Quattrocento Sans"/>
                  <a:sym typeface="Quattrocento Sans"/>
                </a:rPr>
                <a:t> Job Skills Portfolio</a:t>
              </a:r>
              <a:endParaRPr kumimoji="0" sz="1467" b="0" i="0" u="none" strike="noStrike" kern="1200" cap="none" spc="0" normalizeH="0" baseline="0" noProof="0" dirty="0">
                <a:ln>
                  <a:noFill/>
                </a:ln>
                <a:solidFill>
                  <a:srgbClr val="203B6A"/>
                </a:solidFill>
                <a:effectLst/>
                <a:uLnTx/>
                <a:uFillTx/>
                <a:latin typeface="Segoe UI"/>
                <a:ea typeface="+mn-ea"/>
                <a:cs typeface="+mn-cs"/>
              </a:endParaRPr>
            </a:p>
            <a:p>
              <a:pPr marL="0" marR="0" lvl="0" indent="-93131" algn="l" defTabSz="914400" rtl="0" eaLnBrk="1" fontAlgn="auto" latinLnBrk="0" hangingPunct="1">
                <a:lnSpc>
                  <a:spcPct val="100000"/>
                </a:lnSpc>
                <a:spcBef>
                  <a:spcPts val="0"/>
                </a:spcBef>
                <a:spcAft>
                  <a:spcPts val="0"/>
                </a:spcAft>
                <a:buClr>
                  <a:srgbClr val="203B6A"/>
                </a:buClr>
                <a:buSzPts val="1100"/>
                <a:buFont typeface="Noto Sans Symbols"/>
                <a:buChar char="★"/>
                <a:tabLst/>
                <a:defRPr/>
              </a:pPr>
              <a:r>
                <a:rPr kumimoji="0" lang="en" sz="1467" b="0" i="0" u="none" strike="noStrike" kern="1200" cap="none" spc="0" normalizeH="0" baseline="0" noProof="0" dirty="0">
                  <a:ln>
                    <a:noFill/>
                  </a:ln>
                  <a:solidFill>
                    <a:srgbClr val="203B6A"/>
                  </a:solidFill>
                  <a:effectLst/>
                  <a:uLnTx/>
                  <a:uFillTx/>
                  <a:latin typeface="Quattrocento Sans"/>
                  <a:ea typeface="Quattrocento Sans"/>
                  <a:cs typeface="Quattrocento Sans"/>
                  <a:sym typeface="Quattrocento Sans"/>
                </a:rPr>
                <a:t> Community Service</a:t>
              </a:r>
              <a:endParaRPr kumimoji="0" sz="1467" b="0" i="0" u="none" strike="noStrike" kern="1200" cap="none" spc="0" normalizeH="0" baseline="0" noProof="0" dirty="0">
                <a:ln>
                  <a:noFill/>
                </a:ln>
                <a:solidFill>
                  <a:srgbClr val="203B6A"/>
                </a:solidFill>
                <a:effectLst/>
                <a:uLnTx/>
                <a:uFillTx/>
                <a:latin typeface="Segoe UI"/>
                <a:ea typeface="+mn-ea"/>
                <a:cs typeface="+mn-cs"/>
              </a:endParaRPr>
            </a:p>
            <a:p>
              <a:pPr marL="0" marR="0" lvl="0" indent="-93131" algn="l" defTabSz="914400" rtl="0" eaLnBrk="1" fontAlgn="auto" latinLnBrk="0" hangingPunct="1">
                <a:lnSpc>
                  <a:spcPct val="100000"/>
                </a:lnSpc>
                <a:spcBef>
                  <a:spcPts val="0"/>
                </a:spcBef>
                <a:spcAft>
                  <a:spcPts val="0"/>
                </a:spcAft>
                <a:buClr>
                  <a:srgbClr val="203B6A"/>
                </a:buClr>
                <a:buSzPts val="1100"/>
                <a:buFont typeface="Noto Sans Symbols"/>
                <a:buChar char="★"/>
                <a:tabLst/>
                <a:defRPr/>
              </a:pPr>
              <a:r>
                <a:rPr kumimoji="0" lang="en" sz="1467" b="0" i="0" u="none" strike="noStrike" kern="1200" cap="none" spc="0" normalizeH="0" baseline="0" noProof="0" dirty="0">
                  <a:ln>
                    <a:noFill/>
                  </a:ln>
                  <a:solidFill>
                    <a:srgbClr val="203B6A"/>
                  </a:solidFill>
                  <a:effectLst/>
                  <a:uLnTx/>
                  <a:uFillTx/>
                  <a:latin typeface="Quattrocento Sans"/>
                  <a:ea typeface="Quattrocento Sans"/>
                  <a:cs typeface="Quattrocento Sans"/>
                  <a:sym typeface="Quattrocento Sans"/>
                </a:rPr>
                <a:t> Leadership in Career       Clubs</a:t>
              </a:r>
              <a:endParaRPr kumimoji="0" sz="1467" b="0" i="0" u="none" strike="noStrike" kern="1200" cap="none" spc="0" normalizeH="0" baseline="0" noProof="0" dirty="0">
                <a:ln>
                  <a:noFill/>
                </a:ln>
                <a:solidFill>
                  <a:srgbClr val="203B6A"/>
                </a:solidFill>
                <a:effectLst/>
                <a:uLnTx/>
                <a:uFillTx/>
                <a:latin typeface="Segoe UI"/>
                <a:ea typeface="+mn-ea"/>
                <a:cs typeface="+mn-cs"/>
              </a:endParaRPr>
            </a:p>
            <a:p>
              <a:pPr marL="0" marR="0" lvl="0" indent="-93131" algn="l" defTabSz="914400" rtl="0" eaLnBrk="1" fontAlgn="auto" latinLnBrk="0" hangingPunct="1">
                <a:lnSpc>
                  <a:spcPct val="100000"/>
                </a:lnSpc>
                <a:spcBef>
                  <a:spcPts val="0"/>
                </a:spcBef>
                <a:spcAft>
                  <a:spcPts val="0"/>
                </a:spcAft>
                <a:buClr>
                  <a:srgbClr val="203B6A"/>
                </a:buClr>
                <a:buSzPts val="1100"/>
                <a:buFont typeface="Noto Sans Symbols"/>
                <a:buChar char="★"/>
                <a:tabLst/>
                <a:defRPr/>
              </a:pPr>
              <a:r>
                <a:rPr kumimoji="0" lang="en" sz="1467" b="0" i="0" u="none" strike="noStrike" kern="1200" cap="none" spc="0" normalizeH="0" baseline="0" noProof="0" dirty="0">
                  <a:ln>
                    <a:noFill/>
                  </a:ln>
                  <a:solidFill>
                    <a:srgbClr val="203B6A"/>
                  </a:solidFill>
                  <a:effectLst/>
                  <a:uLnTx/>
                  <a:uFillTx/>
                  <a:latin typeface="Quattrocento Sans"/>
                  <a:ea typeface="Quattrocento Sans"/>
                  <a:cs typeface="Quattrocento Sans"/>
                  <a:sym typeface="Quattrocento Sans"/>
                </a:rPr>
                <a:t> Contextual Learning </a:t>
              </a:r>
              <a:endParaRPr kumimoji="0" sz="1467" b="0" i="0" u="none" strike="noStrike" kern="1200" cap="none" spc="0" normalizeH="0" baseline="0" noProof="0" dirty="0">
                <a:ln>
                  <a:noFill/>
                </a:ln>
                <a:solidFill>
                  <a:srgbClr val="203B6A"/>
                </a:solidFill>
                <a:effectLst/>
                <a:uLnTx/>
                <a:uFillTx/>
                <a:latin typeface="Segoe UI"/>
                <a:ea typeface="+mn-ea"/>
                <a:cs typeface="+mn-cs"/>
              </a:endParaRPr>
            </a:p>
            <a:p>
              <a:pPr marL="0" marR="0" lvl="0" indent="-93131" algn="l" defTabSz="914400" rtl="0" eaLnBrk="1" fontAlgn="auto" latinLnBrk="0" hangingPunct="1">
                <a:lnSpc>
                  <a:spcPct val="100000"/>
                </a:lnSpc>
                <a:spcBef>
                  <a:spcPts val="0"/>
                </a:spcBef>
                <a:spcAft>
                  <a:spcPts val="0"/>
                </a:spcAft>
                <a:buClr>
                  <a:srgbClr val="203B6A"/>
                </a:buClr>
                <a:buSzPts val="1100"/>
                <a:buFont typeface="Noto Sans Symbols"/>
                <a:buChar char="★"/>
                <a:tabLst/>
                <a:defRPr/>
              </a:pPr>
              <a:r>
                <a:rPr kumimoji="0" lang="en" sz="1467" b="0" i="0" u="none" strike="noStrike" kern="1200" cap="none" spc="0" normalizeH="0" baseline="0" noProof="0" dirty="0">
                  <a:ln>
                    <a:noFill/>
                  </a:ln>
                  <a:solidFill>
                    <a:srgbClr val="203B6A"/>
                  </a:solidFill>
                  <a:effectLst/>
                  <a:uLnTx/>
                  <a:uFillTx/>
                  <a:latin typeface="Quattrocento Sans"/>
                  <a:ea typeface="Quattrocento Sans"/>
                  <a:cs typeface="Quattrocento Sans"/>
                  <a:sym typeface="Quattrocento Sans"/>
                </a:rPr>
                <a:t> Labor Market Information</a:t>
              </a:r>
              <a:endParaRPr kumimoji="0" sz="1467" b="0" i="0" u="none" strike="noStrike" kern="1200" cap="none" spc="0" normalizeH="0" baseline="0" noProof="0" dirty="0">
                <a:ln>
                  <a:noFill/>
                </a:ln>
                <a:solidFill>
                  <a:srgbClr val="FF0000"/>
                </a:solidFill>
                <a:effectLst/>
                <a:uLnTx/>
                <a:uFillTx/>
                <a:latin typeface="Quattrocento Sans"/>
                <a:ea typeface="Quattrocento Sans"/>
                <a:cs typeface="Quattrocento Sans"/>
                <a:sym typeface="Quattrocento Sans"/>
              </a:endParaRPr>
            </a:p>
          </p:txBody>
        </p:sp>
        <p:sp>
          <p:nvSpPr>
            <p:cNvPr id="377" name="Google Shape;377;p53"/>
            <p:cNvSpPr/>
            <p:nvPr/>
          </p:nvSpPr>
          <p:spPr>
            <a:xfrm>
              <a:off x="3137803" y="981206"/>
              <a:ext cx="2743200" cy="3124200"/>
            </a:xfrm>
            <a:prstGeom prst="rect">
              <a:avLst/>
            </a:prstGeom>
            <a:noFill/>
            <a:ln w="12700" cap="flat" cmpd="sng">
              <a:solidFill>
                <a:srgbClr val="172B4D"/>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white"/>
                </a:solidFill>
                <a:effectLst/>
                <a:uLnTx/>
                <a:uFillTx/>
                <a:latin typeface="Quattrocento Sans"/>
                <a:ea typeface="Quattrocento Sans"/>
                <a:cs typeface="Quattrocento Sans"/>
                <a:sym typeface="Quattrocento Sans"/>
              </a:endParaRPr>
            </a:p>
          </p:txBody>
        </p:sp>
      </p:grpSp>
      <p:sp>
        <p:nvSpPr>
          <p:cNvPr id="378" name="Google Shape;378;p53"/>
          <p:cNvSpPr txBox="1"/>
          <p:nvPr/>
        </p:nvSpPr>
        <p:spPr>
          <a:xfrm>
            <a:off x="2219121" y="1148404"/>
            <a:ext cx="7267215" cy="954107"/>
          </a:xfrm>
          <a:prstGeom prst="rect">
            <a:avLst/>
          </a:prstGeom>
          <a:no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733" b="0" i="0" u="none" strike="noStrike" kern="1200" cap="none" spc="0" normalizeH="0" baseline="0" noProof="0">
                <a:ln>
                  <a:noFill/>
                </a:ln>
                <a:solidFill>
                  <a:srgbClr val="203B6A"/>
                </a:solidFill>
                <a:effectLst/>
                <a:uLnTx/>
                <a:uFillTx/>
                <a:latin typeface="Segoe UI"/>
                <a:ea typeface="+mn-ea"/>
                <a:cs typeface="+mn-cs"/>
              </a:rPr>
              <a:t>In an exemplary CDE model, students participate in a well-designed sequence of CDE activities that become progressively deeper and more intensive as the students gain skills and maturity. This sequence of CDE activities help students move from the cognitive to the experiential.</a:t>
            </a:r>
            <a:r>
              <a:rPr kumimoji="0" lang="en" sz="1733" b="1" i="1" u="none" strike="noStrike" kern="1200" cap="none" spc="0" normalizeH="0" baseline="0" noProof="0">
                <a:ln>
                  <a:noFill/>
                </a:ln>
                <a:solidFill>
                  <a:srgbClr val="203B6A"/>
                </a:solidFill>
                <a:effectLst/>
                <a:uLnTx/>
                <a:uFillTx/>
                <a:latin typeface="Segoe UI"/>
                <a:ea typeface="+mn-ea"/>
                <a:cs typeface="+mn-cs"/>
              </a:rPr>
              <a:t>.</a:t>
            </a:r>
            <a:endParaRPr kumimoji="0" sz="1733" b="0" i="0" u="none" strike="noStrike" kern="1200" cap="none" spc="0" normalizeH="0" baseline="0" noProof="0">
              <a:ln>
                <a:noFill/>
              </a:ln>
              <a:solidFill>
                <a:srgbClr val="203B6A"/>
              </a:solidFill>
              <a:effectLst/>
              <a:uLnTx/>
              <a:uFillTx/>
              <a:latin typeface="Segoe UI"/>
              <a:ea typeface="+mn-ea"/>
              <a:cs typeface="+mn-cs"/>
            </a:endParaRPr>
          </a:p>
        </p:txBody>
      </p:sp>
      <p:sp>
        <p:nvSpPr>
          <p:cNvPr id="379" name="Google Shape;379;p53"/>
          <p:cNvSpPr txBox="1"/>
          <p:nvPr/>
        </p:nvSpPr>
        <p:spPr>
          <a:xfrm>
            <a:off x="3303722" y="5943509"/>
            <a:ext cx="7410673" cy="307777"/>
          </a:xfrm>
          <a:prstGeom prst="rect">
            <a:avLst/>
          </a:prstGeom>
          <a:no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467" b="1" i="0" u="none" strike="noStrike" kern="1200" cap="none" spc="0" normalizeH="0" baseline="0" noProof="0">
                <a:ln>
                  <a:noFill/>
                </a:ln>
                <a:solidFill>
                  <a:srgbClr val="203B6A"/>
                </a:solidFill>
                <a:effectLst/>
                <a:uLnTx/>
                <a:uFillTx/>
                <a:latin typeface="Quattrocento Sans"/>
                <a:ea typeface="Quattrocento Sans"/>
                <a:cs typeface="Quattrocento Sans"/>
                <a:sym typeface="Quattrocento Sans"/>
              </a:rPr>
              <a:t>CDE is led by Education in partnership with Business/Industry</a:t>
            </a:r>
            <a:endParaRPr kumimoji="0" sz="1467" b="0" i="0" u="none" strike="noStrike" kern="1200" cap="none" spc="0" normalizeH="0" baseline="0" noProof="0">
              <a:ln>
                <a:noFill/>
              </a:ln>
              <a:solidFill>
                <a:srgbClr val="203B6A"/>
              </a:solidFill>
              <a:effectLst/>
              <a:uLnTx/>
              <a:uFillTx/>
              <a:latin typeface="Segoe UI"/>
              <a:ea typeface="+mn-ea"/>
              <a:cs typeface="+mn-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41"/>
          <p:cNvSpPr txBox="1">
            <a:spLocks noGrp="1"/>
          </p:cNvSpPr>
          <p:nvPr>
            <p:ph type="sldNum" idx="12"/>
          </p:nvPr>
        </p:nvSpPr>
        <p:spPr>
          <a:xfrm>
            <a:off x="8610600" y="6356351"/>
            <a:ext cx="2743200" cy="365125"/>
          </a:xfrm>
          <a:prstGeom prst="rect">
            <a:avLst/>
          </a:prstGeom>
          <a:noFill/>
          <a:ln>
            <a:noFill/>
          </a:ln>
        </p:spPr>
        <p:txBody>
          <a:bodyPr spcFirstLastPara="1" vert="horz" wrap="square" lIns="91433" tIns="45700" rIns="91433" bIns="4570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467" b="0" i="0" u="none" strike="noStrike" kern="1200" cap="none" spc="0" normalizeH="0" baseline="0" noProof="0">
                <a:ln>
                  <a:noFill/>
                </a:ln>
                <a:solidFill>
                  <a:srgbClr val="203B6A"/>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sz="1467" b="0" i="0" u="none" strike="noStrike" kern="1200" cap="none" spc="0" normalizeH="0" baseline="0" noProof="0">
              <a:ln>
                <a:noFill/>
              </a:ln>
              <a:solidFill>
                <a:srgbClr val="203B6A"/>
              </a:solidFill>
              <a:effectLst/>
              <a:uLnTx/>
              <a:uFillTx/>
              <a:latin typeface="Segoe UI"/>
              <a:ea typeface="+mn-ea"/>
              <a:cs typeface="+mn-cs"/>
            </a:endParaRPr>
          </a:p>
        </p:txBody>
      </p:sp>
      <p:sp>
        <p:nvSpPr>
          <p:cNvPr id="259" name="Google Shape;259;p41"/>
          <p:cNvSpPr txBox="1">
            <a:spLocks noGrp="1"/>
          </p:cNvSpPr>
          <p:nvPr>
            <p:ph type="title" idx="4294967295"/>
          </p:nvPr>
        </p:nvSpPr>
        <p:spPr>
          <a:xfrm>
            <a:off x="822325" y="263526"/>
            <a:ext cx="11369675" cy="1000125"/>
          </a:xfrm>
          <a:prstGeom prst="rect">
            <a:avLst/>
          </a:prstGeom>
          <a:noFill/>
          <a:ln>
            <a:noFill/>
          </a:ln>
        </p:spPr>
        <p:txBody>
          <a:bodyPr spcFirstLastPara="1" vert="horz" wrap="square" lIns="91433" tIns="45700" rIns="91433" bIns="45700" rtlCol="0" anchor="ctr" anchorCtr="0">
            <a:noAutofit/>
          </a:bodyPr>
          <a:lstStyle/>
          <a:p>
            <a:pPr algn="ctr">
              <a:spcBef>
                <a:spcPts val="0"/>
              </a:spcBef>
              <a:buClr>
                <a:schemeClr val="dk1"/>
              </a:buClr>
              <a:buSzPts val="2700"/>
            </a:pPr>
            <a:r>
              <a:rPr lang="en" sz="3600" b="1">
                <a:latin typeface="Tahoma"/>
                <a:ea typeface="Tahoma"/>
                <a:cs typeface="Tahoma"/>
                <a:sym typeface="Tahoma"/>
              </a:rPr>
              <a:t>MY CAREER AND ACADEMIC PLAN  (MyCAP</a:t>
            </a:r>
            <a:r>
              <a:rPr lang="en" sz="3600" b="1"/>
              <a:t>)</a:t>
            </a:r>
            <a:endParaRPr sz="1467"/>
          </a:p>
        </p:txBody>
      </p:sp>
      <p:grpSp>
        <p:nvGrpSpPr>
          <p:cNvPr id="260" name="Google Shape;260;p41" descr="career and academic plan"/>
          <p:cNvGrpSpPr/>
          <p:nvPr/>
        </p:nvGrpSpPr>
        <p:grpSpPr>
          <a:xfrm>
            <a:off x="2019297" y="1428752"/>
            <a:ext cx="8418328" cy="4772025"/>
            <a:chOff x="28571" y="0"/>
            <a:chExt cx="8418328" cy="4772025"/>
          </a:xfrm>
        </p:grpSpPr>
        <p:sp>
          <p:nvSpPr>
            <p:cNvPr id="261" name="Google Shape;261;p41"/>
            <p:cNvSpPr/>
            <p:nvPr/>
          </p:nvSpPr>
          <p:spPr>
            <a:xfrm>
              <a:off x="28571" y="0"/>
              <a:ext cx="2759845" cy="4772025"/>
            </a:xfrm>
            <a:prstGeom prst="roundRect">
              <a:avLst>
                <a:gd name="adj" fmla="val 10000"/>
              </a:avLst>
            </a:prstGeom>
            <a:solidFill>
              <a:srgbClr val="203B69"/>
            </a:solidFill>
            <a:ln w="12700" cap="flat" cmpd="sng">
              <a:solidFill>
                <a:schemeClr val="lt1"/>
              </a:solidFill>
              <a:prstDash val="solid"/>
              <a:miter lim="800000"/>
              <a:headEnd type="none" w="sm" len="sm"/>
              <a:tailEnd type="none" w="sm" len="sm"/>
            </a:ln>
          </p:spPr>
          <p:txBody>
            <a:bodyPr spcFirstLastPara="1" wrap="square" lIns="91433" tIns="91433" rIns="91433" bIns="914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03B6A"/>
                </a:solidFill>
                <a:effectLst/>
                <a:uLnTx/>
                <a:uFillTx/>
                <a:latin typeface="Segoe UI"/>
                <a:ea typeface="+mn-ea"/>
                <a:cs typeface="+mn-cs"/>
              </a:endParaRPr>
            </a:p>
          </p:txBody>
        </p:sp>
        <p:sp>
          <p:nvSpPr>
            <p:cNvPr id="262" name="Google Shape;262;p41"/>
            <p:cNvSpPr txBox="1"/>
            <p:nvPr/>
          </p:nvSpPr>
          <p:spPr>
            <a:xfrm>
              <a:off x="28571" y="1908810"/>
              <a:ext cx="2759845" cy="1908810"/>
            </a:xfrm>
            <a:prstGeom prst="rect">
              <a:avLst/>
            </a:prstGeom>
            <a:noFill/>
            <a:ln>
              <a:noFill/>
            </a:ln>
          </p:spPr>
          <p:txBody>
            <a:bodyPr spcFirstLastPara="1" wrap="square" lIns="142233" tIns="142233" rIns="142233" bIns="142233" anchor="ctr" anchorCtr="0">
              <a:noAutofit/>
            </a:bodyPr>
            <a:lstStyle/>
            <a:p>
              <a:pPr marL="0" marR="0" lvl="0" indent="0" algn="ctr" defTabSz="914400" rtl="0" eaLnBrk="1" fontAlgn="auto" latinLnBrk="0" hangingPunct="1">
                <a:lnSpc>
                  <a:spcPct val="90000"/>
                </a:lnSpc>
                <a:spcBef>
                  <a:spcPts val="0"/>
                </a:spcBef>
                <a:spcAft>
                  <a:spcPts val="0"/>
                </a:spcAft>
                <a:buClr>
                  <a:prstClr val="white"/>
                </a:buClr>
                <a:buSzPts val="1500"/>
                <a:buFontTx/>
                <a:buNone/>
                <a:tabLst/>
                <a:defRPr/>
              </a:pPr>
              <a:r>
                <a:rPr kumimoji="0" lang="en" sz="2000" b="1" i="0" u="none" strike="noStrike" kern="1200" cap="none" spc="0" normalizeH="0" baseline="0" noProof="0">
                  <a:ln>
                    <a:noFill/>
                  </a:ln>
                  <a:solidFill>
                    <a:prstClr val="white"/>
                  </a:solidFill>
                  <a:effectLst/>
                  <a:uLnTx/>
                  <a:uFillTx/>
                  <a:latin typeface="Arial"/>
                  <a:ea typeface="Arial"/>
                  <a:cs typeface="Arial"/>
                  <a:sym typeface="Arial"/>
                </a:rPr>
                <a:t>DISCOVER:</a:t>
              </a:r>
              <a:endParaRPr kumimoji="0" sz="1467" b="0" i="0" u="none" strike="noStrike" kern="1200" cap="none" spc="0" normalizeH="0" baseline="0" noProof="0">
                <a:ln>
                  <a:noFill/>
                </a:ln>
                <a:solidFill>
                  <a:srgbClr val="203B6A"/>
                </a:solidFill>
                <a:effectLst/>
                <a:uLnTx/>
                <a:uFillTx/>
                <a:latin typeface="Segoe UI"/>
                <a:ea typeface="+mn-ea"/>
                <a:cs typeface="+mn-cs"/>
              </a:endParaRPr>
            </a:p>
            <a:p>
              <a:pPr marL="0" marR="0" lvl="0" indent="0" algn="ctr" defTabSz="914400" rtl="0" eaLnBrk="1" fontAlgn="auto" latinLnBrk="0" hangingPunct="1">
                <a:lnSpc>
                  <a:spcPct val="90000"/>
                </a:lnSpc>
                <a:spcBef>
                  <a:spcPts val="667"/>
                </a:spcBef>
                <a:spcAft>
                  <a:spcPts val="0"/>
                </a:spcAft>
                <a:buClr>
                  <a:prstClr val="white"/>
                </a:buClr>
                <a:buSzPts val="900"/>
                <a:buFontTx/>
                <a:buNone/>
                <a:tabLst/>
                <a:defRPr/>
              </a:pPr>
              <a:r>
                <a:rPr kumimoji="0" lang="en" sz="1200" b="0" i="0" u="none" strike="noStrike" kern="1200" cap="none" spc="0" normalizeH="0" baseline="0" noProof="0">
                  <a:ln>
                    <a:noFill/>
                  </a:ln>
                  <a:solidFill>
                    <a:prstClr val="white"/>
                  </a:solidFill>
                  <a:effectLst/>
                  <a:uLnTx/>
                  <a:uFillTx/>
                  <a:latin typeface="Arial"/>
                  <a:ea typeface="Arial"/>
                  <a:cs typeface="Arial"/>
                  <a:sym typeface="Arial"/>
                </a:rPr>
                <a:t>Skills</a:t>
              </a:r>
              <a:endParaRPr kumimoji="0" sz="1467" b="0" i="0" u="none" strike="noStrike" kern="1200" cap="none" spc="0" normalizeH="0" baseline="0" noProof="0">
                <a:ln>
                  <a:noFill/>
                </a:ln>
                <a:solidFill>
                  <a:srgbClr val="203B6A"/>
                </a:solidFill>
                <a:effectLst/>
                <a:uLnTx/>
                <a:uFillTx/>
                <a:latin typeface="Segoe UI"/>
                <a:ea typeface="+mn-ea"/>
                <a:cs typeface="+mn-cs"/>
              </a:endParaRPr>
            </a:p>
            <a:p>
              <a:pPr marL="0" marR="0" lvl="0" indent="0" algn="ctr" defTabSz="914400" rtl="0" eaLnBrk="1" fontAlgn="auto" latinLnBrk="0" hangingPunct="1">
                <a:lnSpc>
                  <a:spcPct val="90000"/>
                </a:lnSpc>
                <a:spcBef>
                  <a:spcPts val="400"/>
                </a:spcBef>
                <a:spcAft>
                  <a:spcPts val="0"/>
                </a:spcAft>
                <a:buClr>
                  <a:prstClr val="white"/>
                </a:buClr>
                <a:buSzPts val="900"/>
                <a:buFontTx/>
                <a:buNone/>
                <a:tabLst/>
                <a:defRPr/>
              </a:pPr>
              <a:r>
                <a:rPr kumimoji="0" lang="en" sz="1200" b="0" i="0" u="none" strike="noStrike" kern="1200" cap="none" spc="0" normalizeH="0" baseline="0" noProof="0">
                  <a:ln>
                    <a:noFill/>
                  </a:ln>
                  <a:solidFill>
                    <a:prstClr val="white"/>
                  </a:solidFill>
                  <a:effectLst/>
                  <a:uLnTx/>
                  <a:uFillTx/>
                  <a:latin typeface="Arial"/>
                  <a:ea typeface="Arial"/>
                  <a:cs typeface="Arial"/>
                  <a:sym typeface="Arial"/>
                </a:rPr>
                <a:t>Interests</a:t>
              </a:r>
              <a:endParaRPr kumimoji="0" sz="1467" b="0" i="0" u="none" strike="noStrike" kern="1200" cap="none" spc="0" normalizeH="0" baseline="0" noProof="0">
                <a:ln>
                  <a:noFill/>
                </a:ln>
                <a:solidFill>
                  <a:srgbClr val="203B6A"/>
                </a:solidFill>
                <a:effectLst/>
                <a:uLnTx/>
                <a:uFillTx/>
                <a:latin typeface="Segoe UI"/>
                <a:ea typeface="+mn-ea"/>
                <a:cs typeface="+mn-cs"/>
              </a:endParaRPr>
            </a:p>
            <a:p>
              <a:pPr marL="0" marR="0" lvl="0" indent="0" algn="ctr" defTabSz="914400" rtl="0" eaLnBrk="1" fontAlgn="auto" latinLnBrk="0" hangingPunct="1">
                <a:lnSpc>
                  <a:spcPct val="90000"/>
                </a:lnSpc>
                <a:spcBef>
                  <a:spcPts val="400"/>
                </a:spcBef>
                <a:spcAft>
                  <a:spcPts val="0"/>
                </a:spcAft>
                <a:buClr>
                  <a:prstClr val="white"/>
                </a:buClr>
                <a:buSzPts val="900"/>
                <a:buFontTx/>
                <a:buNone/>
                <a:tabLst/>
                <a:defRPr/>
              </a:pPr>
              <a:r>
                <a:rPr kumimoji="0" lang="en" sz="1200" b="0" i="0" u="none" strike="noStrike" kern="1200" cap="none" spc="0" normalizeH="0" baseline="0" noProof="0">
                  <a:ln>
                    <a:noFill/>
                  </a:ln>
                  <a:solidFill>
                    <a:prstClr val="white"/>
                  </a:solidFill>
                  <a:effectLst/>
                  <a:uLnTx/>
                  <a:uFillTx/>
                  <a:latin typeface="Arial"/>
                  <a:ea typeface="Arial"/>
                  <a:cs typeface="Arial"/>
                  <a:sym typeface="Arial"/>
                </a:rPr>
                <a:t>Talents</a:t>
              </a:r>
              <a:endParaRPr kumimoji="0" sz="1467" b="0" i="0" u="none" strike="noStrike" kern="1200" cap="none" spc="0" normalizeH="0" baseline="0" noProof="0">
                <a:ln>
                  <a:noFill/>
                </a:ln>
                <a:solidFill>
                  <a:srgbClr val="203B6A"/>
                </a:solidFill>
                <a:effectLst/>
                <a:uLnTx/>
                <a:uFillTx/>
                <a:latin typeface="Segoe UI"/>
                <a:ea typeface="+mn-ea"/>
                <a:cs typeface="+mn-cs"/>
              </a:endParaRPr>
            </a:p>
            <a:p>
              <a:pPr marL="0" marR="0" lvl="0" indent="0" algn="ctr" defTabSz="914400" rtl="0" eaLnBrk="1" fontAlgn="auto" latinLnBrk="0" hangingPunct="1">
                <a:lnSpc>
                  <a:spcPct val="90000"/>
                </a:lnSpc>
                <a:spcBef>
                  <a:spcPts val="400"/>
                </a:spcBef>
                <a:spcAft>
                  <a:spcPts val="0"/>
                </a:spcAft>
                <a:buClr>
                  <a:prstClr val="white"/>
                </a:buClr>
                <a:buSzPts val="900"/>
                <a:buFontTx/>
                <a:buNone/>
                <a:tabLst/>
                <a:defRPr/>
              </a:pPr>
              <a:r>
                <a:rPr kumimoji="0" lang="en" sz="1200" b="0" i="0" u="none" strike="noStrike" kern="1200" cap="none" spc="0" normalizeH="0" baseline="0" noProof="0">
                  <a:ln>
                    <a:noFill/>
                  </a:ln>
                  <a:solidFill>
                    <a:prstClr val="white"/>
                  </a:solidFill>
                  <a:effectLst/>
                  <a:uLnTx/>
                  <a:uFillTx/>
                  <a:latin typeface="Arial"/>
                  <a:ea typeface="Arial"/>
                  <a:cs typeface="Arial"/>
                  <a:sym typeface="Arial"/>
                </a:rPr>
                <a:t>Strengths </a:t>
              </a:r>
              <a:endParaRPr kumimoji="0" sz="1467" b="0" i="0" u="none" strike="noStrike" kern="1200" cap="none" spc="0" normalizeH="0" baseline="0" noProof="0">
                <a:ln>
                  <a:noFill/>
                </a:ln>
                <a:solidFill>
                  <a:srgbClr val="203B6A"/>
                </a:solidFill>
                <a:effectLst/>
                <a:uLnTx/>
                <a:uFillTx/>
                <a:latin typeface="Segoe UI"/>
                <a:ea typeface="+mn-ea"/>
                <a:cs typeface="+mn-cs"/>
              </a:endParaRPr>
            </a:p>
            <a:p>
              <a:pPr marL="0" marR="0" lvl="0" indent="0" algn="ctr" defTabSz="914400" rtl="0" eaLnBrk="1" fontAlgn="auto" latinLnBrk="0" hangingPunct="1">
                <a:lnSpc>
                  <a:spcPct val="90000"/>
                </a:lnSpc>
                <a:spcBef>
                  <a:spcPts val="400"/>
                </a:spcBef>
                <a:spcAft>
                  <a:spcPts val="0"/>
                </a:spcAft>
                <a:buClr>
                  <a:srgbClr val="203B6A"/>
                </a:buClr>
                <a:buSzPts val="1200"/>
                <a:buFontTx/>
                <a:buNone/>
                <a:tabLst/>
                <a:defRPr/>
              </a:pPr>
              <a:endParaRPr kumimoji="0" sz="16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263" name="Google Shape;263;p41"/>
            <p:cNvSpPr/>
            <p:nvPr/>
          </p:nvSpPr>
          <p:spPr>
            <a:xfrm>
              <a:off x="638926" y="139617"/>
              <a:ext cx="1589084" cy="1589084"/>
            </a:xfrm>
            <a:prstGeom prst="ellipse">
              <a:avLst/>
            </a:prstGeom>
            <a:blipFill rotWithShape="1">
              <a:blip r:embed="rId3" cstate="screen">
                <a:alphaModFix/>
                <a:extLst>
                  <a:ext uri="{28A0092B-C50C-407E-A947-70E740481C1C}">
                    <a14:useLocalDpi xmlns:a14="http://schemas.microsoft.com/office/drawing/2010/main"/>
                  </a:ext>
                </a:extLst>
              </a:blip>
              <a:stretch>
                <a:fillRect/>
              </a:stretch>
            </a:blipFill>
            <a:ln w="12700" cap="flat" cmpd="sng">
              <a:solidFill>
                <a:schemeClr val="lt1"/>
              </a:solidFill>
              <a:prstDash val="solid"/>
              <a:miter lim="800000"/>
              <a:headEnd type="none" w="sm" len="sm"/>
              <a:tailEnd type="none" w="sm" len="sm"/>
            </a:ln>
          </p:spPr>
          <p:txBody>
            <a:bodyPr spcFirstLastPara="1" wrap="square" lIns="91433" tIns="91433" rIns="91433" bIns="914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03B6A"/>
                </a:solidFill>
                <a:effectLst/>
                <a:uLnTx/>
                <a:uFillTx/>
                <a:latin typeface="Segoe UI"/>
                <a:ea typeface="+mn-ea"/>
                <a:cs typeface="+mn-cs"/>
              </a:endParaRPr>
            </a:p>
          </p:txBody>
        </p:sp>
        <p:sp>
          <p:nvSpPr>
            <p:cNvPr id="264" name="Google Shape;264;p41"/>
            <p:cNvSpPr/>
            <p:nvPr/>
          </p:nvSpPr>
          <p:spPr>
            <a:xfrm>
              <a:off x="2844414" y="0"/>
              <a:ext cx="2759845" cy="4772025"/>
            </a:xfrm>
            <a:prstGeom prst="roundRect">
              <a:avLst>
                <a:gd name="adj" fmla="val 10000"/>
              </a:avLst>
            </a:prstGeom>
            <a:solidFill>
              <a:srgbClr val="203B69"/>
            </a:solidFill>
            <a:ln w="12700" cap="flat" cmpd="sng">
              <a:solidFill>
                <a:schemeClr val="lt1"/>
              </a:solidFill>
              <a:prstDash val="solid"/>
              <a:miter lim="800000"/>
              <a:headEnd type="none" w="sm" len="sm"/>
              <a:tailEnd type="none" w="sm" len="sm"/>
            </a:ln>
          </p:spPr>
          <p:txBody>
            <a:bodyPr spcFirstLastPara="1" wrap="square" lIns="91433" tIns="91433" rIns="91433" bIns="914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03B6A"/>
                </a:solidFill>
                <a:effectLst/>
                <a:uLnTx/>
                <a:uFillTx/>
                <a:latin typeface="Segoe UI"/>
                <a:ea typeface="+mn-ea"/>
                <a:cs typeface="+mn-cs"/>
              </a:endParaRPr>
            </a:p>
          </p:txBody>
        </p:sp>
        <p:sp>
          <p:nvSpPr>
            <p:cNvPr id="265" name="Google Shape;265;p41"/>
            <p:cNvSpPr txBox="1"/>
            <p:nvPr/>
          </p:nvSpPr>
          <p:spPr>
            <a:xfrm>
              <a:off x="2844414" y="1908810"/>
              <a:ext cx="2759845" cy="1908810"/>
            </a:xfrm>
            <a:prstGeom prst="rect">
              <a:avLst/>
            </a:prstGeom>
            <a:noFill/>
            <a:ln>
              <a:noFill/>
            </a:ln>
          </p:spPr>
          <p:txBody>
            <a:bodyPr spcFirstLastPara="1" wrap="square" lIns="142233" tIns="142233" rIns="142233" bIns="142233" anchor="ctr" anchorCtr="0">
              <a:noAutofit/>
            </a:bodyPr>
            <a:lstStyle/>
            <a:p>
              <a:pPr marL="0" marR="0" lvl="0" indent="0" algn="ctr" defTabSz="914400" rtl="0" eaLnBrk="1" fontAlgn="auto" latinLnBrk="0" hangingPunct="1">
                <a:lnSpc>
                  <a:spcPct val="90000"/>
                </a:lnSpc>
                <a:spcBef>
                  <a:spcPts val="0"/>
                </a:spcBef>
                <a:spcAft>
                  <a:spcPts val="0"/>
                </a:spcAft>
                <a:buClr>
                  <a:prstClr val="white"/>
                </a:buClr>
                <a:buSzPts val="1500"/>
                <a:buFontTx/>
                <a:buNone/>
                <a:tabLst/>
                <a:defRPr/>
              </a:pPr>
              <a:r>
                <a:rPr kumimoji="0" lang="en" sz="2000" b="1" i="0" u="none" strike="noStrike" kern="1200" cap="none" spc="0" normalizeH="0" baseline="0" noProof="0">
                  <a:ln>
                    <a:noFill/>
                  </a:ln>
                  <a:solidFill>
                    <a:prstClr val="white"/>
                  </a:solidFill>
                  <a:effectLst/>
                  <a:uLnTx/>
                  <a:uFillTx/>
                  <a:latin typeface="Arial"/>
                  <a:ea typeface="Arial"/>
                  <a:cs typeface="Arial"/>
                  <a:sym typeface="Arial"/>
                </a:rPr>
                <a:t>PLAN:</a:t>
              </a:r>
              <a:endParaRPr kumimoji="0" sz="1467" b="0" i="0" u="none" strike="noStrike" kern="1200" cap="none" spc="0" normalizeH="0" baseline="0" noProof="0">
                <a:ln>
                  <a:noFill/>
                </a:ln>
                <a:solidFill>
                  <a:srgbClr val="203B6A"/>
                </a:solidFill>
                <a:effectLst/>
                <a:uLnTx/>
                <a:uFillTx/>
                <a:latin typeface="Segoe UI"/>
                <a:ea typeface="+mn-ea"/>
                <a:cs typeface="+mn-cs"/>
              </a:endParaRPr>
            </a:p>
            <a:p>
              <a:pPr marL="0" marR="0" lvl="0" indent="0" algn="ctr" defTabSz="914400" rtl="0" eaLnBrk="1" fontAlgn="auto" latinLnBrk="0" hangingPunct="1">
                <a:lnSpc>
                  <a:spcPct val="90000"/>
                </a:lnSpc>
                <a:spcBef>
                  <a:spcPts val="667"/>
                </a:spcBef>
                <a:spcAft>
                  <a:spcPts val="0"/>
                </a:spcAft>
                <a:buClr>
                  <a:prstClr val="white"/>
                </a:buClr>
                <a:buSzPts val="900"/>
                <a:buFontTx/>
                <a:buNone/>
                <a:tabLst/>
                <a:defRPr/>
              </a:pPr>
              <a:r>
                <a:rPr kumimoji="0" lang="en" sz="1200" b="0" i="0" u="none" strike="noStrike" kern="1200" cap="none" spc="0" normalizeH="0" baseline="0" noProof="0">
                  <a:ln>
                    <a:noFill/>
                  </a:ln>
                  <a:solidFill>
                    <a:prstClr val="white"/>
                  </a:solidFill>
                  <a:effectLst/>
                  <a:uLnTx/>
                  <a:uFillTx/>
                  <a:latin typeface="Arial"/>
                  <a:ea typeface="Arial"/>
                  <a:cs typeface="Arial"/>
                  <a:sym typeface="Arial"/>
                </a:rPr>
                <a:t>Course-taking</a:t>
              </a:r>
              <a:endParaRPr kumimoji="0" sz="1467" b="0" i="0" u="none" strike="noStrike" kern="1200" cap="none" spc="0" normalizeH="0" baseline="0" noProof="0">
                <a:ln>
                  <a:noFill/>
                </a:ln>
                <a:solidFill>
                  <a:srgbClr val="203B6A"/>
                </a:solidFill>
                <a:effectLst/>
                <a:uLnTx/>
                <a:uFillTx/>
                <a:latin typeface="Segoe UI"/>
                <a:ea typeface="+mn-ea"/>
                <a:cs typeface="+mn-cs"/>
              </a:endParaRPr>
            </a:p>
            <a:p>
              <a:pPr marL="0" marR="0" lvl="0" indent="0" algn="ctr" defTabSz="914400" rtl="0" eaLnBrk="1" fontAlgn="auto" latinLnBrk="0" hangingPunct="1">
                <a:lnSpc>
                  <a:spcPct val="90000"/>
                </a:lnSpc>
                <a:spcBef>
                  <a:spcPts val="400"/>
                </a:spcBef>
                <a:spcAft>
                  <a:spcPts val="0"/>
                </a:spcAft>
                <a:buClr>
                  <a:prstClr val="white"/>
                </a:buClr>
                <a:buSzPts val="900"/>
                <a:buFontTx/>
                <a:buNone/>
                <a:tabLst/>
                <a:defRPr/>
              </a:pPr>
              <a:r>
                <a:rPr kumimoji="0" lang="en" sz="1200" b="0" i="0" u="none" strike="noStrike" kern="1200" cap="none" spc="0" normalizeH="0" baseline="0" noProof="0">
                  <a:ln>
                    <a:noFill/>
                  </a:ln>
                  <a:solidFill>
                    <a:prstClr val="white"/>
                  </a:solidFill>
                  <a:effectLst/>
                  <a:uLnTx/>
                  <a:uFillTx/>
                  <a:latin typeface="Arial"/>
                  <a:ea typeface="Arial"/>
                  <a:cs typeface="Arial"/>
                  <a:sym typeface="Arial"/>
                </a:rPr>
                <a:t>Career Development</a:t>
              </a:r>
              <a:endParaRPr kumimoji="0" sz="1467" b="0" i="0" u="none" strike="noStrike" kern="1200" cap="none" spc="0" normalizeH="0" baseline="0" noProof="0">
                <a:ln>
                  <a:noFill/>
                </a:ln>
                <a:solidFill>
                  <a:srgbClr val="203B6A"/>
                </a:solidFill>
                <a:effectLst/>
                <a:uLnTx/>
                <a:uFillTx/>
                <a:latin typeface="Segoe UI"/>
                <a:ea typeface="+mn-ea"/>
                <a:cs typeface="+mn-cs"/>
              </a:endParaRPr>
            </a:p>
            <a:p>
              <a:pPr marL="0" marR="0" lvl="0" indent="0" algn="ctr" defTabSz="914400" rtl="0" eaLnBrk="1" fontAlgn="auto" latinLnBrk="0" hangingPunct="1">
                <a:lnSpc>
                  <a:spcPct val="90000"/>
                </a:lnSpc>
                <a:spcBef>
                  <a:spcPts val="400"/>
                </a:spcBef>
                <a:spcAft>
                  <a:spcPts val="0"/>
                </a:spcAft>
                <a:buClr>
                  <a:prstClr val="white"/>
                </a:buClr>
                <a:buSzPts val="900"/>
                <a:buFontTx/>
                <a:buNone/>
                <a:tabLst/>
                <a:defRPr/>
              </a:pPr>
              <a:r>
                <a:rPr kumimoji="0" lang="en" sz="1200" b="0" i="0" u="none" strike="noStrike" kern="1200" cap="none" spc="0" normalizeH="0" baseline="0" noProof="0">
                  <a:ln>
                    <a:noFill/>
                  </a:ln>
                  <a:solidFill>
                    <a:prstClr val="white"/>
                  </a:solidFill>
                  <a:effectLst/>
                  <a:uLnTx/>
                  <a:uFillTx/>
                  <a:latin typeface="Arial"/>
                  <a:ea typeface="Arial"/>
                  <a:cs typeface="Arial"/>
                  <a:sym typeface="Arial"/>
                </a:rPr>
                <a:t>Post-secondary options</a:t>
              </a:r>
              <a:endParaRPr kumimoji="0" sz="1467" b="0" i="0" u="none" strike="noStrike" kern="1200" cap="none" spc="0" normalizeH="0" baseline="0" noProof="0">
                <a:ln>
                  <a:noFill/>
                </a:ln>
                <a:solidFill>
                  <a:srgbClr val="203B6A"/>
                </a:solidFill>
                <a:effectLst/>
                <a:uLnTx/>
                <a:uFillTx/>
                <a:latin typeface="Segoe UI"/>
                <a:ea typeface="+mn-ea"/>
                <a:cs typeface="+mn-cs"/>
              </a:endParaRPr>
            </a:p>
            <a:p>
              <a:pPr marL="0" marR="0" lvl="0" indent="0" algn="ctr" defTabSz="914400" rtl="0" eaLnBrk="1" fontAlgn="auto" latinLnBrk="0" hangingPunct="1">
                <a:lnSpc>
                  <a:spcPct val="90000"/>
                </a:lnSpc>
                <a:spcBef>
                  <a:spcPts val="400"/>
                </a:spcBef>
                <a:spcAft>
                  <a:spcPts val="0"/>
                </a:spcAft>
                <a:buClr>
                  <a:srgbClr val="203B6A"/>
                </a:buClr>
                <a:buSzPts val="1200"/>
                <a:buFontTx/>
                <a:buNone/>
                <a:tabLst/>
                <a:defRPr/>
              </a:pPr>
              <a:endParaRPr kumimoji="0" sz="1600" b="1" i="0" u="none" strike="noStrike" kern="1200" cap="none" spc="0" normalizeH="0" baseline="0" noProof="0">
                <a:ln>
                  <a:noFill/>
                </a:ln>
                <a:solidFill>
                  <a:prstClr val="white"/>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533"/>
                </a:spcBef>
                <a:spcAft>
                  <a:spcPts val="0"/>
                </a:spcAft>
                <a:buClr>
                  <a:srgbClr val="203B6A"/>
                </a:buClr>
                <a:buSzPts val="1200"/>
                <a:buFontTx/>
                <a:buNone/>
                <a:tabLst/>
                <a:defRPr/>
              </a:pPr>
              <a:endParaRPr kumimoji="0" sz="16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266" name="Google Shape;266;p41"/>
            <p:cNvSpPr/>
            <p:nvPr/>
          </p:nvSpPr>
          <p:spPr>
            <a:xfrm>
              <a:off x="3498824" y="122359"/>
              <a:ext cx="1589084" cy="1589084"/>
            </a:xfrm>
            <a:prstGeom prst="ellipse">
              <a:avLst/>
            </a:prstGeom>
            <a:blipFill rotWithShape="1">
              <a:blip r:embed="rId4" cstate="screen">
                <a:alphaModFix/>
                <a:extLst>
                  <a:ext uri="{28A0092B-C50C-407E-A947-70E740481C1C}">
                    <a14:useLocalDpi xmlns:a14="http://schemas.microsoft.com/office/drawing/2010/main"/>
                  </a:ext>
                </a:extLst>
              </a:blip>
              <a:stretch>
                <a:fillRect/>
              </a:stretch>
            </a:blipFill>
            <a:ln w="12700" cap="flat" cmpd="sng">
              <a:solidFill>
                <a:schemeClr val="lt1"/>
              </a:solidFill>
              <a:prstDash val="solid"/>
              <a:miter lim="800000"/>
              <a:headEnd type="none" w="sm" len="sm"/>
              <a:tailEnd type="none" w="sm" len="sm"/>
            </a:ln>
          </p:spPr>
          <p:txBody>
            <a:bodyPr spcFirstLastPara="1" wrap="square" lIns="91433" tIns="91433" rIns="91433" bIns="914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03B6A"/>
                </a:solidFill>
                <a:effectLst/>
                <a:uLnTx/>
                <a:uFillTx/>
                <a:latin typeface="Segoe UI"/>
                <a:ea typeface="+mn-ea"/>
                <a:cs typeface="+mn-cs"/>
              </a:endParaRPr>
            </a:p>
          </p:txBody>
        </p:sp>
        <p:sp>
          <p:nvSpPr>
            <p:cNvPr id="267" name="Google Shape;267;p41"/>
            <p:cNvSpPr/>
            <p:nvPr/>
          </p:nvSpPr>
          <p:spPr>
            <a:xfrm>
              <a:off x="5687054" y="0"/>
              <a:ext cx="2759845" cy="4772025"/>
            </a:xfrm>
            <a:prstGeom prst="roundRect">
              <a:avLst>
                <a:gd name="adj" fmla="val 10000"/>
              </a:avLst>
            </a:prstGeom>
            <a:solidFill>
              <a:srgbClr val="203B69"/>
            </a:solidFill>
            <a:ln w="12700" cap="flat" cmpd="sng">
              <a:solidFill>
                <a:schemeClr val="lt1"/>
              </a:solidFill>
              <a:prstDash val="solid"/>
              <a:miter lim="800000"/>
              <a:headEnd type="none" w="sm" len="sm"/>
              <a:tailEnd type="none" w="sm" len="sm"/>
            </a:ln>
          </p:spPr>
          <p:txBody>
            <a:bodyPr spcFirstLastPara="1" wrap="square" lIns="91433" tIns="91433" rIns="91433" bIns="914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03B6A"/>
                </a:solidFill>
                <a:effectLst/>
                <a:uLnTx/>
                <a:uFillTx/>
                <a:latin typeface="Segoe UI"/>
                <a:ea typeface="+mn-ea"/>
                <a:cs typeface="+mn-cs"/>
              </a:endParaRPr>
            </a:p>
          </p:txBody>
        </p:sp>
        <p:sp>
          <p:nvSpPr>
            <p:cNvPr id="268" name="Google Shape;268;p41"/>
            <p:cNvSpPr txBox="1"/>
            <p:nvPr/>
          </p:nvSpPr>
          <p:spPr>
            <a:xfrm>
              <a:off x="5687054" y="1908810"/>
              <a:ext cx="2759845" cy="1908810"/>
            </a:xfrm>
            <a:prstGeom prst="rect">
              <a:avLst/>
            </a:prstGeom>
            <a:noFill/>
            <a:ln>
              <a:noFill/>
            </a:ln>
          </p:spPr>
          <p:txBody>
            <a:bodyPr spcFirstLastPara="1" wrap="square" lIns="142233" tIns="142233" rIns="142233" bIns="142233" anchor="ctr" anchorCtr="0">
              <a:noAutofit/>
            </a:bodyPr>
            <a:lstStyle/>
            <a:p>
              <a:pPr marL="0" marR="0" lvl="0" indent="0" algn="ctr" defTabSz="914400" rtl="0" eaLnBrk="1" fontAlgn="auto" latinLnBrk="0" hangingPunct="1">
                <a:lnSpc>
                  <a:spcPct val="90000"/>
                </a:lnSpc>
                <a:spcBef>
                  <a:spcPts val="0"/>
                </a:spcBef>
                <a:spcAft>
                  <a:spcPts val="0"/>
                </a:spcAft>
                <a:buClr>
                  <a:prstClr val="white"/>
                </a:buClr>
                <a:buSzPts val="1500"/>
                <a:buFontTx/>
                <a:buNone/>
                <a:tabLst/>
                <a:defRPr/>
              </a:pPr>
              <a:r>
                <a:rPr kumimoji="0" lang="en" sz="2000" b="1" i="0" u="none" strike="noStrike" kern="1200" cap="none" spc="0" normalizeH="0" baseline="0" noProof="0">
                  <a:ln>
                    <a:noFill/>
                  </a:ln>
                  <a:solidFill>
                    <a:prstClr val="white"/>
                  </a:solidFill>
                  <a:effectLst/>
                  <a:uLnTx/>
                  <a:uFillTx/>
                  <a:latin typeface="Arial"/>
                  <a:ea typeface="Arial"/>
                  <a:cs typeface="Arial"/>
                  <a:sym typeface="Arial"/>
                </a:rPr>
                <a:t>ACT:</a:t>
              </a:r>
              <a:endParaRPr kumimoji="0" sz="1467" b="0" i="0" u="none" strike="noStrike" kern="1200" cap="none" spc="0" normalizeH="0" baseline="0" noProof="0">
                <a:ln>
                  <a:noFill/>
                </a:ln>
                <a:solidFill>
                  <a:srgbClr val="203B6A"/>
                </a:solidFill>
                <a:effectLst/>
                <a:uLnTx/>
                <a:uFillTx/>
                <a:latin typeface="Segoe UI"/>
                <a:ea typeface="+mn-ea"/>
                <a:cs typeface="+mn-cs"/>
              </a:endParaRPr>
            </a:p>
            <a:p>
              <a:pPr marL="0" marR="0" lvl="0" indent="0" algn="ctr" defTabSz="914400" rtl="0" eaLnBrk="1" fontAlgn="auto" latinLnBrk="0" hangingPunct="1">
                <a:lnSpc>
                  <a:spcPct val="90000"/>
                </a:lnSpc>
                <a:spcBef>
                  <a:spcPts val="667"/>
                </a:spcBef>
                <a:spcAft>
                  <a:spcPts val="0"/>
                </a:spcAft>
                <a:buClr>
                  <a:prstClr val="white"/>
                </a:buClr>
                <a:buSzPts val="900"/>
                <a:buFontTx/>
                <a:buNone/>
                <a:tabLst/>
                <a:defRPr/>
              </a:pPr>
              <a:r>
                <a:rPr kumimoji="0" lang="en" sz="1200" b="0" i="0" u="none" strike="noStrike" kern="1200" cap="none" spc="0" normalizeH="0" baseline="0" noProof="0">
                  <a:ln>
                    <a:noFill/>
                  </a:ln>
                  <a:solidFill>
                    <a:prstClr val="white"/>
                  </a:solidFill>
                  <a:effectLst/>
                  <a:uLnTx/>
                  <a:uFillTx/>
                  <a:latin typeface="Arial"/>
                  <a:ea typeface="Arial"/>
                  <a:cs typeface="Arial"/>
                  <a:sym typeface="Arial"/>
                </a:rPr>
                <a:t>AP, Early College, IP, Contextual Learning experiences</a:t>
              </a:r>
              <a:endParaRPr kumimoji="0" sz="1467" b="0" i="0" u="none" strike="noStrike" kern="1200" cap="none" spc="0" normalizeH="0" baseline="0" noProof="0">
                <a:ln>
                  <a:noFill/>
                </a:ln>
                <a:solidFill>
                  <a:srgbClr val="203B6A"/>
                </a:solidFill>
                <a:effectLst/>
                <a:uLnTx/>
                <a:uFillTx/>
                <a:latin typeface="Segoe UI"/>
                <a:ea typeface="+mn-ea"/>
                <a:cs typeface="+mn-cs"/>
              </a:endParaRPr>
            </a:p>
            <a:p>
              <a:pPr marL="0" marR="0" lvl="0" indent="0" algn="ctr" defTabSz="914400" rtl="0" eaLnBrk="1" fontAlgn="auto" latinLnBrk="0" hangingPunct="1">
                <a:lnSpc>
                  <a:spcPct val="90000"/>
                </a:lnSpc>
                <a:spcBef>
                  <a:spcPts val="400"/>
                </a:spcBef>
                <a:spcAft>
                  <a:spcPts val="0"/>
                </a:spcAft>
                <a:buClr>
                  <a:prstClr val="white"/>
                </a:buClr>
                <a:buSzPts val="900"/>
                <a:buFontTx/>
                <a:buNone/>
                <a:tabLst/>
                <a:defRPr/>
              </a:pPr>
              <a:r>
                <a:rPr kumimoji="0" lang="en" sz="1200" b="0" i="0" u="none" strike="noStrike" kern="1200" cap="none" spc="0" normalizeH="0" baseline="0" noProof="0">
                  <a:ln>
                    <a:noFill/>
                  </a:ln>
                  <a:solidFill>
                    <a:prstClr val="white"/>
                  </a:solidFill>
                  <a:effectLst/>
                  <a:uLnTx/>
                  <a:uFillTx/>
                  <a:latin typeface="Arial"/>
                  <a:ea typeface="Arial"/>
                  <a:cs typeface="Arial"/>
                  <a:sym typeface="Arial"/>
                </a:rPr>
                <a:t>Applications and decision-making</a:t>
              </a:r>
              <a:endParaRPr kumimoji="0" sz="1467" b="0" i="0" u="none" strike="noStrike" kern="1200" cap="none" spc="0" normalizeH="0" baseline="0" noProof="0">
                <a:ln>
                  <a:noFill/>
                </a:ln>
                <a:solidFill>
                  <a:srgbClr val="203B6A"/>
                </a:solidFill>
                <a:effectLst/>
                <a:uLnTx/>
                <a:uFillTx/>
                <a:latin typeface="Segoe UI"/>
                <a:ea typeface="+mn-ea"/>
                <a:cs typeface="+mn-cs"/>
              </a:endParaRPr>
            </a:p>
            <a:p>
              <a:pPr marL="0" marR="0" lvl="0" indent="0" algn="ctr" defTabSz="914400" rtl="0" eaLnBrk="1" fontAlgn="auto" latinLnBrk="0" hangingPunct="1">
                <a:lnSpc>
                  <a:spcPct val="90000"/>
                </a:lnSpc>
                <a:spcBef>
                  <a:spcPts val="400"/>
                </a:spcBef>
                <a:spcAft>
                  <a:spcPts val="0"/>
                </a:spcAft>
                <a:buClr>
                  <a:srgbClr val="203B6A"/>
                </a:buClr>
                <a:buSzPts val="900"/>
                <a:buFontTx/>
                <a:buNone/>
                <a:tabLst/>
                <a:defRPr/>
              </a:pPr>
              <a:endParaRPr kumimoji="0" sz="1200" b="0" i="0" u="none" strike="noStrike" kern="1200" cap="none" spc="0" normalizeH="0" baseline="0" noProof="0">
                <a:ln>
                  <a:noFill/>
                </a:ln>
                <a:solidFill>
                  <a:prstClr val="white"/>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400"/>
                </a:spcBef>
                <a:spcAft>
                  <a:spcPts val="0"/>
                </a:spcAft>
                <a:buClr>
                  <a:srgbClr val="203B6A"/>
                </a:buClr>
                <a:buSzPts val="1200"/>
                <a:buFontTx/>
                <a:buNone/>
                <a:tabLst/>
                <a:defRPr/>
              </a:pPr>
              <a:endParaRPr kumimoji="0" sz="16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269" name="Google Shape;269;p41"/>
            <p:cNvSpPr/>
            <p:nvPr/>
          </p:nvSpPr>
          <p:spPr>
            <a:xfrm>
              <a:off x="6255162" y="122375"/>
              <a:ext cx="1589084" cy="1589084"/>
            </a:xfrm>
            <a:prstGeom prst="ellipse">
              <a:avLst/>
            </a:prstGeom>
            <a:blipFill rotWithShape="1">
              <a:blip r:embed="rId5" cstate="screen">
                <a:alphaModFix/>
                <a:extLst>
                  <a:ext uri="{28A0092B-C50C-407E-A947-70E740481C1C}">
                    <a14:useLocalDpi xmlns:a14="http://schemas.microsoft.com/office/drawing/2010/main"/>
                  </a:ext>
                </a:extLst>
              </a:blip>
              <a:stretch>
                <a:fillRect/>
              </a:stretch>
            </a:blipFill>
            <a:ln w="12700" cap="flat" cmpd="sng">
              <a:solidFill>
                <a:schemeClr val="lt1"/>
              </a:solidFill>
              <a:prstDash val="solid"/>
              <a:miter lim="800000"/>
              <a:headEnd type="none" w="sm" len="sm"/>
              <a:tailEnd type="none" w="sm" len="sm"/>
            </a:ln>
          </p:spPr>
          <p:txBody>
            <a:bodyPr spcFirstLastPara="1" wrap="square" lIns="91433" tIns="91433" rIns="91433" bIns="914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03B6A"/>
                </a:solidFill>
                <a:effectLst/>
                <a:uLnTx/>
                <a:uFillTx/>
                <a:latin typeface="Segoe UI"/>
                <a:ea typeface="+mn-ea"/>
                <a:cs typeface="+mn-cs"/>
              </a:endParaRPr>
            </a:p>
          </p:txBody>
        </p:sp>
        <p:sp>
          <p:nvSpPr>
            <p:cNvPr id="270" name="Google Shape;270;p41"/>
            <p:cNvSpPr/>
            <p:nvPr/>
          </p:nvSpPr>
          <p:spPr>
            <a:xfrm>
              <a:off x="337946" y="3817620"/>
              <a:ext cx="7772780" cy="715803"/>
            </a:xfrm>
            <a:prstGeom prst="leftRightArrow">
              <a:avLst>
                <a:gd name="adj1" fmla="val 50000"/>
                <a:gd name="adj2" fmla="val 50000"/>
              </a:avLst>
            </a:prstGeom>
            <a:solidFill>
              <a:srgbClr val="A9ADB8"/>
            </a:solidFill>
            <a:ln w="12700" cap="flat" cmpd="sng">
              <a:solidFill>
                <a:schemeClr val="lt1"/>
              </a:solidFill>
              <a:prstDash val="solid"/>
              <a:miter lim="800000"/>
              <a:headEnd type="none" w="sm" len="sm"/>
              <a:tailEnd type="none" w="sm" len="sm"/>
            </a:ln>
          </p:spPr>
          <p:txBody>
            <a:bodyPr spcFirstLastPara="1" wrap="square" lIns="91433" tIns="91433" rIns="91433" bIns="914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03B6A"/>
                </a:solidFill>
                <a:effectLst/>
                <a:uLnTx/>
                <a:uFillTx/>
                <a:latin typeface="Segoe UI"/>
                <a:ea typeface="+mn-ea"/>
                <a:cs typeface="+mn-cs"/>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753C9-A6C0-4F55-AD1C-E40A9BC8C7DA}"/>
              </a:ext>
            </a:extLst>
          </p:cNvPr>
          <p:cNvSpPr>
            <a:spLocks noGrp="1"/>
          </p:cNvSpPr>
          <p:nvPr>
            <p:ph type="title"/>
          </p:nvPr>
        </p:nvSpPr>
        <p:spPr/>
        <p:txBody>
          <a:bodyPr/>
          <a:lstStyle/>
          <a:p>
            <a:r>
              <a:rPr lang="en-US" dirty="0"/>
              <a:t>Enroll in a High-Quality Pathway Program </a:t>
            </a:r>
          </a:p>
        </p:txBody>
      </p:sp>
      <p:sp>
        <p:nvSpPr>
          <p:cNvPr id="3" name="Content Placeholder 2">
            <a:extLst>
              <a:ext uri="{FF2B5EF4-FFF2-40B4-BE49-F238E27FC236}">
                <a16:creationId xmlns:a16="http://schemas.microsoft.com/office/drawing/2014/main" id="{F45B4361-5059-4B4E-B087-6C74A5885EE1}"/>
              </a:ext>
            </a:extLst>
          </p:cNvPr>
          <p:cNvSpPr>
            <a:spLocks noGrp="1"/>
          </p:cNvSpPr>
          <p:nvPr>
            <p:ph idx="1"/>
          </p:nvPr>
        </p:nvSpPr>
        <p:spPr>
          <a:xfrm>
            <a:off x="567743" y="1306604"/>
            <a:ext cx="11370972" cy="5049746"/>
          </a:xfrm>
        </p:spPr>
        <p:txBody>
          <a:bodyPr vert="horz" lIns="91440" tIns="45720" rIns="91440" bIns="45720" rtlCol="0" anchor="t">
            <a:noAutofit/>
          </a:bodyPr>
          <a:lstStyle/>
          <a:p>
            <a:pPr marL="0" indent="0">
              <a:buNone/>
            </a:pPr>
            <a:r>
              <a:rPr lang="en-US" sz="2800" b="0" kern="1200" dirty="0">
                <a:solidFill>
                  <a:srgbClr val="000000"/>
                </a:solidFill>
                <a:latin typeface="Segoe UI"/>
                <a:ea typeface="Times New Roman"/>
                <a:cs typeface="Arial"/>
              </a:rPr>
              <a:t>Participation in a designated </a:t>
            </a:r>
            <a:r>
              <a:rPr lang="en-US" sz="2800" dirty="0">
                <a:solidFill>
                  <a:srgbClr val="000000"/>
                </a:solidFill>
                <a:latin typeface="Segoe UI"/>
                <a:ea typeface="Times New Roman"/>
                <a:cs typeface="Arial"/>
              </a:rPr>
              <a:t>pathway contextualizes</a:t>
            </a:r>
            <a:r>
              <a:rPr lang="en-US" sz="2800" b="0" kern="1200" dirty="0">
                <a:solidFill>
                  <a:srgbClr val="000000"/>
                </a:solidFill>
                <a:latin typeface="Segoe UI"/>
                <a:ea typeface="Times New Roman"/>
                <a:cs typeface="Arial"/>
              </a:rPr>
              <a:t> student learning, engages students in their high school experience, and can lead students to opportunities for meaningful careers in the relevant industry sector upon their completion of needed postsecondary education and training.</a:t>
            </a:r>
            <a:r>
              <a:rPr lang="en-US" sz="2800" dirty="0">
                <a:solidFill>
                  <a:srgbClr val="000000"/>
                </a:solidFill>
                <a:latin typeface="Segoe UI"/>
                <a:ea typeface="Times New Roman"/>
                <a:cs typeface="Arial"/>
              </a:rPr>
              <a:t>  </a:t>
            </a:r>
            <a:br>
              <a:rPr lang="en-US" sz="2800" dirty="0">
                <a:solidFill>
                  <a:srgbClr val="000000"/>
                </a:solidFill>
                <a:ea typeface="Times New Roman"/>
                <a:cs typeface="Arial"/>
              </a:rPr>
            </a:br>
            <a:endParaRPr lang="en-US" sz="2800" dirty="0">
              <a:solidFill>
                <a:srgbClr val="000000"/>
              </a:solidFill>
              <a:latin typeface="Segoe UI"/>
              <a:cs typeface="Arial"/>
            </a:endParaRPr>
          </a:p>
          <a:p>
            <a:pPr marL="0" indent="0">
              <a:buNone/>
            </a:pPr>
            <a:r>
              <a:rPr lang="en-US" sz="2800" dirty="0">
                <a:solidFill>
                  <a:srgbClr val="000000"/>
                </a:solidFill>
                <a:latin typeface="Segoe UI"/>
                <a:cs typeface="Arial"/>
              </a:rPr>
              <a:t>Programs in Massachusetts:</a:t>
            </a:r>
          </a:p>
          <a:p>
            <a:pPr marL="457200" indent="-457200"/>
            <a:r>
              <a:rPr lang="en-US" sz="2800" dirty="0">
                <a:solidFill>
                  <a:schemeClr val="tx1"/>
                </a:solidFill>
                <a:latin typeface="Segoe UI"/>
                <a:cs typeface="Segoe UI"/>
                <a:hlinkClick r:id="rId2"/>
              </a:rPr>
              <a:t>Career Vocational and Technical Education (CVTE) Pathways</a:t>
            </a:r>
            <a:endParaRPr lang="en-US" sz="2800" dirty="0">
              <a:solidFill>
                <a:schemeClr val="tx1"/>
              </a:solidFill>
              <a:latin typeface="Segoe UI"/>
              <a:cs typeface="Segoe UI"/>
            </a:endParaRPr>
          </a:p>
          <a:p>
            <a:pPr marL="457200" indent="-457200"/>
            <a:r>
              <a:rPr lang="en-US" sz="2800" dirty="0">
                <a:solidFill>
                  <a:schemeClr val="tx1"/>
                </a:solidFill>
                <a:latin typeface="Segoe UI"/>
                <a:cs typeface="Segoe UI"/>
                <a:hlinkClick r:id="rId3"/>
              </a:rPr>
              <a:t>Innovation Pathways (IP)</a:t>
            </a:r>
            <a:endParaRPr lang="en-US" dirty="0">
              <a:solidFill>
                <a:schemeClr val="tx1"/>
              </a:solidFill>
              <a:latin typeface="Segoe UI"/>
            </a:endParaRPr>
          </a:p>
          <a:p>
            <a:pPr marL="457200" indent="-457200"/>
            <a:r>
              <a:rPr lang="en-US" sz="2800" dirty="0">
                <a:solidFill>
                  <a:schemeClr val="tx1"/>
                </a:solidFill>
                <a:latin typeface="Segoe UI"/>
                <a:cs typeface="Segoe UI"/>
                <a:hlinkClick r:id="rId4"/>
              </a:rPr>
              <a:t>Early College Pathways (EC)</a:t>
            </a:r>
            <a:endParaRPr lang="en-US" dirty="0">
              <a:solidFill>
                <a:schemeClr val="tx1"/>
              </a:solidFill>
              <a:latin typeface="Segoe UI"/>
            </a:endParaRPr>
          </a:p>
          <a:p>
            <a:pPr marL="0" indent="0">
              <a:buNone/>
            </a:pPr>
            <a:endParaRPr lang="en-US" dirty="0"/>
          </a:p>
        </p:txBody>
      </p:sp>
      <p:sp>
        <p:nvSpPr>
          <p:cNvPr id="4" name="Slide Number Placeholder 3">
            <a:extLst>
              <a:ext uri="{FF2B5EF4-FFF2-40B4-BE49-F238E27FC236}">
                <a16:creationId xmlns:a16="http://schemas.microsoft.com/office/drawing/2014/main" id="{15B4FFFF-825A-4729-9E26-882857B3FF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7229C-EC7B-4063-A33B-28A5E87E32ED}" type="slidenum">
              <a:rPr kumimoji="0" lang="zh-CN" altLang="en-US" sz="1200" b="0" i="0" u="none" strike="noStrike" kern="1200" cap="none" spc="0" normalizeH="0" baseline="0" noProof="0" smtClean="0">
                <a:ln>
                  <a:noFill/>
                </a:ln>
                <a:solidFill>
                  <a:srgbClr val="203B6A"/>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srgbClr val="203B6A"/>
              </a:solidFill>
              <a:effectLst/>
              <a:uLnTx/>
              <a:uFillTx/>
              <a:latin typeface="Segoe UI"/>
              <a:ea typeface="+mn-ea"/>
              <a:cs typeface="+mn-cs"/>
            </a:endParaRPr>
          </a:p>
        </p:txBody>
      </p:sp>
    </p:spTree>
    <p:extLst>
      <p:ext uri="{BB962C8B-B14F-4D97-AF65-F5344CB8AC3E}">
        <p14:creationId xmlns:p14="http://schemas.microsoft.com/office/powerpoint/2010/main" val="17747839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7229C-EC7B-4063-A33B-28A5E87E32ED}" type="slidenum">
              <a:rPr kumimoji="0" lang="zh-CN" altLang="en-US" sz="1200" b="0" i="0" u="none" strike="noStrike" kern="1200" cap="none" spc="0" normalizeH="0" baseline="0" noProof="0" smtClean="0">
                <a:ln>
                  <a:noFill/>
                </a:ln>
                <a:solidFill>
                  <a:srgbClr val="203B6A"/>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dirty="0">
              <a:ln>
                <a:noFill/>
              </a:ln>
              <a:solidFill>
                <a:srgbClr val="203B6A"/>
              </a:solidFill>
              <a:effectLst/>
              <a:uLnTx/>
              <a:uFillTx/>
              <a:latin typeface="Segoe UI" panose="020B0502040204020203" pitchFamily="34" charset="0"/>
              <a:ea typeface="+mn-ea"/>
              <a:cs typeface="Segoe UI" panose="020B0502040204020203" pitchFamily="34" charset="0"/>
            </a:endParaRPr>
          </a:p>
        </p:txBody>
      </p:sp>
      <p:sp>
        <p:nvSpPr>
          <p:cNvPr id="5" name="Text Placeholder 4"/>
          <p:cNvSpPr>
            <a:spLocks noGrp="1"/>
          </p:cNvSpPr>
          <p:nvPr>
            <p:ph type="body" idx="1"/>
          </p:nvPr>
        </p:nvSpPr>
        <p:spPr>
          <a:solidFill>
            <a:schemeClr val="accent2">
              <a:lumMod val="75000"/>
            </a:schemeClr>
          </a:solidFill>
        </p:spPr>
        <p:txBody>
          <a:bodyPr/>
          <a:lstStyle/>
          <a:p>
            <a:pPr algn="ctr"/>
            <a:r>
              <a:rPr lang="en-US" dirty="0"/>
              <a:t>High Attendance</a:t>
            </a:r>
          </a:p>
        </p:txBody>
      </p:sp>
      <p:sp>
        <p:nvSpPr>
          <p:cNvPr id="7" name="Text Placeholder 6"/>
          <p:cNvSpPr>
            <a:spLocks noGrp="1"/>
          </p:cNvSpPr>
          <p:nvPr>
            <p:ph type="body" idx="15"/>
          </p:nvPr>
        </p:nvSpPr>
        <p:spPr>
          <a:solidFill>
            <a:schemeClr val="accent2">
              <a:lumMod val="75000"/>
            </a:schemeClr>
          </a:solidFill>
        </p:spPr>
        <p:txBody>
          <a:bodyPr/>
          <a:lstStyle/>
          <a:p>
            <a:pPr algn="ctr"/>
            <a:r>
              <a:rPr lang="en-US" dirty="0"/>
              <a:t>Low Attendance </a:t>
            </a:r>
          </a:p>
        </p:txBody>
      </p:sp>
      <p:sp>
        <p:nvSpPr>
          <p:cNvPr id="2" name="Title 1"/>
          <p:cNvSpPr>
            <a:spLocks noGrp="1"/>
          </p:cNvSpPr>
          <p:nvPr>
            <p:ph type="title"/>
          </p:nvPr>
        </p:nvSpPr>
        <p:spPr/>
        <p:txBody>
          <a:bodyPr/>
          <a:lstStyle/>
          <a:p>
            <a:r>
              <a:rPr lang="en-US" dirty="0"/>
              <a:t>Attendance Matters </a:t>
            </a:r>
          </a:p>
        </p:txBody>
      </p:sp>
      <p:pic>
        <p:nvPicPr>
          <p:cNvPr id="9" name="Content Placeholder 8" descr="95% of students with high attendance graduate in 4 years"/>
          <p:cNvPicPr>
            <a:picLocks noGrp="1" noChangeAspect="1"/>
          </p:cNvPicPr>
          <p:nvPr>
            <p:ph idx="13"/>
          </p:nvPr>
        </p:nvPicPr>
        <p:blipFill rotWithShape="1">
          <a:blip r:embed="rId3" cstate="screen">
            <a:extLst>
              <a:ext uri="{28A0092B-C50C-407E-A947-70E740481C1C}">
                <a14:useLocalDpi xmlns:a14="http://schemas.microsoft.com/office/drawing/2010/main"/>
              </a:ext>
            </a:extLst>
          </a:blip>
          <a:srcRect t="-601"/>
          <a:stretch/>
        </p:blipFill>
        <p:spPr>
          <a:xfrm>
            <a:off x="718438" y="2204738"/>
            <a:ext cx="4886037" cy="3798887"/>
          </a:xfrm>
          <a:prstGeom prst="rect">
            <a:avLst/>
          </a:prstGeom>
        </p:spPr>
      </p:pic>
      <p:pic>
        <p:nvPicPr>
          <p:cNvPr id="10" name="Content Placeholder 9" descr="64% of students with low attendance in tenth grade graduate in four years"/>
          <p:cNvPicPr>
            <a:picLocks noGrp="1" noChangeAspect="1"/>
          </p:cNvPicPr>
          <p:nvPr>
            <p:ph idx="16"/>
          </p:nvPr>
        </p:nvPicPr>
        <p:blipFill>
          <a:blip r:embed="rId4"/>
          <a:stretch>
            <a:fillRect/>
          </a:stretch>
        </p:blipFill>
        <p:spPr>
          <a:xfrm>
            <a:off x="6313714" y="2205038"/>
            <a:ext cx="4880467" cy="3798887"/>
          </a:xfrm>
          <a:prstGeom prst="rect">
            <a:avLst/>
          </a:prstGeom>
        </p:spPr>
      </p:pic>
    </p:spTree>
    <p:extLst>
      <p:ext uri="{BB962C8B-B14F-4D97-AF65-F5344CB8AC3E}">
        <p14:creationId xmlns:p14="http://schemas.microsoft.com/office/powerpoint/2010/main" val="34520172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ailing just one course early in high school brings the risk of not graduating in four years to 36%"/>
          <p:cNvPicPr>
            <a:picLocks noChangeAspect="1"/>
          </p:cNvPicPr>
          <p:nvPr/>
        </p:nvPicPr>
        <p:blipFill>
          <a:blip r:embed="rId3"/>
          <a:stretch>
            <a:fillRect/>
          </a:stretch>
        </p:blipFill>
        <p:spPr>
          <a:xfrm>
            <a:off x="163630" y="317634"/>
            <a:ext cx="11772900" cy="5907024"/>
          </a:xfrm>
          <a:prstGeom prst="rect">
            <a:avLst/>
          </a:prstGeom>
        </p:spPr>
      </p:pic>
      <p:sp>
        <p:nvSpPr>
          <p:cNvPr id="3" name="Title 2">
            <a:extLst>
              <a:ext uri="{FF2B5EF4-FFF2-40B4-BE49-F238E27FC236}">
                <a16:creationId xmlns:a16="http://schemas.microsoft.com/office/drawing/2014/main" id="{381EF423-AEE0-464D-B8DB-E879CB5463B5}"/>
              </a:ext>
            </a:extLst>
          </p:cNvPr>
          <p:cNvSpPr>
            <a:spLocks noGrp="1"/>
          </p:cNvSpPr>
          <p:nvPr>
            <p:ph type="title" idx="4294967295"/>
          </p:nvPr>
        </p:nvSpPr>
        <p:spPr>
          <a:xfrm>
            <a:off x="838200" y="-1325563"/>
            <a:ext cx="10515600" cy="1325563"/>
          </a:xfrm>
        </p:spPr>
        <p:txBody>
          <a:bodyPr vert="horz" lIns="91440" tIns="45720" rIns="91440" bIns="45720" rtlCol="0" anchor="b">
            <a:noAutofit/>
          </a:bodyPr>
          <a:lstStyle/>
          <a:p>
            <a:r>
              <a:rPr lang="en-US" dirty="0"/>
              <a:t>9</a:t>
            </a:r>
            <a:r>
              <a:rPr lang="en-US" baseline="30000" dirty="0"/>
              <a:t>th</a:t>
            </a:r>
            <a:r>
              <a:rPr lang="en-US" dirty="0"/>
              <a:t> grade</a:t>
            </a:r>
          </a:p>
        </p:txBody>
      </p:sp>
    </p:spTree>
    <p:extLst>
      <p:ext uri="{BB962C8B-B14F-4D97-AF65-F5344CB8AC3E}">
        <p14:creationId xmlns:p14="http://schemas.microsoft.com/office/powerpoint/2010/main" val="28043040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3B77A-5A1B-49F7-A249-DD4F296DB3BD}"/>
              </a:ext>
            </a:extLst>
          </p:cNvPr>
          <p:cNvSpPr>
            <a:spLocks noGrp="1"/>
          </p:cNvSpPr>
          <p:nvPr>
            <p:ph type="title"/>
          </p:nvPr>
        </p:nvSpPr>
        <p:spPr/>
        <p:txBody>
          <a:bodyPr/>
          <a:lstStyle/>
          <a:p>
            <a:r>
              <a:rPr lang="en-US" dirty="0"/>
              <a:t>Your Questions</a:t>
            </a:r>
          </a:p>
        </p:txBody>
      </p:sp>
      <p:sp>
        <p:nvSpPr>
          <p:cNvPr id="4" name="Slide Number Placeholder 3">
            <a:extLst>
              <a:ext uri="{FF2B5EF4-FFF2-40B4-BE49-F238E27FC236}">
                <a16:creationId xmlns:a16="http://schemas.microsoft.com/office/drawing/2014/main" id="{B8C71071-B0A6-4DC4-ADC5-2DDD98BB0B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7229C-EC7B-4063-A33B-28A5E87E32ED}" type="slidenum">
              <a:rPr kumimoji="0" lang="zh-CN" altLang="en-US" sz="1200" b="0" i="0" u="none" strike="noStrike" kern="1200" cap="none" spc="0" normalizeH="0" baseline="0" noProof="0" smtClean="0">
                <a:ln>
                  <a:noFill/>
                </a:ln>
                <a:solidFill>
                  <a:srgbClr val="203B6A"/>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dirty="0">
              <a:ln>
                <a:noFill/>
              </a:ln>
              <a:solidFill>
                <a:srgbClr val="203B6A"/>
              </a:solidFill>
              <a:effectLst/>
              <a:uLnTx/>
              <a:uFillTx/>
              <a:latin typeface="Segoe UI"/>
              <a:ea typeface="+mn-ea"/>
              <a:cs typeface="+mn-cs"/>
            </a:endParaRPr>
          </a:p>
        </p:txBody>
      </p:sp>
      <p:pic>
        <p:nvPicPr>
          <p:cNvPr id="10" name="Content Placeholder 9" descr="question marks">
            <a:extLst>
              <a:ext uri="{FF2B5EF4-FFF2-40B4-BE49-F238E27FC236}">
                <a16:creationId xmlns:a16="http://schemas.microsoft.com/office/drawing/2014/main" id="{4637C09E-75C8-4588-9E49-FA8464644126}"/>
              </a:ext>
            </a:extLst>
          </p:cNvPr>
          <p:cNvPicPr>
            <a:picLocks noGrp="1" noChangeAspect="1"/>
          </p:cNvPicPr>
          <p:nvPr>
            <p:ph idx="1"/>
          </p:nvPr>
        </p:nvPicPr>
        <p:blipFill>
          <a:blip r:embed="rId2">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2161034" y="1521673"/>
            <a:ext cx="7869932" cy="4371269"/>
          </a:xfrm>
        </p:spPr>
      </p:pic>
      <p:sp>
        <p:nvSpPr>
          <p:cNvPr id="11" name="TextBox 10">
            <a:extLst>
              <a:ext uri="{FF2B5EF4-FFF2-40B4-BE49-F238E27FC236}">
                <a16:creationId xmlns:a16="http://schemas.microsoft.com/office/drawing/2014/main" id="{7DE74594-6D0A-4565-AEC7-6688553C7665}"/>
              </a:ext>
            </a:extLst>
          </p:cNvPr>
          <p:cNvSpPr txBox="1"/>
          <p:nvPr/>
        </p:nvSpPr>
        <p:spPr>
          <a:xfrm>
            <a:off x="7335441" y="6029261"/>
            <a:ext cx="9522617" cy="1907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03B6A"/>
                </a:solidFill>
                <a:effectLst/>
                <a:uLnTx/>
                <a:uFillTx/>
                <a:latin typeface="Segoe UI"/>
                <a:ea typeface="+mn-ea"/>
                <a:cs typeface="+mn-cs"/>
                <a:hlinkClick r:id="rId3" tooltip="https://blogs.ed.ac.uk/staffpridenetwork/2020/05/01/lgbtq-resources-during-covid-19/"/>
              </a:rPr>
              <a:t>This Photo</a:t>
            </a:r>
            <a:r>
              <a:rPr kumimoji="0" lang="en-US" sz="900" b="0" i="0" u="none" strike="noStrike" kern="1200" cap="none" spc="0" normalizeH="0" baseline="0" noProof="0" dirty="0">
                <a:ln>
                  <a:noFill/>
                </a:ln>
                <a:solidFill>
                  <a:srgbClr val="203B6A"/>
                </a:solidFill>
                <a:effectLst/>
                <a:uLnTx/>
                <a:uFillTx/>
                <a:latin typeface="Segoe UI"/>
                <a:ea typeface="+mn-ea"/>
                <a:cs typeface="+mn-cs"/>
              </a:rPr>
              <a:t> by Unknown Author is licensed under </a:t>
            </a:r>
            <a:r>
              <a:rPr kumimoji="0" lang="en-US" sz="900" b="0" i="0" u="none" strike="noStrike" kern="1200" cap="none" spc="0" normalizeH="0" baseline="0" noProof="0" dirty="0">
                <a:ln>
                  <a:noFill/>
                </a:ln>
                <a:solidFill>
                  <a:srgbClr val="203B6A"/>
                </a:solidFill>
                <a:effectLst/>
                <a:uLnTx/>
                <a:uFillTx/>
                <a:latin typeface="Segoe UI"/>
                <a:ea typeface="+mn-ea"/>
                <a:cs typeface="+mn-cs"/>
                <a:hlinkClick r:id="rId4" tooltip="https://creativecommons.org/licenses/by/3.0/"/>
              </a:rPr>
              <a:t>CC BY</a:t>
            </a:r>
            <a:endParaRPr kumimoji="0" lang="en-US" sz="900" b="0" i="0" u="none" strike="noStrike" kern="1200" cap="none" spc="0" normalizeH="0" baseline="0" noProof="0" dirty="0">
              <a:ln>
                <a:noFill/>
              </a:ln>
              <a:solidFill>
                <a:srgbClr val="203B6A"/>
              </a:solidFill>
              <a:effectLst/>
              <a:uLnTx/>
              <a:uFillTx/>
              <a:latin typeface="Segoe UI"/>
              <a:ea typeface="+mn-ea"/>
              <a:cs typeface="+mn-cs"/>
            </a:endParaRPr>
          </a:p>
        </p:txBody>
      </p:sp>
    </p:spTree>
    <p:extLst>
      <p:ext uri="{BB962C8B-B14F-4D97-AF65-F5344CB8AC3E}">
        <p14:creationId xmlns:p14="http://schemas.microsoft.com/office/powerpoint/2010/main" val="31048120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FB938-1153-4B1D-AA66-2D9C27D5F582}"/>
              </a:ext>
            </a:extLst>
          </p:cNvPr>
          <p:cNvSpPr>
            <a:spLocks noGrp="1"/>
          </p:cNvSpPr>
          <p:nvPr>
            <p:ph type="title"/>
          </p:nvPr>
        </p:nvSpPr>
        <p:spPr/>
        <p:txBody>
          <a:bodyPr/>
          <a:lstStyle/>
          <a:p>
            <a:r>
              <a:rPr lang="en-US" dirty="0"/>
              <a:t>Contact Information</a:t>
            </a:r>
          </a:p>
        </p:txBody>
      </p:sp>
      <p:sp>
        <p:nvSpPr>
          <p:cNvPr id="3" name="Content Placeholder 2">
            <a:extLst>
              <a:ext uri="{FF2B5EF4-FFF2-40B4-BE49-F238E27FC236}">
                <a16:creationId xmlns:a16="http://schemas.microsoft.com/office/drawing/2014/main" id="{6DED24CD-3811-4305-8CC3-7394A616CE33}"/>
              </a:ext>
            </a:extLst>
          </p:cNvPr>
          <p:cNvSpPr>
            <a:spLocks noGrp="1"/>
          </p:cNvSpPr>
          <p:nvPr>
            <p:ph idx="1"/>
          </p:nvPr>
        </p:nvSpPr>
        <p:spPr/>
        <p:txBody>
          <a:bodyPr/>
          <a:lstStyle/>
          <a:p>
            <a:r>
              <a:rPr lang="en-US" dirty="0"/>
              <a:t>David Baird</a:t>
            </a:r>
            <a:br>
              <a:rPr lang="en-US" dirty="0"/>
            </a:br>
            <a:r>
              <a:rPr lang="en-US" dirty="0"/>
              <a:t>LEE Fellow</a:t>
            </a:r>
            <a:br>
              <a:rPr lang="en-US" dirty="0"/>
            </a:br>
            <a:r>
              <a:rPr lang="en-US" dirty="0"/>
              <a:t>Office for College, Career, and Technical Education</a:t>
            </a:r>
            <a:br>
              <a:rPr lang="en-US" dirty="0"/>
            </a:br>
            <a:r>
              <a:rPr lang="en-US" dirty="0">
                <a:hlinkClick r:id="rId2"/>
              </a:rPr>
              <a:t>g.david.baird@mass.gov</a:t>
            </a:r>
            <a:br>
              <a:rPr lang="en-US" dirty="0"/>
            </a:br>
            <a:endParaRPr lang="en-US" dirty="0"/>
          </a:p>
          <a:p>
            <a:r>
              <a:rPr lang="en-US" dirty="0"/>
              <a:t>Jennifer Gwatkin</a:t>
            </a:r>
            <a:br>
              <a:rPr lang="en-US" dirty="0"/>
            </a:br>
            <a:r>
              <a:rPr lang="en-US" dirty="0"/>
              <a:t>Innovation Pathways Lead</a:t>
            </a:r>
            <a:br>
              <a:rPr lang="en-US" dirty="0"/>
            </a:br>
            <a:r>
              <a:rPr lang="en-US" dirty="0"/>
              <a:t>Office for College, Career, and Technical Education</a:t>
            </a:r>
            <a:br>
              <a:rPr lang="en-US" dirty="0"/>
            </a:br>
            <a:r>
              <a:rPr lang="en-US" dirty="0">
                <a:hlinkClick r:id="rId3"/>
              </a:rPr>
              <a:t>jennifer.a.gwatkin@mass.gov</a:t>
            </a:r>
            <a:r>
              <a:rPr lang="en-US" dirty="0"/>
              <a:t> </a:t>
            </a:r>
            <a:br>
              <a:rPr lang="en-US" dirty="0"/>
            </a:br>
            <a:endParaRPr lang="en-US" dirty="0"/>
          </a:p>
        </p:txBody>
      </p:sp>
      <p:sp>
        <p:nvSpPr>
          <p:cNvPr id="4" name="Slide Number Placeholder 3">
            <a:extLst>
              <a:ext uri="{FF2B5EF4-FFF2-40B4-BE49-F238E27FC236}">
                <a16:creationId xmlns:a16="http://schemas.microsoft.com/office/drawing/2014/main" id="{E3533B19-1ABE-4BBD-93D2-BAD99A6D20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7229C-EC7B-4063-A33B-28A5E87E32ED}" type="slidenum">
              <a:rPr kumimoji="0" lang="zh-CN" altLang="en-US" sz="1200" b="0" i="0" u="none" strike="noStrike" kern="1200" cap="none" spc="0" normalizeH="0" baseline="0" noProof="0" smtClean="0">
                <a:ln>
                  <a:noFill/>
                </a:ln>
                <a:solidFill>
                  <a:srgbClr val="203B6A"/>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dirty="0">
              <a:ln>
                <a:noFill/>
              </a:ln>
              <a:solidFill>
                <a:srgbClr val="203B6A"/>
              </a:solidFill>
              <a:effectLst/>
              <a:uLnTx/>
              <a:uFillTx/>
              <a:latin typeface="Segoe UI"/>
              <a:ea typeface="+mn-ea"/>
              <a:cs typeface="+mn-cs"/>
            </a:endParaRPr>
          </a:p>
        </p:txBody>
      </p:sp>
    </p:spTree>
    <p:extLst>
      <p:ext uri="{BB962C8B-B14F-4D97-AF65-F5344CB8AC3E}">
        <p14:creationId xmlns:p14="http://schemas.microsoft.com/office/powerpoint/2010/main" val="9791184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41E35"/>
        </a:solid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title" idx="4294967295"/>
          </p:nvPr>
        </p:nvSpPr>
        <p:spPr>
          <a:xfrm>
            <a:off x="847967" y="952934"/>
            <a:ext cx="10626400" cy="1025946"/>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067" b="1" i="0" u="none" strike="noStrike" kern="0" cap="none" spc="0" normalizeH="0" baseline="0" noProof="0" dirty="0">
                <a:ln>
                  <a:noFill/>
                </a:ln>
                <a:solidFill>
                  <a:srgbClr val="FFFF00"/>
                </a:solidFill>
                <a:effectLst/>
                <a:uLnTx/>
                <a:uFillTx/>
                <a:latin typeface="Georgia"/>
                <a:ea typeface="Georgia"/>
                <a:cs typeface="Georgia"/>
                <a:sym typeface="Georgia"/>
              </a:rPr>
              <a:t>Promoting Literacy at Home</a:t>
            </a:r>
          </a:p>
        </p:txBody>
      </p:sp>
      <p:sp>
        <p:nvSpPr>
          <p:cNvPr id="55" name="Google Shape;55;p13"/>
          <p:cNvSpPr txBox="1"/>
          <p:nvPr/>
        </p:nvSpPr>
        <p:spPr>
          <a:xfrm>
            <a:off x="1795800" y="4184767"/>
            <a:ext cx="8600400" cy="2852344"/>
          </a:xfrm>
          <a:prstGeom prst="rect">
            <a:avLst/>
          </a:prstGeom>
          <a:noFill/>
          <a:ln>
            <a:noFill/>
          </a:ln>
        </p:spPr>
        <p:txBody>
          <a:bodyPr spcFirstLastPara="1" wrap="square" lIns="121900" tIns="121900" rIns="121900" bIns="12190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FFFFFF"/>
              </a:solidFill>
              <a:effectLst/>
              <a:uLnTx/>
              <a:uFillTx/>
              <a:latin typeface="Georgia"/>
              <a:ea typeface="Georgia"/>
              <a:cs typeface="Georgia"/>
              <a:sym typeface="Georgia"/>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667" b="0" i="0" u="none" strike="noStrike" kern="0" cap="none" spc="0" normalizeH="0" baseline="0" noProof="0">
                <a:ln>
                  <a:noFill/>
                </a:ln>
                <a:solidFill>
                  <a:srgbClr val="FFFFFF"/>
                </a:solidFill>
                <a:effectLst/>
                <a:uLnTx/>
                <a:uFillTx/>
                <a:latin typeface="Georgia"/>
                <a:ea typeface="Georgia"/>
                <a:cs typeface="Georgia"/>
                <a:sym typeface="Georgia"/>
              </a:rPr>
              <a:t>Presentation by:</a:t>
            </a:r>
            <a:endParaRPr kumimoji="0" sz="1467" b="0" i="0" u="none" strike="noStrike" kern="0" cap="none" spc="0" normalizeH="0" baseline="0" noProof="0">
              <a:ln>
                <a:noFill/>
              </a:ln>
              <a:solidFill>
                <a:srgbClr val="FFFFFF"/>
              </a:solidFill>
              <a:effectLst/>
              <a:uLnTx/>
              <a:uFillTx/>
              <a:latin typeface="Georgia"/>
              <a:ea typeface="Georgia"/>
              <a:cs typeface="Georgia"/>
              <a:sym typeface="Georgia"/>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467" b="0" i="0" u="none" strike="noStrike" kern="0" cap="none" spc="0" normalizeH="0" baseline="0" noProof="0">
              <a:ln>
                <a:noFill/>
              </a:ln>
              <a:solidFill>
                <a:srgbClr val="FFFFFF"/>
              </a:solidFill>
              <a:effectLst/>
              <a:uLnTx/>
              <a:uFillTx/>
              <a:latin typeface="Georgia"/>
              <a:ea typeface="Georgia"/>
              <a:cs typeface="Georgia"/>
              <a:sym typeface="Georgia"/>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667" b="0" i="0" u="none" strike="noStrike" kern="0" cap="none" spc="0" normalizeH="0" baseline="0" noProof="0">
                <a:ln>
                  <a:noFill/>
                </a:ln>
                <a:solidFill>
                  <a:srgbClr val="B7B7B7"/>
                </a:solidFill>
                <a:effectLst/>
                <a:uLnTx/>
                <a:uFillTx/>
                <a:latin typeface="Georgia"/>
                <a:ea typeface="Georgia"/>
                <a:cs typeface="Georgia"/>
                <a:sym typeface="Georgia"/>
              </a:rPr>
              <a:t>Lena Marecki, ESOL Family Literacy Instructor</a:t>
            </a:r>
            <a:endParaRPr kumimoji="0" sz="2667" b="0" i="0" u="none" strike="noStrike" kern="0" cap="none" spc="0" normalizeH="0" baseline="0" noProof="0">
              <a:ln>
                <a:noFill/>
              </a:ln>
              <a:solidFill>
                <a:srgbClr val="B7B7B7"/>
              </a:solidFill>
              <a:effectLst/>
              <a:uLnTx/>
              <a:uFillTx/>
              <a:latin typeface="Georgia"/>
              <a:ea typeface="Georgia"/>
              <a:cs typeface="Georgia"/>
              <a:sym typeface="Georgia"/>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667" b="0" i="0" u="none" strike="noStrike" kern="0" cap="none" spc="0" normalizeH="0" baseline="0" noProof="0">
                <a:ln>
                  <a:noFill/>
                </a:ln>
                <a:solidFill>
                  <a:srgbClr val="B7B7B7"/>
                </a:solidFill>
                <a:effectLst/>
                <a:uLnTx/>
                <a:uFillTx/>
                <a:latin typeface="Georgia"/>
                <a:ea typeface="Georgia"/>
                <a:cs typeface="Georgia"/>
                <a:sym typeface="Georgia"/>
              </a:rPr>
              <a:t>Jaqueline Portillo, Parent Learner</a:t>
            </a:r>
            <a:endParaRPr kumimoji="0" sz="2667" b="0" i="0" u="none" strike="noStrike" kern="0" cap="none" spc="0" normalizeH="0" baseline="0" noProof="0">
              <a:ln>
                <a:noFill/>
              </a:ln>
              <a:solidFill>
                <a:srgbClr val="B7B7B7"/>
              </a:solidFill>
              <a:effectLst/>
              <a:uLnTx/>
              <a:uFillTx/>
              <a:latin typeface="Georgia"/>
              <a:ea typeface="Georgia"/>
              <a:cs typeface="Georgia"/>
              <a:sym typeface="Georgia"/>
            </a:endParaRPr>
          </a:p>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r>
              <a:rPr kumimoji="0" lang="en" sz="2667" b="0" i="0" u="none" strike="noStrike" kern="0" cap="none" spc="0" normalizeH="0" baseline="0" noProof="0">
                <a:ln>
                  <a:noFill/>
                </a:ln>
                <a:solidFill>
                  <a:srgbClr val="B7B7B7"/>
                </a:solidFill>
                <a:effectLst/>
                <a:uLnTx/>
                <a:uFillTx/>
                <a:latin typeface="Georgia"/>
                <a:ea typeface="Georgia"/>
                <a:cs typeface="Georgia"/>
                <a:sym typeface="Georgia"/>
              </a:rPr>
              <a:t>Barbara Krol-Sinclair, Director</a:t>
            </a:r>
            <a:endParaRPr kumimoji="0" sz="2667" b="0" i="0" u="none" strike="noStrike" kern="0" cap="none" spc="0" normalizeH="0" baseline="0" noProof="0">
              <a:ln>
                <a:noFill/>
              </a:ln>
              <a:solidFill>
                <a:srgbClr val="B7B7B7"/>
              </a:solidFill>
              <a:effectLst/>
              <a:uLnTx/>
              <a:uFillTx/>
              <a:latin typeface="Georgia"/>
              <a:ea typeface="Georgia"/>
              <a:cs typeface="Georgia"/>
              <a:sym typeface="Georgia"/>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B7B7B7"/>
              </a:solidFill>
              <a:effectLst/>
              <a:uLnTx/>
              <a:uFillTx/>
              <a:latin typeface="Georgia"/>
              <a:ea typeface="Georgia"/>
              <a:cs typeface="Georgia"/>
              <a:sym typeface="Georgia"/>
            </a:endParaRPr>
          </a:p>
        </p:txBody>
      </p:sp>
      <p:pic>
        <p:nvPicPr>
          <p:cNvPr id="56" name="Google Shape;56;p13">
            <a:extLst>
              <a:ext uri="{C183D7F6-B498-43B3-948B-1728B52AA6E4}">
                <adec:decorative xmlns:adec="http://schemas.microsoft.com/office/drawing/2017/decorative" val="1"/>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l="970" t="9886" b="5396"/>
          <a:stretch/>
        </p:blipFill>
        <p:spPr>
          <a:xfrm>
            <a:off x="2183767" y="2767767"/>
            <a:ext cx="7954800" cy="132246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41E35"/>
        </a:solidFill>
        <a:effectLst/>
      </p:bgPr>
    </p:bg>
    <p:spTree>
      <p:nvGrpSpPr>
        <p:cNvPr id="1" name="Shape 60"/>
        <p:cNvGrpSpPr/>
        <p:nvPr/>
      </p:nvGrpSpPr>
      <p:grpSpPr>
        <a:xfrm>
          <a:off x="0" y="0"/>
          <a:ext cx="0" cy="0"/>
          <a:chOff x="0" y="0"/>
          <a:chExt cx="0" cy="0"/>
        </a:xfrm>
      </p:grpSpPr>
      <p:sp>
        <p:nvSpPr>
          <p:cNvPr id="61" name="Google Shape;61;p14"/>
          <p:cNvSpPr txBox="1">
            <a:spLocks noGrp="1"/>
          </p:cNvSpPr>
          <p:nvPr>
            <p:ph type="title" idx="4294967295"/>
          </p:nvPr>
        </p:nvSpPr>
        <p:spPr>
          <a:xfrm>
            <a:off x="727200" y="468600"/>
            <a:ext cx="10737600" cy="3159927"/>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400" b="0" i="0" u="none" strike="noStrike" kern="0" cap="none" spc="0" normalizeH="0" baseline="0" noProof="0" dirty="0">
                <a:ln>
                  <a:noFill/>
                </a:ln>
                <a:solidFill>
                  <a:srgbClr val="FFFFFF"/>
                </a:solidFill>
                <a:effectLst/>
                <a:uLnTx/>
                <a:uFillTx/>
                <a:latin typeface="Georgia"/>
                <a:ea typeface="Georgia"/>
                <a:cs typeface="Georgia"/>
                <a:sym typeface="Georgia"/>
              </a:rPr>
              <a:t>Today we will explore how we can increase bilingual literacy at home.</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067" b="0" i="0" u="none" strike="noStrike" kern="0" cap="none" spc="0" normalizeH="0" baseline="0" noProof="0" dirty="0">
              <a:ln>
                <a:noFill/>
              </a:ln>
              <a:solidFill>
                <a:srgbClr val="FFFFFF"/>
              </a:solidFill>
              <a:effectLst/>
              <a:uLnTx/>
              <a:uFillTx/>
              <a:latin typeface="Georgia"/>
              <a:ea typeface="Georgia"/>
              <a:cs typeface="Georgia"/>
              <a:sym typeface="Georgia"/>
            </a:endParaRPr>
          </a:p>
          <a:p>
            <a:pPr marL="609585"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5067" b="0" i="0" u="none" strike="noStrike" kern="0" cap="none" spc="0" normalizeH="0" baseline="0" noProof="0" dirty="0">
              <a:ln>
                <a:noFill/>
              </a:ln>
              <a:solidFill>
                <a:srgbClr val="FFFFFF"/>
              </a:solidFill>
              <a:effectLst/>
              <a:uLnTx/>
              <a:uFillTx/>
              <a:latin typeface="Georgia"/>
              <a:ea typeface="Georgia"/>
              <a:cs typeface="Georgia"/>
              <a:sym typeface="Georgia"/>
            </a:endParaRPr>
          </a:p>
        </p:txBody>
      </p:sp>
      <p:sp>
        <p:nvSpPr>
          <p:cNvPr id="62" name="Google Shape;62;p14"/>
          <p:cNvSpPr txBox="1"/>
          <p:nvPr/>
        </p:nvSpPr>
        <p:spPr>
          <a:xfrm>
            <a:off x="1390200" y="2609567"/>
            <a:ext cx="9411600" cy="2790211"/>
          </a:xfrm>
          <a:prstGeom prst="rect">
            <a:avLst/>
          </a:prstGeom>
          <a:noFill/>
          <a:ln>
            <a:noFill/>
          </a:ln>
        </p:spPr>
        <p:txBody>
          <a:bodyPr spcFirstLastPara="1" wrap="square" lIns="121900" tIns="121900" rIns="121900" bIns="12190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5067" b="0" i="0" u="none" strike="noStrike" kern="0" cap="none" spc="0" normalizeH="0" baseline="0" noProof="0">
                <a:ln>
                  <a:noFill/>
                </a:ln>
                <a:solidFill>
                  <a:srgbClr val="FFFFFF"/>
                </a:solidFill>
                <a:effectLst/>
                <a:uLnTx/>
                <a:uFillTx/>
                <a:latin typeface="Georgia"/>
                <a:ea typeface="Georgia"/>
                <a:cs typeface="Georgia"/>
                <a:sym typeface="Georgia"/>
              </a:rPr>
              <a:t>We will consider:</a:t>
            </a:r>
            <a:endParaRPr kumimoji="0" sz="1333" b="0" i="0" u="none" strike="noStrike" kern="0" cap="none" spc="0" normalizeH="0" baseline="0" noProof="0">
              <a:ln>
                <a:noFill/>
              </a:ln>
              <a:solidFill>
                <a:srgbClr val="FFFFFF"/>
              </a:solidFill>
              <a:effectLst/>
              <a:uLnTx/>
              <a:uFillTx/>
              <a:latin typeface="Georgia"/>
              <a:ea typeface="Georgia"/>
              <a:cs typeface="Georgia"/>
              <a:sym typeface="Georgia"/>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333" b="0" i="0" u="none" strike="noStrike" kern="0" cap="none" spc="0" normalizeH="0" baseline="0" noProof="0">
              <a:ln>
                <a:noFill/>
              </a:ln>
              <a:solidFill>
                <a:srgbClr val="FFFFFF"/>
              </a:solidFill>
              <a:effectLst/>
              <a:uLnTx/>
              <a:uFillTx/>
              <a:latin typeface="Georgia"/>
              <a:ea typeface="Georgia"/>
              <a:cs typeface="Georgia"/>
              <a:sym typeface="Georgia"/>
            </a:endParaRPr>
          </a:p>
          <a:p>
            <a:pPr marL="2438339" marR="0" lvl="0" indent="-567252" algn="l" defTabSz="1219170" rtl="0" eaLnBrk="1" fontAlgn="auto" latinLnBrk="0" hangingPunct="1">
              <a:lnSpc>
                <a:spcPct val="100000"/>
              </a:lnSpc>
              <a:spcBef>
                <a:spcPts val="0"/>
              </a:spcBef>
              <a:spcAft>
                <a:spcPts val="0"/>
              </a:spcAft>
              <a:buClr>
                <a:srgbClr val="FFFF00"/>
              </a:buClr>
              <a:buSzPts val="3100"/>
              <a:buFont typeface="Georgia"/>
              <a:buAutoNum type="arabicPeriod"/>
              <a:tabLst/>
              <a:defRPr/>
            </a:pPr>
            <a:r>
              <a:rPr kumimoji="0" lang="en" sz="4133" b="0" i="0" u="none" strike="noStrike" kern="0" cap="none" spc="0" normalizeH="0" baseline="0" noProof="0">
                <a:ln>
                  <a:noFill/>
                </a:ln>
                <a:solidFill>
                  <a:srgbClr val="FFFF00"/>
                </a:solidFill>
                <a:effectLst/>
                <a:uLnTx/>
                <a:uFillTx/>
                <a:latin typeface="Georgia"/>
                <a:ea typeface="Georgia"/>
                <a:cs typeface="Georgia"/>
                <a:sym typeface="Georgia"/>
              </a:rPr>
              <a:t>Digital resources</a:t>
            </a:r>
            <a:endParaRPr kumimoji="0" sz="4133" b="0" i="0" u="none" strike="noStrike" kern="0" cap="none" spc="0" normalizeH="0" baseline="0" noProof="0">
              <a:ln>
                <a:noFill/>
              </a:ln>
              <a:solidFill>
                <a:srgbClr val="FFFF00"/>
              </a:solidFill>
              <a:effectLst/>
              <a:uLnTx/>
              <a:uFillTx/>
              <a:latin typeface="Georgia"/>
              <a:ea typeface="Georgia"/>
              <a:cs typeface="Georgia"/>
              <a:sym typeface="Georgia"/>
            </a:endParaRPr>
          </a:p>
          <a:p>
            <a:pPr marL="609585"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a:ln>
                <a:noFill/>
              </a:ln>
              <a:solidFill>
                <a:srgbClr val="FFFF00"/>
              </a:solidFill>
              <a:effectLst/>
              <a:uLnTx/>
              <a:uFillTx/>
              <a:latin typeface="Georgia"/>
              <a:ea typeface="Georgia"/>
              <a:cs typeface="Georgia"/>
              <a:sym typeface="Georgia"/>
            </a:endParaRPr>
          </a:p>
          <a:p>
            <a:pPr marL="609585"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a:ln>
                <a:noFill/>
              </a:ln>
              <a:solidFill>
                <a:srgbClr val="FFFF00"/>
              </a:solidFill>
              <a:effectLst/>
              <a:uLnTx/>
              <a:uFillTx/>
              <a:latin typeface="Georgia"/>
              <a:ea typeface="Georgia"/>
              <a:cs typeface="Georgia"/>
              <a:sym typeface="Georgia"/>
            </a:endParaRPr>
          </a:p>
          <a:p>
            <a:pPr marL="609585"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4133" b="0" i="0" u="none" strike="noStrike" kern="0" cap="none" spc="0" normalizeH="0" baseline="0" noProof="0">
              <a:ln>
                <a:noFill/>
              </a:ln>
              <a:solidFill>
                <a:srgbClr val="FFFF00"/>
              </a:solidFill>
              <a:effectLst/>
              <a:uLnTx/>
              <a:uFillTx/>
              <a:latin typeface="Georgia"/>
              <a:ea typeface="Georgia"/>
              <a:cs typeface="Georgia"/>
              <a:sym typeface="Georgia"/>
            </a:endParaRPr>
          </a:p>
        </p:txBody>
      </p:sp>
      <p:sp>
        <p:nvSpPr>
          <p:cNvPr id="63" name="Google Shape;63;p14"/>
          <p:cNvSpPr txBox="1"/>
          <p:nvPr/>
        </p:nvSpPr>
        <p:spPr>
          <a:xfrm>
            <a:off x="2544167" y="4411533"/>
            <a:ext cx="8424400" cy="1518196"/>
          </a:xfrm>
          <a:prstGeom prst="rect">
            <a:avLst/>
          </a:prstGeom>
          <a:noFill/>
          <a:ln>
            <a:noFill/>
          </a:ln>
        </p:spPr>
        <p:txBody>
          <a:bodyPr spcFirstLastPara="1" wrap="square" lIns="121900" tIns="121900" rIns="121900" bIns="121900" anchor="t" anchorCtr="0">
            <a:spAutoFit/>
          </a:bodyPr>
          <a:lstStyle/>
          <a:p>
            <a:pPr marL="609585"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4133" b="0" i="0" u="none" strike="noStrike" kern="0" cap="none" spc="0" normalizeH="0" baseline="0" noProof="0">
                <a:ln>
                  <a:noFill/>
                </a:ln>
                <a:solidFill>
                  <a:srgbClr val="FFFF00"/>
                </a:solidFill>
                <a:effectLst/>
                <a:uLnTx/>
                <a:uFillTx/>
                <a:latin typeface="Georgia"/>
                <a:ea typeface="Georgia"/>
                <a:cs typeface="Georgia"/>
                <a:sym typeface="Georgia"/>
              </a:rPr>
              <a:t>2.  Activities that take place     away from screens</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10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fade">
                                      <p:cBhvr>
                                        <p:cTn id="12" dur="10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FD70A46-5D75-46BB-A5A3-F84DE9703951}"/>
              </a:ext>
            </a:extLst>
          </p:cNvPr>
          <p:cNvSpPr txBox="1"/>
          <p:nvPr/>
        </p:nvSpPr>
        <p:spPr>
          <a:xfrm>
            <a:off x="604296" y="509440"/>
            <a:ext cx="4121736"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The English Learner Parent Advisory Council (ELPAC) Leadership Convening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Wednesday, February  10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5E53AD5-23A6-4262-B50C-C4D30673600D}"/>
              </a:ext>
            </a:extLst>
          </p:cNvPr>
          <p:cNvSpPr txBox="1"/>
          <p:nvPr/>
        </p:nvSpPr>
        <p:spPr>
          <a:xfrm>
            <a:off x="420984" y="3429000"/>
            <a:ext cx="4488360" cy="30777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Presentation by: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Olga Lopez, Family Engagement Specialist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MA Department of Elementary and Secondary Education – Office of Student and Family Support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&amp;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Donna Traynham, Early Learning Team Lead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MA Department of Elementary and Secondary Education – Office of Student and Family Support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Image of Strengthening Partnerships web page ">
            <a:extLst>
              <a:ext uri="{FF2B5EF4-FFF2-40B4-BE49-F238E27FC236}">
                <a16:creationId xmlns:a16="http://schemas.microsoft.com/office/drawing/2014/main" id="{F541AFB6-C783-4E0C-9A6B-74CB2CF7B6D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54305" y="460941"/>
            <a:ext cx="6033399" cy="4506942"/>
          </a:xfrm>
          <a:prstGeom prst="rect">
            <a:avLst/>
          </a:prstGeom>
        </p:spPr>
      </p:pic>
      <p:sp>
        <p:nvSpPr>
          <p:cNvPr id="12" name="Title 11">
            <a:extLst>
              <a:ext uri="{FF2B5EF4-FFF2-40B4-BE49-F238E27FC236}">
                <a16:creationId xmlns:a16="http://schemas.microsoft.com/office/drawing/2014/main" id="{E2B0F426-4603-49B1-8D78-95E005D34B4E}"/>
              </a:ext>
            </a:extLst>
          </p:cNvPr>
          <p:cNvSpPr txBox="1">
            <a:spLocks noGrp="1"/>
          </p:cNvSpPr>
          <p:nvPr>
            <p:ph type="title" idx="4294967295"/>
          </p:nvPr>
        </p:nvSpPr>
        <p:spPr>
          <a:xfrm>
            <a:off x="5365265" y="5190263"/>
            <a:ext cx="6826735"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lumMod val="75000"/>
                  </a:srgbClr>
                </a:solidFill>
                <a:effectLst>
                  <a:outerShdw blurRad="38100" dist="38100" dir="2700000" algn="tl">
                    <a:srgbClr val="000000">
                      <a:alpha val="43137"/>
                    </a:srgbClr>
                  </a:outerShdw>
                </a:effectLst>
                <a:uLnTx/>
                <a:uFillTx/>
                <a:latin typeface="Calibri" panose="020F0502020204030204"/>
                <a:ea typeface="+mn-ea"/>
                <a:cs typeface="+mn-cs"/>
              </a:rPr>
              <a:t>Train the Trainers Building Capacity </a:t>
            </a:r>
          </a:p>
        </p:txBody>
      </p:sp>
    </p:spTree>
    <p:extLst>
      <p:ext uri="{BB962C8B-B14F-4D97-AF65-F5344CB8AC3E}">
        <p14:creationId xmlns:p14="http://schemas.microsoft.com/office/powerpoint/2010/main" val="27825771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41E35"/>
        </a:solidFill>
        <a:effectLst/>
      </p:bgPr>
    </p:bg>
    <p:spTree>
      <p:nvGrpSpPr>
        <p:cNvPr id="1" name="Shape 67"/>
        <p:cNvGrpSpPr/>
        <p:nvPr/>
      </p:nvGrpSpPr>
      <p:grpSpPr>
        <a:xfrm>
          <a:off x="0" y="0"/>
          <a:ext cx="0" cy="0"/>
          <a:chOff x="0" y="0"/>
          <a:chExt cx="0" cy="0"/>
        </a:xfrm>
      </p:grpSpPr>
      <p:sp>
        <p:nvSpPr>
          <p:cNvPr id="68" name="Google Shape;68;p15"/>
          <p:cNvSpPr txBox="1"/>
          <p:nvPr/>
        </p:nvSpPr>
        <p:spPr>
          <a:xfrm>
            <a:off x="457200" y="944434"/>
            <a:ext cx="11152400" cy="2380355"/>
          </a:xfrm>
          <a:prstGeom prst="rect">
            <a:avLst/>
          </a:prstGeom>
          <a:noFill/>
          <a:ln>
            <a:noFill/>
          </a:ln>
        </p:spPr>
        <p:txBody>
          <a:bodyPr spcFirstLastPara="1" wrap="square" lIns="121900" tIns="121900" rIns="121900" bIns="12190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267" b="0" i="0" u="none" strike="noStrike" kern="0" cap="none" spc="0" normalizeH="0" baseline="0" noProof="0">
                <a:ln>
                  <a:noFill/>
                </a:ln>
                <a:solidFill>
                  <a:srgbClr val="FFFFFF"/>
                </a:solidFill>
                <a:effectLst/>
                <a:uLnTx/>
                <a:uFillTx/>
                <a:latin typeface="Georgia"/>
                <a:ea typeface="Georgia"/>
                <a:cs typeface="Georgia"/>
                <a:sym typeface="Georgia"/>
              </a:rPr>
              <a:t>How can we support our children’s literacy at home, outside of their school day?</a:t>
            </a:r>
            <a:endParaRPr kumimoji="0" sz="4267" b="0" i="0" u="none" strike="noStrike" kern="0" cap="none" spc="0" normalizeH="0" baseline="0" noProof="0">
              <a:ln>
                <a:noFill/>
              </a:ln>
              <a:solidFill>
                <a:srgbClr val="FFFFFF"/>
              </a:solidFill>
              <a:effectLst/>
              <a:uLnTx/>
              <a:uFillTx/>
              <a:latin typeface="Georgia"/>
              <a:ea typeface="Georgia"/>
              <a:cs typeface="Georgia"/>
              <a:sym typeface="Georgia"/>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267" b="0" i="0" u="none" strike="noStrike" kern="0" cap="none" spc="0" normalizeH="0" baseline="0" noProof="0">
                <a:ln>
                  <a:noFill/>
                </a:ln>
                <a:solidFill>
                  <a:srgbClr val="FFFFFF"/>
                </a:solidFill>
                <a:effectLst/>
                <a:uLnTx/>
                <a:uFillTx/>
                <a:latin typeface="Georgia"/>
                <a:ea typeface="Georgia"/>
                <a:cs typeface="Georgia"/>
                <a:sym typeface="Georgia"/>
              </a:rPr>
              <a:t> </a:t>
            </a:r>
            <a:endParaRPr kumimoji="0" sz="4267" b="0" i="0" u="none" strike="noStrike" kern="0" cap="none" spc="0" normalizeH="0" baseline="0" noProof="0">
              <a:ln>
                <a:noFill/>
              </a:ln>
              <a:solidFill>
                <a:srgbClr val="FFFFFF"/>
              </a:solidFill>
              <a:effectLst/>
              <a:uLnTx/>
              <a:uFillTx/>
              <a:latin typeface="Georgia"/>
              <a:ea typeface="Georgia"/>
              <a:cs typeface="Georgia"/>
              <a:sym typeface="Georgia"/>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067" b="0" i="0" u="none" strike="noStrike" kern="0" cap="none" spc="0" normalizeH="0" baseline="0" noProof="0">
              <a:ln>
                <a:noFill/>
              </a:ln>
              <a:solidFill>
                <a:srgbClr val="000000"/>
              </a:solidFill>
              <a:effectLst/>
              <a:uLnTx/>
              <a:uFillTx/>
              <a:latin typeface="Georgia"/>
              <a:ea typeface="Georgia"/>
              <a:cs typeface="Georgia"/>
              <a:sym typeface="Georgia"/>
            </a:endParaRPr>
          </a:p>
        </p:txBody>
      </p:sp>
      <p:sp>
        <p:nvSpPr>
          <p:cNvPr id="69" name="Google Shape;69;p15"/>
          <p:cNvSpPr txBox="1">
            <a:spLocks noGrp="1"/>
          </p:cNvSpPr>
          <p:nvPr>
            <p:ph type="title" idx="4294967295"/>
          </p:nvPr>
        </p:nvSpPr>
        <p:spPr>
          <a:xfrm>
            <a:off x="577700" y="3325233"/>
            <a:ext cx="10747200" cy="902835"/>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a:ln>
                  <a:noFill/>
                </a:ln>
                <a:solidFill>
                  <a:srgbClr val="00FFFF"/>
                </a:solidFill>
                <a:effectLst/>
                <a:uLnTx/>
                <a:uFillTx/>
                <a:latin typeface="Georgia"/>
                <a:ea typeface="Georgia"/>
                <a:cs typeface="Georgia"/>
                <a:sym typeface="Georgia"/>
              </a:rPr>
              <a:t>First, let’s look at online resources.</a:t>
            </a:r>
            <a:endParaRPr kumimoji="0" lang="en-US" sz="1067" b="0" i="0" u="none" strike="noStrike" kern="0" cap="none" spc="0" normalizeH="0" baseline="0" noProof="0" dirty="0">
              <a:ln>
                <a:noFill/>
              </a:ln>
              <a:solidFill>
                <a:srgbClr val="00FFFF"/>
              </a:solidFill>
              <a:effectLst/>
              <a:uLnTx/>
              <a:uFillTx/>
              <a:latin typeface="Georgia"/>
              <a:ea typeface="Georgia"/>
              <a:cs typeface="Georgia"/>
              <a:sym typeface="Georgi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1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41E35"/>
        </a:solidFill>
        <a:effectLst/>
      </p:bgPr>
    </p:bg>
    <p:spTree>
      <p:nvGrpSpPr>
        <p:cNvPr id="1" name="Shape 73"/>
        <p:cNvGrpSpPr/>
        <p:nvPr/>
      </p:nvGrpSpPr>
      <p:grpSpPr>
        <a:xfrm>
          <a:off x="0" y="0"/>
          <a:ext cx="0" cy="0"/>
          <a:chOff x="0" y="0"/>
          <a:chExt cx="0" cy="0"/>
        </a:xfrm>
      </p:grpSpPr>
      <p:sp>
        <p:nvSpPr>
          <p:cNvPr id="74" name="Google Shape;74;p16"/>
          <p:cNvSpPr txBox="1">
            <a:spLocks noGrp="1"/>
          </p:cNvSpPr>
          <p:nvPr>
            <p:ph type="title" idx="4294967295"/>
          </p:nvPr>
        </p:nvSpPr>
        <p:spPr>
          <a:xfrm>
            <a:off x="141633" y="715967"/>
            <a:ext cx="8012800" cy="2400617"/>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609585" marR="0" lvl="0" indent="-482588" algn="l" defTabSz="1219170" rtl="0" eaLnBrk="1" fontAlgn="auto" latinLnBrk="0" hangingPunct="1">
              <a:lnSpc>
                <a:spcPct val="100000"/>
              </a:lnSpc>
              <a:spcBef>
                <a:spcPts val="0"/>
              </a:spcBef>
              <a:spcAft>
                <a:spcPts val="0"/>
              </a:spcAft>
              <a:buClr>
                <a:srgbClr val="EA9999"/>
              </a:buClr>
              <a:buSzPts val="2100"/>
              <a:buFont typeface="Georgia"/>
              <a:buChar char="●"/>
              <a:tabLst/>
              <a:defRPr/>
            </a:pPr>
            <a:r>
              <a:rPr kumimoji="0" lang="en-US" sz="2800" b="0" i="0" u="none" strike="noStrike" kern="0" cap="none" spc="0" normalizeH="0" baseline="0" noProof="0" dirty="0">
                <a:ln>
                  <a:noFill/>
                </a:ln>
                <a:solidFill>
                  <a:srgbClr val="EA9999"/>
                </a:solidFill>
                <a:effectLst/>
                <a:uLnTx/>
                <a:uFillTx/>
                <a:latin typeface="Georgia"/>
                <a:ea typeface="Georgia"/>
                <a:cs typeface="Georgia"/>
                <a:sym typeface="Georgia"/>
              </a:rPr>
              <a:t>Unite for Literacy</a:t>
            </a:r>
          </a:p>
          <a:p>
            <a:pPr marL="1219170" marR="0" lvl="1" indent="-482588" algn="l" defTabSz="1219170" rtl="0" eaLnBrk="1" fontAlgn="auto" latinLnBrk="0" hangingPunct="1">
              <a:lnSpc>
                <a:spcPct val="100000"/>
              </a:lnSpc>
              <a:spcBef>
                <a:spcPts val="0"/>
              </a:spcBef>
              <a:spcAft>
                <a:spcPts val="0"/>
              </a:spcAft>
              <a:buClr>
                <a:srgbClr val="FFFFFF"/>
              </a:buClr>
              <a:buSzPts val="2100"/>
              <a:buFont typeface="Georgia"/>
              <a:buChar char="○"/>
              <a:tabLst/>
              <a:defRPr/>
            </a:pPr>
            <a:r>
              <a:rPr kumimoji="0" lang="en-US" sz="2800" b="0" i="0" u="none" strike="noStrike" kern="0" cap="none" spc="0" normalizeH="0" baseline="0" noProof="0" dirty="0">
                <a:ln>
                  <a:noFill/>
                </a:ln>
                <a:solidFill>
                  <a:srgbClr val="FFFFFF"/>
                </a:solidFill>
                <a:effectLst/>
                <a:uLnTx/>
                <a:uFillTx/>
                <a:latin typeface="Georgia"/>
                <a:ea typeface="Georgia"/>
                <a:cs typeface="Georgia"/>
                <a:sym typeface="Georgia"/>
              </a:rPr>
              <a:t>Free access to all books</a:t>
            </a:r>
          </a:p>
          <a:p>
            <a:pPr marL="1219170" marR="0" lvl="1" indent="-482588" algn="l" defTabSz="1219170" rtl="0" eaLnBrk="1" fontAlgn="auto" latinLnBrk="0" hangingPunct="1">
              <a:lnSpc>
                <a:spcPct val="100000"/>
              </a:lnSpc>
              <a:spcBef>
                <a:spcPts val="0"/>
              </a:spcBef>
              <a:spcAft>
                <a:spcPts val="0"/>
              </a:spcAft>
              <a:buClr>
                <a:srgbClr val="FFFFFF"/>
              </a:buClr>
              <a:buSzPts val="2100"/>
              <a:buFont typeface="Georgia"/>
              <a:buChar char="○"/>
              <a:tabLst/>
              <a:defRPr/>
            </a:pPr>
            <a:r>
              <a:rPr kumimoji="0" lang="en-US" sz="2800" b="0" i="0" u="none" strike="noStrike" kern="0" cap="none" spc="0" normalizeH="0" baseline="0" noProof="0" dirty="0">
                <a:ln>
                  <a:noFill/>
                </a:ln>
                <a:solidFill>
                  <a:srgbClr val="FFFFFF"/>
                </a:solidFill>
                <a:effectLst/>
                <a:uLnTx/>
                <a:uFillTx/>
                <a:latin typeface="Georgia"/>
                <a:ea typeface="Georgia"/>
                <a:cs typeface="Georgia"/>
                <a:sym typeface="Georgia"/>
              </a:rPr>
              <a:t>All texts available in English and Spanish</a:t>
            </a:r>
          </a:p>
          <a:p>
            <a:pPr marL="1219170" marR="0" lvl="1" indent="-482588" algn="l" defTabSz="1219170" rtl="0" eaLnBrk="1" fontAlgn="auto" latinLnBrk="0" hangingPunct="1">
              <a:lnSpc>
                <a:spcPct val="100000"/>
              </a:lnSpc>
              <a:spcBef>
                <a:spcPts val="0"/>
              </a:spcBef>
              <a:spcAft>
                <a:spcPts val="0"/>
              </a:spcAft>
              <a:buClr>
                <a:srgbClr val="FFFFFF"/>
              </a:buClr>
              <a:buSzPts val="2100"/>
              <a:buFont typeface="Georgia"/>
              <a:buChar char="○"/>
              <a:tabLst/>
              <a:defRPr/>
            </a:pPr>
            <a:r>
              <a:rPr kumimoji="0" lang="en-US" sz="2800" b="0" i="0" u="none" strike="noStrike" kern="0" cap="none" spc="0" normalizeH="0" baseline="0" noProof="0" dirty="0">
                <a:ln>
                  <a:noFill/>
                </a:ln>
                <a:solidFill>
                  <a:srgbClr val="FFFFFF"/>
                </a:solidFill>
                <a:effectLst/>
                <a:uLnTx/>
                <a:uFillTx/>
                <a:latin typeface="Georgia"/>
                <a:ea typeface="Georgia"/>
                <a:cs typeface="Georgia"/>
                <a:sym typeface="Georgia"/>
              </a:rPr>
              <a:t>Narration available in 52 languages!</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667" b="0" i="0" u="none" strike="noStrike" kern="0" cap="none" spc="0" normalizeH="0" baseline="0" noProof="0" dirty="0">
                <a:ln>
                  <a:noFill/>
                </a:ln>
                <a:solidFill>
                  <a:srgbClr val="FFFFFF"/>
                </a:solidFill>
                <a:effectLst/>
                <a:uLnTx/>
                <a:uFillTx/>
                <a:latin typeface="Georgia"/>
                <a:ea typeface="Georgia"/>
                <a:cs typeface="Georgia"/>
                <a:sym typeface="Georgia"/>
              </a:rPr>
              <a:t>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33" b="0" i="0" u="none" strike="noStrike" kern="0" cap="none" spc="0" normalizeH="0" baseline="0" noProof="0" dirty="0">
              <a:ln>
                <a:noFill/>
              </a:ln>
              <a:solidFill>
                <a:srgbClr val="000000"/>
              </a:solidFill>
              <a:effectLst/>
              <a:uLnTx/>
              <a:uFillTx/>
              <a:latin typeface="Georgia"/>
              <a:ea typeface="Georgia"/>
              <a:cs typeface="Georgia"/>
              <a:sym typeface="Georgia"/>
            </a:endParaRPr>
          </a:p>
        </p:txBody>
      </p:sp>
      <p:pic>
        <p:nvPicPr>
          <p:cNvPr id="75" name="Google Shape;75;p16" descr="Unite for Literacy logo"/>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8361934" y="715951"/>
            <a:ext cx="3486433" cy="1961100"/>
          </a:xfrm>
          <a:prstGeom prst="rect">
            <a:avLst/>
          </a:prstGeom>
          <a:noFill/>
          <a:ln>
            <a:noFill/>
          </a:ln>
        </p:spPr>
      </p:pic>
      <p:pic>
        <p:nvPicPr>
          <p:cNvPr id="76" name="Google Shape;76;p16" descr="Image of cover of Pueblos Magicos book"/>
          <p:cNvPicPr preferRelativeResize="0"/>
          <p:nvPr/>
        </p:nvPicPr>
        <p:blipFill>
          <a:blip r:embed="rId4">
            <a:alphaModFix/>
          </a:blip>
          <a:stretch>
            <a:fillRect/>
          </a:stretch>
        </p:blipFill>
        <p:spPr>
          <a:xfrm>
            <a:off x="4332983" y="3435234"/>
            <a:ext cx="3629812" cy="2949300"/>
          </a:xfrm>
          <a:prstGeom prst="rect">
            <a:avLst/>
          </a:prstGeom>
          <a:noFill/>
          <a:ln>
            <a:noFill/>
          </a:ln>
        </p:spPr>
      </p:pic>
      <p:pic>
        <p:nvPicPr>
          <p:cNvPr id="77" name="Google Shape;77;p16" descr="Image of cover of How Many Weels book"/>
          <p:cNvPicPr preferRelativeResize="0"/>
          <p:nvPr/>
        </p:nvPicPr>
        <p:blipFill>
          <a:blip r:embed="rId5">
            <a:alphaModFix/>
          </a:blip>
          <a:stretch>
            <a:fillRect/>
          </a:stretch>
        </p:blipFill>
        <p:spPr>
          <a:xfrm>
            <a:off x="8258184" y="3435234"/>
            <a:ext cx="3693933" cy="2949295"/>
          </a:xfrm>
          <a:prstGeom prst="rect">
            <a:avLst/>
          </a:prstGeom>
          <a:noFill/>
          <a:ln>
            <a:noFill/>
          </a:ln>
        </p:spPr>
      </p:pic>
      <p:pic>
        <p:nvPicPr>
          <p:cNvPr id="78" name="Google Shape;78;p16" descr="Image of cover of What Should We Wear? book"/>
          <p:cNvPicPr preferRelativeResize="0"/>
          <p:nvPr/>
        </p:nvPicPr>
        <p:blipFill rotWithShape="1">
          <a:blip r:embed="rId6" cstate="screen">
            <a:alphaModFix/>
            <a:extLst>
              <a:ext uri="{28A0092B-C50C-407E-A947-70E740481C1C}">
                <a14:useLocalDpi xmlns:a14="http://schemas.microsoft.com/office/drawing/2010/main"/>
              </a:ext>
            </a:extLst>
          </a:blip>
          <a:srcRect r="2219"/>
          <a:stretch/>
        </p:blipFill>
        <p:spPr>
          <a:xfrm>
            <a:off x="343634" y="3435234"/>
            <a:ext cx="3693933" cy="29493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41E35"/>
        </a:solidFill>
        <a:effectLst/>
      </p:bgPr>
    </p:bg>
    <p:spTree>
      <p:nvGrpSpPr>
        <p:cNvPr id="1" name="Shape 82"/>
        <p:cNvGrpSpPr/>
        <p:nvPr/>
      </p:nvGrpSpPr>
      <p:grpSpPr>
        <a:xfrm>
          <a:off x="0" y="0"/>
          <a:ext cx="0" cy="0"/>
          <a:chOff x="0" y="0"/>
          <a:chExt cx="0" cy="0"/>
        </a:xfrm>
      </p:grpSpPr>
      <p:sp>
        <p:nvSpPr>
          <p:cNvPr id="83" name="Google Shape;83;p17"/>
          <p:cNvSpPr txBox="1">
            <a:spLocks noGrp="1"/>
          </p:cNvSpPr>
          <p:nvPr>
            <p:ph type="title" idx="4294967295"/>
          </p:nvPr>
        </p:nvSpPr>
        <p:spPr>
          <a:xfrm>
            <a:off x="578733" y="2224901"/>
            <a:ext cx="11152400" cy="1559489"/>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a:ln>
                  <a:noFill/>
                </a:ln>
                <a:solidFill>
                  <a:srgbClr val="FFFFFF"/>
                </a:solidFill>
                <a:effectLst/>
                <a:uLnTx/>
                <a:uFillTx/>
                <a:latin typeface="Georgia"/>
                <a:ea typeface="Georgia"/>
                <a:cs typeface="Georgia"/>
                <a:sym typeface="Georgia"/>
              </a:rPr>
              <a:t>Here are other great resources that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a:ln>
                  <a:noFill/>
                </a:ln>
                <a:solidFill>
                  <a:srgbClr val="FFFFFF"/>
                </a:solidFill>
                <a:effectLst/>
                <a:uLnTx/>
                <a:uFillTx/>
                <a:latin typeface="Georgia"/>
                <a:ea typeface="Georgia"/>
                <a:cs typeface="Georgia"/>
                <a:sym typeface="Georgia"/>
              </a:rPr>
              <a:t>explore a range of subjects: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41E35"/>
        </a:solidFill>
        <a:effectLst/>
      </p:bgPr>
    </p:bg>
    <p:spTree>
      <p:nvGrpSpPr>
        <p:cNvPr id="1" name="Shape 87"/>
        <p:cNvGrpSpPr/>
        <p:nvPr/>
      </p:nvGrpSpPr>
      <p:grpSpPr>
        <a:xfrm>
          <a:off x="0" y="0"/>
          <a:ext cx="0" cy="0"/>
          <a:chOff x="0" y="0"/>
          <a:chExt cx="0" cy="0"/>
        </a:xfrm>
      </p:grpSpPr>
      <p:pic>
        <p:nvPicPr>
          <p:cNvPr id="88" name="Google Shape;88;p18" descr="Image of people reading"/>
          <p:cNvPicPr preferRelativeResize="0"/>
          <p:nvPr/>
        </p:nvPicPr>
        <p:blipFill rotWithShape="1">
          <a:blip r:embed="rId3" cstate="screen">
            <a:alphaModFix/>
            <a:extLst>
              <a:ext uri="{28A0092B-C50C-407E-A947-70E740481C1C}">
                <a14:useLocalDpi xmlns:a14="http://schemas.microsoft.com/office/drawing/2010/main"/>
              </a:ext>
            </a:extLst>
          </a:blip>
          <a:srcRect t="6584" b="3945"/>
          <a:stretch/>
        </p:blipFill>
        <p:spPr>
          <a:xfrm>
            <a:off x="1443667" y="2442935"/>
            <a:ext cx="9304701" cy="2035200"/>
          </a:xfrm>
          <a:prstGeom prst="rect">
            <a:avLst/>
          </a:prstGeom>
          <a:noFill/>
          <a:ln>
            <a:noFill/>
          </a:ln>
        </p:spPr>
      </p:pic>
      <p:pic>
        <p:nvPicPr>
          <p:cNvPr id="89" name="Google Shape;89;p18" descr="Image of a cartoon child using a computer"/>
          <p:cNvPicPr preferRelativeResize="0"/>
          <p:nvPr/>
        </p:nvPicPr>
        <p:blipFill rotWithShape="1">
          <a:blip r:embed="rId4" cstate="screen">
            <a:alphaModFix/>
            <a:extLst>
              <a:ext uri="{28A0092B-C50C-407E-A947-70E740481C1C}">
                <a14:useLocalDpi xmlns:a14="http://schemas.microsoft.com/office/drawing/2010/main"/>
              </a:ext>
            </a:extLst>
          </a:blip>
          <a:srcRect l="1117" t="3883"/>
          <a:stretch/>
        </p:blipFill>
        <p:spPr>
          <a:xfrm>
            <a:off x="1443634" y="126134"/>
            <a:ext cx="9304733" cy="2177133"/>
          </a:xfrm>
          <a:prstGeom prst="rect">
            <a:avLst/>
          </a:prstGeom>
          <a:noFill/>
          <a:ln>
            <a:noFill/>
          </a:ln>
        </p:spPr>
      </p:pic>
      <p:pic>
        <p:nvPicPr>
          <p:cNvPr id="90" name="Google Shape;90;p18" descr="Sesame Street in communities"/>
          <p:cNvPicPr preferRelativeResize="0"/>
          <p:nvPr/>
        </p:nvPicPr>
        <p:blipFill rotWithShape="1">
          <a:blip r:embed="rId5" cstate="screen">
            <a:alphaModFix/>
            <a:extLst>
              <a:ext uri="{28A0092B-C50C-407E-A947-70E740481C1C}">
                <a14:useLocalDpi xmlns:a14="http://schemas.microsoft.com/office/drawing/2010/main"/>
              </a:ext>
            </a:extLst>
          </a:blip>
          <a:srcRect t="4743"/>
          <a:stretch/>
        </p:blipFill>
        <p:spPr>
          <a:xfrm>
            <a:off x="1443634" y="4617801"/>
            <a:ext cx="9304765" cy="2087167"/>
          </a:xfrm>
          <a:prstGeom prst="rect">
            <a:avLst/>
          </a:prstGeom>
          <a:noFill/>
          <a:ln>
            <a:noFill/>
          </a:ln>
        </p:spPr>
      </p:pic>
      <p:sp>
        <p:nvSpPr>
          <p:cNvPr id="2" name="Title 1">
            <a:extLst>
              <a:ext uri="{FF2B5EF4-FFF2-40B4-BE49-F238E27FC236}">
                <a16:creationId xmlns:a16="http://schemas.microsoft.com/office/drawing/2014/main" id="{1BA9F5E4-99D6-4375-9D51-D195F6729287}"/>
              </a:ext>
            </a:extLst>
          </p:cNvPr>
          <p:cNvSpPr>
            <a:spLocks noGrp="1"/>
          </p:cNvSpPr>
          <p:nvPr>
            <p:ph type="ctrTitle"/>
          </p:nvPr>
        </p:nvSpPr>
        <p:spPr>
          <a:xfrm>
            <a:off x="415611" y="-2736800"/>
            <a:ext cx="11360800" cy="2736800"/>
          </a:xfrm>
        </p:spPr>
        <p:txBody>
          <a:bodyPr spcFirstLastPara="1" wrap="square" lIns="91425" tIns="91425" rIns="91425" bIns="91425" anchor="b" anchorCtr="0">
            <a:normAutofit/>
          </a:bodyPr>
          <a:lstStyle/>
          <a:p>
            <a:r>
              <a:rPr lang="en-US" dirty="0"/>
              <a:t>Online resources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1000"/>
                                        <p:tgtEl>
                                          <p:spTgt spid="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fade">
                                      <p:cBhvr>
                                        <p:cTn id="12" dur="10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41E35"/>
        </a:solidFill>
        <a:effectLst/>
      </p:bgPr>
    </p:bg>
    <p:spTree>
      <p:nvGrpSpPr>
        <p:cNvPr id="1" name="Shape 94"/>
        <p:cNvGrpSpPr/>
        <p:nvPr/>
      </p:nvGrpSpPr>
      <p:grpSpPr>
        <a:xfrm>
          <a:off x="0" y="0"/>
          <a:ext cx="0" cy="0"/>
          <a:chOff x="0" y="0"/>
          <a:chExt cx="0" cy="0"/>
        </a:xfrm>
      </p:grpSpPr>
      <p:pic>
        <p:nvPicPr>
          <p:cNvPr id="95" name="Google Shape;95;p19" descr="Image of Bill Nye, Science Guy"/>
          <p:cNvPicPr preferRelativeResize="0"/>
          <p:nvPr/>
        </p:nvPicPr>
        <p:blipFill rotWithShape="1">
          <a:blip r:embed="rId3">
            <a:alphaModFix/>
          </a:blip>
          <a:srcRect/>
          <a:stretch/>
        </p:blipFill>
        <p:spPr>
          <a:xfrm>
            <a:off x="1577085" y="2324051"/>
            <a:ext cx="9037833" cy="2118667"/>
          </a:xfrm>
          <a:prstGeom prst="rect">
            <a:avLst/>
          </a:prstGeom>
          <a:noFill/>
          <a:ln>
            <a:noFill/>
          </a:ln>
        </p:spPr>
      </p:pic>
      <p:pic>
        <p:nvPicPr>
          <p:cNvPr id="96" name="Google Shape;96;p19" descr="Image of WGBH Distance Learning Center"/>
          <p:cNvPicPr preferRelativeResize="0"/>
          <p:nvPr/>
        </p:nvPicPr>
        <p:blipFill rotWithShape="1">
          <a:blip r:embed="rId4" cstate="screen">
            <a:alphaModFix/>
            <a:extLst>
              <a:ext uri="{28A0092B-C50C-407E-A947-70E740481C1C}">
                <a14:useLocalDpi xmlns:a14="http://schemas.microsoft.com/office/drawing/2010/main"/>
              </a:ext>
            </a:extLst>
          </a:blip>
          <a:srcRect r="2037"/>
          <a:stretch/>
        </p:blipFill>
        <p:spPr>
          <a:xfrm>
            <a:off x="1577101" y="119134"/>
            <a:ext cx="9037801" cy="2053367"/>
          </a:xfrm>
          <a:prstGeom prst="rect">
            <a:avLst/>
          </a:prstGeom>
          <a:noFill/>
          <a:ln>
            <a:noFill/>
          </a:ln>
        </p:spPr>
      </p:pic>
      <p:pic>
        <p:nvPicPr>
          <p:cNvPr id="97" name="Google Shape;97;p19" descr="Image of Duolingo"/>
          <p:cNvPicPr preferRelativeResize="0"/>
          <p:nvPr/>
        </p:nvPicPr>
        <p:blipFill>
          <a:blip r:embed="rId5">
            <a:alphaModFix/>
          </a:blip>
          <a:stretch>
            <a:fillRect/>
          </a:stretch>
        </p:blipFill>
        <p:spPr>
          <a:xfrm>
            <a:off x="1577101" y="4594268"/>
            <a:ext cx="9037799" cy="2118633"/>
          </a:xfrm>
          <a:prstGeom prst="rect">
            <a:avLst/>
          </a:prstGeom>
          <a:noFill/>
          <a:ln>
            <a:noFill/>
          </a:ln>
        </p:spPr>
      </p:pic>
      <p:sp>
        <p:nvSpPr>
          <p:cNvPr id="3" name="Title 2">
            <a:extLst>
              <a:ext uri="{FF2B5EF4-FFF2-40B4-BE49-F238E27FC236}">
                <a16:creationId xmlns:a16="http://schemas.microsoft.com/office/drawing/2014/main" id="{AF51A3A4-07A7-4FAE-A928-C2A4F54A98EB}"/>
              </a:ext>
            </a:extLst>
          </p:cNvPr>
          <p:cNvSpPr>
            <a:spLocks noGrp="1"/>
          </p:cNvSpPr>
          <p:nvPr>
            <p:ph type="ctrTitle"/>
          </p:nvPr>
        </p:nvSpPr>
        <p:spPr>
          <a:xfrm>
            <a:off x="415611" y="-2736800"/>
            <a:ext cx="11360800" cy="2736800"/>
          </a:xfrm>
        </p:spPr>
        <p:txBody>
          <a:bodyPr spcFirstLastPara="1" wrap="square" lIns="91425" tIns="91425" rIns="91425" bIns="91425" anchor="b" anchorCtr="0">
            <a:normAutofit/>
          </a:bodyPr>
          <a:lstStyle/>
          <a:p>
            <a:r>
              <a:rPr lang="en-US" dirty="0"/>
              <a:t>More online resources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1000"/>
                                        <p:tgtEl>
                                          <p:spTgt spid="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7"/>
                                        </p:tgtEl>
                                        <p:attrNameLst>
                                          <p:attrName>style.visibility</p:attrName>
                                        </p:attrNameLst>
                                      </p:cBhvr>
                                      <p:to>
                                        <p:strVal val="visible"/>
                                      </p:to>
                                    </p:set>
                                    <p:animEffect transition="in" filter="fade">
                                      <p:cBhvr>
                                        <p:cTn id="12" dur="1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41E35"/>
        </a:solidFill>
        <a:effectLst/>
      </p:bgPr>
    </p:bg>
    <p:spTree>
      <p:nvGrpSpPr>
        <p:cNvPr id="1" name="Shape 101"/>
        <p:cNvGrpSpPr/>
        <p:nvPr/>
      </p:nvGrpSpPr>
      <p:grpSpPr>
        <a:xfrm>
          <a:off x="0" y="0"/>
          <a:ext cx="0" cy="0"/>
          <a:chOff x="0" y="0"/>
          <a:chExt cx="0" cy="0"/>
        </a:xfrm>
      </p:grpSpPr>
      <p:pic>
        <p:nvPicPr>
          <p:cNvPr id="102" name="Google Shape;102;p20" descr="Image of a Zoom class session"/>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42867" y="549849"/>
            <a:ext cx="10906267" cy="5758299"/>
          </a:xfrm>
          <a:prstGeom prst="rect">
            <a:avLst/>
          </a:prstGeom>
          <a:noFill/>
          <a:ln>
            <a:noFill/>
          </a:ln>
        </p:spPr>
      </p:pic>
      <p:sp>
        <p:nvSpPr>
          <p:cNvPr id="2" name="Title 1">
            <a:extLst>
              <a:ext uri="{FF2B5EF4-FFF2-40B4-BE49-F238E27FC236}">
                <a16:creationId xmlns:a16="http://schemas.microsoft.com/office/drawing/2014/main" id="{8E855AF4-F8D1-4F08-8A0B-E63C9A377407}"/>
              </a:ext>
            </a:extLst>
          </p:cNvPr>
          <p:cNvSpPr>
            <a:spLocks noGrp="1"/>
          </p:cNvSpPr>
          <p:nvPr>
            <p:ph type="ctrTitle"/>
          </p:nvPr>
        </p:nvSpPr>
        <p:spPr>
          <a:xfrm>
            <a:off x="415611" y="-2736800"/>
            <a:ext cx="11360800" cy="2736800"/>
          </a:xfrm>
        </p:spPr>
        <p:txBody>
          <a:bodyPr spcFirstLastPara="1" wrap="square" lIns="91425" tIns="91425" rIns="91425" bIns="91425" anchor="b" anchorCtr="0">
            <a:normAutofit/>
          </a:bodyPr>
          <a:lstStyle/>
          <a:p>
            <a:r>
              <a:rPr lang="en-US" dirty="0"/>
              <a:t>Zoom class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41E35"/>
        </a:solidFill>
        <a:effectLst/>
      </p:bgPr>
    </p:bg>
    <p:spTree>
      <p:nvGrpSpPr>
        <p:cNvPr id="1" name="Shape 106"/>
        <p:cNvGrpSpPr/>
        <p:nvPr/>
      </p:nvGrpSpPr>
      <p:grpSpPr>
        <a:xfrm>
          <a:off x="0" y="0"/>
          <a:ext cx="0" cy="0"/>
          <a:chOff x="0" y="0"/>
          <a:chExt cx="0" cy="0"/>
        </a:xfrm>
      </p:grpSpPr>
      <p:pic>
        <p:nvPicPr>
          <p:cNvPr id="107" name="Google Shape;107;p21" descr="Image of a Zoom class session"/>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52434" y="556850"/>
            <a:ext cx="11287119" cy="5744300"/>
          </a:xfrm>
          <a:prstGeom prst="rect">
            <a:avLst/>
          </a:prstGeom>
          <a:noFill/>
          <a:ln>
            <a:noFill/>
          </a:ln>
        </p:spPr>
      </p:pic>
      <p:sp>
        <p:nvSpPr>
          <p:cNvPr id="2" name="Title 1">
            <a:extLst>
              <a:ext uri="{FF2B5EF4-FFF2-40B4-BE49-F238E27FC236}">
                <a16:creationId xmlns:a16="http://schemas.microsoft.com/office/drawing/2014/main" id="{F042BB6F-437F-42EE-941A-34DECBE07DF2}"/>
              </a:ext>
            </a:extLst>
          </p:cNvPr>
          <p:cNvSpPr>
            <a:spLocks noGrp="1"/>
          </p:cNvSpPr>
          <p:nvPr>
            <p:ph type="ctrTitle"/>
          </p:nvPr>
        </p:nvSpPr>
        <p:spPr>
          <a:xfrm>
            <a:off x="415611" y="-2736800"/>
            <a:ext cx="11360800" cy="2736800"/>
          </a:xfrm>
        </p:spPr>
        <p:txBody>
          <a:bodyPr spcFirstLastPara="1" wrap="square" lIns="91425" tIns="91425" rIns="91425" bIns="91425" anchor="b" anchorCtr="0">
            <a:normAutofit/>
          </a:bodyPr>
          <a:lstStyle/>
          <a:p>
            <a:r>
              <a:rPr lang="en-US" dirty="0"/>
              <a:t>Zoom class2</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41E35"/>
        </a:solidFill>
        <a:effectLst/>
      </p:bgPr>
    </p:bg>
    <p:spTree>
      <p:nvGrpSpPr>
        <p:cNvPr id="1" name="Shape 111"/>
        <p:cNvGrpSpPr/>
        <p:nvPr/>
      </p:nvGrpSpPr>
      <p:grpSpPr>
        <a:xfrm>
          <a:off x="0" y="0"/>
          <a:ext cx="0" cy="0"/>
          <a:chOff x="0" y="0"/>
          <a:chExt cx="0" cy="0"/>
        </a:xfrm>
      </p:grpSpPr>
      <p:sp>
        <p:nvSpPr>
          <p:cNvPr id="112" name="Google Shape;112;p22"/>
          <p:cNvSpPr txBox="1">
            <a:spLocks noGrp="1"/>
          </p:cNvSpPr>
          <p:nvPr>
            <p:ph type="title" idx="4294967295"/>
          </p:nvPr>
        </p:nvSpPr>
        <p:spPr>
          <a:xfrm>
            <a:off x="1091200" y="2231967"/>
            <a:ext cx="10009600" cy="180571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067" b="0" i="0" u="none" strike="noStrike" kern="0" cap="none" spc="0" normalizeH="0" baseline="0" noProof="0" dirty="0">
                <a:ln>
                  <a:noFill/>
                </a:ln>
                <a:solidFill>
                  <a:srgbClr val="FFFFFF"/>
                </a:solidFill>
                <a:effectLst/>
                <a:uLnTx/>
                <a:uFillTx/>
                <a:latin typeface="Georgia"/>
                <a:ea typeface="Georgia"/>
                <a:cs typeface="Georgia"/>
                <a:sym typeface="Georgia"/>
              </a:rPr>
              <a:t>And ideas for when we need a break from screens.</a:t>
            </a:r>
            <a:endParaRPr kumimoji="0" lang="en-US"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41E35"/>
        </a:solidFill>
        <a:effectLst/>
      </p:bgPr>
    </p:bg>
    <p:spTree>
      <p:nvGrpSpPr>
        <p:cNvPr id="1" name="Shape 116"/>
        <p:cNvGrpSpPr/>
        <p:nvPr/>
      </p:nvGrpSpPr>
      <p:grpSpPr>
        <a:xfrm>
          <a:off x="0" y="0"/>
          <a:ext cx="0" cy="0"/>
          <a:chOff x="0" y="0"/>
          <a:chExt cx="0" cy="0"/>
        </a:xfrm>
      </p:grpSpPr>
      <p:sp>
        <p:nvSpPr>
          <p:cNvPr id="117" name="Google Shape;117;p23"/>
          <p:cNvSpPr txBox="1"/>
          <p:nvPr/>
        </p:nvSpPr>
        <p:spPr>
          <a:xfrm>
            <a:off x="0" y="218267"/>
            <a:ext cx="5993600" cy="1477480"/>
          </a:xfrm>
          <a:prstGeom prst="rect">
            <a:avLst/>
          </a:prstGeom>
          <a:noFill/>
          <a:ln>
            <a:noFill/>
          </a:ln>
        </p:spPr>
        <p:txBody>
          <a:bodyPr spcFirstLastPara="1" wrap="square" lIns="121900" tIns="121900" rIns="121900" bIns="121900" anchor="t" anchorCtr="0">
            <a:spAutoFit/>
          </a:bodyPr>
          <a:lstStyle/>
          <a:p>
            <a:pPr marL="609585" marR="0" lvl="0" indent="-474121" algn="l" defTabSz="1219170" rtl="0" eaLnBrk="1" fontAlgn="auto" latinLnBrk="0" hangingPunct="1">
              <a:lnSpc>
                <a:spcPct val="100000"/>
              </a:lnSpc>
              <a:spcBef>
                <a:spcPts val="0"/>
              </a:spcBef>
              <a:spcAft>
                <a:spcPts val="0"/>
              </a:spcAft>
              <a:buClr>
                <a:srgbClr val="FFFFFF"/>
              </a:buClr>
              <a:buSzPts val="2000"/>
              <a:buFont typeface="Georgia"/>
              <a:buChar char="●"/>
              <a:tabLst/>
              <a:defRPr/>
            </a:pPr>
            <a:r>
              <a:rPr kumimoji="0" lang="en" sz="2667" b="0" i="0" u="none" strike="noStrike" kern="0" cap="none" spc="0" normalizeH="0" baseline="0" noProof="0">
                <a:ln>
                  <a:noFill/>
                </a:ln>
                <a:solidFill>
                  <a:srgbClr val="FFFFFF"/>
                </a:solidFill>
                <a:effectLst/>
                <a:uLnTx/>
                <a:uFillTx/>
                <a:latin typeface="Georgia"/>
                <a:ea typeface="Georgia"/>
                <a:cs typeface="Georgia"/>
                <a:sym typeface="Georgia"/>
              </a:rPr>
              <a:t>Reading physical books </a:t>
            </a:r>
            <a:endParaRPr kumimoji="0" sz="2667" b="0" i="0" u="none" strike="noStrike" kern="0" cap="none" spc="0" normalizeH="0" baseline="0" noProof="0">
              <a:ln>
                <a:noFill/>
              </a:ln>
              <a:solidFill>
                <a:srgbClr val="FFFFFF"/>
              </a:solidFill>
              <a:effectLst/>
              <a:uLnTx/>
              <a:uFillTx/>
              <a:latin typeface="Georgia"/>
              <a:ea typeface="Georgia"/>
              <a:cs typeface="Georgia"/>
              <a:sym typeface="Georgia"/>
            </a:endParaRPr>
          </a:p>
          <a:p>
            <a:pPr marL="1219170" marR="0" lvl="1" indent="-474121" algn="l" defTabSz="1219170" rtl="0" eaLnBrk="1" fontAlgn="auto" latinLnBrk="0" hangingPunct="1">
              <a:lnSpc>
                <a:spcPct val="100000"/>
              </a:lnSpc>
              <a:spcBef>
                <a:spcPts val="0"/>
              </a:spcBef>
              <a:spcAft>
                <a:spcPts val="0"/>
              </a:spcAft>
              <a:buClr>
                <a:srgbClr val="FFFFFF"/>
              </a:buClr>
              <a:buSzPts val="2000"/>
              <a:buFont typeface="Georgia"/>
              <a:buChar char="○"/>
              <a:tabLst/>
              <a:defRPr/>
            </a:pPr>
            <a:r>
              <a:rPr kumimoji="0" lang="en" sz="2667" b="0" i="0" u="none" strike="noStrike" kern="0" cap="none" spc="0" normalizeH="0" baseline="0" noProof="0">
                <a:ln>
                  <a:noFill/>
                </a:ln>
                <a:solidFill>
                  <a:srgbClr val="FFFFFF"/>
                </a:solidFill>
                <a:effectLst/>
                <a:uLnTx/>
                <a:uFillTx/>
                <a:latin typeface="Georgia"/>
                <a:ea typeface="Georgia"/>
                <a:cs typeface="Georgia"/>
                <a:sym typeface="Georgia"/>
              </a:rPr>
              <a:t>Many libraries in MA offer pick-up services right now.  </a:t>
            </a:r>
            <a:endParaRPr kumimoji="0" sz="2667" b="0" i="0" u="none" strike="noStrike" kern="0" cap="none" spc="0" normalizeH="0" baseline="0" noProof="0">
              <a:ln>
                <a:noFill/>
              </a:ln>
              <a:solidFill>
                <a:srgbClr val="FFFFFF"/>
              </a:solidFill>
              <a:effectLst/>
              <a:uLnTx/>
              <a:uFillTx/>
              <a:latin typeface="Georgia"/>
              <a:ea typeface="Georgia"/>
              <a:cs typeface="Georgia"/>
              <a:sym typeface="Georgia"/>
            </a:endParaRPr>
          </a:p>
        </p:txBody>
      </p:sp>
      <p:sp>
        <p:nvSpPr>
          <p:cNvPr id="118" name="Google Shape;118;p23"/>
          <p:cNvSpPr txBox="1"/>
          <p:nvPr/>
        </p:nvSpPr>
        <p:spPr>
          <a:xfrm>
            <a:off x="421600" y="2645752"/>
            <a:ext cx="5150400" cy="1477480"/>
          </a:xfrm>
          <a:prstGeom prst="rect">
            <a:avLst/>
          </a:prstGeom>
          <a:noFill/>
          <a:ln>
            <a:noFill/>
          </a:ln>
        </p:spPr>
        <p:txBody>
          <a:bodyPr spcFirstLastPara="1" wrap="square" lIns="121900" tIns="121900" rIns="121900" bIns="121900" anchor="t" anchorCtr="0">
            <a:spAutoFit/>
          </a:bodyPr>
          <a:lstStyle/>
          <a:p>
            <a:pPr marL="609585" marR="0" lvl="0" indent="-474121" algn="l" defTabSz="1219170" rtl="0" eaLnBrk="1" fontAlgn="auto" latinLnBrk="0" hangingPunct="1">
              <a:lnSpc>
                <a:spcPct val="100000"/>
              </a:lnSpc>
              <a:spcBef>
                <a:spcPts val="0"/>
              </a:spcBef>
              <a:spcAft>
                <a:spcPts val="0"/>
              </a:spcAft>
              <a:buClr>
                <a:srgbClr val="FFFFFF"/>
              </a:buClr>
              <a:buSzPts val="2000"/>
              <a:buFont typeface="Georgia"/>
              <a:buChar char="●"/>
              <a:tabLst/>
              <a:defRPr/>
            </a:pPr>
            <a:r>
              <a:rPr kumimoji="0" lang="en" sz="2667" b="0" i="0" u="none" strike="noStrike" kern="0" cap="none" spc="0" normalizeH="0" baseline="0" noProof="0">
                <a:ln>
                  <a:noFill/>
                </a:ln>
                <a:solidFill>
                  <a:srgbClr val="FFFFFF"/>
                </a:solidFill>
                <a:effectLst/>
                <a:uLnTx/>
                <a:uFillTx/>
                <a:latin typeface="Georgia"/>
                <a:ea typeface="Georgia"/>
                <a:cs typeface="Georgia"/>
                <a:sym typeface="Georgia"/>
              </a:rPr>
              <a:t>Arts and crafts</a:t>
            </a:r>
            <a:endParaRPr kumimoji="0" sz="2667" b="0" i="0" u="none" strike="noStrike" kern="0" cap="none" spc="0" normalizeH="0" baseline="0" noProof="0">
              <a:ln>
                <a:noFill/>
              </a:ln>
              <a:solidFill>
                <a:srgbClr val="FFFFFF"/>
              </a:solidFill>
              <a:effectLst/>
              <a:uLnTx/>
              <a:uFillTx/>
              <a:latin typeface="Georgia"/>
              <a:ea typeface="Georgia"/>
              <a:cs typeface="Georgia"/>
              <a:sym typeface="Georgia"/>
            </a:endParaRPr>
          </a:p>
          <a:p>
            <a:pPr marL="1219170" marR="0" lvl="1" indent="-474121" algn="l" defTabSz="1219170" rtl="0" eaLnBrk="1" fontAlgn="auto" latinLnBrk="0" hangingPunct="1">
              <a:lnSpc>
                <a:spcPct val="100000"/>
              </a:lnSpc>
              <a:spcBef>
                <a:spcPts val="0"/>
              </a:spcBef>
              <a:spcAft>
                <a:spcPts val="0"/>
              </a:spcAft>
              <a:buClr>
                <a:srgbClr val="FFFFFF"/>
              </a:buClr>
              <a:buSzPts val="2000"/>
              <a:buFont typeface="Georgia"/>
              <a:buChar char="○"/>
              <a:tabLst/>
              <a:defRPr/>
            </a:pPr>
            <a:r>
              <a:rPr kumimoji="0" lang="en" sz="2667" b="0" i="0" u="none" strike="noStrike" kern="0" cap="none" spc="0" normalizeH="0" baseline="0" noProof="0">
                <a:ln>
                  <a:noFill/>
                </a:ln>
                <a:solidFill>
                  <a:srgbClr val="FFFFFF"/>
                </a:solidFill>
                <a:effectLst/>
                <a:uLnTx/>
                <a:uFillTx/>
                <a:latin typeface="Georgia"/>
                <a:ea typeface="Georgia"/>
                <a:cs typeface="Georgia"/>
                <a:sym typeface="Georgia"/>
              </a:rPr>
              <a:t>Look on Pinterest or YouTube for inspiration</a:t>
            </a:r>
            <a:endParaRPr kumimoji="0" sz="2667" b="0" i="0" u="none" strike="noStrike" kern="0" cap="none" spc="0" normalizeH="0" baseline="0" noProof="0">
              <a:ln>
                <a:noFill/>
              </a:ln>
              <a:solidFill>
                <a:srgbClr val="FFFFFF"/>
              </a:solidFill>
              <a:effectLst/>
              <a:uLnTx/>
              <a:uFillTx/>
              <a:latin typeface="Georgia"/>
              <a:ea typeface="Georgia"/>
              <a:cs typeface="Georgia"/>
              <a:sym typeface="Georgia"/>
            </a:endParaRPr>
          </a:p>
        </p:txBody>
      </p:sp>
      <p:sp>
        <p:nvSpPr>
          <p:cNvPr id="119" name="Google Shape;119;p23"/>
          <p:cNvSpPr txBox="1"/>
          <p:nvPr/>
        </p:nvSpPr>
        <p:spPr>
          <a:xfrm>
            <a:off x="409600" y="4142401"/>
            <a:ext cx="5432800" cy="656614"/>
          </a:xfrm>
          <a:prstGeom prst="rect">
            <a:avLst/>
          </a:prstGeom>
          <a:noFill/>
          <a:ln>
            <a:noFill/>
          </a:ln>
        </p:spPr>
        <p:txBody>
          <a:bodyPr spcFirstLastPara="1" wrap="square" lIns="121900" tIns="121900" rIns="121900" bIns="121900" anchor="t" anchorCtr="0">
            <a:spAutoFit/>
          </a:bodyPr>
          <a:lstStyle/>
          <a:p>
            <a:pPr marL="609585" marR="0" lvl="0" indent="-474121" algn="l" defTabSz="1219170" rtl="0" eaLnBrk="1" fontAlgn="auto" latinLnBrk="0" hangingPunct="1">
              <a:lnSpc>
                <a:spcPct val="100000"/>
              </a:lnSpc>
              <a:spcBef>
                <a:spcPts val="0"/>
              </a:spcBef>
              <a:spcAft>
                <a:spcPts val="0"/>
              </a:spcAft>
              <a:buClr>
                <a:srgbClr val="FFFFFF"/>
              </a:buClr>
              <a:buSzPts val="2000"/>
              <a:buFont typeface="Georgia"/>
              <a:buChar char="●"/>
              <a:tabLst/>
              <a:defRPr/>
            </a:pPr>
            <a:r>
              <a:rPr kumimoji="0" lang="en" sz="2667" b="0" i="0" u="none" strike="noStrike" kern="0" cap="none" spc="0" normalizeH="0" baseline="0" noProof="0">
                <a:ln>
                  <a:noFill/>
                </a:ln>
                <a:solidFill>
                  <a:srgbClr val="FFFFFF"/>
                </a:solidFill>
                <a:effectLst/>
                <a:uLnTx/>
                <a:uFillTx/>
                <a:latin typeface="Georgia"/>
                <a:ea typeface="Georgia"/>
                <a:cs typeface="Georgia"/>
                <a:sym typeface="Georgia"/>
              </a:rPr>
              <a:t>Reading and following recipes</a:t>
            </a:r>
            <a:endParaRPr kumimoji="0" sz="26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120;p23"/>
          <p:cNvSpPr txBox="1"/>
          <p:nvPr/>
        </p:nvSpPr>
        <p:spPr>
          <a:xfrm>
            <a:off x="421600" y="5418134"/>
            <a:ext cx="4000000" cy="656614"/>
          </a:xfrm>
          <a:prstGeom prst="rect">
            <a:avLst/>
          </a:prstGeom>
          <a:noFill/>
          <a:ln>
            <a:noFill/>
          </a:ln>
        </p:spPr>
        <p:txBody>
          <a:bodyPr spcFirstLastPara="1" wrap="square" lIns="121900" tIns="121900" rIns="121900" bIns="121900" anchor="t" anchorCtr="0">
            <a:spAutoFit/>
          </a:bodyPr>
          <a:lstStyle/>
          <a:p>
            <a:pPr marL="609585" marR="0" lvl="0" indent="-474121" algn="l" defTabSz="1219170" rtl="0" eaLnBrk="1" fontAlgn="auto" latinLnBrk="0" hangingPunct="1">
              <a:lnSpc>
                <a:spcPct val="100000"/>
              </a:lnSpc>
              <a:spcBef>
                <a:spcPts val="0"/>
              </a:spcBef>
              <a:spcAft>
                <a:spcPts val="0"/>
              </a:spcAft>
              <a:buClr>
                <a:srgbClr val="FFFFFF"/>
              </a:buClr>
              <a:buSzPts val="2000"/>
              <a:buFont typeface="Georgia"/>
              <a:buChar char="●"/>
              <a:tabLst/>
              <a:defRPr/>
            </a:pPr>
            <a:r>
              <a:rPr kumimoji="0" lang="en" sz="2667" b="0" i="0" u="none" strike="noStrike" kern="0" cap="none" spc="0" normalizeH="0" baseline="0" noProof="0">
                <a:ln>
                  <a:noFill/>
                </a:ln>
                <a:solidFill>
                  <a:srgbClr val="FFFFFF"/>
                </a:solidFill>
                <a:effectLst/>
                <a:uLnTx/>
                <a:uFillTx/>
                <a:latin typeface="Georgia"/>
                <a:ea typeface="Georgia"/>
                <a:cs typeface="Georgia"/>
                <a:sym typeface="Georgia"/>
              </a:rPr>
              <a:t>Telling time</a:t>
            </a:r>
            <a:endParaRPr kumimoji="0" sz="26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21" name="Google Shape;121;p23" descr="Image of an adult reading to a chil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023267" y="1309933"/>
            <a:ext cx="2837464" cy="2126600"/>
          </a:xfrm>
          <a:prstGeom prst="rect">
            <a:avLst/>
          </a:prstGeom>
          <a:noFill/>
          <a:ln>
            <a:noFill/>
          </a:ln>
        </p:spPr>
      </p:pic>
      <p:pic>
        <p:nvPicPr>
          <p:cNvPr id="122" name="Google Shape;122;p23" descr="Image of an adult and a child looking at  a clock"/>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023267" y="3603434"/>
            <a:ext cx="2837467" cy="2126601"/>
          </a:xfrm>
          <a:prstGeom prst="rect">
            <a:avLst/>
          </a:prstGeom>
          <a:noFill/>
          <a:ln>
            <a:noFill/>
          </a:ln>
        </p:spPr>
      </p:pic>
      <p:pic>
        <p:nvPicPr>
          <p:cNvPr id="123" name="Google Shape;123;p23" descr="Image of an adult and child cooking"/>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059667" y="1309934"/>
            <a:ext cx="2837464" cy="2126599"/>
          </a:xfrm>
          <a:prstGeom prst="rect">
            <a:avLst/>
          </a:prstGeom>
          <a:noFill/>
          <a:ln>
            <a:noFill/>
          </a:ln>
        </p:spPr>
      </p:pic>
      <p:sp>
        <p:nvSpPr>
          <p:cNvPr id="124" name="Google Shape;124;p23"/>
          <p:cNvSpPr txBox="1"/>
          <p:nvPr/>
        </p:nvSpPr>
        <p:spPr>
          <a:xfrm>
            <a:off x="421600" y="6004067"/>
            <a:ext cx="5150400" cy="656614"/>
          </a:xfrm>
          <a:prstGeom prst="rect">
            <a:avLst/>
          </a:prstGeom>
          <a:noFill/>
          <a:ln>
            <a:noFill/>
          </a:ln>
        </p:spPr>
        <p:txBody>
          <a:bodyPr spcFirstLastPara="1" wrap="square" lIns="121900" tIns="121900" rIns="121900" bIns="121900" anchor="t" anchorCtr="0">
            <a:spAutoFit/>
          </a:bodyPr>
          <a:lstStyle/>
          <a:p>
            <a:pPr marL="609585" marR="0" lvl="0" indent="-474121" algn="l" defTabSz="1219170" rtl="0" eaLnBrk="1" fontAlgn="auto" latinLnBrk="0" hangingPunct="1">
              <a:lnSpc>
                <a:spcPct val="100000"/>
              </a:lnSpc>
              <a:spcBef>
                <a:spcPts val="0"/>
              </a:spcBef>
              <a:spcAft>
                <a:spcPts val="0"/>
              </a:spcAft>
              <a:buClr>
                <a:srgbClr val="FFFFFF"/>
              </a:buClr>
              <a:buSzPts val="2000"/>
              <a:buFont typeface="Georgia"/>
              <a:buChar char="●"/>
              <a:tabLst/>
              <a:defRPr/>
            </a:pPr>
            <a:r>
              <a:rPr kumimoji="0" lang="en" sz="2667" b="0" i="0" u="none" strike="noStrike" kern="0" cap="none" spc="0" normalizeH="0" baseline="0" noProof="0">
                <a:ln>
                  <a:noFill/>
                </a:ln>
                <a:solidFill>
                  <a:srgbClr val="FFFFFF"/>
                </a:solidFill>
                <a:effectLst/>
                <a:uLnTx/>
                <a:uFillTx/>
                <a:latin typeface="Georgia"/>
                <a:ea typeface="Georgia"/>
                <a:cs typeface="Georgia"/>
                <a:sym typeface="Georgia"/>
              </a:rPr>
              <a:t>Working with magnets</a:t>
            </a:r>
            <a:endParaRPr kumimoji="0" sz="26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25" name="Google Shape;125;p23" descr="image of a child playing with letter magnets"/>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9059667" y="3603433"/>
            <a:ext cx="2837467" cy="2126600"/>
          </a:xfrm>
          <a:prstGeom prst="rect">
            <a:avLst/>
          </a:prstGeom>
          <a:noFill/>
          <a:ln>
            <a:noFill/>
          </a:ln>
        </p:spPr>
      </p:pic>
      <p:sp>
        <p:nvSpPr>
          <p:cNvPr id="126" name="Google Shape;126;p23"/>
          <p:cNvSpPr txBox="1"/>
          <p:nvPr/>
        </p:nvSpPr>
        <p:spPr>
          <a:xfrm>
            <a:off x="421600" y="1621634"/>
            <a:ext cx="4545600" cy="1067047"/>
          </a:xfrm>
          <a:prstGeom prst="rect">
            <a:avLst/>
          </a:prstGeom>
          <a:noFill/>
          <a:ln>
            <a:noFill/>
          </a:ln>
        </p:spPr>
        <p:txBody>
          <a:bodyPr spcFirstLastPara="1" wrap="square" lIns="121900" tIns="121900" rIns="121900" bIns="121900" anchor="t" anchorCtr="0">
            <a:spAutoFit/>
          </a:bodyPr>
          <a:lstStyle/>
          <a:p>
            <a:pPr marL="609585" marR="0" lvl="0" indent="-474121" algn="l" defTabSz="1219170" rtl="0" eaLnBrk="1" fontAlgn="auto" latinLnBrk="0" hangingPunct="1">
              <a:lnSpc>
                <a:spcPct val="100000"/>
              </a:lnSpc>
              <a:spcBef>
                <a:spcPts val="0"/>
              </a:spcBef>
              <a:spcAft>
                <a:spcPts val="0"/>
              </a:spcAft>
              <a:buClr>
                <a:srgbClr val="FFFFFF"/>
              </a:buClr>
              <a:buSzPts val="2000"/>
              <a:buFont typeface="Georgia"/>
              <a:buChar char="●"/>
              <a:tabLst/>
              <a:defRPr/>
            </a:pPr>
            <a:r>
              <a:rPr kumimoji="0" lang="en" sz="2667" b="0" i="0" u="none" strike="noStrike" kern="0" cap="none" spc="0" normalizeH="0" baseline="0" noProof="0">
                <a:ln>
                  <a:noFill/>
                </a:ln>
                <a:solidFill>
                  <a:srgbClr val="FFFFFF"/>
                </a:solidFill>
                <a:effectLst/>
                <a:uLnTx/>
                <a:uFillTx/>
                <a:latin typeface="Georgia"/>
                <a:ea typeface="Georgia"/>
                <a:cs typeface="Georgia"/>
                <a:sym typeface="Georgia"/>
              </a:rPr>
              <a:t>Writing poems, stories, rhymes, and letters </a:t>
            </a:r>
            <a:endParaRPr kumimoji="0" sz="26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127;p23"/>
          <p:cNvSpPr txBox="1"/>
          <p:nvPr/>
        </p:nvSpPr>
        <p:spPr>
          <a:xfrm>
            <a:off x="421600" y="4735318"/>
            <a:ext cx="4000000" cy="656614"/>
          </a:xfrm>
          <a:prstGeom prst="rect">
            <a:avLst/>
          </a:prstGeom>
          <a:noFill/>
          <a:ln>
            <a:noFill/>
          </a:ln>
        </p:spPr>
        <p:txBody>
          <a:bodyPr spcFirstLastPara="1" wrap="square" lIns="121900" tIns="121900" rIns="121900" bIns="121900" anchor="t" anchorCtr="0">
            <a:spAutoFit/>
          </a:bodyPr>
          <a:lstStyle/>
          <a:p>
            <a:pPr marL="609585" marR="0" lvl="0" indent="-474121" algn="l" defTabSz="1219170" rtl="0" eaLnBrk="1" fontAlgn="auto" latinLnBrk="0" hangingPunct="1">
              <a:lnSpc>
                <a:spcPct val="100000"/>
              </a:lnSpc>
              <a:spcBef>
                <a:spcPts val="0"/>
              </a:spcBef>
              <a:spcAft>
                <a:spcPts val="0"/>
              </a:spcAft>
              <a:buClr>
                <a:srgbClr val="FFFFFF"/>
              </a:buClr>
              <a:buSzPts val="2000"/>
              <a:buFont typeface="Georgia"/>
              <a:buChar char="●"/>
              <a:tabLst/>
              <a:defRPr/>
            </a:pPr>
            <a:r>
              <a:rPr kumimoji="0" lang="en" sz="2667" b="0" i="0" u="none" strike="noStrike" kern="0" cap="none" spc="0" normalizeH="0" baseline="0" noProof="0">
                <a:ln>
                  <a:noFill/>
                </a:ln>
                <a:solidFill>
                  <a:srgbClr val="FFFFFF"/>
                </a:solidFill>
                <a:effectLst/>
                <a:uLnTx/>
                <a:uFillTx/>
                <a:latin typeface="Georgia"/>
                <a:ea typeface="Georgia"/>
                <a:cs typeface="Georgia"/>
                <a:sym typeface="Georgia"/>
              </a:rPr>
              <a:t>Board games</a:t>
            </a:r>
            <a:endParaRPr kumimoji="0" sz="26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Title 1">
            <a:extLst>
              <a:ext uri="{FF2B5EF4-FFF2-40B4-BE49-F238E27FC236}">
                <a16:creationId xmlns:a16="http://schemas.microsoft.com/office/drawing/2014/main" id="{38EE90EE-F33C-4C82-B555-6A0053B456AD}"/>
              </a:ext>
            </a:extLst>
          </p:cNvPr>
          <p:cNvSpPr>
            <a:spLocks noGrp="1"/>
          </p:cNvSpPr>
          <p:nvPr>
            <p:ph type="ctrTitle"/>
          </p:nvPr>
        </p:nvSpPr>
        <p:spPr>
          <a:xfrm>
            <a:off x="415611" y="-2736800"/>
            <a:ext cx="11360800" cy="2736800"/>
          </a:xfrm>
        </p:spPr>
        <p:txBody>
          <a:bodyPr spcFirstLastPara="1" wrap="square" lIns="91425" tIns="91425" rIns="91425" bIns="91425" anchor="b" anchorCtr="0">
            <a:normAutofit/>
          </a:bodyPr>
          <a:lstStyle/>
          <a:p>
            <a:r>
              <a:rPr lang="en-US" dirty="0"/>
              <a:t>activities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fade">
                                      <p:cBhvr>
                                        <p:cTn id="7" dur="1000"/>
                                        <p:tgtEl>
                                          <p:spTgt spid="1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8"/>
                                        </p:tgtEl>
                                        <p:attrNameLst>
                                          <p:attrName>style.visibility</p:attrName>
                                        </p:attrNameLst>
                                      </p:cBhvr>
                                      <p:to>
                                        <p:strVal val="visible"/>
                                      </p:to>
                                    </p:set>
                                    <p:animEffect transition="in" filter="fade">
                                      <p:cBhvr>
                                        <p:cTn id="12" dur="1000"/>
                                        <p:tgtEl>
                                          <p:spTgt spid="1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9"/>
                                        </p:tgtEl>
                                        <p:attrNameLst>
                                          <p:attrName>style.visibility</p:attrName>
                                        </p:attrNameLst>
                                      </p:cBhvr>
                                      <p:to>
                                        <p:strVal val="visible"/>
                                      </p:to>
                                    </p:set>
                                    <p:animEffect transition="in" filter="fade">
                                      <p:cBhvr>
                                        <p:cTn id="17" dur="1000"/>
                                        <p:tgtEl>
                                          <p:spTgt spid="1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7"/>
                                        </p:tgtEl>
                                        <p:attrNameLst>
                                          <p:attrName>style.visibility</p:attrName>
                                        </p:attrNameLst>
                                      </p:cBhvr>
                                      <p:to>
                                        <p:strVal val="visible"/>
                                      </p:to>
                                    </p:set>
                                    <p:animEffect transition="in" filter="fade">
                                      <p:cBhvr>
                                        <p:cTn id="22" dur="1000"/>
                                        <p:tgtEl>
                                          <p:spTgt spid="1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0"/>
                                        </p:tgtEl>
                                        <p:attrNameLst>
                                          <p:attrName>style.visibility</p:attrName>
                                        </p:attrNameLst>
                                      </p:cBhvr>
                                      <p:to>
                                        <p:strVal val="visible"/>
                                      </p:to>
                                    </p:set>
                                    <p:animEffect transition="in" filter="fade">
                                      <p:cBhvr>
                                        <p:cTn id="27" dur="1000"/>
                                        <p:tgtEl>
                                          <p:spTgt spid="1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4"/>
                                        </p:tgtEl>
                                        <p:attrNameLst>
                                          <p:attrName>style.visibility</p:attrName>
                                        </p:attrNameLst>
                                      </p:cBhvr>
                                      <p:to>
                                        <p:strVal val="visible"/>
                                      </p:to>
                                    </p:set>
                                    <p:animEffect transition="in" filter="fade">
                                      <p:cBhvr>
                                        <p:cTn id="32" dur="10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41E35"/>
        </a:solidFill>
        <a:effectLst/>
      </p:bgPr>
    </p:bg>
    <p:spTree>
      <p:nvGrpSpPr>
        <p:cNvPr id="1" name="Shape 131"/>
        <p:cNvGrpSpPr/>
        <p:nvPr/>
      </p:nvGrpSpPr>
      <p:grpSpPr>
        <a:xfrm>
          <a:off x="0" y="0"/>
          <a:ext cx="0" cy="0"/>
          <a:chOff x="0" y="0"/>
          <a:chExt cx="0" cy="0"/>
        </a:xfrm>
      </p:grpSpPr>
      <p:pic>
        <p:nvPicPr>
          <p:cNvPr id="132" name="Google Shape;132;p24" descr="image of clocks showing different times"/>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69900" y="321968"/>
            <a:ext cx="3780267" cy="2767225"/>
          </a:xfrm>
          <a:prstGeom prst="rect">
            <a:avLst/>
          </a:prstGeom>
          <a:noFill/>
          <a:ln>
            <a:noFill/>
          </a:ln>
        </p:spPr>
      </p:pic>
      <p:pic>
        <p:nvPicPr>
          <p:cNvPr id="133" name="Google Shape;133;p24" descr="image of rhyming bingo car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69901" y="3555018"/>
            <a:ext cx="3780265" cy="2873537"/>
          </a:xfrm>
          <a:prstGeom prst="rect">
            <a:avLst/>
          </a:prstGeom>
          <a:noFill/>
          <a:ln>
            <a:noFill/>
          </a:ln>
        </p:spPr>
      </p:pic>
      <p:pic>
        <p:nvPicPr>
          <p:cNvPr id="134" name="Google Shape;134;p24" descr="image of a construction paper train spelling &quot;Allison&quot;"/>
          <p:cNvPicPr preferRelativeResize="0"/>
          <p:nvPr/>
        </p:nvPicPr>
        <p:blipFill>
          <a:blip r:embed="rId5">
            <a:alphaModFix/>
          </a:blip>
          <a:stretch>
            <a:fillRect/>
          </a:stretch>
        </p:blipFill>
        <p:spPr>
          <a:xfrm>
            <a:off x="4386034" y="321968"/>
            <a:ext cx="3709751" cy="2767233"/>
          </a:xfrm>
          <a:prstGeom prst="rect">
            <a:avLst/>
          </a:prstGeom>
          <a:noFill/>
          <a:ln>
            <a:noFill/>
          </a:ln>
        </p:spPr>
      </p:pic>
      <p:pic>
        <p:nvPicPr>
          <p:cNvPr id="135" name="Google Shape;135;p24" descr="Illustration showing &quot;S is for snow&quot;"/>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386018" y="3555033"/>
            <a:ext cx="3709767" cy="2861520"/>
          </a:xfrm>
          <a:prstGeom prst="rect">
            <a:avLst/>
          </a:prstGeom>
          <a:noFill/>
          <a:ln>
            <a:noFill/>
          </a:ln>
        </p:spPr>
      </p:pic>
      <p:pic>
        <p:nvPicPr>
          <p:cNvPr id="136" name="Google Shape;136;p24" descr="Image of construction paper carrots"/>
          <p:cNvPicPr preferRelativeResize="0"/>
          <p:nvPr/>
        </p:nvPicPr>
        <p:blipFill>
          <a:blip r:embed="rId7">
            <a:alphaModFix/>
          </a:blip>
          <a:stretch>
            <a:fillRect/>
          </a:stretch>
        </p:blipFill>
        <p:spPr>
          <a:xfrm>
            <a:off x="8331633" y="3555034"/>
            <a:ext cx="3616667" cy="2861533"/>
          </a:xfrm>
          <a:prstGeom prst="rect">
            <a:avLst/>
          </a:prstGeom>
          <a:noFill/>
          <a:ln>
            <a:noFill/>
          </a:ln>
        </p:spPr>
      </p:pic>
      <p:pic>
        <p:nvPicPr>
          <p:cNvPr id="137" name="Google Shape;137;p24" descr="Image of a slide with a writing prompt"/>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8331668" y="321967"/>
            <a:ext cx="3616665" cy="2766205"/>
          </a:xfrm>
          <a:prstGeom prst="rect">
            <a:avLst/>
          </a:prstGeom>
          <a:noFill/>
          <a:ln>
            <a:noFill/>
          </a:ln>
        </p:spPr>
      </p:pic>
      <p:sp>
        <p:nvSpPr>
          <p:cNvPr id="2" name="Title 1">
            <a:extLst>
              <a:ext uri="{FF2B5EF4-FFF2-40B4-BE49-F238E27FC236}">
                <a16:creationId xmlns:a16="http://schemas.microsoft.com/office/drawing/2014/main" id="{08386DB3-0A87-454C-8F92-16AAAE9F18AD}"/>
              </a:ext>
            </a:extLst>
          </p:cNvPr>
          <p:cNvSpPr>
            <a:spLocks noGrp="1"/>
          </p:cNvSpPr>
          <p:nvPr>
            <p:ph type="ctrTitle"/>
          </p:nvPr>
        </p:nvSpPr>
        <p:spPr>
          <a:xfrm>
            <a:off x="415611" y="-2736800"/>
            <a:ext cx="11360800" cy="2736800"/>
          </a:xfrm>
        </p:spPr>
        <p:txBody>
          <a:bodyPr spcFirstLastPara="1" wrap="square" lIns="91425" tIns="91425" rIns="91425" bIns="91425" anchor="b" anchorCtr="0">
            <a:normAutofit/>
          </a:bodyPr>
          <a:lstStyle/>
          <a:p>
            <a:r>
              <a:rPr lang="en-US" dirty="0"/>
              <a:t>More activities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8" name="Rectangle 83">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934EF7A-2C5A-4F30-8A8F-103A9265F314}"/>
              </a:ext>
            </a:extLst>
          </p:cNvPr>
          <p:cNvSpPr>
            <a:spLocks noGrp="1"/>
          </p:cNvSpPr>
          <p:nvPr>
            <p:ph type="title"/>
          </p:nvPr>
        </p:nvSpPr>
        <p:spPr>
          <a:xfrm>
            <a:off x="572493" y="238539"/>
            <a:ext cx="11018520" cy="1443005"/>
          </a:xfrm>
        </p:spPr>
        <p:txBody>
          <a:bodyPr vert="horz" lIns="91440" tIns="45720" rIns="91440" bIns="45720" rtlCol="0" anchor="b">
            <a:normAutofit/>
          </a:bodyPr>
          <a:lstStyle/>
          <a:p>
            <a:pPr algn="ctr"/>
            <a:r>
              <a:rPr lang="en-US" sz="4600" dirty="0">
                <a:solidFill>
                  <a:schemeClr val="accent1">
                    <a:lumMod val="75000"/>
                  </a:schemeClr>
                </a:solidFill>
              </a:rPr>
              <a:t>Train the Trainers Building Capacity </a:t>
            </a:r>
            <a:br>
              <a:rPr lang="en-US" sz="4600" dirty="0">
                <a:solidFill>
                  <a:schemeClr val="accent1">
                    <a:lumMod val="75000"/>
                  </a:schemeClr>
                </a:solidFill>
              </a:rPr>
            </a:br>
            <a:endParaRPr lang="en-US" sz="4600" dirty="0">
              <a:solidFill>
                <a:schemeClr val="accent1">
                  <a:lumMod val="75000"/>
                </a:schemeClr>
              </a:solidFill>
            </a:endParaRPr>
          </a:p>
        </p:txBody>
      </p:sp>
      <p:sp>
        <p:nvSpPr>
          <p:cNvPr id="89"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71B8F4B-1F2E-4BC2-9EE7-1D993AE1C5FD}"/>
              </a:ext>
            </a:extLst>
          </p:cNvPr>
          <p:cNvSpPr>
            <a:spLocks noGrp="1"/>
          </p:cNvSpPr>
          <p:nvPr>
            <p:ph sz="half" idx="1"/>
          </p:nvPr>
        </p:nvSpPr>
        <p:spPr>
          <a:xfrm>
            <a:off x="419878" y="1911493"/>
            <a:ext cx="7352522" cy="4574402"/>
          </a:xfrm>
        </p:spPr>
        <p:txBody>
          <a:bodyPr vert="horz" lIns="91440" tIns="45720" rIns="91440" bIns="45720" rtlCol="0" anchor="t">
            <a:normAutofit fontScale="92500" lnSpcReduction="20000"/>
          </a:bodyPr>
          <a:lstStyle/>
          <a:p>
            <a:pPr marL="457200" lvl="1" indent="0">
              <a:buNone/>
            </a:pPr>
            <a:endParaRPr lang="en-US" sz="2200" dirty="0"/>
          </a:p>
          <a:p>
            <a:pPr marL="457200" lvl="1" indent="0">
              <a:buNone/>
            </a:pPr>
            <a:r>
              <a:rPr lang="en-US" dirty="0"/>
              <a:t>Why the Train the Trainers Matters ?</a:t>
            </a:r>
          </a:p>
          <a:p>
            <a:pPr marL="457200" lvl="1" indent="0">
              <a:buNone/>
            </a:pPr>
            <a:endParaRPr lang="en-US" dirty="0"/>
          </a:p>
          <a:p>
            <a:pPr lvl="1">
              <a:lnSpc>
                <a:spcPct val="150000"/>
              </a:lnSpc>
            </a:pPr>
            <a:r>
              <a:rPr lang="en-US" sz="2200" dirty="0"/>
              <a:t> Increase the capacity of practitioner</a:t>
            </a:r>
          </a:p>
          <a:p>
            <a:pPr lvl="1">
              <a:lnSpc>
                <a:spcPct val="150000"/>
              </a:lnSpc>
            </a:pPr>
            <a:r>
              <a:rPr lang="en-US" sz="2200" dirty="0"/>
              <a:t>Increase the skills and capacity of families. </a:t>
            </a:r>
          </a:p>
          <a:p>
            <a:pPr lvl="1">
              <a:lnSpc>
                <a:spcPct val="150000"/>
              </a:lnSpc>
            </a:pPr>
            <a:r>
              <a:rPr lang="en-US" sz="2200" dirty="0"/>
              <a:t>Implement engagement activities </a:t>
            </a:r>
          </a:p>
          <a:p>
            <a:pPr lvl="1">
              <a:lnSpc>
                <a:spcPct val="150000"/>
              </a:lnSpc>
            </a:pPr>
            <a:r>
              <a:rPr lang="en-US" sz="2200" dirty="0"/>
              <a:t>Position practitioners, organizations, and communities, in partnership with families, to move from the planning and designing phase to the actual implementation of authentic family engagement strategies that meet the individual needs of the families</a:t>
            </a:r>
          </a:p>
          <a:p>
            <a:pPr marL="457200" lvl="1" indent="0">
              <a:buNone/>
            </a:pPr>
            <a:endParaRPr lang="en-US" dirty="0"/>
          </a:p>
          <a:p>
            <a:pPr marL="457200" lvl="1" indent="0">
              <a:buNone/>
            </a:pPr>
            <a:endParaRPr lang="en-US" sz="3200" dirty="0">
              <a:solidFill>
                <a:schemeClr val="accent1">
                  <a:lumMod val="75000"/>
                </a:schemeClr>
              </a:solidFill>
            </a:endParaRPr>
          </a:p>
          <a:p>
            <a:pPr marL="457200" lvl="1" indent="0">
              <a:buNone/>
            </a:pPr>
            <a:endParaRPr lang="en-US" sz="3200" dirty="0">
              <a:solidFill>
                <a:schemeClr val="accent1">
                  <a:lumMod val="75000"/>
                </a:schemeClr>
              </a:solidFill>
            </a:endParaRPr>
          </a:p>
          <a:p>
            <a:pPr marL="457200" lvl="1" indent="0">
              <a:buNone/>
            </a:pPr>
            <a:endParaRPr lang="en-US" sz="900" dirty="0"/>
          </a:p>
        </p:txBody>
      </p:sp>
      <p:pic>
        <p:nvPicPr>
          <p:cNvPr id="8" name="Picture 7" descr="Image of a group of people laughing">
            <a:extLst>
              <a:ext uri="{FF2B5EF4-FFF2-40B4-BE49-F238E27FC236}">
                <a16:creationId xmlns:a16="http://schemas.microsoft.com/office/drawing/2014/main" id="{10DEF7E3-1456-4793-ABDF-E8954399C48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3"/>
          <a:stretch/>
        </p:blipFill>
        <p:spPr>
          <a:xfrm>
            <a:off x="7772400" y="2076892"/>
            <a:ext cx="3999722" cy="4197192"/>
          </a:xfrm>
          <a:prstGeom prst="rect">
            <a:avLst/>
          </a:prstGeom>
        </p:spPr>
      </p:pic>
    </p:spTree>
    <p:extLst>
      <p:ext uri="{BB962C8B-B14F-4D97-AF65-F5344CB8AC3E}">
        <p14:creationId xmlns:p14="http://schemas.microsoft.com/office/powerpoint/2010/main" val="16802174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41E35"/>
        </a:solidFill>
        <a:effectLst/>
      </p:bgPr>
    </p:bg>
    <p:spTree>
      <p:nvGrpSpPr>
        <p:cNvPr id="1" name="Shape 141"/>
        <p:cNvGrpSpPr/>
        <p:nvPr/>
      </p:nvGrpSpPr>
      <p:grpSpPr>
        <a:xfrm>
          <a:off x="0" y="0"/>
          <a:ext cx="0" cy="0"/>
          <a:chOff x="0" y="0"/>
          <a:chExt cx="0" cy="0"/>
        </a:xfrm>
      </p:grpSpPr>
      <p:pic>
        <p:nvPicPr>
          <p:cNvPr id="142" name="Google Shape;142;p25" descr="Image of scrabble tiles"/>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486834" y="197967"/>
            <a:ext cx="4351900" cy="3132667"/>
          </a:xfrm>
          <a:prstGeom prst="rect">
            <a:avLst/>
          </a:prstGeom>
          <a:noFill/>
          <a:ln>
            <a:noFill/>
          </a:ln>
        </p:spPr>
      </p:pic>
      <p:pic>
        <p:nvPicPr>
          <p:cNvPr id="143" name="Google Shape;143;p25" descr="Image of scrabble board"/>
          <p:cNvPicPr preferRelativeResize="0"/>
          <p:nvPr/>
        </p:nvPicPr>
        <p:blipFill>
          <a:blip r:embed="rId4">
            <a:alphaModFix/>
          </a:blip>
          <a:stretch>
            <a:fillRect/>
          </a:stretch>
        </p:blipFill>
        <p:spPr>
          <a:xfrm>
            <a:off x="1317567" y="3529900"/>
            <a:ext cx="4351900" cy="3132667"/>
          </a:xfrm>
          <a:prstGeom prst="rect">
            <a:avLst/>
          </a:prstGeom>
          <a:noFill/>
          <a:ln>
            <a:noFill/>
          </a:ln>
        </p:spPr>
      </p:pic>
      <p:pic>
        <p:nvPicPr>
          <p:cNvPr id="144" name="Google Shape;144;p25" descr="image of playing cards"/>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317568" y="197968"/>
            <a:ext cx="4351905" cy="3132665"/>
          </a:xfrm>
          <a:prstGeom prst="rect">
            <a:avLst/>
          </a:prstGeom>
          <a:noFill/>
          <a:ln>
            <a:noFill/>
          </a:ln>
        </p:spPr>
      </p:pic>
      <p:pic>
        <p:nvPicPr>
          <p:cNvPr id="145" name="Google Shape;145;p25" descr="image of dominoes"/>
          <p:cNvPicPr preferRelativeResize="0"/>
          <p:nvPr/>
        </p:nvPicPr>
        <p:blipFill>
          <a:blip r:embed="rId6">
            <a:alphaModFix/>
          </a:blip>
          <a:stretch>
            <a:fillRect/>
          </a:stretch>
        </p:blipFill>
        <p:spPr>
          <a:xfrm>
            <a:off x="6486834" y="3529900"/>
            <a:ext cx="4351900" cy="3132667"/>
          </a:xfrm>
          <a:prstGeom prst="rect">
            <a:avLst/>
          </a:prstGeom>
          <a:noFill/>
          <a:ln>
            <a:noFill/>
          </a:ln>
        </p:spPr>
      </p:pic>
      <p:sp>
        <p:nvSpPr>
          <p:cNvPr id="3" name="Title 2">
            <a:extLst>
              <a:ext uri="{FF2B5EF4-FFF2-40B4-BE49-F238E27FC236}">
                <a16:creationId xmlns:a16="http://schemas.microsoft.com/office/drawing/2014/main" id="{B9890AC3-9F56-4B9F-A642-DEAF82C4D716}"/>
              </a:ext>
            </a:extLst>
          </p:cNvPr>
          <p:cNvSpPr>
            <a:spLocks noGrp="1"/>
          </p:cNvSpPr>
          <p:nvPr>
            <p:ph type="ctrTitle"/>
          </p:nvPr>
        </p:nvSpPr>
        <p:spPr>
          <a:xfrm>
            <a:off x="415611" y="-2736800"/>
            <a:ext cx="11360800" cy="2736800"/>
          </a:xfrm>
        </p:spPr>
        <p:txBody>
          <a:bodyPr spcFirstLastPara="1" wrap="square" lIns="91425" tIns="91425" rIns="91425" bIns="91425" anchor="b" anchorCtr="0">
            <a:normAutofit/>
          </a:bodyPr>
          <a:lstStyle/>
          <a:p>
            <a:r>
              <a:rPr lang="en-US" dirty="0"/>
              <a:t>Some more activities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41E35"/>
        </a:solidFill>
        <a:effectLst/>
      </p:bgPr>
    </p:bg>
    <p:spTree>
      <p:nvGrpSpPr>
        <p:cNvPr id="1" name="Shape 149"/>
        <p:cNvGrpSpPr/>
        <p:nvPr/>
      </p:nvGrpSpPr>
      <p:grpSpPr>
        <a:xfrm>
          <a:off x="0" y="0"/>
          <a:ext cx="0" cy="0"/>
          <a:chOff x="0" y="0"/>
          <a:chExt cx="0" cy="0"/>
        </a:xfrm>
      </p:grpSpPr>
      <p:pic>
        <p:nvPicPr>
          <p:cNvPr id="150" name="Google Shape;150;p26" descr="Image of a zoom screen"/>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966768" y="340751"/>
            <a:ext cx="8258433" cy="6176499"/>
          </a:xfrm>
          <a:prstGeom prst="rect">
            <a:avLst/>
          </a:prstGeom>
          <a:noFill/>
          <a:ln>
            <a:noFill/>
          </a:ln>
        </p:spPr>
      </p:pic>
      <p:sp>
        <p:nvSpPr>
          <p:cNvPr id="3" name="Title 2">
            <a:extLst>
              <a:ext uri="{FF2B5EF4-FFF2-40B4-BE49-F238E27FC236}">
                <a16:creationId xmlns:a16="http://schemas.microsoft.com/office/drawing/2014/main" id="{CDC177A3-59EC-4247-B565-A907C623AC47}"/>
              </a:ext>
            </a:extLst>
          </p:cNvPr>
          <p:cNvSpPr>
            <a:spLocks noGrp="1"/>
          </p:cNvSpPr>
          <p:nvPr>
            <p:ph type="ctrTitle"/>
          </p:nvPr>
        </p:nvSpPr>
        <p:spPr>
          <a:xfrm>
            <a:off x="415611" y="-2736800"/>
            <a:ext cx="11360800" cy="2736800"/>
          </a:xfrm>
        </p:spPr>
        <p:txBody>
          <a:bodyPr spcFirstLastPara="1" wrap="square" lIns="91425" tIns="91425" rIns="91425" bIns="91425" anchor="b" anchorCtr="0">
            <a:normAutofit/>
          </a:bodyPr>
          <a:lstStyle/>
          <a:p>
            <a:r>
              <a:rPr lang="en-US" dirty="0"/>
              <a:t>Zoom class 3</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41E35"/>
        </a:solidFill>
        <a:effectLst/>
      </p:bgPr>
    </p:bg>
    <p:spTree>
      <p:nvGrpSpPr>
        <p:cNvPr id="1" name="Shape 154"/>
        <p:cNvGrpSpPr/>
        <p:nvPr/>
      </p:nvGrpSpPr>
      <p:grpSpPr>
        <a:xfrm>
          <a:off x="0" y="0"/>
          <a:ext cx="0" cy="0"/>
          <a:chOff x="0" y="0"/>
          <a:chExt cx="0" cy="0"/>
        </a:xfrm>
      </p:grpSpPr>
      <p:pic>
        <p:nvPicPr>
          <p:cNvPr id="155" name="Google Shape;155;p27" descr="image of a zoom screen"/>
          <p:cNvPicPr preferRelativeResize="0"/>
          <p:nvPr/>
        </p:nvPicPr>
        <p:blipFill>
          <a:blip r:embed="rId3">
            <a:alphaModFix/>
          </a:blip>
          <a:stretch>
            <a:fillRect/>
          </a:stretch>
        </p:blipFill>
        <p:spPr>
          <a:xfrm>
            <a:off x="586551" y="188467"/>
            <a:ext cx="11018901" cy="6343400"/>
          </a:xfrm>
          <a:prstGeom prst="rect">
            <a:avLst/>
          </a:prstGeom>
          <a:noFill/>
          <a:ln>
            <a:noFill/>
          </a:ln>
        </p:spPr>
      </p:pic>
      <p:sp>
        <p:nvSpPr>
          <p:cNvPr id="2" name="Title 1">
            <a:extLst>
              <a:ext uri="{FF2B5EF4-FFF2-40B4-BE49-F238E27FC236}">
                <a16:creationId xmlns:a16="http://schemas.microsoft.com/office/drawing/2014/main" id="{32450D65-094D-473B-9775-80983C876701}"/>
              </a:ext>
            </a:extLst>
          </p:cNvPr>
          <p:cNvSpPr>
            <a:spLocks noGrp="1"/>
          </p:cNvSpPr>
          <p:nvPr>
            <p:ph type="ctrTitle"/>
          </p:nvPr>
        </p:nvSpPr>
        <p:spPr>
          <a:xfrm>
            <a:off x="415611" y="-2736800"/>
            <a:ext cx="11360800" cy="2736800"/>
          </a:xfrm>
        </p:spPr>
        <p:txBody>
          <a:bodyPr spcFirstLastPara="1" wrap="square" lIns="91425" tIns="91425" rIns="91425" bIns="91425" anchor="b" anchorCtr="0">
            <a:normAutofit/>
          </a:bodyPr>
          <a:lstStyle/>
          <a:p>
            <a:r>
              <a:rPr lang="en-US" dirty="0"/>
              <a:t>Zoom class 4</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41E35"/>
        </a:solidFill>
        <a:effectLst/>
      </p:bgPr>
    </p:bg>
    <p:spTree>
      <p:nvGrpSpPr>
        <p:cNvPr id="1" name="Shape 159"/>
        <p:cNvGrpSpPr/>
        <p:nvPr/>
      </p:nvGrpSpPr>
      <p:grpSpPr>
        <a:xfrm>
          <a:off x="0" y="0"/>
          <a:ext cx="0" cy="0"/>
          <a:chOff x="0" y="0"/>
          <a:chExt cx="0" cy="0"/>
        </a:xfrm>
      </p:grpSpPr>
      <p:pic>
        <p:nvPicPr>
          <p:cNvPr id="160" name="Google Shape;160;p28" descr="image of a zoom classroom"/>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503351" y="533551"/>
            <a:ext cx="9185301" cy="5790899"/>
          </a:xfrm>
          <a:prstGeom prst="rect">
            <a:avLst/>
          </a:prstGeom>
          <a:noFill/>
          <a:ln>
            <a:noFill/>
          </a:ln>
        </p:spPr>
      </p:pic>
      <p:sp>
        <p:nvSpPr>
          <p:cNvPr id="2" name="Title 1">
            <a:extLst>
              <a:ext uri="{FF2B5EF4-FFF2-40B4-BE49-F238E27FC236}">
                <a16:creationId xmlns:a16="http://schemas.microsoft.com/office/drawing/2014/main" id="{F1076455-F657-4CD4-8A3C-7E060DB89DA1}"/>
              </a:ext>
            </a:extLst>
          </p:cNvPr>
          <p:cNvSpPr>
            <a:spLocks noGrp="1"/>
          </p:cNvSpPr>
          <p:nvPr>
            <p:ph type="ctrTitle"/>
          </p:nvPr>
        </p:nvSpPr>
        <p:spPr>
          <a:xfrm>
            <a:off x="415611" y="-2736800"/>
            <a:ext cx="11360800" cy="2736800"/>
          </a:xfrm>
        </p:spPr>
        <p:txBody>
          <a:bodyPr spcFirstLastPara="1" wrap="square" lIns="91425" tIns="91425" rIns="91425" bIns="91425" anchor="b" anchorCtr="0">
            <a:normAutofit/>
          </a:bodyPr>
          <a:lstStyle/>
          <a:p>
            <a:r>
              <a:rPr lang="en-US" dirty="0"/>
              <a:t>Zoom class 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41E35"/>
        </a:solidFill>
        <a:effectLst/>
      </p:bgPr>
    </p:bg>
    <p:spTree>
      <p:nvGrpSpPr>
        <p:cNvPr id="1" name="Shape 164"/>
        <p:cNvGrpSpPr/>
        <p:nvPr/>
      </p:nvGrpSpPr>
      <p:grpSpPr>
        <a:xfrm>
          <a:off x="0" y="0"/>
          <a:ext cx="0" cy="0"/>
          <a:chOff x="0" y="0"/>
          <a:chExt cx="0" cy="0"/>
        </a:xfrm>
      </p:grpSpPr>
      <p:pic>
        <p:nvPicPr>
          <p:cNvPr id="165" name="Google Shape;165;p29" descr="a child's drawi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420634" y="225233"/>
            <a:ext cx="4862199" cy="3094000"/>
          </a:xfrm>
          <a:prstGeom prst="rect">
            <a:avLst/>
          </a:prstGeom>
          <a:noFill/>
          <a:ln>
            <a:noFill/>
          </a:ln>
        </p:spPr>
      </p:pic>
      <p:pic>
        <p:nvPicPr>
          <p:cNvPr id="166" name="Google Shape;166;p29" descr="a child's drawin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7307533" y="2682567"/>
            <a:ext cx="3088400" cy="4884000"/>
          </a:xfrm>
          <a:prstGeom prst="rect">
            <a:avLst/>
          </a:prstGeom>
          <a:noFill/>
          <a:ln>
            <a:noFill/>
          </a:ln>
        </p:spPr>
      </p:pic>
      <p:pic>
        <p:nvPicPr>
          <p:cNvPr id="167" name="Google Shape;167;p29" descr="a teenager speaking with a younger child"/>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95400" y="225233"/>
            <a:ext cx="4932733" cy="3094000"/>
          </a:xfrm>
          <a:prstGeom prst="rect">
            <a:avLst/>
          </a:prstGeom>
          <a:noFill/>
          <a:ln>
            <a:noFill/>
          </a:ln>
        </p:spPr>
      </p:pic>
      <p:pic>
        <p:nvPicPr>
          <p:cNvPr id="168" name="Google Shape;168;p29" descr="two children drawing"/>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048167" y="3580367"/>
            <a:ext cx="4879967" cy="3093999"/>
          </a:xfrm>
          <a:prstGeom prst="rect">
            <a:avLst/>
          </a:prstGeom>
          <a:noFill/>
          <a:ln>
            <a:noFill/>
          </a:ln>
        </p:spPr>
      </p:pic>
      <p:sp>
        <p:nvSpPr>
          <p:cNvPr id="2" name="Title 1">
            <a:extLst>
              <a:ext uri="{FF2B5EF4-FFF2-40B4-BE49-F238E27FC236}">
                <a16:creationId xmlns:a16="http://schemas.microsoft.com/office/drawing/2014/main" id="{A6E8FE7B-87A1-423C-93B1-718E0B7A1357}"/>
              </a:ext>
            </a:extLst>
          </p:cNvPr>
          <p:cNvSpPr>
            <a:spLocks noGrp="1"/>
          </p:cNvSpPr>
          <p:nvPr>
            <p:ph type="ctrTitle"/>
          </p:nvPr>
        </p:nvSpPr>
        <p:spPr>
          <a:xfrm>
            <a:off x="415611" y="-2736800"/>
            <a:ext cx="11360800" cy="2736800"/>
          </a:xfrm>
        </p:spPr>
        <p:txBody>
          <a:bodyPr spcFirstLastPara="1" wrap="square" lIns="91425" tIns="91425" rIns="91425" bIns="91425" anchor="b" anchorCtr="0">
            <a:normAutofit/>
          </a:bodyPr>
          <a:lstStyle/>
          <a:p>
            <a:r>
              <a:rPr lang="en-US" dirty="0"/>
              <a:t>Art activities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41E35"/>
        </a:solidFill>
        <a:effectLst/>
      </p:bgPr>
    </p:bg>
    <p:spTree>
      <p:nvGrpSpPr>
        <p:cNvPr id="1" name="Shape 172"/>
        <p:cNvGrpSpPr/>
        <p:nvPr/>
      </p:nvGrpSpPr>
      <p:grpSpPr>
        <a:xfrm>
          <a:off x="0" y="0"/>
          <a:ext cx="0" cy="0"/>
          <a:chOff x="0" y="0"/>
          <a:chExt cx="0" cy="0"/>
        </a:xfrm>
      </p:grpSpPr>
      <p:sp>
        <p:nvSpPr>
          <p:cNvPr id="173" name="Google Shape;173;p30"/>
          <p:cNvSpPr txBox="1"/>
          <p:nvPr/>
        </p:nvSpPr>
        <p:spPr>
          <a:xfrm>
            <a:off x="511233" y="1580100"/>
            <a:ext cx="7908800" cy="3590430"/>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3200" b="0" i="0" u="none" strike="noStrike" kern="0" cap="none" spc="0" normalizeH="0" baseline="0" noProof="0">
                <a:ln>
                  <a:noFill/>
                </a:ln>
                <a:solidFill>
                  <a:srgbClr val="FFFFFF"/>
                </a:solidFill>
                <a:effectLst/>
                <a:uLnTx/>
                <a:uFillTx/>
                <a:latin typeface="Georgia"/>
                <a:ea typeface="Georgia"/>
                <a:cs typeface="Georgia"/>
                <a:sym typeface="Georgia"/>
              </a:rPr>
              <a:t>If possible, create a space where children are excited to read, write, and learn. </a:t>
            </a:r>
            <a:endParaRPr kumimoji="0" sz="3200" b="0" i="0" u="none" strike="noStrike" kern="0" cap="none" spc="0" normalizeH="0" baseline="0" noProof="0">
              <a:ln>
                <a:noFill/>
              </a:ln>
              <a:solidFill>
                <a:srgbClr val="FFFFFF"/>
              </a:solidFill>
              <a:effectLst/>
              <a:uLnTx/>
              <a:uFillTx/>
              <a:latin typeface="Georgia"/>
              <a:ea typeface="Georgia"/>
              <a:cs typeface="Georgia"/>
              <a:sym typeface="Georgia"/>
            </a:endParaRPr>
          </a:p>
          <a:p>
            <a:pPr marL="609585" marR="0" lvl="0" indent="-507987" algn="l" defTabSz="1219170" rtl="0" eaLnBrk="1" fontAlgn="auto" latinLnBrk="0" hangingPunct="1">
              <a:lnSpc>
                <a:spcPct val="100000"/>
              </a:lnSpc>
              <a:spcBef>
                <a:spcPts val="0"/>
              </a:spcBef>
              <a:spcAft>
                <a:spcPts val="0"/>
              </a:spcAft>
              <a:buClr>
                <a:srgbClr val="FFFFFF"/>
              </a:buClr>
              <a:buSzPts val="2400"/>
              <a:buFont typeface="Georgia"/>
              <a:buChar char="-"/>
              <a:tabLst/>
              <a:defRPr/>
            </a:pPr>
            <a:r>
              <a:rPr kumimoji="0" lang="en" sz="3200" b="0" i="0" u="none" strike="noStrike" kern="0" cap="none" spc="0" normalizeH="0" baseline="0" noProof="0">
                <a:ln>
                  <a:noFill/>
                </a:ln>
                <a:solidFill>
                  <a:srgbClr val="FFFFFF"/>
                </a:solidFill>
                <a:effectLst/>
                <a:uLnTx/>
                <a:uFillTx/>
                <a:latin typeface="Georgia"/>
                <a:ea typeface="Georgia"/>
                <a:cs typeface="Georgia"/>
                <a:sym typeface="Georgia"/>
              </a:rPr>
              <a:t>Items to consider:</a:t>
            </a:r>
            <a:endParaRPr kumimoji="0" sz="3200" b="0" i="0" u="none" strike="noStrike" kern="0" cap="none" spc="0" normalizeH="0" baseline="0" noProof="0">
              <a:ln>
                <a:noFill/>
              </a:ln>
              <a:solidFill>
                <a:srgbClr val="FFFFFF"/>
              </a:solidFill>
              <a:effectLst/>
              <a:uLnTx/>
              <a:uFillTx/>
              <a:latin typeface="Georgia"/>
              <a:ea typeface="Georgia"/>
              <a:cs typeface="Georgia"/>
              <a:sym typeface="Georgia"/>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133" b="0" i="0" u="none" strike="noStrike" kern="0" cap="none" spc="0" normalizeH="0" baseline="0" noProof="0">
              <a:ln>
                <a:noFill/>
              </a:ln>
              <a:solidFill>
                <a:srgbClr val="FFFFFF"/>
              </a:solidFill>
              <a:effectLst/>
              <a:uLnTx/>
              <a:uFillTx/>
              <a:latin typeface="Georgia"/>
              <a:ea typeface="Georgia"/>
              <a:cs typeface="Georgia"/>
              <a:sym typeface="Georgia"/>
            </a:endParaRPr>
          </a:p>
          <a:p>
            <a:pPr marL="1219170" marR="0" lvl="1" indent="-516454" algn="l" defTabSz="1219170" rtl="0" eaLnBrk="1" fontAlgn="auto" latinLnBrk="0" hangingPunct="1">
              <a:lnSpc>
                <a:spcPct val="100000"/>
              </a:lnSpc>
              <a:spcBef>
                <a:spcPts val="0"/>
              </a:spcBef>
              <a:spcAft>
                <a:spcPts val="0"/>
              </a:spcAft>
              <a:buClr>
                <a:srgbClr val="FFFFFF"/>
              </a:buClr>
              <a:buSzPts val="2500"/>
              <a:buFont typeface="Georgia"/>
              <a:buChar char="○"/>
              <a:tabLst/>
              <a:defRPr/>
            </a:pPr>
            <a:r>
              <a:rPr kumimoji="0" lang="en" sz="3333" b="0" i="0" u="none" strike="noStrike" kern="0" cap="none" spc="0" normalizeH="0" baseline="0" noProof="0">
                <a:ln>
                  <a:noFill/>
                </a:ln>
                <a:solidFill>
                  <a:srgbClr val="FFFFFF"/>
                </a:solidFill>
                <a:effectLst/>
                <a:uLnTx/>
                <a:uFillTx/>
                <a:latin typeface="Georgia"/>
                <a:ea typeface="Georgia"/>
                <a:cs typeface="Georgia"/>
                <a:sym typeface="Georgia"/>
              </a:rPr>
              <a:t>Book baskets</a:t>
            </a:r>
            <a:endParaRPr kumimoji="0" sz="3333" b="0" i="0" u="none" strike="noStrike" kern="0" cap="none" spc="0" normalizeH="0" baseline="0" noProof="0">
              <a:ln>
                <a:noFill/>
              </a:ln>
              <a:solidFill>
                <a:srgbClr val="FFFFFF"/>
              </a:solidFill>
              <a:effectLst/>
              <a:uLnTx/>
              <a:uFillTx/>
              <a:latin typeface="Georgia"/>
              <a:ea typeface="Georgia"/>
              <a:cs typeface="Georgia"/>
              <a:sym typeface="Georgia"/>
            </a:endParaRPr>
          </a:p>
          <a:p>
            <a:pPr marL="1219170" marR="0" lvl="1" indent="-516454" algn="l" defTabSz="1219170" rtl="0" eaLnBrk="1" fontAlgn="auto" latinLnBrk="0" hangingPunct="1">
              <a:lnSpc>
                <a:spcPct val="100000"/>
              </a:lnSpc>
              <a:spcBef>
                <a:spcPts val="0"/>
              </a:spcBef>
              <a:spcAft>
                <a:spcPts val="0"/>
              </a:spcAft>
              <a:buClr>
                <a:srgbClr val="FFFFFF"/>
              </a:buClr>
              <a:buSzPts val="2500"/>
              <a:buFont typeface="Georgia"/>
              <a:buChar char="○"/>
              <a:tabLst/>
              <a:defRPr/>
            </a:pPr>
            <a:r>
              <a:rPr kumimoji="0" lang="en" sz="3333" b="0" i="0" u="none" strike="noStrike" kern="0" cap="none" spc="0" normalizeH="0" baseline="0" noProof="0">
                <a:ln>
                  <a:noFill/>
                </a:ln>
                <a:solidFill>
                  <a:srgbClr val="FFFFFF"/>
                </a:solidFill>
                <a:effectLst/>
                <a:uLnTx/>
                <a:uFillTx/>
                <a:latin typeface="Georgia"/>
                <a:ea typeface="Georgia"/>
                <a:cs typeface="Georgia"/>
                <a:sym typeface="Georgia"/>
              </a:rPr>
              <a:t>Whiteboards, chalkboards</a:t>
            </a:r>
            <a:endParaRPr kumimoji="0" sz="3333" b="0" i="0" u="none" strike="noStrike" kern="0" cap="none" spc="0" normalizeH="0" baseline="0" noProof="0">
              <a:ln>
                <a:noFill/>
              </a:ln>
              <a:solidFill>
                <a:srgbClr val="FFFFFF"/>
              </a:solidFill>
              <a:effectLst/>
              <a:uLnTx/>
              <a:uFillTx/>
              <a:latin typeface="Georgia"/>
              <a:ea typeface="Georgia"/>
              <a:cs typeface="Georgia"/>
              <a:sym typeface="Georgia"/>
            </a:endParaRPr>
          </a:p>
          <a:p>
            <a:pPr marL="1219170" marR="0" lvl="1" indent="-516454" algn="l" defTabSz="1219170" rtl="0" eaLnBrk="1" fontAlgn="auto" latinLnBrk="0" hangingPunct="1">
              <a:lnSpc>
                <a:spcPct val="100000"/>
              </a:lnSpc>
              <a:spcBef>
                <a:spcPts val="0"/>
              </a:spcBef>
              <a:spcAft>
                <a:spcPts val="0"/>
              </a:spcAft>
              <a:buClr>
                <a:srgbClr val="FFFFFF"/>
              </a:buClr>
              <a:buSzPts val="2500"/>
              <a:buFont typeface="Georgia"/>
              <a:buChar char="○"/>
              <a:tabLst/>
              <a:defRPr/>
            </a:pPr>
            <a:r>
              <a:rPr kumimoji="0" lang="en" sz="3333" b="0" i="0" u="none" strike="noStrike" kern="0" cap="none" spc="0" normalizeH="0" baseline="0" noProof="0">
                <a:ln>
                  <a:noFill/>
                </a:ln>
                <a:solidFill>
                  <a:srgbClr val="FFFFFF"/>
                </a:solidFill>
                <a:effectLst/>
                <a:uLnTx/>
                <a:uFillTx/>
                <a:latin typeface="Georgia"/>
                <a:ea typeface="Georgia"/>
                <a:cs typeface="Georgia"/>
                <a:sym typeface="Georgia"/>
              </a:rPr>
              <a:t>Art supplies</a:t>
            </a:r>
            <a:endParaRPr kumimoji="0" sz="3333" b="0" i="0" u="none" strike="noStrike" kern="0" cap="none" spc="0" normalizeH="0" baseline="0" noProof="0">
              <a:ln>
                <a:noFill/>
              </a:ln>
              <a:solidFill>
                <a:srgbClr val="FFFFFF"/>
              </a:solidFill>
              <a:effectLst/>
              <a:uLnTx/>
              <a:uFillTx/>
              <a:latin typeface="Georgia"/>
              <a:ea typeface="Georgia"/>
              <a:cs typeface="Georgia"/>
              <a:sym typeface="Georgia"/>
            </a:endParaRPr>
          </a:p>
        </p:txBody>
      </p:sp>
      <p:pic>
        <p:nvPicPr>
          <p:cNvPr id="174" name="Google Shape;174;p30" descr="photograph of a child's reading nook"/>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420034" y="494267"/>
            <a:ext cx="3433633" cy="2846432"/>
          </a:xfrm>
          <a:prstGeom prst="rect">
            <a:avLst/>
          </a:prstGeom>
          <a:noFill/>
          <a:ln>
            <a:noFill/>
          </a:ln>
        </p:spPr>
      </p:pic>
      <p:pic>
        <p:nvPicPr>
          <p:cNvPr id="175" name="Google Shape;175;p30" descr="photograph of a child readin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420034" y="3606167"/>
            <a:ext cx="3433633" cy="2757967"/>
          </a:xfrm>
          <a:prstGeom prst="rect">
            <a:avLst/>
          </a:prstGeom>
          <a:noFill/>
          <a:ln>
            <a:noFill/>
          </a:ln>
        </p:spPr>
      </p:pic>
      <p:sp>
        <p:nvSpPr>
          <p:cNvPr id="2" name="Title 1">
            <a:extLst>
              <a:ext uri="{FF2B5EF4-FFF2-40B4-BE49-F238E27FC236}">
                <a16:creationId xmlns:a16="http://schemas.microsoft.com/office/drawing/2014/main" id="{A332A1B9-C009-473F-BA5D-321DE9D64D11}"/>
              </a:ext>
            </a:extLst>
          </p:cNvPr>
          <p:cNvSpPr>
            <a:spLocks noGrp="1"/>
          </p:cNvSpPr>
          <p:nvPr>
            <p:ph type="ctrTitle"/>
          </p:nvPr>
        </p:nvSpPr>
        <p:spPr>
          <a:xfrm>
            <a:off x="415611" y="-2736800"/>
            <a:ext cx="11360800" cy="2736800"/>
          </a:xfrm>
        </p:spPr>
        <p:txBody>
          <a:bodyPr spcFirstLastPara="1" wrap="square" lIns="91425" tIns="91425" rIns="91425" bIns="91425" anchor="b" anchorCtr="0">
            <a:normAutofit/>
          </a:bodyPr>
          <a:lstStyle/>
          <a:p>
            <a:r>
              <a:rPr lang="en-US" dirty="0"/>
              <a:t>Create a space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41E35"/>
        </a:solidFill>
        <a:effectLst/>
      </p:bgPr>
    </p:bg>
    <p:spTree>
      <p:nvGrpSpPr>
        <p:cNvPr id="1" name="Shape 179"/>
        <p:cNvGrpSpPr/>
        <p:nvPr/>
      </p:nvGrpSpPr>
      <p:grpSpPr>
        <a:xfrm>
          <a:off x="0" y="0"/>
          <a:ext cx="0" cy="0"/>
          <a:chOff x="0" y="0"/>
          <a:chExt cx="0" cy="0"/>
        </a:xfrm>
      </p:grpSpPr>
      <p:pic>
        <p:nvPicPr>
          <p:cNvPr id="180" name="Google Shape;180;p31" descr="photograph of a child readi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87367" y="1101700"/>
            <a:ext cx="3327832" cy="4654595"/>
          </a:xfrm>
          <a:prstGeom prst="rect">
            <a:avLst/>
          </a:prstGeom>
          <a:noFill/>
          <a:ln>
            <a:noFill/>
          </a:ln>
        </p:spPr>
      </p:pic>
      <p:pic>
        <p:nvPicPr>
          <p:cNvPr id="181" name="Google Shape;181;p31" descr="photograph of a child writin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696800" y="1091834"/>
            <a:ext cx="3327832" cy="4664473"/>
          </a:xfrm>
          <a:prstGeom prst="rect">
            <a:avLst/>
          </a:prstGeom>
          <a:noFill/>
          <a:ln>
            <a:noFill/>
          </a:ln>
        </p:spPr>
      </p:pic>
      <p:pic>
        <p:nvPicPr>
          <p:cNvPr id="182" name="Google Shape;182;p31" descr="photograph of children drawing"/>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701334" y="1101700"/>
            <a:ext cx="4809333" cy="4654600"/>
          </a:xfrm>
          <a:prstGeom prst="rect">
            <a:avLst/>
          </a:prstGeom>
          <a:noFill/>
          <a:ln>
            <a:noFill/>
          </a:ln>
        </p:spPr>
      </p:pic>
      <p:sp>
        <p:nvSpPr>
          <p:cNvPr id="2" name="Title 1">
            <a:extLst>
              <a:ext uri="{FF2B5EF4-FFF2-40B4-BE49-F238E27FC236}">
                <a16:creationId xmlns:a16="http://schemas.microsoft.com/office/drawing/2014/main" id="{21E9FAF3-012E-4C37-A183-DFB5CD6EFDE0}"/>
              </a:ext>
            </a:extLst>
          </p:cNvPr>
          <p:cNvSpPr>
            <a:spLocks noGrp="1"/>
          </p:cNvSpPr>
          <p:nvPr>
            <p:ph type="ctrTitle"/>
          </p:nvPr>
        </p:nvSpPr>
        <p:spPr>
          <a:xfrm>
            <a:off x="415611" y="-2736800"/>
            <a:ext cx="11360800" cy="2736800"/>
          </a:xfrm>
        </p:spPr>
        <p:txBody>
          <a:bodyPr spcFirstLastPara="1" wrap="square" lIns="91425" tIns="91425" rIns="91425" bIns="91425" anchor="b" anchorCtr="0">
            <a:normAutofit/>
          </a:bodyPr>
          <a:lstStyle/>
          <a:p>
            <a:r>
              <a:rPr lang="en-US" dirty="0"/>
              <a:t>Reading spaces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41E35"/>
        </a:solidFill>
        <a:effectLst/>
      </p:bgPr>
    </p:bg>
    <p:spTree>
      <p:nvGrpSpPr>
        <p:cNvPr id="1" name="Shape 186"/>
        <p:cNvGrpSpPr/>
        <p:nvPr/>
      </p:nvGrpSpPr>
      <p:grpSpPr>
        <a:xfrm>
          <a:off x="0" y="0"/>
          <a:ext cx="0" cy="0"/>
          <a:chOff x="0" y="0"/>
          <a:chExt cx="0" cy="0"/>
        </a:xfrm>
      </p:grpSpPr>
      <p:sp>
        <p:nvSpPr>
          <p:cNvPr id="187" name="Google Shape;187;p32"/>
          <p:cNvSpPr txBox="1">
            <a:spLocks noGrp="1"/>
          </p:cNvSpPr>
          <p:nvPr>
            <p:ph type="title" idx="4294967295"/>
          </p:nvPr>
        </p:nvSpPr>
        <p:spPr>
          <a:xfrm>
            <a:off x="401600" y="1437667"/>
            <a:ext cx="11388800" cy="16826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667" b="0" i="0" u="none" strike="noStrike" kern="0" cap="none" spc="0" normalizeH="0" baseline="0" noProof="0" dirty="0">
                <a:ln>
                  <a:noFill/>
                </a:ln>
                <a:solidFill>
                  <a:srgbClr val="FFFFFF"/>
                </a:solidFill>
                <a:effectLst/>
                <a:uLnTx/>
                <a:uFillTx/>
                <a:latin typeface="Georgia"/>
                <a:ea typeface="Georgia"/>
                <a:cs typeface="Georgia"/>
                <a:sym typeface="Georgia"/>
              </a:rPr>
              <a:t>A word from a parent learner,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667" b="0" i="0" u="none" strike="noStrike" kern="0" cap="none" spc="0" normalizeH="0" baseline="0" noProof="0" dirty="0">
                <a:ln>
                  <a:noFill/>
                </a:ln>
                <a:solidFill>
                  <a:srgbClr val="FFFFFF"/>
                </a:solidFill>
                <a:effectLst/>
                <a:uLnTx/>
                <a:uFillTx/>
                <a:latin typeface="Georgia"/>
                <a:ea typeface="Georgia"/>
                <a:cs typeface="Georgia"/>
                <a:sym typeface="Georgia"/>
              </a:rPr>
              <a:t>Jaqueline Portillo </a:t>
            </a:r>
            <a:endParaRPr kumimoji="0" lang="en-US" sz="1467"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41E35"/>
        </a:solidFill>
        <a:effectLst/>
      </p:bgPr>
    </p:bg>
    <p:spTree>
      <p:nvGrpSpPr>
        <p:cNvPr id="1" name="Shape 191"/>
        <p:cNvGrpSpPr/>
        <p:nvPr/>
      </p:nvGrpSpPr>
      <p:grpSpPr>
        <a:xfrm>
          <a:off x="0" y="0"/>
          <a:ext cx="0" cy="0"/>
          <a:chOff x="0" y="0"/>
          <a:chExt cx="0" cy="0"/>
        </a:xfrm>
      </p:grpSpPr>
      <p:sp>
        <p:nvSpPr>
          <p:cNvPr id="192" name="Google Shape;192;p33"/>
          <p:cNvSpPr txBox="1">
            <a:spLocks noGrp="1"/>
          </p:cNvSpPr>
          <p:nvPr>
            <p:ph type="title" idx="4294967295"/>
          </p:nvPr>
        </p:nvSpPr>
        <p:spPr>
          <a:xfrm>
            <a:off x="401600" y="2234067"/>
            <a:ext cx="11388800" cy="1025946"/>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067" b="0" i="0" u="none" strike="noStrike" kern="0" cap="none" spc="0" normalizeH="0" baseline="0" noProof="0" dirty="0">
                <a:ln>
                  <a:noFill/>
                </a:ln>
                <a:solidFill>
                  <a:srgbClr val="FFFFFF"/>
                </a:solidFill>
                <a:effectLst/>
                <a:uLnTx/>
                <a:uFillTx/>
                <a:latin typeface="Georgia"/>
                <a:ea typeface="Georgia"/>
                <a:cs typeface="Georgia"/>
                <a:sym typeface="Georgia"/>
              </a:rPr>
              <a:t>Questions?</a:t>
            </a:r>
            <a:endParaRPr kumimoji="0" lang="en-US"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7F8E85A-237F-4099-9A17-B342B01A514F}"/>
              </a:ext>
            </a:extLst>
          </p:cNvPr>
          <p:cNvSpPr>
            <a:spLocks noGrp="1"/>
          </p:cNvSpPr>
          <p:nvPr>
            <p:ph type="title"/>
          </p:nvPr>
        </p:nvSpPr>
        <p:spPr>
          <a:xfrm>
            <a:off x="317241" y="238539"/>
            <a:ext cx="11075437" cy="1434415"/>
          </a:xfrm>
        </p:spPr>
        <p:txBody>
          <a:bodyPr vert="horz" lIns="91440" tIns="45720" rIns="91440" bIns="45720" rtlCol="0" anchor="b">
            <a:noAutofit/>
          </a:bodyPr>
          <a:lstStyle/>
          <a:p>
            <a:pPr algn="ctr"/>
            <a:r>
              <a:rPr lang="en-US" sz="4800" dirty="0">
                <a:solidFill>
                  <a:schemeClr val="accent1">
                    <a:lumMod val="75000"/>
                  </a:schemeClr>
                </a:solidFill>
              </a:rPr>
              <a:t>Introduction  to the Framework  Module 1 </a:t>
            </a:r>
          </a:p>
        </p:txBody>
      </p:sp>
      <p:sp>
        <p:nvSpPr>
          <p:cNvPr id="7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B2A2DFD-EC38-4640-A002-8336CB23B895}"/>
              </a:ext>
            </a:extLst>
          </p:cNvPr>
          <p:cNvSpPr>
            <a:spLocks noGrp="1"/>
          </p:cNvSpPr>
          <p:nvPr>
            <p:ph sz="half" idx="1"/>
          </p:nvPr>
        </p:nvSpPr>
        <p:spPr>
          <a:xfrm>
            <a:off x="572493" y="2071316"/>
            <a:ext cx="6713552" cy="4119172"/>
          </a:xfrm>
        </p:spPr>
        <p:txBody>
          <a:bodyPr vert="horz" lIns="91440" tIns="45720" rIns="91440" bIns="45720" rtlCol="0" anchor="t">
            <a:normAutofit/>
          </a:bodyPr>
          <a:lstStyle/>
          <a:p>
            <a:pPr marL="0" indent="0">
              <a:buNone/>
            </a:pPr>
            <a:endParaRPr lang="en-US" sz="2200" dirty="0"/>
          </a:p>
          <a:p>
            <a:pPr marL="0" indent="0">
              <a:buNone/>
            </a:pPr>
            <a:endParaRPr lang="en-US" sz="2200" dirty="0"/>
          </a:p>
          <a:p>
            <a:r>
              <a:rPr lang="en-US" sz="2200" dirty="0"/>
              <a:t> Provide a scaffold for the development of programs</a:t>
            </a:r>
          </a:p>
          <a:p>
            <a:r>
              <a:rPr lang="en-US" sz="2200" dirty="0"/>
              <a:t> Develop policies and practices that align from prenatal to young adulthood</a:t>
            </a:r>
          </a:p>
          <a:p>
            <a:r>
              <a:rPr lang="en-US" sz="2200" dirty="0"/>
              <a:t>Support meaningful family engagement across health, human services and education. </a:t>
            </a:r>
          </a:p>
          <a:p>
            <a:pPr marL="0"/>
            <a:endParaRPr lang="en-US" sz="2200" dirty="0"/>
          </a:p>
        </p:txBody>
      </p:sp>
      <p:pic>
        <p:nvPicPr>
          <p:cNvPr id="3074" name="Picture 2" descr="Image of one person kissing another on the cheek">
            <a:extLst>
              <a:ext uri="{FF2B5EF4-FFF2-40B4-BE49-F238E27FC236}">
                <a16:creationId xmlns:a16="http://schemas.microsoft.com/office/drawing/2014/main" id="{E4B4947D-7E0B-4DAA-8EE4-C5BE5D04CBA7}"/>
              </a:ext>
            </a:extLst>
          </p:cNvPr>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b="-2"/>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6797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134">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934EF7A-2C5A-4F30-8A8F-103A9265F314}"/>
              </a:ext>
            </a:extLst>
          </p:cNvPr>
          <p:cNvSpPr>
            <a:spLocks noGrp="1"/>
          </p:cNvSpPr>
          <p:nvPr>
            <p:ph type="title"/>
          </p:nvPr>
        </p:nvSpPr>
        <p:spPr>
          <a:xfrm>
            <a:off x="572493" y="238539"/>
            <a:ext cx="11047013" cy="1434415"/>
          </a:xfrm>
        </p:spPr>
        <p:txBody>
          <a:bodyPr vert="horz" lIns="91440" tIns="45720" rIns="91440" bIns="45720" rtlCol="0" anchor="b">
            <a:normAutofit/>
          </a:bodyPr>
          <a:lstStyle/>
          <a:p>
            <a:pPr algn="ctr"/>
            <a:r>
              <a:rPr lang="en-US" sz="4800" b="0" i="0" u="none" strike="noStrike" dirty="0">
                <a:solidFill>
                  <a:schemeClr val="accent1">
                    <a:lumMod val="75000"/>
                  </a:schemeClr>
                </a:solidFill>
                <a:effectLst/>
              </a:rPr>
              <a:t>A Deeper Dive Module 2</a:t>
            </a:r>
            <a:endParaRPr lang="en-US" sz="4800" dirty="0">
              <a:solidFill>
                <a:schemeClr val="accent1">
                  <a:lumMod val="75000"/>
                </a:schemeClr>
              </a:solidFill>
            </a:endParaRPr>
          </a:p>
        </p:txBody>
      </p:sp>
      <p:sp>
        <p:nvSpPr>
          <p:cNvPr id="4104"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Image of a group of people sitting together">
            <a:extLst>
              <a:ext uri="{FF2B5EF4-FFF2-40B4-BE49-F238E27FC236}">
                <a16:creationId xmlns:a16="http://schemas.microsoft.com/office/drawing/2014/main" id="{F66B27F4-7B50-4992-ACFE-59A84D524A2C}"/>
              </a:ext>
            </a:extLst>
          </p:cNvPr>
          <p:cNvPicPr>
            <a:picLocks noGrp="1" noChangeAspect="1" noChangeArrowheads="1"/>
          </p:cNvPicPr>
          <p:nvPr>
            <p:ph sz="half" idx="2"/>
          </p:nvPr>
        </p:nvPicPr>
        <p:blipFill rotWithShape="1">
          <a:blip r:embed="rId3" cstate="screen">
            <a:extLst>
              <a:ext uri="{28A0092B-C50C-407E-A947-70E740481C1C}">
                <a14:useLocalDpi xmlns:a14="http://schemas.microsoft.com/office/drawing/2010/main"/>
              </a:ext>
            </a:extLst>
          </a:blip>
          <a:srcRect/>
          <a:stretch/>
        </p:blipFill>
        <p:spPr bwMode="auto">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71B8F4B-1F2E-4BC2-9EE7-1D993AE1C5FD}"/>
              </a:ext>
            </a:extLst>
          </p:cNvPr>
          <p:cNvSpPr>
            <a:spLocks noGrp="1"/>
          </p:cNvSpPr>
          <p:nvPr>
            <p:ph sz="half" idx="1"/>
          </p:nvPr>
        </p:nvSpPr>
        <p:spPr>
          <a:xfrm>
            <a:off x="4905955" y="2071316"/>
            <a:ext cx="6713552" cy="4114800"/>
          </a:xfrm>
        </p:spPr>
        <p:txBody>
          <a:bodyPr vert="horz" lIns="91440" tIns="45720" rIns="91440" bIns="45720" rtlCol="0" anchor="t">
            <a:normAutofit/>
          </a:bodyPr>
          <a:lstStyle/>
          <a:p>
            <a:pPr lvl="1"/>
            <a:r>
              <a:rPr lang="en-US" sz="2200" dirty="0"/>
              <a:t>The Guiding Principals </a:t>
            </a:r>
          </a:p>
          <a:p>
            <a:pPr marL="457200" lvl="1"/>
            <a:endParaRPr lang="en-US" sz="2200" dirty="0"/>
          </a:p>
          <a:p>
            <a:pPr lvl="1"/>
            <a:r>
              <a:rPr lang="en-US" sz="2200" dirty="0"/>
              <a:t>The four sequential elements </a:t>
            </a:r>
          </a:p>
          <a:p>
            <a:pPr lvl="1"/>
            <a:endParaRPr lang="en-US" sz="2200" dirty="0"/>
          </a:p>
          <a:p>
            <a:pPr lvl="1"/>
            <a:r>
              <a:rPr lang="en-US" sz="2200" dirty="0"/>
              <a:t>The Framework includes goals and practices for each element.</a:t>
            </a:r>
          </a:p>
          <a:p>
            <a:pPr lvl="1"/>
            <a:endParaRPr lang="en-US" sz="2200" dirty="0"/>
          </a:p>
          <a:p>
            <a:pPr lvl="1"/>
            <a:r>
              <a:rPr lang="en-US" sz="2200" dirty="0"/>
              <a:t>Transitions are vital opportunities to engage families.</a:t>
            </a:r>
          </a:p>
        </p:txBody>
      </p:sp>
    </p:spTree>
    <p:extLst>
      <p:ext uri="{BB962C8B-B14F-4D97-AF65-F5344CB8AC3E}">
        <p14:creationId xmlns:p14="http://schemas.microsoft.com/office/powerpoint/2010/main" val="3544422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1351FBC-3C6B-4109-BA81-85FDA837D738}"/>
              </a:ext>
            </a:extLst>
          </p:cNvPr>
          <p:cNvSpPr>
            <a:spLocks noGrp="1"/>
          </p:cNvSpPr>
          <p:nvPr>
            <p:ph type="title"/>
          </p:nvPr>
        </p:nvSpPr>
        <p:spPr>
          <a:xfrm>
            <a:off x="400639" y="329184"/>
            <a:ext cx="11415860" cy="755777"/>
          </a:xfrm>
        </p:spPr>
        <p:txBody>
          <a:bodyPr vert="horz" lIns="91440" tIns="45720" rIns="91440" bIns="45720" rtlCol="0" anchor="b">
            <a:normAutofit/>
          </a:bodyPr>
          <a:lstStyle/>
          <a:p>
            <a:r>
              <a:rPr lang="en-US" sz="4200" dirty="0">
                <a:solidFill>
                  <a:schemeClr val="accent1">
                    <a:lumMod val="75000"/>
                  </a:schemeClr>
                </a:solidFill>
              </a:rPr>
              <a:t>Culturally Responsive Family Engagement Module 3 </a:t>
            </a:r>
          </a:p>
        </p:txBody>
      </p:sp>
      <p:sp>
        <p:nvSpPr>
          <p:cNvPr id="137"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7EE71EE-2FF2-4199-A8AB-5FFCBA23E74F}"/>
              </a:ext>
            </a:extLst>
          </p:cNvPr>
          <p:cNvSpPr>
            <a:spLocks noGrp="1"/>
          </p:cNvSpPr>
          <p:nvPr>
            <p:ph sz="half" idx="1"/>
          </p:nvPr>
        </p:nvSpPr>
        <p:spPr>
          <a:xfrm>
            <a:off x="4654296" y="2706624"/>
            <a:ext cx="6894576" cy="3483864"/>
          </a:xfrm>
        </p:spPr>
        <p:txBody>
          <a:bodyPr vert="horz" lIns="91440" tIns="45720" rIns="91440" bIns="45720" rtlCol="0">
            <a:normAutofit/>
          </a:bodyPr>
          <a:lstStyle/>
          <a:p>
            <a:r>
              <a:rPr lang="en-US" sz="2000" dirty="0"/>
              <a:t>Building relational trust</a:t>
            </a:r>
          </a:p>
          <a:p>
            <a:r>
              <a:rPr lang="en-US" sz="2000" dirty="0"/>
              <a:t>Acknowledging your own biases and not making assumptions</a:t>
            </a:r>
          </a:p>
          <a:p>
            <a:r>
              <a:rPr lang="en-US" sz="2000" dirty="0"/>
              <a:t>Learning about students and their families</a:t>
            </a:r>
          </a:p>
          <a:p>
            <a:r>
              <a:rPr lang="en-US" sz="2000" dirty="0"/>
              <a:t>Valuing families’ funds of knowledge and working with a strengths-based approach</a:t>
            </a:r>
          </a:p>
          <a:p>
            <a:r>
              <a:rPr lang="en-US" sz="2000" dirty="0"/>
              <a:t>Meeting families where they are and reaching beyond the families that “show up”</a:t>
            </a:r>
          </a:p>
          <a:p>
            <a:endParaRPr lang="en-US" sz="2000" dirty="0"/>
          </a:p>
        </p:txBody>
      </p:sp>
      <p:pic>
        <p:nvPicPr>
          <p:cNvPr id="5124" name="Picture 4" descr="image of holding hands">
            <a:extLst>
              <a:ext uri="{FF2B5EF4-FFF2-40B4-BE49-F238E27FC236}">
                <a16:creationId xmlns:a16="http://schemas.microsoft.com/office/drawing/2014/main" id="{39250927-E7E3-4347-A160-057E6AAAAF4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1732" y="1861759"/>
            <a:ext cx="2870789" cy="4328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8589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7" name="Rectangle 74">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E6E6EDD-102C-486E-ADEB-7346F7F6103A}"/>
              </a:ext>
            </a:extLst>
          </p:cNvPr>
          <p:cNvSpPr>
            <a:spLocks noGrp="1"/>
          </p:cNvSpPr>
          <p:nvPr>
            <p:ph type="title"/>
          </p:nvPr>
        </p:nvSpPr>
        <p:spPr>
          <a:xfrm>
            <a:off x="572493" y="238539"/>
            <a:ext cx="11018520" cy="1284477"/>
          </a:xfrm>
        </p:spPr>
        <p:txBody>
          <a:bodyPr vert="horz" lIns="91440" tIns="45720" rIns="91440" bIns="45720" rtlCol="0" anchor="b">
            <a:normAutofit fontScale="90000"/>
          </a:bodyPr>
          <a:lstStyle/>
          <a:p>
            <a:pPr algn="ctr"/>
            <a:r>
              <a:rPr lang="en-US" dirty="0">
                <a:solidFill>
                  <a:schemeClr val="accent1">
                    <a:lumMod val="75000"/>
                  </a:schemeClr>
                </a:solidFill>
              </a:rPr>
              <a:t>Where Do We Go From Here?</a:t>
            </a:r>
            <a:br>
              <a:rPr lang="en-US" dirty="0">
                <a:solidFill>
                  <a:schemeClr val="accent1">
                    <a:lumMod val="75000"/>
                  </a:schemeClr>
                </a:solidFill>
              </a:rPr>
            </a:br>
            <a:r>
              <a:rPr lang="en-US" dirty="0">
                <a:solidFill>
                  <a:schemeClr val="accent1">
                    <a:lumMod val="75000"/>
                  </a:schemeClr>
                </a:solidFill>
              </a:rPr>
              <a:t>Strengthening Capacity :   Module 4 </a:t>
            </a:r>
          </a:p>
        </p:txBody>
      </p:sp>
      <p:sp>
        <p:nvSpPr>
          <p:cNvPr id="7178"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E94FC5B-BF29-4124-B271-9DCD2F30EC2A}"/>
              </a:ext>
            </a:extLst>
          </p:cNvPr>
          <p:cNvSpPr>
            <a:spLocks noGrp="1"/>
          </p:cNvSpPr>
          <p:nvPr>
            <p:ph sz="half" idx="1"/>
          </p:nvPr>
        </p:nvSpPr>
        <p:spPr>
          <a:xfrm>
            <a:off x="628649" y="1913031"/>
            <a:ext cx="6657395" cy="4786441"/>
          </a:xfrm>
        </p:spPr>
        <p:txBody>
          <a:bodyPr vert="horz" lIns="91440" tIns="45720" rIns="91440" bIns="45720" rtlCol="0" anchor="t">
            <a:normAutofit lnSpcReduction="10000"/>
          </a:bodyPr>
          <a:lstStyle/>
          <a:p>
            <a:pPr marL="0" indent="0">
              <a:buNone/>
            </a:pPr>
            <a:r>
              <a:rPr lang="en-US" sz="2200" dirty="0"/>
              <a:t> </a:t>
            </a:r>
            <a:r>
              <a:rPr lang="en-US" sz="2200" u="sng" dirty="0"/>
              <a:t>Types of Transitions: </a:t>
            </a:r>
          </a:p>
          <a:p>
            <a:pPr marL="0" indent="0">
              <a:buNone/>
            </a:pPr>
            <a:endParaRPr lang="en-US" sz="2200" b="1" dirty="0"/>
          </a:p>
          <a:p>
            <a:pPr rtl="0" fontAlgn="base">
              <a:spcBef>
                <a:spcPts val="0"/>
              </a:spcBef>
              <a:spcAft>
                <a:spcPts val="0"/>
              </a:spcAft>
              <a:buFont typeface="+mj-lt"/>
              <a:buAutoNum type="arabicPeriod"/>
            </a:pPr>
            <a:r>
              <a:rPr lang="en-US" sz="1800" u="none" strike="noStrike" dirty="0">
                <a:effectLst/>
              </a:rPr>
              <a:t>Developmental </a:t>
            </a:r>
          </a:p>
          <a:p>
            <a:pPr rtl="0" fontAlgn="base">
              <a:spcBef>
                <a:spcPts val="0"/>
              </a:spcBef>
              <a:spcAft>
                <a:spcPts val="0"/>
              </a:spcAft>
              <a:buFont typeface="+mj-lt"/>
              <a:buAutoNum type="arabicPeriod"/>
            </a:pPr>
            <a:endParaRPr lang="en-US" sz="1800" u="none" strike="noStrike" dirty="0">
              <a:effectLst/>
            </a:endParaRPr>
          </a:p>
          <a:p>
            <a:pPr rtl="0" fontAlgn="base">
              <a:spcBef>
                <a:spcPts val="0"/>
              </a:spcBef>
              <a:spcAft>
                <a:spcPts val="0"/>
              </a:spcAft>
              <a:buFont typeface="+mj-lt"/>
              <a:buAutoNum type="arabicPeriod"/>
            </a:pPr>
            <a:r>
              <a:rPr lang="en-US" sz="1800" u="none" strike="noStrike" dirty="0">
                <a:effectLst/>
              </a:rPr>
              <a:t>Everyday </a:t>
            </a:r>
          </a:p>
          <a:p>
            <a:pPr marL="457200" lvl="1" indent="0" rtl="0" fontAlgn="base">
              <a:spcBef>
                <a:spcPts val="0"/>
              </a:spcBef>
              <a:spcAft>
                <a:spcPts val="0"/>
              </a:spcAft>
              <a:buNone/>
            </a:pPr>
            <a:endParaRPr lang="en-US" sz="1800" u="none" strike="noStrike" dirty="0">
              <a:effectLst/>
            </a:endParaRPr>
          </a:p>
          <a:p>
            <a:pPr rtl="0" fontAlgn="base">
              <a:spcBef>
                <a:spcPts val="0"/>
              </a:spcBef>
              <a:spcAft>
                <a:spcPts val="0"/>
              </a:spcAft>
              <a:buFont typeface="+mj-lt"/>
              <a:buAutoNum type="arabicPeriod"/>
            </a:pPr>
            <a:r>
              <a:rPr lang="en-US" sz="1800" u="none" strike="noStrike" dirty="0">
                <a:effectLst/>
              </a:rPr>
              <a:t>Systems Transitions </a:t>
            </a:r>
          </a:p>
          <a:p>
            <a:pPr marL="742950" lvl="1" indent="-285750" rtl="0" fontAlgn="base">
              <a:spcBef>
                <a:spcPts val="0"/>
              </a:spcBef>
              <a:spcAft>
                <a:spcPts val="0"/>
              </a:spcAft>
              <a:buFont typeface="Arial" panose="020B0604020202020204" pitchFamily="34" charset="0"/>
              <a:buChar char="•"/>
            </a:pPr>
            <a:endParaRPr lang="en-US" sz="1800" u="none" strike="noStrike" dirty="0">
              <a:effectLst/>
            </a:endParaRPr>
          </a:p>
          <a:p>
            <a:pPr rtl="0" fontAlgn="base">
              <a:spcBef>
                <a:spcPts val="0"/>
              </a:spcBef>
              <a:spcAft>
                <a:spcPts val="0"/>
              </a:spcAft>
              <a:buFont typeface="+mj-lt"/>
              <a:buAutoNum type="arabicPeriod"/>
            </a:pPr>
            <a:r>
              <a:rPr lang="en-US" sz="1800" u="none" strike="noStrike" dirty="0">
                <a:effectLst/>
              </a:rPr>
              <a:t>Unanticipated Transitions </a:t>
            </a:r>
          </a:p>
          <a:p>
            <a:pPr rtl="0" fontAlgn="base">
              <a:spcBef>
                <a:spcPts val="0"/>
              </a:spcBef>
              <a:spcAft>
                <a:spcPts val="0"/>
              </a:spcAft>
              <a:buFont typeface="+mj-lt"/>
              <a:buAutoNum type="arabicPeriod"/>
            </a:pPr>
            <a:endParaRPr lang="en-US" sz="1800" b="1" dirty="0"/>
          </a:p>
          <a:p>
            <a:pPr marL="0" indent="0" rtl="0" fontAlgn="base">
              <a:spcBef>
                <a:spcPts val="0"/>
              </a:spcBef>
              <a:spcAft>
                <a:spcPts val="0"/>
              </a:spcAft>
              <a:buNone/>
            </a:pPr>
            <a:r>
              <a:rPr lang="en-US" sz="2200" u="sng" dirty="0"/>
              <a:t>S</a:t>
            </a:r>
            <a:r>
              <a:rPr lang="en-US" sz="2200" i="0" u="sng" strike="noStrike" dirty="0">
                <a:effectLst/>
              </a:rPr>
              <a:t>trengthening Capacity in:</a:t>
            </a:r>
          </a:p>
          <a:p>
            <a:pPr marL="0" indent="0" rtl="0" fontAlgn="base">
              <a:spcBef>
                <a:spcPts val="0"/>
              </a:spcBef>
              <a:spcAft>
                <a:spcPts val="0"/>
              </a:spcAft>
              <a:buNone/>
            </a:pPr>
            <a:endParaRPr lang="en-US" sz="2200" i="0" u="none" strike="noStrike" dirty="0">
              <a:effectLst/>
            </a:endParaRPr>
          </a:p>
          <a:p>
            <a:pPr marL="342900" indent="-342900" rtl="0" fontAlgn="base">
              <a:spcBef>
                <a:spcPts val="0"/>
              </a:spcBef>
              <a:spcAft>
                <a:spcPts val="0"/>
              </a:spcAft>
              <a:buFont typeface="+mj-lt"/>
              <a:buAutoNum type="arabicPeriod"/>
            </a:pPr>
            <a:r>
              <a:rPr lang="en-US" sz="1800" i="0" u="none" strike="noStrike" dirty="0">
                <a:effectLst/>
              </a:rPr>
              <a:t>Staffing</a:t>
            </a:r>
          </a:p>
          <a:p>
            <a:pPr marL="342900" indent="-342900" rtl="0" fontAlgn="base">
              <a:spcBef>
                <a:spcPts val="0"/>
              </a:spcBef>
              <a:spcAft>
                <a:spcPts val="0"/>
              </a:spcAft>
              <a:buFont typeface="+mj-lt"/>
              <a:buAutoNum type="arabicPeriod"/>
            </a:pPr>
            <a:endParaRPr lang="en-US" sz="1800" i="0" u="none" strike="noStrike" dirty="0">
              <a:effectLst/>
            </a:endParaRPr>
          </a:p>
          <a:p>
            <a:pPr rtl="0" fontAlgn="base">
              <a:spcBef>
                <a:spcPts val="0"/>
              </a:spcBef>
              <a:spcAft>
                <a:spcPts val="0"/>
              </a:spcAft>
              <a:buFont typeface="+mj-lt"/>
              <a:buAutoNum type="arabicPeriod"/>
            </a:pPr>
            <a:r>
              <a:rPr lang="en-US" sz="1800" i="0" u="none" strike="noStrike" dirty="0">
                <a:effectLst/>
              </a:rPr>
              <a:t>Training and Professional Development</a:t>
            </a:r>
          </a:p>
          <a:p>
            <a:pPr rtl="0" fontAlgn="base">
              <a:spcBef>
                <a:spcPts val="0"/>
              </a:spcBef>
              <a:spcAft>
                <a:spcPts val="0"/>
              </a:spcAft>
              <a:buFont typeface="+mj-lt"/>
              <a:buAutoNum type="arabicPeriod"/>
            </a:pPr>
            <a:endParaRPr lang="en-US" sz="1800" i="0" u="none" strike="noStrike" dirty="0">
              <a:effectLst/>
            </a:endParaRPr>
          </a:p>
          <a:p>
            <a:pPr rtl="0" fontAlgn="base">
              <a:spcBef>
                <a:spcPts val="0"/>
              </a:spcBef>
              <a:spcAft>
                <a:spcPts val="0"/>
              </a:spcAft>
              <a:buFont typeface="+mj-lt"/>
              <a:buAutoNum type="arabicPeriod"/>
            </a:pPr>
            <a:r>
              <a:rPr lang="en-US" sz="1800" i="0" u="none" strike="noStrike" dirty="0">
                <a:effectLst/>
              </a:rPr>
              <a:t>Resource Development and </a:t>
            </a:r>
          </a:p>
          <a:p>
            <a:pPr rtl="0" fontAlgn="base">
              <a:spcBef>
                <a:spcPts val="0"/>
              </a:spcBef>
              <a:spcAft>
                <a:spcPts val="0"/>
              </a:spcAft>
              <a:buFont typeface="+mj-lt"/>
              <a:buAutoNum type="arabicPeriod"/>
            </a:pPr>
            <a:endParaRPr lang="en-US" sz="1800" i="0" u="none" strike="noStrike" dirty="0">
              <a:effectLst/>
            </a:endParaRPr>
          </a:p>
          <a:p>
            <a:pPr rtl="0" fontAlgn="base">
              <a:spcBef>
                <a:spcPts val="0"/>
              </a:spcBef>
              <a:spcAft>
                <a:spcPts val="0"/>
              </a:spcAft>
              <a:buFont typeface="+mj-lt"/>
              <a:buAutoNum type="arabicPeriod"/>
            </a:pPr>
            <a:r>
              <a:rPr lang="en-US" sz="1800" i="0" u="none" strike="noStrike" dirty="0">
                <a:effectLst/>
              </a:rPr>
              <a:t>Evaluation</a:t>
            </a:r>
          </a:p>
          <a:p>
            <a:pPr rtl="0" fontAlgn="base">
              <a:spcBef>
                <a:spcPts val="0"/>
              </a:spcBef>
              <a:spcAft>
                <a:spcPts val="0"/>
              </a:spcAft>
              <a:buFont typeface="+mj-lt"/>
              <a:buAutoNum type="arabicPeriod"/>
            </a:pPr>
            <a:endParaRPr lang="en-US" sz="1800" b="1" i="0" u="none" strike="noStrike" dirty="0">
              <a:effectLst/>
            </a:endParaRPr>
          </a:p>
        </p:txBody>
      </p:sp>
      <p:pic>
        <p:nvPicPr>
          <p:cNvPr id="7172" name="Picture 4" descr="image of an older person and a child gardening">
            <a:extLst>
              <a:ext uri="{FF2B5EF4-FFF2-40B4-BE49-F238E27FC236}">
                <a16:creationId xmlns:a16="http://schemas.microsoft.com/office/drawing/2014/main" id="{F07C670D-7BB3-47C9-B4A8-414870DA85A5}"/>
              </a:ext>
            </a:extLst>
          </p:cNvPr>
          <p:cNvPicPr>
            <a:picLocks noGrp="1" noChangeAspect="1" noChangeArrowheads="1"/>
          </p:cNvPicPr>
          <p:nvPr>
            <p:ph sz="half" idx="2"/>
          </p:nvPr>
        </p:nvPicPr>
        <p:blipFill rotWithShape="1">
          <a:blip r:embed="rId3" cstate="screen">
            <a:extLst>
              <a:ext uri="{28A0092B-C50C-407E-A947-70E740481C1C}">
                <a14:useLocalDpi xmlns:a14="http://schemas.microsoft.com/office/drawing/2010/main"/>
              </a:ext>
            </a:extLst>
          </a:blip>
          <a:srcRect/>
          <a:stretch/>
        </p:blipFill>
        <p:spPr bwMode="auto">
          <a:xfrm>
            <a:off x="7410393" y="1913031"/>
            <a:ext cx="4134900" cy="4297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0380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AutoShape 2"/>
          <p:cNvSpPr>
            <a:spLocks noGrp="1" noChangeArrowheads="1"/>
          </p:cNvSpPr>
          <p:nvPr>
            <p:ph type="ctrTitle"/>
          </p:nvPr>
        </p:nvSpPr>
        <p:spPr>
          <a:xfrm>
            <a:off x="2650067" y="246022"/>
            <a:ext cx="6477000" cy="914400"/>
          </a:xfrm>
        </p:spPr>
        <p:txBody>
          <a:bodyPr>
            <a:normAutofit/>
          </a:bodyPr>
          <a:lstStyle/>
          <a:p>
            <a:pPr eaLnBrk="1" hangingPunct="1"/>
            <a:r>
              <a:rPr lang="en-US" sz="2800" dirty="0">
                <a:solidFill>
                  <a:schemeClr val="bg1"/>
                </a:solidFill>
              </a:rPr>
              <a:t>Let’s talk</a:t>
            </a:r>
          </a:p>
        </p:txBody>
      </p:sp>
      <p:sp>
        <p:nvSpPr>
          <p:cNvPr id="4" name="Subtitle 3" descr="colored bar"/>
          <p:cNvSpPr>
            <a:spLocks noGrp="1"/>
          </p:cNvSpPr>
          <p:nvPr>
            <p:ph type="subTitle" idx="1"/>
          </p:nvPr>
        </p:nvSpPr>
        <p:spPr/>
        <p:txBody>
          <a:bodyPr>
            <a:normAutofit/>
          </a:bodyPr>
          <a:lstStyle/>
          <a:p>
            <a:endParaRPr lang="en-US" dirty="0"/>
          </a:p>
          <a:p>
            <a:endParaRPr lang="en-US" dirty="0"/>
          </a:p>
        </p:txBody>
      </p:sp>
      <p:pic>
        <p:nvPicPr>
          <p:cNvPr id="6" name="Picture 2" descr="CDPH_LetsTal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34200" y="1990470"/>
            <a:ext cx="3419036" cy="1920240"/>
          </a:xfrm>
          <a:prstGeom prst="rect">
            <a:avLst/>
          </a:prstGeom>
          <a:noFill/>
          <a:ln w="9525">
            <a:noFill/>
            <a:miter lim="800000"/>
            <a:headEnd/>
            <a:tailEnd/>
          </a:ln>
        </p:spPr>
      </p:pic>
      <p:pic>
        <p:nvPicPr>
          <p:cNvPr id="5" name="Picture 4" descr="Logo, Center for Families">
            <a:extLst>
              <a:ext uri="{FF2B5EF4-FFF2-40B4-BE49-F238E27FC236}">
                <a16:creationId xmlns:a16="http://schemas.microsoft.com/office/drawing/2014/main" id="{3E5701E5-F2CC-45D7-B470-7DE913B9B54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27069" y="1752600"/>
            <a:ext cx="2286000" cy="2286000"/>
          </a:xfrm>
          <a:prstGeom prst="rect">
            <a:avLst/>
          </a:prstGeom>
        </p:spPr>
      </p:pic>
      <p:sp>
        <p:nvSpPr>
          <p:cNvPr id="2" name="TextBox 1">
            <a:extLst>
              <a:ext uri="{FF2B5EF4-FFF2-40B4-BE49-F238E27FC236}">
                <a16:creationId xmlns:a16="http://schemas.microsoft.com/office/drawing/2014/main" id="{A3A26A57-0645-4304-A4BD-FCF8D23BCDEA}"/>
              </a:ext>
            </a:extLst>
          </p:cNvPr>
          <p:cNvSpPr txBox="1"/>
          <p:nvPr/>
        </p:nvSpPr>
        <p:spPr>
          <a:xfrm>
            <a:off x="1723302" y="4419601"/>
            <a:ext cx="6417476" cy="138499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Arial" charset="0"/>
                <a:ea typeface="+mn-ea"/>
                <a:cs typeface="+mn-cs"/>
              </a:rPr>
              <a:t>Michelle Godfrey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Arial" charset="0"/>
                <a:ea typeface="+mn-ea"/>
                <a:cs typeface="+mn-cs"/>
              </a:rPr>
              <a:t>Cambridge Coordinated Family and Community Engagement Grantee</a:t>
            </a:r>
          </a:p>
        </p:txBody>
      </p:sp>
      <p:pic>
        <p:nvPicPr>
          <p:cNvPr id="7" name="Picture 6" descr="Logo, EEC&#10;&#10;">
            <a:extLst>
              <a:ext uri="{FF2B5EF4-FFF2-40B4-BE49-F238E27FC236}">
                <a16:creationId xmlns:a16="http://schemas.microsoft.com/office/drawing/2014/main" id="{C88108B2-28E3-4C00-9C6A-BC219CE3C9E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82000" y="5197958"/>
            <a:ext cx="2074076" cy="731520"/>
          </a:xfrm>
          <a:prstGeom prst="rect">
            <a:avLst/>
          </a:prstGeom>
        </p:spPr>
      </p:pic>
    </p:spTree>
  </p:cSld>
  <p:clrMapOvr>
    <a:masterClrMapping/>
  </p:clrMapOvr>
  <p:transition spd="med">
    <p:fade thruBlk="1"/>
  </p:transition>
</p:sld>
</file>

<file path=ppt/theme/_rels/them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image" Target="../media/image7.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SE​​">
  <a:themeElements>
    <a:clrScheme name="ESE color scheme">
      <a:dk1>
        <a:srgbClr val="203B6A"/>
      </a:dk1>
      <a:lt1>
        <a:sysClr val="window" lastClr="FFFFFF"/>
      </a:lt1>
      <a:dk2>
        <a:srgbClr val="203B6A"/>
      </a:dk2>
      <a:lt2>
        <a:srgbClr val="E7E6E6"/>
      </a:lt2>
      <a:accent1>
        <a:srgbClr val="203B6A"/>
      </a:accent1>
      <a:accent2>
        <a:srgbClr val="ED7D31"/>
      </a:accent2>
      <a:accent3>
        <a:srgbClr val="FFC000"/>
      </a:accent3>
      <a:accent4>
        <a:srgbClr val="0563C1"/>
      </a:accent4>
      <a:accent5>
        <a:srgbClr val="00B050"/>
      </a:accent5>
      <a:accent6>
        <a:srgbClr val="FFFF00"/>
      </a:accent6>
      <a:hlink>
        <a:srgbClr val="0563C1"/>
      </a:hlink>
      <a:folHlink>
        <a:srgbClr val="954F72"/>
      </a:folHlink>
    </a:clrScheme>
    <a:fontScheme name="ESE">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edian">
  <a:themeElements>
    <a:clrScheme name="Custom 2">
      <a:dk1>
        <a:srgbClr val="99CC00"/>
      </a:dk1>
      <a:lt1>
        <a:srgbClr val="FFFFFF"/>
      </a:lt1>
      <a:dk2>
        <a:srgbClr val="000000"/>
      </a:dk2>
      <a:lt2>
        <a:srgbClr val="0070C0"/>
      </a:lt2>
      <a:accent1>
        <a:srgbClr val="0070C0"/>
      </a:accent1>
      <a:accent2>
        <a:srgbClr val="99CC00"/>
      </a:accent2>
      <a:accent3>
        <a:srgbClr val="FF3300"/>
      </a:accent3>
      <a:accent4>
        <a:srgbClr val="000000"/>
      </a:accent4>
      <a:accent5>
        <a:srgbClr val="FFFF00"/>
      </a:accent5>
      <a:accent6>
        <a:srgbClr val="FFFF00"/>
      </a:accent6>
      <a:hlink>
        <a:srgbClr val="336600"/>
      </a:hlink>
      <a:folHlink>
        <a:srgbClr val="FF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24261BFE874874F899C38CF9C771BFF" ma:contentTypeVersion="7" ma:contentTypeDescription="Create a new document." ma:contentTypeScope="" ma:versionID="1a175f6fd76af162c8631baf02b0c7de">
  <xsd:schema xmlns:xsd="http://www.w3.org/2001/XMLSchema" xmlns:xs="http://www.w3.org/2001/XMLSchema" xmlns:p="http://schemas.microsoft.com/office/2006/metadata/properties" xmlns:ns2="0a4e05da-b9bc-4326-ad73-01ef31b95567" xmlns:ns3="733efe1c-5bbe-4968-87dc-d400e65c879f" targetNamespace="http://schemas.microsoft.com/office/2006/metadata/properties" ma:root="true" ma:fieldsID="18e3a758e1be3a571da4157f53c3d381" ns2:_="" ns3:_="">
    <xsd:import namespace="0a4e05da-b9bc-4326-ad73-01ef31b95567"/>
    <xsd:import namespace="733efe1c-5bbe-4968-87dc-d400e65c879f"/>
    <xsd:element name="properties">
      <xsd:complexType>
        <xsd:sequence>
          <xsd:element name="documentManagement">
            <xsd:complexType>
              <xsd:all>
                <xsd:element ref="ns2:_vti_RoutingExistingProperties"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4e05da-b9bc-4326-ad73-01ef31b95567" elementFormDefault="qualified">
    <xsd:import namespace="http://schemas.microsoft.com/office/2006/documentManagement/types"/>
    <xsd:import namespace="http://schemas.microsoft.com/office/infopath/2007/PartnerControls"/>
    <xsd:element name="_vti_RoutingExistingProperties" ma:index="8" nillable="true" ma:displayName="Original Properties" ma:description="" ma:hidden="true" ma:internalName="_vti_RoutingExistingProperties">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33efe1c-5bbe-4968-87dc-d400e65c879f" elementFormDefault="qualified">
    <xsd:import namespace="http://schemas.microsoft.com/office/2006/documentManagement/types"/>
    <xsd:import namespace="http://schemas.microsoft.com/office/infopath/2007/PartnerControls"/>
    <xsd:element name="_dlc_DocId" ma:index="9" nillable="true" ma:displayName="Document ID Value" ma:description="The value of the document ID assigned to this item." ma:indexed="true" ma:internalName="_dlc_DocId" ma:readOnly="true">
      <xsd:simpleType>
        <xsd:restriction base="dms:Text"/>
      </xsd:simpleType>
    </xsd:element>
    <xsd:element name="_dlc_DocIdUrl" ma:index="1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1"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vti_RoutingExistingProperties xmlns="0a4e05da-b9bc-4326-ad73-01ef31b95567" xsi:nil="true"/>
    <_dlc_DocIdPersistId xmlns="733efe1c-5bbe-4968-87dc-d400e65c879f">true</_dlc_DocIdPersistId>
    <_dlc_DocId xmlns="733efe1c-5bbe-4968-87dc-d400e65c879f">DESE-231-70332</_dlc_DocId>
    <_dlc_DocIdUrl xmlns="733efe1c-5bbe-4968-87dc-d400e65c879f">
      <Url>https://sharepoint.doemass.org/ese/webteam/cps/_layouts/DocIdRedir.aspx?ID=DESE-231-70332</Url>
      <Description>DESE-231-70332</Description>
    </_dlc_DocIdUrl>
  </documentManagement>
</p:properties>
</file>

<file path=customXml/item3.xml><?xml version="1.0" encoding="utf-8"?>
<?mso-contentType ?>
<FormTemplates xmlns="http://schemas.microsoft.com/sharepoint/v3/contenttype/forms">
  <Display>DocumentLibraryForm</Display>
  <Edit>DropOffZoneRoutingForm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B5F8EC93-AFC0-419A-A1A0-9A1F1D3EAD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a4e05da-b9bc-4326-ad73-01ef31b95567"/>
    <ds:schemaRef ds:uri="733efe1c-5bbe-4968-87dc-d400e65c87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90DD970-DD37-42B1-B8CE-9086FC168EE1}">
  <ds:schemaRefs>
    <ds:schemaRef ds:uri="http://schemas.microsoft.com/office/2006/documentManagement/types"/>
    <ds:schemaRef ds:uri="http://schemas.microsoft.com/office/2006/metadata/properties"/>
    <ds:schemaRef ds:uri="http://purl.org/dc/elements/1.1/"/>
    <ds:schemaRef ds:uri="0a4e05da-b9bc-4326-ad73-01ef31b95567"/>
    <ds:schemaRef ds:uri="http://purl.org/dc/terms/"/>
    <ds:schemaRef ds:uri="733efe1c-5bbe-4968-87dc-d400e65c879f"/>
    <ds:schemaRef ds:uri="http://purl.org/dc/dcmitype/"/>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FD4C0A0-C00E-4CA0-8969-3B852AF60509}">
  <ds:schemaRefs>
    <ds:schemaRef ds:uri="http://schemas.microsoft.com/sharepoint/v3/contenttype/forms"/>
  </ds:schemaRefs>
</ds:datastoreItem>
</file>

<file path=customXml/itemProps4.xml><?xml version="1.0" encoding="utf-8"?>
<ds:datastoreItem xmlns:ds="http://schemas.openxmlformats.org/officeDocument/2006/customXml" ds:itemID="{7A8317A1-1170-4BFC-8137-9D651C85CF62}">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2743</TotalTime>
  <Words>1377</Words>
  <Application>Microsoft Office PowerPoint</Application>
  <PresentationFormat>Widescreen</PresentationFormat>
  <Paragraphs>291</Paragraphs>
  <Slides>48</Slides>
  <Notes>38</Notes>
  <HiddenSlides>0</HiddenSlides>
  <MMClips>0</MMClips>
  <ScaleCrop>false</ScaleCrop>
  <HeadingPairs>
    <vt:vector size="6" baseType="variant">
      <vt:variant>
        <vt:lpstr>Fonts Used</vt:lpstr>
      </vt:variant>
      <vt:variant>
        <vt:i4>19</vt:i4>
      </vt:variant>
      <vt:variant>
        <vt:lpstr>Theme</vt:lpstr>
      </vt:variant>
      <vt:variant>
        <vt:i4>4</vt:i4>
      </vt:variant>
      <vt:variant>
        <vt:lpstr>Slide Titles</vt:lpstr>
      </vt:variant>
      <vt:variant>
        <vt:i4>48</vt:i4>
      </vt:variant>
    </vt:vector>
  </HeadingPairs>
  <TitlesOfParts>
    <vt:vector size="71" baseType="lpstr">
      <vt:lpstr>等线</vt:lpstr>
      <vt:lpstr>Agency FB</vt:lpstr>
      <vt:lpstr>Arial</vt:lpstr>
      <vt:lpstr>Calibri</vt:lpstr>
      <vt:lpstr>Calibri Light</vt:lpstr>
      <vt:lpstr>Century Gothic</vt:lpstr>
      <vt:lpstr>Courier New</vt:lpstr>
      <vt:lpstr>Garamond</vt:lpstr>
      <vt:lpstr>Georgia</vt:lpstr>
      <vt:lpstr>Noto Sans Symbols</vt:lpstr>
      <vt:lpstr>Open Sans</vt:lpstr>
      <vt:lpstr>Quattrocento Sans</vt:lpstr>
      <vt:lpstr>Segoe</vt:lpstr>
      <vt:lpstr>Segoe SemiBold</vt:lpstr>
      <vt:lpstr>Segoe UI</vt:lpstr>
      <vt:lpstr>Segoe UI Semibold</vt:lpstr>
      <vt:lpstr>Tahoma</vt:lpstr>
      <vt:lpstr>Wingdings</vt:lpstr>
      <vt:lpstr>Wingdings 2</vt:lpstr>
      <vt:lpstr>Office Theme</vt:lpstr>
      <vt:lpstr>ESE​​</vt:lpstr>
      <vt:lpstr>Median</vt:lpstr>
      <vt:lpstr>Simple Light</vt:lpstr>
      <vt:lpstr>ELPAC Convening Day 2 Break out Sessions</vt:lpstr>
      <vt:lpstr>BREAK OUT SESSIONS =  </vt:lpstr>
      <vt:lpstr>Train the Trainers Building Capacity </vt:lpstr>
      <vt:lpstr>Train the Trainers Building Capacity  </vt:lpstr>
      <vt:lpstr>Introduction  to the Framework  Module 1 </vt:lpstr>
      <vt:lpstr>A Deeper Dive Module 2</vt:lpstr>
      <vt:lpstr>Culturally Responsive Family Engagement Module 3 </vt:lpstr>
      <vt:lpstr>Where Do We Go From Here? Strengthening Capacity :   Module 4 </vt:lpstr>
      <vt:lpstr>Let’s talk</vt:lpstr>
      <vt:lpstr>Coordinated Family and Community Engagement Programs offer:</vt:lpstr>
      <vt:lpstr> How can we as parents support our young children's literacy development during these challenging times?   </vt:lpstr>
      <vt:lpstr>The Brain</vt:lpstr>
      <vt:lpstr>Talking Matters!</vt:lpstr>
      <vt:lpstr>Reading </vt:lpstr>
      <vt:lpstr>Reading </vt:lpstr>
      <vt:lpstr>Things to Remember</vt:lpstr>
      <vt:lpstr>Tips and Tools</vt:lpstr>
      <vt:lpstr>Questions?</vt:lpstr>
      <vt:lpstr>College and Career Ready</vt:lpstr>
      <vt:lpstr>College, Career, and Civic Ready </vt:lpstr>
      <vt:lpstr>Career Development Education</vt:lpstr>
      <vt:lpstr>MY CAREER AND ACADEMIC PLAN  (MyCAP)</vt:lpstr>
      <vt:lpstr>Enroll in a High-Quality Pathway Program </vt:lpstr>
      <vt:lpstr>Attendance Matters </vt:lpstr>
      <vt:lpstr>9th grade</vt:lpstr>
      <vt:lpstr>Your Questions</vt:lpstr>
      <vt:lpstr>Contact Information</vt:lpstr>
      <vt:lpstr>Promoting Literacy at Home</vt:lpstr>
      <vt:lpstr>Today we will explore how we can increase bilingual literacy at home.  </vt:lpstr>
      <vt:lpstr>First, let’s look at online resources.</vt:lpstr>
      <vt:lpstr>Unite for Literacy Free access to all books All texts available in English and Spanish Narration available in 52 languages!   </vt:lpstr>
      <vt:lpstr>Here are other great resources that  explore a range of subjects:</vt:lpstr>
      <vt:lpstr>Online resources</vt:lpstr>
      <vt:lpstr>More online resources</vt:lpstr>
      <vt:lpstr>Zoom class</vt:lpstr>
      <vt:lpstr>Zoom class2</vt:lpstr>
      <vt:lpstr>And ideas for when we need a break from screens.</vt:lpstr>
      <vt:lpstr>activities</vt:lpstr>
      <vt:lpstr>More activities</vt:lpstr>
      <vt:lpstr>Some more activities</vt:lpstr>
      <vt:lpstr>Zoom class 3</vt:lpstr>
      <vt:lpstr>Zoom class 4</vt:lpstr>
      <vt:lpstr>Zoom class 5</vt:lpstr>
      <vt:lpstr>Art activities</vt:lpstr>
      <vt:lpstr>Create a space</vt:lpstr>
      <vt:lpstr>Reading spaces</vt:lpstr>
      <vt:lpstr>A word from a parent learner,  Jaqueline Portillo </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ELPAC Leadership Convening — Day 2 Breakout Sessions</dc:title>
  <dc:creator>DESE</dc:creator>
  <cp:lastModifiedBy>Zou, Dong (EOE)</cp:lastModifiedBy>
  <cp:revision>6</cp:revision>
  <dcterms:created xsi:type="dcterms:W3CDTF">2021-03-15T19:48:57Z</dcterms:created>
  <dcterms:modified xsi:type="dcterms:W3CDTF">2021-04-30T23:22:57Z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tadate">
    <vt:lpwstr>Apr 30 2021</vt:lpwstr>
  </property>
</Properties>
</file>