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2"/>
  </p:notesMasterIdLst>
  <p:handoutMasterIdLst>
    <p:handoutMasterId r:id="rId43"/>
  </p:handoutMasterIdLst>
  <p:sldIdLst>
    <p:sldId id="256" r:id="rId5"/>
    <p:sldId id="261" r:id="rId6"/>
    <p:sldId id="289" r:id="rId7"/>
    <p:sldId id="1895" r:id="rId8"/>
    <p:sldId id="1883" r:id="rId9"/>
    <p:sldId id="480" r:id="rId10"/>
    <p:sldId id="1898" r:id="rId11"/>
    <p:sldId id="259" r:id="rId12"/>
    <p:sldId id="264" r:id="rId13"/>
    <p:sldId id="272" r:id="rId14"/>
    <p:sldId id="265" r:id="rId15"/>
    <p:sldId id="1899" r:id="rId16"/>
    <p:sldId id="276" r:id="rId17"/>
    <p:sldId id="1896" r:id="rId18"/>
    <p:sldId id="1897" r:id="rId19"/>
    <p:sldId id="262" r:id="rId20"/>
    <p:sldId id="257" r:id="rId21"/>
    <p:sldId id="258" r:id="rId22"/>
    <p:sldId id="1885" r:id="rId23"/>
    <p:sldId id="1886" r:id="rId24"/>
    <p:sldId id="1887" r:id="rId25"/>
    <p:sldId id="1888" r:id="rId26"/>
    <p:sldId id="1889" r:id="rId27"/>
    <p:sldId id="1890" r:id="rId28"/>
    <p:sldId id="1891" r:id="rId29"/>
    <p:sldId id="1892" r:id="rId30"/>
    <p:sldId id="1893" r:id="rId31"/>
    <p:sldId id="1894" r:id="rId32"/>
    <p:sldId id="260" r:id="rId33"/>
    <p:sldId id="263" r:id="rId34"/>
    <p:sldId id="281" r:id="rId35"/>
    <p:sldId id="283" r:id="rId36"/>
    <p:sldId id="280" r:id="rId37"/>
    <p:sldId id="279" r:id="rId38"/>
    <p:sldId id="278" r:id="rId39"/>
    <p:sldId id="288" r:id="rId40"/>
    <p:sldId id="190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88AC458-707C-6A6D-5663-3CA2C6AC7F59}" name="Gentile, Diana (DESE)" initials="G(" userId="S::diana.gentile@mass.gov::0a666cd3-d8d6-4943-aae4-1836913cbb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47B6"/>
    <a:srgbClr val="8397E7"/>
    <a:srgbClr val="AFCBFD"/>
    <a:srgbClr val="93A9FF"/>
    <a:srgbClr val="86A9E2"/>
    <a:srgbClr val="4948B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3D1B48-1FB2-87D2-297A-7DDE6073C475}" v="15" dt="2025-05-21T13:04:28.911"/>
    <p1510:client id="{B432321C-2C2E-D14B-7DFC-5216712ECB3D}" v="420" dt="2025-05-19T19:28:05.226"/>
    <p1510:client id="{B46C4442-E0F5-CEB0-F247-FE437C9D7B18}" v="37" dt="2025-05-21T12:50:45.684"/>
    <p1510:client id="{C73D8FC2-EA34-9B7A-95CA-3E67443AE166}" v="16" dt="2025-05-19T14:02:57.324"/>
    <p1510:client id="{E7721819-3305-5C62-E707-C8C8DD3E38C9}" v="837" dt="2025-05-19T20:37:31.3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90" y="7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_rels/data2.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image" Target="../media/image19.png"/></Relationships>
</file>

<file path=ppt/diagrams/_rels/data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ata7.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8.svg"/><Relationship Id="rId16" Type="http://schemas.openxmlformats.org/officeDocument/2006/relationships/image" Target="../media/image42.svg"/><Relationship Id="rId1" Type="http://schemas.openxmlformats.org/officeDocument/2006/relationships/image" Target="../media/image27.png"/><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svg"/></Relationships>
</file>

<file path=ppt/diagrams/_rels/data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47.svg"/></Relationships>
</file>

<file path=ppt/diagrams/_rels/data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2.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image" Target="../media/image19.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7.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8.svg"/><Relationship Id="rId16" Type="http://schemas.openxmlformats.org/officeDocument/2006/relationships/image" Target="../media/image42.svg"/><Relationship Id="rId1" Type="http://schemas.openxmlformats.org/officeDocument/2006/relationships/image" Target="../media/image27.png"/><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svg"/></Relationships>
</file>

<file path=ppt/diagrams/_rels/drawing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47.svg"/></Relationships>
</file>

<file path=ppt/diagrams/_rels/drawing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E34709-67E2-4F71-90D8-D32A95202138}" type="doc">
      <dgm:prSet loTypeId="urn:microsoft.com/office/officeart/2005/8/layout/vList3" loCatId="picture" qsTypeId="urn:microsoft.com/office/officeart/2005/8/quickstyle/simple1" qsCatId="simple" csTypeId="urn:microsoft.com/office/officeart/2005/8/colors/colorful4" csCatId="colorful" phldr="1"/>
      <dgm:spPr/>
      <dgm:t>
        <a:bodyPr/>
        <a:lstStyle/>
        <a:p>
          <a:endParaRPr lang="en-US"/>
        </a:p>
      </dgm:t>
    </dgm:pt>
    <dgm:pt modelId="{AD7C2EEB-ABA2-4106-81FC-3DB58E37A9A7}">
      <dgm:prSet phldrT="[Text]" custT="1"/>
      <dgm:spPr/>
      <dgm:t>
        <a:bodyPr/>
        <a:lstStyle/>
        <a:p>
          <a:pPr algn="l" rtl="0"/>
          <a:r>
            <a:rPr lang="en-US" sz="1800" b="1">
              <a:solidFill>
                <a:schemeClr val="tx1"/>
              </a:solidFill>
              <a:latin typeface="Calibri" panose="020F0502020204030204" pitchFamily="34" charset="0"/>
              <a:cs typeface="Calibri" panose="020F0502020204030204" pitchFamily="34" charset="0"/>
            </a:rPr>
            <a:t>Continuously increase the number of students who graduate from high school with the state Seal of Biliteracy by ensuring all students have access to high-quality multilingual programs, including bilingual, heritage language, and world language. </a:t>
          </a:r>
        </a:p>
      </dgm:t>
    </dgm:pt>
    <dgm:pt modelId="{8BF89434-E20D-41E6-9F75-5810479BF01B}" type="parTrans" cxnId="{E9DE91D2-43FB-45E6-B0FD-62B5FF64F21C}">
      <dgm:prSet/>
      <dgm:spPr/>
      <dgm:t>
        <a:bodyPr/>
        <a:lstStyle/>
        <a:p>
          <a:endParaRPr lang="en-US" sz="2000"/>
        </a:p>
      </dgm:t>
    </dgm:pt>
    <dgm:pt modelId="{60057F79-5FE6-43E0-B91B-7B40408AAAC9}" type="sibTrans" cxnId="{E9DE91D2-43FB-45E6-B0FD-62B5FF64F21C}">
      <dgm:prSet/>
      <dgm:spPr/>
      <dgm:t>
        <a:bodyPr/>
        <a:lstStyle/>
        <a:p>
          <a:endParaRPr lang="en-US" sz="2000"/>
        </a:p>
      </dgm:t>
    </dgm:pt>
    <dgm:pt modelId="{47E1C240-3AEF-460E-84F3-7233A5F888C5}">
      <dgm:prSet phldrT="[Text]" custT="1"/>
      <dgm:spPr/>
      <dgm:t>
        <a:bodyPr/>
        <a:lstStyle/>
        <a:p>
          <a:pPr algn="l" rtl="0"/>
          <a:r>
            <a:rPr lang="en-US" sz="1800" b="1">
              <a:solidFill>
                <a:schemeClr val="tx1"/>
              </a:solidFill>
              <a:latin typeface="+mn-lt"/>
            </a:rPr>
            <a:t>Improve outcomes for multilingual learners by increasing access to grade-appropriate, culturally and linguistically sustaining instruction, and leverage compliance monitoring as a tool to support this work.</a:t>
          </a:r>
          <a:endParaRPr lang="en-US" sz="1800">
            <a:solidFill>
              <a:schemeClr val="tx1"/>
            </a:solidFill>
            <a:latin typeface="+mn-lt"/>
          </a:endParaRPr>
        </a:p>
      </dgm:t>
    </dgm:pt>
    <dgm:pt modelId="{40AAAF64-0AFB-449E-A38C-0F3BB739A494}" type="parTrans" cxnId="{2631C12E-96AC-4984-AD15-AB33CF9EEA18}">
      <dgm:prSet/>
      <dgm:spPr/>
      <dgm:t>
        <a:bodyPr/>
        <a:lstStyle/>
        <a:p>
          <a:endParaRPr lang="en-US" sz="2000"/>
        </a:p>
      </dgm:t>
    </dgm:pt>
    <dgm:pt modelId="{C8EB3036-BDB9-4BCA-82BF-DDEC3766A587}" type="sibTrans" cxnId="{2631C12E-96AC-4984-AD15-AB33CF9EEA18}">
      <dgm:prSet/>
      <dgm:spPr/>
      <dgm:t>
        <a:bodyPr/>
        <a:lstStyle/>
        <a:p>
          <a:endParaRPr lang="en-US" sz="2000"/>
        </a:p>
      </dgm:t>
    </dgm:pt>
    <dgm:pt modelId="{30E41A65-8C04-47E8-8C58-334F791F0CEB}">
      <dgm:prSet phldrT="[Text]" custT="1"/>
      <dgm:spPr/>
      <dgm:t>
        <a:bodyPr/>
        <a:lstStyle/>
        <a:p>
          <a:pPr algn="l"/>
          <a:endParaRPr lang="en-US" sz="1800"/>
        </a:p>
        <a:p>
          <a:pPr algn="l"/>
          <a:r>
            <a:rPr lang="en-US" sz="1800" b="1">
              <a:solidFill>
                <a:srgbClr val="002060"/>
              </a:solidFill>
            </a:rPr>
            <a:t>Build our collective capacity to meet the needs of specific student groups, with a focus on newcomers, SLIFE, and ELs with disabilities.</a:t>
          </a:r>
        </a:p>
        <a:p>
          <a:pPr algn="l"/>
          <a:r>
            <a:rPr lang="en-US" sz="1800"/>
            <a:t>	</a:t>
          </a:r>
        </a:p>
      </dgm:t>
    </dgm:pt>
    <dgm:pt modelId="{2BE8E45C-0486-4521-80F4-FD46C5E7118F}" type="sibTrans" cxnId="{4A43F3DD-AC36-4F3F-8ABA-1B41C2F578F1}">
      <dgm:prSet/>
      <dgm:spPr/>
      <dgm:t>
        <a:bodyPr/>
        <a:lstStyle/>
        <a:p>
          <a:endParaRPr lang="en-US" sz="2000"/>
        </a:p>
      </dgm:t>
    </dgm:pt>
    <dgm:pt modelId="{6F2B5E57-2601-4DB4-90B8-F20E0E2939E5}" type="parTrans" cxnId="{4A43F3DD-AC36-4F3F-8ABA-1B41C2F578F1}">
      <dgm:prSet/>
      <dgm:spPr/>
      <dgm:t>
        <a:bodyPr/>
        <a:lstStyle/>
        <a:p>
          <a:endParaRPr lang="en-US" sz="2000"/>
        </a:p>
      </dgm:t>
    </dgm:pt>
    <dgm:pt modelId="{76F36FE8-004E-4D46-AF93-527B1B88D62F}" type="pres">
      <dgm:prSet presAssocID="{92E34709-67E2-4F71-90D8-D32A95202138}" presName="linearFlow" presStyleCnt="0">
        <dgm:presLayoutVars>
          <dgm:dir/>
          <dgm:resizeHandles val="exact"/>
        </dgm:presLayoutVars>
      </dgm:prSet>
      <dgm:spPr/>
    </dgm:pt>
    <dgm:pt modelId="{70EDB165-BDE3-4ADE-9EAE-F67E9DC7ECCC}" type="pres">
      <dgm:prSet presAssocID="{30E41A65-8C04-47E8-8C58-334F791F0CEB}" presName="composite" presStyleCnt="0"/>
      <dgm:spPr/>
    </dgm:pt>
    <dgm:pt modelId="{E1F5E86E-A063-4788-87B9-D01384F2A3E2}" type="pres">
      <dgm:prSet presAssocID="{30E41A65-8C04-47E8-8C58-334F791F0CEB}" presName="imgShp" presStyleLbl="fgImgPlace1" presStyleIdx="0" presStyleCnt="3"/>
      <dgm:spPr/>
    </dgm:pt>
    <dgm:pt modelId="{ECA39F1E-6105-4F1D-A7D4-E1323CC830A1}" type="pres">
      <dgm:prSet presAssocID="{30E41A65-8C04-47E8-8C58-334F791F0CEB}" presName="txShp" presStyleLbl="node1" presStyleIdx="0" presStyleCnt="3" custScaleX="121878" custScaleY="74921" custLinFactNeighborX="8774" custLinFactNeighborY="4224">
        <dgm:presLayoutVars>
          <dgm:bulletEnabled val="1"/>
        </dgm:presLayoutVars>
      </dgm:prSet>
      <dgm:spPr/>
    </dgm:pt>
    <dgm:pt modelId="{1F2D2C1E-F937-4A80-B71A-F8151435B93B}" type="pres">
      <dgm:prSet presAssocID="{2BE8E45C-0486-4521-80F4-FD46C5E7118F}" presName="spacing" presStyleCnt="0"/>
      <dgm:spPr/>
    </dgm:pt>
    <dgm:pt modelId="{4E393613-C1BF-4E7B-8BB7-5B836AAD85EE}" type="pres">
      <dgm:prSet presAssocID="{AD7C2EEB-ABA2-4106-81FC-3DB58E37A9A7}" presName="composite" presStyleCnt="0"/>
      <dgm:spPr/>
    </dgm:pt>
    <dgm:pt modelId="{360517A9-6685-4459-9240-6491EF39BF92}" type="pres">
      <dgm:prSet presAssocID="{AD7C2EEB-ABA2-4106-81FC-3DB58E37A9A7}" presName="imgShp" presStyleLbl="fgImgPlace1" presStyleIdx="1" presStyleCnt="3"/>
      <dgm:spPr/>
    </dgm:pt>
    <dgm:pt modelId="{B0BE28E4-1326-45ED-BE18-30F552BF4191}" type="pres">
      <dgm:prSet presAssocID="{AD7C2EEB-ABA2-4106-81FC-3DB58E37A9A7}" presName="txShp" presStyleLbl="node1" presStyleIdx="1" presStyleCnt="3" custScaleX="121886" custScaleY="81234" custLinFactNeighborX="8601">
        <dgm:presLayoutVars>
          <dgm:bulletEnabled val="1"/>
        </dgm:presLayoutVars>
      </dgm:prSet>
      <dgm:spPr/>
    </dgm:pt>
    <dgm:pt modelId="{AC98C0B4-5C16-49EA-9821-01D7FCD32766}" type="pres">
      <dgm:prSet presAssocID="{60057F79-5FE6-43E0-B91B-7B40408AAAC9}" presName="spacing" presStyleCnt="0"/>
      <dgm:spPr/>
    </dgm:pt>
    <dgm:pt modelId="{4C66B69C-313E-40C9-9E8D-B2E697C71EBB}" type="pres">
      <dgm:prSet presAssocID="{47E1C240-3AEF-460E-84F3-7233A5F888C5}" presName="composite" presStyleCnt="0"/>
      <dgm:spPr/>
    </dgm:pt>
    <dgm:pt modelId="{A73CC62B-135F-467C-9753-A65602AA25CD}" type="pres">
      <dgm:prSet presAssocID="{47E1C240-3AEF-460E-84F3-7233A5F888C5}" presName="imgShp" presStyleLbl="fgImgPlace1" presStyleIdx="2" presStyleCnt="3"/>
      <dgm:spPr/>
    </dgm:pt>
    <dgm:pt modelId="{522A321A-6BC6-4FAF-96F8-B562CFEA9576}" type="pres">
      <dgm:prSet presAssocID="{47E1C240-3AEF-460E-84F3-7233A5F888C5}" presName="txShp" presStyleLbl="node1" presStyleIdx="2" presStyleCnt="3" custScaleX="123366" custScaleY="84844" custLinFactNeighborX="8402" custLinFactNeighborY="-108">
        <dgm:presLayoutVars>
          <dgm:bulletEnabled val="1"/>
        </dgm:presLayoutVars>
      </dgm:prSet>
      <dgm:spPr/>
    </dgm:pt>
  </dgm:ptLst>
  <dgm:cxnLst>
    <dgm:cxn modelId="{AED80D09-CC6A-4012-9B12-84152F974FC6}" type="presOf" srcId="{AD7C2EEB-ABA2-4106-81FC-3DB58E37A9A7}" destId="{B0BE28E4-1326-45ED-BE18-30F552BF4191}" srcOrd="0" destOrd="0" presId="urn:microsoft.com/office/officeart/2005/8/layout/vList3"/>
    <dgm:cxn modelId="{2631C12E-96AC-4984-AD15-AB33CF9EEA18}" srcId="{92E34709-67E2-4F71-90D8-D32A95202138}" destId="{47E1C240-3AEF-460E-84F3-7233A5F888C5}" srcOrd="2" destOrd="0" parTransId="{40AAAF64-0AFB-449E-A38C-0F3BB739A494}" sibTransId="{C8EB3036-BDB9-4BCA-82BF-DDEC3766A587}"/>
    <dgm:cxn modelId="{2ABF3F61-0F25-4861-9B81-4A47A245345B}" type="presOf" srcId="{47E1C240-3AEF-460E-84F3-7233A5F888C5}" destId="{522A321A-6BC6-4FAF-96F8-B562CFEA9576}" srcOrd="0" destOrd="0" presId="urn:microsoft.com/office/officeart/2005/8/layout/vList3"/>
    <dgm:cxn modelId="{6FADB2A1-89CC-4110-90C3-83F6378FFE60}" type="presOf" srcId="{30E41A65-8C04-47E8-8C58-334F791F0CEB}" destId="{ECA39F1E-6105-4F1D-A7D4-E1323CC830A1}" srcOrd="0" destOrd="0" presId="urn:microsoft.com/office/officeart/2005/8/layout/vList3"/>
    <dgm:cxn modelId="{E9DE91D2-43FB-45E6-B0FD-62B5FF64F21C}" srcId="{92E34709-67E2-4F71-90D8-D32A95202138}" destId="{AD7C2EEB-ABA2-4106-81FC-3DB58E37A9A7}" srcOrd="1" destOrd="0" parTransId="{8BF89434-E20D-41E6-9F75-5810479BF01B}" sibTransId="{60057F79-5FE6-43E0-B91B-7B40408AAAC9}"/>
    <dgm:cxn modelId="{4A43F3DD-AC36-4F3F-8ABA-1B41C2F578F1}" srcId="{92E34709-67E2-4F71-90D8-D32A95202138}" destId="{30E41A65-8C04-47E8-8C58-334F791F0CEB}" srcOrd="0" destOrd="0" parTransId="{6F2B5E57-2601-4DB4-90B8-F20E0E2939E5}" sibTransId="{2BE8E45C-0486-4521-80F4-FD46C5E7118F}"/>
    <dgm:cxn modelId="{485935F7-4D6B-4E4B-9D36-ED8E3ACB03EE}" type="presOf" srcId="{92E34709-67E2-4F71-90D8-D32A95202138}" destId="{76F36FE8-004E-4D46-AF93-527B1B88D62F}" srcOrd="0" destOrd="0" presId="urn:microsoft.com/office/officeart/2005/8/layout/vList3"/>
    <dgm:cxn modelId="{93A21411-13AD-4178-B42E-4ABE3751D539}" type="presParOf" srcId="{76F36FE8-004E-4D46-AF93-527B1B88D62F}" destId="{70EDB165-BDE3-4ADE-9EAE-F67E9DC7ECCC}" srcOrd="0" destOrd="0" presId="urn:microsoft.com/office/officeart/2005/8/layout/vList3"/>
    <dgm:cxn modelId="{30A1B42B-3CF7-4416-B281-02F959D911A1}" type="presParOf" srcId="{70EDB165-BDE3-4ADE-9EAE-F67E9DC7ECCC}" destId="{E1F5E86E-A063-4788-87B9-D01384F2A3E2}" srcOrd="0" destOrd="0" presId="urn:microsoft.com/office/officeart/2005/8/layout/vList3"/>
    <dgm:cxn modelId="{8A117FA7-60CC-4459-8487-2F4D964FC208}" type="presParOf" srcId="{70EDB165-BDE3-4ADE-9EAE-F67E9DC7ECCC}" destId="{ECA39F1E-6105-4F1D-A7D4-E1323CC830A1}" srcOrd="1" destOrd="0" presId="urn:microsoft.com/office/officeart/2005/8/layout/vList3"/>
    <dgm:cxn modelId="{C0E9C4C0-9021-4B40-907B-005EAA2D7785}" type="presParOf" srcId="{76F36FE8-004E-4D46-AF93-527B1B88D62F}" destId="{1F2D2C1E-F937-4A80-B71A-F8151435B93B}" srcOrd="1" destOrd="0" presId="urn:microsoft.com/office/officeart/2005/8/layout/vList3"/>
    <dgm:cxn modelId="{5C6ED0AA-5AE8-4CB7-9438-88EF5E038C6F}" type="presParOf" srcId="{76F36FE8-004E-4D46-AF93-527B1B88D62F}" destId="{4E393613-C1BF-4E7B-8BB7-5B836AAD85EE}" srcOrd="2" destOrd="0" presId="urn:microsoft.com/office/officeart/2005/8/layout/vList3"/>
    <dgm:cxn modelId="{2777767D-CA04-431A-9DA7-B7756E25D47C}" type="presParOf" srcId="{4E393613-C1BF-4E7B-8BB7-5B836AAD85EE}" destId="{360517A9-6685-4459-9240-6491EF39BF92}" srcOrd="0" destOrd="0" presId="urn:microsoft.com/office/officeart/2005/8/layout/vList3"/>
    <dgm:cxn modelId="{7B78CFA3-F8F9-47D0-B74F-605EE7EDB5A7}" type="presParOf" srcId="{4E393613-C1BF-4E7B-8BB7-5B836AAD85EE}" destId="{B0BE28E4-1326-45ED-BE18-30F552BF4191}" srcOrd="1" destOrd="0" presId="urn:microsoft.com/office/officeart/2005/8/layout/vList3"/>
    <dgm:cxn modelId="{12E50805-5BD8-4E8F-92A0-2E802D7E7D86}" type="presParOf" srcId="{76F36FE8-004E-4D46-AF93-527B1B88D62F}" destId="{AC98C0B4-5C16-49EA-9821-01D7FCD32766}" srcOrd="3" destOrd="0" presId="urn:microsoft.com/office/officeart/2005/8/layout/vList3"/>
    <dgm:cxn modelId="{95D803A6-58B4-4F5A-A12C-1AAA82E8A0EA}" type="presParOf" srcId="{76F36FE8-004E-4D46-AF93-527B1B88D62F}" destId="{4C66B69C-313E-40C9-9E8D-B2E697C71EBB}" srcOrd="4" destOrd="0" presId="urn:microsoft.com/office/officeart/2005/8/layout/vList3"/>
    <dgm:cxn modelId="{37A2143D-C910-4CD3-8ABC-B06118DD935E}" type="presParOf" srcId="{4C66B69C-313E-40C9-9E8D-B2E697C71EBB}" destId="{A73CC62B-135F-467C-9753-A65602AA25CD}" srcOrd="0" destOrd="0" presId="urn:microsoft.com/office/officeart/2005/8/layout/vList3"/>
    <dgm:cxn modelId="{BAAE0D5F-1097-4AB7-9A8F-6DE8329EC3F0}" type="presParOf" srcId="{4C66B69C-313E-40C9-9E8D-B2E697C71EBB}" destId="{522A321A-6BC6-4FAF-96F8-B562CFEA9576}"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6A69E2A-B9CC-4E2E-889B-C170B15246CD}" type="doc">
      <dgm:prSet loTypeId="urn:microsoft.com/office/officeart/2005/8/layout/hList1" loCatId="list" qsTypeId="urn:microsoft.com/office/officeart/2005/8/quickstyle/simple2" qsCatId="simple" csTypeId="urn:microsoft.com/office/officeart/2005/8/colors/accent3_2" csCatId="accent3" phldr="1"/>
      <dgm:spPr/>
      <dgm:t>
        <a:bodyPr/>
        <a:lstStyle/>
        <a:p>
          <a:endParaRPr lang="en-US"/>
        </a:p>
      </dgm:t>
    </dgm:pt>
    <dgm:pt modelId="{CC0BD8C3-04B9-416C-A42E-9651AABC9A43}">
      <dgm:prSet/>
      <dgm:spPr/>
      <dgm:t>
        <a:bodyPr/>
        <a:lstStyle/>
        <a:p>
          <a:r>
            <a:rPr lang="en-US">
              <a:solidFill>
                <a:schemeClr val="tx1"/>
              </a:solidFill>
            </a:rPr>
            <a:t>Required:</a:t>
          </a:r>
        </a:p>
      </dgm:t>
    </dgm:pt>
    <dgm:pt modelId="{67BB5452-37CB-4603-8F6D-7FC24F01A82D}" type="parTrans" cxnId="{414FD876-F6A9-4914-9754-00FCAB8E1797}">
      <dgm:prSet/>
      <dgm:spPr/>
      <dgm:t>
        <a:bodyPr/>
        <a:lstStyle/>
        <a:p>
          <a:endParaRPr lang="en-US">
            <a:solidFill>
              <a:schemeClr val="tx1"/>
            </a:solidFill>
          </a:endParaRPr>
        </a:p>
      </dgm:t>
    </dgm:pt>
    <dgm:pt modelId="{80F8E99B-7396-4DB8-9220-1F751F3BF421}" type="sibTrans" cxnId="{414FD876-F6A9-4914-9754-00FCAB8E1797}">
      <dgm:prSet/>
      <dgm:spPr/>
      <dgm:t>
        <a:bodyPr/>
        <a:lstStyle/>
        <a:p>
          <a:endParaRPr lang="en-US">
            <a:solidFill>
              <a:schemeClr val="tx1"/>
            </a:solidFill>
          </a:endParaRPr>
        </a:p>
      </dgm:t>
    </dgm:pt>
    <dgm:pt modelId="{6EE07900-C8D7-453C-8EB5-108286297045}">
      <dgm:prSet/>
      <dgm:spPr/>
      <dgm:t>
        <a:bodyPr/>
        <a:lstStyle/>
        <a:p>
          <a:r>
            <a:rPr lang="en-US">
              <a:solidFill>
                <a:schemeClr val="tx1"/>
              </a:solidFill>
            </a:rPr>
            <a:t>Public school district or public charter school (or partnership) with a WL program </a:t>
          </a:r>
        </a:p>
      </dgm:t>
    </dgm:pt>
    <dgm:pt modelId="{AFFB156D-663F-4E68-BDA4-27FC4BF1BF50}" type="parTrans" cxnId="{DB9BAC27-61B1-4861-ACA0-DCC0C806A632}">
      <dgm:prSet/>
      <dgm:spPr/>
      <dgm:t>
        <a:bodyPr/>
        <a:lstStyle/>
        <a:p>
          <a:endParaRPr lang="en-US">
            <a:solidFill>
              <a:schemeClr val="tx1"/>
            </a:solidFill>
          </a:endParaRPr>
        </a:p>
      </dgm:t>
    </dgm:pt>
    <dgm:pt modelId="{933D53E6-9971-4F06-8268-89EA74532828}" type="sibTrans" cxnId="{DB9BAC27-61B1-4861-ACA0-DCC0C806A632}">
      <dgm:prSet/>
      <dgm:spPr/>
      <dgm:t>
        <a:bodyPr/>
        <a:lstStyle/>
        <a:p>
          <a:endParaRPr lang="en-US">
            <a:solidFill>
              <a:schemeClr val="tx1"/>
            </a:solidFill>
          </a:endParaRPr>
        </a:p>
      </dgm:t>
    </dgm:pt>
    <dgm:pt modelId="{B8C9BCBB-5F50-467B-BC27-196BED393AF6}">
      <dgm:prSet/>
      <dgm:spPr/>
      <dgm:t>
        <a:bodyPr/>
        <a:lstStyle/>
        <a:p>
          <a:pPr rtl="0"/>
          <a:r>
            <a:rPr lang="en-US">
              <a:solidFill>
                <a:schemeClr val="tx1"/>
              </a:solidFill>
            </a:rPr>
            <a:t>Superintendent </a:t>
          </a:r>
          <a:r>
            <a:rPr lang="en-US">
              <a:solidFill>
                <a:schemeClr val="tx1"/>
              </a:solidFill>
              <a:latin typeface="Calibri Light" panose="020F0302020204030204"/>
            </a:rPr>
            <a:t>approval in GEM$</a:t>
          </a:r>
          <a:endParaRPr lang="en-US">
            <a:solidFill>
              <a:schemeClr val="tx1"/>
            </a:solidFill>
          </a:endParaRPr>
        </a:p>
      </dgm:t>
    </dgm:pt>
    <dgm:pt modelId="{3E9E35D6-BC6E-41AC-A15D-E484FE1B08DF}" type="parTrans" cxnId="{3EE92C8C-6B6F-41F3-8AA5-9D6D6D8DCFF7}">
      <dgm:prSet/>
      <dgm:spPr/>
      <dgm:t>
        <a:bodyPr/>
        <a:lstStyle/>
        <a:p>
          <a:endParaRPr lang="en-US">
            <a:solidFill>
              <a:schemeClr val="tx1"/>
            </a:solidFill>
          </a:endParaRPr>
        </a:p>
      </dgm:t>
    </dgm:pt>
    <dgm:pt modelId="{79FC0D7A-F0C9-426D-B344-96C022FAB32F}" type="sibTrans" cxnId="{3EE92C8C-6B6F-41F3-8AA5-9D6D6D8DCFF7}">
      <dgm:prSet/>
      <dgm:spPr/>
      <dgm:t>
        <a:bodyPr/>
        <a:lstStyle/>
        <a:p>
          <a:endParaRPr lang="en-US">
            <a:solidFill>
              <a:schemeClr val="tx1"/>
            </a:solidFill>
          </a:endParaRPr>
        </a:p>
      </dgm:t>
    </dgm:pt>
    <dgm:pt modelId="{E9688854-B9D9-4B92-8621-A20D19516C86}">
      <dgm:prSet/>
      <dgm:spPr/>
      <dgm:t>
        <a:bodyPr/>
        <a:lstStyle/>
        <a:p>
          <a:r>
            <a:rPr lang="en-US">
              <a:solidFill>
                <a:schemeClr val="tx1"/>
              </a:solidFill>
            </a:rPr>
            <a:t>Prioritized:</a:t>
          </a:r>
        </a:p>
      </dgm:t>
    </dgm:pt>
    <dgm:pt modelId="{609D119B-0F9E-42BF-9650-D9CA43D1C7CC}" type="parTrans" cxnId="{1BE96E9A-C02E-4D3A-9E61-77ED14E673D5}">
      <dgm:prSet/>
      <dgm:spPr/>
      <dgm:t>
        <a:bodyPr/>
        <a:lstStyle/>
        <a:p>
          <a:endParaRPr lang="en-US">
            <a:solidFill>
              <a:schemeClr val="tx1"/>
            </a:solidFill>
          </a:endParaRPr>
        </a:p>
      </dgm:t>
    </dgm:pt>
    <dgm:pt modelId="{A95B0CEB-E2DE-4270-96BF-FCE1C28227CC}" type="sibTrans" cxnId="{1BE96E9A-C02E-4D3A-9E61-77ED14E673D5}">
      <dgm:prSet/>
      <dgm:spPr/>
      <dgm:t>
        <a:bodyPr/>
        <a:lstStyle/>
        <a:p>
          <a:endParaRPr lang="en-US">
            <a:solidFill>
              <a:schemeClr val="tx1"/>
            </a:solidFill>
          </a:endParaRPr>
        </a:p>
      </dgm:t>
    </dgm:pt>
    <dgm:pt modelId="{D287B173-A018-4D39-9DA6-7F41D5F8D72F}">
      <dgm:prSet/>
      <dgm:spPr/>
      <dgm:t>
        <a:bodyPr/>
        <a:lstStyle/>
        <a:p>
          <a:r>
            <a:rPr lang="en-US" dirty="0">
              <a:solidFill>
                <a:schemeClr val="tx1"/>
              </a:solidFill>
            </a:rPr>
            <a:t>Strategic Transformation Region</a:t>
          </a:r>
        </a:p>
      </dgm:t>
    </dgm:pt>
    <dgm:pt modelId="{CB2CF7FE-7F26-4320-A7C7-5E926E36C8B7}" type="parTrans" cxnId="{C52E0CBA-02CA-48A0-9A9E-EDAC4F3F4552}">
      <dgm:prSet/>
      <dgm:spPr/>
      <dgm:t>
        <a:bodyPr/>
        <a:lstStyle/>
        <a:p>
          <a:endParaRPr lang="en-US">
            <a:solidFill>
              <a:schemeClr val="tx1"/>
            </a:solidFill>
          </a:endParaRPr>
        </a:p>
      </dgm:t>
    </dgm:pt>
    <dgm:pt modelId="{5A029DEE-8015-4AB9-92E8-16BB0EA0DB06}" type="sibTrans" cxnId="{C52E0CBA-02CA-48A0-9A9E-EDAC4F3F4552}">
      <dgm:prSet/>
      <dgm:spPr/>
      <dgm:t>
        <a:bodyPr/>
        <a:lstStyle/>
        <a:p>
          <a:endParaRPr lang="en-US">
            <a:solidFill>
              <a:schemeClr val="tx1"/>
            </a:solidFill>
          </a:endParaRPr>
        </a:p>
      </dgm:t>
    </dgm:pt>
    <dgm:pt modelId="{9ED27713-A577-4F98-8BE5-D332D5101BC9}">
      <dgm:prSet/>
      <dgm:spPr/>
      <dgm:t>
        <a:bodyPr/>
        <a:lstStyle/>
        <a:p>
          <a:r>
            <a:rPr lang="en-US">
              <a:solidFill>
                <a:schemeClr val="tx1"/>
              </a:solidFill>
            </a:rPr>
            <a:t>Chronically underperforming status</a:t>
          </a:r>
        </a:p>
      </dgm:t>
    </dgm:pt>
    <dgm:pt modelId="{232A9D42-CB16-4B2F-AB75-0E886819D8B8}" type="parTrans" cxnId="{EB6152C2-03CC-4BDF-BE88-93937957950E}">
      <dgm:prSet/>
      <dgm:spPr/>
      <dgm:t>
        <a:bodyPr/>
        <a:lstStyle/>
        <a:p>
          <a:endParaRPr lang="en-US">
            <a:solidFill>
              <a:schemeClr val="tx1"/>
            </a:solidFill>
          </a:endParaRPr>
        </a:p>
      </dgm:t>
    </dgm:pt>
    <dgm:pt modelId="{4FCA5552-0A39-4A35-81D0-653CBFF639B6}" type="sibTrans" cxnId="{EB6152C2-03CC-4BDF-BE88-93937957950E}">
      <dgm:prSet/>
      <dgm:spPr/>
      <dgm:t>
        <a:bodyPr/>
        <a:lstStyle/>
        <a:p>
          <a:endParaRPr lang="en-US">
            <a:solidFill>
              <a:schemeClr val="tx1"/>
            </a:solidFill>
          </a:endParaRPr>
        </a:p>
      </dgm:t>
    </dgm:pt>
    <dgm:pt modelId="{0F72C731-952F-43FB-9F0A-1234AB4AA064}">
      <dgm:prSet/>
      <dgm:spPr/>
      <dgm:t>
        <a:bodyPr/>
        <a:lstStyle/>
        <a:p>
          <a:r>
            <a:rPr lang="en-US">
              <a:solidFill>
                <a:schemeClr val="tx1"/>
              </a:solidFill>
            </a:rPr>
            <a:t>High number of ELs</a:t>
          </a:r>
        </a:p>
      </dgm:t>
    </dgm:pt>
    <dgm:pt modelId="{69EACC33-DBCA-4507-943F-7FE861E1E8C1}" type="parTrans" cxnId="{05975411-2343-40FE-A72E-054768F0510D}">
      <dgm:prSet/>
      <dgm:spPr/>
      <dgm:t>
        <a:bodyPr/>
        <a:lstStyle/>
        <a:p>
          <a:endParaRPr lang="en-US">
            <a:solidFill>
              <a:schemeClr val="tx1"/>
            </a:solidFill>
          </a:endParaRPr>
        </a:p>
      </dgm:t>
    </dgm:pt>
    <dgm:pt modelId="{8E391AAD-FA0F-4FA1-A64C-B10E25B1D2E6}" type="sibTrans" cxnId="{05975411-2343-40FE-A72E-054768F0510D}">
      <dgm:prSet/>
      <dgm:spPr/>
      <dgm:t>
        <a:bodyPr/>
        <a:lstStyle/>
        <a:p>
          <a:endParaRPr lang="en-US">
            <a:solidFill>
              <a:schemeClr val="tx1"/>
            </a:solidFill>
          </a:endParaRPr>
        </a:p>
      </dgm:t>
    </dgm:pt>
    <dgm:pt modelId="{5D46B555-4785-496C-A649-3EDB248FADE1}">
      <dgm:prSet/>
      <dgm:spPr/>
      <dgm:t>
        <a:bodyPr/>
        <a:lstStyle/>
        <a:p>
          <a:r>
            <a:rPr lang="en-US">
              <a:solidFill>
                <a:schemeClr val="tx1"/>
              </a:solidFill>
            </a:rPr>
            <a:t>Past participation in WLAT (SY2024–25)</a:t>
          </a:r>
        </a:p>
      </dgm:t>
    </dgm:pt>
    <dgm:pt modelId="{F28EC9F2-49F4-48D8-AC3D-214D3C4C83F4}" type="parTrans" cxnId="{19DD94D0-E5C5-4BAF-9E94-E1FA08979631}">
      <dgm:prSet/>
      <dgm:spPr/>
      <dgm:t>
        <a:bodyPr/>
        <a:lstStyle/>
        <a:p>
          <a:endParaRPr lang="en-US">
            <a:solidFill>
              <a:schemeClr val="tx1"/>
            </a:solidFill>
          </a:endParaRPr>
        </a:p>
      </dgm:t>
    </dgm:pt>
    <dgm:pt modelId="{EC5D5A51-FBDB-45EA-A1C9-2FBAD6A5DE3C}" type="sibTrans" cxnId="{19DD94D0-E5C5-4BAF-9E94-E1FA08979631}">
      <dgm:prSet/>
      <dgm:spPr/>
      <dgm:t>
        <a:bodyPr/>
        <a:lstStyle/>
        <a:p>
          <a:endParaRPr lang="en-US">
            <a:solidFill>
              <a:schemeClr val="tx1"/>
            </a:solidFill>
          </a:endParaRPr>
        </a:p>
      </dgm:t>
    </dgm:pt>
    <dgm:pt modelId="{B6901815-7BF2-403D-AD19-9B07DBA91E04}">
      <dgm:prSet/>
      <dgm:spPr/>
      <dgm:t>
        <a:bodyPr/>
        <a:lstStyle/>
        <a:p>
          <a:r>
            <a:rPr lang="en-US">
              <a:solidFill>
                <a:schemeClr val="tx1"/>
              </a:solidFill>
            </a:rPr>
            <a:t>Breadth and equity of WL program offerings and assessment practices</a:t>
          </a:r>
        </a:p>
      </dgm:t>
    </dgm:pt>
    <dgm:pt modelId="{FAAE87F3-113B-475F-84CF-7CAA63518407}" type="parTrans" cxnId="{7F3FAB60-1234-4E4B-A804-F02D8DB1001C}">
      <dgm:prSet/>
      <dgm:spPr/>
      <dgm:t>
        <a:bodyPr/>
        <a:lstStyle/>
        <a:p>
          <a:endParaRPr lang="en-US">
            <a:solidFill>
              <a:schemeClr val="tx1"/>
            </a:solidFill>
          </a:endParaRPr>
        </a:p>
      </dgm:t>
    </dgm:pt>
    <dgm:pt modelId="{9DA9DFD8-1890-4329-8784-04D1934400E1}" type="sibTrans" cxnId="{7F3FAB60-1234-4E4B-A804-F02D8DB1001C}">
      <dgm:prSet/>
      <dgm:spPr/>
      <dgm:t>
        <a:bodyPr/>
        <a:lstStyle/>
        <a:p>
          <a:endParaRPr lang="en-US">
            <a:solidFill>
              <a:schemeClr val="tx1"/>
            </a:solidFill>
          </a:endParaRPr>
        </a:p>
      </dgm:t>
    </dgm:pt>
    <dgm:pt modelId="{10B01A04-A554-4BCB-8F51-D73FF71BFA57}">
      <dgm:prSet/>
      <dgm:spPr/>
      <dgm:t>
        <a:bodyPr/>
        <a:lstStyle/>
        <a:p>
          <a:r>
            <a:rPr lang="en-US">
              <a:solidFill>
                <a:schemeClr val="tx1"/>
              </a:solidFill>
            </a:rPr>
            <a:t>Degree of alignment to the 2021 WL Framework</a:t>
          </a:r>
        </a:p>
      </dgm:t>
    </dgm:pt>
    <dgm:pt modelId="{F43A2F6C-B8C7-4A87-AB63-71936A1919EF}" type="parTrans" cxnId="{C8F66772-9C02-4DC8-82A3-8D18769037FC}">
      <dgm:prSet/>
      <dgm:spPr/>
      <dgm:t>
        <a:bodyPr/>
        <a:lstStyle/>
        <a:p>
          <a:endParaRPr lang="en-US">
            <a:solidFill>
              <a:schemeClr val="tx1"/>
            </a:solidFill>
          </a:endParaRPr>
        </a:p>
      </dgm:t>
    </dgm:pt>
    <dgm:pt modelId="{A4C69416-A0F7-4142-89AA-717CF351E337}" type="sibTrans" cxnId="{C8F66772-9C02-4DC8-82A3-8D18769037FC}">
      <dgm:prSet/>
      <dgm:spPr/>
      <dgm:t>
        <a:bodyPr/>
        <a:lstStyle/>
        <a:p>
          <a:endParaRPr lang="en-US">
            <a:solidFill>
              <a:schemeClr val="tx1"/>
            </a:solidFill>
          </a:endParaRPr>
        </a:p>
      </dgm:t>
    </dgm:pt>
    <dgm:pt modelId="{535DD05C-412E-4FE8-9C49-F81A0F43F1F3}">
      <dgm:prSet/>
      <dgm:spPr/>
      <dgm:t>
        <a:bodyPr/>
        <a:lstStyle/>
        <a:p>
          <a:r>
            <a:rPr lang="en-US">
              <a:solidFill>
                <a:schemeClr val="tx1"/>
              </a:solidFill>
            </a:rPr>
            <a:t>Quality of advisory team engagement and reflection</a:t>
          </a:r>
        </a:p>
      </dgm:t>
    </dgm:pt>
    <dgm:pt modelId="{65DF8219-DA7F-4DAF-A225-23C1C5C8C555}" type="parTrans" cxnId="{26CB1453-0F6E-4B74-A5EC-6A223AA207A6}">
      <dgm:prSet/>
      <dgm:spPr/>
      <dgm:t>
        <a:bodyPr/>
        <a:lstStyle/>
        <a:p>
          <a:endParaRPr lang="en-US">
            <a:solidFill>
              <a:schemeClr val="tx1"/>
            </a:solidFill>
          </a:endParaRPr>
        </a:p>
      </dgm:t>
    </dgm:pt>
    <dgm:pt modelId="{8A2806FC-9C79-4A26-9205-647345700CFD}" type="sibTrans" cxnId="{26CB1453-0F6E-4B74-A5EC-6A223AA207A6}">
      <dgm:prSet/>
      <dgm:spPr/>
      <dgm:t>
        <a:bodyPr/>
        <a:lstStyle/>
        <a:p>
          <a:endParaRPr lang="en-US">
            <a:solidFill>
              <a:schemeClr val="tx1"/>
            </a:solidFill>
          </a:endParaRPr>
        </a:p>
      </dgm:t>
    </dgm:pt>
    <dgm:pt modelId="{E94C7E24-1E22-4129-9EBA-3633CCA78051}" type="pres">
      <dgm:prSet presAssocID="{D6A69E2A-B9CC-4E2E-889B-C170B15246CD}" presName="Name0" presStyleCnt="0">
        <dgm:presLayoutVars>
          <dgm:dir/>
          <dgm:animLvl val="lvl"/>
          <dgm:resizeHandles val="exact"/>
        </dgm:presLayoutVars>
      </dgm:prSet>
      <dgm:spPr/>
    </dgm:pt>
    <dgm:pt modelId="{26CA95A1-84DE-457B-A444-8B9C0A8288EB}" type="pres">
      <dgm:prSet presAssocID="{CC0BD8C3-04B9-416C-A42E-9651AABC9A43}" presName="composite" presStyleCnt="0"/>
      <dgm:spPr/>
    </dgm:pt>
    <dgm:pt modelId="{3BA5F9AD-0ABF-493C-839E-40FE4F70B2A5}" type="pres">
      <dgm:prSet presAssocID="{CC0BD8C3-04B9-416C-A42E-9651AABC9A43}" presName="parTx" presStyleLbl="alignNode1" presStyleIdx="0" presStyleCnt="2">
        <dgm:presLayoutVars>
          <dgm:chMax val="0"/>
          <dgm:chPref val="0"/>
          <dgm:bulletEnabled val="1"/>
        </dgm:presLayoutVars>
      </dgm:prSet>
      <dgm:spPr/>
    </dgm:pt>
    <dgm:pt modelId="{647D2A4F-E4CD-482C-AE49-EACB4C4EA84F}" type="pres">
      <dgm:prSet presAssocID="{CC0BD8C3-04B9-416C-A42E-9651AABC9A43}" presName="desTx" presStyleLbl="alignAccFollowNode1" presStyleIdx="0" presStyleCnt="2">
        <dgm:presLayoutVars>
          <dgm:bulletEnabled val="1"/>
        </dgm:presLayoutVars>
      </dgm:prSet>
      <dgm:spPr/>
    </dgm:pt>
    <dgm:pt modelId="{AEE8FCC5-86AA-4128-A147-6A5731BA516E}" type="pres">
      <dgm:prSet presAssocID="{80F8E99B-7396-4DB8-9220-1F751F3BF421}" presName="space" presStyleCnt="0"/>
      <dgm:spPr/>
    </dgm:pt>
    <dgm:pt modelId="{D53A4233-32B6-4E83-8027-E57A56B6103C}" type="pres">
      <dgm:prSet presAssocID="{E9688854-B9D9-4B92-8621-A20D19516C86}" presName="composite" presStyleCnt="0"/>
      <dgm:spPr/>
    </dgm:pt>
    <dgm:pt modelId="{1A625675-F34B-4A4F-85B3-EAD2A8FDDD00}" type="pres">
      <dgm:prSet presAssocID="{E9688854-B9D9-4B92-8621-A20D19516C86}" presName="parTx" presStyleLbl="alignNode1" presStyleIdx="1" presStyleCnt="2">
        <dgm:presLayoutVars>
          <dgm:chMax val="0"/>
          <dgm:chPref val="0"/>
          <dgm:bulletEnabled val="1"/>
        </dgm:presLayoutVars>
      </dgm:prSet>
      <dgm:spPr/>
    </dgm:pt>
    <dgm:pt modelId="{AF8E7692-B736-43D7-9A73-DAFB985F6721}" type="pres">
      <dgm:prSet presAssocID="{E9688854-B9D9-4B92-8621-A20D19516C86}" presName="desTx" presStyleLbl="alignAccFollowNode1" presStyleIdx="1" presStyleCnt="2">
        <dgm:presLayoutVars>
          <dgm:bulletEnabled val="1"/>
        </dgm:presLayoutVars>
      </dgm:prSet>
      <dgm:spPr/>
    </dgm:pt>
  </dgm:ptLst>
  <dgm:cxnLst>
    <dgm:cxn modelId="{05975411-2343-40FE-A72E-054768F0510D}" srcId="{E9688854-B9D9-4B92-8621-A20D19516C86}" destId="{0F72C731-952F-43FB-9F0A-1234AB4AA064}" srcOrd="2" destOrd="0" parTransId="{69EACC33-DBCA-4507-943F-7FE861E1E8C1}" sibTransId="{8E391AAD-FA0F-4FA1-A64C-B10E25B1D2E6}"/>
    <dgm:cxn modelId="{DB9BAC27-61B1-4861-ACA0-DCC0C806A632}" srcId="{CC0BD8C3-04B9-416C-A42E-9651AABC9A43}" destId="{6EE07900-C8D7-453C-8EB5-108286297045}" srcOrd="0" destOrd="0" parTransId="{AFFB156D-663F-4E68-BDA4-27FC4BF1BF50}" sibTransId="{933D53E6-9971-4F06-8268-89EA74532828}"/>
    <dgm:cxn modelId="{E1025A2C-230D-4361-BECE-550DA4EB88B0}" type="presOf" srcId="{535DD05C-412E-4FE8-9C49-F81A0F43F1F3}" destId="{AF8E7692-B736-43D7-9A73-DAFB985F6721}" srcOrd="0" destOrd="6" presId="urn:microsoft.com/office/officeart/2005/8/layout/hList1"/>
    <dgm:cxn modelId="{0FF3FF34-A114-4120-AE78-0AA6AD1F5D4E}" type="presOf" srcId="{E9688854-B9D9-4B92-8621-A20D19516C86}" destId="{1A625675-F34B-4A4F-85B3-EAD2A8FDDD00}" srcOrd="0" destOrd="0" presId="urn:microsoft.com/office/officeart/2005/8/layout/hList1"/>
    <dgm:cxn modelId="{7F3FAB60-1234-4E4B-A804-F02D8DB1001C}" srcId="{E9688854-B9D9-4B92-8621-A20D19516C86}" destId="{B6901815-7BF2-403D-AD19-9B07DBA91E04}" srcOrd="4" destOrd="0" parTransId="{FAAE87F3-113B-475F-84CF-7CAA63518407}" sibTransId="{9DA9DFD8-1890-4329-8784-04D1934400E1}"/>
    <dgm:cxn modelId="{0CB5374D-229F-4E70-AD22-472055458B05}" type="presOf" srcId="{6EE07900-C8D7-453C-8EB5-108286297045}" destId="{647D2A4F-E4CD-482C-AE49-EACB4C4EA84F}" srcOrd="0" destOrd="0" presId="urn:microsoft.com/office/officeart/2005/8/layout/hList1"/>
    <dgm:cxn modelId="{9D2F0E6F-82BF-414B-9867-9BB1657B9BBB}" type="presOf" srcId="{5D46B555-4785-496C-A649-3EDB248FADE1}" destId="{AF8E7692-B736-43D7-9A73-DAFB985F6721}" srcOrd="0" destOrd="3" presId="urn:microsoft.com/office/officeart/2005/8/layout/hList1"/>
    <dgm:cxn modelId="{C8F66772-9C02-4DC8-82A3-8D18769037FC}" srcId="{E9688854-B9D9-4B92-8621-A20D19516C86}" destId="{10B01A04-A554-4BCB-8F51-D73FF71BFA57}" srcOrd="5" destOrd="0" parTransId="{F43A2F6C-B8C7-4A87-AB63-71936A1919EF}" sibTransId="{A4C69416-A0F7-4142-89AA-717CF351E337}"/>
    <dgm:cxn modelId="{26CB1453-0F6E-4B74-A5EC-6A223AA207A6}" srcId="{E9688854-B9D9-4B92-8621-A20D19516C86}" destId="{535DD05C-412E-4FE8-9C49-F81A0F43F1F3}" srcOrd="6" destOrd="0" parTransId="{65DF8219-DA7F-4DAF-A225-23C1C5C8C555}" sibTransId="{8A2806FC-9C79-4A26-9205-647345700CFD}"/>
    <dgm:cxn modelId="{414FD876-F6A9-4914-9754-00FCAB8E1797}" srcId="{D6A69E2A-B9CC-4E2E-889B-C170B15246CD}" destId="{CC0BD8C3-04B9-416C-A42E-9651AABC9A43}" srcOrd="0" destOrd="0" parTransId="{67BB5452-37CB-4603-8F6D-7FC24F01A82D}" sibTransId="{80F8E99B-7396-4DB8-9220-1F751F3BF421}"/>
    <dgm:cxn modelId="{3EE92C8C-6B6F-41F3-8AA5-9D6D6D8DCFF7}" srcId="{CC0BD8C3-04B9-416C-A42E-9651AABC9A43}" destId="{B8C9BCBB-5F50-467B-BC27-196BED393AF6}" srcOrd="1" destOrd="0" parTransId="{3E9E35D6-BC6E-41AC-A15D-E484FE1B08DF}" sibTransId="{79FC0D7A-F0C9-426D-B344-96C022FAB32F}"/>
    <dgm:cxn modelId="{1BE96E9A-C02E-4D3A-9E61-77ED14E673D5}" srcId="{D6A69E2A-B9CC-4E2E-889B-C170B15246CD}" destId="{E9688854-B9D9-4B92-8621-A20D19516C86}" srcOrd="1" destOrd="0" parTransId="{609D119B-0F9E-42BF-9650-D9CA43D1C7CC}" sibTransId="{A95B0CEB-E2DE-4270-96BF-FCE1C28227CC}"/>
    <dgm:cxn modelId="{FF657E9E-F4BB-4585-85EA-90A97F9486B2}" type="presOf" srcId="{9ED27713-A577-4F98-8BE5-D332D5101BC9}" destId="{AF8E7692-B736-43D7-9A73-DAFB985F6721}" srcOrd="0" destOrd="1" presId="urn:microsoft.com/office/officeart/2005/8/layout/hList1"/>
    <dgm:cxn modelId="{87C551B1-209A-401A-945B-FF767C00539F}" type="presOf" srcId="{CC0BD8C3-04B9-416C-A42E-9651AABC9A43}" destId="{3BA5F9AD-0ABF-493C-839E-40FE4F70B2A5}" srcOrd="0" destOrd="0" presId="urn:microsoft.com/office/officeart/2005/8/layout/hList1"/>
    <dgm:cxn modelId="{4822B9B5-82C2-4C41-BCD8-6B65CCEF2466}" type="presOf" srcId="{B6901815-7BF2-403D-AD19-9B07DBA91E04}" destId="{AF8E7692-B736-43D7-9A73-DAFB985F6721}" srcOrd="0" destOrd="4" presId="urn:microsoft.com/office/officeart/2005/8/layout/hList1"/>
    <dgm:cxn modelId="{FFCF7CB6-BA64-49E0-9134-54365DD1EA38}" type="presOf" srcId="{0F72C731-952F-43FB-9F0A-1234AB4AA064}" destId="{AF8E7692-B736-43D7-9A73-DAFB985F6721}" srcOrd="0" destOrd="2" presId="urn:microsoft.com/office/officeart/2005/8/layout/hList1"/>
    <dgm:cxn modelId="{017489B8-C534-4A4F-8687-1CAADF0A3A25}" type="presOf" srcId="{D6A69E2A-B9CC-4E2E-889B-C170B15246CD}" destId="{E94C7E24-1E22-4129-9EBA-3633CCA78051}" srcOrd="0" destOrd="0" presId="urn:microsoft.com/office/officeart/2005/8/layout/hList1"/>
    <dgm:cxn modelId="{C52E0CBA-02CA-48A0-9A9E-EDAC4F3F4552}" srcId="{E9688854-B9D9-4B92-8621-A20D19516C86}" destId="{D287B173-A018-4D39-9DA6-7F41D5F8D72F}" srcOrd="0" destOrd="0" parTransId="{CB2CF7FE-7F26-4320-A7C7-5E926E36C8B7}" sibTransId="{5A029DEE-8015-4AB9-92E8-16BB0EA0DB06}"/>
    <dgm:cxn modelId="{F2FA0EC1-B13D-4D7D-90ED-48DD23956423}" type="presOf" srcId="{D287B173-A018-4D39-9DA6-7F41D5F8D72F}" destId="{AF8E7692-B736-43D7-9A73-DAFB985F6721}" srcOrd="0" destOrd="0" presId="urn:microsoft.com/office/officeart/2005/8/layout/hList1"/>
    <dgm:cxn modelId="{EB6152C2-03CC-4BDF-BE88-93937957950E}" srcId="{E9688854-B9D9-4B92-8621-A20D19516C86}" destId="{9ED27713-A577-4F98-8BE5-D332D5101BC9}" srcOrd="1" destOrd="0" parTransId="{232A9D42-CB16-4B2F-AB75-0E886819D8B8}" sibTransId="{4FCA5552-0A39-4A35-81D0-653CBFF639B6}"/>
    <dgm:cxn modelId="{EE347BC8-C52B-4AA3-877D-F44EBA7F90A1}" type="presOf" srcId="{10B01A04-A554-4BCB-8F51-D73FF71BFA57}" destId="{AF8E7692-B736-43D7-9A73-DAFB985F6721}" srcOrd="0" destOrd="5" presId="urn:microsoft.com/office/officeart/2005/8/layout/hList1"/>
    <dgm:cxn modelId="{19DD94D0-E5C5-4BAF-9E94-E1FA08979631}" srcId="{E9688854-B9D9-4B92-8621-A20D19516C86}" destId="{5D46B555-4785-496C-A649-3EDB248FADE1}" srcOrd="3" destOrd="0" parTransId="{F28EC9F2-49F4-48D8-AC3D-214D3C4C83F4}" sibTransId="{EC5D5A51-FBDB-45EA-A1C9-2FBAD6A5DE3C}"/>
    <dgm:cxn modelId="{E35613E9-0E45-44AE-96B9-83A0D3D64443}" type="presOf" srcId="{B8C9BCBB-5F50-467B-BC27-196BED393AF6}" destId="{647D2A4F-E4CD-482C-AE49-EACB4C4EA84F}" srcOrd="0" destOrd="1" presId="urn:microsoft.com/office/officeart/2005/8/layout/hList1"/>
    <dgm:cxn modelId="{98A2D5C7-FBC9-4D39-B515-90F279FDA383}" type="presParOf" srcId="{E94C7E24-1E22-4129-9EBA-3633CCA78051}" destId="{26CA95A1-84DE-457B-A444-8B9C0A8288EB}" srcOrd="0" destOrd="0" presId="urn:microsoft.com/office/officeart/2005/8/layout/hList1"/>
    <dgm:cxn modelId="{38F04315-1AF0-4AE9-BC4C-D6ECAC312FDC}" type="presParOf" srcId="{26CA95A1-84DE-457B-A444-8B9C0A8288EB}" destId="{3BA5F9AD-0ABF-493C-839E-40FE4F70B2A5}" srcOrd="0" destOrd="0" presId="urn:microsoft.com/office/officeart/2005/8/layout/hList1"/>
    <dgm:cxn modelId="{13981ACF-3CE2-4394-8B5D-C6371F903576}" type="presParOf" srcId="{26CA95A1-84DE-457B-A444-8B9C0A8288EB}" destId="{647D2A4F-E4CD-482C-AE49-EACB4C4EA84F}" srcOrd="1" destOrd="0" presId="urn:microsoft.com/office/officeart/2005/8/layout/hList1"/>
    <dgm:cxn modelId="{7A8332A9-9115-48A7-909C-B4AFD27807F1}" type="presParOf" srcId="{E94C7E24-1E22-4129-9EBA-3633CCA78051}" destId="{AEE8FCC5-86AA-4128-A147-6A5731BA516E}" srcOrd="1" destOrd="0" presId="urn:microsoft.com/office/officeart/2005/8/layout/hList1"/>
    <dgm:cxn modelId="{CDF03E94-044D-4E4B-907D-9FDD123A28B1}" type="presParOf" srcId="{E94C7E24-1E22-4129-9EBA-3633CCA78051}" destId="{D53A4233-32B6-4E83-8027-E57A56B6103C}" srcOrd="2" destOrd="0" presId="urn:microsoft.com/office/officeart/2005/8/layout/hList1"/>
    <dgm:cxn modelId="{8FEC3863-44B5-4740-8720-346CAAA8D8EE}" type="presParOf" srcId="{D53A4233-32B6-4E83-8027-E57A56B6103C}" destId="{1A625675-F34B-4A4F-85B3-EAD2A8FDDD00}" srcOrd="0" destOrd="0" presId="urn:microsoft.com/office/officeart/2005/8/layout/hList1"/>
    <dgm:cxn modelId="{F8AB3B84-2256-4496-AACD-39164FD5AC10}" type="presParOf" srcId="{D53A4233-32B6-4E83-8027-E57A56B6103C}" destId="{AF8E7692-B736-43D7-9A73-DAFB985F672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33F794-BBEF-4125-B617-EBB5D273A97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CE1E578-38E1-4F5F-A420-11374B5B3A6E}">
      <dgm:prSet/>
      <dgm:spPr/>
      <dgm:t>
        <a:bodyPr/>
        <a:lstStyle/>
        <a:p>
          <a:pPr rtl="0">
            <a:lnSpc>
              <a:spcPct val="100000"/>
            </a:lnSpc>
          </a:pPr>
          <a:r>
            <a:rPr lang="en-US">
              <a:latin typeface="Calibri Light" panose="020F0302020204030204"/>
            </a:rPr>
            <a:t>Affidavit of Participation (for Goals 2 and 3)</a:t>
          </a:r>
          <a:endParaRPr lang="en-US"/>
        </a:p>
      </dgm:t>
    </dgm:pt>
    <dgm:pt modelId="{2DC65B50-F55E-41AE-A293-BFB60E9552B0}" type="parTrans" cxnId="{973FED70-DE45-4A02-9971-B26A1C358480}">
      <dgm:prSet/>
      <dgm:spPr/>
      <dgm:t>
        <a:bodyPr/>
        <a:lstStyle/>
        <a:p>
          <a:endParaRPr lang="en-US"/>
        </a:p>
      </dgm:t>
    </dgm:pt>
    <dgm:pt modelId="{21D891A1-071B-4C4C-A213-AE16899A418B}" type="sibTrans" cxnId="{973FED70-DE45-4A02-9971-B26A1C358480}">
      <dgm:prSet/>
      <dgm:spPr/>
      <dgm:t>
        <a:bodyPr/>
        <a:lstStyle/>
        <a:p>
          <a:endParaRPr lang="en-US"/>
        </a:p>
      </dgm:t>
    </dgm:pt>
    <dgm:pt modelId="{6C17CE79-45CD-4BDD-B0AA-DD1D01E607AF}">
      <dgm:prSet phldr="0"/>
      <dgm:spPr/>
      <dgm:t>
        <a:bodyPr/>
        <a:lstStyle/>
        <a:p>
          <a:pPr rtl="0">
            <a:lnSpc>
              <a:spcPct val="100000"/>
            </a:lnSpc>
          </a:pPr>
          <a:r>
            <a:rPr lang="en-US">
              <a:latin typeface="Calibri"/>
              <a:ea typeface="Calibri"/>
              <a:cs typeface="Calibri"/>
            </a:rPr>
            <a:t>GEM$ Required Narratives</a:t>
          </a:r>
        </a:p>
      </dgm:t>
    </dgm:pt>
    <dgm:pt modelId="{3231A9DC-DF17-4DAE-99DA-47DB2B097BE7}" type="parTrans" cxnId="{071F1C54-771B-4F17-9E62-FE4C6C03ADA4}">
      <dgm:prSet/>
      <dgm:spPr/>
      <dgm:t>
        <a:bodyPr/>
        <a:lstStyle/>
        <a:p>
          <a:endParaRPr lang="en-US"/>
        </a:p>
      </dgm:t>
    </dgm:pt>
    <dgm:pt modelId="{70CAE124-6587-460B-B12F-8328B8F2E6E7}" type="sibTrans" cxnId="{071F1C54-771B-4F17-9E62-FE4C6C03ADA4}">
      <dgm:prSet/>
      <dgm:spPr/>
      <dgm:t>
        <a:bodyPr/>
        <a:lstStyle/>
        <a:p>
          <a:endParaRPr lang="en-US"/>
        </a:p>
      </dgm:t>
    </dgm:pt>
    <dgm:pt modelId="{23DFE454-81AB-4306-9023-BEAD56E98183}" type="pres">
      <dgm:prSet presAssocID="{9733F794-BBEF-4125-B617-EBB5D273A977}" presName="root" presStyleCnt="0">
        <dgm:presLayoutVars>
          <dgm:dir/>
          <dgm:resizeHandles val="exact"/>
        </dgm:presLayoutVars>
      </dgm:prSet>
      <dgm:spPr/>
    </dgm:pt>
    <dgm:pt modelId="{CA0575D7-E1C7-4738-9A24-99D038A100C6}" type="pres">
      <dgm:prSet presAssocID="{6C17CE79-45CD-4BDD-B0AA-DD1D01E607AF}" presName="compNode" presStyleCnt="0"/>
      <dgm:spPr/>
    </dgm:pt>
    <dgm:pt modelId="{E7DDC37E-D338-4C63-93BB-0EC1F761DDE0}" type="pres">
      <dgm:prSet presAssocID="{6C17CE79-45CD-4BDD-B0AA-DD1D01E607AF}" presName="bgRect" presStyleLbl="bgShp" presStyleIdx="0" presStyleCnt="2"/>
      <dgm:spPr/>
    </dgm:pt>
    <dgm:pt modelId="{9372BBB9-B98B-4948-9724-8717381D7EBA}" type="pres">
      <dgm:prSet presAssocID="{6C17CE79-45CD-4BDD-B0AA-DD1D01E607AF}" presName="iconRect" presStyleLbl="node1" presStyleIdx="0" presStyleCnt="2"/>
      <dgm:spPr/>
    </dgm:pt>
    <dgm:pt modelId="{C39970B9-8CB7-44DD-A397-CD94F43278B2}" type="pres">
      <dgm:prSet presAssocID="{6C17CE79-45CD-4BDD-B0AA-DD1D01E607AF}" presName="spaceRect" presStyleCnt="0"/>
      <dgm:spPr/>
    </dgm:pt>
    <dgm:pt modelId="{1D642E8C-5625-4106-8D61-85BEF1E6244E}" type="pres">
      <dgm:prSet presAssocID="{6C17CE79-45CD-4BDD-B0AA-DD1D01E607AF}" presName="parTx" presStyleLbl="revTx" presStyleIdx="0" presStyleCnt="2">
        <dgm:presLayoutVars>
          <dgm:chMax val="0"/>
          <dgm:chPref val="0"/>
        </dgm:presLayoutVars>
      </dgm:prSet>
      <dgm:spPr/>
    </dgm:pt>
    <dgm:pt modelId="{C9BBB6F1-856C-43DE-9F33-69A3D341E7DE}" type="pres">
      <dgm:prSet presAssocID="{70CAE124-6587-460B-B12F-8328B8F2E6E7}" presName="sibTrans" presStyleCnt="0"/>
      <dgm:spPr/>
    </dgm:pt>
    <dgm:pt modelId="{CDFD7DB3-1E58-49F1-B3D8-4F7BC106D079}" type="pres">
      <dgm:prSet presAssocID="{BCE1E578-38E1-4F5F-A420-11374B5B3A6E}" presName="compNode" presStyleCnt="0"/>
      <dgm:spPr/>
    </dgm:pt>
    <dgm:pt modelId="{7A708959-EA2F-415D-AE6F-0937FBD592A0}" type="pres">
      <dgm:prSet presAssocID="{BCE1E578-38E1-4F5F-A420-11374B5B3A6E}" presName="bgRect" presStyleLbl="bgShp" presStyleIdx="1" presStyleCnt="2"/>
      <dgm:spPr/>
    </dgm:pt>
    <dgm:pt modelId="{C57E9EF9-5159-4526-8AAE-D459D770381A}" type="pres">
      <dgm:prSet presAssocID="{BCE1E578-38E1-4F5F-A420-11374B5B3A6E}" presName="iconRect" presStyleLbl="node1" presStyleIdx="1"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5498866B-7E3E-4833-82E2-8D80989B769D}" type="pres">
      <dgm:prSet presAssocID="{BCE1E578-38E1-4F5F-A420-11374B5B3A6E}" presName="spaceRect" presStyleCnt="0"/>
      <dgm:spPr/>
    </dgm:pt>
    <dgm:pt modelId="{3EB78A49-E971-4EAC-BFB1-FC5FA7516AF0}" type="pres">
      <dgm:prSet presAssocID="{BCE1E578-38E1-4F5F-A420-11374B5B3A6E}" presName="parTx" presStyleLbl="revTx" presStyleIdx="1" presStyleCnt="2">
        <dgm:presLayoutVars>
          <dgm:chMax val="0"/>
          <dgm:chPref val="0"/>
        </dgm:presLayoutVars>
      </dgm:prSet>
      <dgm:spPr/>
    </dgm:pt>
  </dgm:ptLst>
  <dgm:cxnLst>
    <dgm:cxn modelId="{A2C2F420-31C8-42DB-B668-8BCA32968BB3}" type="presOf" srcId="{BCE1E578-38E1-4F5F-A420-11374B5B3A6E}" destId="{3EB78A49-E971-4EAC-BFB1-FC5FA7516AF0}" srcOrd="0" destOrd="0" presId="urn:microsoft.com/office/officeart/2018/2/layout/IconVerticalSolidList"/>
    <dgm:cxn modelId="{973FED70-DE45-4A02-9971-B26A1C358480}" srcId="{9733F794-BBEF-4125-B617-EBB5D273A977}" destId="{BCE1E578-38E1-4F5F-A420-11374B5B3A6E}" srcOrd="1" destOrd="0" parTransId="{2DC65B50-F55E-41AE-A293-BFB60E9552B0}" sibTransId="{21D891A1-071B-4C4C-A213-AE16899A418B}"/>
    <dgm:cxn modelId="{071F1C54-771B-4F17-9E62-FE4C6C03ADA4}" srcId="{9733F794-BBEF-4125-B617-EBB5D273A977}" destId="{6C17CE79-45CD-4BDD-B0AA-DD1D01E607AF}" srcOrd="0" destOrd="0" parTransId="{3231A9DC-DF17-4DAE-99DA-47DB2B097BE7}" sibTransId="{70CAE124-6587-460B-B12F-8328B8F2E6E7}"/>
    <dgm:cxn modelId="{99D092D1-57B1-4A4C-B595-AD1A25CB5BD2}" type="presOf" srcId="{6C17CE79-45CD-4BDD-B0AA-DD1D01E607AF}" destId="{1D642E8C-5625-4106-8D61-85BEF1E6244E}" srcOrd="0" destOrd="0" presId="urn:microsoft.com/office/officeart/2018/2/layout/IconVerticalSolidList"/>
    <dgm:cxn modelId="{BD43D7F2-5A9B-4CEC-AC69-26DFEE4A3686}" type="presOf" srcId="{9733F794-BBEF-4125-B617-EBB5D273A977}" destId="{23DFE454-81AB-4306-9023-BEAD56E98183}" srcOrd="0" destOrd="0" presId="urn:microsoft.com/office/officeart/2018/2/layout/IconVerticalSolidList"/>
    <dgm:cxn modelId="{CF8BE574-05D4-4D23-A309-61D506C3501F}" type="presParOf" srcId="{23DFE454-81AB-4306-9023-BEAD56E98183}" destId="{CA0575D7-E1C7-4738-9A24-99D038A100C6}" srcOrd="0" destOrd="0" presId="urn:microsoft.com/office/officeart/2018/2/layout/IconVerticalSolidList"/>
    <dgm:cxn modelId="{B3186812-844E-4FC1-B10F-79221AC4DD14}" type="presParOf" srcId="{CA0575D7-E1C7-4738-9A24-99D038A100C6}" destId="{E7DDC37E-D338-4C63-93BB-0EC1F761DDE0}" srcOrd="0" destOrd="0" presId="urn:microsoft.com/office/officeart/2018/2/layout/IconVerticalSolidList"/>
    <dgm:cxn modelId="{5B9CB1C7-4991-405C-8B25-FE58906D41A7}" type="presParOf" srcId="{CA0575D7-E1C7-4738-9A24-99D038A100C6}" destId="{9372BBB9-B98B-4948-9724-8717381D7EBA}" srcOrd="1" destOrd="0" presId="urn:microsoft.com/office/officeart/2018/2/layout/IconVerticalSolidList"/>
    <dgm:cxn modelId="{DF2F4111-7288-437F-8509-4BDB839F0E0F}" type="presParOf" srcId="{CA0575D7-E1C7-4738-9A24-99D038A100C6}" destId="{C39970B9-8CB7-44DD-A397-CD94F43278B2}" srcOrd="2" destOrd="0" presId="urn:microsoft.com/office/officeart/2018/2/layout/IconVerticalSolidList"/>
    <dgm:cxn modelId="{72142D46-CEF1-465E-95C4-D5A13F29C383}" type="presParOf" srcId="{CA0575D7-E1C7-4738-9A24-99D038A100C6}" destId="{1D642E8C-5625-4106-8D61-85BEF1E6244E}" srcOrd="3" destOrd="0" presId="urn:microsoft.com/office/officeart/2018/2/layout/IconVerticalSolidList"/>
    <dgm:cxn modelId="{8BEB5326-F0E9-462F-9479-B96227469446}" type="presParOf" srcId="{23DFE454-81AB-4306-9023-BEAD56E98183}" destId="{C9BBB6F1-856C-43DE-9F33-69A3D341E7DE}" srcOrd="1" destOrd="0" presId="urn:microsoft.com/office/officeart/2018/2/layout/IconVerticalSolidList"/>
    <dgm:cxn modelId="{7816E857-93BB-4C1A-BCAE-8A9A4764636F}" type="presParOf" srcId="{23DFE454-81AB-4306-9023-BEAD56E98183}" destId="{CDFD7DB3-1E58-49F1-B3D8-4F7BC106D079}" srcOrd="2" destOrd="0" presId="urn:microsoft.com/office/officeart/2018/2/layout/IconVerticalSolidList"/>
    <dgm:cxn modelId="{A629350F-FF63-4C50-9D3A-C32266DFD81A}" type="presParOf" srcId="{CDFD7DB3-1E58-49F1-B3D8-4F7BC106D079}" destId="{7A708959-EA2F-415D-AE6F-0937FBD592A0}" srcOrd="0" destOrd="0" presId="urn:microsoft.com/office/officeart/2018/2/layout/IconVerticalSolidList"/>
    <dgm:cxn modelId="{620620F2-4755-47BA-B2AE-5D802C076532}" type="presParOf" srcId="{CDFD7DB3-1E58-49F1-B3D8-4F7BC106D079}" destId="{C57E9EF9-5159-4526-8AAE-D459D770381A}" srcOrd="1" destOrd="0" presId="urn:microsoft.com/office/officeart/2018/2/layout/IconVerticalSolidList"/>
    <dgm:cxn modelId="{81FFA4A7-8AFB-4E09-8B24-007836308C42}" type="presParOf" srcId="{CDFD7DB3-1E58-49F1-B3D8-4F7BC106D079}" destId="{5498866B-7E3E-4833-82E2-8D80989B769D}" srcOrd="2" destOrd="0" presId="urn:microsoft.com/office/officeart/2018/2/layout/IconVerticalSolidList"/>
    <dgm:cxn modelId="{7C16C664-681D-4A62-B72B-15A45B6DA4D8}" type="presParOf" srcId="{CDFD7DB3-1E58-49F1-B3D8-4F7BC106D079}" destId="{3EB78A49-E971-4EAC-BFB1-FC5FA7516AF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A69E2A-B9CC-4E2E-889B-C170B15246CD}" type="doc">
      <dgm:prSet loTypeId="urn:microsoft.com/office/officeart/2005/8/layout/hList1" loCatId="list" qsTypeId="urn:microsoft.com/office/officeart/2005/8/quickstyle/simple2" qsCatId="simple" csTypeId="urn:microsoft.com/office/officeart/2005/8/colors/accent3_2" csCatId="accent3" phldr="1"/>
      <dgm:spPr/>
      <dgm:t>
        <a:bodyPr/>
        <a:lstStyle/>
        <a:p>
          <a:endParaRPr lang="en-US"/>
        </a:p>
      </dgm:t>
    </dgm:pt>
    <dgm:pt modelId="{CC0BD8C3-04B9-416C-A42E-9651AABC9A43}">
      <dgm:prSet/>
      <dgm:spPr/>
      <dgm:t>
        <a:bodyPr/>
        <a:lstStyle/>
        <a:p>
          <a:r>
            <a:rPr lang="en-US">
              <a:solidFill>
                <a:schemeClr val="tx1"/>
              </a:solidFill>
            </a:rPr>
            <a:t>Required:</a:t>
          </a:r>
        </a:p>
      </dgm:t>
    </dgm:pt>
    <dgm:pt modelId="{67BB5452-37CB-4603-8F6D-7FC24F01A82D}" type="parTrans" cxnId="{414FD876-F6A9-4914-9754-00FCAB8E1797}">
      <dgm:prSet/>
      <dgm:spPr/>
      <dgm:t>
        <a:bodyPr/>
        <a:lstStyle/>
        <a:p>
          <a:endParaRPr lang="en-US">
            <a:solidFill>
              <a:schemeClr val="tx1"/>
            </a:solidFill>
          </a:endParaRPr>
        </a:p>
      </dgm:t>
    </dgm:pt>
    <dgm:pt modelId="{80F8E99B-7396-4DB8-9220-1F751F3BF421}" type="sibTrans" cxnId="{414FD876-F6A9-4914-9754-00FCAB8E1797}">
      <dgm:prSet/>
      <dgm:spPr/>
      <dgm:t>
        <a:bodyPr/>
        <a:lstStyle/>
        <a:p>
          <a:endParaRPr lang="en-US">
            <a:solidFill>
              <a:schemeClr val="tx1"/>
            </a:solidFill>
          </a:endParaRPr>
        </a:p>
      </dgm:t>
    </dgm:pt>
    <dgm:pt modelId="{6EE07900-C8D7-453C-8EB5-108286297045}">
      <dgm:prSet/>
      <dgm:spPr/>
      <dgm:t>
        <a:bodyPr/>
        <a:lstStyle/>
        <a:p>
          <a:pPr rtl="0"/>
          <a:r>
            <a:rPr lang="en-US">
              <a:solidFill>
                <a:schemeClr val="tx1"/>
              </a:solidFill>
              <a:latin typeface="Calibri Light" panose="020F0302020204030204"/>
            </a:rPr>
            <a:t>Goal 1: Partnership with IHE</a:t>
          </a:r>
          <a:br>
            <a:rPr lang="en-US">
              <a:solidFill>
                <a:schemeClr val="tx1"/>
              </a:solidFill>
              <a:latin typeface="Calibri Light" panose="020F0302020204030204"/>
            </a:rPr>
          </a:br>
          <a:r>
            <a:rPr lang="en-US">
              <a:solidFill>
                <a:schemeClr val="tx1"/>
              </a:solidFill>
              <a:latin typeface="Calibri Light" panose="020F0302020204030204"/>
            </a:rPr>
            <a:t>Goals 2 and 3: Partnership with IHE, Affidavits of Participation from partner districts</a:t>
          </a:r>
          <a:endParaRPr lang="en-US">
            <a:solidFill>
              <a:schemeClr val="tx1"/>
            </a:solidFill>
          </a:endParaRPr>
        </a:p>
      </dgm:t>
    </dgm:pt>
    <dgm:pt modelId="{AFFB156D-663F-4E68-BDA4-27FC4BF1BF50}" type="parTrans" cxnId="{DB9BAC27-61B1-4861-ACA0-DCC0C806A632}">
      <dgm:prSet/>
      <dgm:spPr/>
      <dgm:t>
        <a:bodyPr/>
        <a:lstStyle/>
        <a:p>
          <a:endParaRPr lang="en-US">
            <a:solidFill>
              <a:schemeClr val="tx1"/>
            </a:solidFill>
          </a:endParaRPr>
        </a:p>
      </dgm:t>
    </dgm:pt>
    <dgm:pt modelId="{933D53E6-9971-4F06-8268-89EA74532828}" type="sibTrans" cxnId="{DB9BAC27-61B1-4861-ACA0-DCC0C806A632}">
      <dgm:prSet/>
      <dgm:spPr/>
      <dgm:t>
        <a:bodyPr/>
        <a:lstStyle/>
        <a:p>
          <a:endParaRPr lang="en-US">
            <a:solidFill>
              <a:schemeClr val="tx1"/>
            </a:solidFill>
          </a:endParaRPr>
        </a:p>
      </dgm:t>
    </dgm:pt>
    <dgm:pt modelId="{B8C9BCBB-5F50-467B-BC27-196BED393AF6}">
      <dgm:prSet/>
      <dgm:spPr/>
      <dgm:t>
        <a:bodyPr/>
        <a:lstStyle/>
        <a:p>
          <a:pPr rtl="0"/>
          <a:r>
            <a:rPr lang="en-US">
              <a:solidFill>
                <a:schemeClr val="tx1"/>
              </a:solidFill>
              <a:latin typeface="Calibri Light" panose="020F0302020204030204"/>
            </a:rPr>
            <a:t>ALL Goals: Superintendent</a:t>
          </a:r>
          <a:r>
            <a:rPr lang="en-US">
              <a:solidFill>
                <a:schemeClr val="tx1"/>
              </a:solidFill>
            </a:rPr>
            <a:t> </a:t>
          </a:r>
          <a:r>
            <a:rPr lang="en-US">
              <a:solidFill>
                <a:schemeClr val="tx1"/>
              </a:solidFill>
              <a:latin typeface="Calibri Light" panose="020F0302020204030204"/>
            </a:rPr>
            <a:t>approval in GEM$</a:t>
          </a:r>
          <a:endParaRPr lang="en-US">
            <a:solidFill>
              <a:schemeClr val="tx1"/>
            </a:solidFill>
          </a:endParaRPr>
        </a:p>
      </dgm:t>
    </dgm:pt>
    <dgm:pt modelId="{3E9E35D6-BC6E-41AC-A15D-E484FE1B08DF}" type="parTrans" cxnId="{3EE92C8C-6B6F-41F3-8AA5-9D6D6D8DCFF7}">
      <dgm:prSet/>
      <dgm:spPr/>
      <dgm:t>
        <a:bodyPr/>
        <a:lstStyle/>
        <a:p>
          <a:endParaRPr lang="en-US">
            <a:solidFill>
              <a:schemeClr val="tx1"/>
            </a:solidFill>
          </a:endParaRPr>
        </a:p>
      </dgm:t>
    </dgm:pt>
    <dgm:pt modelId="{79FC0D7A-F0C9-426D-B344-96C022FAB32F}" type="sibTrans" cxnId="{3EE92C8C-6B6F-41F3-8AA5-9D6D6D8DCFF7}">
      <dgm:prSet/>
      <dgm:spPr/>
      <dgm:t>
        <a:bodyPr/>
        <a:lstStyle/>
        <a:p>
          <a:endParaRPr lang="en-US">
            <a:solidFill>
              <a:schemeClr val="tx1"/>
            </a:solidFill>
          </a:endParaRPr>
        </a:p>
      </dgm:t>
    </dgm:pt>
    <dgm:pt modelId="{E9688854-B9D9-4B92-8621-A20D19516C86}">
      <dgm:prSet/>
      <dgm:spPr/>
      <dgm:t>
        <a:bodyPr/>
        <a:lstStyle/>
        <a:p>
          <a:r>
            <a:rPr lang="en-US">
              <a:solidFill>
                <a:schemeClr val="tx1"/>
              </a:solidFill>
            </a:rPr>
            <a:t>Prioritized:</a:t>
          </a:r>
        </a:p>
      </dgm:t>
    </dgm:pt>
    <dgm:pt modelId="{609D119B-0F9E-42BF-9650-D9CA43D1C7CC}" type="parTrans" cxnId="{1BE96E9A-C02E-4D3A-9E61-77ED14E673D5}">
      <dgm:prSet/>
      <dgm:spPr/>
      <dgm:t>
        <a:bodyPr/>
        <a:lstStyle/>
        <a:p>
          <a:endParaRPr lang="en-US">
            <a:solidFill>
              <a:schemeClr val="tx1"/>
            </a:solidFill>
          </a:endParaRPr>
        </a:p>
      </dgm:t>
    </dgm:pt>
    <dgm:pt modelId="{A95B0CEB-E2DE-4270-96BF-FCE1C28227CC}" type="sibTrans" cxnId="{1BE96E9A-C02E-4D3A-9E61-77ED14E673D5}">
      <dgm:prSet/>
      <dgm:spPr/>
      <dgm:t>
        <a:bodyPr/>
        <a:lstStyle/>
        <a:p>
          <a:endParaRPr lang="en-US">
            <a:solidFill>
              <a:schemeClr val="tx1"/>
            </a:solidFill>
          </a:endParaRPr>
        </a:p>
      </dgm:t>
    </dgm:pt>
    <dgm:pt modelId="{D287B173-A018-4D39-9DA6-7F41D5F8D72F}">
      <dgm:prSet/>
      <dgm:spPr/>
      <dgm:t>
        <a:bodyPr/>
        <a:lstStyle/>
        <a:p>
          <a:r>
            <a:rPr lang="en-US" b="0">
              <a:solidFill>
                <a:schemeClr val="tx1"/>
              </a:solidFill>
            </a:rPr>
            <a:t>Strategic Transformation Region</a:t>
          </a:r>
        </a:p>
      </dgm:t>
    </dgm:pt>
    <dgm:pt modelId="{CB2CF7FE-7F26-4320-A7C7-5E926E36C8B7}" type="parTrans" cxnId="{C52E0CBA-02CA-48A0-9A9E-EDAC4F3F4552}">
      <dgm:prSet/>
      <dgm:spPr/>
      <dgm:t>
        <a:bodyPr/>
        <a:lstStyle/>
        <a:p>
          <a:endParaRPr lang="en-US">
            <a:solidFill>
              <a:schemeClr val="tx1"/>
            </a:solidFill>
          </a:endParaRPr>
        </a:p>
      </dgm:t>
    </dgm:pt>
    <dgm:pt modelId="{5A029DEE-8015-4AB9-92E8-16BB0EA0DB06}" type="sibTrans" cxnId="{C52E0CBA-02CA-48A0-9A9E-EDAC4F3F4552}">
      <dgm:prSet/>
      <dgm:spPr/>
      <dgm:t>
        <a:bodyPr/>
        <a:lstStyle/>
        <a:p>
          <a:endParaRPr lang="en-US">
            <a:solidFill>
              <a:schemeClr val="tx1"/>
            </a:solidFill>
          </a:endParaRPr>
        </a:p>
      </dgm:t>
    </dgm:pt>
    <dgm:pt modelId="{535DD05C-412E-4FE8-9C49-F81A0F43F1F3}">
      <dgm:prSet/>
      <dgm:spPr/>
      <dgm:t>
        <a:bodyPr/>
        <a:lstStyle/>
        <a:p>
          <a:pPr rtl="0"/>
          <a:r>
            <a:rPr lang="en-US">
              <a:solidFill>
                <a:schemeClr val="tx1"/>
              </a:solidFill>
              <a:latin typeface="Calibri Light" panose="020F0302020204030204"/>
            </a:rPr>
            <a:t>Other priorities may differ by Goal, and are outlined in GEM$</a:t>
          </a:r>
          <a:endParaRPr lang="en-US">
            <a:solidFill>
              <a:schemeClr val="tx1"/>
            </a:solidFill>
          </a:endParaRPr>
        </a:p>
      </dgm:t>
    </dgm:pt>
    <dgm:pt modelId="{65DF8219-DA7F-4DAF-A225-23C1C5C8C555}" type="parTrans" cxnId="{26CB1453-0F6E-4B74-A5EC-6A223AA207A6}">
      <dgm:prSet/>
      <dgm:spPr/>
      <dgm:t>
        <a:bodyPr/>
        <a:lstStyle/>
        <a:p>
          <a:endParaRPr lang="en-US">
            <a:solidFill>
              <a:schemeClr val="tx1"/>
            </a:solidFill>
          </a:endParaRPr>
        </a:p>
      </dgm:t>
    </dgm:pt>
    <dgm:pt modelId="{8A2806FC-9C79-4A26-9205-647345700CFD}" type="sibTrans" cxnId="{26CB1453-0F6E-4B74-A5EC-6A223AA207A6}">
      <dgm:prSet/>
      <dgm:spPr/>
      <dgm:t>
        <a:bodyPr/>
        <a:lstStyle/>
        <a:p>
          <a:endParaRPr lang="en-US">
            <a:solidFill>
              <a:schemeClr val="tx1"/>
            </a:solidFill>
          </a:endParaRPr>
        </a:p>
      </dgm:t>
    </dgm:pt>
    <dgm:pt modelId="{54584E3D-595D-4635-A757-19C693ABE458}">
      <dgm:prSet phldr="0"/>
      <dgm:spPr/>
      <dgm:t>
        <a:bodyPr/>
        <a:lstStyle/>
        <a:p>
          <a:pPr rtl="0"/>
          <a:r>
            <a:rPr lang="en-US">
              <a:solidFill>
                <a:schemeClr val="tx1"/>
              </a:solidFill>
              <a:latin typeface="Calibri Light" panose="020F0302020204030204"/>
            </a:rPr>
            <a:t>High number of ELs</a:t>
          </a:r>
        </a:p>
      </dgm:t>
    </dgm:pt>
    <dgm:pt modelId="{0423C817-078E-45C4-B04A-0A8FB26528E2}" type="parTrans" cxnId="{9E8E978C-A41D-4270-912B-821F88B28468}">
      <dgm:prSet/>
      <dgm:spPr/>
      <dgm:t>
        <a:bodyPr/>
        <a:lstStyle/>
        <a:p>
          <a:endParaRPr lang="en-US">
            <a:solidFill>
              <a:schemeClr val="tx1"/>
            </a:solidFill>
          </a:endParaRPr>
        </a:p>
      </dgm:t>
    </dgm:pt>
    <dgm:pt modelId="{B3A53677-5DF4-4BFC-ACE7-36FF94A36F47}" type="sibTrans" cxnId="{9E8E978C-A41D-4270-912B-821F88B28468}">
      <dgm:prSet/>
      <dgm:spPr/>
      <dgm:t>
        <a:bodyPr/>
        <a:lstStyle/>
        <a:p>
          <a:endParaRPr lang="en-US">
            <a:solidFill>
              <a:schemeClr val="tx1"/>
            </a:solidFill>
          </a:endParaRPr>
        </a:p>
      </dgm:t>
    </dgm:pt>
    <dgm:pt modelId="{E94C7E24-1E22-4129-9EBA-3633CCA78051}" type="pres">
      <dgm:prSet presAssocID="{D6A69E2A-B9CC-4E2E-889B-C170B15246CD}" presName="Name0" presStyleCnt="0">
        <dgm:presLayoutVars>
          <dgm:dir/>
          <dgm:animLvl val="lvl"/>
          <dgm:resizeHandles val="exact"/>
        </dgm:presLayoutVars>
      </dgm:prSet>
      <dgm:spPr/>
    </dgm:pt>
    <dgm:pt modelId="{26CA95A1-84DE-457B-A444-8B9C0A8288EB}" type="pres">
      <dgm:prSet presAssocID="{CC0BD8C3-04B9-416C-A42E-9651AABC9A43}" presName="composite" presStyleCnt="0"/>
      <dgm:spPr/>
    </dgm:pt>
    <dgm:pt modelId="{3BA5F9AD-0ABF-493C-839E-40FE4F70B2A5}" type="pres">
      <dgm:prSet presAssocID="{CC0BD8C3-04B9-416C-A42E-9651AABC9A43}" presName="parTx" presStyleLbl="alignNode1" presStyleIdx="0" presStyleCnt="2">
        <dgm:presLayoutVars>
          <dgm:chMax val="0"/>
          <dgm:chPref val="0"/>
          <dgm:bulletEnabled val="1"/>
        </dgm:presLayoutVars>
      </dgm:prSet>
      <dgm:spPr/>
    </dgm:pt>
    <dgm:pt modelId="{647D2A4F-E4CD-482C-AE49-EACB4C4EA84F}" type="pres">
      <dgm:prSet presAssocID="{CC0BD8C3-04B9-416C-A42E-9651AABC9A43}" presName="desTx" presStyleLbl="alignAccFollowNode1" presStyleIdx="0" presStyleCnt="2">
        <dgm:presLayoutVars>
          <dgm:bulletEnabled val="1"/>
        </dgm:presLayoutVars>
      </dgm:prSet>
      <dgm:spPr/>
    </dgm:pt>
    <dgm:pt modelId="{AEE8FCC5-86AA-4128-A147-6A5731BA516E}" type="pres">
      <dgm:prSet presAssocID="{80F8E99B-7396-4DB8-9220-1F751F3BF421}" presName="space" presStyleCnt="0"/>
      <dgm:spPr/>
    </dgm:pt>
    <dgm:pt modelId="{D53A4233-32B6-4E83-8027-E57A56B6103C}" type="pres">
      <dgm:prSet presAssocID="{E9688854-B9D9-4B92-8621-A20D19516C86}" presName="composite" presStyleCnt="0"/>
      <dgm:spPr/>
    </dgm:pt>
    <dgm:pt modelId="{1A625675-F34B-4A4F-85B3-EAD2A8FDDD00}" type="pres">
      <dgm:prSet presAssocID="{E9688854-B9D9-4B92-8621-A20D19516C86}" presName="parTx" presStyleLbl="alignNode1" presStyleIdx="1" presStyleCnt="2">
        <dgm:presLayoutVars>
          <dgm:chMax val="0"/>
          <dgm:chPref val="0"/>
          <dgm:bulletEnabled val="1"/>
        </dgm:presLayoutVars>
      </dgm:prSet>
      <dgm:spPr/>
    </dgm:pt>
    <dgm:pt modelId="{AF8E7692-B736-43D7-9A73-DAFB985F6721}" type="pres">
      <dgm:prSet presAssocID="{E9688854-B9D9-4B92-8621-A20D19516C86}" presName="desTx" presStyleLbl="alignAccFollowNode1" presStyleIdx="1" presStyleCnt="2">
        <dgm:presLayoutVars>
          <dgm:bulletEnabled val="1"/>
        </dgm:presLayoutVars>
      </dgm:prSet>
      <dgm:spPr/>
    </dgm:pt>
  </dgm:ptLst>
  <dgm:cxnLst>
    <dgm:cxn modelId="{DB9BAC27-61B1-4861-ACA0-DCC0C806A632}" srcId="{CC0BD8C3-04B9-416C-A42E-9651AABC9A43}" destId="{6EE07900-C8D7-453C-8EB5-108286297045}" srcOrd="0" destOrd="0" parTransId="{AFFB156D-663F-4E68-BDA4-27FC4BF1BF50}" sibTransId="{933D53E6-9971-4F06-8268-89EA74532828}"/>
    <dgm:cxn modelId="{E1025A2C-230D-4361-BECE-550DA4EB88B0}" type="presOf" srcId="{535DD05C-412E-4FE8-9C49-F81A0F43F1F3}" destId="{AF8E7692-B736-43D7-9A73-DAFB985F6721}" srcOrd="0" destOrd="2" presId="urn:microsoft.com/office/officeart/2005/8/layout/hList1"/>
    <dgm:cxn modelId="{0FF3FF34-A114-4120-AE78-0AA6AD1F5D4E}" type="presOf" srcId="{E9688854-B9D9-4B92-8621-A20D19516C86}" destId="{1A625675-F34B-4A4F-85B3-EAD2A8FDDD00}" srcOrd="0" destOrd="0" presId="urn:microsoft.com/office/officeart/2005/8/layout/hList1"/>
    <dgm:cxn modelId="{0CB5374D-229F-4E70-AD22-472055458B05}" type="presOf" srcId="{6EE07900-C8D7-453C-8EB5-108286297045}" destId="{647D2A4F-E4CD-482C-AE49-EACB4C4EA84F}" srcOrd="0" destOrd="0" presId="urn:microsoft.com/office/officeart/2005/8/layout/hList1"/>
    <dgm:cxn modelId="{26CB1453-0F6E-4B74-A5EC-6A223AA207A6}" srcId="{E9688854-B9D9-4B92-8621-A20D19516C86}" destId="{535DD05C-412E-4FE8-9C49-F81A0F43F1F3}" srcOrd="2" destOrd="0" parTransId="{65DF8219-DA7F-4DAF-A225-23C1C5C8C555}" sibTransId="{8A2806FC-9C79-4A26-9205-647345700CFD}"/>
    <dgm:cxn modelId="{414FD876-F6A9-4914-9754-00FCAB8E1797}" srcId="{D6A69E2A-B9CC-4E2E-889B-C170B15246CD}" destId="{CC0BD8C3-04B9-416C-A42E-9651AABC9A43}" srcOrd="0" destOrd="0" parTransId="{67BB5452-37CB-4603-8F6D-7FC24F01A82D}" sibTransId="{80F8E99B-7396-4DB8-9220-1F751F3BF421}"/>
    <dgm:cxn modelId="{3EE92C8C-6B6F-41F3-8AA5-9D6D6D8DCFF7}" srcId="{CC0BD8C3-04B9-416C-A42E-9651AABC9A43}" destId="{B8C9BCBB-5F50-467B-BC27-196BED393AF6}" srcOrd="1" destOrd="0" parTransId="{3E9E35D6-BC6E-41AC-A15D-E484FE1B08DF}" sibTransId="{79FC0D7A-F0C9-426D-B344-96C022FAB32F}"/>
    <dgm:cxn modelId="{9E8E978C-A41D-4270-912B-821F88B28468}" srcId="{E9688854-B9D9-4B92-8621-A20D19516C86}" destId="{54584E3D-595D-4635-A757-19C693ABE458}" srcOrd="1" destOrd="0" parTransId="{0423C817-078E-45C4-B04A-0A8FB26528E2}" sibTransId="{B3A53677-5DF4-4BFC-ACE7-36FF94A36F47}"/>
    <dgm:cxn modelId="{1BE96E9A-C02E-4D3A-9E61-77ED14E673D5}" srcId="{D6A69E2A-B9CC-4E2E-889B-C170B15246CD}" destId="{E9688854-B9D9-4B92-8621-A20D19516C86}" srcOrd="1" destOrd="0" parTransId="{609D119B-0F9E-42BF-9650-D9CA43D1C7CC}" sibTransId="{A95B0CEB-E2DE-4270-96BF-FCE1C28227CC}"/>
    <dgm:cxn modelId="{87C551B1-209A-401A-945B-FF767C00539F}" type="presOf" srcId="{CC0BD8C3-04B9-416C-A42E-9651AABC9A43}" destId="{3BA5F9AD-0ABF-493C-839E-40FE4F70B2A5}" srcOrd="0" destOrd="0" presId="urn:microsoft.com/office/officeart/2005/8/layout/hList1"/>
    <dgm:cxn modelId="{017489B8-C534-4A4F-8687-1CAADF0A3A25}" type="presOf" srcId="{D6A69E2A-B9CC-4E2E-889B-C170B15246CD}" destId="{E94C7E24-1E22-4129-9EBA-3633CCA78051}" srcOrd="0" destOrd="0" presId="urn:microsoft.com/office/officeart/2005/8/layout/hList1"/>
    <dgm:cxn modelId="{C52E0CBA-02CA-48A0-9A9E-EDAC4F3F4552}" srcId="{E9688854-B9D9-4B92-8621-A20D19516C86}" destId="{D287B173-A018-4D39-9DA6-7F41D5F8D72F}" srcOrd="0" destOrd="0" parTransId="{CB2CF7FE-7F26-4320-A7C7-5E926E36C8B7}" sibTransId="{5A029DEE-8015-4AB9-92E8-16BB0EA0DB06}"/>
    <dgm:cxn modelId="{F2FA0EC1-B13D-4D7D-90ED-48DD23956423}" type="presOf" srcId="{D287B173-A018-4D39-9DA6-7F41D5F8D72F}" destId="{AF8E7692-B736-43D7-9A73-DAFB985F6721}" srcOrd="0" destOrd="0" presId="urn:microsoft.com/office/officeart/2005/8/layout/hList1"/>
    <dgm:cxn modelId="{4777A9E5-A539-4F9C-84A1-B7203B6BC240}" type="presOf" srcId="{54584E3D-595D-4635-A757-19C693ABE458}" destId="{AF8E7692-B736-43D7-9A73-DAFB985F6721}" srcOrd="0" destOrd="1" presId="urn:microsoft.com/office/officeart/2005/8/layout/hList1"/>
    <dgm:cxn modelId="{E35613E9-0E45-44AE-96B9-83A0D3D64443}" type="presOf" srcId="{B8C9BCBB-5F50-467B-BC27-196BED393AF6}" destId="{647D2A4F-E4CD-482C-AE49-EACB4C4EA84F}" srcOrd="0" destOrd="1" presId="urn:microsoft.com/office/officeart/2005/8/layout/hList1"/>
    <dgm:cxn modelId="{98A2D5C7-FBC9-4D39-B515-90F279FDA383}" type="presParOf" srcId="{E94C7E24-1E22-4129-9EBA-3633CCA78051}" destId="{26CA95A1-84DE-457B-A444-8B9C0A8288EB}" srcOrd="0" destOrd="0" presId="urn:microsoft.com/office/officeart/2005/8/layout/hList1"/>
    <dgm:cxn modelId="{38F04315-1AF0-4AE9-BC4C-D6ECAC312FDC}" type="presParOf" srcId="{26CA95A1-84DE-457B-A444-8B9C0A8288EB}" destId="{3BA5F9AD-0ABF-493C-839E-40FE4F70B2A5}" srcOrd="0" destOrd="0" presId="urn:microsoft.com/office/officeart/2005/8/layout/hList1"/>
    <dgm:cxn modelId="{13981ACF-3CE2-4394-8B5D-C6371F903576}" type="presParOf" srcId="{26CA95A1-84DE-457B-A444-8B9C0A8288EB}" destId="{647D2A4F-E4CD-482C-AE49-EACB4C4EA84F}" srcOrd="1" destOrd="0" presId="urn:microsoft.com/office/officeart/2005/8/layout/hList1"/>
    <dgm:cxn modelId="{7A8332A9-9115-48A7-909C-B4AFD27807F1}" type="presParOf" srcId="{E94C7E24-1E22-4129-9EBA-3633CCA78051}" destId="{AEE8FCC5-86AA-4128-A147-6A5731BA516E}" srcOrd="1" destOrd="0" presId="urn:microsoft.com/office/officeart/2005/8/layout/hList1"/>
    <dgm:cxn modelId="{CDF03E94-044D-4E4B-907D-9FDD123A28B1}" type="presParOf" srcId="{E94C7E24-1E22-4129-9EBA-3633CCA78051}" destId="{D53A4233-32B6-4E83-8027-E57A56B6103C}" srcOrd="2" destOrd="0" presId="urn:microsoft.com/office/officeart/2005/8/layout/hList1"/>
    <dgm:cxn modelId="{8FEC3863-44B5-4740-8720-346CAAA8D8EE}" type="presParOf" srcId="{D53A4233-32B6-4E83-8027-E57A56B6103C}" destId="{1A625675-F34B-4A4F-85B3-EAD2A8FDDD00}" srcOrd="0" destOrd="0" presId="urn:microsoft.com/office/officeart/2005/8/layout/hList1"/>
    <dgm:cxn modelId="{F8AB3B84-2256-4496-AACD-39164FD5AC10}" type="presParOf" srcId="{D53A4233-32B6-4E83-8027-E57A56B6103C}" destId="{AF8E7692-B736-43D7-9A73-DAFB985F672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4C5881C-6935-4210-8957-A34219E3E0CA}" type="doc">
      <dgm:prSet loTypeId="urn:microsoft.com/office/officeart/2005/8/layout/default" loCatId="list" qsTypeId="urn:microsoft.com/office/officeart/2005/8/quickstyle/simple4" qsCatId="simple" csTypeId="urn:microsoft.com/office/officeart/2005/8/colors/accent3_2" csCatId="accent3" phldr="1"/>
      <dgm:spPr/>
      <dgm:t>
        <a:bodyPr/>
        <a:lstStyle/>
        <a:p>
          <a:endParaRPr lang="en-US"/>
        </a:p>
      </dgm:t>
    </dgm:pt>
    <dgm:pt modelId="{087A355C-3A72-455C-A786-43D671D778D1}">
      <dgm:prSet/>
      <dgm:spPr/>
      <dgm:t>
        <a:bodyPr/>
        <a:lstStyle/>
        <a:p>
          <a:r>
            <a:rPr lang="en-US"/>
            <a:t>A competitive DESE grant for districts, charter schools, collaboratives, and partnerships</a:t>
          </a:r>
        </a:p>
      </dgm:t>
    </dgm:pt>
    <dgm:pt modelId="{4AF11635-F884-4615-A55C-E4CCE00B3EB5}" type="parTrans" cxnId="{7B9B32A4-7AA4-4500-B46C-A85AB2DC6509}">
      <dgm:prSet/>
      <dgm:spPr/>
      <dgm:t>
        <a:bodyPr/>
        <a:lstStyle/>
        <a:p>
          <a:endParaRPr lang="en-US"/>
        </a:p>
      </dgm:t>
    </dgm:pt>
    <dgm:pt modelId="{9654826A-D01B-4831-A97B-5469BBB0CA2D}" type="sibTrans" cxnId="{7B9B32A4-7AA4-4500-B46C-A85AB2DC6509}">
      <dgm:prSet/>
      <dgm:spPr/>
      <dgm:t>
        <a:bodyPr/>
        <a:lstStyle/>
        <a:p>
          <a:endParaRPr lang="en-US"/>
        </a:p>
      </dgm:t>
    </dgm:pt>
    <dgm:pt modelId="{D8EDF662-B3B7-47EE-914A-219C6E8F3447}">
      <dgm:prSet/>
      <dgm:spPr/>
      <dgm:t>
        <a:bodyPr/>
        <a:lstStyle/>
        <a:p>
          <a:r>
            <a:rPr lang="en-US"/>
            <a:t>Centers on WL programming with an equity lens</a:t>
          </a:r>
        </a:p>
      </dgm:t>
    </dgm:pt>
    <dgm:pt modelId="{00463694-2C7C-471C-B762-6D751127BBE6}" type="parTrans" cxnId="{F5359C8D-3A3E-4726-8F1B-AC6B5B2F25FE}">
      <dgm:prSet/>
      <dgm:spPr/>
      <dgm:t>
        <a:bodyPr/>
        <a:lstStyle/>
        <a:p>
          <a:endParaRPr lang="en-US"/>
        </a:p>
      </dgm:t>
    </dgm:pt>
    <dgm:pt modelId="{A44196CF-4F3D-4D42-8DF9-9223F867E4AA}" type="sibTrans" cxnId="{F5359C8D-3A3E-4726-8F1B-AC6B5B2F25FE}">
      <dgm:prSet/>
      <dgm:spPr/>
      <dgm:t>
        <a:bodyPr/>
        <a:lstStyle/>
        <a:p>
          <a:endParaRPr lang="en-US"/>
        </a:p>
      </dgm:t>
    </dgm:pt>
    <dgm:pt modelId="{1B8F6125-737C-4765-8F00-E352AC2987E0}">
      <dgm:prSet/>
      <dgm:spPr/>
      <dgm:t>
        <a:bodyPr/>
        <a:lstStyle/>
        <a:p>
          <a:r>
            <a:rPr lang="en-US"/>
            <a:t>Supports data-driven, standards-aligned, multilingual programming</a:t>
          </a:r>
        </a:p>
      </dgm:t>
    </dgm:pt>
    <dgm:pt modelId="{14BE117B-D6A8-4B2B-BB9B-7AEFDDC859D0}" type="parTrans" cxnId="{6902044B-D133-43F5-8386-B380982A4EB0}">
      <dgm:prSet/>
      <dgm:spPr/>
      <dgm:t>
        <a:bodyPr/>
        <a:lstStyle/>
        <a:p>
          <a:endParaRPr lang="en-US"/>
        </a:p>
      </dgm:t>
    </dgm:pt>
    <dgm:pt modelId="{BCE81A39-0846-4026-9808-CD8D751F90D3}" type="sibTrans" cxnId="{6902044B-D133-43F5-8386-B380982A4EB0}">
      <dgm:prSet/>
      <dgm:spPr/>
      <dgm:t>
        <a:bodyPr/>
        <a:lstStyle/>
        <a:p>
          <a:endParaRPr lang="en-US"/>
        </a:p>
      </dgm:t>
    </dgm:pt>
    <dgm:pt modelId="{9CB0C599-48A6-4A5D-804E-53367C808C62}" type="pres">
      <dgm:prSet presAssocID="{C4C5881C-6935-4210-8957-A34219E3E0CA}" presName="diagram" presStyleCnt="0">
        <dgm:presLayoutVars>
          <dgm:dir/>
          <dgm:resizeHandles val="exact"/>
        </dgm:presLayoutVars>
      </dgm:prSet>
      <dgm:spPr/>
    </dgm:pt>
    <dgm:pt modelId="{AC55A949-6A0D-4E99-8165-EDD359173A78}" type="pres">
      <dgm:prSet presAssocID="{087A355C-3A72-455C-A786-43D671D778D1}" presName="node" presStyleLbl="node1" presStyleIdx="0" presStyleCnt="3">
        <dgm:presLayoutVars>
          <dgm:bulletEnabled val="1"/>
        </dgm:presLayoutVars>
      </dgm:prSet>
      <dgm:spPr/>
    </dgm:pt>
    <dgm:pt modelId="{942EBC89-458E-4B58-BB1F-97B8AE06C9BB}" type="pres">
      <dgm:prSet presAssocID="{9654826A-D01B-4831-A97B-5469BBB0CA2D}" presName="sibTrans" presStyleCnt="0"/>
      <dgm:spPr/>
    </dgm:pt>
    <dgm:pt modelId="{ABD6FCD1-8220-44BF-9DE4-C62C3BC5EC20}" type="pres">
      <dgm:prSet presAssocID="{D8EDF662-B3B7-47EE-914A-219C6E8F3447}" presName="node" presStyleLbl="node1" presStyleIdx="1" presStyleCnt="3">
        <dgm:presLayoutVars>
          <dgm:bulletEnabled val="1"/>
        </dgm:presLayoutVars>
      </dgm:prSet>
      <dgm:spPr/>
    </dgm:pt>
    <dgm:pt modelId="{92C2F20D-2EB7-41F8-B221-56507246A5BD}" type="pres">
      <dgm:prSet presAssocID="{A44196CF-4F3D-4D42-8DF9-9223F867E4AA}" presName="sibTrans" presStyleCnt="0"/>
      <dgm:spPr/>
    </dgm:pt>
    <dgm:pt modelId="{AA15FDC2-D970-40D3-A16D-2ED75D9F8C5D}" type="pres">
      <dgm:prSet presAssocID="{1B8F6125-737C-4765-8F00-E352AC2987E0}" presName="node" presStyleLbl="node1" presStyleIdx="2" presStyleCnt="3">
        <dgm:presLayoutVars>
          <dgm:bulletEnabled val="1"/>
        </dgm:presLayoutVars>
      </dgm:prSet>
      <dgm:spPr/>
    </dgm:pt>
  </dgm:ptLst>
  <dgm:cxnLst>
    <dgm:cxn modelId="{03463B25-EAF9-420A-80B3-2417F72D655D}" type="presOf" srcId="{1B8F6125-737C-4765-8F00-E352AC2987E0}" destId="{AA15FDC2-D970-40D3-A16D-2ED75D9F8C5D}" srcOrd="0" destOrd="0" presId="urn:microsoft.com/office/officeart/2005/8/layout/default"/>
    <dgm:cxn modelId="{6902044B-D133-43F5-8386-B380982A4EB0}" srcId="{C4C5881C-6935-4210-8957-A34219E3E0CA}" destId="{1B8F6125-737C-4765-8F00-E352AC2987E0}" srcOrd="2" destOrd="0" parTransId="{14BE117B-D6A8-4B2B-BB9B-7AEFDDC859D0}" sibTransId="{BCE81A39-0846-4026-9808-CD8D751F90D3}"/>
    <dgm:cxn modelId="{D4A98F6B-30BA-4CA6-A1F0-7C08B39BCEBA}" type="presOf" srcId="{087A355C-3A72-455C-A786-43D671D778D1}" destId="{AC55A949-6A0D-4E99-8165-EDD359173A78}" srcOrd="0" destOrd="0" presId="urn:microsoft.com/office/officeart/2005/8/layout/default"/>
    <dgm:cxn modelId="{F5359C8D-3A3E-4726-8F1B-AC6B5B2F25FE}" srcId="{C4C5881C-6935-4210-8957-A34219E3E0CA}" destId="{D8EDF662-B3B7-47EE-914A-219C6E8F3447}" srcOrd="1" destOrd="0" parTransId="{00463694-2C7C-471C-B762-6D751127BBE6}" sibTransId="{A44196CF-4F3D-4D42-8DF9-9223F867E4AA}"/>
    <dgm:cxn modelId="{7B9B32A4-7AA4-4500-B46C-A85AB2DC6509}" srcId="{C4C5881C-6935-4210-8957-A34219E3E0CA}" destId="{087A355C-3A72-455C-A786-43D671D778D1}" srcOrd="0" destOrd="0" parTransId="{4AF11635-F884-4615-A55C-E4CCE00B3EB5}" sibTransId="{9654826A-D01B-4831-A97B-5469BBB0CA2D}"/>
    <dgm:cxn modelId="{208F2BFB-303F-4434-90E5-F09070186261}" type="presOf" srcId="{D8EDF662-B3B7-47EE-914A-219C6E8F3447}" destId="{ABD6FCD1-8220-44BF-9DE4-C62C3BC5EC20}" srcOrd="0" destOrd="0" presId="urn:microsoft.com/office/officeart/2005/8/layout/default"/>
    <dgm:cxn modelId="{EE370EFC-C3EA-423F-93B7-E10C726853A2}" type="presOf" srcId="{C4C5881C-6935-4210-8957-A34219E3E0CA}" destId="{9CB0C599-48A6-4A5D-804E-53367C808C62}" srcOrd="0" destOrd="0" presId="urn:microsoft.com/office/officeart/2005/8/layout/default"/>
    <dgm:cxn modelId="{A285B536-1EBC-48A5-9FF8-590C6E293625}" type="presParOf" srcId="{9CB0C599-48A6-4A5D-804E-53367C808C62}" destId="{AC55A949-6A0D-4E99-8165-EDD359173A78}" srcOrd="0" destOrd="0" presId="urn:microsoft.com/office/officeart/2005/8/layout/default"/>
    <dgm:cxn modelId="{9371D6E7-6F9C-45C4-AA36-14389467A605}" type="presParOf" srcId="{9CB0C599-48A6-4A5D-804E-53367C808C62}" destId="{942EBC89-458E-4B58-BB1F-97B8AE06C9BB}" srcOrd="1" destOrd="0" presId="urn:microsoft.com/office/officeart/2005/8/layout/default"/>
    <dgm:cxn modelId="{5EAB6D59-A7C2-4D0E-9295-915E4CF6C1FC}" type="presParOf" srcId="{9CB0C599-48A6-4A5D-804E-53367C808C62}" destId="{ABD6FCD1-8220-44BF-9DE4-C62C3BC5EC20}" srcOrd="2" destOrd="0" presId="urn:microsoft.com/office/officeart/2005/8/layout/default"/>
    <dgm:cxn modelId="{1F40B388-007E-4293-8C3D-2CCF06F34F00}" type="presParOf" srcId="{9CB0C599-48A6-4A5D-804E-53367C808C62}" destId="{92C2F20D-2EB7-41F8-B221-56507246A5BD}" srcOrd="3" destOrd="0" presId="urn:microsoft.com/office/officeart/2005/8/layout/default"/>
    <dgm:cxn modelId="{37DF242D-2296-43E5-9E45-EA4D28A77209}" type="presParOf" srcId="{9CB0C599-48A6-4A5D-804E-53367C808C62}" destId="{AA15FDC2-D970-40D3-A16D-2ED75D9F8C5D}"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D5A77B0-3B6B-41ED-8403-042205060A4A}"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D2E5FE61-107F-4AEC-BD5B-76992D0D3550}">
      <dgm:prSet/>
      <dgm:spPr/>
      <dgm:t>
        <a:bodyPr/>
        <a:lstStyle/>
        <a:p>
          <a:pPr>
            <a:lnSpc>
              <a:spcPct val="100000"/>
            </a:lnSpc>
          </a:pPr>
          <a:r>
            <a:rPr lang="en-US"/>
            <a:t>Stronger emphasis on diversity, equity, and inclusion</a:t>
          </a:r>
        </a:p>
      </dgm:t>
    </dgm:pt>
    <dgm:pt modelId="{92EE5447-AEC6-48BC-8E3D-5F412D26D86C}" type="parTrans" cxnId="{6F92291B-BA0D-484E-8C95-B24F00601441}">
      <dgm:prSet/>
      <dgm:spPr/>
      <dgm:t>
        <a:bodyPr/>
        <a:lstStyle/>
        <a:p>
          <a:endParaRPr lang="en-US"/>
        </a:p>
      </dgm:t>
    </dgm:pt>
    <dgm:pt modelId="{BB86FCFA-361F-4288-9EE3-65D86D2565C8}" type="sibTrans" cxnId="{6F92291B-BA0D-484E-8C95-B24F00601441}">
      <dgm:prSet/>
      <dgm:spPr/>
      <dgm:t>
        <a:bodyPr/>
        <a:lstStyle/>
        <a:p>
          <a:endParaRPr lang="en-US"/>
        </a:p>
      </dgm:t>
    </dgm:pt>
    <dgm:pt modelId="{0B2989FF-32B1-4A03-8F21-07400C0E399C}">
      <dgm:prSet/>
      <dgm:spPr/>
      <dgm:t>
        <a:bodyPr/>
        <a:lstStyle/>
        <a:p>
          <a:pPr>
            <a:lnSpc>
              <a:spcPct val="100000"/>
            </a:lnSpc>
          </a:pPr>
          <a:r>
            <a:rPr lang="en-US"/>
            <a:t>Broader Local WL Advisory Team role</a:t>
          </a:r>
        </a:p>
      </dgm:t>
    </dgm:pt>
    <dgm:pt modelId="{1E7131E7-AAF0-450B-BB56-6B30FC538F2C}" type="parTrans" cxnId="{4A1EF303-998A-49E0-BE31-268587FC8B46}">
      <dgm:prSet/>
      <dgm:spPr/>
      <dgm:t>
        <a:bodyPr/>
        <a:lstStyle/>
        <a:p>
          <a:endParaRPr lang="en-US"/>
        </a:p>
      </dgm:t>
    </dgm:pt>
    <dgm:pt modelId="{24136E3A-858E-4E00-8886-0DAC066D1CFF}" type="sibTrans" cxnId="{4A1EF303-998A-49E0-BE31-268587FC8B46}">
      <dgm:prSet/>
      <dgm:spPr/>
      <dgm:t>
        <a:bodyPr/>
        <a:lstStyle/>
        <a:p>
          <a:endParaRPr lang="en-US"/>
        </a:p>
      </dgm:t>
    </dgm:pt>
    <dgm:pt modelId="{8EEACED6-288E-4EDC-8AF9-F0A08498C3E6}">
      <dgm:prSet/>
      <dgm:spPr/>
      <dgm:t>
        <a:bodyPr/>
        <a:lstStyle/>
        <a:p>
          <a:pPr>
            <a:lnSpc>
              <a:spcPct val="100000"/>
            </a:lnSpc>
          </a:pPr>
          <a:r>
            <a:rPr lang="en-US"/>
            <a:t>Structured, sustainable support for local data analysis</a:t>
          </a:r>
        </a:p>
      </dgm:t>
    </dgm:pt>
    <dgm:pt modelId="{CDB3D563-16E2-484A-9E4A-940B7357A477}" type="parTrans" cxnId="{007B88AF-D147-453D-BB35-08CECD3C447E}">
      <dgm:prSet/>
      <dgm:spPr/>
      <dgm:t>
        <a:bodyPr/>
        <a:lstStyle/>
        <a:p>
          <a:endParaRPr lang="en-US"/>
        </a:p>
      </dgm:t>
    </dgm:pt>
    <dgm:pt modelId="{48449482-4031-47D6-9F8F-7C63E4227539}" type="sibTrans" cxnId="{007B88AF-D147-453D-BB35-08CECD3C447E}">
      <dgm:prSet/>
      <dgm:spPr/>
      <dgm:t>
        <a:bodyPr/>
        <a:lstStyle/>
        <a:p>
          <a:endParaRPr lang="en-US"/>
        </a:p>
      </dgm:t>
    </dgm:pt>
    <dgm:pt modelId="{C4860683-60CA-49D5-9F42-987FFB1B1C5C}" type="pres">
      <dgm:prSet presAssocID="{DD5A77B0-3B6B-41ED-8403-042205060A4A}" presName="root" presStyleCnt="0">
        <dgm:presLayoutVars>
          <dgm:dir/>
          <dgm:resizeHandles val="exact"/>
        </dgm:presLayoutVars>
      </dgm:prSet>
      <dgm:spPr/>
    </dgm:pt>
    <dgm:pt modelId="{0017F2DE-821A-48F2-806D-BE1169ACD1B4}" type="pres">
      <dgm:prSet presAssocID="{D2E5FE61-107F-4AEC-BD5B-76992D0D3550}" presName="compNode" presStyleCnt="0"/>
      <dgm:spPr/>
    </dgm:pt>
    <dgm:pt modelId="{4C9F66D7-7147-4C5B-8773-545C96143850}" type="pres">
      <dgm:prSet presAssocID="{D2E5FE61-107F-4AEC-BD5B-76992D0D3550}" presName="iconRect" presStyleLbl="node1" presStyleIdx="0"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uscular arm outline"/>
        </a:ext>
      </dgm:extLst>
    </dgm:pt>
    <dgm:pt modelId="{338CBE97-FB4D-41F6-BA71-B4369FC6EA60}" type="pres">
      <dgm:prSet presAssocID="{D2E5FE61-107F-4AEC-BD5B-76992D0D3550}" presName="spaceRect" presStyleCnt="0"/>
      <dgm:spPr/>
    </dgm:pt>
    <dgm:pt modelId="{D65BB3C1-1455-4859-A5D5-BEA15FED7157}" type="pres">
      <dgm:prSet presAssocID="{D2E5FE61-107F-4AEC-BD5B-76992D0D3550}" presName="textRect" presStyleLbl="revTx" presStyleIdx="0" presStyleCnt="3">
        <dgm:presLayoutVars>
          <dgm:chMax val="1"/>
          <dgm:chPref val="1"/>
        </dgm:presLayoutVars>
      </dgm:prSet>
      <dgm:spPr/>
    </dgm:pt>
    <dgm:pt modelId="{BB3C27E7-A707-43E2-9508-349D1D23A4AD}" type="pres">
      <dgm:prSet presAssocID="{BB86FCFA-361F-4288-9EE3-65D86D2565C8}" presName="sibTrans" presStyleCnt="0"/>
      <dgm:spPr/>
    </dgm:pt>
    <dgm:pt modelId="{2EE8250C-4F1A-4CF6-9B9F-F2945B9E0111}" type="pres">
      <dgm:prSet presAssocID="{0B2989FF-32B1-4A03-8F21-07400C0E399C}" presName="compNode" presStyleCnt="0"/>
      <dgm:spPr/>
    </dgm:pt>
    <dgm:pt modelId="{D316C9F4-71F4-4B45-BECD-E53AC24630DD}" type="pres">
      <dgm:prSet presAssocID="{0B2989FF-32B1-4A03-8F21-07400C0E399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ser"/>
        </a:ext>
      </dgm:extLst>
    </dgm:pt>
    <dgm:pt modelId="{1736D1A2-C35F-4E52-833D-F378B2112194}" type="pres">
      <dgm:prSet presAssocID="{0B2989FF-32B1-4A03-8F21-07400C0E399C}" presName="spaceRect" presStyleCnt="0"/>
      <dgm:spPr/>
    </dgm:pt>
    <dgm:pt modelId="{B481280F-5D5A-4299-BBE5-9077DAA94843}" type="pres">
      <dgm:prSet presAssocID="{0B2989FF-32B1-4A03-8F21-07400C0E399C}" presName="textRect" presStyleLbl="revTx" presStyleIdx="1" presStyleCnt="3">
        <dgm:presLayoutVars>
          <dgm:chMax val="1"/>
          <dgm:chPref val="1"/>
        </dgm:presLayoutVars>
      </dgm:prSet>
      <dgm:spPr/>
    </dgm:pt>
    <dgm:pt modelId="{AAB0C465-90ED-4D79-944C-CBBB11E308A3}" type="pres">
      <dgm:prSet presAssocID="{24136E3A-858E-4E00-8886-0DAC066D1CFF}" presName="sibTrans" presStyleCnt="0"/>
      <dgm:spPr/>
    </dgm:pt>
    <dgm:pt modelId="{1E96294B-7A28-423D-AC1C-C56D027839BB}" type="pres">
      <dgm:prSet presAssocID="{8EEACED6-288E-4EDC-8AF9-F0A08498C3E6}" presName="compNode" presStyleCnt="0"/>
      <dgm:spPr/>
    </dgm:pt>
    <dgm:pt modelId="{753E3497-B302-4CDF-A27B-F577EDCDC346}" type="pres">
      <dgm:prSet presAssocID="{8EEACED6-288E-4EDC-8AF9-F0A08498C3E6}"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scene3d>
          <a:camera prst="orthographicFront">
            <a:rot lat="0" lon="10799999" rev="0"/>
          </a:camera>
          <a:lightRig rig="threePt" dir="t"/>
        </a:scene3d>
      </dgm:spPr>
      <dgm:extLst>
        <a:ext uri="{E40237B7-FDA0-4F09-8148-C483321AD2D9}">
          <dgm14:cNvPr xmlns:dgm14="http://schemas.microsoft.com/office/drawing/2010/diagram" id="0" name="" descr="Business Growth with solid fill"/>
        </a:ext>
      </dgm:extLst>
    </dgm:pt>
    <dgm:pt modelId="{FB89327F-8BD1-4677-9995-1B2B23344986}" type="pres">
      <dgm:prSet presAssocID="{8EEACED6-288E-4EDC-8AF9-F0A08498C3E6}" presName="spaceRect" presStyleCnt="0"/>
      <dgm:spPr/>
    </dgm:pt>
    <dgm:pt modelId="{FDFE920E-3D1F-43A3-876E-F18B8F936055}" type="pres">
      <dgm:prSet presAssocID="{8EEACED6-288E-4EDC-8AF9-F0A08498C3E6}" presName="textRect" presStyleLbl="revTx" presStyleIdx="2" presStyleCnt="3">
        <dgm:presLayoutVars>
          <dgm:chMax val="1"/>
          <dgm:chPref val="1"/>
        </dgm:presLayoutVars>
      </dgm:prSet>
      <dgm:spPr/>
    </dgm:pt>
  </dgm:ptLst>
  <dgm:cxnLst>
    <dgm:cxn modelId="{4A1EF303-998A-49E0-BE31-268587FC8B46}" srcId="{DD5A77B0-3B6B-41ED-8403-042205060A4A}" destId="{0B2989FF-32B1-4A03-8F21-07400C0E399C}" srcOrd="1" destOrd="0" parTransId="{1E7131E7-AAF0-450B-BB56-6B30FC538F2C}" sibTransId="{24136E3A-858E-4E00-8886-0DAC066D1CFF}"/>
    <dgm:cxn modelId="{6F92291B-BA0D-484E-8C95-B24F00601441}" srcId="{DD5A77B0-3B6B-41ED-8403-042205060A4A}" destId="{D2E5FE61-107F-4AEC-BD5B-76992D0D3550}" srcOrd="0" destOrd="0" parTransId="{92EE5447-AEC6-48BC-8E3D-5F412D26D86C}" sibTransId="{BB86FCFA-361F-4288-9EE3-65D86D2565C8}"/>
    <dgm:cxn modelId="{14E60323-1DFB-45F7-B673-B8F3F9A784A9}" type="presOf" srcId="{D2E5FE61-107F-4AEC-BD5B-76992D0D3550}" destId="{D65BB3C1-1455-4859-A5D5-BEA15FED7157}" srcOrd="0" destOrd="0" presId="urn:microsoft.com/office/officeart/2018/2/layout/IconLabelList"/>
    <dgm:cxn modelId="{72456C2F-2240-4B2C-9125-7E8796E504A0}" type="presOf" srcId="{8EEACED6-288E-4EDC-8AF9-F0A08498C3E6}" destId="{FDFE920E-3D1F-43A3-876E-F18B8F936055}" srcOrd="0" destOrd="0" presId="urn:microsoft.com/office/officeart/2018/2/layout/IconLabelList"/>
    <dgm:cxn modelId="{F3507B86-7242-4747-B2F1-9C463568E69E}" type="presOf" srcId="{0B2989FF-32B1-4A03-8F21-07400C0E399C}" destId="{B481280F-5D5A-4299-BBE5-9077DAA94843}" srcOrd="0" destOrd="0" presId="urn:microsoft.com/office/officeart/2018/2/layout/IconLabelList"/>
    <dgm:cxn modelId="{38965D91-3E87-4076-99A8-D365DF188FA0}" type="presOf" srcId="{DD5A77B0-3B6B-41ED-8403-042205060A4A}" destId="{C4860683-60CA-49D5-9F42-987FFB1B1C5C}" srcOrd="0" destOrd="0" presId="urn:microsoft.com/office/officeart/2018/2/layout/IconLabelList"/>
    <dgm:cxn modelId="{007B88AF-D147-453D-BB35-08CECD3C447E}" srcId="{DD5A77B0-3B6B-41ED-8403-042205060A4A}" destId="{8EEACED6-288E-4EDC-8AF9-F0A08498C3E6}" srcOrd="2" destOrd="0" parTransId="{CDB3D563-16E2-484A-9E4A-940B7357A477}" sibTransId="{48449482-4031-47D6-9F8F-7C63E4227539}"/>
    <dgm:cxn modelId="{179E5EEC-F38F-4951-94F3-DCE2E4037BDF}" type="presParOf" srcId="{C4860683-60CA-49D5-9F42-987FFB1B1C5C}" destId="{0017F2DE-821A-48F2-806D-BE1169ACD1B4}" srcOrd="0" destOrd="0" presId="urn:microsoft.com/office/officeart/2018/2/layout/IconLabelList"/>
    <dgm:cxn modelId="{C91191A1-8665-48AA-A935-E4A384D4E4D3}" type="presParOf" srcId="{0017F2DE-821A-48F2-806D-BE1169ACD1B4}" destId="{4C9F66D7-7147-4C5B-8773-545C96143850}" srcOrd="0" destOrd="0" presId="urn:microsoft.com/office/officeart/2018/2/layout/IconLabelList"/>
    <dgm:cxn modelId="{6AFC7D4F-8CD2-44EB-8F0A-A472B7C2B201}" type="presParOf" srcId="{0017F2DE-821A-48F2-806D-BE1169ACD1B4}" destId="{338CBE97-FB4D-41F6-BA71-B4369FC6EA60}" srcOrd="1" destOrd="0" presId="urn:microsoft.com/office/officeart/2018/2/layout/IconLabelList"/>
    <dgm:cxn modelId="{2DDAB589-E950-4BC7-8F78-E7CF17ED57C3}" type="presParOf" srcId="{0017F2DE-821A-48F2-806D-BE1169ACD1B4}" destId="{D65BB3C1-1455-4859-A5D5-BEA15FED7157}" srcOrd="2" destOrd="0" presId="urn:microsoft.com/office/officeart/2018/2/layout/IconLabelList"/>
    <dgm:cxn modelId="{7E78E460-45EA-4D80-8B8E-85C451F88752}" type="presParOf" srcId="{C4860683-60CA-49D5-9F42-987FFB1B1C5C}" destId="{BB3C27E7-A707-43E2-9508-349D1D23A4AD}" srcOrd="1" destOrd="0" presId="urn:microsoft.com/office/officeart/2018/2/layout/IconLabelList"/>
    <dgm:cxn modelId="{A5165B32-E445-4CE9-B242-25732E3E3EB9}" type="presParOf" srcId="{C4860683-60CA-49D5-9F42-987FFB1B1C5C}" destId="{2EE8250C-4F1A-4CF6-9B9F-F2945B9E0111}" srcOrd="2" destOrd="0" presId="urn:microsoft.com/office/officeart/2018/2/layout/IconLabelList"/>
    <dgm:cxn modelId="{6877C11B-F967-4428-AF4C-A61388C1A76A}" type="presParOf" srcId="{2EE8250C-4F1A-4CF6-9B9F-F2945B9E0111}" destId="{D316C9F4-71F4-4B45-BECD-E53AC24630DD}" srcOrd="0" destOrd="0" presId="urn:microsoft.com/office/officeart/2018/2/layout/IconLabelList"/>
    <dgm:cxn modelId="{636B8BD3-A9DB-4A45-BECC-04B019F4EDC9}" type="presParOf" srcId="{2EE8250C-4F1A-4CF6-9B9F-F2945B9E0111}" destId="{1736D1A2-C35F-4E52-833D-F378B2112194}" srcOrd="1" destOrd="0" presId="urn:microsoft.com/office/officeart/2018/2/layout/IconLabelList"/>
    <dgm:cxn modelId="{E605BE3A-6F76-4C59-8EB5-867D59DBF73B}" type="presParOf" srcId="{2EE8250C-4F1A-4CF6-9B9F-F2945B9E0111}" destId="{B481280F-5D5A-4299-BBE5-9077DAA94843}" srcOrd="2" destOrd="0" presId="urn:microsoft.com/office/officeart/2018/2/layout/IconLabelList"/>
    <dgm:cxn modelId="{E631A28D-6EB4-4AC7-9374-45C138B0B25E}" type="presParOf" srcId="{C4860683-60CA-49D5-9F42-987FFB1B1C5C}" destId="{AAB0C465-90ED-4D79-944C-CBBB11E308A3}" srcOrd="3" destOrd="0" presId="urn:microsoft.com/office/officeart/2018/2/layout/IconLabelList"/>
    <dgm:cxn modelId="{D028AF9D-591B-482D-9522-66D6CB84DCE8}" type="presParOf" srcId="{C4860683-60CA-49D5-9F42-987FFB1B1C5C}" destId="{1E96294B-7A28-423D-AC1C-C56D027839BB}" srcOrd="4" destOrd="0" presId="urn:microsoft.com/office/officeart/2018/2/layout/IconLabelList"/>
    <dgm:cxn modelId="{99D2C8E7-E143-4416-8440-076EA873B894}" type="presParOf" srcId="{1E96294B-7A28-423D-AC1C-C56D027839BB}" destId="{753E3497-B302-4CDF-A27B-F577EDCDC346}" srcOrd="0" destOrd="0" presId="urn:microsoft.com/office/officeart/2018/2/layout/IconLabelList"/>
    <dgm:cxn modelId="{FAD829D7-5A9D-4359-BC60-7D339BB7021D}" type="presParOf" srcId="{1E96294B-7A28-423D-AC1C-C56D027839BB}" destId="{FB89327F-8BD1-4677-9995-1B2B23344986}" srcOrd="1" destOrd="0" presId="urn:microsoft.com/office/officeart/2018/2/layout/IconLabelList"/>
    <dgm:cxn modelId="{1FEFC797-5E12-48D5-921F-CF1E30FF318B}" type="presParOf" srcId="{1E96294B-7A28-423D-AC1C-C56D027839BB}" destId="{FDFE920E-3D1F-43A3-876E-F18B8F936055}"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D4FBE08-8673-4C77-83E6-8AFEFCD4B66F}" type="doc">
      <dgm:prSet loTypeId="urn:microsoft.com/office/officeart/2005/8/layout/hProcess9" loCatId="process" qsTypeId="urn:microsoft.com/office/officeart/2005/8/quickstyle/simple2" qsCatId="simple" csTypeId="urn:microsoft.com/office/officeart/2005/8/colors/accent1_2" csCatId="accent1" phldr="1"/>
      <dgm:spPr/>
    </dgm:pt>
    <dgm:pt modelId="{108DD3D7-3948-4667-8FB9-B55EEF133CDB}">
      <dgm:prSet phldrT="[Text]"/>
      <dgm:spPr/>
      <dgm:t>
        <a:bodyPr/>
        <a:lstStyle/>
        <a:p>
          <a:r>
            <a:rPr lang="en-US"/>
            <a:t>Administer WL assessments</a:t>
          </a:r>
        </a:p>
      </dgm:t>
    </dgm:pt>
    <dgm:pt modelId="{CB03B6BA-0D82-4791-9024-9C052B3C29D1}" type="parTrans" cxnId="{4F1F78C6-8FC3-465D-93D1-3EE8D68C020B}">
      <dgm:prSet/>
      <dgm:spPr/>
      <dgm:t>
        <a:bodyPr/>
        <a:lstStyle/>
        <a:p>
          <a:endParaRPr lang="en-US"/>
        </a:p>
      </dgm:t>
    </dgm:pt>
    <dgm:pt modelId="{F42553FD-9C22-46CE-9A04-5B53CA2AD2A1}" type="sibTrans" cxnId="{4F1F78C6-8FC3-465D-93D1-3EE8D68C020B}">
      <dgm:prSet/>
      <dgm:spPr/>
      <dgm:t>
        <a:bodyPr/>
        <a:lstStyle/>
        <a:p>
          <a:endParaRPr lang="en-US"/>
        </a:p>
      </dgm:t>
    </dgm:pt>
    <dgm:pt modelId="{839A2FCD-202F-4D64-9255-AEB7E5F01FE8}">
      <dgm:prSet phldrT="[Text]"/>
      <dgm:spPr/>
      <dgm:t>
        <a:bodyPr/>
        <a:lstStyle/>
        <a:p>
          <a:r>
            <a:rPr lang="en-US"/>
            <a:t>Convene Local WL Advisory Team</a:t>
          </a:r>
        </a:p>
      </dgm:t>
    </dgm:pt>
    <dgm:pt modelId="{D20D735E-409B-4A03-AC9C-AD6377FDCB92}" type="parTrans" cxnId="{CD824B58-0165-46F9-8FB2-883804CCB43F}">
      <dgm:prSet/>
      <dgm:spPr/>
      <dgm:t>
        <a:bodyPr/>
        <a:lstStyle/>
        <a:p>
          <a:endParaRPr lang="en-US"/>
        </a:p>
      </dgm:t>
    </dgm:pt>
    <dgm:pt modelId="{295B8020-AFF6-44AB-BA92-03AE7AC13D28}" type="sibTrans" cxnId="{CD824B58-0165-46F9-8FB2-883804CCB43F}">
      <dgm:prSet/>
      <dgm:spPr/>
      <dgm:t>
        <a:bodyPr/>
        <a:lstStyle/>
        <a:p>
          <a:endParaRPr lang="en-US"/>
        </a:p>
      </dgm:t>
    </dgm:pt>
    <dgm:pt modelId="{39750753-1BBA-478C-B8AB-EE9C45C46307}">
      <dgm:prSet phldrT="[Text]"/>
      <dgm:spPr/>
      <dgm:t>
        <a:bodyPr/>
        <a:lstStyle/>
        <a:p>
          <a:r>
            <a:rPr lang="en-US"/>
            <a:t>Share Insights with DESE WLAT</a:t>
          </a:r>
        </a:p>
      </dgm:t>
    </dgm:pt>
    <dgm:pt modelId="{865830CE-1A24-4139-8CCD-C72B65452CCD}" type="parTrans" cxnId="{45B032C4-51CD-4D8D-8DED-63986614FF28}">
      <dgm:prSet/>
      <dgm:spPr/>
      <dgm:t>
        <a:bodyPr/>
        <a:lstStyle/>
        <a:p>
          <a:endParaRPr lang="en-US"/>
        </a:p>
      </dgm:t>
    </dgm:pt>
    <dgm:pt modelId="{B24F53A0-99B6-41DA-8030-339ACBB74BC9}" type="sibTrans" cxnId="{45B032C4-51CD-4D8D-8DED-63986614FF28}">
      <dgm:prSet/>
      <dgm:spPr/>
      <dgm:t>
        <a:bodyPr/>
        <a:lstStyle/>
        <a:p>
          <a:endParaRPr lang="en-US"/>
        </a:p>
      </dgm:t>
    </dgm:pt>
    <dgm:pt modelId="{BA5D43B1-AA6F-4B38-9786-31AD2B081F36}" type="pres">
      <dgm:prSet presAssocID="{8D4FBE08-8673-4C77-83E6-8AFEFCD4B66F}" presName="CompostProcess" presStyleCnt="0">
        <dgm:presLayoutVars>
          <dgm:dir/>
          <dgm:resizeHandles val="exact"/>
        </dgm:presLayoutVars>
      </dgm:prSet>
      <dgm:spPr/>
    </dgm:pt>
    <dgm:pt modelId="{DB2CE2B0-EB18-4A28-BCC2-A97D654175B8}" type="pres">
      <dgm:prSet presAssocID="{8D4FBE08-8673-4C77-83E6-8AFEFCD4B66F}" presName="arrow" presStyleLbl="bgShp" presStyleIdx="0" presStyleCnt="1"/>
      <dgm:spPr/>
    </dgm:pt>
    <dgm:pt modelId="{FE633CE7-6E27-46DC-9C4F-246C0FE5988B}" type="pres">
      <dgm:prSet presAssocID="{8D4FBE08-8673-4C77-83E6-8AFEFCD4B66F}" presName="linearProcess" presStyleCnt="0"/>
      <dgm:spPr/>
    </dgm:pt>
    <dgm:pt modelId="{32B296F4-8B7F-4D19-85F0-BAF677B2059D}" type="pres">
      <dgm:prSet presAssocID="{108DD3D7-3948-4667-8FB9-B55EEF133CDB}" presName="textNode" presStyleLbl="node1" presStyleIdx="0" presStyleCnt="3">
        <dgm:presLayoutVars>
          <dgm:bulletEnabled val="1"/>
        </dgm:presLayoutVars>
      </dgm:prSet>
      <dgm:spPr/>
    </dgm:pt>
    <dgm:pt modelId="{51A922C6-CE67-42A2-8D23-677314AB657C}" type="pres">
      <dgm:prSet presAssocID="{F42553FD-9C22-46CE-9A04-5B53CA2AD2A1}" presName="sibTrans" presStyleCnt="0"/>
      <dgm:spPr/>
    </dgm:pt>
    <dgm:pt modelId="{3D10224A-BADE-4548-85C7-C5F35B89A7CC}" type="pres">
      <dgm:prSet presAssocID="{839A2FCD-202F-4D64-9255-AEB7E5F01FE8}" presName="textNode" presStyleLbl="node1" presStyleIdx="1" presStyleCnt="3">
        <dgm:presLayoutVars>
          <dgm:bulletEnabled val="1"/>
        </dgm:presLayoutVars>
      </dgm:prSet>
      <dgm:spPr/>
    </dgm:pt>
    <dgm:pt modelId="{9D38FEF2-767A-4EC2-B337-650102B272D8}" type="pres">
      <dgm:prSet presAssocID="{295B8020-AFF6-44AB-BA92-03AE7AC13D28}" presName="sibTrans" presStyleCnt="0"/>
      <dgm:spPr/>
    </dgm:pt>
    <dgm:pt modelId="{55506DF7-B2DE-484C-9E66-FEB390D120F4}" type="pres">
      <dgm:prSet presAssocID="{39750753-1BBA-478C-B8AB-EE9C45C46307}" presName="textNode" presStyleLbl="node1" presStyleIdx="2" presStyleCnt="3">
        <dgm:presLayoutVars>
          <dgm:bulletEnabled val="1"/>
        </dgm:presLayoutVars>
      </dgm:prSet>
      <dgm:spPr/>
    </dgm:pt>
  </dgm:ptLst>
  <dgm:cxnLst>
    <dgm:cxn modelId="{98BF4067-E004-4574-AB55-762DA1001FA4}" type="presOf" srcId="{39750753-1BBA-478C-B8AB-EE9C45C46307}" destId="{55506DF7-B2DE-484C-9E66-FEB390D120F4}" srcOrd="0" destOrd="0" presId="urn:microsoft.com/office/officeart/2005/8/layout/hProcess9"/>
    <dgm:cxn modelId="{EFE52A55-3079-42F7-B627-4EE3920916EE}" type="presOf" srcId="{839A2FCD-202F-4D64-9255-AEB7E5F01FE8}" destId="{3D10224A-BADE-4548-85C7-C5F35B89A7CC}" srcOrd="0" destOrd="0" presId="urn:microsoft.com/office/officeart/2005/8/layout/hProcess9"/>
    <dgm:cxn modelId="{CD824B58-0165-46F9-8FB2-883804CCB43F}" srcId="{8D4FBE08-8673-4C77-83E6-8AFEFCD4B66F}" destId="{839A2FCD-202F-4D64-9255-AEB7E5F01FE8}" srcOrd="1" destOrd="0" parTransId="{D20D735E-409B-4A03-AC9C-AD6377FDCB92}" sibTransId="{295B8020-AFF6-44AB-BA92-03AE7AC13D28}"/>
    <dgm:cxn modelId="{A41B117D-911C-4B5D-BBD1-F260BE8CFC15}" type="presOf" srcId="{108DD3D7-3948-4667-8FB9-B55EEF133CDB}" destId="{32B296F4-8B7F-4D19-85F0-BAF677B2059D}" srcOrd="0" destOrd="0" presId="urn:microsoft.com/office/officeart/2005/8/layout/hProcess9"/>
    <dgm:cxn modelId="{45B032C4-51CD-4D8D-8DED-63986614FF28}" srcId="{8D4FBE08-8673-4C77-83E6-8AFEFCD4B66F}" destId="{39750753-1BBA-478C-B8AB-EE9C45C46307}" srcOrd="2" destOrd="0" parTransId="{865830CE-1A24-4139-8CCD-C72B65452CCD}" sibTransId="{B24F53A0-99B6-41DA-8030-339ACBB74BC9}"/>
    <dgm:cxn modelId="{4F1F78C6-8FC3-465D-93D1-3EE8D68C020B}" srcId="{8D4FBE08-8673-4C77-83E6-8AFEFCD4B66F}" destId="{108DD3D7-3948-4667-8FB9-B55EEF133CDB}" srcOrd="0" destOrd="0" parTransId="{CB03B6BA-0D82-4791-9024-9C052B3C29D1}" sibTransId="{F42553FD-9C22-46CE-9A04-5B53CA2AD2A1}"/>
    <dgm:cxn modelId="{E5F127F2-0489-42E8-9D7E-EC8028971D93}" type="presOf" srcId="{8D4FBE08-8673-4C77-83E6-8AFEFCD4B66F}" destId="{BA5D43B1-AA6F-4B38-9786-31AD2B081F36}" srcOrd="0" destOrd="0" presId="urn:microsoft.com/office/officeart/2005/8/layout/hProcess9"/>
    <dgm:cxn modelId="{8C405936-8966-45B7-92FB-E60171A2E77E}" type="presParOf" srcId="{BA5D43B1-AA6F-4B38-9786-31AD2B081F36}" destId="{DB2CE2B0-EB18-4A28-BCC2-A97D654175B8}" srcOrd="0" destOrd="0" presId="urn:microsoft.com/office/officeart/2005/8/layout/hProcess9"/>
    <dgm:cxn modelId="{81B342EF-3A74-427A-939D-E6CC03F4AB8B}" type="presParOf" srcId="{BA5D43B1-AA6F-4B38-9786-31AD2B081F36}" destId="{FE633CE7-6E27-46DC-9C4F-246C0FE5988B}" srcOrd="1" destOrd="0" presId="urn:microsoft.com/office/officeart/2005/8/layout/hProcess9"/>
    <dgm:cxn modelId="{F2318772-FAC1-4BC3-834B-C1B056D111AE}" type="presParOf" srcId="{FE633CE7-6E27-46DC-9C4F-246C0FE5988B}" destId="{32B296F4-8B7F-4D19-85F0-BAF677B2059D}" srcOrd="0" destOrd="0" presId="urn:microsoft.com/office/officeart/2005/8/layout/hProcess9"/>
    <dgm:cxn modelId="{08EC505B-0F23-40CE-BE8B-C45E5B48B269}" type="presParOf" srcId="{FE633CE7-6E27-46DC-9C4F-246C0FE5988B}" destId="{51A922C6-CE67-42A2-8D23-677314AB657C}" srcOrd="1" destOrd="0" presId="urn:microsoft.com/office/officeart/2005/8/layout/hProcess9"/>
    <dgm:cxn modelId="{66E6E3CE-A263-4F90-A0BF-07FFD9564706}" type="presParOf" srcId="{FE633CE7-6E27-46DC-9C4F-246C0FE5988B}" destId="{3D10224A-BADE-4548-85C7-C5F35B89A7CC}" srcOrd="2" destOrd="0" presId="urn:microsoft.com/office/officeart/2005/8/layout/hProcess9"/>
    <dgm:cxn modelId="{31912D0A-00DE-4975-834B-62DF24D46409}" type="presParOf" srcId="{FE633CE7-6E27-46DC-9C4F-246C0FE5988B}" destId="{9D38FEF2-767A-4EC2-B337-650102B272D8}" srcOrd="3" destOrd="0" presId="urn:microsoft.com/office/officeart/2005/8/layout/hProcess9"/>
    <dgm:cxn modelId="{C1B77353-CAF2-4451-99B8-AE361E5B4996}" type="presParOf" srcId="{FE633CE7-6E27-46DC-9C4F-246C0FE5988B}" destId="{55506DF7-B2DE-484C-9E66-FEB390D120F4}"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05D6E3E-7C99-40F5-8AF8-04B8CFC47661}"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5AB5B1D4-F3D5-4356-8C4A-434CD31337E5}">
      <dgm:prSet/>
      <dgm:spPr/>
      <dgm:t>
        <a:bodyPr/>
        <a:lstStyle/>
        <a:p>
          <a:r>
            <a:rPr lang="en-US"/>
            <a:t>Implement assessments</a:t>
          </a:r>
        </a:p>
      </dgm:t>
    </dgm:pt>
    <dgm:pt modelId="{97AA0A24-42A1-42C4-A909-2C7872688D65}" type="parTrans" cxnId="{DB4C877B-2563-4427-BC37-50017020EAED}">
      <dgm:prSet/>
      <dgm:spPr/>
      <dgm:t>
        <a:bodyPr/>
        <a:lstStyle/>
        <a:p>
          <a:endParaRPr lang="en-US"/>
        </a:p>
      </dgm:t>
    </dgm:pt>
    <dgm:pt modelId="{2C9EADF2-D914-49A7-B319-E865C60FC2AB}" type="sibTrans" cxnId="{DB4C877B-2563-4427-BC37-50017020EAED}">
      <dgm:prSet/>
      <dgm:spPr/>
      <dgm:t>
        <a:bodyPr/>
        <a:lstStyle/>
        <a:p>
          <a:endParaRPr lang="en-US"/>
        </a:p>
      </dgm:t>
    </dgm:pt>
    <dgm:pt modelId="{9D85679B-EBAF-41FF-9720-543FF4734098}">
      <dgm:prSet/>
      <dgm:spPr/>
      <dgm:t>
        <a:bodyPr/>
        <a:lstStyle/>
        <a:p>
          <a:r>
            <a:rPr lang="en-US"/>
            <a:t>Convene local WLAT</a:t>
          </a:r>
        </a:p>
      </dgm:t>
    </dgm:pt>
    <dgm:pt modelId="{27AD14CA-D852-472F-AA46-62AFE7FB015F}" type="parTrans" cxnId="{EEA373F2-C465-4CA7-AFC9-9452115CB09B}">
      <dgm:prSet/>
      <dgm:spPr/>
      <dgm:t>
        <a:bodyPr/>
        <a:lstStyle/>
        <a:p>
          <a:endParaRPr lang="en-US"/>
        </a:p>
      </dgm:t>
    </dgm:pt>
    <dgm:pt modelId="{EDEE6824-02F7-4272-9E4C-7D69412EADC1}" type="sibTrans" cxnId="{EEA373F2-C465-4CA7-AFC9-9452115CB09B}">
      <dgm:prSet/>
      <dgm:spPr/>
      <dgm:t>
        <a:bodyPr/>
        <a:lstStyle/>
        <a:p>
          <a:endParaRPr lang="en-US"/>
        </a:p>
      </dgm:t>
    </dgm:pt>
    <dgm:pt modelId="{E5F6D619-5D10-48B2-8371-BE07CB1C5068}">
      <dgm:prSet/>
      <dgm:spPr/>
      <dgm:t>
        <a:bodyPr/>
        <a:lstStyle/>
        <a:p>
          <a:r>
            <a:rPr lang="en-US"/>
            <a:t>Analyze data</a:t>
          </a:r>
        </a:p>
      </dgm:t>
    </dgm:pt>
    <dgm:pt modelId="{8A49FE42-D6AA-44A3-A368-3265D42F541D}" type="parTrans" cxnId="{745A3AEB-11FB-49F5-BDA0-B2665DBE8735}">
      <dgm:prSet/>
      <dgm:spPr/>
      <dgm:t>
        <a:bodyPr/>
        <a:lstStyle/>
        <a:p>
          <a:endParaRPr lang="en-US"/>
        </a:p>
      </dgm:t>
    </dgm:pt>
    <dgm:pt modelId="{D6C52CD1-9669-40D7-AFF7-F642C6F9B99F}" type="sibTrans" cxnId="{745A3AEB-11FB-49F5-BDA0-B2665DBE8735}">
      <dgm:prSet/>
      <dgm:spPr/>
      <dgm:t>
        <a:bodyPr/>
        <a:lstStyle/>
        <a:p>
          <a:endParaRPr lang="en-US"/>
        </a:p>
      </dgm:t>
    </dgm:pt>
    <dgm:pt modelId="{BC01087C-F8BA-4AC0-A9BC-9C2CAB9EC07D}">
      <dgm:prSet/>
      <dgm:spPr/>
      <dgm:t>
        <a:bodyPr/>
        <a:lstStyle/>
        <a:p>
          <a:r>
            <a:rPr lang="en-US"/>
            <a:t>Engage in state WLAT</a:t>
          </a:r>
        </a:p>
      </dgm:t>
    </dgm:pt>
    <dgm:pt modelId="{C6403450-8513-4918-B27B-1A4654F4B907}" type="parTrans" cxnId="{6449E97E-C04D-45F9-B1A6-DD98A7742718}">
      <dgm:prSet/>
      <dgm:spPr/>
      <dgm:t>
        <a:bodyPr/>
        <a:lstStyle/>
        <a:p>
          <a:endParaRPr lang="en-US"/>
        </a:p>
      </dgm:t>
    </dgm:pt>
    <dgm:pt modelId="{5F459DF2-34FF-41F6-A402-310913E15508}" type="sibTrans" cxnId="{6449E97E-C04D-45F9-B1A6-DD98A7742718}">
      <dgm:prSet/>
      <dgm:spPr/>
      <dgm:t>
        <a:bodyPr/>
        <a:lstStyle/>
        <a:p>
          <a:endParaRPr lang="en-US"/>
        </a:p>
      </dgm:t>
    </dgm:pt>
    <dgm:pt modelId="{60136474-1D73-4962-A65E-AD26BCC61412}">
      <dgm:prSet/>
      <dgm:spPr/>
      <dgm:t>
        <a:bodyPr/>
        <a:lstStyle/>
        <a:p>
          <a:r>
            <a:rPr lang="en-US"/>
            <a:t>Align to 2021 Framework</a:t>
          </a:r>
        </a:p>
      </dgm:t>
    </dgm:pt>
    <dgm:pt modelId="{F88D7BCD-D2FF-4831-B3F3-382796846B42}" type="parTrans" cxnId="{BBEDC538-ED3C-4321-A957-8EA417DFC471}">
      <dgm:prSet/>
      <dgm:spPr/>
      <dgm:t>
        <a:bodyPr/>
        <a:lstStyle/>
        <a:p>
          <a:endParaRPr lang="en-US"/>
        </a:p>
      </dgm:t>
    </dgm:pt>
    <dgm:pt modelId="{7E193DDA-5B23-4CB0-8F52-04754162EE8B}" type="sibTrans" cxnId="{BBEDC538-ED3C-4321-A957-8EA417DFC471}">
      <dgm:prSet/>
      <dgm:spPr/>
      <dgm:t>
        <a:bodyPr/>
        <a:lstStyle/>
        <a:p>
          <a:endParaRPr lang="en-US"/>
        </a:p>
      </dgm:t>
    </dgm:pt>
    <dgm:pt modelId="{54FE68FD-A153-41C7-92D7-C3614683F634}">
      <dgm:prSet/>
      <dgm:spPr/>
      <dgm:t>
        <a:bodyPr/>
        <a:lstStyle/>
        <a:p>
          <a:r>
            <a:rPr lang="en-US"/>
            <a:t>Attend Proficiency Academy</a:t>
          </a:r>
        </a:p>
      </dgm:t>
    </dgm:pt>
    <dgm:pt modelId="{0851E7EE-1977-4B4F-86A9-5FA6F192F58D}" type="parTrans" cxnId="{A7347B67-E8AE-40E2-B0A6-4A8D1BC642B9}">
      <dgm:prSet/>
      <dgm:spPr/>
      <dgm:t>
        <a:bodyPr/>
        <a:lstStyle/>
        <a:p>
          <a:endParaRPr lang="en-US"/>
        </a:p>
      </dgm:t>
    </dgm:pt>
    <dgm:pt modelId="{E0388654-E7A7-463D-A212-4E28EB12439A}" type="sibTrans" cxnId="{A7347B67-E8AE-40E2-B0A6-4A8D1BC642B9}">
      <dgm:prSet/>
      <dgm:spPr/>
      <dgm:t>
        <a:bodyPr/>
        <a:lstStyle/>
        <a:p>
          <a:endParaRPr lang="en-US"/>
        </a:p>
      </dgm:t>
    </dgm:pt>
    <dgm:pt modelId="{4170D5FA-5609-41EB-8C07-D6E067A3F144}">
      <dgm:prSet/>
      <dgm:spPr/>
      <dgm:t>
        <a:bodyPr/>
        <a:lstStyle/>
        <a:p>
          <a:r>
            <a:rPr lang="en-US"/>
            <a:t>Present at OLA Network</a:t>
          </a:r>
        </a:p>
      </dgm:t>
    </dgm:pt>
    <dgm:pt modelId="{B2C9B8B5-8FC8-4BAD-842B-F1E71DAE25A0}" type="parTrans" cxnId="{49B660C2-DBB5-443E-927F-5F0344698B8D}">
      <dgm:prSet/>
      <dgm:spPr/>
      <dgm:t>
        <a:bodyPr/>
        <a:lstStyle/>
        <a:p>
          <a:endParaRPr lang="en-US"/>
        </a:p>
      </dgm:t>
    </dgm:pt>
    <dgm:pt modelId="{65E207C3-6BC7-447D-8327-C170701B6FD2}" type="sibTrans" cxnId="{49B660C2-DBB5-443E-927F-5F0344698B8D}">
      <dgm:prSet/>
      <dgm:spPr/>
      <dgm:t>
        <a:bodyPr/>
        <a:lstStyle/>
        <a:p>
          <a:endParaRPr lang="en-US"/>
        </a:p>
      </dgm:t>
    </dgm:pt>
    <dgm:pt modelId="{A3429AB5-265B-4DAA-8BE9-31B98A9EE48C}">
      <dgm:prSet/>
      <dgm:spPr/>
      <dgm:t>
        <a:bodyPr/>
        <a:lstStyle/>
        <a:p>
          <a:r>
            <a:rPr lang="en-US"/>
            <a:t>Allow observations</a:t>
          </a:r>
        </a:p>
      </dgm:t>
    </dgm:pt>
    <dgm:pt modelId="{380B87E4-F903-4E0B-99BF-D1A7D262BAEE}" type="parTrans" cxnId="{EFAC4D39-F870-45DC-8DA9-FCC4427FAEBA}">
      <dgm:prSet/>
      <dgm:spPr/>
      <dgm:t>
        <a:bodyPr/>
        <a:lstStyle/>
        <a:p>
          <a:endParaRPr lang="en-US"/>
        </a:p>
      </dgm:t>
    </dgm:pt>
    <dgm:pt modelId="{4B591B73-7CDA-4FB6-BEC2-4B1B08B4FCA0}" type="sibTrans" cxnId="{EFAC4D39-F870-45DC-8DA9-FCC4427FAEBA}">
      <dgm:prSet/>
      <dgm:spPr/>
      <dgm:t>
        <a:bodyPr/>
        <a:lstStyle/>
        <a:p>
          <a:endParaRPr lang="en-US"/>
        </a:p>
      </dgm:t>
    </dgm:pt>
    <dgm:pt modelId="{603C70AE-4752-4281-BF1B-BD2B8BCE4CC2}" type="pres">
      <dgm:prSet presAssocID="{E05D6E3E-7C99-40F5-8AF8-04B8CFC47661}" presName="root" presStyleCnt="0">
        <dgm:presLayoutVars>
          <dgm:dir/>
          <dgm:resizeHandles val="exact"/>
        </dgm:presLayoutVars>
      </dgm:prSet>
      <dgm:spPr/>
    </dgm:pt>
    <dgm:pt modelId="{76604306-1FE7-467C-92B3-1BCE23AB2E2F}" type="pres">
      <dgm:prSet presAssocID="{E05D6E3E-7C99-40F5-8AF8-04B8CFC47661}" presName="container" presStyleCnt="0">
        <dgm:presLayoutVars>
          <dgm:dir/>
          <dgm:resizeHandles val="exact"/>
        </dgm:presLayoutVars>
      </dgm:prSet>
      <dgm:spPr/>
    </dgm:pt>
    <dgm:pt modelId="{F5D89FF0-6FBA-4010-BA1E-3A01CB8C48DB}" type="pres">
      <dgm:prSet presAssocID="{5AB5B1D4-F3D5-4356-8C4A-434CD31337E5}" presName="compNode" presStyleCnt="0"/>
      <dgm:spPr/>
    </dgm:pt>
    <dgm:pt modelId="{F0417BFD-C3A4-447B-B60C-48A31583FDB8}" type="pres">
      <dgm:prSet presAssocID="{5AB5B1D4-F3D5-4356-8C4A-434CD31337E5}" presName="iconBgRect" presStyleLbl="bgShp" presStyleIdx="0" presStyleCnt="8"/>
      <dgm:spPr/>
    </dgm:pt>
    <dgm:pt modelId="{F44059E8-FBBF-44C3-B081-87062BBB0803}" type="pres">
      <dgm:prSet presAssocID="{5AB5B1D4-F3D5-4356-8C4A-434CD31337E5}"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9E983825-44CA-4D9C-A53B-2F2D4BDD9D8C}" type="pres">
      <dgm:prSet presAssocID="{5AB5B1D4-F3D5-4356-8C4A-434CD31337E5}" presName="spaceRect" presStyleCnt="0"/>
      <dgm:spPr/>
    </dgm:pt>
    <dgm:pt modelId="{7D5111B9-4CB1-4C2A-8B29-3CD87876013F}" type="pres">
      <dgm:prSet presAssocID="{5AB5B1D4-F3D5-4356-8C4A-434CD31337E5}" presName="textRect" presStyleLbl="revTx" presStyleIdx="0" presStyleCnt="8">
        <dgm:presLayoutVars>
          <dgm:chMax val="1"/>
          <dgm:chPref val="1"/>
        </dgm:presLayoutVars>
      </dgm:prSet>
      <dgm:spPr/>
    </dgm:pt>
    <dgm:pt modelId="{14B79F2A-F2A5-409F-BD07-F4823FE4D89E}" type="pres">
      <dgm:prSet presAssocID="{2C9EADF2-D914-49A7-B319-E865C60FC2AB}" presName="sibTrans" presStyleLbl="sibTrans2D1" presStyleIdx="0" presStyleCnt="0"/>
      <dgm:spPr/>
    </dgm:pt>
    <dgm:pt modelId="{32437F6D-79DB-48BE-85AB-0717527EF9E5}" type="pres">
      <dgm:prSet presAssocID="{9D85679B-EBAF-41FF-9720-543FF4734098}" presName="compNode" presStyleCnt="0"/>
      <dgm:spPr/>
    </dgm:pt>
    <dgm:pt modelId="{4E1D0C13-9D4D-4CAE-8A9A-DDFC75977A40}" type="pres">
      <dgm:prSet presAssocID="{9D85679B-EBAF-41FF-9720-543FF4734098}" presName="iconBgRect" presStyleLbl="bgShp" presStyleIdx="1" presStyleCnt="8"/>
      <dgm:spPr/>
    </dgm:pt>
    <dgm:pt modelId="{75987E38-84EC-47E8-80CF-CFDB66185410}" type="pres">
      <dgm:prSet presAssocID="{9D85679B-EBAF-41FF-9720-543FF4734098}"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rker"/>
        </a:ext>
      </dgm:extLst>
    </dgm:pt>
    <dgm:pt modelId="{BF91C4A4-A538-4E58-A9F3-2530FBD1E34B}" type="pres">
      <dgm:prSet presAssocID="{9D85679B-EBAF-41FF-9720-543FF4734098}" presName="spaceRect" presStyleCnt="0"/>
      <dgm:spPr/>
    </dgm:pt>
    <dgm:pt modelId="{D23A8A55-7DB6-4CAE-9CF6-38F0478866BD}" type="pres">
      <dgm:prSet presAssocID="{9D85679B-EBAF-41FF-9720-543FF4734098}" presName="textRect" presStyleLbl="revTx" presStyleIdx="1" presStyleCnt="8">
        <dgm:presLayoutVars>
          <dgm:chMax val="1"/>
          <dgm:chPref val="1"/>
        </dgm:presLayoutVars>
      </dgm:prSet>
      <dgm:spPr/>
    </dgm:pt>
    <dgm:pt modelId="{D52DACD8-FAEF-44F4-91AD-D53972734879}" type="pres">
      <dgm:prSet presAssocID="{EDEE6824-02F7-4272-9E4C-7D69412EADC1}" presName="sibTrans" presStyleLbl="sibTrans2D1" presStyleIdx="0" presStyleCnt="0"/>
      <dgm:spPr/>
    </dgm:pt>
    <dgm:pt modelId="{620D7307-135A-4604-A1EC-92C00EBA0C6C}" type="pres">
      <dgm:prSet presAssocID="{E5F6D619-5D10-48B2-8371-BE07CB1C5068}" presName="compNode" presStyleCnt="0"/>
      <dgm:spPr/>
    </dgm:pt>
    <dgm:pt modelId="{C11E10A6-F55E-4F77-BCD2-43AC3A6229BD}" type="pres">
      <dgm:prSet presAssocID="{E5F6D619-5D10-48B2-8371-BE07CB1C5068}" presName="iconBgRect" presStyleLbl="bgShp" presStyleIdx="2" presStyleCnt="8"/>
      <dgm:spPr/>
    </dgm:pt>
    <dgm:pt modelId="{D40168EB-B56B-4C7F-8290-EE83C33A26AA}" type="pres">
      <dgm:prSet presAssocID="{E5F6D619-5D10-48B2-8371-BE07CB1C5068}"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r chart"/>
        </a:ext>
      </dgm:extLst>
    </dgm:pt>
    <dgm:pt modelId="{6AB95F6C-9C98-4CBF-80CF-CDBC63FDEC29}" type="pres">
      <dgm:prSet presAssocID="{E5F6D619-5D10-48B2-8371-BE07CB1C5068}" presName="spaceRect" presStyleCnt="0"/>
      <dgm:spPr/>
    </dgm:pt>
    <dgm:pt modelId="{04194DC3-851D-4010-A95D-0685AE6D17A6}" type="pres">
      <dgm:prSet presAssocID="{E5F6D619-5D10-48B2-8371-BE07CB1C5068}" presName="textRect" presStyleLbl="revTx" presStyleIdx="2" presStyleCnt="8">
        <dgm:presLayoutVars>
          <dgm:chMax val="1"/>
          <dgm:chPref val="1"/>
        </dgm:presLayoutVars>
      </dgm:prSet>
      <dgm:spPr/>
    </dgm:pt>
    <dgm:pt modelId="{FA7D5FBB-2666-45F5-A7BE-D92122BCA9B5}" type="pres">
      <dgm:prSet presAssocID="{D6C52CD1-9669-40D7-AFF7-F642C6F9B99F}" presName="sibTrans" presStyleLbl="sibTrans2D1" presStyleIdx="0" presStyleCnt="0"/>
      <dgm:spPr/>
    </dgm:pt>
    <dgm:pt modelId="{1F28032E-F4C9-4CCF-BC47-4BF398359F92}" type="pres">
      <dgm:prSet presAssocID="{BC01087C-F8BA-4AC0-A9BC-9C2CAB9EC07D}" presName="compNode" presStyleCnt="0"/>
      <dgm:spPr/>
    </dgm:pt>
    <dgm:pt modelId="{5677231B-536B-4547-B413-B5EB03167883}" type="pres">
      <dgm:prSet presAssocID="{BC01087C-F8BA-4AC0-A9BC-9C2CAB9EC07D}" presName="iconBgRect" presStyleLbl="bgShp" presStyleIdx="3" presStyleCnt="8"/>
      <dgm:spPr/>
    </dgm:pt>
    <dgm:pt modelId="{7851BF70-57A6-412B-89D9-4F9010085643}" type="pres">
      <dgm:prSet presAssocID="{BC01087C-F8BA-4AC0-A9BC-9C2CAB9EC07D}"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
        </a:ext>
      </dgm:extLst>
    </dgm:pt>
    <dgm:pt modelId="{8626E74F-7273-4264-957A-2D3528F4CAC1}" type="pres">
      <dgm:prSet presAssocID="{BC01087C-F8BA-4AC0-A9BC-9C2CAB9EC07D}" presName="spaceRect" presStyleCnt="0"/>
      <dgm:spPr/>
    </dgm:pt>
    <dgm:pt modelId="{B639BCFC-01C3-469D-BD12-F7D4CE7EAE7A}" type="pres">
      <dgm:prSet presAssocID="{BC01087C-F8BA-4AC0-A9BC-9C2CAB9EC07D}" presName="textRect" presStyleLbl="revTx" presStyleIdx="3" presStyleCnt="8">
        <dgm:presLayoutVars>
          <dgm:chMax val="1"/>
          <dgm:chPref val="1"/>
        </dgm:presLayoutVars>
      </dgm:prSet>
      <dgm:spPr/>
    </dgm:pt>
    <dgm:pt modelId="{D77996A1-8E2B-4C48-921F-07999D318B76}" type="pres">
      <dgm:prSet presAssocID="{5F459DF2-34FF-41F6-A402-310913E15508}" presName="sibTrans" presStyleLbl="sibTrans2D1" presStyleIdx="0" presStyleCnt="0"/>
      <dgm:spPr/>
    </dgm:pt>
    <dgm:pt modelId="{1981BB31-8445-4F93-9AC8-EF1E8CA79D3A}" type="pres">
      <dgm:prSet presAssocID="{60136474-1D73-4962-A65E-AD26BCC61412}" presName="compNode" presStyleCnt="0"/>
      <dgm:spPr/>
    </dgm:pt>
    <dgm:pt modelId="{6FA6CE6C-187E-4CC2-914F-2590E3B74B93}" type="pres">
      <dgm:prSet presAssocID="{60136474-1D73-4962-A65E-AD26BCC61412}" presName="iconBgRect" presStyleLbl="bgShp" presStyleIdx="4" presStyleCnt="8"/>
      <dgm:spPr/>
    </dgm:pt>
    <dgm:pt modelId="{BFAEF6E9-0B70-4CF3-AB2F-7DC770392C22}" type="pres">
      <dgm:prSet presAssocID="{60136474-1D73-4962-A65E-AD26BCC61412}"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andshake"/>
        </a:ext>
      </dgm:extLst>
    </dgm:pt>
    <dgm:pt modelId="{A4B92935-CE0D-4153-B36D-C6EEA35D725A}" type="pres">
      <dgm:prSet presAssocID="{60136474-1D73-4962-A65E-AD26BCC61412}" presName="spaceRect" presStyleCnt="0"/>
      <dgm:spPr/>
    </dgm:pt>
    <dgm:pt modelId="{C3D1BE08-F83B-4F4E-ADE3-858ABF076EBF}" type="pres">
      <dgm:prSet presAssocID="{60136474-1D73-4962-A65E-AD26BCC61412}" presName="textRect" presStyleLbl="revTx" presStyleIdx="4" presStyleCnt="8">
        <dgm:presLayoutVars>
          <dgm:chMax val="1"/>
          <dgm:chPref val="1"/>
        </dgm:presLayoutVars>
      </dgm:prSet>
      <dgm:spPr/>
    </dgm:pt>
    <dgm:pt modelId="{FDF69F5A-B1B1-46BB-8191-5C7BAB80A726}" type="pres">
      <dgm:prSet presAssocID="{7E193DDA-5B23-4CB0-8F52-04754162EE8B}" presName="sibTrans" presStyleLbl="sibTrans2D1" presStyleIdx="0" presStyleCnt="0"/>
      <dgm:spPr/>
    </dgm:pt>
    <dgm:pt modelId="{1ED3112C-F6AB-4B95-9C4E-A76D4DA04562}" type="pres">
      <dgm:prSet presAssocID="{54FE68FD-A153-41C7-92D7-C3614683F634}" presName="compNode" presStyleCnt="0"/>
      <dgm:spPr/>
    </dgm:pt>
    <dgm:pt modelId="{47AE8DC8-9964-4A7A-A529-98B3B7FE335C}" type="pres">
      <dgm:prSet presAssocID="{54FE68FD-A153-41C7-92D7-C3614683F634}" presName="iconBgRect" presStyleLbl="bgShp" presStyleIdx="5" presStyleCnt="8"/>
      <dgm:spPr/>
    </dgm:pt>
    <dgm:pt modelId="{5CD67671-32E6-4E7D-84BC-43B68EBA874D}" type="pres">
      <dgm:prSet presAssocID="{54FE68FD-A153-41C7-92D7-C3614683F634}"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ooks"/>
        </a:ext>
      </dgm:extLst>
    </dgm:pt>
    <dgm:pt modelId="{32DEC185-1135-4589-8E2D-4BAC29AAD068}" type="pres">
      <dgm:prSet presAssocID="{54FE68FD-A153-41C7-92D7-C3614683F634}" presName="spaceRect" presStyleCnt="0"/>
      <dgm:spPr/>
    </dgm:pt>
    <dgm:pt modelId="{FD149F9D-30D6-40D3-9196-7A63B355A209}" type="pres">
      <dgm:prSet presAssocID="{54FE68FD-A153-41C7-92D7-C3614683F634}" presName="textRect" presStyleLbl="revTx" presStyleIdx="5" presStyleCnt="8">
        <dgm:presLayoutVars>
          <dgm:chMax val="1"/>
          <dgm:chPref val="1"/>
        </dgm:presLayoutVars>
      </dgm:prSet>
      <dgm:spPr/>
    </dgm:pt>
    <dgm:pt modelId="{E03D5019-6764-4AAF-8C82-096B02E818B5}" type="pres">
      <dgm:prSet presAssocID="{E0388654-E7A7-463D-A212-4E28EB12439A}" presName="sibTrans" presStyleLbl="sibTrans2D1" presStyleIdx="0" presStyleCnt="0"/>
      <dgm:spPr/>
    </dgm:pt>
    <dgm:pt modelId="{32224B5D-79B7-47D3-ACC6-C0E2BC063F11}" type="pres">
      <dgm:prSet presAssocID="{4170D5FA-5609-41EB-8C07-D6E067A3F144}" presName="compNode" presStyleCnt="0"/>
      <dgm:spPr/>
    </dgm:pt>
    <dgm:pt modelId="{E3F42C52-3201-41ED-94CF-117E6E71EFEB}" type="pres">
      <dgm:prSet presAssocID="{4170D5FA-5609-41EB-8C07-D6E067A3F144}" presName="iconBgRect" presStyleLbl="bgShp" presStyleIdx="6" presStyleCnt="8"/>
      <dgm:spPr/>
    </dgm:pt>
    <dgm:pt modelId="{FDCB729B-577F-40B8-B71A-26634B1B5E6F}" type="pres">
      <dgm:prSet presAssocID="{4170D5FA-5609-41EB-8C07-D6E067A3F144}"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Computer"/>
        </a:ext>
      </dgm:extLst>
    </dgm:pt>
    <dgm:pt modelId="{488745D2-FFE2-4CAD-A839-96FE92BE6EC3}" type="pres">
      <dgm:prSet presAssocID="{4170D5FA-5609-41EB-8C07-D6E067A3F144}" presName="spaceRect" presStyleCnt="0"/>
      <dgm:spPr/>
    </dgm:pt>
    <dgm:pt modelId="{C5C35D3B-29B5-4D1E-9CF8-18442E76DED9}" type="pres">
      <dgm:prSet presAssocID="{4170D5FA-5609-41EB-8C07-D6E067A3F144}" presName="textRect" presStyleLbl="revTx" presStyleIdx="6" presStyleCnt="8">
        <dgm:presLayoutVars>
          <dgm:chMax val="1"/>
          <dgm:chPref val="1"/>
        </dgm:presLayoutVars>
      </dgm:prSet>
      <dgm:spPr/>
    </dgm:pt>
    <dgm:pt modelId="{83624277-5025-4E8E-8D1E-C0A2022BE7D1}" type="pres">
      <dgm:prSet presAssocID="{65E207C3-6BC7-447D-8327-C170701B6FD2}" presName="sibTrans" presStyleLbl="sibTrans2D1" presStyleIdx="0" presStyleCnt="0"/>
      <dgm:spPr/>
    </dgm:pt>
    <dgm:pt modelId="{AD1C3516-3290-495B-B4F4-34B59280D5BB}" type="pres">
      <dgm:prSet presAssocID="{A3429AB5-265B-4DAA-8BE9-31B98A9EE48C}" presName="compNode" presStyleCnt="0"/>
      <dgm:spPr/>
    </dgm:pt>
    <dgm:pt modelId="{C55B29F6-D9B8-4AF1-9BD2-73D09D90D73C}" type="pres">
      <dgm:prSet presAssocID="{A3429AB5-265B-4DAA-8BE9-31B98A9EE48C}" presName="iconBgRect" presStyleLbl="bgShp" presStyleIdx="7" presStyleCnt="8"/>
      <dgm:spPr/>
    </dgm:pt>
    <dgm:pt modelId="{BD289DEB-70FD-43C1-815F-77E56EF96DC9}" type="pres">
      <dgm:prSet presAssocID="{A3429AB5-265B-4DAA-8BE9-31B98A9EE48C}"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Eye"/>
        </a:ext>
      </dgm:extLst>
    </dgm:pt>
    <dgm:pt modelId="{94A33FD2-25FC-430A-B6CD-49BB3DADF88F}" type="pres">
      <dgm:prSet presAssocID="{A3429AB5-265B-4DAA-8BE9-31B98A9EE48C}" presName="spaceRect" presStyleCnt="0"/>
      <dgm:spPr/>
    </dgm:pt>
    <dgm:pt modelId="{7BD618F4-14E4-4C12-B998-13C7CCF0CDD3}" type="pres">
      <dgm:prSet presAssocID="{A3429AB5-265B-4DAA-8BE9-31B98A9EE48C}" presName="textRect" presStyleLbl="revTx" presStyleIdx="7" presStyleCnt="8">
        <dgm:presLayoutVars>
          <dgm:chMax val="1"/>
          <dgm:chPref val="1"/>
        </dgm:presLayoutVars>
      </dgm:prSet>
      <dgm:spPr/>
    </dgm:pt>
  </dgm:ptLst>
  <dgm:cxnLst>
    <dgm:cxn modelId="{E982CC04-C3B0-4C83-9EDD-63C8524442A2}" type="presOf" srcId="{E0388654-E7A7-463D-A212-4E28EB12439A}" destId="{E03D5019-6764-4AAF-8C82-096B02E818B5}" srcOrd="0" destOrd="0" presId="urn:microsoft.com/office/officeart/2018/2/layout/IconCircleList"/>
    <dgm:cxn modelId="{3D111415-EA9F-445F-B179-94976608CFEE}" type="presOf" srcId="{D6C52CD1-9669-40D7-AFF7-F642C6F9B99F}" destId="{FA7D5FBB-2666-45F5-A7BE-D92122BCA9B5}" srcOrd="0" destOrd="0" presId="urn:microsoft.com/office/officeart/2018/2/layout/IconCircleList"/>
    <dgm:cxn modelId="{36E6BE1D-FF23-4EAD-B6F6-915169FE6A94}" type="presOf" srcId="{A3429AB5-265B-4DAA-8BE9-31B98A9EE48C}" destId="{7BD618F4-14E4-4C12-B998-13C7CCF0CDD3}" srcOrd="0" destOrd="0" presId="urn:microsoft.com/office/officeart/2018/2/layout/IconCircleList"/>
    <dgm:cxn modelId="{BE0EB630-D810-4756-993A-C8B67755F31B}" type="presOf" srcId="{BC01087C-F8BA-4AC0-A9BC-9C2CAB9EC07D}" destId="{B639BCFC-01C3-469D-BD12-F7D4CE7EAE7A}" srcOrd="0" destOrd="0" presId="urn:microsoft.com/office/officeart/2018/2/layout/IconCircleList"/>
    <dgm:cxn modelId="{BBEDC538-ED3C-4321-A957-8EA417DFC471}" srcId="{E05D6E3E-7C99-40F5-8AF8-04B8CFC47661}" destId="{60136474-1D73-4962-A65E-AD26BCC61412}" srcOrd="4" destOrd="0" parTransId="{F88D7BCD-D2FF-4831-B3F3-382796846B42}" sibTransId="{7E193DDA-5B23-4CB0-8F52-04754162EE8B}"/>
    <dgm:cxn modelId="{EFAC4D39-F870-45DC-8DA9-FCC4427FAEBA}" srcId="{E05D6E3E-7C99-40F5-8AF8-04B8CFC47661}" destId="{A3429AB5-265B-4DAA-8BE9-31B98A9EE48C}" srcOrd="7" destOrd="0" parTransId="{380B87E4-F903-4E0B-99BF-D1A7D262BAEE}" sibTransId="{4B591B73-7CDA-4FB6-BEC2-4B1B08B4FCA0}"/>
    <dgm:cxn modelId="{64A6EE41-DA89-464B-BC9E-ED77F5DABAA8}" type="presOf" srcId="{E5F6D619-5D10-48B2-8371-BE07CB1C5068}" destId="{04194DC3-851D-4010-A95D-0685AE6D17A6}" srcOrd="0" destOrd="0" presId="urn:microsoft.com/office/officeart/2018/2/layout/IconCircleList"/>
    <dgm:cxn modelId="{A7347B67-E8AE-40E2-B0A6-4A8D1BC642B9}" srcId="{E05D6E3E-7C99-40F5-8AF8-04B8CFC47661}" destId="{54FE68FD-A153-41C7-92D7-C3614683F634}" srcOrd="5" destOrd="0" parTransId="{0851E7EE-1977-4B4F-86A9-5FA6F192F58D}" sibTransId="{E0388654-E7A7-463D-A212-4E28EB12439A}"/>
    <dgm:cxn modelId="{218C6370-1525-4F65-9E6D-0C32E3D3F8A0}" type="presOf" srcId="{5F459DF2-34FF-41F6-A402-310913E15508}" destId="{D77996A1-8E2B-4C48-921F-07999D318B76}" srcOrd="0" destOrd="0" presId="urn:microsoft.com/office/officeart/2018/2/layout/IconCircleList"/>
    <dgm:cxn modelId="{B7A5E676-1E76-476D-A7C1-56A2D2AB10B9}" type="presOf" srcId="{9D85679B-EBAF-41FF-9720-543FF4734098}" destId="{D23A8A55-7DB6-4CAE-9CF6-38F0478866BD}" srcOrd="0" destOrd="0" presId="urn:microsoft.com/office/officeart/2018/2/layout/IconCircleList"/>
    <dgm:cxn modelId="{460AB857-9635-4047-B917-B4E74C8B1227}" type="presOf" srcId="{2C9EADF2-D914-49A7-B319-E865C60FC2AB}" destId="{14B79F2A-F2A5-409F-BD07-F4823FE4D89E}" srcOrd="0" destOrd="0" presId="urn:microsoft.com/office/officeart/2018/2/layout/IconCircleList"/>
    <dgm:cxn modelId="{DB4C877B-2563-4427-BC37-50017020EAED}" srcId="{E05D6E3E-7C99-40F5-8AF8-04B8CFC47661}" destId="{5AB5B1D4-F3D5-4356-8C4A-434CD31337E5}" srcOrd="0" destOrd="0" parTransId="{97AA0A24-42A1-42C4-A909-2C7872688D65}" sibTransId="{2C9EADF2-D914-49A7-B319-E865C60FC2AB}"/>
    <dgm:cxn modelId="{6449E97E-C04D-45F9-B1A6-DD98A7742718}" srcId="{E05D6E3E-7C99-40F5-8AF8-04B8CFC47661}" destId="{BC01087C-F8BA-4AC0-A9BC-9C2CAB9EC07D}" srcOrd="3" destOrd="0" parTransId="{C6403450-8513-4918-B27B-1A4654F4B907}" sibTransId="{5F459DF2-34FF-41F6-A402-310913E15508}"/>
    <dgm:cxn modelId="{62F47986-9C12-49EE-9CEC-5925234C3492}" type="presOf" srcId="{EDEE6824-02F7-4272-9E4C-7D69412EADC1}" destId="{D52DACD8-FAEF-44F4-91AD-D53972734879}" srcOrd="0" destOrd="0" presId="urn:microsoft.com/office/officeart/2018/2/layout/IconCircleList"/>
    <dgm:cxn modelId="{9D1F4B9A-7CAD-42FC-8674-35F59E052E49}" type="presOf" srcId="{65E207C3-6BC7-447D-8327-C170701B6FD2}" destId="{83624277-5025-4E8E-8D1E-C0A2022BE7D1}" srcOrd="0" destOrd="0" presId="urn:microsoft.com/office/officeart/2018/2/layout/IconCircleList"/>
    <dgm:cxn modelId="{93D3639C-4BAE-48F4-88B7-B0CFA7B65455}" type="presOf" srcId="{7E193DDA-5B23-4CB0-8F52-04754162EE8B}" destId="{FDF69F5A-B1B1-46BB-8191-5C7BAB80A726}" srcOrd="0" destOrd="0" presId="urn:microsoft.com/office/officeart/2018/2/layout/IconCircleList"/>
    <dgm:cxn modelId="{3A9489A7-0055-424F-8455-6DCE406D0874}" type="presOf" srcId="{4170D5FA-5609-41EB-8C07-D6E067A3F144}" destId="{C5C35D3B-29B5-4D1E-9CF8-18442E76DED9}" srcOrd="0" destOrd="0" presId="urn:microsoft.com/office/officeart/2018/2/layout/IconCircleList"/>
    <dgm:cxn modelId="{B55D1CAB-E815-401D-AEF8-358F1F9BB67D}" type="presOf" srcId="{54FE68FD-A153-41C7-92D7-C3614683F634}" destId="{FD149F9D-30D6-40D3-9196-7A63B355A209}" srcOrd="0" destOrd="0" presId="urn:microsoft.com/office/officeart/2018/2/layout/IconCircleList"/>
    <dgm:cxn modelId="{49B660C2-DBB5-443E-927F-5F0344698B8D}" srcId="{E05D6E3E-7C99-40F5-8AF8-04B8CFC47661}" destId="{4170D5FA-5609-41EB-8C07-D6E067A3F144}" srcOrd="6" destOrd="0" parTransId="{B2C9B8B5-8FC8-4BAD-842B-F1E71DAE25A0}" sibTransId="{65E207C3-6BC7-447D-8327-C170701B6FD2}"/>
    <dgm:cxn modelId="{1CA78ED9-0739-4904-9E0B-9CD8DF3DFE49}" type="presOf" srcId="{5AB5B1D4-F3D5-4356-8C4A-434CD31337E5}" destId="{7D5111B9-4CB1-4C2A-8B29-3CD87876013F}" srcOrd="0" destOrd="0" presId="urn:microsoft.com/office/officeart/2018/2/layout/IconCircleList"/>
    <dgm:cxn modelId="{745A3AEB-11FB-49F5-BDA0-B2665DBE8735}" srcId="{E05D6E3E-7C99-40F5-8AF8-04B8CFC47661}" destId="{E5F6D619-5D10-48B2-8371-BE07CB1C5068}" srcOrd="2" destOrd="0" parTransId="{8A49FE42-D6AA-44A3-A368-3265D42F541D}" sibTransId="{D6C52CD1-9669-40D7-AFF7-F642C6F9B99F}"/>
    <dgm:cxn modelId="{BF7581EF-27B6-4B3D-AB49-5DB91AEA5251}" type="presOf" srcId="{60136474-1D73-4962-A65E-AD26BCC61412}" destId="{C3D1BE08-F83B-4F4E-ADE3-858ABF076EBF}" srcOrd="0" destOrd="0" presId="urn:microsoft.com/office/officeart/2018/2/layout/IconCircleList"/>
    <dgm:cxn modelId="{EEA373F2-C465-4CA7-AFC9-9452115CB09B}" srcId="{E05D6E3E-7C99-40F5-8AF8-04B8CFC47661}" destId="{9D85679B-EBAF-41FF-9720-543FF4734098}" srcOrd="1" destOrd="0" parTransId="{27AD14CA-D852-472F-AA46-62AFE7FB015F}" sibTransId="{EDEE6824-02F7-4272-9E4C-7D69412EADC1}"/>
    <dgm:cxn modelId="{99F645FD-AF33-4A79-8AE0-B6791D514AC8}" type="presOf" srcId="{E05D6E3E-7C99-40F5-8AF8-04B8CFC47661}" destId="{603C70AE-4752-4281-BF1B-BD2B8BCE4CC2}" srcOrd="0" destOrd="0" presId="urn:microsoft.com/office/officeart/2018/2/layout/IconCircleList"/>
    <dgm:cxn modelId="{44BA17CA-CFDD-428A-BA39-D60B33CCA8E1}" type="presParOf" srcId="{603C70AE-4752-4281-BF1B-BD2B8BCE4CC2}" destId="{76604306-1FE7-467C-92B3-1BCE23AB2E2F}" srcOrd="0" destOrd="0" presId="urn:microsoft.com/office/officeart/2018/2/layout/IconCircleList"/>
    <dgm:cxn modelId="{B2DB8BAD-F958-4C96-B1F3-972B3990DDD3}" type="presParOf" srcId="{76604306-1FE7-467C-92B3-1BCE23AB2E2F}" destId="{F5D89FF0-6FBA-4010-BA1E-3A01CB8C48DB}" srcOrd="0" destOrd="0" presId="urn:microsoft.com/office/officeart/2018/2/layout/IconCircleList"/>
    <dgm:cxn modelId="{EDB78E07-BE81-468C-BB14-6008B0DB2191}" type="presParOf" srcId="{F5D89FF0-6FBA-4010-BA1E-3A01CB8C48DB}" destId="{F0417BFD-C3A4-447B-B60C-48A31583FDB8}" srcOrd="0" destOrd="0" presId="urn:microsoft.com/office/officeart/2018/2/layout/IconCircleList"/>
    <dgm:cxn modelId="{8B1C574C-A4D0-4AD1-9254-9850E592FCDF}" type="presParOf" srcId="{F5D89FF0-6FBA-4010-BA1E-3A01CB8C48DB}" destId="{F44059E8-FBBF-44C3-B081-87062BBB0803}" srcOrd="1" destOrd="0" presId="urn:microsoft.com/office/officeart/2018/2/layout/IconCircleList"/>
    <dgm:cxn modelId="{1ECF477B-8356-40CC-AFBB-8BEAF489BA89}" type="presParOf" srcId="{F5D89FF0-6FBA-4010-BA1E-3A01CB8C48DB}" destId="{9E983825-44CA-4D9C-A53B-2F2D4BDD9D8C}" srcOrd="2" destOrd="0" presId="urn:microsoft.com/office/officeart/2018/2/layout/IconCircleList"/>
    <dgm:cxn modelId="{2EDAB9D2-0DE2-431F-83A4-86C63C6572F0}" type="presParOf" srcId="{F5D89FF0-6FBA-4010-BA1E-3A01CB8C48DB}" destId="{7D5111B9-4CB1-4C2A-8B29-3CD87876013F}" srcOrd="3" destOrd="0" presId="urn:microsoft.com/office/officeart/2018/2/layout/IconCircleList"/>
    <dgm:cxn modelId="{7EAC14DD-DE72-409B-8865-26D82B228DE8}" type="presParOf" srcId="{76604306-1FE7-467C-92B3-1BCE23AB2E2F}" destId="{14B79F2A-F2A5-409F-BD07-F4823FE4D89E}" srcOrd="1" destOrd="0" presId="urn:microsoft.com/office/officeart/2018/2/layout/IconCircleList"/>
    <dgm:cxn modelId="{92CDFDAB-CC97-4D55-81BA-5293C3E68016}" type="presParOf" srcId="{76604306-1FE7-467C-92B3-1BCE23AB2E2F}" destId="{32437F6D-79DB-48BE-85AB-0717527EF9E5}" srcOrd="2" destOrd="0" presId="urn:microsoft.com/office/officeart/2018/2/layout/IconCircleList"/>
    <dgm:cxn modelId="{A454BEA8-F43A-45F9-97E5-F20B57A31BD4}" type="presParOf" srcId="{32437F6D-79DB-48BE-85AB-0717527EF9E5}" destId="{4E1D0C13-9D4D-4CAE-8A9A-DDFC75977A40}" srcOrd="0" destOrd="0" presId="urn:microsoft.com/office/officeart/2018/2/layout/IconCircleList"/>
    <dgm:cxn modelId="{DDAE7578-ADB7-415B-AFAE-3BCE8D1A776F}" type="presParOf" srcId="{32437F6D-79DB-48BE-85AB-0717527EF9E5}" destId="{75987E38-84EC-47E8-80CF-CFDB66185410}" srcOrd="1" destOrd="0" presId="urn:microsoft.com/office/officeart/2018/2/layout/IconCircleList"/>
    <dgm:cxn modelId="{29CCD07D-3A42-4B8B-8648-9D17EE8E258B}" type="presParOf" srcId="{32437F6D-79DB-48BE-85AB-0717527EF9E5}" destId="{BF91C4A4-A538-4E58-A9F3-2530FBD1E34B}" srcOrd="2" destOrd="0" presId="urn:microsoft.com/office/officeart/2018/2/layout/IconCircleList"/>
    <dgm:cxn modelId="{CBD01746-DBED-4466-8F72-4979420E4F0C}" type="presParOf" srcId="{32437F6D-79DB-48BE-85AB-0717527EF9E5}" destId="{D23A8A55-7DB6-4CAE-9CF6-38F0478866BD}" srcOrd="3" destOrd="0" presId="urn:microsoft.com/office/officeart/2018/2/layout/IconCircleList"/>
    <dgm:cxn modelId="{5579B64A-2E8C-47EB-8AE8-94D6F4E4B47A}" type="presParOf" srcId="{76604306-1FE7-467C-92B3-1BCE23AB2E2F}" destId="{D52DACD8-FAEF-44F4-91AD-D53972734879}" srcOrd="3" destOrd="0" presId="urn:microsoft.com/office/officeart/2018/2/layout/IconCircleList"/>
    <dgm:cxn modelId="{02E6EA0E-4819-4409-9EC0-4E2AADA8FDB6}" type="presParOf" srcId="{76604306-1FE7-467C-92B3-1BCE23AB2E2F}" destId="{620D7307-135A-4604-A1EC-92C00EBA0C6C}" srcOrd="4" destOrd="0" presId="urn:microsoft.com/office/officeart/2018/2/layout/IconCircleList"/>
    <dgm:cxn modelId="{928D25EA-1E66-43DB-8B70-68D35BDF7610}" type="presParOf" srcId="{620D7307-135A-4604-A1EC-92C00EBA0C6C}" destId="{C11E10A6-F55E-4F77-BCD2-43AC3A6229BD}" srcOrd="0" destOrd="0" presId="urn:microsoft.com/office/officeart/2018/2/layout/IconCircleList"/>
    <dgm:cxn modelId="{901CEFB1-84C5-44FF-A0BE-6F13D054B228}" type="presParOf" srcId="{620D7307-135A-4604-A1EC-92C00EBA0C6C}" destId="{D40168EB-B56B-4C7F-8290-EE83C33A26AA}" srcOrd="1" destOrd="0" presId="urn:microsoft.com/office/officeart/2018/2/layout/IconCircleList"/>
    <dgm:cxn modelId="{B3FCB195-3262-4716-A2E3-0D2103D94D7F}" type="presParOf" srcId="{620D7307-135A-4604-A1EC-92C00EBA0C6C}" destId="{6AB95F6C-9C98-4CBF-80CF-CDBC63FDEC29}" srcOrd="2" destOrd="0" presId="urn:microsoft.com/office/officeart/2018/2/layout/IconCircleList"/>
    <dgm:cxn modelId="{94B6E1B6-2147-4040-817D-889AD5FAC803}" type="presParOf" srcId="{620D7307-135A-4604-A1EC-92C00EBA0C6C}" destId="{04194DC3-851D-4010-A95D-0685AE6D17A6}" srcOrd="3" destOrd="0" presId="urn:microsoft.com/office/officeart/2018/2/layout/IconCircleList"/>
    <dgm:cxn modelId="{E11DB706-AF43-4451-933A-3E2209C7B31A}" type="presParOf" srcId="{76604306-1FE7-467C-92B3-1BCE23AB2E2F}" destId="{FA7D5FBB-2666-45F5-A7BE-D92122BCA9B5}" srcOrd="5" destOrd="0" presId="urn:microsoft.com/office/officeart/2018/2/layout/IconCircleList"/>
    <dgm:cxn modelId="{D3B058EB-0710-43B0-A193-3689444AE979}" type="presParOf" srcId="{76604306-1FE7-467C-92B3-1BCE23AB2E2F}" destId="{1F28032E-F4C9-4CCF-BC47-4BF398359F92}" srcOrd="6" destOrd="0" presId="urn:microsoft.com/office/officeart/2018/2/layout/IconCircleList"/>
    <dgm:cxn modelId="{6956C509-3514-4E70-8B65-742A5248FB3C}" type="presParOf" srcId="{1F28032E-F4C9-4CCF-BC47-4BF398359F92}" destId="{5677231B-536B-4547-B413-B5EB03167883}" srcOrd="0" destOrd="0" presId="urn:microsoft.com/office/officeart/2018/2/layout/IconCircleList"/>
    <dgm:cxn modelId="{013FA557-BB41-457A-A891-BC1DFD9ED970}" type="presParOf" srcId="{1F28032E-F4C9-4CCF-BC47-4BF398359F92}" destId="{7851BF70-57A6-412B-89D9-4F9010085643}" srcOrd="1" destOrd="0" presId="urn:microsoft.com/office/officeart/2018/2/layout/IconCircleList"/>
    <dgm:cxn modelId="{D2CA12BA-543C-4A1D-B116-AD686B975245}" type="presParOf" srcId="{1F28032E-F4C9-4CCF-BC47-4BF398359F92}" destId="{8626E74F-7273-4264-957A-2D3528F4CAC1}" srcOrd="2" destOrd="0" presId="urn:microsoft.com/office/officeart/2018/2/layout/IconCircleList"/>
    <dgm:cxn modelId="{897AF1EE-F5D2-4E74-AE8C-60387F2D2E47}" type="presParOf" srcId="{1F28032E-F4C9-4CCF-BC47-4BF398359F92}" destId="{B639BCFC-01C3-469D-BD12-F7D4CE7EAE7A}" srcOrd="3" destOrd="0" presId="urn:microsoft.com/office/officeart/2018/2/layout/IconCircleList"/>
    <dgm:cxn modelId="{C5602B51-95FC-410B-B850-B5E1549DA616}" type="presParOf" srcId="{76604306-1FE7-467C-92B3-1BCE23AB2E2F}" destId="{D77996A1-8E2B-4C48-921F-07999D318B76}" srcOrd="7" destOrd="0" presId="urn:microsoft.com/office/officeart/2018/2/layout/IconCircleList"/>
    <dgm:cxn modelId="{B99175F9-B54D-4FE2-B7B8-936559FF70C6}" type="presParOf" srcId="{76604306-1FE7-467C-92B3-1BCE23AB2E2F}" destId="{1981BB31-8445-4F93-9AC8-EF1E8CA79D3A}" srcOrd="8" destOrd="0" presId="urn:microsoft.com/office/officeart/2018/2/layout/IconCircleList"/>
    <dgm:cxn modelId="{9FDFAF44-73BF-4DE1-98EA-7CFBE6A572BA}" type="presParOf" srcId="{1981BB31-8445-4F93-9AC8-EF1E8CA79D3A}" destId="{6FA6CE6C-187E-4CC2-914F-2590E3B74B93}" srcOrd="0" destOrd="0" presId="urn:microsoft.com/office/officeart/2018/2/layout/IconCircleList"/>
    <dgm:cxn modelId="{5997B0EF-ED5C-4600-B890-A5BCC00F976F}" type="presParOf" srcId="{1981BB31-8445-4F93-9AC8-EF1E8CA79D3A}" destId="{BFAEF6E9-0B70-4CF3-AB2F-7DC770392C22}" srcOrd="1" destOrd="0" presId="urn:microsoft.com/office/officeart/2018/2/layout/IconCircleList"/>
    <dgm:cxn modelId="{B7946B9C-2A0A-470D-A3FA-E429FF52BE76}" type="presParOf" srcId="{1981BB31-8445-4F93-9AC8-EF1E8CA79D3A}" destId="{A4B92935-CE0D-4153-B36D-C6EEA35D725A}" srcOrd="2" destOrd="0" presId="urn:microsoft.com/office/officeart/2018/2/layout/IconCircleList"/>
    <dgm:cxn modelId="{16D14A04-3D78-48BE-8EB6-A7763307E496}" type="presParOf" srcId="{1981BB31-8445-4F93-9AC8-EF1E8CA79D3A}" destId="{C3D1BE08-F83B-4F4E-ADE3-858ABF076EBF}" srcOrd="3" destOrd="0" presId="urn:microsoft.com/office/officeart/2018/2/layout/IconCircleList"/>
    <dgm:cxn modelId="{24360EAB-BF42-4534-AAF7-0BC34135B31D}" type="presParOf" srcId="{76604306-1FE7-467C-92B3-1BCE23AB2E2F}" destId="{FDF69F5A-B1B1-46BB-8191-5C7BAB80A726}" srcOrd="9" destOrd="0" presId="urn:microsoft.com/office/officeart/2018/2/layout/IconCircleList"/>
    <dgm:cxn modelId="{7FCA04CA-4BC5-4D72-AAD9-A786AA46F8CA}" type="presParOf" srcId="{76604306-1FE7-467C-92B3-1BCE23AB2E2F}" destId="{1ED3112C-F6AB-4B95-9C4E-A76D4DA04562}" srcOrd="10" destOrd="0" presId="urn:microsoft.com/office/officeart/2018/2/layout/IconCircleList"/>
    <dgm:cxn modelId="{95F7F801-643E-4C3E-9A6E-7124AB8043AD}" type="presParOf" srcId="{1ED3112C-F6AB-4B95-9C4E-A76D4DA04562}" destId="{47AE8DC8-9964-4A7A-A529-98B3B7FE335C}" srcOrd="0" destOrd="0" presId="urn:microsoft.com/office/officeart/2018/2/layout/IconCircleList"/>
    <dgm:cxn modelId="{9D750540-EB9D-40EC-9B79-5B75D67DC875}" type="presParOf" srcId="{1ED3112C-F6AB-4B95-9C4E-A76D4DA04562}" destId="{5CD67671-32E6-4E7D-84BC-43B68EBA874D}" srcOrd="1" destOrd="0" presId="urn:microsoft.com/office/officeart/2018/2/layout/IconCircleList"/>
    <dgm:cxn modelId="{75F8987B-B5FD-4004-9BAE-93C1D12C3DE9}" type="presParOf" srcId="{1ED3112C-F6AB-4B95-9C4E-A76D4DA04562}" destId="{32DEC185-1135-4589-8E2D-4BAC29AAD068}" srcOrd="2" destOrd="0" presId="urn:microsoft.com/office/officeart/2018/2/layout/IconCircleList"/>
    <dgm:cxn modelId="{372C3F58-DE20-4D67-BD3A-F977D9FF2F26}" type="presParOf" srcId="{1ED3112C-F6AB-4B95-9C4E-A76D4DA04562}" destId="{FD149F9D-30D6-40D3-9196-7A63B355A209}" srcOrd="3" destOrd="0" presId="urn:microsoft.com/office/officeart/2018/2/layout/IconCircleList"/>
    <dgm:cxn modelId="{16B65270-528E-472C-AC26-C86465857622}" type="presParOf" srcId="{76604306-1FE7-467C-92B3-1BCE23AB2E2F}" destId="{E03D5019-6764-4AAF-8C82-096B02E818B5}" srcOrd="11" destOrd="0" presId="urn:microsoft.com/office/officeart/2018/2/layout/IconCircleList"/>
    <dgm:cxn modelId="{F5DB912D-4E94-4A6F-9E30-87595EDF7A9B}" type="presParOf" srcId="{76604306-1FE7-467C-92B3-1BCE23AB2E2F}" destId="{32224B5D-79B7-47D3-ACC6-C0E2BC063F11}" srcOrd="12" destOrd="0" presId="urn:microsoft.com/office/officeart/2018/2/layout/IconCircleList"/>
    <dgm:cxn modelId="{4F0FA4B4-20FF-4D42-97BE-2EDA08870DB5}" type="presParOf" srcId="{32224B5D-79B7-47D3-ACC6-C0E2BC063F11}" destId="{E3F42C52-3201-41ED-94CF-117E6E71EFEB}" srcOrd="0" destOrd="0" presId="urn:microsoft.com/office/officeart/2018/2/layout/IconCircleList"/>
    <dgm:cxn modelId="{AE34A3DE-57C3-4C06-8B06-FC73C4DD8309}" type="presParOf" srcId="{32224B5D-79B7-47D3-ACC6-C0E2BC063F11}" destId="{FDCB729B-577F-40B8-B71A-26634B1B5E6F}" srcOrd="1" destOrd="0" presId="urn:microsoft.com/office/officeart/2018/2/layout/IconCircleList"/>
    <dgm:cxn modelId="{0E537022-9B85-42CC-AE4D-FF6A37B7EF01}" type="presParOf" srcId="{32224B5D-79B7-47D3-ACC6-C0E2BC063F11}" destId="{488745D2-FFE2-4CAD-A839-96FE92BE6EC3}" srcOrd="2" destOrd="0" presId="urn:microsoft.com/office/officeart/2018/2/layout/IconCircleList"/>
    <dgm:cxn modelId="{18F17CEA-9B9D-4E7D-8985-BBCD7C6B251E}" type="presParOf" srcId="{32224B5D-79B7-47D3-ACC6-C0E2BC063F11}" destId="{C5C35D3B-29B5-4D1E-9CF8-18442E76DED9}" srcOrd="3" destOrd="0" presId="urn:microsoft.com/office/officeart/2018/2/layout/IconCircleList"/>
    <dgm:cxn modelId="{3EFEEE50-096A-45EC-B813-9D7AAF161394}" type="presParOf" srcId="{76604306-1FE7-467C-92B3-1BCE23AB2E2F}" destId="{83624277-5025-4E8E-8D1E-C0A2022BE7D1}" srcOrd="13" destOrd="0" presId="urn:microsoft.com/office/officeart/2018/2/layout/IconCircleList"/>
    <dgm:cxn modelId="{FBB60677-6A74-40A7-9F37-0DE92B435FBB}" type="presParOf" srcId="{76604306-1FE7-467C-92B3-1BCE23AB2E2F}" destId="{AD1C3516-3290-495B-B4F4-34B59280D5BB}" srcOrd="14" destOrd="0" presId="urn:microsoft.com/office/officeart/2018/2/layout/IconCircleList"/>
    <dgm:cxn modelId="{85A8C136-4A16-493B-8439-ABA4C8CA6884}" type="presParOf" srcId="{AD1C3516-3290-495B-B4F4-34B59280D5BB}" destId="{C55B29F6-D9B8-4AF1-9BD2-73D09D90D73C}" srcOrd="0" destOrd="0" presId="urn:microsoft.com/office/officeart/2018/2/layout/IconCircleList"/>
    <dgm:cxn modelId="{CDBB986E-1B5C-44D3-B87D-F8E9D24CB013}" type="presParOf" srcId="{AD1C3516-3290-495B-B4F4-34B59280D5BB}" destId="{BD289DEB-70FD-43C1-815F-77E56EF96DC9}" srcOrd="1" destOrd="0" presId="urn:microsoft.com/office/officeart/2018/2/layout/IconCircleList"/>
    <dgm:cxn modelId="{AC6E9A05-C1F2-4292-8931-D061569FA4D3}" type="presParOf" srcId="{AD1C3516-3290-495B-B4F4-34B59280D5BB}" destId="{94A33FD2-25FC-430A-B6CD-49BB3DADF88F}" srcOrd="2" destOrd="0" presId="urn:microsoft.com/office/officeart/2018/2/layout/IconCircleList"/>
    <dgm:cxn modelId="{19CECF7F-73DE-4EA9-BBB2-3B0AC65F5A0D}" type="presParOf" srcId="{AD1C3516-3290-495B-B4F4-34B59280D5BB}" destId="{7BD618F4-14E4-4C12-B998-13C7CCF0CDD3}"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290E69F-7507-4668-B43C-508A7DF2FD49}" type="doc">
      <dgm:prSet loTypeId="urn:microsoft.com/office/officeart/2018/5/layout/IconCircleLabelList" loCatId="icon" qsTypeId="urn:microsoft.com/office/officeart/2005/8/quickstyle/simple1" qsCatId="simple" csTypeId="urn:microsoft.com/office/officeart/2005/8/colors/accent3_2" csCatId="accent3" phldr="1"/>
      <dgm:spPr/>
      <dgm:t>
        <a:bodyPr/>
        <a:lstStyle/>
        <a:p>
          <a:endParaRPr lang="en-US"/>
        </a:p>
      </dgm:t>
    </dgm:pt>
    <dgm:pt modelId="{C1540A05-A2FA-45F9-BCEC-11AF78E24AF6}">
      <dgm:prSet/>
      <dgm:spPr/>
      <dgm:t>
        <a:bodyPr/>
        <a:lstStyle/>
        <a:p>
          <a:pPr>
            <a:defRPr cap="all"/>
          </a:pPr>
          <a:r>
            <a:rPr lang="en-US"/>
            <a:t>Assessments</a:t>
          </a:r>
        </a:p>
      </dgm:t>
    </dgm:pt>
    <dgm:pt modelId="{FE0527F7-4611-4DF7-9194-BBBDDE65C577}" type="parTrans" cxnId="{E22519CE-FA08-4C7F-B767-549B21035835}">
      <dgm:prSet/>
      <dgm:spPr/>
      <dgm:t>
        <a:bodyPr/>
        <a:lstStyle/>
        <a:p>
          <a:endParaRPr lang="en-US"/>
        </a:p>
      </dgm:t>
    </dgm:pt>
    <dgm:pt modelId="{1F51240C-D665-4C3D-8850-B7C8C58F6777}" type="sibTrans" cxnId="{E22519CE-FA08-4C7F-B767-549B21035835}">
      <dgm:prSet/>
      <dgm:spPr/>
      <dgm:t>
        <a:bodyPr/>
        <a:lstStyle/>
        <a:p>
          <a:endParaRPr lang="en-US"/>
        </a:p>
      </dgm:t>
    </dgm:pt>
    <dgm:pt modelId="{44223BA0-D9C1-4EA5-BEB1-0A62F5252311}">
      <dgm:prSet/>
      <dgm:spPr/>
      <dgm:t>
        <a:bodyPr/>
        <a:lstStyle/>
        <a:p>
          <a:pPr>
            <a:defRPr cap="all"/>
          </a:pPr>
          <a:r>
            <a:rPr lang="en-US"/>
            <a:t>Time (stipends/subs)</a:t>
          </a:r>
        </a:p>
      </dgm:t>
    </dgm:pt>
    <dgm:pt modelId="{410C7962-FA94-428E-9C61-6EEB0D79F7D2}" type="parTrans" cxnId="{98DEE10B-F096-4F04-8331-3C6170B0E328}">
      <dgm:prSet/>
      <dgm:spPr/>
      <dgm:t>
        <a:bodyPr/>
        <a:lstStyle/>
        <a:p>
          <a:endParaRPr lang="en-US"/>
        </a:p>
      </dgm:t>
    </dgm:pt>
    <dgm:pt modelId="{78B131BE-65E9-4B3D-91AF-F63F8C28B336}" type="sibTrans" cxnId="{98DEE10B-F096-4F04-8331-3C6170B0E328}">
      <dgm:prSet/>
      <dgm:spPr/>
      <dgm:t>
        <a:bodyPr/>
        <a:lstStyle/>
        <a:p>
          <a:endParaRPr lang="en-US"/>
        </a:p>
      </dgm:t>
    </dgm:pt>
    <dgm:pt modelId="{0F0C31E2-745C-4ACE-AAEA-7C5AD33D627B}" type="pres">
      <dgm:prSet presAssocID="{E290E69F-7507-4668-B43C-508A7DF2FD49}" presName="root" presStyleCnt="0">
        <dgm:presLayoutVars>
          <dgm:dir/>
          <dgm:resizeHandles val="exact"/>
        </dgm:presLayoutVars>
      </dgm:prSet>
      <dgm:spPr/>
    </dgm:pt>
    <dgm:pt modelId="{61FED4B3-D570-47FB-A79E-2F49A7D28E45}" type="pres">
      <dgm:prSet presAssocID="{C1540A05-A2FA-45F9-BCEC-11AF78E24AF6}" presName="compNode" presStyleCnt="0"/>
      <dgm:spPr/>
    </dgm:pt>
    <dgm:pt modelId="{113F7FCC-8958-4BC9-9314-027C2A23E703}" type="pres">
      <dgm:prSet presAssocID="{C1540A05-A2FA-45F9-BCEC-11AF78E24AF6}" presName="iconBgRect" presStyleLbl="bgShp" presStyleIdx="0" presStyleCnt="2"/>
      <dgm:spPr/>
    </dgm:pt>
    <dgm:pt modelId="{0E7F6CCA-D6DE-4C01-B80A-3015FDAF716D}" type="pres">
      <dgm:prSet presAssocID="{C1540A05-A2FA-45F9-BCEC-11AF78E24AF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4F9CD936-AF3B-4E6C-8A00-06159B20D72C}" type="pres">
      <dgm:prSet presAssocID="{C1540A05-A2FA-45F9-BCEC-11AF78E24AF6}" presName="spaceRect" presStyleCnt="0"/>
      <dgm:spPr/>
    </dgm:pt>
    <dgm:pt modelId="{6E33E1E9-656C-42CC-8EDF-2F06D3E57DE6}" type="pres">
      <dgm:prSet presAssocID="{C1540A05-A2FA-45F9-BCEC-11AF78E24AF6}" presName="textRect" presStyleLbl="revTx" presStyleIdx="0" presStyleCnt="2">
        <dgm:presLayoutVars>
          <dgm:chMax val="1"/>
          <dgm:chPref val="1"/>
        </dgm:presLayoutVars>
      </dgm:prSet>
      <dgm:spPr/>
    </dgm:pt>
    <dgm:pt modelId="{C84EAAA7-D10A-4A1E-A2F6-5FF9D18808D2}" type="pres">
      <dgm:prSet presAssocID="{1F51240C-D665-4C3D-8850-B7C8C58F6777}" presName="sibTrans" presStyleCnt="0"/>
      <dgm:spPr/>
    </dgm:pt>
    <dgm:pt modelId="{B30F3AFE-AF1C-400A-B26D-53D4255874C9}" type="pres">
      <dgm:prSet presAssocID="{44223BA0-D9C1-4EA5-BEB1-0A62F5252311}" presName="compNode" presStyleCnt="0"/>
      <dgm:spPr/>
    </dgm:pt>
    <dgm:pt modelId="{CC56A82F-5E6B-42CA-A2A4-096BA7FB825B}" type="pres">
      <dgm:prSet presAssocID="{44223BA0-D9C1-4EA5-BEB1-0A62F5252311}" presName="iconBgRect" presStyleLbl="bgShp" presStyleIdx="1" presStyleCnt="2"/>
      <dgm:spPr/>
    </dgm:pt>
    <dgm:pt modelId="{FE380DC2-8591-467A-8D85-8DEF2E2D0EAF}" type="pres">
      <dgm:prSet presAssocID="{44223BA0-D9C1-4EA5-BEB1-0A62F5252311}"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Hourglass 30% with solid fill"/>
        </a:ext>
      </dgm:extLst>
    </dgm:pt>
    <dgm:pt modelId="{451AA41B-3AE7-487A-B6BE-7F4B6DEA2E9A}" type="pres">
      <dgm:prSet presAssocID="{44223BA0-D9C1-4EA5-BEB1-0A62F5252311}" presName="spaceRect" presStyleCnt="0"/>
      <dgm:spPr/>
    </dgm:pt>
    <dgm:pt modelId="{0042235F-A161-4A21-9F0E-1E13C12AF1C0}" type="pres">
      <dgm:prSet presAssocID="{44223BA0-D9C1-4EA5-BEB1-0A62F5252311}" presName="textRect" presStyleLbl="revTx" presStyleIdx="1" presStyleCnt="2">
        <dgm:presLayoutVars>
          <dgm:chMax val="1"/>
          <dgm:chPref val="1"/>
        </dgm:presLayoutVars>
      </dgm:prSet>
      <dgm:spPr/>
    </dgm:pt>
  </dgm:ptLst>
  <dgm:cxnLst>
    <dgm:cxn modelId="{98DEE10B-F096-4F04-8331-3C6170B0E328}" srcId="{E290E69F-7507-4668-B43C-508A7DF2FD49}" destId="{44223BA0-D9C1-4EA5-BEB1-0A62F5252311}" srcOrd="1" destOrd="0" parTransId="{410C7962-FA94-428E-9C61-6EEB0D79F7D2}" sibTransId="{78B131BE-65E9-4B3D-91AF-F63F8C28B336}"/>
    <dgm:cxn modelId="{00A0356E-F601-4041-B4B8-CE15760784AE}" type="presOf" srcId="{C1540A05-A2FA-45F9-BCEC-11AF78E24AF6}" destId="{6E33E1E9-656C-42CC-8EDF-2F06D3E57DE6}" srcOrd="0" destOrd="0" presId="urn:microsoft.com/office/officeart/2018/5/layout/IconCircleLabelList"/>
    <dgm:cxn modelId="{10EB0E56-7068-4AD0-9FD8-947D088CB5CE}" type="presOf" srcId="{E290E69F-7507-4668-B43C-508A7DF2FD49}" destId="{0F0C31E2-745C-4ACE-AAEA-7C5AD33D627B}" srcOrd="0" destOrd="0" presId="urn:microsoft.com/office/officeart/2018/5/layout/IconCircleLabelList"/>
    <dgm:cxn modelId="{4B522DC2-207F-4642-A2F9-9472CF2B3261}" type="presOf" srcId="{44223BA0-D9C1-4EA5-BEB1-0A62F5252311}" destId="{0042235F-A161-4A21-9F0E-1E13C12AF1C0}" srcOrd="0" destOrd="0" presId="urn:microsoft.com/office/officeart/2018/5/layout/IconCircleLabelList"/>
    <dgm:cxn modelId="{E22519CE-FA08-4C7F-B767-549B21035835}" srcId="{E290E69F-7507-4668-B43C-508A7DF2FD49}" destId="{C1540A05-A2FA-45F9-BCEC-11AF78E24AF6}" srcOrd="0" destOrd="0" parTransId="{FE0527F7-4611-4DF7-9194-BBBDDE65C577}" sibTransId="{1F51240C-D665-4C3D-8850-B7C8C58F6777}"/>
    <dgm:cxn modelId="{2B0B7AEF-6B5E-4F63-86D1-65279EBF1ABA}" type="presParOf" srcId="{0F0C31E2-745C-4ACE-AAEA-7C5AD33D627B}" destId="{61FED4B3-D570-47FB-A79E-2F49A7D28E45}" srcOrd="0" destOrd="0" presId="urn:microsoft.com/office/officeart/2018/5/layout/IconCircleLabelList"/>
    <dgm:cxn modelId="{570834C8-3472-4F11-9B02-7705156459A8}" type="presParOf" srcId="{61FED4B3-D570-47FB-A79E-2F49A7D28E45}" destId="{113F7FCC-8958-4BC9-9314-027C2A23E703}" srcOrd="0" destOrd="0" presId="urn:microsoft.com/office/officeart/2018/5/layout/IconCircleLabelList"/>
    <dgm:cxn modelId="{AC46B32C-76A8-4C0A-9C41-AB9E1E4A80F5}" type="presParOf" srcId="{61FED4B3-D570-47FB-A79E-2F49A7D28E45}" destId="{0E7F6CCA-D6DE-4C01-B80A-3015FDAF716D}" srcOrd="1" destOrd="0" presId="urn:microsoft.com/office/officeart/2018/5/layout/IconCircleLabelList"/>
    <dgm:cxn modelId="{5679262D-4E7B-4220-A8C2-C2190805C6FD}" type="presParOf" srcId="{61FED4B3-D570-47FB-A79E-2F49A7D28E45}" destId="{4F9CD936-AF3B-4E6C-8A00-06159B20D72C}" srcOrd="2" destOrd="0" presId="urn:microsoft.com/office/officeart/2018/5/layout/IconCircleLabelList"/>
    <dgm:cxn modelId="{17591342-6086-4CC6-98E5-7588348D00A9}" type="presParOf" srcId="{61FED4B3-D570-47FB-A79E-2F49A7D28E45}" destId="{6E33E1E9-656C-42CC-8EDF-2F06D3E57DE6}" srcOrd="3" destOrd="0" presId="urn:microsoft.com/office/officeart/2018/5/layout/IconCircleLabelList"/>
    <dgm:cxn modelId="{177C5D73-67DB-4419-A1FE-04ACEBEEBA8A}" type="presParOf" srcId="{0F0C31E2-745C-4ACE-AAEA-7C5AD33D627B}" destId="{C84EAAA7-D10A-4A1E-A2F6-5FF9D18808D2}" srcOrd="1" destOrd="0" presId="urn:microsoft.com/office/officeart/2018/5/layout/IconCircleLabelList"/>
    <dgm:cxn modelId="{8B303D49-2FD4-4CD3-BC8D-E609EB54B68E}" type="presParOf" srcId="{0F0C31E2-745C-4ACE-AAEA-7C5AD33D627B}" destId="{B30F3AFE-AF1C-400A-B26D-53D4255874C9}" srcOrd="2" destOrd="0" presId="urn:microsoft.com/office/officeart/2018/5/layout/IconCircleLabelList"/>
    <dgm:cxn modelId="{D8BC1582-2868-455F-B786-6891811BCC92}" type="presParOf" srcId="{B30F3AFE-AF1C-400A-B26D-53D4255874C9}" destId="{CC56A82F-5E6B-42CA-A2A4-096BA7FB825B}" srcOrd="0" destOrd="0" presId="urn:microsoft.com/office/officeart/2018/5/layout/IconCircleLabelList"/>
    <dgm:cxn modelId="{8990054C-0C94-4A82-9A3A-5755473B21BB}" type="presParOf" srcId="{B30F3AFE-AF1C-400A-B26D-53D4255874C9}" destId="{FE380DC2-8591-467A-8D85-8DEF2E2D0EAF}" srcOrd="1" destOrd="0" presId="urn:microsoft.com/office/officeart/2018/5/layout/IconCircleLabelList"/>
    <dgm:cxn modelId="{74534109-B18C-4173-B3B5-B34EF399B4B5}" type="presParOf" srcId="{B30F3AFE-AF1C-400A-B26D-53D4255874C9}" destId="{451AA41B-3AE7-487A-B6BE-7F4B6DEA2E9A}" srcOrd="2" destOrd="0" presId="urn:microsoft.com/office/officeart/2018/5/layout/IconCircleLabelList"/>
    <dgm:cxn modelId="{C8CE23A0-F52B-41E8-8420-2DFD9A38FC82}" type="presParOf" srcId="{B30F3AFE-AF1C-400A-B26D-53D4255874C9}" destId="{0042235F-A161-4A21-9F0E-1E13C12AF1C0}"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733F794-BBEF-4125-B617-EBB5D273A97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CE1E578-38E1-4F5F-A420-11374B5B3A6E}">
      <dgm:prSet/>
      <dgm:spPr/>
      <dgm:t>
        <a:bodyPr/>
        <a:lstStyle/>
        <a:p>
          <a:r>
            <a:rPr lang="en-US"/>
            <a:t>Assurance form</a:t>
          </a:r>
        </a:p>
      </dgm:t>
    </dgm:pt>
    <dgm:pt modelId="{2DC65B50-F55E-41AE-A293-BFB60E9552B0}" type="parTrans" cxnId="{973FED70-DE45-4A02-9971-B26A1C358480}">
      <dgm:prSet/>
      <dgm:spPr/>
      <dgm:t>
        <a:bodyPr/>
        <a:lstStyle/>
        <a:p>
          <a:endParaRPr lang="en-US"/>
        </a:p>
      </dgm:t>
    </dgm:pt>
    <dgm:pt modelId="{21D891A1-071B-4C4C-A213-AE16899A418B}" type="sibTrans" cxnId="{973FED70-DE45-4A02-9971-B26A1C358480}">
      <dgm:prSet/>
      <dgm:spPr/>
      <dgm:t>
        <a:bodyPr/>
        <a:lstStyle/>
        <a:p>
          <a:endParaRPr lang="en-US"/>
        </a:p>
      </dgm:t>
    </dgm:pt>
    <dgm:pt modelId="{46FD2EB1-118F-47E6-BBD8-CA15FAB2157C}">
      <dgm:prSet/>
      <dgm:spPr/>
      <dgm:t>
        <a:bodyPr/>
        <a:lstStyle/>
        <a:p>
          <a:pPr rtl="0"/>
          <a:r>
            <a:rPr lang="en-US">
              <a:latin typeface="Calibri Light" panose="020F0302020204030204"/>
            </a:rPr>
            <a:t>GEM$ Required Narrative</a:t>
          </a:r>
          <a:endParaRPr lang="en-US"/>
        </a:p>
      </dgm:t>
    </dgm:pt>
    <dgm:pt modelId="{FC916B06-A83F-483C-A61B-6A45A7D89820}" type="parTrans" cxnId="{A532AF64-B040-4C14-9FFF-B5033F2CB7CA}">
      <dgm:prSet/>
      <dgm:spPr/>
      <dgm:t>
        <a:bodyPr/>
        <a:lstStyle/>
        <a:p>
          <a:endParaRPr lang="en-US"/>
        </a:p>
      </dgm:t>
    </dgm:pt>
    <dgm:pt modelId="{7C6C52A1-7C3F-4D2F-8A0E-1B985B426970}" type="sibTrans" cxnId="{A532AF64-B040-4C14-9FFF-B5033F2CB7CA}">
      <dgm:prSet/>
      <dgm:spPr/>
      <dgm:t>
        <a:bodyPr/>
        <a:lstStyle/>
        <a:p>
          <a:endParaRPr lang="en-US"/>
        </a:p>
      </dgm:t>
    </dgm:pt>
    <dgm:pt modelId="{A937AA30-6323-4111-8252-C13A051ED3A2}">
      <dgm:prSet/>
      <dgm:spPr/>
      <dgm:t>
        <a:bodyPr/>
        <a:lstStyle/>
        <a:p>
          <a:r>
            <a:rPr lang="en-US"/>
            <a:t>Three spreadsheets:</a:t>
          </a:r>
        </a:p>
      </dgm:t>
    </dgm:pt>
    <dgm:pt modelId="{AED5760A-FE8C-495D-921F-3D946F373584}" type="parTrans" cxnId="{05A19866-97B8-4B6C-8ADC-838272DA5A5F}">
      <dgm:prSet/>
      <dgm:spPr/>
      <dgm:t>
        <a:bodyPr/>
        <a:lstStyle/>
        <a:p>
          <a:endParaRPr lang="en-US"/>
        </a:p>
      </dgm:t>
    </dgm:pt>
    <dgm:pt modelId="{BF1CE4DF-91E0-4ECA-B80F-37900A737456}" type="sibTrans" cxnId="{05A19866-97B8-4B6C-8ADC-838272DA5A5F}">
      <dgm:prSet/>
      <dgm:spPr/>
      <dgm:t>
        <a:bodyPr/>
        <a:lstStyle/>
        <a:p>
          <a:endParaRPr lang="en-US"/>
        </a:p>
      </dgm:t>
    </dgm:pt>
    <dgm:pt modelId="{09C2D140-7FF0-4268-A21C-BCE9710EEA75}">
      <dgm:prSet/>
      <dgm:spPr/>
      <dgm:t>
        <a:bodyPr/>
        <a:lstStyle/>
        <a:p>
          <a:r>
            <a:rPr lang="en-US"/>
            <a:t>SY2024-25 WL Enrollment &amp; Access reflection</a:t>
          </a:r>
        </a:p>
      </dgm:t>
    </dgm:pt>
    <dgm:pt modelId="{C6BA9248-B260-48B2-88FA-0208E1C546D0}" type="parTrans" cxnId="{DD22AB1F-A881-46E6-9FC2-C0543C348EE9}">
      <dgm:prSet/>
      <dgm:spPr/>
      <dgm:t>
        <a:bodyPr/>
        <a:lstStyle/>
        <a:p>
          <a:endParaRPr lang="en-US"/>
        </a:p>
      </dgm:t>
    </dgm:pt>
    <dgm:pt modelId="{0CABEBB3-9741-4F2A-AD43-8611F78761EA}" type="sibTrans" cxnId="{DD22AB1F-A881-46E6-9FC2-C0543C348EE9}">
      <dgm:prSet/>
      <dgm:spPr/>
      <dgm:t>
        <a:bodyPr/>
        <a:lstStyle/>
        <a:p>
          <a:endParaRPr lang="en-US"/>
        </a:p>
      </dgm:t>
    </dgm:pt>
    <dgm:pt modelId="{2219F606-C99B-4ABC-A0CF-FD726788B5F4}">
      <dgm:prSet/>
      <dgm:spPr/>
      <dgm:t>
        <a:bodyPr/>
        <a:lstStyle/>
        <a:p>
          <a:r>
            <a:rPr lang="en-US"/>
            <a:t>SY2024-25 Assessment reflection</a:t>
          </a:r>
        </a:p>
      </dgm:t>
    </dgm:pt>
    <dgm:pt modelId="{6AE4A5F8-8F9F-4BDF-AE61-E69DF167B756}" type="parTrans" cxnId="{329F5404-875A-465A-91B8-E088460F7475}">
      <dgm:prSet/>
      <dgm:spPr/>
      <dgm:t>
        <a:bodyPr/>
        <a:lstStyle/>
        <a:p>
          <a:endParaRPr lang="en-US"/>
        </a:p>
      </dgm:t>
    </dgm:pt>
    <dgm:pt modelId="{71A6B3E7-7154-4FC5-A85B-5C157141609A}" type="sibTrans" cxnId="{329F5404-875A-465A-91B8-E088460F7475}">
      <dgm:prSet/>
      <dgm:spPr/>
      <dgm:t>
        <a:bodyPr/>
        <a:lstStyle/>
        <a:p>
          <a:endParaRPr lang="en-US"/>
        </a:p>
      </dgm:t>
    </dgm:pt>
    <dgm:pt modelId="{1B860272-1D8E-4B74-A265-7B947CCB2C7B}">
      <dgm:prSet/>
      <dgm:spPr/>
      <dgm:t>
        <a:bodyPr/>
        <a:lstStyle/>
        <a:p>
          <a:r>
            <a:rPr lang="en-US"/>
            <a:t>SY2025-26 Assessment plan</a:t>
          </a:r>
        </a:p>
      </dgm:t>
    </dgm:pt>
    <dgm:pt modelId="{6B928E16-D69E-42EC-87BB-E27C2765AFA6}" type="parTrans" cxnId="{5E2FE18B-C563-4602-B150-07250A64FEAF}">
      <dgm:prSet/>
      <dgm:spPr/>
      <dgm:t>
        <a:bodyPr/>
        <a:lstStyle/>
        <a:p>
          <a:endParaRPr lang="en-US"/>
        </a:p>
      </dgm:t>
    </dgm:pt>
    <dgm:pt modelId="{5E1A5760-3591-409B-87F8-106134DF471C}" type="sibTrans" cxnId="{5E2FE18B-C563-4602-B150-07250A64FEAF}">
      <dgm:prSet/>
      <dgm:spPr/>
      <dgm:t>
        <a:bodyPr/>
        <a:lstStyle/>
        <a:p>
          <a:endParaRPr lang="en-US"/>
        </a:p>
      </dgm:t>
    </dgm:pt>
    <dgm:pt modelId="{23DFE454-81AB-4306-9023-BEAD56E98183}" type="pres">
      <dgm:prSet presAssocID="{9733F794-BBEF-4125-B617-EBB5D273A977}" presName="root" presStyleCnt="0">
        <dgm:presLayoutVars>
          <dgm:dir/>
          <dgm:resizeHandles val="exact"/>
        </dgm:presLayoutVars>
      </dgm:prSet>
      <dgm:spPr/>
    </dgm:pt>
    <dgm:pt modelId="{CDFD7DB3-1E58-49F1-B3D8-4F7BC106D079}" type="pres">
      <dgm:prSet presAssocID="{BCE1E578-38E1-4F5F-A420-11374B5B3A6E}" presName="compNode" presStyleCnt="0"/>
      <dgm:spPr/>
    </dgm:pt>
    <dgm:pt modelId="{7A708959-EA2F-415D-AE6F-0937FBD592A0}" type="pres">
      <dgm:prSet presAssocID="{BCE1E578-38E1-4F5F-A420-11374B5B3A6E}" presName="bgRect" presStyleLbl="bgShp" presStyleIdx="0" presStyleCnt="3"/>
      <dgm:spPr/>
    </dgm:pt>
    <dgm:pt modelId="{C57E9EF9-5159-4526-8AAE-D459D770381A}" type="pres">
      <dgm:prSet presAssocID="{BCE1E578-38E1-4F5F-A420-11374B5B3A6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5498866B-7E3E-4833-82E2-8D80989B769D}" type="pres">
      <dgm:prSet presAssocID="{BCE1E578-38E1-4F5F-A420-11374B5B3A6E}" presName="spaceRect" presStyleCnt="0"/>
      <dgm:spPr/>
    </dgm:pt>
    <dgm:pt modelId="{3EB78A49-E971-4EAC-BFB1-FC5FA7516AF0}" type="pres">
      <dgm:prSet presAssocID="{BCE1E578-38E1-4F5F-A420-11374B5B3A6E}" presName="parTx" presStyleLbl="revTx" presStyleIdx="0" presStyleCnt="4">
        <dgm:presLayoutVars>
          <dgm:chMax val="0"/>
          <dgm:chPref val="0"/>
        </dgm:presLayoutVars>
      </dgm:prSet>
      <dgm:spPr/>
    </dgm:pt>
    <dgm:pt modelId="{CB223323-FC23-4D43-BDD0-69FA6EEA7ED3}" type="pres">
      <dgm:prSet presAssocID="{21D891A1-071B-4C4C-A213-AE16899A418B}" presName="sibTrans" presStyleCnt="0"/>
      <dgm:spPr/>
    </dgm:pt>
    <dgm:pt modelId="{015F31C2-D623-4720-A8F1-8DA9C16BA156}" type="pres">
      <dgm:prSet presAssocID="{46FD2EB1-118F-47E6-BBD8-CA15FAB2157C}" presName="compNode" presStyleCnt="0"/>
      <dgm:spPr/>
    </dgm:pt>
    <dgm:pt modelId="{F24CC5B9-51FA-4C91-8D1C-73F06E1FEFCD}" type="pres">
      <dgm:prSet presAssocID="{46FD2EB1-118F-47E6-BBD8-CA15FAB2157C}" presName="bgRect" presStyleLbl="bgShp" presStyleIdx="1" presStyleCnt="3"/>
      <dgm:spPr/>
    </dgm:pt>
    <dgm:pt modelId="{D4CF339A-AFD3-4422-9858-87CCA00ADBCC}" type="pres">
      <dgm:prSet presAssocID="{46FD2EB1-118F-47E6-BBD8-CA15FAB2157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8FAC71CE-D3E5-4910-A7C4-93AF76E01BF0}" type="pres">
      <dgm:prSet presAssocID="{46FD2EB1-118F-47E6-BBD8-CA15FAB2157C}" presName="spaceRect" presStyleCnt="0"/>
      <dgm:spPr/>
    </dgm:pt>
    <dgm:pt modelId="{D5AE368A-F083-4A05-BAA3-02E94B54E252}" type="pres">
      <dgm:prSet presAssocID="{46FD2EB1-118F-47E6-BBD8-CA15FAB2157C}" presName="parTx" presStyleLbl="revTx" presStyleIdx="1" presStyleCnt="4">
        <dgm:presLayoutVars>
          <dgm:chMax val="0"/>
          <dgm:chPref val="0"/>
        </dgm:presLayoutVars>
      </dgm:prSet>
      <dgm:spPr/>
    </dgm:pt>
    <dgm:pt modelId="{0527DAB1-F698-46A3-B981-0170124C4C07}" type="pres">
      <dgm:prSet presAssocID="{7C6C52A1-7C3F-4D2F-8A0E-1B985B426970}" presName="sibTrans" presStyleCnt="0"/>
      <dgm:spPr/>
    </dgm:pt>
    <dgm:pt modelId="{49825964-C26D-402F-99C2-D8A1F3B17037}" type="pres">
      <dgm:prSet presAssocID="{A937AA30-6323-4111-8252-C13A051ED3A2}" presName="compNode" presStyleCnt="0"/>
      <dgm:spPr/>
    </dgm:pt>
    <dgm:pt modelId="{E88F04B3-8D5E-4196-BDAF-F204CE8B35E2}" type="pres">
      <dgm:prSet presAssocID="{A937AA30-6323-4111-8252-C13A051ED3A2}" presName="bgRect" presStyleLbl="bgShp" presStyleIdx="2" presStyleCnt="3"/>
      <dgm:spPr/>
    </dgm:pt>
    <dgm:pt modelId="{D0FA4522-D4B9-40DC-AB7A-CE6985F6AC8D}" type="pres">
      <dgm:prSet presAssocID="{A937AA30-6323-4111-8252-C13A051ED3A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33EF6A47-3531-4835-8DE1-35E7C78EB944}" type="pres">
      <dgm:prSet presAssocID="{A937AA30-6323-4111-8252-C13A051ED3A2}" presName="spaceRect" presStyleCnt="0"/>
      <dgm:spPr/>
    </dgm:pt>
    <dgm:pt modelId="{42DB7CC5-C29F-41A1-B600-A73B49CFDDEC}" type="pres">
      <dgm:prSet presAssocID="{A937AA30-6323-4111-8252-C13A051ED3A2}" presName="parTx" presStyleLbl="revTx" presStyleIdx="2" presStyleCnt="4">
        <dgm:presLayoutVars>
          <dgm:chMax val="0"/>
          <dgm:chPref val="0"/>
        </dgm:presLayoutVars>
      </dgm:prSet>
      <dgm:spPr/>
    </dgm:pt>
    <dgm:pt modelId="{B350760F-44EC-44A0-95E9-DF937F254F3D}" type="pres">
      <dgm:prSet presAssocID="{A937AA30-6323-4111-8252-C13A051ED3A2}" presName="desTx" presStyleLbl="revTx" presStyleIdx="3" presStyleCnt="4">
        <dgm:presLayoutVars/>
      </dgm:prSet>
      <dgm:spPr/>
    </dgm:pt>
  </dgm:ptLst>
  <dgm:cxnLst>
    <dgm:cxn modelId="{329F5404-875A-465A-91B8-E088460F7475}" srcId="{A937AA30-6323-4111-8252-C13A051ED3A2}" destId="{2219F606-C99B-4ABC-A0CF-FD726788B5F4}" srcOrd="1" destOrd="0" parTransId="{6AE4A5F8-8F9F-4BDF-AE61-E69DF167B756}" sibTransId="{71A6B3E7-7154-4FC5-A85B-5C157141609A}"/>
    <dgm:cxn modelId="{DD22AB1F-A881-46E6-9FC2-C0543C348EE9}" srcId="{A937AA30-6323-4111-8252-C13A051ED3A2}" destId="{09C2D140-7FF0-4268-A21C-BCE9710EEA75}" srcOrd="0" destOrd="0" parTransId="{C6BA9248-B260-48B2-88FA-0208E1C546D0}" sibTransId="{0CABEBB3-9741-4F2A-AD43-8611F78761EA}"/>
    <dgm:cxn modelId="{919DC562-EC49-4D1A-B72F-E35DC59709C9}" type="presOf" srcId="{1B860272-1D8E-4B74-A265-7B947CCB2C7B}" destId="{B350760F-44EC-44A0-95E9-DF937F254F3D}" srcOrd="0" destOrd="2" presId="urn:microsoft.com/office/officeart/2018/2/layout/IconVerticalSolidList"/>
    <dgm:cxn modelId="{A532AF64-B040-4C14-9FFF-B5033F2CB7CA}" srcId="{9733F794-BBEF-4125-B617-EBB5D273A977}" destId="{46FD2EB1-118F-47E6-BBD8-CA15FAB2157C}" srcOrd="1" destOrd="0" parTransId="{FC916B06-A83F-483C-A61B-6A45A7D89820}" sibTransId="{7C6C52A1-7C3F-4D2F-8A0E-1B985B426970}"/>
    <dgm:cxn modelId="{05A19866-97B8-4B6C-8ADC-838272DA5A5F}" srcId="{9733F794-BBEF-4125-B617-EBB5D273A977}" destId="{A937AA30-6323-4111-8252-C13A051ED3A2}" srcOrd="2" destOrd="0" parTransId="{AED5760A-FE8C-495D-921F-3D946F373584}" sibTransId="{BF1CE4DF-91E0-4ECA-B80F-37900A737456}"/>
    <dgm:cxn modelId="{6A02CA69-4D27-4E81-BC03-FB6E18A3DC66}" type="presOf" srcId="{2219F606-C99B-4ABC-A0CF-FD726788B5F4}" destId="{B350760F-44EC-44A0-95E9-DF937F254F3D}" srcOrd="0" destOrd="1" presId="urn:microsoft.com/office/officeart/2018/2/layout/IconVerticalSolidList"/>
    <dgm:cxn modelId="{973FED70-DE45-4A02-9971-B26A1C358480}" srcId="{9733F794-BBEF-4125-B617-EBB5D273A977}" destId="{BCE1E578-38E1-4F5F-A420-11374B5B3A6E}" srcOrd="0" destOrd="0" parTransId="{2DC65B50-F55E-41AE-A293-BFB60E9552B0}" sibTransId="{21D891A1-071B-4C4C-A213-AE16899A418B}"/>
    <dgm:cxn modelId="{D382C07B-F203-41DF-9543-8728C040438C}" type="presOf" srcId="{09C2D140-7FF0-4268-A21C-BCE9710EEA75}" destId="{B350760F-44EC-44A0-95E9-DF937F254F3D}" srcOrd="0" destOrd="0" presId="urn:microsoft.com/office/officeart/2018/2/layout/IconVerticalSolidList"/>
    <dgm:cxn modelId="{5E2FE18B-C563-4602-B150-07250A64FEAF}" srcId="{A937AA30-6323-4111-8252-C13A051ED3A2}" destId="{1B860272-1D8E-4B74-A265-7B947CCB2C7B}" srcOrd="2" destOrd="0" parTransId="{6B928E16-D69E-42EC-87BB-E27C2765AFA6}" sibTransId="{5E1A5760-3591-409B-87F8-106134DF471C}"/>
    <dgm:cxn modelId="{BED8E695-4047-41F8-A4E2-597D524C746B}" type="presOf" srcId="{A937AA30-6323-4111-8252-C13A051ED3A2}" destId="{42DB7CC5-C29F-41A1-B600-A73B49CFDDEC}" srcOrd="0" destOrd="0" presId="urn:microsoft.com/office/officeart/2018/2/layout/IconVerticalSolidList"/>
    <dgm:cxn modelId="{A8F56B9A-A6A0-40BA-A41E-92125F356804}" type="presOf" srcId="{BCE1E578-38E1-4F5F-A420-11374B5B3A6E}" destId="{3EB78A49-E971-4EAC-BFB1-FC5FA7516AF0}" srcOrd="0" destOrd="0" presId="urn:microsoft.com/office/officeart/2018/2/layout/IconVerticalSolidList"/>
    <dgm:cxn modelId="{351702E2-225F-4607-971F-A87222B765B8}" type="presOf" srcId="{46FD2EB1-118F-47E6-BBD8-CA15FAB2157C}" destId="{D5AE368A-F083-4A05-BAA3-02E94B54E252}" srcOrd="0" destOrd="0" presId="urn:microsoft.com/office/officeart/2018/2/layout/IconVerticalSolidList"/>
    <dgm:cxn modelId="{BD43D7F2-5A9B-4CEC-AC69-26DFEE4A3686}" type="presOf" srcId="{9733F794-BBEF-4125-B617-EBB5D273A977}" destId="{23DFE454-81AB-4306-9023-BEAD56E98183}" srcOrd="0" destOrd="0" presId="urn:microsoft.com/office/officeart/2018/2/layout/IconVerticalSolidList"/>
    <dgm:cxn modelId="{95A3DCCD-E3C5-42B5-8027-0D70736BE9C3}" type="presParOf" srcId="{23DFE454-81AB-4306-9023-BEAD56E98183}" destId="{CDFD7DB3-1E58-49F1-B3D8-4F7BC106D079}" srcOrd="0" destOrd="0" presId="urn:microsoft.com/office/officeart/2018/2/layout/IconVerticalSolidList"/>
    <dgm:cxn modelId="{C77D25B9-3D7B-4B8F-930A-A921503EEBF2}" type="presParOf" srcId="{CDFD7DB3-1E58-49F1-B3D8-4F7BC106D079}" destId="{7A708959-EA2F-415D-AE6F-0937FBD592A0}" srcOrd="0" destOrd="0" presId="urn:microsoft.com/office/officeart/2018/2/layout/IconVerticalSolidList"/>
    <dgm:cxn modelId="{3716CFC4-DD46-4482-BFD7-CD284B951F43}" type="presParOf" srcId="{CDFD7DB3-1E58-49F1-B3D8-4F7BC106D079}" destId="{C57E9EF9-5159-4526-8AAE-D459D770381A}" srcOrd="1" destOrd="0" presId="urn:microsoft.com/office/officeart/2018/2/layout/IconVerticalSolidList"/>
    <dgm:cxn modelId="{BB2F089E-BC6A-451D-AA95-3718B7BA0C56}" type="presParOf" srcId="{CDFD7DB3-1E58-49F1-B3D8-4F7BC106D079}" destId="{5498866B-7E3E-4833-82E2-8D80989B769D}" srcOrd="2" destOrd="0" presId="urn:microsoft.com/office/officeart/2018/2/layout/IconVerticalSolidList"/>
    <dgm:cxn modelId="{BC2B38C2-CC58-490D-BFC4-B110D656986F}" type="presParOf" srcId="{CDFD7DB3-1E58-49F1-B3D8-4F7BC106D079}" destId="{3EB78A49-E971-4EAC-BFB1-FC5FA7516AF0}" srcOrd="3" destOrd="0" presId="urn:microsoft.com/office/officeart/2018/2/layout/IconVerticalSolidList"/>
    <dgm:cxn modelId="{FD1E2111-B563-4FF4-9089-613A93004897}" type="presParOf" srcId="{23DFE454-81AB-4306-9023-BEAD56E98183}" destId="{CB223323-FC23-4D43-BDD0-69FA6EEA7ED3}" srcOrd="1" destOrd="0" presId="urn:microsoft.com/office/officeart/2018/2/layout/IconVerticalSolidList"/>
    <dgm:cxn modelId="{2BB2990F-1D8D-4B2F-9818-B61C1B0C008B}" type="presParOf" srcId="{23DFE454-81AB-4306-9023-BEAD56E98183}" destId="{015F31C2-D623-4720-A8F1-8DA9C16BA156}" srcOrd="2" destOrd="0" presId="urn:microsoft.com/office/officeart/2018/2/layout/IconVerticalSolidList"/>
    <dgm:cxn modelId="{BFE9B58E-C141-4F1C-B071-EDE9EA9F5A5F}" type="presParOf" srcId="{015F31C2-D623-4720-A8F1-8DA9C16BA156}" destId="{F24CC5B9-51FA-4C91-8D1C-73F06E1FEFCD}" srcOrd="0" destOrd="0" presId="urn:microsoft.com/office/officeart/2018/2/layout/IconVerticalSolidList"/>
    <dgm:cxn modelId="{2195FCF9-1FDC-4DEB-906C-AE7CBBFD22EA}" type="presParOf" srcId="{015F31C2-D623-4720-A8F1-8DA9C16BA156}" destId="{D4CF339A-AFD3-4422-9858-87CCA00ADBCC}" srcOrd="1" destOrd="0" presId="urn:microsoft.com/office/officeart/2018/2/layout/IconVerticalSolidList"/>
    <dgm:cxn modelId="{B14DC330-FFF4-4839-A600-75E7367B4941}" type="presParOf" srcId="{015F31C2-D623-4720-A8F1-8DA9C16BA156}" destId="{8FAC71CE-D3E5-4910-A7C4-93AF76E01BF0}" srcOrd="2" destOrd="0" presId="urn:microsoft.com/office/officeart/2018/2/layout/IconVerticalSolidList"/>
    <dgm:cxn modelId="{26300701-C243-4B08-B89D-6393C8DFBD90}" type="presParOf" srcId="{015F31C2-D623-4720-A8F1-8DA9C16BA156}" destId="{D5AE368A-F083-4A05-BAA3-02E94B54E252}" srcOrd="3" destOrd="0" presId="urn:microsoft.com/office/officeart/2018/2/layout/IconVerticalSolidList"/>
    <dgm:cxn modelId="{3EE8C3EC-C4FE-4480-84E1-C962FB3313B1}" type="presParOf" srcId="{23DFE454-81AB-4306-9023-BEAD56E98183}" destId="{0527DAB1-F698-46A3-B981-0170124C4C07}" srcOrd="3" destOrd="0" presId="urn:microsoft.com/office/officeart/2018/2/layout/IconVerticalSolidList"/>
    <dgm:cxn modelId="{6E2CAE31-42EA-4F54-AA71-6083B0D76320}" type="presParOf" srcId="{23DFE454-81AB-4306-9023-BEAD56E98183}" destId="{49825964-C26D-402F-99C2-D8A1F3B17037}" srcOrd="4" destOrd="0" presId="urn:microsoft.com/office/officeart/2018/2/layout/IconVerticalSolidList"/>
    <dgm:cxn modelId="{C42D28B3-CB7E-48F9-92EC-08C0B45F732F}" type="presParOf" srcId="{49825964-C26D-402F-99C2-D8A1F3B17037}" destId="{E88F04B3-8D5E-4196-BDAF-F204CE8B35E2}" srcOrd="0" destOrd="0" presId="urn:microsoft.com/office/officeart/2018/2/layout/IconVerticalSolidList"/>
    <dgm:cxn modelId="{840F68AE-6F6D-4FDC-B471-625838BCA35E}" type="presParOf" srcId="{49825964-C26D-402F-99C2-D8A1F3B17037}" destId="{D0FA4522-D4B9-40DC-AB7A-CE6985F6AC8D}" srcOrd="1" destOrd="0" presId="urn:microsoft.com/office/officeart/2018/2/layout/IconVerticalSolidList"/>
    <dgm:cxn modelId="{404E2DF2-C6B7-4DB7-BED1-B86B262EC8F7}" type="presParOf" srcId="{49825964-C26D-402F-99C2-D8A1F3B17037}" destId="{33EF6A47-3531-4835-8DE1-35E7C78EB944}" srcOrd="2" destOrd="0" presId="urn:microsoft.com/office/officeart/2018/2/layout/IconVerticalSolidList"/>
    <dgm:cxn modelId="{3405CF25-A525-4169-977F-11F2ED46ABAB}" type="presParOf" srcId="{49825964-C26D-402F-99C2-D8A1F3B17037}" destId="{42DB7CC5-C29F-41A1-B600-A73B49CFDDEC}" srcOrd="3" destOrd="0" presId="urn:microsoft.com/office/officeart/2018/2/layout/IconVerticalSolidList"/>
    <dgm:cxn modelId="{FF0AF1A1-B0A0-403B-BDA4-51893483118E}" type="presParOf" srcId="{49825964-C26D-402F-99C2-D8A1F3B17037}" destId="{B350760F-44EC-44A0-95E9-DF937F254F3D}"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A39F1E-6105-4F1D-A7D4-E1323CC830A1}">
      <dsp:nvSpPr>
        <dsp:cNvPr id="0" name=""/>
        <dsp:cNvSpPr/>
      </dsp:nvSpPr>
      <dsp:spPr>
        <a:xfrm rot="10800000">
          <a:off x="1410023" y="252995"/>
          <a:ext cx="7175742" cy="1128422"/>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4170" tIns="68580" rIns="128016" bIns="68580" numCol="1" spcCol="1270" anchor="ctr" anchorCtr="0">
          <a:noAutofit/>
        </a:bodyPr>
        <a:lstStyle/>
        <a:p>
          <a:pPr marL="0" lvl="0" indent="0" algn="l" defTabSz="800100">
            <a:lnSpc>
              <a:spcPct val="90000"/>
            </a:lnSpc>
            <a:spcBef>
              <a:spcPct val="0"/>
            </a:spcBef>
            <a:spcAft>
              <a:spcPct val="35000"/>
            </a:spcAft>
            <a:buNone/>
          </a:pPr>
          <a:endParaRPr lang="en-US" sz="1800" kern="1200"/>
        </a:p>
        <a:p>
          <a:pPr marL="0" lvl="0" indent="0" algn="l" defTabSz="800100">
            <a:lnSpc>
              <a:spcPct val="90000"/>
            </a:lnSpc>
            <a:spcBef>
              <a:spcPct val="0"/>
            </a:spcBef>
            <a:spcAft>
              <a:spcPct val="35000"/>
            </a:spcAft>
            <a:buNone/>
          </a:pPr>
          <a:r>
            <a:rPr lang="en-US" sz="1800" b="1" kern="1200">
              <a:solidFill>
                <a:srgbClr val="002060"/>
              </a:solidFill>
            </a:rPr>
            <a:t>Build our collective capacity to meet the needs of specific student groups, with a focus on newcomers, SLIFE, and ELs with disabilities.</a:t>
          </a:r>
        </a:p>
        <a:p>
          <a:pPr marL="0" lvl="0" indent="0" algn="l" defTabSz="800100">
            <a:lnSpc>
              <a:spcPct val="90000"/>
            </a:lnSpc>
            <a:spcBef>
              <a:spcPct val="0"/>
            </a:spcBef>
            <a:spcAft>
              <a:spcPct val="35000"/>
            </a:spcAft>
            <a:buNone/>
          </a:pPr>
          <a:r>
            <a:rPr lang="en-US" sz="1800" kern="1200"/>
            <a:t>	</a:t>
          </a:r>
        </a:p>
      </dsp:txBody>
      <dsp:txXfrm rot="10800000">
        <a:off x="1692128" y="252995"/>
        <a:ext cx="6893637" cy="1128422"/>
      </dsp:txXfrm>
    </dsp:sp>
    <dsp:sp modelId="{E1F5E86E-A063-4788-87B9-D01384F2A3E2}">
      <dsp:nvSpPr>
        <dsp:cNvPr id="0" name=""/>
        <dsp:cNvSpPr/>
      </dsp:nvSpPr>
      <dsp:spPr>
        <a:xfrm>
          <a:off x="784415" y="512"/>
          <a:ext cx="1506149" cy="1506149"/>
        </a:xfrm>
        <a:prstGeom prst="ellipse">
          <a:avLst/>
        </a:prstGeom>
        <a:solidFill>
          <a:schemeClr val="accent4">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BE28E4-1326-45ED-BE18-30F552BF4191}">
      <dsp:nvSpPr>
        <dsp:cNvPr id="0" name=""/>
        <dsp:cNvSpPr/>
      </dsp:nvSpPr>
      <dsp:spPr>
        <a:xfrm rot="10800000">
          <a:off x="1399484" y="2097580"/>
          <a:ext cx="7176213" cy="1223505"/>
        </a:xfrm>
        <a:prstGeom prst="homePlate">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4170" tIns="68580" rIns="128016" bIns="68580" numCol="1" spcCol="1270" anchor="ctr" anchorCtr="0">
          <a:noAutofit/>
        </a:bodyPr>
        <a:lstStyle/>
        <a:p>
          <a:pPr marL="0" lvl="0" indent="0" algn="l" defTabSz="800100" rtl="0">
            <a:lnSpc>
              <a:spcPct val="90000"/>
            </a:lnSpc>
            <a:spcBef>
              <a:spcPct val="0"/>
            </a:spcBef>
            <a:spcAft>
              <a:spcPct val="35000"/>
            </a:spcAft>
            <a:buNone/>
          </a:pPr>
          <a:r>
            <a:rPr lang="en-US" sz="1800" b="1" kern="1200">
              <a:solidFill>
                <a:schemeClr val="tx1"/>
              </a:solidFill>
              <a:latin typeface="Calibri" panose="020F0502020204030204" pitchFamily="34" charset="0"/>
              <a:cs typeface="Calibri" panose="020F0502020204030204" pitchFamily="34" charset="0"/>
            </a:rPr>
            <a:t>Continuously increase the number of students who graduate from high school with the state Seal of Biliteracy by ensuring all students have access to high-quality multilingual programs, including bilingual, heritage language, and world language. </a:t>
          </a:r>
        </a:p>
      </dsp:txBody>
      <dsp:txXfrm rot="10800000">
        <a:off x="1705360" y="2097580"/>
        <a:ext cx="6870337" cy="1223505"/>
      </dsp:txXfrm>
    </dsp:sp>
    <dsp:sp modelId="{360517A9-6685-4459-9240-6491EF39BF92}">
      <dsp:nvSpPr>
        <dsp:cNvPr id="0" name=""/>
        <dsp:cNvSpPr/>
      </dsp:nvSpPr>
      <dsp:spPr>
        <a:xfrm>
          <a:off x="784298" y="1956258"/>
          <a:ext cx="1506149" cy="1506149"/>
        </a:xfrm>
        <a:prstGeom prst="ellipse">
          <a:avLst/>
        </a:prstGeom>
        <a:solidFill>
          <a:schemeClr val="accent4">
            <a:tint val="50000"/>
            <a:hueOff val="5394097"/>
            <a:satOff val="-25103"/>
            <a:lumOff val="-11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2A321A-6BC6-4FAF-96F8-B562CFEA9576}">
      <dsp:nvSpPr>
        <dsp:cNvPr id="0" name=""/>
        <dsp:cNvSpPr/>
      </dsp:nvSpPr>
      <dsp:spPr>
        <a:xfrm rot="10800000">
          <a:off x="1322415" y="4024514"/>
          <a:ext cx="7263350" cy="1277877"/>
        </a:xfrm>
        <a:prstGeom prst="homePlat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4170" tIns="68580" rIns="128016" bIns="68580" numCol="1" spcCol="1270" anchor="ctr" anchorCtr="0">
          <a:noAutofit/>
        </a:bodyPr>
        <a:lstStyle/>
        <a:p>
          <a:pPr marL="0" lvl="0" indent="0" algn="l" defTabSz="800100" rtl="0">
            <a:lnSpc>
              <a:spcPct val="90000"/>
            </a:lnSpc>
            <a:spcBef>
              <a:spcPct val="0"/>
            </a:spcBef>
            <a:spcAft>
              <a:spcPct val="35000"/>
            </a:spcAft>
            <a:buNone/>
          </a:pPr>
          <a:r>
            <a:rPr lang="en-US" sz="1800" b="1" kern="1200">
              <a:solidFill>
                <a:schemeClr val="tx1"/>
              </a:solidFill>
              <a:latin typeface="+mn-lt"/>
            </a:rPr>
            <a:t>Improve outcomes for multilingual learners by increasing access to grade-appropriate, culturally and linguistically sustaining instruction, and leverage compliance monitoring as a tool to support this work.</a:t>
          </a:r>
          <a:endParaRPr lang="en-US" sz="1800" kern="1200">
            <a:solidFill>
              <a:schemeClr val="tx1"/>
            </a:solidFill>
            <a:latin typeface="+mn-lt"/>
          </a:endParaRPr>
        </a:p>
      </dsp:txBody>
      <dsp:txXfrm rot="10800000">
        <a:off x="1641884" y="4024514"/>
        <a:ext cx="6943881" cy="1277877"/>
      </dsp:txXfrm>
    </dsp:sp>
    <dsp:sp modelId="{A73CC62B-135F-467C-9753-A65602AA25CD}">
      <dsp:nvSpPr>
        <dsp:cNvPr id="0" name=""/>
        <dsp:cNvSpPr/>
      </dsp:nvSpPr>
      <dsp:spPr>
        <a:xfrm>
          <a:off x="762513" y="3912005"/>
          <a:ext cx="1506149" cy="1506149"/>
        </a:xfrm>
        <a:prstGeom prst="ellipse">
          <a:avLst/>
        </a:prstGeom>
        <a:solidFill>
          <a:schemeClr val="accent4">
            <a:tint val="50000"/>
            <a:hueOff val="10788194"/>
            <a:satOff val="-50206"/>
            <a:lumOff val="-22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5F9AD-0ABF-493C-839E-40FE4F70B2A5}">
      <dsp:nvSpPr>
        <dsp:cNvPr id="0" name=""/>
        <dsp:cNvSpPr/>
      </dsp:nvSpPr>
      <dsp:spPr>
        <a:xfrm>
          <a:off x="51" y="44957"/>
          <a:ext cx="4913783" cy="5760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Required:</a:t>
          </a:r>
        </a:p>
      </dsp:txBody>
      <dsp:txXfrm>
        <a:off x="51" y="44957"/>
        <a:ext cx="4913783" cy="576000"/>
      </dsp:txXfrm>
    </dsp:sp>
    <dsp:sp modelId="{647D2A4F-E4CD-482C-AE49-EACB4C4EA84F}">
      <dsp:nvSpPr>
        <dsp:cNvPr id="0" name=""/>
        <dsp:cNvSpPr/>
      </dsp:nvSpPr>
      <dsp:spPr>
        <a:xfrm>
          <a:off x="51" y="620957"/>
          <a:ext cx="4913783" cy="3386643"/>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solidFill>
                <a:schemeClr val="tx1"/>
              </a:solidFill>
            </a:rPr>
            <a:t>Public school district or public charter school (or partnership) with a WL program </a:t>
          </a:r>
        </a:p>
        <a:p>
          <a:pPr marL="228600" lvl="1" indent="-228600" algn="l" defTabSz="889000" rtl="0">
            <a:lnSpc>
              <a:spcPct val="90000"/>
            </a:lnSpc>
            <a:spcBef>
              <a:spcPct val="0"/>
            </a:spcBef>
            <a:spcAft>
              <a:spcPct val="15000"/>
            </a:spcAft>
            <a:buChar char="•"/>
          </a:pPr>
          <a:r>
            <a:rPr lang="en-US" sz="2000" kern="1200">
              <a:solidFill>
                <a:schemeClr val="tx1"/>
              </a:solidFill>
            </a:rPr>
            <a:t>Superintendent </a:t>
          </a:r>
          <a:r>
            <a:rPr lang="en-US" sz="2000" kern="1200">
              <a:solidFill>
                <a:schemeClr val="tx1"/>
              </a:solidFill>
              <a:latin typeface="Calibri Light" panose="020F0302020204030204"/>
            </a:rPr>
            <a:t>approval in GEM$</a:t>
          </a:r>
          <a:endParaRPr lang="en-US" sz="2000" kern="1200">
            <a:solidFill>
              <a:schemeClr val="tx1"/>
            </a:solidFill>
          </a:endParaRPr>
        </a:p>
      </dsp:txBody>
      <dsp:txXfrm>
        <a:off x="51" y="620957"/>
        <a:ext cx="4913783" cy="3386643"/>
      </dsp:txXfrm>
    </dsp:sp>
    <dsp:sp modelId="{1A625675-F34B-4A4F-85B3-EAD2A8FDDD00}">
      <dsp:nvSpPr>
        <dsp:cNvPr id="0" name=""/>
        <dsp:cNvSpPr/>
      </dsp:nvSpPr>
      <dsp:spPr>
        <a:xfrm>
          <a:off x="5601764" y="44957"/>
          <a:ext cx="4913783" cy="5760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Prioritized:</a:t>
          </a:r>
        </a:p>
      </dsp:txBody>
      <dsp:txXfrm>
        <a:off x="5601764" y="44957"/>
        <a:ext cx="4913783" cy="576000"/>
      </dsp:txXfrm>
    </dsp:sp>
    <dsp:sp modelId="{AF8E7692-B736-43D7-9A73-DAFB985F6721}">
      <dsp:nvSpPr>
        <dsp:cNvPr id="0" name=""/>
        <dsp:cNvSpPr/>
      </dsp:nvSpPr>
      <dsp:spPr>
        <a:xfrm>
          <a:off x="5601764" y="620957"/>
          <a:ext cx="4913783" cy="3386643"/>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chemeClr val="tx1"/>
              </a:solidFill>
            </a:rPr>
            <a:t>Strategic Transformation Region</a:t>
          </a:r>
        </a:p>
        <a:p>
          <a:pPr marL="228600" lvl="1" indent="-228600" algn="l" defTabSz="889000">
            <a:lnSpc>
              <a:spcPct val="90000"/>
            </a:lnSpc>
            <a:spcBef>
              <a:spcPct val="0"/>
            </a:spcBef>
            <a:spcAft>
              <a:spcPct val="15000"/>
            </a:spcAft>
            <a:buChar char="•"/>
          </a:pPr>
          <a:r>
            <a:rPr lang="en-US" sz="2000" kern="1200">
              <a:solidFill>
                <a:schemeClr val="tx1"/>
              </a:solidFill>
            </a:rPr>
            <a:t>Chronically underperforming status</a:t>
          </a:r>
        </a:p>
        <a:p>
          <a:pPr marL="228600" lvl="1" indent="-228600" algn="l" defTabSz="889000">
            <a:lnSpc>
              <a:spcPct val="90000"/>
            </a:lnSpc>
            <a:spcBef>
              <a:spcPct val="0"/>
            </a:spcBef>
            <a:spcAft>
              <a:spcPct val="15000"/>
            </a:spcAft>
            <a:buChar char="•"/>
          </a:pPr>
          <a:r>
            <a:rPr lang="en-US" sz="2000" kern="1200">
              <a:solidFill>
                <a:schemeClr val="tx1"/>
              </a:solidFill>
            </a:rPr>
            <a:t>High number of ELs</a:t>
          </a:r>
        </a:p>
        <a:p>
          <a:pPr marL="228600" lvl="1" indent="-228600" algn="l" defTabSz="889000">
            <a:lnSpc>
              <a:spcPct val="90000"/>
            </a:lnSpc>
            <a:spcBef>
              <a:spcPct val="0"/>
            </a:spcBef>
            <a:spcAft>
              <a:spcPct val="15000"/>
            </a:spcAft>
            <a:buChar char="•"/>
          </a:pPr>
          <a:r>
            <a:rPr lang="en-US" sz="2000" kern="1200">
              <a:solidFill>
                <a:schemeClr val="tx1"/>
              </a:solidFill>
            </a:rPr>
            <a:t>Past participation in WLAT (SY2024–25)</a:t>
          </a:r>
        </a:p>
        <a:p>
          <a:pPr marL="228600" lvl="1" indent="-228600" algn="l" defTabSz="889000">
            <a:lnSpc>
              <a:spcPct val="90000"/>
            </a:lnSpc>
            <a:spcBef>
              <a:spcPct val="0"/>
            </a:spcBef>
            <a:spcAft>
              <a:spcPct val="15000"/>
            </a:spcAft>
            <a:buChar char="•"/>
          </a:pPr>
          <a:r>
            <a:rPr lang="en-US" sz="2000" kern="1200">
              <a:solidFill>
                <a:schemeClr val="tx1"/>
              </a:solidFill>
            </a:rPr>
            <a:t>Breadth and equity of WL program offerings and assessment practices</a:t>
          </a:r>
        </a:p>
        <a:p>
          <a:pPr marL="228600" lvl="1" indent="-228600" algn="l" defTabSz="889000">
            <a:lnSpc>
              <a:spcPct val="90000"/>
            </a:lnSpc>
            <a:spcBef>
              <a:spcPct val="0"/>
            </a:spcBef>
            <a:spcAft>
              <a:spcPct val="15000"/>
            </a:spcAft>
            <a:buChar char="•"/>
          </a:pPr>
          <a:r>
            <a:rPr lang="en-US" sz="2000" kern="1200">
              <a:solidFill>
                <a:schemeClr val="tx1"/>
              </a:solidFill>
            </a:rPr>
            <a:t>Degree of alignment to the 2021 WL Framework</a:t>
          </a:r>
        </a:p>
        <a:p>
          <a:pPr marL="228600" lvl="1" indent="-228600" algn="l" defTabSz="889000">
            <a:lnSpc>
              <a:spcPct val="90000"/>
            </a:lnSpc>
            <a:spcBef>
              <a:spcPct val="0"/>
            </a:spcBef>
            <a:spcAft>
              <a:spcPct val="15000"/>
            </a:spcAft>
            <a:buChar char="•"/>
          </a:pPr>
          <a:r>
            <a:rPr lang="en-US" sz="2000" kern="1200">
              <a:solidFill>
                <a:schemeClr val="tx1"/>
              </a:solidFill>
            </a:rPr>
            <a:t>Quality of advisory team engagement and reflection</a:t>
          </a:r>
        </a:p>
      </dsp:txBody>
      <dsp:txXfrm>
        <a:off x="5601764" y="620957"/>
        <a:ext cx="4913783" cy="33866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DDC37E-D338-4C63-93BB-0EC1F761DDE0}">
      <dsp:nvSpPr>
        <dsp:cNvPr id="0" name=""/>
        <dsp:cNvSpPr/>
      </dsp:nvSpPr>
      <dsp:spPr>
        <a:xfrm>
          <a:off x="0" y="658540"/>
          <a:ext cx="10515600" cy="121576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72BBB9-B98B-4948-9724-8717381D7EBA}">
      <dsp:nvSpPr>
        <dsp:cNvPr id="0" name=""/>
        <dsp:cNvSpPr/>
      </dsp:nvSpPr>
      <dsp:spPr>
        <a:xfrm>
          <a:off x="367769" y="932088"/>
          <a:ext cx="668672" cy="66867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642E8C-5625-4106-8D61-85BEF1E6244E}">
      <dsp:nvSpPr>
        <dsp:cNvPr id="0" name=""/>
        <dsp:cNvSpPr/>
      </dsp:nvSpPr>
      <dsp:spPr>
        <a:xfrm>
          <a:off x="1404211" y="658540"/>
          <a:ext cx="9111388" cy="1215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669" tIns="128669" rIns="128669" bIns="128669" numCol="1" spcCol="1270" anchor="ctr" anchorCtr="0">
          <a:noAutofit/>
        </a:bodyPr>
        <a:lstStyle/>
        <a:p>
          <a:pPr marL="0" lvl="0" indent="0" algn="l" defTabSz="1111250" rtl="0">
            <a:lnSpc>
              <a:spcPct val="100000"/>
            </a:lnSpc>
            <a:spcBef>
              <a:spcPct val="0"/>
            </a:spcBef>
            <a:spcAft>
              <a:spcPct val="35000"/>
            </a:spcAft>
            <a:buNone/>
          </a:pPr>
          <a:r>
            <a:rPr lang="en-US" sz="2500" kern="1200">
              <a:latin typeface="Calibri"/>
              <a:ea typeface="Calibri"/>
              <a:cs typeface="Calibri"/>
            </a:rPr>
            <a:t>GEM$ Required Narratives</a:t>
          </a:r>
        </a:p>
      </dsp:txBody>
      <dsp:txXfrm>
        <a:off x="1404211" y="658540"/>
        <a:ext cx="9111388" cy="1215767"/>
      </dsp:txXfrm>
    </dsp:sp>
    <dsp:sp modelId="{7A708959-EA2F-415D-AE6F-0937FBD592A0}">
      <dsp:nvSpPr>
        <dsp:cNvPr id="0" name=""/>
        <dsp:cNvSpPr/>
      </dsp:nvSpPr>
      <dsp:spPr>
        <a:xfrm>
          <a:off x="0" y="2178250"/>
          <a:ext cx="10515600" cy="121576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7E9EF9-5159-4526-8AAE-D459D770381A}">
      <dsp:nvSpPr>
        <dsp:cNvPr id="0" name=""/>
        <dsp:cNvSpPr/>
      </dsp:nvSpPr>
      <dsp:spPr>
        <a:xfrm>
          <a:off x="367769" y="2451798"/>
          <a:ext cx="668672" cy="6686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B78A49-E971-4EAC-BFB1-FC5FA7516AF0}">
      <dsp:nvSpPr>
        <dsp:cNvPr id="0" name=""/>
        <dsp:cNvSpPr/>
      </dsp:nvSpPr>
      <dsp:spPr>
        <a:xfrm>
          <a:off x="1404211" y="2178250"/>
          <a:ext cx="9111388" cy="1215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669" tIns="128669" rIns="128669" bIns="128669" numCol="1" spcCol="1270" anchor="ctr" anchorCtr="0">
          <a:noAutofit/>
        </a:bodyPr>
        <a:lstStyle/>
        <a:p>
          <a:pPr marL="0" lvl="0" indent="0" algn="l" defTabSz="1111250" rtl="0">
            <a:lnSpc>
              <a:spcPct val="100000"/>
            </a:lnSpc>
            <a:spcBef>
              <a:spcPct val="0"/>
            </a:spcBef>
            <a:spcAft>
              <a:spcPct val="35000"/>
            </a:spcAft>
            <a:buNone/>
          </a:pPr>
          <a:r>
            <a:rPr lang="en-US" sz="2500" kern="1200">
              <a:latin typeface="Calibri Light" panose="020F0302020204030204"/>
            </a:rPr>
            <a:t>Affidavit of Participation (for Goals 2 and 3)</a:t>
          </a:r>
          <a:endParaRPr lang="en-US" sz="2500" kern="1200"/>
        </a:p>
      </dsp:txBody>
      <dsp:txXfrm>
        <a:off x="1404211" y="2178250"/>
        <a:ext cx="9111388" cy="12157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5F9AD-0ABF-493C-839E-40FE4F70B2A5}">
      <dsp:nvSpPr>
        <dsp:cNvPr id="0" name=""/>
        <dsp:cNvSpPr/>
      </dsp:nvSpPr>
      <dsp:spPr>
        <a:xfrm>
          <a:off x="51" y="9019"/>
          <a:ext cx="4913783" cy="8064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rPr>
            <a:t>Required:</a:t>
          </a:r>
        </a:p>
      </dsp:txBody>
      <dsp:txXfrm>
        <a:off x="51" y="9019"/>
        <a:ext cx="4913783" cy="806400"/>
      </dsp:txXfrm>
    </dsp:sp>
    <dsp:sp modelId="{647D2A4F-E4CD-482C-AE49-EACB4C4EA84F}">
      <dsp:nvSpPr>
        <dsp:cNvPr id="0" name=""/>
        <dsp:cNvSpPr/>
      </dsp:nvSpPr>
      <dsp:spPr>
        <a:xfrm>
          <a:off x="51" y="815419"/>
          <a:ext cx="4913783" cy="3228120"/>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rtl="0">
            <a:lnSpc>
              <a:spcPct val="90000"/>
            </a:lnSpc>
            <a:spcBef>
              <a:spcPct val="0"/>
            </a:spcBef>
            <a:spcAft>
              <a:spcPct val="15000"/>
            </a:spcAft>
            <a:buChar char="•"/>
          </a:pPr>
          <a:r>
            <a:rPr lang="en-US" sz="2800" kern="1200">
              <a:solidFill>
                <a:schemeClr val="tx1"/>
              </a:solidFill>
              <a:latin typeface="Calibri Light" panose="020F0302020204030204"/>
            </a:rPr>
            <a:t>Goal 1: Partnership with IHE</a:t>
          </a:r>
          <a:br>
            <a:rPr lang="en-US" sz="2800" kern="1200">
              <a:solidFill>
                <a:schemeClr val="tx1"/>
              </a:solidFill>
              <a:latin typeface="Calibri Light" panose="020F0302020204030204"/>
            </a:rPr>
          </a:br>
          <a:r>
            <a:rPr lang="en-US" sz="2800" kern="1200">
              <a:solidFill>
                <a:schemeClr val="tx1"/>
              </a:solidFill>
              <a:latin typeface="Calibri Light" panose="020F0302020204030204"/>
            </a:rPr>
            <a:t>Goals 2 and 3: Partnership with IHE, Affidavits of Participation from partner districts</a:t>
          </a:r>
          <a:endParaRPr lang="en-US" sz="2800" kern="1200">
            <a:solidFill>
              <a:schemeClr val="tx1"/>
            </a:solidFill>
          </a:endParaRPr>
        </a:p>
        <a:p>
          <a:pPr marL="285750" lvl="1" indent="-285750" algn="l" defTabSz="1244600" rtl="0">
            <a:lnSpc>
              <a:spcPct val="90000"/>
            </a:lnSpc>
            <a:spcBef>
              <a:spcPct val="0"/>
            </a:spcBef>
            <a:spcAft>
              <a:spcPct val="15000"/>
            </a:spcAft>
            <a:buChar char="•"/>
          </a:pPr>
          <a:r>
            <a:rPr lang="en-US" sz="2800" kern="1200">
              <a:solidFill>
                <a:schemeClr val="tx1"/>
              </a:solidFill>
              <a:latin typeface="Calibri Light" panose="020F0302020204030204"/>
            </a:rPr>
            <a:t>ALL Goals: Superintendent</a:t>
          </a:r>
          <a:r>
            <a:rPr lang="en-US" sz="2800" kern="1200">
              <a:solidFill>
                <a:schemeClr val="tx1"/>
              </a:solidFill>
            </a:rPr>
            <a:t> </a:t>
          </a:r>
          <a:r>
            <a:rPr lang="en-US" sz="2800" kern="1200">
              <a:solidFill>
                <a:schemeClr val="tx1"/>
              </a:solidFill>
              <a:latin typeface="Calibri Light" panose="020F0302020204030204"/>
            </a:rPr>
            <a:t>approval in GEM$</a:t>
          </a:r>
          <a:endParaRPr lang="en-US" sz="2800" kern="1200">
            <a:solidFill>
              <a:schemeClr val="tx1"/>
            </a:solidFill>
          </a:endParaRPr>
        </a:p>
      </dsp:txBody>
      <dsp:txXfrm>
        <a:off x="51" y="815419"/>
        <a:ext cx="4913783" cy="3228120"/>
      </dsp:txXfrm>
    </dsp:sp>
    <dsp:sp modelId="{1A625675-F34B-4A4F-85B3-EAD2A8FDDD00}">
      <dsp:nvSpPr>
        <dsp:cNvPr id="0" name=""/>
        <dsp:cNvSpPr/>
      </dsp:nvSpPr>
      <dsp:spPr>
        <a:xfrm>
          <a:off x="5601764" y="9019"/>
          <a:ext cx="4913783" cy="8064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rPr>
            <a:t>Prioritized:</a:t>
          </a:r>
        </a:p>
      </dsp:txBody>
      <dsp:txXfrm>
        <a:off x="5601764" y="9019"/>
        <a:ext cx="4913783" cy="806400"/>
      </dsp:txXfrm>
    </dsp:sp>
    <dsp:sp modelId="{AF8E7692-B736-43D7-9A73-DAFB985F6721}">
      <dsp:nvSpPr>
        <dsp:cNvPr id="0" name=""/>
        <dsp:cNvSpPr/>
      </dsp:nvSpPr>
      <dsp:spPr>
        <a:xfrm>
          <a:off x="5601764" y="815419"/>
          <a:ext cx="4913783" cy="3228120"/>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b="0" kern="1200">
              <a:solidFill>
                <a:schemeClr val="tx1"/>
              </a:solidFill>
            </a:rPr>
            <a:t>Strategic Transformation Region</a:t>
          </a:r>
        </a:p>
        <a:p>
          <a:pPr marL="285750" lvl="1" indent="-285750" algn="l" defTabSz="1244600" rtl="0">
            <a:lnSpc>
              <a:spcPct val="90000"/>
            </a:lnSpc>
            <a:spcBef>
              <a:spcPct val="0"/>
            </a:spcBef>
            <a:spcAft>
              <a:spcPct val="15000"/>
            </a:spcAft>
            <a:buChar char="•"/>
          </a:pPr>
          <a:r>
            <a:rPr lang="en-US" sz="2800" kern="1200">
              <a:solidFill>
                <a:schemeClr val="tx1"/>
              </a:solidFill>
              <a:latin typeface="Calibri Light" panose="020F0302020204030204"/>
            </a:rPr>
            <a:t>High number of ELs</a:t>
          </a:r>
        </a:p>
        <a:p>
          <a:pPr marL="285750" lvl="1" indent="-285750" algn="l" defTabSz="1244600" rtl="0">
            <a:lnSpc>
              <a:spcPct val="90000"/>
            </a:lnSpc>
            <a:spcBef>
              <a:spcPct val="0"/>
            </a:spcBef>
            <a:spcAft>
              <a:spcPct val="15000"/>
            </a:spcAft>
            <a:buChar char="•"/>
          </a:pPr>
          <a:r>
            <a:rPr lang="en-US" sz="2800" kern="1200">
              <a:solidFill>
                <a:schemeClr val="tx1"/>
              </a:solidFill>
              <a:latin typeface="Calibri Light" panose="020F0302020204030204"/>
            </a:rPr>
            <a:t>Other priorities may differ by Goal, and are outlined in GEM$</a:t>
          </a:r>
          <a:endParaRPr lang="en-US" sz="2800" kern="1200">
            <a:solidFill>
              <a:schemeClr val="tx1"/>
            </a:solidFill>
          </a:endParaRPr>
        </a:p>
      </dsp:txBody>
      <dsp:txXfrm>
        <a:off x="5601764" y="815419"/>
        <a:ext cx="4913783" cy="32281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55A949-6A0D-4E99-8165-EDD359173A78}">
      <dsp:nvSpPr>
        <dsp:cNvPr id="0" name=""/>
        <dsp:cNvSpPr/>
      </dsp:nvSpPr>
      <dsp:spPr>
        <a:xfrm>
          <a:off x="0" y="1040441"/>
          <a:ext cx="3286125" cy="197167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A competitive DESE grant for districts, charter schools, collaboratives, and partnerships</a:t>
          </a:r>
        </a:p>
      </dsp:txBody>
      <dsp:txXfrm>
        <a:off x="0" y="1040441"/>
        <a:ext cx="3286125" cy="1971675"/>
      </dsp:txXfrm>
    </dsp:sp>
    <dsp:sp modelId="{ABD6FCD1-8220-44BF-9DE4-C62C3BC5EC20}">
      <dsp:nvSpPr>
        <dsp:cNvPr id="0" name=""/>
        <dsp:cNvSpPr/>
      </dsp:nvSpPr>
      <dsp:spPr>
        <a:xfrm>
          <a:off x="3614737" y="1040441"/>
          <a:ext cx="3286125" cy="197167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Centers on WL programming with an equity lens</a:t>
          </a:r>
        </a:p>
      </dsp:txBody>
      <dsp:txXfrm>
        <a:off x="3614737" y="1040441"/>
        <a:ext cx="3286125" cy="1971675"/>
      </dsp:txXfrm>
    </dsp:sp>
    <dsp:sp modelId="{AA15FDC2-D970-40D3-A16D-2ED75D9F8C5D}">
      <dsp:nvSpPr>
        <dsp:cNvPr id="0" name=""/>
        <dsp:cNvSpPr/>
      </dsp:nvSpPr>
      <dsp:spPr>
        <a:xfrm>
          <a:off x="7229475" y="1040441"/>
          <a:ext cx="3286125" cy="197167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Supports data-driven, standards-aligned, multilingual programming</a:t>
          </a:r>
        </a:p>
      </dsp:txBody>
      <dsp:txXfrm>
        <a:off x="7229475" y="1040441"/>
        <a:ext cx="3286125" cy="19716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9F66D7-7147-4C5B-8773-545C96143850}">
      <dsp:nvSpPr>
        <dsp:cNvPr id="0" name=""/>
        <dsp:cNvSpPr/>
      </dsp:nvSpPr>
      <dsp:spPr>
        <a:xfrm>
          <a:off x="1212569" y="837824"/>
          <a:ext cx="1300252" cy="130025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5BB3C1-1455-4859-A5D5-BEA15FED7157}">
      <dsp:nvSpPr>
        <dsp:cNvPr id="0" name=""/>
        <dsp:cNvSpPr/>
      </dsp:nvSpPr>
      <dsp:spPr>
        <a:xfrm>
          <a:off x="417971" y="2494734"/>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a:t>Stronger emphasis on diversity, equity, and inclusion</a:t>
          </a:r>
        </a:p>
      </dsp:txBody>
      <dsp:txXfrm>
        <a:off x="417971" y="2494734"/>
        <a:ext cx="2889450" cy="720000"/>
      </dsp:txXfrm>
    </dsp:sp>
    <dsp:sp modelId="{D316C9F4-71F4-4B45-BECD-E53AC24630DD}">
      <dsp:nvSpPr>
        <dsp:cNvPr id="0" name=""/>
        <dsp:cNvSpPr/>
      </dsp:nvSpPr>
      <dsp:spPr>
        <a:xfrm>
          <a:off x="4607673" y="837824"/>
          <a:ext cx="1300252" cy="13002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81280F-5D5A-4299-BBE5-9077DAA94843}">
      <dsp:nvSpPr>
        <dsp:cNvPr id="0" name=""/>
        <dsp:cNvSpPr/>
      </dsp:nvSpPr>
      <dsp:spPr>
        <a:xfrm>
          <a:off x="3813075" y="2494734"/>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a:t>Broader Local WL Advisory Team role</a:t>
          </a:r>
        </a:p>
      </dsp:txBody>
      <dsp:txXfrm>
        <a:off x="3813075" y="2494734"/>
        <a:ext cx="2889450" cy="720000"/>
      </dsp:txXfrm>
    </dsp:sp>
    <dsp:sp modelId="{753E3497-B302-4CDF-A27B-F577EDCDC346}">
      <dsp:nvSpPr>
        <dsp:cNvPr id="0" name=""/>
        <dsp:cNvSpPr/>
      </dsp:nvSpPr>
      <dsp:spPr>
        <a:xfrm>
          <a:off x="8002777" y="837824"/>
          <a:ext cx="1300252" cy="130025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a:scene3d>
          <a:camera prst="orthographicFront">
            <a:rot lat="0" lon="10799999" rev="0"/>
          </a:camera>
          <a:lightRig rig="threePt" dir="t"/>
        </a:scene3d>
      </dsp:spPr>
      <dsp:style>
        <a:lnRef idx="2">
          <a:scrgbClr r="0" g="0" b="0"/>
        </a:lnRef>
        <a:fillRef idx="1">
          <a:scrgbClr r="0" g="0" b="0"/>
        </a:fillRef>
        <a:effectRef idx="0">
          <a:scrgbClr r="0" g="0" b="0"/>
        </a:effectRef>
        <a:fontRef idx="minor">
          <a:schemeClr val="lt1"/>
        </a:fontRef>
      </dsp:style>
    </dsp:sp>
    <dsp:sp modelId="{FDFE920E-3D1F-43A3-876E-F18B8F936055}">
      <dsp:nvSpPr>
        <dsp:cNvPr id="0" name=""/>
        <dsp:cNvSpPr/>
      </dsp:nvSpPr>
      <dsp:spPr>
        <a:xfrm>
          <a:off x="7208178" y="2494734"/>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a:t>Structured, sustainable support for local data analysis</a:t>
          </a:r>
        </a:p>
      </dsp:txBody>
      <dsp:txXfrm>
        <a:off x="7208178" y="2494734"/>
        <a:ext cx="288945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2CE2B0-EB18-4A28-BCC2-A97D654175B8}">
      <dsp:nvSpPr>
        <dsp:cNvPr id="0" name=""/>
        <dsp:cNvSpPr/>
      </dsp:nvSpPr>
      <dsp:spPr>
        <a:xfrm>
          <a:off x="788669" y="0"/>
          <a:ext cx="8938260" cy="405255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B296F4-8B7F-4D19-85F0-BAF677B2059D}">
      <dsp:nvSpPr>
        <dsp:cNvPr id="0" name=""/>
        <dsp:cNvSpPr/>
      </dsp:nvSpPr>
      <dsp:spPr>
        <a:xfrm>
          <a:off x="11296" y="1215767"/>
          <a:ext cx="3384708" cy="162102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Administer WL assessments</a:t>
          </a:r>
        </a:p>
      </dsp:txBody>
      <dsp:txXfrm>
        <a:off x="90428" y="1294899"/>
        <a:ext cx="3226444" cy="1462759"/>
      </dsp:txXfrm>
    </dsp:sp>
    <dsp:sp modelId="{3D10224A-BADE-4548-85C7-C5F35B89A7CC}">
      <dsp:nvSpPr>
        <dsp:cNvPr id="0" name=""/>
        <dsp:cNvSpPr/>
      </dsp:nvSpPr>
      <dsp:spPr>
        <a:xfrm>
          <a:off x="3565445" y="1215767"/>
          <a:ext cx="3384708" cy="162102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Convene Local WL Advisory Team</a:t>
          </a:r>
        </a:p>
      </dsp:txBody>
      <dsp:txXfrm>
        <a:off x="3644577" y="1294899"/>
        <a:ext cx="3226444" cy="1462759"/>
      </dsp:txXfrm>
    </dsp:sp>
    <dsp:sp modelId="{55506DF7-B2DE-484C-9E66-FEB390D120F4}">
      <dsp:nvSpPr>
        <dsp:cNvPr id="0" name=""/>
        <dsp:cNvSpPr/>
      </dsp:nvSpPr>
      <dsp:spPr>
        <a:xfrm>
          <a:off x="7119595" y="1215767"/>
          <a:ext cx="3384708" cy="162102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Share Insights with DESE WLAT</a:t>
          </a:r>
        </a:p>
      </dsp:txBody>
      <dsp:txXfrm>
        <a:off x="7198727" y="1294899"/>
        <a:ext cx="3226444" cy="14627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417BFD-C3A4-447B-B60C-48A31583FDB8}">
      <dsp:nvSpPr>
        <dsp:cNvPr id="0" name=""/>
        <dsp:cNvSpPr/>
      </dsp:nvSpPr>
      <dsp:spPr>
        <a:xfrm>
          <a:off x="504309" y="101142"/>
          <a:ext cx="824134" cy="824134"/>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4059E8-FBBF-44C3-B081-87062BBB0803}">
      <dsp:nvSpPr>
        <dsp:cNvPr id="0" name=""/>
        <dsp:cNvSpPr/>
      </dsp:nvSpPr>
      <dsp:spPr>
        <a:xfrm>
          <a:off x="677378" y="274210"/>
          <a:ext cx="477998" cy="4779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5111B9-4CB1-4C2A-8B29-3CD87876013F}">
      <dsp:nvSpPr>
        <dsp:cNvPr id="0" name=""/>
        <dsp:cNvSpPr/>
      </dsp:nvSpPr>
      <dsp:spPr>
        <a:xfrm>
          <a:off x="1505044" y="101142"/>
          <a:ext cx="1942602" cy="824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a:t>Implement assessments</a:t>
          </a:r>
        </a:p>
      </dsp:txBody>
      <dsp:txXfrm>
        <a:off x="1505044" y="101142"/>
        <a:ext cx="1942602" cy="824134"/>
      </dsp:txXfrm>
    </dsp:sp>
    <dsp:sp modelId="{4E1D0C13-9D4D-4CAE-8A9A-DDFC75977A40}">
      <dsp:nvSpPr>
        <dsp:cNvPr id="0" name=""/>
        <dsp:cNvSpPr/>
      </dsp:nvSpPr>
      <dsp:spPr>
        <a:xfrm>
          <a:off x="3786131" y="101142"/>
          <a:ext cx="824134" cy="824134"/>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987E38-84EC-47E8-80CF-CFDB66185410}">
      <dsp:nvSpPr>
        <dsp:cNvPr id="0" name=""/>
        <dsp:cNvSpPr/>
      </dsp:nvSpPr>
      <dsp:spPr>
        <a:xfrm>
          <a:off x="3959199" y="274210"/>
          <a:ext cx="477998" cy="4779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3A8A55-7DB6-4CAE-9CF6-38F0478866BD}">
      <dsp:nvSpPr>
        <dsp:cNvPr id="0" name=""/>
        <dsp:cNvSpPr/>
      </dsp:nvSpPr>
      <dsp:spPr>
        <a:xfrm>
          <a:off x="4786866" y="101142"/>
          <a:ext cx="1942602" cy="824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a:t>Convene local WLAT</a:t>
          </a:r>
        </a:p>
      </dsp:txBody>
      <dsp:txXfrm>
        <a:off x="4786866" y="101142"/>
        <a:ext cx="1942602" cy="824134"/>
      </dsp:txXfrm>
    </dsp:sp>
    <dsp:sp modelId="{C11E10A6-F55E-4F77-BCD2-43AC3A6229BD}">
      <dsp:nvSpPr>
        <dsp:cNvPr id="0" name=""/>
        <dsp:cNvSpPr/>
      </dsp:nvSpPr>
      <dsp:spPr>
        <a:xfrm>
          <a:off x="7067952" y="101142"/>
          <a:ext cx="824134" cy="824134"/>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0168EB-B56B-4C7F-8290-EE83C33A26AA}">
      <dsp:nvSpPr>
        <dsp:cNvPr id="0" name=""/>
        <dsp:cNvSpPr/>
      </dsp:nvSpPr>
      <dsp:spPr>
        <a:xfrm>
          <a:off x="7241020" y="274210"/>
          <a:ext cx="477998" cy="4779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194DC3-851D-4010-A95D-0685AE6D17A6}">
      <dsp:nvSpPr>
        <dsp:cNvPr id="0" name=""/>
        <dsp:cNvSpPr/>
      </dsp:nvSpPr>
      <dsp:spPr>
        <a:xfrm>
          <a:off x="8068687" y="101142"/>
          <a:ext cx="1942602" cy="824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a:t>Analyze data</a:t>
          </a:r>
        </a:p>
      </dsp:txBody>
      <dsp:txXfrm>
        <a:off x="8068687" y="101142"/>
        <a:ext cx="1942602" cy="824134"/>
      </dsp:txXfrm>
    </dsp:sp>
    <dsp:sp modelId="{5677231B-536B-4547-B413-B5EB03167883}">
      <dsp:nvSpPr>
        <dsp:cNvPr id="0" name=""/>
        <dsp:cNvSpPr/>
      </dsp:nvSpPr>
      <dsp:spPr>
        <a:xfrm>
          <a:off x="504309" y="1614212"/>
          <a:ext cx="824134" cy="824134"/>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51BF70-57A6-412B-89D9-4F9010085643}">
      <dsp:nvSpPr>
        <dsp:cNvPr id="0" name=""/>
        <dsp:cNvSpPr/>
      </dsp:nvSpPr>
      <dsp:spPr>
        <a:xfrm>
          <a:off x="677378" y="1787280"/>
          <a:ext cx="477998" cy="4779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39BCFC-01C3-469D-BD12-F7D4CE7EAE7A}">
      <dsp:nvSpPr>
        <dsp:cNvPr id="0" name=""/>
        <dsp:cNvSpPr/>
      </dsp:nvSpPr>
      <dsp:spPr>
        <a:xfrm>
          <a:off x="1505044" y="1614212"/>
          <a:ext cx="1942602" cy="824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a:t>Engage in state WLAT</a:t>
          </a:r>
        </a:p>
      </dsp:txBody>
      <dsp:txXfrm>
        <a:off x="1505044" y="1614212"/>
        <a:ext cx="1942602" cy="824134"/>
      </dsp:txXfrm>
    </dsp:sp>
    <dsp:sp modelId="{6FA6CE6C-187E-4CC2-914F-2590E3B74B93}">
      <dsp:nvSpPr>
        <dsp:cNvPr id="0" name=""/>
        <dsp:cNvSpPr/>
      </dsp:nvSpPr>
      <dsp:spPr>
        <a:xfrm>
          <a:off x="3786131" y="1614212"/>
          <a:ext cx="824134" cy="824134"/>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AEF6E9-0B70-4CF3-AB2F-7DC770392C22}">
      <dsp:nvSpPr>
        <dsp:cNvPr id="0" name=""/>
        <dsp:cNvSpPr/>
      </dsp:nvSpPr>
      <dsp:spPr>
        <a:xfrm>
          <a:off x="3959199" y="1787280"/>
          <a:ext cx="477998" cy="47799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D1BE08-F83B-4F4E-ADE3-858ABF076EBF}">
      <dsp:nvSpPr>
        <dsp:cNvPr id="0" name=""/>
        <dsp:cNvSpPr/>
      </dsp:nvSpPr>
      <dsp:spPr>
        <a:xfrm>
          <a:off x="4786866" y="1614212"/>
          <a:ext cx="1942602" cy="824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a:t>Align to 2021 Framework</a:t>
          </a:r>
        </a:p>
      </dsp:txBody>
      <dsp:txXfrm>
        <a:off x="4786866" y="1614212"/>
        <a:ext cx="1942602" cy="824134"/>
      </dsp:txXfrm>
    </dsp:sp>
    <dsp:sp modelId="{47AE8DC8-9964-4A7A-A529-98B3B7FE335C}">
      <dsp:nvSpPr>
        <dsp:cNvPr id="0" name=""/>
        <dsp:cNvSpPr/>
      </dsp:nvSpPr>
      <dsp:spPr>
        <a:xfrm>
          <a:off x="7067952" y="1614212"/>
          <a:ext cx="824134" cy="824134"/>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D67671-32E6-4E7D-84BC-43B68EBA874D}">
      <dsp:nvSpPr>
        <dsp:cNvPr id="0" name=""/>
        <dsp:cNvSpPr/>
      </dsp:nvSpPr>
      <dsp:spPr>
        <a:xfrm>
          <a:off x="7241020" y="1787280"/>
          <a:ext cx="477998" cy="47799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149F9D-30D6-40D3-9196-7A63B355A209}">
      <dsp:nvSpPr>
        <dsp:cNvPr id="0" name=""/>
        <dsp:cNvSpPr/>
      </dsp:nvSpPr>
      <dsp:spPr>
        <a:xfrm>
          <a:off x="8068687" y="1614212"/>
          <a:ext cx="1942602" cy="824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a:t>Attend Proficiency Academy</a:t>
          </a:r>
        </a:p>
      </dsp:txBody>
      <dsp:txXfrm>
        <a:off x="8068687" y="1614212"/>
        <a:ext cx="1942602" cy="824134"/>
      </dsp:txXfrm>
    </dsp:sp>
    <dsp:sp modelId="{E3F42C52-3201-41ED-94CF-117E6E71EFEB}">
      <dsp:nvSpPr>
        <dsp:cNvPr id="0" name=""/>
        <dsp:cNvSpPr/>
      </dsp:nvSpPr>
      <dsp:spPr>
        <a:xfrm>
          <a:off x="504309" y="3127281"/>
          <a:ext cx="824134" cy="824134"/>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CB729B-577F-40B8-B71A-26634B1B5E6F}">
      <dsp:nvSpPr>
        <dsp:cNvPr id="0" name=""/>
        <dsp:cNvSpPr/>
      </dsp:nvSpPr>
      <dsp:spPr>
        <a:xfrm>
          <a:off x="677378" y="3300350"/>
          <a:ext cx="477998" cy="477998"/>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C35D3B-29B5-4D1E-9CF8-18442E76DED9}">
      <dsp:nvSpPr>
        <dsp:cNvPr id="0" name=""/>
        <dsp:cNvSpPr/>
      </dsp:nvSpPr>
      <dsp:spPr>
        <a:xfrm>
          <a:off x="1505044" y="3127281"/>
          <a:ext cx="1942602" cy="824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a:t>Present at OLA Network</a:t>
          </a:r>
        </a:p>
      </dsp:txBody>
      <dsp:txXfrm>
        <a:off x="1505044" y="3127281"/>
        <a:ext cx="1942602" cy="824134"/>
      </dsp:txXfrm>
    </dsp:sp>
    <dsp:sp modelId="{C55B29F6-D9B8-4AF1-9BD2-73D09D90D73C}">
      <dsp:nvSpPr>
        <dsp:cNvPr id="0" name=""/>
        <dsp:cNvSpPr/>
      </dsp:nvSpPr>
      <dsp:spPr>
        <a:xfrm>
          <a:off x="3786131" y="3127281"/>
          <a:ext cx="824134" cy="824134"/>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289DEB-70FD-43C1-815F-77E56EF96DC9}">
      <dsp:nvSpPr>
        <dsp:cNvPr id="0" name=""/>
        <dsp:cNvSpPr/>
      </dsp:nvSpPr>
      <dsp:spPr>
        <a:xfrm>
          <a:off x="3959199" y="3300350"/>
          <a:ext cx="477998" cy="477998"/>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D618F4-14E4-4C12-B998-13C7CCF0CDD3}">
      <dsp:nvSpPr>
        <dsp:cNvPr id="0" name=""/>
        <dsp:cNvSpPr/>
      </dsp:nvSpPr>
      <dsp:spPr>
        <a:xfrm>
          <a:off x="4786866" y="3127281"/>
          <a:ext cx="1942602" cy="824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a:t>Allow observations</a:t>
          </a:r>
        </a:p>
      </dsp:txBody>
      <dsp:txXfrm>
        <a:off x="4786866" y="3127281"/>
        <a:ext cx="1942602" cy="82413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3F7FCC-8958-4BC9-9314-027C2A23E703}">
      <dsp:nvSpPr>
        <dsp:cNvPr id="0" name=""/>
        <dsp:cNvSpPr/>
      </dsp:nvSpPr>
      <dsp:spPr>
        <a:xfrm>
          <a:off x="2044800" y="226279"/>
          <a:ext cx="2196000" cy="219600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7F6CCA-D6DE-4C01-B80A-3015FDAF716D}">
      <dsp:nvSpPr>
        <dsp:cNvPr id="0" name=""/>
        <dsp:cNvSpPr/>
      </dsp:nvSpPr>
      <dsp:spPr>
        <a:xfrm>
          <a:off x="2512800" y="694279"/>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33E1E9-656C-42CC-8EDF-2F06D3E57DE6}">
      <dsp:nvSpPr>
        <dsp:cNvPr id="0" name=""/>
        <dsp:cNvSpPr/>
      </dsp:nvSpPr>
      <dsp:spPr>
        <a:xfrm>
          <a:off x="1342800" y="310627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90000"/>
            </a:lnSpc>
            <a:spcBef>
              <a:spcPct val="0"/>
            </a:spcBef>
            <a:spcAft>
              <a:spcPct val="35000"/>
            </a:spcAft>
            <a:buNone/>
            <a:defRPr cap="all"/>
          </a:pPr>
          <a:r>
            <a:rPr lang="en-US" sz="3000" kern="1200"/>
            <a:t>Assessments</a:t>
          </a:r>
        </a:p>
      </dsp:txBody>
      <dsp:txXfrm>
        <a:off x="1342800" y="3106279"/>
        <a:ext cx="3600000" cy="720000"/>
      </dsp:txXfrm>
    </dsp:sp>
    <dsp:sp modelId="{CC56A82F-5E6B-42CA-A2A4-096BA7FB825B}">
      <dsp:nvSpPr>
        <dsp:cNvPr id="0" name=""/>
        <dsp:cNvSpPr/>
      </dsp:nvSpPr>
      <dsp:spPr>
        <a:xfrm>
          <a:off x="6274800" y="226279"/>
          <a:ext cx="2196000" cy="219600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380DC2-8591-467A-8D85-8DEF2E2D0EAF}">
      <dsp:nvSpPr>
        <dsp:cNvPr id="0" name=""/>
        <dsp:cNvSpPr/>
      </dsp:nvSpPr>
      <dsp:spPr>
        <a:xfrm>
          <a:off x="6742800" y="694279"/>
          <a:ext cx="1260000" cy="1260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42235F-A161-4A21-9F0E-1E13C12AF1C0}">
      <dsp:nvSpPr>
        <dsp:cNvPr id="0" name=""/>
        <dsp:cNvSpPr/>
      </dsp:nvSpPr>
      <dsp:spPr>
        <a:xfrm>
          <a:off x="5572800" y="310627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90000"/>
            </a:lnSpc>
            <a:spcBef>
              <a:spcPct val="0"/>
            </a:spcBef>
            <a:spcAft>
              <a:spcPct val="35000"/>
            </a:spcAft>
            <a:buNone/>
            <a:defRPr cap="all"/>
          </a:pPr>
          <a:r>
            <a:rPr lang="en-US" sz="3000" kern="1200"/>
            <a:t>Time (stipends/subs)</a:t>
          </a:r>
        </a:p>
      </dsp:txBody>
      <dsp:txXfrm>
        <a:off x="5572800" y="3106279"/>
        <a:ext cx="3600000" cy="720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708959-EA2F-415D-AE6F-0937FBD592A0}">
      <dsp:nvSpPr>
        <dsp:cNvPr id="0" name=""/>
        <dsp:cNvSpPr/>
      </dsp:nvSpPr>
      <dsp:spPr>
        <a:xfrm>
          <a:off x="0" y="494"/>
          <a:ext cx="10515600" cy="115759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7E9EF9-5159-4526-8AAE-D459D770381A}">
      <dsp:nvSpPr>
        <dsp:cNvPr id="0" name=""/>
        <dsp:cNvSpPr/>
      </dsp:nvSpPr>
      <dsp:spPr>
        <a:xfrm>
          <a:off x="350171" y="260952"/>
          <a:ext cx="636675" cy="6366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B78A49-E971-4EAC-BFB1-FC5FA7516AF0}">
      <dsp:nvSpPr>
        <dsp:cNvPr id="0" name=""/>
        <dsp:cNvSpPr/>
      </dsp:nvSpPr>
      <dsp:spPr>
        <a:xfrm>
          <a:off x="1337017" y="494"/>
          <a:ext cx="9178582" cy="1157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12" tIns="122512" rIns="122512" bIns="122512" numCol="1" spcCol="1270" anchor="ctr" anchorCtr="0">
          <a:noAutofit/>
        </a:bodyPr>
        <a:lstStyle/>
        <a:p>
          <a:pPr marL="0" lvl="0" indent="0" algn="l" defTabSz="1111250">
            <a:lnSpc>
              <a:spcPct val="90000"/>
            </a:lnSpc>
            <a:spcBef>
              <a:spcPct val="0"/>
            </a:spcBef>
            <a:spcAft>
              <a:spcPct val="35000"/>
            </a:spcAft>
            <a:buNone/>
          </a:pPr>
          <a:r>
            <a:rPr lang="en-US" sz="2500" kern="1200"/>
            <a:t>Assurance form</a:t>
          </a:r>
        </a:p>
      </dsp:txBody>
      <dsp:txXfrm>
        <a:off x="1337017" y="494"/>
        <a:ext cx="9178582" cy="1157591"/>
      </dsp:txXfrm>
    </dsp:sp>
    <dsp:sp modelId="{F24CC5B9-51FA-4C91-8D1C-73F06E1FEFCD}">
      <dsp:nvSpPr>
        <dsp:cNvPr id="0" name=""/>
        <dsp:cNvSpPr/>
      </dsp:nvSpPr>
      <dsp:spPr>
        <a:xfrm>
          <a:off x="0" y="1447483"/>
          <a:ext cx="10515600" cy="115759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CF339A-AFD3-4422-9858-87CCA00ADBCC}">
      <dsp:nvSpPr>
        <dsp:cNvPr id="0" name=""/>
        <dsp:cNvSpPr/>
      </dsp:nvSpPr>
      <dsp:spPr>
        <a:xfrm>
          <a:off x="350171" y="1707941"/>
          <a:ext cx="636675" cy="6366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AE368A-F083-4A05-BAA3-02E94B54E252}">
      <dsp:nvSpPr>
        <dsp:cNvPr id="0" name=""/>
        <dsp:cNvSpPr/>
      </dsp:nvSpPr>
      <dsp:spPr>
        <a:xfrm>
          <a:off x="1337017" y="1447483"/>
          <a:ext cx="9178582" cy="1157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12" tIns="122512" rIns="122512" bIns="122512" numCol="1" spcCol="1270" anchor="ctr" anchorCtr="0">
          <a:noAutofit/>
        </a:bodyPr>
        <a:lstStyle/>
        <a:p>
          <a:pPr marL="0" lvl="0" indent="0" algn="l" defTabSz="1111250" rtl="0">
            <a:lnSpc>
              <a:spcPct val="90000"/>
            </a:lnSpc>
            <a:spcBef>
              <a:spcPct val="0"/>
            </a:spcBef>
            <a:spcAft>
              <a:spcPct val="35000"/>
            </a:spcAft>
            <a:buNone/>
          </a:pPr>
          <a:r>
            <a:rPr lang="en-US" sz="2500" kern="1200">
              <a:latin typeface="Calibri Light" panose="020F0302020204030204"/>
            </a:rPr>
            <a:t>GEM$ Required Narrative</a:t>
          </a:r>
          <a:endParaRPr lang="en-US" sz="2500" kern="1200"/>
        </a:p>
      </dsp:txBody>
      <dsp:txXfrm>
        <a:off x="1337017" y="1447483"/>
        <a:ext cx="9178582" cy="1157591"/>
      </dsp:txXfrm>
    </dsp:sp>
    <dsp:sp modelId="{E88F04B3-8D5E-4196-BDAF-F204CE8B35E2}">
      <dsp:nvSpPr>
        <dsp:cNvPr id="0" name=""/>
        <dsp:cNvSpPr/>
      </dsp:nvSpPr>
      <dsp:spPr>
        <a:xfrm>
          <a:off x="0" y="2894472"/>
          <a:ext cx="10515600" cy="115759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FA4522-D4B9-40DC-AB7A-CE6985F6AC8D}">
      <dsp:nvSpPr>
        <dsp:cNvPr id="0" name=""/>
        <dsp:cNvSpPr/>
      </dsp:nvSpPr>
      <dsp:spPr>
        <a:xfrm>
          <a:off x="350171" y="3154931"/>
          <a:ext cx="636675" cy="6366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DB7CC5-C29F-41A1-B600-A73B49CFDDEC}">
      <dsp:nvSpPr>
        <dsp:cNvPr id="0" name=""/>
        <dsp:cNvSpPr/>
      </dsp:nvSpPr>
      <dsp:spPr>
        <a:xfrm>
          <a:off x="1337017" y="2894472"/>
          <a:ext cx="4732020" cy="1157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12" tIns="122512" rIns="122512" bIns="122512" numCol="1" spcCol="1270" anchor="ctr" anchorCtr="0">
          <a:noAutofit/>
        </a:bodyPr>
        <a:lstStyle/>
        <a:p>
          <a:pPr marL="0" lvl="0" indent="0" algn="l" defTabSz="1111250">
            <a:lnSpc>
              <a:spcPct val="90000"/>
            </a:lnSpc>
            <a:spcBef>
              <a:spcPct val="0"/>
            </a:spcBef>
            <a:spcAft>
              <a:spcPct val="35000"/>
            </a:spcAft>
            <a:buNone/>
          </a:pPr>
          <a:r>
            <a:rPr lang="en-US" sz="2500" kern="1200"/>
            <a:t>Three spreadsheets:</a:t>
          </a:r>
        </a:p>
      </dsp:txBody>
      <dsp:txXfrm>
        <a:off x="1337017" y="2894472"/>
        <a:ext cx="4732020" cy="1157591"/>
      </dsp:txXfrm>
    </dsp:sp>
    <dsp:sp modelId="{B350760F-44EC-44A0-95E9-DF937F254F3D}">
      <dsp:nvSpPr>
        <dsp:cNvPr id="0" name=""/>
        <dsp:cNvSpPr/>
      </dsp:nvSpPr>
      <dsp:spPr>
        <a:xfrm>
          <a:off x="6069037" y="2894472"/>
          <a:ext cx="4446562" cy="1157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12" tIns="122512" rIns="122512" bIns="122512" numCol="1" spcCol="1270" anchor="ctr" anchorCtr="0">
          <a:noAutofit/>
        </a:bodyPr>
        <a:lstStyle/>
        <a:p>
          <a:pPr marL="0" lvl="0" indent="0" algn="l" defTabSz="755650">
            <a:lnSpc>
              <a:spcPct val="90000"/>
            </a:lnSpc>
            <a:spcBef>
              <a:spcPct val="0"/>
            </a:spcBef>
            <a:spcAft>
              <a:spcPct val="35000"/>
            </a:spcAft>
            <a:buNone/>
          </a:pPr>
          <a:r>
            <a:rPr lang="en-US" sz="1700" kern="1200"/>
            <a:t>SY2024-25 WL Enrollment &amp; Access reflection</a:t>
          </a:r>
        </a:p>
        <a:p>
          <a:pPr marL="0" lvl="0" indent="0" algn="l" defTabSz="755650">
            <a:lnSpc>
              <a:spcPct val="90000"/>
            </a:lnSpc>
            <a:spcBef>
              <a:spcPct val="0"/>
            </a:spcBef>
            <a:spcAft>
              <a:spcPct val="35000"/>
            </a:spcAft>
            <a:buNone/>
          </a:pPr>
          <a:r>
            <a:rPr lang="en-US" sz="1700" kern="1200"/>
            <a:t>SY2024-25 Assessment reflection</a:t>
          </a:r>
        </a:p>
        <a:p>
          <a:pPr marL="0" lvl="0" indent="0" algn="l" defTabSz="755650">
            <a:lnSpc>
              <a:spcPct val="90000"/>
            </a:lnSpc>
            <a:spcBef>
              <a:spcPct val="0"/>
            </a:spcBef>
            <a:spcAft>
              <a:spcPct val="35000"/>
            </a:spcAft>
            <a:buNone/>
          </a:pPr>
          <a:r>
            <a:rPr lang="en-US" sz="1700" kern="1200"/>
            <a:t>SY2025-26 Assessment plan</a:t>
          </a:r>
        </a:p>
      </dsp:txBody>
      <dsp:txXfrm>
        <a:off x="6069037" y="2894472"/>
        <a:ext cx="4446562" cy="1157591"/>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3AE36A-9849-8734-68B0-2D959C7265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0F2755D-0799-B19A-BCBD-8C9E999E64F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11163C-EE2E-7546-90F8-CF22AAE91DD9}" type="datetimeFigureOut">
              <a:rPr lang="en-US" smtClean="0"/>
              <a:t>5/27/2025</a:t>
            </a:fld>
            <a:endParaRPr lang="en-US"/>
          </a:p>
        </p:txBody>
      </p:sp>
      <p:sp>
        <p:nvSpPr>
          <p:cNvPr id="4" name="Footer Placeholder 3">
            <a:extLst>
              <a:ext uri="{FF2B5EF4-FFF2-40B4-BE49-F238E27FC236}">
                <a16:creationId xmlns:a16="http://schemas.microsoft.com/office/drawing/2014/main" id="{F9C1E47C-F85D-AA6B-B568-76BD637D3E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A28AEA-2389-7F26-5A5D-D8C5E312DFE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190C47-E711-1845-B18B-7A2271B9705D}" type="slidenum">
              <a:rPr lang="en-US" smtClean="0"/>
              <a:t>‹#›</a:t>
            </a:fld>
            <a:endParaRPr lang="en-US"/>
          </a:p>
        </p:txBody>
      </p:sp>
    </p:spTree>
    <p:extLst>
      <p:ext uri="{BB962C8B-B14F-4D97-AF65-F5344CB8AC3E}">
        <p14:creationId xmlns:p14="http://schemas.microsoft.com/office/powerpoint/2010/main" val="6974912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251491-C050-C142-BE35-A9B9D73644B3}" type="datetimeFigureOut">
              <a:rPr lang="en-US" smtClean="0"/>
              <a:t>5/27/2025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5FC15E-7FD1-034A-9729-2C6FA6821FBB}" type="slidenum">
              <a:rPr lang="en-US" smtClean="0"/>
              <a:t>‹#›</a:t>
            </a:fld>
            <a:endParaRPr lang="en-US"/>
          </a:p>
        </p:txBody>
      </p:sp>
    </p:spTree>
    <p:extLst>
      <p:ext uri="{BB962C8B-B14F-4D97-AF65-F5344CB8AC3E}">
        <p14:creationId xmlns:p14="http://schemas.microsoft.com/office/powerpoint/2010/main" val="40637814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ea typeface="Calibri"/>
                <a:cs typeface="Calibri"/>
              </a:rPr>
              <a:t>AB</a:t>
            </a:r>
            <a:endParaRPr lang="en-US">
              <a:cs typeface="Calibri"/>
            </a:endParaRPr>
          </a:p>
        </p:txBody>
      </p:sp>
      <p:sp>
        <p:nvSpPr>
          <p:cNvPr id="4" name="Slide Number Placeholder 3"/>
          <p:cNvSpPr>
            <a:spLocks noGrp="1"/>
          </p:cNvSpPr>
          <p:nvPr>
            <p:ph type="sldNum" sz="quarter" idx="5"/>
          </p:nvPr>
        </p:nvSpPr>
        <p:spPr/>
        <p:txBody>
          <a:bodyPr/>
          <a:lstStyle/>
          <a:p>
            <a:fld id="{E614A208-2F82-447B-87D3-EC3CFEC940D8}" type="slidenum">
              <a:rPr lang="en-US"/>
              <a:t>5</a:t>
            </a:fld>
            <a:endParaRPr lang="en-US"/>
          </a:p>
        </p:txBody>
      </p:sp>
    </p:spTree>
    <p:extLst>
      <p:ext uri="{BB962C8B-B14F-4D97-AF65-F5344CB8AC3E}">
        <p14:creationId xmlns:p14="http://schemas.microsoft.com/office/powerpoint/2010/main" val="464542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AB</a:t>
            </a:r>
          </a:p>
        </p:txBody>
      </p:sp>
      <p:sp>
        <p:nvSpPr>
          <p:cNvPr id="4" name="Slide Number Placeholder 3"/>
          <p:cNvSpPr>
            <a:spLocks noGrp="1"/>
          </p:cNvSpPr>
          <p:nvPr>
            <p:ph type="sldNum" sz="quarter" idx="5"/>
          </p:nvPr>
        </p:nvSpPr>
        <p:spPr/>
        <p:txBody>
          <a:bodyPr/>
          <a:lstStyle/>
          <a:p>
            <a:fld id="{5D6BA1DA-0414-4188-B044-4702CECD7A8D}" type="slidenum">
              <a:rPr lang="en-US" smtClean="0"/>
              <a:t>6</a:t>
            </a:fld>
            <a:endParaRPr lang="en-US"/>
          </a:p>
        </p:txBody>
      </p:sp>
    </p:spTree>
    <p:extLst>
      <p:ext uri="{BB962C8B-B14F-4D97-AF65-F5344CB8AC3E}">
        <p14:creationId xmlns:p14="http://schemas.microsoft.com/office/powerpoint/2010/main" val="3047134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D4F7E2-BAA4-4DE4-8D79-EE7F2C3E5603}" type="slidenum">
              <a:rPr lang="en-US" smtClean="0"/>
              <a:t>33</a:t>
            </a:fld>
            <a:endParaRPr lang="en-US"/>
          </a:p>
        </p:txBody>
      </p:sp>
    </p:spTree>
    <p:extLst>
      <p:ext uri="{BB962C8B-B14F-4D97-AF65-F5344CB8AC3E}">
        <p14:creationId xmlns:p14="http://schemas.microsoft.com/office/powerpoint/2010/main" val="12002480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7EE377-B8E1-46C6-764E-35B9C88999DC}"/>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AFA9C25D-EF20-84AD-D14D-2061BB41F0C7}"/>
              </a:ext>
            </a:extLst>
          </p:cNvPr>
          <p:cNvSpPr>
            <a:spLocks noGrp="1"/>
          </p:cNvSpPr>
          <p:nvPr>
            <p:ph type="ctrTitle"/>
          </p:nvPr>
        </p:nvSpPr>
        <p:spPr>
          <a:xfrm>
            <a:off x="505838" y="690351"/>
            <a:ext cx="8631677" cy="1928238"/>
          </a:xfrm>
          <a:prstGeom prst="rect">
            <a:avLst/>
          </a:prstGeom>
        </p:spPr>
        <p:txBody>
          <a:bodyPr anchor="b">
            <a:normAutofit/>
          </a:bodyPr>
          <a:lstStyle>
            <a:lvl1pPr algn="l">
              <a:defRPr sz="6600">
                <a:solidFill>
                  <a:schemeClr val="bg1"/>
                </a:solidFill>
                <a:latin typeface="Arial" panose="020B0604020202020204" pitchFamily="34" charset="0"/>
                <a:ea typeface="Apple Symbols" panose="02000000000000000000" pitchFamily="2" charset="-79"/>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6917F9B5-9E18-407C-4D11-7AC3882D7047}"/>
              </a:ext>
            </a:extLst>
          </p:cNvPr>
          <p:cNvSpPr>
            <a:spLocks noGrp="1"/>
          </p:cNvSpPr>
          <p:nvPr>
            <p:ph type="subTitle" idx="1"/>
          </p:nvPr>
        </p:nvSpPr>
        <p:spPr>
          <a:xfrm>
            <a:off x="505838" y="5466944"/>
            <a:ext cx="6770451" cy="1391055"/>
          </a:xfrm>
        </p:spPr>
        <p:txBody>
          <a:bodyPr>
            <a:normAutofit/>
          </a:bodyPr>
          <a:lstStyle>
            <a:lvl1pPr marL="0" indent="0" algn="l">
              <a:buNone/>
              <a:defRPr sz="2800">
                <a:solidFill>
                  <a:srgbClr val="3647B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23403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ext-one column bullet points">
    <p:spTree>
      <p:nvGrpSpPr>
        <p:cNvPr id="1" name=""/>
        <p:cNvGrpSpPr/>
        <p:nvPr/>
      </p:nvGrpSpPr>
      <p:grpSpPr>
        <a:xfrm>
          <a:off x="0" y="0"/>
          <a:ext cx="0" cy="0"/>
          <a:chOff x="0" y="0"/>
          <a:chExt cx="0" cy="0"/>
        </a:xfrm>
      </p:grpSpPr>
      <p:pic>
        <p:nvPicPr>
          <p:cNvPr id="8"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o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370972"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3" name="内容占位符 2">
            <a:extLst>
              <a:ext uri="{FF2B5EF4-FFF2-40B4-BE49-F238E27FC236}">
                <a16:creationId xmlns:a16="http://schemas.microsoft.com/office/drawing/2014/main" id="{35FFD893-9645-4ABA-BC18-4957569298FB}"/>
              </a:ext>
            </a:extLst>
          </p:cNvPr>
          <p:cNvSpPr>
            <a:spLocks noGrp="1"/>
          </p:cNvSpPr>
          <p:nvPr>
            <p:ph idx="1" hasCustomPrompt="1"/>
          </p:nvPr>
        </p:nvSpPr>
        <p:spPr>
          <a:xfrm>
            <a:off x="567743" y="1230403"/>
            <a:ext cx="11370972" cy="5049746"/>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3200" baseline="0">
                <a:solidFill>
                  <a:schemeClr val="accent1">
                    <a:lumMod val="50000"/>
                  </a:schemeClr>
                </a:solidFill>
                <a:latin typeface="Segoe UI" panose="020B0502040204020203" pitchFamily="34" charset="0"/>
                <a:cs typeface="Segoe UI" panose="020B0502040204020203" pitchFamily="34" charset="0"/>
              </a:defRPr>
            </a:lvl1pPr>
            <a:lvl2pPr marL="736600" indent="-279400">
              <a:lnSpc>
                <a:spcPct val="100000"/>
              </a:lnSpc>
              <a:spcAft>
                <a:spcPts val="0"/>
              </a:spcAft>
              <a:buClr>
                <a:srgbClr val="E38526"/>
              </a:buClr>
              <a:buFont typeface="Courier New" panose="02070309020205020404" pitchFamily="49" charset="0"/>
              <a:buChar char="o"/>
              <a:defRPr sz="28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400">
                <a:solidFill>
                  <a:schemeClr val="accent1">
                    <a:lumMod val="50000"/>
                  </a:schemeClr>
                </a:solidFill>
                <a:latin typeface="Segoe UI" panose="020B0502040204020203" pitchFamily="34" charset="0"/>
                <a:cs typeface="Segoe UI" panose="020B0502040204020203" pitchFamily="34" charset="0"/>
              </a:defRPr>
            </a:lvl3pPr>
            <a:lvl4pPr marL="1651000" indent="-279400">
              <a:lnSpc>
                <a:spcPct val="100000"/>
              </a:lnSpc>
              <a:spcAft>
                <a:spcPts val="0"/>
              </a:spcAft>
              <a:buClr>
                <a:srgbClr val="E38526"/>
              </a:buClr>
              <a:buFont typeface="Wingdings" panose="05000000000000000000" pitchFamily="2" charset="2"/>
              <a:buChar char="Ø"/>
              <a:defRPr sz="2000">
                <a:solidFill>
                  <a:schemeClr val="accent1">
                    <a:lumMod val="50000"/>
                  </a:schemeClr>
                </a:solidFill>
                <a:latin typeface="Segoe UI" panose="020B0502040204020203" pitchFamily="34" charset="0"/>
                <a:cs typeface="Segoe UI" panose="020B0502040204020203" pitchFamily="34" charset="0"/>
              </a:defRPr>
            </a:lvl4pPr>
            <a:lvl5pPr marL="2116138" indent="-287338">
              <a:lnSpc>
                <a:spcPct val="100000"/>
              </a:lnSpc>
              <a:spcAft>
                <a:spcPts val="0"/>
              </a:spcAft>
              <a:buClr>
                <a:srgbClr val="E38526"/>
              </a:buClr>
              <a:buFont typeface="Wingdings" panose="05000000000000000000" pitchFamily="2" charset="2"/>
              <a:buChar char="v"/>
              <a:defRPr sz="20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
        <p:nvSpPr>
          <p:cNvPr id="12" name="Slide Number Placeholder 11"/>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4" name="TextBox 3"/>
          <p:cNvSpPr txBox="1"/>
          <p:nvPr userDrawn="1"/>
        </p:nvSpPr>
        <p:spPr>
          <a:xfrm>
            <a:off x="250371" y="6356350"/>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2519189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ED5A72-E2F7-0E3B-0DDA-8AEE476CFD6C}"/>
              </a:ext>
            </a:extLst>
          </p:cNvPr>
          <p:cNvSpPr>
            <a:spLocks noGrp="1"/>
          </p:cNvSpPr>
          <p:nvPr>
            <p:ph idx="1"/>
          </p:nvPr>
        </p:nvSpPr>
        <p:spPr>
          <a:xfrm>
            <a:off x="838200" y="2086984"/>
            <a:ext cx="10515600" cy="4052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8">
            <a:extLst>
              <a:ext uri="{FF2B5EF4-FFF2-40B4-BE49-F238E27FC236}">
                <a16:creationId xmlns:a16="http://schemas.microsoft.com/office/drawing/2014/main" id="{D8D37926-3C4B-41C8-EFDB-911300C2434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979841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924193-02B9-9810-A50A-C323F20B00A2}"/>
              </a:ext>
            </a:extLst>
          </p:cNvPr>
          <p:cNvPicPr>
            <a:picLocks noChangeAspect="1"/>
          </p:cNvPicPr>
          <p:nvPr userDrawn="1"/>
        </p:nvPicPr>
        <p:blipFill>
          <a:blip r:embed="rId2"/>
          <a:stretch>
            <a:fillRect/>
          </a:stretch>
        </p:blipFill>
        <p:spPr>
          <a:xfrm>
            <a:off x="0" y="-16112"/>
            <a:ext cx="12192000" cy="6858000"/>
          </a:xfrm>
          <a:prstGeom prst="rect">
            <a:avLst/>
          </a:prstGeom>
        </p:spPr>
      </p:pic>
      <p:sp>
        <p:nvSpPr>
          <p:cNvPr id="2" name="Title 1">
            <a:extLst>
              <a:ext uri="{FF2B5EF4-FFF2-40B4-BE49-F238E27FC236}">
                <a16:creationId xmlns:a16="http://schemas.microsoft.com/office/drawing/2014/main" id="{FE7A35BE-2442-7C64-032F-EEC3B84E842D}"/>
              </a:ext>
            </a:extLst>
          </p:cNvPr>
          <p:cNvSpPr>
            <a:spLocks noGrp="1"/>
          </p:cNvSpPr>
          <p:nvPr>
            <p:ph type="title"/>
          </p:nvPr>
        </p:nvSpPr>
        <p:spPr>
          <a:xfrm>
            <a:off x="838200" y="730525"/>
            <a:ext cx="10515600" cy="2852737"/>
          </a:xfrm>
          <a:prstGeom prst="rect">
            <a:avLst/>
          </a:prstGeom>
        </p:spPr>
        <p:txBody>
          <a:bodyPr anchor="b"/>
          <a:lstStyle>
            <a:lvl1pPr>
              <a:defRPr sz="6000">
                <a:solidFill>
                  <a:srgbClr val="3647B6"/>
                </a:solidFill>
              </a:defRPr>
            </a:lvl1pPr>
          </a:lstStyle>
          <a:p>
            <a:r>
              <a:rPr lang="en-US"/>
              <a:t>Click to edit Master title style</a:t>
            </a:r>
          </a:p>
        </p:txBody>
      </p:sp>
      <p:sp>
        <p:nvSpPr>
          <p:cNvPr id="3" name="Text Placeholder 2">
            <a:extLst>
              <a:ext uri="{FF2B5EF4-FFF2-40B4-BE49-F238E27FC236}">
                <a16:creationId xmlns:a16="http://schemas.microsoft.com/office/drawing/2014/main" id="{9FD8DA3C-9A4F-10ED-C6D4-40AC09EDE511}"/>
              </a:ext>
            </a:extLst>
          </p:cNvPr>
          <p:cNvSpPr>
            <a:spLocks noGrp="1"/>
          </p:cNvSpPr>
          <p:nvPr>
            <p:ph type="body" idx="1"/>
          </p:nvPr>
        </p:nvSpPr>
        <p:spPr>
          <a:xfrm>
            <a:off x="838200" y="3712387"/>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extBox 4">
            <a:extLst>
              <a:ext uri="{FF2B5EF4-FFF2-40B4-BE49-F238E27FC236}">
                <a16:creationId xmlns:a16="http://schemas.microsoft.com/office/drawing/2014/main" id="{F8A65D87-AFBC-843E-1CA6-0F0D9EB66B62}"/>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1411069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55C14D-8924-F22D-FF6C-1CEECDCEA30C}"/>
              </a:ext>
            </a:extLst>
          </p:cNvPr>
          <p:cNvSpPr>
            <a:spLocks noGrp="1"/>
          </p:cNvSpPr>
          <p:nvPr>
            <p:ph sz="half" idx="1"/>
          </p:nvPr>
        </p:nvSpPr>
        <p:spPr>
          <a:xfrm>
            <a:off x="838200" y="2119256"/>
            <a:ext cx="5181600" cy="405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748EB7-DF60-9429-B7C4-F17C2FD19504}"/>
              </a:ext>
            </a:extLst>
          </p:cNvPr>
          <p:cNvSpPr>
            <a:spLocks noGrp="1"/>
          </p:cNvSpPr>
          <p:nvPr>
            <p:ph sz="half" idx="2"/>
          </p:nvPr>
        </p:nvSpPr>
        <p:spPr>
          <a:xfrm>
            <a:off x="6172200" y="2119256"/>
            <a:ext cx="5181600" cy="405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8">
            <a:extLst>
              <a:ext uri="{FF2B5EF4-FFF2-40B4-BE49-F238E27FC236}">
                <a16:creationId xmlns:a16="http://schemas.microsoft.com/office/drawing/2014/main" id="{09305E6D-E633-8F98-0EDC-7F3C0166DB61}"/>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900580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7D04F-CFDA-AB0A-0CB3-633767A38D3D}"/>
              </a:ext>
            </a:extLst>
          </p:cNvPr>
          <p:cNvSpPr>
            <a:spLocks noGrp="1"/>
          </p:cNvSpPr>
          <p:nvPr>
            <p:ph type="body" idx="1"/>
          </p:nvPr>
        </p:nvSpPr>
        <p:spPr>
          <a:xfrm>
            <a:off x="836612" y="2109863"/>
            <a:ext cx="5157787" cy="6759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E417A7-92FA-2590-1532-B39F1253F89A}"/>
              </a:ext>
            </a:extLst>
          </p:cNvPr>
          <p:cNvSpPr>
            <a:spLocks noGrp="1"/>
          </p:cNvSpPr>
          <p:nvPr>
            <p:ph sz="half" idx="2"/>
          </p:nvPr>
        </p:nvSpPr>
        <p:spPr>
          <a:xfrm>
            <a:off x="839788" y="2861535"/>
            <a:ext cx="5157787" cy="332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83ECC-3794-AE5F-27B5-A74B4DEC7341}"/>
              </a:ext>
            </a:extLst>
          </p:cNvPr>
          <p:cNvSpPr>
            <a:spLocks noGrp="1"/>
          </p:cNvSpPr>
          <p:nvPr>
            <p:ph type="body" sz="quarter" idx="3"/>
          </p:nvPr>
        </p:nvSpPr>
        <p:spPr>
          <a:xfrm>
            <a:off x="6172200" y="2109863"/>
            <a:ext cx="5183188" cy="6759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4E5DA7-1D14-860C-86DA-E26B78A695EF}"/>
              </a:ext>
            </a:extLst>
          </p:cNvPr>
          <p:cNvSpPr>
            <a:spLocks noGrp="1"/>
          </p:cNvSpPr>
          <p:nvPr>
            <p:ph sz="quarter" idx="4"/>
          </p:nvPr>
        </p:nvSpPr>
        <p:spPr>
          <a:xfrm>
            <a:off x="6172200" y="2861535"/>
            <a:ext cx="5183188" cy="332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8">
            <a:extLst>
              <a:ext uri="{FF2B5EF4-FFF2-40B4-BE49-F238E27FC236}">
                <a16:creationId xmlns:a16="http://schemas.microsoft.com/office/drawing/2014/main" id="{AA033EDD-4130-6D25-944B-3C4E62F04A5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534136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FE5DF1-48AB-E0EB-F43E-6ACA748DB73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A5A7959-19EC-57EE-7E3C-D0AA505DBDFA}"/>
              </a:ext>
            </a:extLst>
          </p:cNvPr>
          <p:cNvSpPr>
            <a:spLocks noGrp="1"/>
          </p:cNvSpPr>
          <p:nvPr>
            <p:ph type="title"/>
          </p:nvPr>
        </p:nvSpPr>
        <p:spPr>
          <a:xfrm>
            <a:off x="838200" y="2882157"/>
            <a:ext cx="10515600" cy="1093686"/>
          </a:xfrm>
          <a:prstGeom prst="rect">
            <a:avLst/>
          </a:prstGeom>
        </p:spPr>
        <p:txBody>
          <a:bodyPr>
            <a:normAutofit/>
          </a:bodyPr>
          <a:lstStyle>
            <a:lvl1pPr>
              <a:defRPr sz="6000">
                <a:solidFill>
                  <a:srgbClr val="3647B6"/>
                </a:solidFill>
              </a:defRPr>
            </a:lvl1pPr>
          </a:lstStyle>
          <a:p>
            <a:r>
              <a:rPr lang="en-US"/>
              <a:t>Click to edit Master title style</a:t>
            </a:r>
          </a:p>
        </p:txBody>
      </p:sp>
      <p:sp>
        <p:nvSpPr>
          <p:cNvPr id="3" name="TextBox 2">
            <a:extLst>
              <a:ext uri="{FF2B5EF4-FFF2-40B4-BE49-F238E27FC236}">
                <a16:creationId xmlns:a16="http://schemas.microsoft.com/office/drawing/2014/main" id="{220BCF7B-22B6-6253-4D64-9AD634D23090}"/>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450519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BAB681-AC2C-C77A-18CF-DCFBC5F41761}"/>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extBox 1">
            <a:extLst>
              <a:ext uri="{FF2B5EF4-FFF2-40B4-BE49-F238E27FC236}">
                <a16:creationId xmlns:a16="http://schemas.microsoft.com/office/drawing/2014/main" id="{BF0BC1E5-8CCE-BA2E-FCAF-D803E35C5BB4}"/>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1837225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FF6852-088F-2460-26AE-643C01A590A3}"/>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EC0DFDD0-A0F2-83DC-8B7C-F0E0195703D2}"/>
              </a:ext>
            </a:extLst>
          </p:cNvPr>
          <p:cNvSpPr>
            <a:spLocks noGrp="1"/>
          </p:cNvSpPr>
          <p:nvPr>
            <p:ph type="title"/>
          </p:nvPr>
        </p:nvSpPr>
        <p:spPr>
          <a:xfrm>
            <a:off x="821168" y="996950"/>
            <a:ext cx="3932237" cy="1600200"/>
          </a:xfrm>
          <a:prstGeom prst="rect">
            <a:avLst/>
          </a:prstGeom>
        </p:spPr>
        <p:txBody>
          <a:bodyPr anchor="t"/>
          <a:lstStyle>
            <a:lvl1pPr>
              <a:defRPr sz="32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817D2E1-E1A8-E3A2-FBE0-B7BCE986DF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7E9988-0A31-7185-4BB3-3C4229E09964}"/>
              </a:ext>
            </a:extLst>
          </p:cNvPr>
          <p:cNvSpPr>
            <a:spLocks noGrp="1"/>
          </p:cNvSpPr>
          <p:nvPr>
            <p:ph type="body" sz="half" idx="2"/>
          </p:nvPr>
        </p:nvSpPr>
        <p:spPr>
          <a:xfrm>
            <a:off x="821169" y="2774373"/>
            <a:ext cx="3932237" cy="308667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a:extLst>
              <a:ext uri="{FF2B5EF4-FFF2-40B4-BE49-F238E27FC236}">
                <a16:creationId xmlns:a16="http://schemas.microsoft.com/office/drawing/2014/main" id="{41D28B3D-8AA7-7411-73DB-702ACCECC369}"/>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2718381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691A5A-4639-4A17-81AE-6B9D409E829A}"/>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3" name="Picture Placeholder 2">
            <a:extLst>
              <a:ext uri="{FF2B5EF4-FFF2-40B4-BE49-F238E27FC236}">
                <a16:creationId xmlns:a16="http://schemas.microsoft.com/office/drawing/2014/main" id="{B047FD8C-2415-7AF2-D9F7-2FD9A5E45B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Title 1">
            <a:extLst>
              <a:ext uri="{FF2B5EF4-FFF2-40B4-BE49-F238E27FC236}">
                <a16:creationId xmlns:a16="http://schemas.microsoft.com/office/drawing/2014/main" id="{375B6969-06CB-5136-72BE-7F36D6601CE5}"/>
              </a:ext>
            </a:extLst>
          </p:cNvPr>
          <p:cNvSpPr>
            <a:spLocks noGrp="1"/>
          </p:cNvSpPr>
          <p:nvPr>
            <p:ph type="title"/>
          </p:nvPr>
        </p:nvSpPr>
        <p:spPr>
          <a:xfrm>
            <a:off x="821168" y="996950"/>
            <a:ext cx="3932237" cy="1600200"/>
          </a:xfrm>
          <a:prstGeom prst="rect">
            <a:avLst/>
          </a:prstGeom>
        </p:spPr>
        <p:txBody>
          <a:bodyPr anchor="t"/>
          <a:lstStyle>
            <a:lvl1pPr>
              <a:defRPr sz="3200">
                <a:solidFill>
                  <a:schemeClr val="tx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15190A3B-C978-9A37-3EC2-7DD786CF8935}"/>
              </a:ext>
            </a:extLst>
          </p:cNvPr>
          <p:cNvSpPr>
            <a:spLocks noGrp="1"/>
          </p:cNvSpPr>
          <p:nvPr>
            <p:ph type="body" sz="half" idx="2"/>
          </p:nvPr>
        </p:nvSpPr>
        <p:spPr>
          <a:xfrm>
            <a:off x="821169" y="2774373"/>
            <a:ext cx="3932237" cy="308667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extBox 1">
            <a:extLst>
              <a:ext uri="{FF2B5EF4-FFF2-40B4-BE49-F238E27FC236}">
                <a16:creationId xmlns:a16="http://schemas.microsoft.com/office/drawing/2014/main" id="{3D551DB3-822F-D681-37C0-3180279A1079}"/>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1859919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blue and white flag&#10;&#10;Description automatically generated with low confidence">
            <a:extLst>
              <a:ext uri="{FF2B5EF4-FFF2-40B4-BE49-F238E27FC236}">
                <a16:creationId xmlns:a16="http://schemas.microsoft.com/office/drawing/2014/main" id="{04FFFA98-BE84-F3D2-7C54-E616A2B54E57}"/>
              </a:ext>
            </a:extLst>
          </p:cNvPr>
          <p:cNvPicPr>
            <a:picLocks noChangeAspect="1"/>
          </p:cNvPicPr>
          <p:nvPr userDrawn="1"/>
        </p:nvPicPr>
        <p:blipFill>
          <a:blip r:embed="rId12"/>
          <a:stretch>
            <a:fillRect/>
          </a:stretch>
        </p:blipFill>
        <p:spPr>
          <a:xfrm>
            <a:off x="0" y="-1"/>
            <a:ext cx="12192000" cy="6858000"/>
          </a:xfrm>
          <a:prstGeom prst="rect">
            <a:avLst/>
          </a:prstGeom>
        </p:spPr>
      </p:pic>
      <p:sp>
        <p:nvSpPr>
          <p:cNvPr id="3" name="Text Placeholder 2">
            <a:extLst>
              <a:ext uri="{FF2B5EF4-FFF2-40B4-BE49-F238E27FC236}">
                <a16:creationId xmlns:a16="http://schemas.microsoft.com/office/drawing/2014/main" id="{24F07E45-5358-D826-413C-524778517A7F}"/>
              </a:ext>
            </a:extLst>
          </p:cNvPr>
          <p:cNvSpPr>
            <a:spLocks noGrp="1"/>
          </p:cNvSpPr>
          <p:nvPr>
            <p:ph type="body" idx="1"/>
          </p:nvPr>
        </p:nvSpPr>
        <p:spPr>
          <a:xfrm>
            <a:off x="838200" y="2089013"/>
            <a:ext cx="10515600" cy="40879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8">
            <a:extLst>
              <a:ext uri="{FF2B5EF4-FFF2-40B4-BE49-F238E27FC236}">
                <a16:creationId xmlns:a16="http://schemas.microsoft.com/office/drawing/2014/main" id="{4B734709-A90C-544A-96B6-4BCE82CBBBF5}"/>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
        <p:nvSpPr>
          <p:cNvPr id="10" name="TextBox 9">
            <a:extLst>
              <a:ext uri="{FF2B5EF4-FFF2-40B4-BE49-F238E27FC236}">
                <a16:creationId xmlns:a16="http://schemas.microsoft.com/office/drawing/2014/main" id="{6800C52F-DC60-BE86-6751-7E45895AE1B5}"/>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712308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70" r:id="rId10"/>
  </p:sldLayoutIdLst>
  <p:hf hdr="0" ft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mass.egrantsmanagement.com/"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hyperlink" Target="https://mass.egrantsmanagement.com/"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s://www.doe.mass.edu/rlo/ele/esl-curriculum-modules/index.html#/" TargetMode="External"/><Relationship Id="rId13" Type="http://schemas.openxmlformats.org/officeDocument/2006/relationships/hyperlink" Target="https://mass.egrantsmanagement.com/" TargetMode="External"/><Relationship Id="rId3" Type="http://schemas.openxmlformats.org/officeDocument/2006/relationships/hyperlink" Target="https://www.doe.mass.edu/ele/programs/dle.html" TargetMode="External"/><Relationship Id="rId7" Type="http://schemas.openxmlformats.org/officeDocument/2006/relationships/hyperlink" Target="https://www.doe.mass.edu/ele/esl-toolkit/tools-resources/curriculum-review-rubric.docx" TargetMode="External"/><Relationship Id="rId12" Type="http://schemas.openxmlformats.org/officeDocument/2006/relationships/hyperlink" Target="https://padlet.com/LanguageAcquisition/fy26-ola-grants-fc181-fc189-j8470bljie9k7419" TargetMode="External"/><Relationship Id="rId2" Type="http://schemas.openxmlformats.org/officeDocument/2006/relationships/hyperlink" Target="https://www.doe.mass.edu/ele/blueprint/default.html" TargetMode="External"/><Relationship Id="rId1" Type="http://schemas.openxmlformats.org/officeDocument/2006/relationships/slideLayout" Target="../slideLayouts/slideLayout4.xml"/><Relationship Id="rId6" Type="http://schemas.openxmlformats.org/officeDocument/2006/relationships/hyperlink" Target="https://www.doe.mass.edu/ele/esl-toolkit/default.html" TargetMode="External"/><Relationship Id="rId11" Type="http://schemas.openxmlformats.org/officeDocument/2006/relationships/hyperlink" Target="https://www.doe.mass.edu/worldlanguages/implementation/default.html" TargetMode="External"/><Relationship Id="rId5" Type="http://schemas.openxmlformats.org/officeDocument/2006/relationships/hyperlink" Target="https://www.doe.mass.edu/ele/resources/program-dev-eval.html" TargetMode="External"/><Relationship Id="rId10" Type="http://schemas.openxmlformats.org/officeDocument/2006/relationships/hyperlink" Target="https://www.doe.mass.edu/frameworks/world-languages/2021.pdf" TargetMode="External"/><Relationship Id="rId4" Type="http://schemas.openxmlformats.org/officeDocument/2006/relationships/hyperlink" Target="https://www.doe.mass.edu/ele/programs/tbe.html" TargetMode="External"/><Relationship Id="rId9" Type="http://schemas.openxmlformats.org/officeDocument/2006/relationships/hyperlink" Target="https://www.doe.mass.edu/scholarships/biliteracy/" TargetMode="External"/></Relationships>
</file>

<file path=ppt/slides/_rels/slide37.xml.rels><?xml version="1.0" encoding="UTF-8" standalone="yes"?>
<Relationships xmlns="http://schemas.openxmlformats.org/package/2006/relationships"><Relationship Id="rId2" Type="http://schemas.openxmlformats.org/officeDocument/2006/relationships/hyperlink" Target="mailto:Diana.Gentile@mass.gov"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mailto:Diana.Gentile@mass.gov"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diagramColors" Target="../diagrams/colors1.xml"/><Relationship Id="rId12" Type="http://schemas.openxmlformats.org/officeDocument/2006/relationships/image" Target="../media/image16.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15.png"/><Relationship Id="rId5" Type="http://schemas.openxmlformats.org/officeDocument/2006/relationships/diagramLayout" Target="../diagrams/layout1.xml"/><Relationship Id="rId10" Type="http://schemas.openxmlformats.org/officeDocument/2006/relationships/image" Target="../media/image14.svg"/><Relationship Id="rId4" Type="http://schemas.openxmlformats.org/officeDocument/2006/relationships/diagramData" Target="../diagrams/data1.xml"/><Relationship Id="rId9" Type="http://schemas.openxmlformats.org/officeDocument/2006/relationships/image" Target="../media/image13.png"/><Relationship Id="rId14" Type="http://schemas.openxmlformats.org/officeDocument/2006/relationships/image" Target="../media/image18.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B4766-0EE3-8028-2E23-5FACFF09600A}"/>
              </a:ext>
            </a:extLst>
          </p:cNvPr>
          <p:cNvSpPr>
            <a:spLocks noGrp="1"/>
          </p:cNvSpPr>
          <p:nvPr>
            <p:ph type="ctrTitle"/>
          </p:nvPr>
        </p:nvSpPr>
        <p:spPr>
          <a:xfrm>
            <a:off x="505838" y="2351935"/>
            <a:ext cx="11499760" cy="1928238"/>
          </a:xfrm>
        </p:spPr>
        <p:txBody>
          <a:bodyPr>
            <a:normAutofit fontScale="90000"/>
          </a:bodyPr>
          <a:lstStyle/>
          <a:p>
            <a:r>
              <a:rPr lang="en-US" sz="6000" b="1">
                <a:latin typeface="Arial"/>
                <a:cs typeface="Arial"/>
              </a:rPr>
              <a:t>OLA's FY26 Competitive Grants:</a:t>
            </a:r>
            <a:br>
              <a:rPr lang="en-US" sz="5400">
                <a:latin typeface="Arial"/>
                <a:cs typeface="Arial"/>
              </a:rPr>
            </a:br>
            <a:br>
              <a:rPr lang="en-US" sz="5400">
                <a:latin typeface="Arial"/>
                <a:cs typeface="Arial"/>
              </a:rPr>
            </a:br>
            <a:r>
              <a:rPr lang="en-US" sz="4400" b="1">
                <a:solidFill>
                  <a:schemeClr val="accent1">
                    <a:lumMod val="50000"/>
                  </a:schemeClr>
                </a:solidFill>
                <a:latin typeface="Arial"/>
                <a:cs typeface="Arial"/>
              </a:rPr>
              <a:t>FC181:</a:t>
            </a:r>
            <a:r>
              <a:rPr lang="en-US" sz="4400">
                <a:solidFill>
                  <a:schemeClr val="accent1">
                    <a:lumMod val="50000"/>
                  </a:schemeClr>
                </a:solidFill>
                <a:latin typeface="Arial"/>
                <a:cs typeface="Arial"/>
              </a:rPr>
              <a:t> English Learner Education Support  </a:t>
            </a:r>
            <a:br>
              <a:rPr lang="en-US" sz="4400">
                <a:latin typeface="Arial"/>
                <a:cs typeface="Arial"/>
              </a:rPr>
            </a:br>
            <a:r>
              <a:rPr lang="en-US" sz="4400" b="1">
                <a:solidFill>
                  <a:schemeClr val="accent1">
                    <a:lumMod val="50000"/>
                  </a:schemeClr>
                </a:solidFill>
                <a:latin typeface="Arial"/>
                <a:cs typeface="Arial"/>
              </a:rPr>
              <a:t>FC189:</a:t>
            </a:r>
            <a:r>
              <a:rPr lang="en-US" sz="4400">
                <a:solidFill>
                  <a:schemeClr val="accent1">
                    <a:lumMod val="50000"/>
                  </a:schemeClr>
                </a:solidFill>
                <a:latin typeface="Arial"/>
                <a:cs typeface="Arial"/>
              </a:rPr>
              <a:t> Proficiency Outcomes in World Languages</a:t>
            </a:r>
            <a:endParaRPr lang="en-US" sz="4400">
              <a:solidFill>
                <a:schemeClr val="accent1">
                  <a:lumMod val="50000"/>
                </a:schemeClr>
              </a:solidFill>
            </a:endParaRPr>
          </a:p>
        </p:txBody>
      </p:sp>
      <p:sp>
        <p:nvSpPr>
          <p:cNvPr id="3" name="Subtitle 2">
            <a:extLst>
              <a:ext uri="{FF2B5EF4-FFF2-40B4-BE49-F238E27FC236}">
                <a16:creationId xmlns:a16="http://schemas.microsoft.com/office/drawing/2014/main" id="{451FB839-A537-685A-EE8C-AF8C11F1A27D}"/>
              </a:ext>
            </a:extLst>
          </p:cNvPr>
          <p:cNvSpPr>
            <a:spLocks noGrp="1"/>
          </p:cNvSpPr>
          <p:nvPr>
            <p:ph type="subTitle" idx="1"/>
          </p:nvPr>
        </p:nvSpPr>
        <p:spPr>
          <a:xfrm>
            <a:off x="505838" y="5689194"/>
            <a:ext cx="6770451" cy="1391055"/>
          </a:xfrm>
        </p:spPr>
        <p:txBody>
          <a:bodyPr vert="horz" lIns="91440" tIns="45720" rIns="91440" bIns="45720" rtlCol="0" anchor="t">
            <a:normAutofit/>
          </a:bodyPr>
          <a:lstStyle/>
          <a:p>
            <a:r>
              <a:rPr lang="en-US">
                <a:latin typeface="Arial"/>
                <a:cs typeface="Arial"/>
              </a:rPr>
              <a:t>May 21, 2025</a:t>
            </a:r>
            <a:endParaRPr lang="en-US"/>
          </a:p>
        </p:txBody>
      </p:sp>
    </p:spTree>
    <p:extLst>
      <p:ext uri="{BB962C8B-B14F-4D97-AF65-F5344CB8AC3E}">
        <p14:creationId xmlns:p14="http://schemas.microsoft.com/office/powerpoint/2010/main" val="3472057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5F9B23-FA04-9AD9-FDBE-790E6E739A15}"/>
              </a:ext>
            </a:extLst>
          </p:cNvPr>
          <p:cNvSpPr>
            <a:spLocks noGrp="1"/>
          </p:cNvSpPr>
          <p:nvPr>
            <p:ph type="title"/>
          </p:nvPr>
        </p:nvSpPr>
        <p:spPr/>
        <p:txBody>
          <a:bodyPr/>
          <a:lstStyle/>
          <a:p>
            <a:r>
              <a:rPr lang="en-US">
                <a:latin typeface="Arial"/>
                <a:cs typeface="Arial"/>
              </a:rPr>
              <a:t>Goals </a:t>
            </a:r>
            <a:endParaRPr lang="en-US"/>
          </a:p>
        </p:txBody>
      </p:sp>
      <p:sp>
        <p:nvSpPr>
          <p:cNvPr id="2" name="Content Placeholder 1">
            <a:extLst>
              <a:ext uri="{FF2B5EF4-FFF2-40B4-BE49-F238E27FC236}">
                <a16:creationId xmlns:a16="http://schemas.microsoft.com/office/drawing/2014/main" id="{E0219A67-9AD0-C9D2-1B42-8A9BC0A02324}"/>
              </a:ext>
            </a:extLst>
          </p:cNvPr>
          <p:cNvSpPr>
            <a:spLocks noGrp="1"/>
          </p:cNvSpPr>
          <p:nvPr>
            <p:ph idx="1"/>
          </p:nvPr>
        </p:nvSpPr>
        <p:spPr>
          <a:xfrm>
            <a:off x="628073" y="2086984"/>
            <a:ext cx="10889671" cy="4052559"/>
          </a:xfrm>
        </p:spPr>
        <p:txBody>
          <a:bodyPr vert="horz" lIns="91440" tIns="45720" rIns="91440" bIns="45720" rtlCol="0" anchor="t">
            <a:normAutofit lnSpcReduction="10000"/>
          </a:bodyPr>
          <a:lstStyle/>
          <a:p>
            <a:pPr marL="0" indent="0">
              <a:spcAft>
                <a:spcPts val="1200"/>
              </a:spcAft>
              <a:buNone/>
            </a:pPr>
            <a:r>
              <a:rPr lang="en-US" sz="3600">
                <a:latin typeface="Arial"/>
                <a:cs typeface="Arial"/>
              </a:rPr>
              <a:t>English Learner Education Support Goals</a:t>
            </a:r>
            <a:endParaRPr lang="en-US"/>
          </a:p>
          <a:p>
            <a:pPr marL="971550" lvl="1" indent="-514350">
              <a:spcAft>
                <a:spcPts val="1200"/>
              </a:spcAft>
              <a:buFont typeface="+mj-lt"/>
              <a:buAutoNum type="arabicPeriod"/>
            </a:pPr>
            <a:r>
              <a:rPr lang="en-US" sz="3200">
                <a:latin typeface="Arial"/>
                <a:cs typeface="Arial"/>
              </a:rPr>
              <a:t>Develop and/or implement a </a:t>
            </a:r>
            <a:r>
              <a:rPr lang="en-US" sz="3200" b="1">
                <a:latin typeface="Arial"/>
                <a:cs typeface="Arial"/>
              </a:rPr>
              <a:t>bilingual program or other alternative ELE program</a:t>
            </a:r>
          </a:p>
          <a:p>
            <a:pPr marL="971550" lvl="1" indent="-514350">
              <a:spcAft>
                <a:spcPts val="1200"/>
              </a:spcAft>
              <a:buFont typeface="+mj-lt"/>
              <a:buAutoNum type="arabicPeriod"/>
            </a:pPr>
            <a:r>
              <a:rPr lang="en-US" sz="3200">
                <a:latin typeface="Arial"/>
                <a:cs typeface="Arial"/>
              </a:rPr>
              <a:t>Create and cultivate a </a:t>
            </a:r>
            <a:r>
              <a:rPr lang="en-US" sz="3200" b="1">
                <a:latin typeface="Arial"/>
                <a:cs typeface="Arial"/>
              </a:rPr>
              <a:t>bilingual education hub</a:t>
            </a:r>
          </a:p>
          <a:p>
            <a:pPr marL="971550" lvl="1" indent="-514350">
              <a:spcAft>
                <a:spcPts val="1200"/>
              </a:spcAft>
              <a:buFont typeface="+mj-lt"/>
              <a:buAutoNum type="arabicPeriod"/>
            </a:pPr>
            <a:r>
              <a:rPr lang="en-US" sz="3200">
                <a:latin typeface="Arial"/>
                <a:cs typeface="Arial"/>
              </a:rPr>
              <a:t>Create and cultivate an </a:t>
            </a:r>
            <a:r>
              <a:rPr lang="en-US" sz="3200" b="1">
                <a:latin typeface="Arial"/>
                <a:cs typeface="Arial"/>
              </a:rPr>
              <a:t>ESL Teacher hub</a:t>
            </a:r>
          </a:p>
          <a:p>
            <a:pPr marL="971550" lvl="1" indent="-514350">
              <a:spcAft>
                <a:spcPts val="1200"/>
              </a:spcAft>
              <a:buFont typeface="+mj-lt"/>
              <a:buAutoNum type="arabicPeriod"/>
            </a:pPr>
            <a:r>
              <a:rPr lang="en-US" sz="3200">
                <a:latin typeface="Arial"/>
                <a:cs typeface="Arial"/>
              </a:rPr>
              <a:t>Develop, enrich or adopt high quality </a:t>
            </a:r>
            <a:r>
              <a:rPr lang="en-US" sz="3200" b="1">
                <a:latin typeface="Arial"/>
                <a:cs typeface="Arial"/>
              </a:rPr>
              <a:t>ESL or bilingual curriculum</a:t>
            </a:r>
          </a:p>
        </p:txBody>
      </p:sp>
    </p:spTree>
    <p:extLst>
      <p:ext uri="{BB962C8B-B14F-4D97-AF65-F5344CB8AC3E}">
        <p14:creationId xmlns:p14="http://schemas.microsoft.com/office/powerpoint/2010/main" val="3661705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5F9B23-FA04-9AD9-FDBE-790E6E739A15}"/>
              </a:ext>
            </a:extLst>
          </p:cNvPr>
          <p:cNvSpPr>
            <a:spLocks noGrp="1"/>
          </p:cNvSpPr>
          <p:nvPr>
            <p:ph type="title"/>
          </p:nvPr>
        </p:nvSpPr>
        <p:spPr/>
        <p:txBody>
          <a:bodyPr/>
          <a:lstStyle/>
          <a:p>
            <a:r>
              <a:rPr lang="en-US">
                <a:latin typeface="Arial"/>
                <a:cs typeface="Arial"/>
              </a:rPr>
              <a:t>FC181: What's new this year?</a:t>
            </a:r>
            <a:endParaRPr lang="en-US"/>
          </a:p>
        </p:txBody>
      </p:sp>
      <p:sp>
        <p:nvSpPr>
          <p:cNvPr id="2" name="Content Placeholder 1">
            <a:extLst>
              <a:ext uri="{FF2B5EF4-FFF2-40B4-BE49-F238E27FC236}">
                <a16:creationId xmlns:a16="http://schemas.microsoft.com/office/drawing/2014/main" id="{E0219A67-9AD0-C9D2-1B42-8A9BC0A02324}"/>
              </a:ext>
            </a:extLst>
          </p:cNvPr>
          <p:cNvSpPr>
            <a:spLocks noGrp="1"/>
          </p:cNvSpPr>
          <p:nvPr>
            <p:ph idx="1"/>
          </p:nvPr>
        </p:nvSpPr>
        <p:spPr>
          <a:xfrm>
            <a:off x="566058" y="2065212"/>
            <a:ext cx="11070770" cy="4074331"/>
          </a:xfrm>
        </p:spPr>
        <p:txBody>
          <a:bodyPr vert="horz" lIns="91440" tIns="45720" rIns="91440" bIns="45720" rtlCol="0" anchor="t">
            <a:noAutofit/>
          </a:bodyPr>
          <a:lstStyle/>
          <a:p>
            <a:pPr marL="0" indent="0">
              <a:spcAft>
                <a:spcPts val="1200"/>
              </a:spcAft>
              <a:buNone/>
            </a:pPr>
            <a:endParaRPr lang="en-US" sz="2000" b="1">
              <a:latin typeface="Arial"/>
              <a:cs typeface="Arial"/>
            </a:endParaRPr>
          </a:p>
          <a:p>
            <a:pPr marL="0" indent="0">
              <a:spcAft>
                <a:spcPts val="1200"/>
              </a:spcAft>
              <a:buNone/>
            </a:pPr>
            <a:r>
              <a:rPr lang="en-US" sz="2400" b="1">
                <a:latin typeface="Arial"/>
                <a:cs typeface="Arial"/>
              </a:rPr>
              <a:t>While the RFP is much like previous years, there are some important changes this year:</a:t>
            </a:r>
            <a:endParaRPr lang="en-US" sz="2400"/>
          </a:p>
          <a:p>
            <a:pPr>
              <a:spcBef>
                <a:spcPts val="800"/>
              </a:spcBef>
              <a:spcAft>
                <a:spcPts val="800"/>
              </a:spcAft>
            </a:pPr>
            <a:r>
              <a:rPr lang="en-US" sz="2000" b="1">
                <a:solidFill>
                  <a:srgbClr val="000000"/>
                </a:solidFill>
                <a:effectLst/>
                <a:latin typeface="Arial"/>
                <a:ea typeface="Times New Roman" panose="02020603050405020304" pitchFamily="18" charset="0"/>
                <a:cs typeface="Arial"/>
              </a:rPr>
              <a:t>Districts may apply for up to two goals, IF one of the goals is Goal 2 or Goal 3.</a:t>
            </a:r>
            <a:r>
              <a:rPr lang="en-US" sz="2000">
                <a:solidFill>
                  <a:srgbClr val="000000"/>
                </a:solidFill>
                <a:effectLst/>
                <a:latin typeface="Arial"/>
                <a:ea typeface="Times New Roman" panose="02020603050405020304" pitchFamily="18" charset="0"/>
                <a:cs typeface="Arial"/>
              </a:rPr>
              <a:t> This means that districts may apply for either Goal 1 or Goal 4, but not both.</a:t>
            </a:r>
            <a:endParaRPr lang="en-US" sz="2000">
              <a:solidFill>
                <a:srgbClr val="000000"/>
              </a:solidFill>
              <a:latin typeface="Arial"/>
              <a:cs typeface="Arial"/>
            </a:endParaRPr>
          </a:p>
          <a:p>
            <a:pPr>
              <a:spcAft>
                <a:spcPts val="1200"/>
              </a:spcAft>
            </a:pPr>
            <a:r>
              <a:rPr lang="en-US" sz="2000">
                <a:solidFill>
                  <a:srgbClr val="000000"/>
                </a:solidFill>
                <a:latin typeface="Arial"/>
                <a:cs typeface="Arial"/>
              </a:rPr>
              <a:t>Goal 4 awardees</a:t>
            </a:r>
            <a:r>
              <a:rPr lang="en-US" sz="2000" b="0" i="0">
                <a:solidFill>
                  <a:srgbClr val="000000"/>
                </a:solidFill>
                <a:effectLst/>
                <a:latin typeface="Arial"/>
                <a:cs typeface="Arial"/>
              </a:rPr>
              <a:t> are required to submit artifacts created with this funding to DESE</a:t>
            </a:r>
            <a:r>
              <a:rPr lang="en-US" sz="2000">
                <a:solidFill>
                  <a:srgbClr val="000000"/>
                </a:solidFill>
                <a:latin typeface="Arial"/>
                <a:cs typeface="Arial"/>
              </a:rPr>
              <a:t> by September 1, 2026 and to record classroom video of the artifacts in use upon request, with the understanding that these artifacts and videos may be shared with other districts or organizations at DESE’s discretion</a:t>
            </a:r>
            <a:r>
              <a:rPr lang="en-US" sz="2000" b="0" i="0">
                <a:solidFill>
                  <a:srgbClr val="000000"/>
                </a:solidFill>
                <a:effectLst/>
                <a:latin typeface="Arial"/>
                <a:cs typeface="Arial"/>
              </a:rPr>
              <a:t>.</a:t>
            </a:r>
            <a:endParaRPr lang="en-US" sz="2000"/>
          </a:p>
        </p:txBody>
      </p:sp>
    </p:spTree>
    <p:extLst>
      <p:ext uri="{BB962C8B-B14F-4D97-AF65-F5344CB8AC3E}">
        <p14:creationId xmlns:p14="http://schemas.microsoft.com/office/powerpoint/2010/main" val="3444506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C52AA-0797-FAB5-78A3-528ADB318CF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8633051-29AD-0212-956E-06D14FEA17C6}"/>
              </a:ext>
            </a:extLst>
          </p:cNvPr>
          <p:cNvSpPr>
            <a:spLocks noGrp="1"/>
          </p:cNvSpPr>
          <p:nvPr>
            <p:ph type="title"/>
          </p:nvPr>
        </p:nvSpPr>
        <p:spPr/>
        <p:txBody>
          <a:bodyPr/>
          <a:lstStyle/>
          <a:p>
            <a:r>
              <a:rPr lang="en-US" dirty="0">
                <a:latin typeface="Arial"/>
                <a:cs typeface="Arial"/>
              </a:rPr>
              <a:t>FC181: What's new this year? </a:t>
            </a:r>
            <a:r>
              <a:rPr lang="en-US" dirty="0">
                <a:solidFill>
                  <a:srgbClr val="002060"/>
                </a:solidFill>
                <a:latin typeface="Arial"/>
                <a:cs typeface="Arial"/>
              </a:rPr>
              <a:t>2</a:t>
            </a:r>
            <a:endParaRPr lang="en-US" dirty="0">
              <a:solidFill>
                <a:srgbClr val="002060"/>
              </a:solidFill>
            </a:endParaRPr>
          </a:p>
        </p:txBody>
      </p:sp>
      <p:sp>
        <p:nvSpPr>
          <p:cNvPr id="2" name="Content Placeholder 1">
            <a:extLst>
              <a:ext uri="{FF2B5EF4-FFF2-40B4-BE49-F238E27FC236}">
                <a16:creationId xmlns:a16="http://schemas.microsoft.com/office/drawing/2014/main" id="{8A1DA6B8-8787-66DE-ACA4-7E8EC1C21BA7}"/>
              </a:ext>
            </a:extLst>
          </p:cNvPr>
          <p:cNvSpPr>
            <a:spLocks noGrp="1"/>
          </p:cNvSpPr>
          <p:nvPr>
            <p:ph idx="1"/>
          </p:nvPr>
        </p:nvSpPr>
        <p:spPr>
          <a:xfrm>
            <a:off x="566058" y="2326469"/>
            <a:ext cx="11070770" cy="3813074"/>
          </a:xfrm>
        </p:spPr>
        <p:txBody>
          <a:bodyPr vert="horz" lIns="91440" tIns="45720" rIns="91440" bIns="45720" rtlCol="0" anchor="t">
            <a:noAutofit/>
          </a:bodyPr>
          <a:lstStyle/>
          <a:p>
            <a:pPr marL="0" indent="0">
              <a:spcAft>
                <a:spcPts val="1200"/>
              </a:spcAft>
              <a:buNone/>
            </a:pPr>
            <a:r>
              <a:rPr lang="en-US" sz="2400" b="1" dirty="0">
                <a:latin typeface="Arial"/>
                <a:cs typeface="Arial"/>
              </a:rPr>
              <a:t>While the RFP is much like previous years, there are some important changes this year:</a:t>
            </a:r>
          </a:p>
          <a:p>
            <a:pPr>
              <a:spcAft>
                <a:spcPts val="1200"/>
              </a:spcAft>
            </a:pPr>
            <a:r>
              <a:rPr lang="en-US" sz="2000" dirty="0">
                <a:latin typeface="Arial"/>
                <a:cs typeface="Arial"/>
              </a:rPr>
              <a:t>Application Deadline and Grant Start Date are earlier than in previous years</a:t>
            </a:r>
            <a:endParaRPr lang="en-US" sz="2000" dirty="0"/>
          </a:p>
          <a:p>
            <a:pPr>
              <a:lnSpc>
                <a:spcPct val="100000"/>
              </a:lnSpc>
              <a:spcBef>
                <a:spcPts val="300"/>
              </a:spcBef>
              <a:spcAft>
                <a:spcPts val="300"/>
              </a:spcAft>
            </a:pPr>
            <a:r>
              <a:rPr lang="en-US" sz="2000" dirty="0">
                <a:latin typeface="Arial"/>
                <a:cs typeface="Arial"/>
              </a:rPr>
              <a:t>Items that may NOT be funded with this grant:</a:t>
            </a:r>
            <a:endParaRPr lang="en-US" sz="2000" dirty="0"/>
          </a:p>
          <a:p>
            <a:pPr marL="971550" lvl="1" indent="-514350">
              <a:lnSpc>
                <a:spcPct val="100000"/>
              </a:lnSpc>
              <a:spcBef>
                <a:spcPts val="300"/>
              </a:spcBef>
              <a:spcAft>
                <a:spcPts val="200"/>
              </a:spcAft>
              <a:buAutoNum type="arabicPeriod"/>
            </a:pPr>
            <a:r>
              <a:rPr lang="en-US" sz="2000" dirty="0">
                <a:latin typeface="Arial"/>
                <a:cs typeface="Arial"/>
              </a:rPr>
              <a:t>Out of state travel</a:t>
            </a:r>
            <a:endParaRPr lang="en-US" sz="2000" dirty="0"/>
          </a:p>
          <a:p>
            <a:pPr marL="971550" lvl="1" indent="-514350">
              <a:lnSpc>
                <a:spcPct val="100000"/>
              </a:lnSpc>
              <a:spcBef>
                <a:spcPts val="300"/>
              </a:spcBef>
              <a:spcAft>
                <a:spcPts val="200"/>
              </a:spcAft>
              <a:buAutoNum type="arabicPeriod"/>
            </a:pPr>
            <a:r>
              <a:rPr lang="en-US" sz="2000" dirty="0">
                <a:latin typeface="Arial"/>
                <a:cs typeface="Arial"/>
              </a:rPr>
              <a:t>Food or any other costs associated with district/school events for staff, students, or family/other stakeholders</a:t>
            </a:r>
            <a:endParaRPr lang="en-US" sz="2000" dirty="0"/>
          </a:p>
          <a:p>
            <a:pPr marL="971550" lvl="1" indent="-514350">
              <a:lnSpc>
                <a:spcPct val="100000"/>
              </a:lnSpc>
              <a:spcBef>
                <a:spcPts val="300"/>
              </a:spcBef>
              <a:spcAft>
                <a:spcPts val="200"/>
              </a:spcAft>
              <a:buAutoNum type="arabicPeriod"/>
            </a:pPr>
            <a:r>
              <a:rPr lang="en-US" sz="2000" dirty="0">
                <a:latin typeface="Arial"/>
                <a:cs typeface="Arial"/>
              </a:rPr>
              <a:t>For Goals 2 and 3: Professional Development that does not contribute directly to licensure or DL Endorsement</a:t>
            </a:r>
            <a:endParaRPr lang="en-US" sz="2000" dirty="0"/>
          </a:p>
        </p:txBody>
      </p:sp>
    </p:spTree>
    <p:extLst>
      <p:ext uri="{BB962C8B-B14F-4D97-AF65-F5344CB8AC3E}">
        <p14:creationId xmlns:p14="http://schemas.microsoft.com/office/powerpoint/2010/main" val="216506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5F9B23-FA04-9AD9-FDBE-790E6E739A15}"/>
              </a:ext>
            </a:extLst>
          </p:cNvPr>
          <p:cNvSpPr>
            <a:spLocks noGrp="1"/>
          </p:cNvSpPr>
          <p:nvPr>
            <p:ph type="title"/>
          </p:nvPr>
        </p:nvSpPr>
        <p:spPr/>
        <p:txBody>
          <a:bodyPr/>
          <a:lstStyle/>
          <a:p>
            <a:r>
              <a:rPr lang="en-US">
                <a:latin typeface="Arial"/>
                <a:cs typeface="Arial"/>
              </a:rPr>
              <a:t>Eligibility</a:t>
            </a:r>
            <a:endParaRPr lang="en-US"/>
          </a:p>
        </p:txBody>
      </p:sp>
      <p:sp>
        <p:nvSpPr>
          <p:cNvPr id="2" name="Content Placeholder 1">
            <a:extLst>
              <a:ext uri="{FF2B5EF4-FFF2-40B4-BE49-F238E27FC236}">
                <a16:creationId xmlns:a16="http://schemas.microsoft.com/office/drawing/2014/main" id="{E0219A67-9AD0-C9D2-1B42-8A9BC0A02324}"/>
              </a:ext>
            </a:extLst>
          </p:cNvPr>
          <p:cNvSpPr>
            <a:spLocks noGrp="1"/>
          </p:cNvSpPr>
          <p:nvPr>
            <p:ph idx="1"/>
          </p:nvPr>
        </p:nvSpPr>
        <p:spPr>
          <a:xfrm>
            <a:off x="628073" y="2086984"/>
            <a:ext cx="10889671" cy="4052559"/>
          </a:xfrm>
        </p:spPr>
        <p:txBody>
          <a:bodyPr vert="horz" lIns="91440" tIns="45720" rIns="91440" bIns="45720" rtlCol="0" anchor="t">
            <a:normAutofit/>
          </a:bodyPr>
          <a:lstStyle/>
          <a:p>
            <a:pPr lvl="1">
              <a:spcAft>
                <a:spcPts val="1200"/>
              </a:spcAft>
            </a:pPr>
            <a:r>
              <a:rPr lang="en-US" sz="3200"/>
              <a:t>Districts that commit to the multiyear process of implementing a well-developed plan</a:t>
            </a:r>
          </a:p>
          <a:p>
            <a:pPr lvl="1">
              <a:spcAft>
                <a:spcPts val="1200"/>
              </a:spcAft>
            </a:pPr>
            <a:r>
              <a:rPr lang="en-US" sz="3200"/>
              <a:t>Goal 1: Districts that have not been awarded Goal 1 funding more than three times</a:t>
            </a:r>
          </a:p>
          <a:p>
            <a:pPr lvl="1">
              <a:spcAft>
                <a:spcPts val="1200"/>
              </a:spcAft>
            </a:pPr>
            <a:r>
              <a:rPr lang="en-US" sz="3200"/>
              <a:t>Priority for districts/consortia with large EL populations</a:t>
            </a:r>
          </a:p>
        </p:txBody>
      </p:sp>
    </p:spTree>
    <p:extLst>
      <p:ext uri="{BB962C8B-B14F-4D97-AF65-F5344CB8AC3E}">
        <p14:creationId xmlns:p14="http://schemas.microsoft.com/office/powerpoint/2010/main" val="3211759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7B48F-71D3-35C5-A089-012504FDF2A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8ECAE37-C186-01D1-BC2F-B0190114D6F2}"/>
              </a:ext>
            </a:extLst>
          </p:cNvPr>
          <p:cNvSpPr>
            <a:spLocks noGrp="1"/>
          </p:cNvSpPr>
          <p:nvPr>
            <p:ph type="title"/>
          </p:nvPr>
        </p:nvSpPr>
        <p:spPr>
          <a:xfrm>
            <a:off x="838200" y="365126"/>
            <a:ext cx="10515600" cy="1042852"/>
          </a:xfrm>
        </p:spPr>
        <p:txBody>
          <a:bodyPr anchor="ctr">
            <a:normAutofit/>
          </a:bodyPr>
          <a:lstStyle/>
          <a:p>
            <a:r>
              <a:t>Required Submission Materials</a:t>
            </a:r>
          </a:p>
        </p:txBody>
      </p:sp>
      <p:graphicFrame>
        <p:nvGraphicFramePr>
          <p:cNvPr id="5" name="Content Placeholder 1" descr="GEM$ Required Narratives, Affidavit of Participation for Goals 2 and 3">
            <a:extLst>
              <a:ext uri="{FF2B5EF4-FFF2-40B4-BE49-F238E27FC236}">
                <a16:creationId xmlns:a16="http://schemas.microsoft.com/office/drawing/2014/main" id="{A06FC4D8-084B-38B9-4221-698A9FB7FFB7}"/>
              </a:ext>
            </a:extLst>
          </p:cNvPr>
          <p:cNvGraphicFramePr>
            <a:graphicFrameLocks noGrp="1"/>
          </p:cNvGraphicFramePr>
          <p:nvPr>
            <p:ph idx="1"/>
            <p:extLst>
              <p:ext uri="{D42A27DB-BD31-4B8C-83A1-F6EECF244321}">
                <p14:modId xmlns:p14="http://schemas.microsoft.com/office/powerpoint/2010/main" val="515502988"/>
              </p:ext>
            </p:extLst>
          </p:nvPr>
        </p:nvGraphicFramePr>
        <p:xfrm>
          <a:off x="838200" y="2086984"/>
          <a:ext cx="10515600" cy="40525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082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16114-DC27-6899-5BA3-BBF8E42B81B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808984F-38DE-17CD-1449-AFF62AD6CE8A}"/>
              </a:ext>
            </a:extLst>
          </p:cNvPr>
          <p:cNvSpPr>
            <a:spLocks noGrp="1"/>
          </p:cNvSpPr>
          <p:nvPr>
            <p:ph type="title"/>
          </p:nvPr>
        </p:nvSpPr>
        <p:spPr>
          <a:xfrm>
            <a:off x="838200" y="365126"/>
            <a:ext cx="10515600" cy="1042852"/>
          </a:xfrm>
        </p:spPr>
        <p:txBody>
          <a:bodyPr anchor="ctr">
            <a:normAutofit/>
          </a:bodyPr>
          <a:lstStyle/>
          <a:p>
            <a:r>
              <a:t>Evaluation Criteria</a:t>
            </a:r>
          </a:p>
        </p:txBody>
      </p:sp>
      <p:graphicFrame>
        <p:nvGraphicFramePr>
          <p:cNvPr id="5" name="Content Placeholder 1" descr="Required: Partnership with IHE for Goals 1, 2, and 3. Affidavits of Participation for Goals 2 and 3. Superintendent approval in GEM$ for ALL goals.&#10;&#10;Prioritized: Strategic Transformation region, high number of ELs, other priorities differ by goal and are outlined in GEM$">
            <a:extLst>
              <a:ext uri="{FF2B5EF4-FFF2-40B4-BE49-F238E27FC236}">
                <a16:creationId xmlns:a16="http://schemas.microsoft.com/office/drawing/2014/main" id="{9BAAAB1C-9DB9-6BFD-1272-F5BA50D5A94E}"/>
              </a:ext>
            </a:extLst>
          </p:cNvPr>
          <p:cNvGraphicFramePr>
            <a:graphicFrameLocks noGrp="1"/>
          </p:cNvGraphicFramePr>
          <p:nvPr>
            <p:ph idx="1"/>
            <p:extLst>
              <p:ext uri="{D42A27DB-BD31-4B8C-83A1-F6EECF244321}">
                <p14:modId xmlns:p14="http://schemas.microsoft.com/office/powerpoint/2010/main" val="4223095938"/>
              </p:ext>
            </p:extLst>
          </p:nvPr>
        </p:nvGraphicFramePr>
        <p:xfrm>
          <a:off x="838200" y="2086984"/>
          <a:ext cx="10515600" cy="40525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75562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Page 2">
            <a:extLst>
              <a:ext uri="{FF2B5EF4-FFF2-40B4-BE49-F238E27FC236}">
                <a16:creationId xmlns:a16="http://schemas.microsoft.com/office/drawing/2014/main" id="{7642CB58-A052-D5E6-68A1-3F013147C161}"/>
              </a:ext>
            </a:extLst>
          </p:cNvPr>
          <p:cNvSpPr>
            <a:spLocks noGrp="1"/>
          </p:cNvSpPr>
          <p:nvPr>
            <p:ph type="title"/>
          </p:nvPr>
        </p:nvSpPr>
        <p:spPr/>
        <p:txBody>
          <a:bodyPr/>
          <a:lstStyle/>
          <a:p>
            <a:r>
              <a:rPr lang="en-US">
                <a:latin typeface="Arial"/>
                <a:cs typeface="Arial"/>
              </a:rPr>
              <a:t>FC189</a:t>
            </a:r>
            <a:endParaRPr lang="en-US"/>
          </a:p>
        </p:txBody>
      </p:sp>
      <p:sp>
        <p:nvSpPr>
          <p:cNvPr id="3" name="Text Placeholder 2">
            <a:extLst>
              <a:ext uri="{FF2B5EF4-FFF2-40B4-BE49-F238E27FC236}">
                <a16:creationId xmlns:a16="http://schemas.microsoft.com/office/drawing/2014/main" id="{016D24D2-B23A-7E18-05C3-1A77A0F61E79}"/>
              </a:ext>
            </a:extLst>
          </p:cNvPr>
          <p:cNvSpPr>
            <a:spLocks noGrp="1"/>
          </p:cNvSpPr>
          <p:nvPr>
            <p:ph type="body" idx="1"/>
          </p:nvPr>
        </p:nvSpPr>
        <p:spPr/>
        <p:txBody>
          <a:bodyPr vert="horz" lIns="91440" tIns="45720" rIns="91440" bIns="45720" rtlCol="0" anchor="t">
            <a:normAutofit/>
          </a:bodyPr>
          <a:lstStyle/>
          <a:p>
            <a:r>
              <a:rPr lang="en-US" sz="3600">
                <a:latin typeface="Arial"/>
                <a:cs typeface="Arial"/>
              </a:rPr>
              <a:t>Proficiency Outcomes in World Languages</a:t>
            </a:r>
            <a:endParaRPr lang="en-US" sz="3600"/>
          </a:p>
        </p:txBody>
      </p:sp>
    </p:spTree>
    <p:extLst>
      <p:ext uri="{BB962C8B-B14F-4D97-AF65-F5344CB8AC3E}">
        <p14:creationId xmlns:p14="http://schemas.microsoft.com/office/powerpoint/2010/main" val="1606820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6"/>
            <a:ext cx="10515600" cy="1042852"/>
          </a:xfrm>
        </p:spPr>
        <p:txBody>
          <a:bodyPr anchor="ctr">
            <a:normAutofit/>
          </a:bodyPr>
          <a:lstStyle/>
          <a:p>
            <a:r>
              <a:rPr lang="en-US" sz="3400"/>
              <a:t>What Is FC189: Proficiency Outcomes in World Languages?</a:t>
            </a:r>
          </a:p>
        </p:txBody>
      </p:sp>
      <p:graphicFrame>
        <p:nvGraphicFramePr>
          <p:cNvPr id="5" name="Content Placeholder 1" descr="1. A competitive grant for districts, charter schools, collaboratives and partnerships.&#10;&#10;2. Centers on WL programming with an equity lens&#10;&#10;3. Supports data-driven, standards-aligned multilingual programming">
            <a:extLst>
              <a:ext uri="{FF2B5EF4-FFF2-40B4-BE49-F238E27FC236}">
                <a16:creationId xmlns:a16="http://schemas.microsoft.com/office/drawing/2014/main" id="{B9440B6A-D4F1-E6D5-975A-4B8D4EE64C1E}"/>
              </a:ext>
            </a:extLst>
          </p:cNvPr>
          <p:cNvGraphicFramePr>
            <a:graphicFrameLocks noGrp="1"/>
          </p:cNvGraphicFramePr>
          <p:nvPr>
            <p:ph idx="1"/>
            <p:extLst>
              <p:ext uri="{D42A27DB-BD31-4B8C-83A1-F6EECF244321}">
                <p14:modId xmlns:p14="http://schemas.microsoft.com/office/powerpoint/2010/main" val="1737326568"/>
              </p:ext>
            </p:extLst>
          </p:nvPr>
        </p:nvGraphicFramePr>
        <p:xfrm>
          <a:off x="838200" y="2086984"/>
          <a:ext cx="10515600" cy="40525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6"/>
            <a:ext cx="10515600" cy="1042852"/>
          </a:xfrm>
        </p:spPr>
        <p:txBody>
          <a:bodyPr anchor="ctr">
            <a:normAutofit/>
          </a:bodyPr>
          <a:lstStyle/>
          <a:p>
            <a:r>
              <a:t>What’s New in FY26?</a:t>
            </a:r>
          </a:p>
        </p:txBody>
      </p:sp>
      <p:graphicFrame>
        <p:nvGraphicFramePr>
          <p:cNvPr id="5" name="Content Placeholder 1" descr="Stronger emphasis on diversity, equity, and inclusion, broader local WL Advisory Team role, structured, sustainable support for local data analysis">
            <a:extLst>
              <a:ext uri="{FF2B5EF4-FFF2-40B4-BE49-F238E27FC236}">
                <a16:creationId xmlns:a16="http://schemas.microsoft.com/office/drawing/2014/main" id="{33F8F0BE-CE7B-0D6F-5D19-6C5908F60E0D}"/>
              </a:ext>
            </a:extLst>
          </p:cNvPr>
          <p:cNvGraphicFramePr>
            <a:graphicFrameLocks noGrp="1"/>
          </p:cNvGraphicFramePr>
          <p:nvPr>
            <p:ph idx="1"/>
            <p:extLst>
              <p:ext uri="{D42A27DB-BD31-4B8C-83A1-F6EECF244321}">
                <p14:modId xmlns:p14="http://schemas.microsoft.com/office/powerpoint/2010/main" val="1847097007"/>
              </p:ext>
            </p:extLst>
          </p:nvPr>
        </p:nvGraphicFramePr>
        <p:xfrm>
          <a:off x="838200" y="2086984"/>
          <a:ext cx="10515600" cy="40525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6"/>
            <a:ext cx="10515600" cy="1042852"/>
          </a:xfrm>
        </p:spPr>
        <p:txBody>
          <a:bodyPr anchor="ctr">
            <a:normAutofit fontScale="90000"/>
          </a:bodyPr>
          <a:lstStyle/>
          <a:p>
            <a:r>
              <a:rPr lang="en-US" sz="3700"/>
              <a:t>Core Activities for Districts Receiving FC189 Funds</a:t>
            </a:r>
          </a:p>
        </p:txBody>
      </p:sp>
      <p:graphicFrame>
        <p:nvGraphicFramePr>
          <p:cNvPr id="6" name="Diagram 5" descr="Administer WL assessments, convene local WL Advisory Team, share insights with DESE WL Advisory Team">
            <a:extLst>
              <a:ext uri="{FF2B5EF4-FFF2-40B4-BE49-F238E27FC236}">
                <a16:creationId xmlns:a16="http://schemas.microsoft.com/office/drawing/2014/main" id="{03896AB6-489F-EB4F-2BA1-99BF85B10A71}"/>
              </a:ext>
            </a:extLst>
          </p:cNvPr>
          <p:cNvGraphicFramePr/>
          <p:nvPr>
            <p:extLst>
              <p:ext uri="{D42A27DB-BD31-4B8C-83A1-F6EECF244321}">
                <p14:modId xmlns:p14="http://schemas.microsoft.com/office/powerpoint/2010/main" val="863125973"/>
              </p:ext>
            </p:extLst>
          </p:nvPr>
        </p:nvGraphicFramePr>
        <p:xfrm>
          <a:off x="838200" y="2086984"/>
          <a:ext cx="10515600" cy="40525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1455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2215C-BFD8-5049-8C86-A7DCAA965350}"/>
              </a:ext>
            </a:extLst>
          </p:cNvPr>
          <p:cNvSpPr>
            <a:spLocks noGrp="1"/>
          </p:cNvSpPr>
          <p:nvPr>
            <p:ph type="title"/>
          </p:nvPr>
        </p:nvSpPr>
        <p:spPr/>
        <p:txBody>
          <a:bodyPr/>
          <a:lstStyle/>
          <a:p>
            <a:r>
              <a:rPr lang="en-US">
                <a:latin typeface="Arial"/>
                <a:cs typeface="Arial"/>
              </a:rPr>
              <a:t>Agenda</a:t>
            </a:r>
            <a:endParaRPr lang="en-US"/>
          </a:p>
        </p:txBody>
      </p:sp>
      <p:sp>
        <p:nvSpPr>
          <p:cNvPr id="2" name="Content Placeholder 1">
            <a:extLst>
              <a:ext uri="{FF2B5EF4-FFF2-40B4-BE49-F238E27FC236}">
                <a16:creationId xmlns:a16="http://schemas.microsoft.com/office/drawing/2014/main" id="{75F77C0A-F34B-2B3F-484B-7459BE442120}"/>
              </a:ext>
            </a:extLst>
          </p:cNvPr>
          <p:cNvSpPr>
            <a:spLocks noGrp="1"/>
          </p:cNvSpPr>
          <p:nvPr>
            <p:ph idx="1"/>
          </p:nvPr>
        </p:nvSpPr>
        <p:spPr>
          <a:xfrm>
            <a:off x="838200" y="2034040"/>
            <a:ext cx="10515600" cy="4286354"/>
          </a:xfrm>
        </p:spPr>
        <p:txBody>
          <a:bodyPr vert="horz" lIns="91440" tIns="45720" rIns="91440" bIns="45720" rtlCol="0" anchor="t">
            <a:normAutofit/>
          </a:bodyPr>
          <a:lstStyle/>
          <a:p>
            <a:pPr>
              <a:buFont typeface="Wingdings" panose="020B0604020202020204" pitchFamily="34" charset="0"/>
              <a:buChar char="q"/>
            </a:pPr>
            <a:r>
              <a:rPr lang="en-US">
                <a:latin typeface="Arial"/>
                <a:cs typeface="Arial"/>
              </a:rPr>
              <a:t> Overview of FC181</a:t>
            </a:r>
            <a:endParaRPr lang="en-US"/>
          </a:p>
          <a:p>
            <a:pPr lvl="1">
              <a:buFont typeface="Wingdings" panose="020B0604020202020204" pitchFamily="34" charset="0"/>
              <a:buChar char="q"/>
            </a:pPr>
            <a:r>
              <a:rPr lang="en-US">
                <a:latin typeface="Arial"/>
                <a:cs typeface="Arial"/>
              </a:rPr>
              <a:t> What's new this year?</a:t>
            </a:r>
          </a:p>
          <a:p>
            <a:pPr marL="457200" lvl="1" indent="0">
              <a:buNone/>
            </a:pPr>
            <a:endParaRPr lang="en-US"/>
          </a:p>
          <a:p>
            <a:pPr>
              <a:buFont typeface="Wingdings" panose="020B0604020202020204" pitchFamily="34" charset="0"/>
              <a:buChar char="q"/>
            </a:pPr>
            <a:r>
              <a:rPr lang="en-US">
                <a:latin typeface="Arial"/>
                <a:cs typeface="Arial"/>
              </a:rPr>
              <a:t> Overview of FC189</a:t>
            </a:r>
          </a:p>
          <a:p>
            <a:pPr lvl="1">
              <a:buFont typeface="Wingdings" panose="020B0604020202020204" pitchFamily="34" charset="0"/>
              <a:buChar char="q"/>
            </a:pPr>
            <a:r>
              <a:rPr lang="en-US">
                <a:latin typeface="Arial"/>
                <a:cs typeface="Arial"/>
              </a:rPr>
              <a:t> What's new this year?</a:t>
            </a:r>
          </a:p>
          <a:p>
            <a:pPr marL="457200" lvl="1" indent="0">
              <a:buNone/>
            </a:pPr>
            <a:endParaRPr lang="en-US"/>
          </a:p>
          <a:p>
            <a:pPr>
              <a:buFont typeface="Wingdings" panose="020B0604020202020204" pitchFamily="34" charset="0"/>
              <a:buChar char="q"/>
            </a:pPr>
            <a:r>
              <a:rPr lang="en-US">
                <a:latin typeface="Arial"/>
                <a:cs typeface="Arial"/>
              </a:rPr>
              <a:t> Applying for the grant(s)</a:t>
            </a:r>
          </a:p>
          <a:p>
            <a:pPr lvl="1">
              <a:buFont typeface="Wingdings" panose="020B0604020202020204" pitchFamily="34" charset="0"/>
              <a:buChar char="q"/>
            </a:pPr>
            <a:r>
              <a:rPr lang="en-US">
                <a:latin typeface="Arial"/>
                <a:cs typeface="Arial"/>
              </a:rPr>
              <a:t> Timeline</a:t>
            </a:r>
          </a:p>
          <a:p>
            <a:pPr lvl="1">
              <a:buFont typeface="Wingdings" panose="020B0604020202020204" pitchFamily="34" charset="0"/>
              <a:buChar char="q"/>
            </a:pPr>
            <a:r>
              <a:rPr lang="en-US">
                <a:latin typeface="Arial"/>
                <a:cs typeface="Arial"/>
              </a:rPr>
              <a:t> GEM$ Reminders</a:t>
            </a:r>
          </a:p>
          <a:p>
            <a:pPr lvl="1">
              <a:buFont typeface="Wingdings" panose="020B0604020202020204" pitchFamily="34" charset="0"/>
              <a:buChar char="q"/>
            </a:pPr>
            <a:r>
              <a:rPr lang="en-US">
                <a:latin typeface="Arial"/>
                <a:cs typeface="Arial"/>
              </a:rPr>
              <a:t> Useful links</a:t>
            </a:r>
            <a:endParaRPr lang="en-US"/>
          </a:p>
          <a:p>
            <a:pPr lvl="1">
              <a:buFont typeface="Wingdings" panose="020B0604020202020204" pitchFamily="34" charset="0"/>
              <a:buChar char="q"/>
            </a:pPr>
            <a:endParaRPr lang="en-US"/>
          </a:p>
        </p:txBody>
      </p:sp>
      <p:sp>
        <p:nvSpPr>
          <p:cNvPr id="4" name="Speech Bubble: Rectangle with Corners Rounded 3">
            <a:extLst>
              <a:ext uri="{FF2B5EF4-FFF2-40B4-BE49-F238E27FC236}">
                <a16:creationId xmlns:a16="http://schemas.microsoft.com/office/drawing/2014/main" id="{9E950B23-6D29-2216-FC12-23ADCB6E6920}"/>
              </a:ext>
            </a:extLst>
          </p:cNvPr>
          <p:cNvSpPr/>
          <p:nvPr/>
        </p:nvSpPr>
        <p:spPr>
          <a:xfrm>
            <a:off x="6875318" y="1887682"/>
            <a:ext cx="4615294" cy="3827317"/>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cs typeface="Calibri"/>
              </a:rPr>
              <a:t>Put questions on the Padlet as we go – we will take Q&amp;A from the Padlet and post to the ELE Home Page .</a:t>
            </a:r>
          </a:p>
          <a:p>
            <a:pPr algn="ctr"/>
            <a:endParaRPr lang="en-US" sz="2000">
              <a:cs typeface="Calibri"/>
            </a:endParaRPr>
          </a:p>
          <a:p>
            <a:pPr algn="ctr"/>
            <a:endParaRPr lang="en-US" sz="2000">
              <a:cs typeface="Calibri"/>
            </a:endParaRPr>
          </a:p>
          <a:p>
            <a:pPr algn="ctr"/>
            <a:endParaRPr lang="en-US" sz="2000">
              <a:cs typeface="Calibri"/>
            </a:endParaRPr>
          </a:p>
          <a:p>
            <a:pPr algn="ctr"/>
            <a:endParaRPr lang="en-US" sz="2000">
              <a:cs typeface="Calibri"/>
            </a:endParaRPr>
          </a:p>
          <a:p>
            <a:pPr algn="ctr"/>
            <a:endParaRPr lang="en-US" sz="2000">
              <a:cs typeface="Calibri"/>
            </a:endParaRPr>
          </a:p>
          <a:p>
            <a:pPr algn="ctr"/>
            <a:endParaRPr lang="en-US" sz="2000">
              <a:cs typeface="Calibri"/>
            </a:endParaRPr>
          </a:p>
          <a:p>
            <a:pPr algn="ctr"/>
            <a:r>
              <a:rPr lang="en-US" sz="2000">
                <a:cs typeface="Calibri"/>
              </a:rPr>
              <a:t>If you have additional questions after the webinar, email them to Diana (diana.gentile@mass.gov).</a:t>
            </a:r>
            <a:endParaRPr lang="en-US" sz="2000">
              <a:ea typeface="Calibri"/>
              <a:cs typeface="Calibri"/>
            </a:endParaRPr>
          </a:p>
        </p:txBody>
      </p:sp>
      <p:pic>
        <p:nvPicPr>
          <p:cNvPr id="6" name="Picture 5" descr="QR Code to access Padlet">
            <a:extLst>
              <a:ext uri="{FF2B5EF4-FFF2-40B4-BE49-F238E27FC236}">
                <a16:creationId xmlns:a16="http://schemas.microsoft.com/office/drawing/2014/main" id="{91279DE8-480C-B798-D7A9-1368EA70CDE6}"/>
              </a:ext>
            </a:extLst>
          </p:cNvPr>
          <p:cNvPicPr>
            <a:picLocks noChangeAspect="1"/>
          </p:cNvPicPr>
          <p:nvPr/>
        </p:nvPicPr>
        <p:blipFill>
          <a:blip r:embed="rId2"/>
          <a:stretch>
            <a:fillRect/>
          </a:stretch>
        </p:blipFill>
        <p:spPr>
          <a:xfrm flipH="1">
            <a:off x="8423031" y="3036276"/>
            <a:ext cx="1535722" cy="1535723"/>
          </a:xfrm>
          <a:prstGeom prst="rect">
            <a:avLst/>
          </a:prstGeom>
        </p:spPr>
      </p:pic>
    </p:spTree>
    <p:extLst>
      <p:ext uri="{BB962C8B-B14F-4D97-AF65-F5344CB8AC3E}">
        <p14:creationId xmlns:p14="http://schemas.microsoft.com/office/powerpoint/2010/main" val="1766890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6"/>
            <a:ext cx="10515600" cy="1042852"/>
          </a:xfrm>
        </p:spPr>
        <p:txBody>
          <a:bodyPr anchor="ctr">
            <a:normAutofit/>
          </a:bodyPr>
          <a:lstStyle/>
          <a:p>
            <a:r>
              <a:t>Core Commitments</a:t>
            </a:r>
          </a:p>
        </p:txBody>
      </p:sp>
      <p:graphicFrame>
        <p:nvGraphicFramePr>
          <p:cNvPr id="5" name="Content Placeholder 1" descr="Implement assessments&#10;Convene local WLAT&#10;Analyze data&#10;Engage in state WLAT&#10;Align to 2021 Framework&#10;Attend Proficiency Academy&#10;Present at OLA Network&#10;Allow observations">
            <a:extLst>
              <a:ext uri="{FF2B5EF4-FFF2-40B4-BE49-F238E27FC236}">
                <a16:creationId xmlns:a16="http://schemas.microsoft.com/office/drawing/2014/main" id="{7290C3AF-3205-9D4E-8B62-C495E25722ED}"/>
              </a:ext>
            </a:extLst>
          </p:cNvPr>
          <p:cNvGraphicFramePr>
            <a:graphicFrameLocks noGrp="1"/>
          </p:cNvGraphicFramePr>
          <p:nvPr>
            <p:ph idx="1"/>
            <p:extLst>
              <p:ext uri="{D42A27DB-BD31-4B8C-83A1-F6EECF244321}">
                <p14:modId xmlns:p14="http://schemas.microsoft.com/office/powerpoint/2010/main" val="3699398644"/>
              </p:ext>
            </p:extLst>
          </p:nvPr>
        </p:nvGraphicFramePr>
        <p:xfrm>
          <a:off x="838200" y="2086984"/>
          <a:ext cx="10515600" cy="40525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46194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6"/>
            <a:ext cx="10515600" cy="1042852"/>
          </a:xfrm>
        </p:spPr>
        <p:txBody>
          <a:bodyPr anchor="ctr">
            <a:normAutofit/>
          </a:bodyPr>
          <a:lstStyle/>
          <a:p>
            <a:r>
              <a:t>Administering and Using Assessments</a:t>
            </a:r>
          </a:p>
        </p:txBody>
      </p:sp>
      <p:pic>
        <p:nvPicPr>
          <p:cNvPr id="5" name="Picture 4" descr="Photograph of three students wearing headsets and using computers">
            <a:extLst>
              <a:ext uri="{FF2B5EF4-FFF2-40B4-BE49-F238E27FC236}">
                <a16:creationId xmlns:a16="http://schemas.microsoft.com/office/drawing/2014/main" id="{85993B36-E4A4-3982-8533-877586F49452}"/>
              </a:ext>
            </a:extLst>
          </p:cNvPr>
          <p:cNvPicPr>
            <a:picLocks noChangeAspect="1"/>
          </p:cNvPicPr>
          <p:nvPr/>
        </p:nvPicPr>
        <p:blipFill>
          <a:blip r:embed="rId2"/>
          <a:srcRect l="2671" r="12089" b="-3"/>
          <a:stretch/>
        </p:blipFill>
        <p:spPr>
          <a:xfrm>
            <a:off x="838200" y="2119256"/>
            <a:ext cx="5181600" cy="4057707"/>
          </a:xfrm>
          <a:prstGeom prst="rect">
            <a:avLst/>
          </a:prstGeom>
          <a:noFill/>
        </p:spPr>
      </p:pic>
      <p:sp>
        <p:nvSpPr>
          <p:cNvPr id="2" name="Content Placeholder 1"/>
          <p:cNvSpPr>
            <a:spLocks noGrp="1"/>
          </p:cNvSpPr>
          <p:nvPr>
            <p:ph sz="half" idx="2"/>
          </p:nvPr>
        </p:nvSpPr>
        <p:spPr>
          <a:xfrm>
            <a:off x="6172200" y="2119256"/>
            <a:ext cx="5181600" cy="4057707"/>
          </a:xfrm>
        </p:spPr>
        <p:txBody>
          <a:bodyPr>
            <a:normAutofit/>
          </a:bodyPr>
          <a:lstStyle/>
          <a:p>
            <a:r>
              <a:t>Select Seal-approved tests</a:t>
            </a:r>
          </a:p>
          <a:p>
            <a:r>
              <a:t>Milestone limit</a:t>
            </a:r>
            <a:r>
              <a:rPr lang="en-US"/>
              <a:t>ation</a:t>
            </a:r>
            <a:r>
              <a:t>s:</a:t>
            </a:r>
          </a:p>
          <a:p>
            <a:pPr lvl="1"/>
            <a:r>
              <a:rPr lang="en-US" sz="2800"/>
              <a:t>  4 (elementary/middle/high)</a:t>
            </a:r>
          </a:p>
          <a:p>
            <a:pPr lvl="1"/>
            <a:r>
              <a:rPr lang="en-US" sz="2800"/>
              <a:t>  3 (middle/high)</a:t>
            </a:r>
          </a:p>
          <a:p>
            <a:pPr lvl="1"/>
            <a:r>
              <a:rPr lang="en-US" sz="2800"/>
              <a:t>  2 (high only)</a:t>
            </a:r>
          </a:p>
          <a:p>
            <a:r>
              <a:t>Analyze and share results</a:t>
            </a:r>
          </a:p>
        </p:txBody>
      </p:sp>
    </p:spTree>
    <p:extLst>
      <p:ext uri="{BB962C8B-B14F-4D97-AF65-F5344CB8AC3E}">
        <p14:creationId xmlns:p14="http://schemas.microsoft.com/office/powerpoint/2010/main" val="3796815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6"/>
            <a:ext cx="10515600" cy="1042852"/>
          </a:xfrm>
        </p:spPr>
        <p:txBody>
          <a:bodyPr anchor="ctr">
            <a:normAutofit/>
          </a:bodyPr>
          <a:lstStyle/>
          <a:p>
            <a:r>
              <a:t>Convening Local WL Advisory Teams</a:t>
            </a:r>
          </a:p>
        </p:txBody>
      </p:sp>
      <p:sp>
        <p:nvSpPr>
          <p:cNvPr id="2" name="Content Placeholder 1"/>
          <p:cNvSpPr>
            <a:spLocks noGrp="1"/>
          </p:cNvSpPr>
          <p:nvPr>
            <p:ph sz="half" idx="1"/>
          </p:nvPr>
        </p:nvSpPr>
        <p:spPr>
          <a:xfrm>
            <a:off x="838200" y="2119256"/>
            <a:ext cx="5181600" cy="4057707"/>
          </a:xfrm>
        </p:spPr>
        <p:txBody>
          <a:bodyPr>
            <a:normAutofit/>
          </a:bodyPr>
          <a:lstStyle/>
          <a:p>
            <a:r>
              <a:t>Diverse team composition</a:t>
            </a:r>
          </a:p>
          <a:p>
            <a:r>
              <a:t>Analyze data</a:t>
            </a:r>
          </a:p>
          <a:p>
            <a:r>
              <a:t>Identify equity gaps</a:t>
            </a:r>
          </a:p>
          <a:p>
            <a:r>
              <a:t>Recommend changes</a:t>
            </a:r>
          </a:p>
        </p:txBody>
      </p:sp>
      <p:pic>
        <p:nvPicPr>
          <p:cNvPr id="7" name="Picture 6">
            <a:extLst>
              <a:ext uri="{FF2B5EF4-FFF2-40B4-BE49-F238E27FC236}">
                <a16:creationId xmlns:a16="http://schemas.microsoft.com/office/drawing/2014/main" id="{37C0CF28-2509-026C-5430-0A55B0C9AA5F}"/>
              </a:ext>
              <a:ext uri="{C183D7F6-B498-43B3-948B-1728B52AA6E4}">
                <adec:decorative xmlns:adec="http://schemas.microsoft.com/office/drawing/2017/decorative" val="1"/>
              </a:ext>
            </a:extLst>
          </p:cNvPr>
          <p:cNvPicPr>
            <a:picLocks noChangeAspect="1"/>
          </p:cNvPicPr>
          <p:nvPr/>
        </p:nvPicPr>
        <p:blipFill>
          <a:blip r:embed="rId2"/>
          <a:srcRect l="14762" r="-3" b="-3"/>
          <a:stretch/>
        </p:blipFill>
        <p:spPr>
          <a:xfrm>
            <a:off x="6172200" y="2119256"/>
            <a:ext cx="5181600" cy="4057707"/>
          </a:xfrm>
          <a:prstGeom prst="rect">
            <a:avLst/>
          </a:prstGeom>
          <a:noFill/>
        </p:spPr>
      </p:pic>
    </p:spTree>
    <p:extLst>
      <p:ext uri="{BB962C8B-B14F-4D97-AF65-F5344CB8AC3E}">
        <p14:creationId xmlns:p14="http://schemas.microsoft.com/office/powerpoint/2010/main" val="2278047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6"/>
            <a:ext cx="10515600" cy="1042852"/>
          </a:xfrm>
        </p:spPr>
        <p:txBody>
          <a:bodyPr anchor="ctr">
            <a:normAutofit/>
          </a:bodyPr>
          <a:lstStyle/>
          <a:p>
            <a:r>
              <a:t>Engaging in the Statewide WLAT</a:t>
            </a:r>
          </a:p>
        </p:txBody>
      </p:sp>
      <p:pic>
        <p:nvPicPr>
          <p:cNvPr id="5" name="Picture 4" descr="A person using a computer&#10;&#10;">
            <a:extLst>
              <a:ext uri="{FF2B5EF4-FFF2-40B4-BE49-F238E27FC236}">
                <a16:creationId xmlns:a16="http://schemas.microsoft.com/office/drawing/2014/main" id="{67BBDC98-3AE1-8522-5003-E80A16EB6CD7}"/>
              </a:ext>
            </a:extLst>
          </p:cNvPr>
          <p:cNvPicPr>
            <a:picLocks noChangeAspect="1"/>
          </p:cNvPicPr>
          <p:nvPr/>
        </p:nvPicPr>
        <p:blipFill>
          <a:blip r:embed="rId2"/>
          <a:srcRect l="14762" r="-3" b="-3"/>
          <a:stretch/>
        </p:blipFill>
        <p:spPr>
          <a:xfrm>
            <a:off x="838200" y="2119256"/>
            <a:ext cx="5181600" cy="4057707"/>
          </a:xfrm>
          <a:prstGeom prst="rect">
            <a:avLst/>
          </a:prstGeom>
          <a:noFill/>
        </p:spPr>
      </p:pic>
      <p:sp>
        <p:nvSpPr>
          <p:cNvPr id="2" name="Content Placeholder 1"/>
          <p:cNvSpPr>
            <a:spLocks noGrp="1"/>
          </p:cNvSpPr>
          <p:nvPr>
            <p:ph sz="half" idx="2"/>
          </p:nvPr>
        </p:nvSpPr>
        <p:spPr>
          <a:xfrm>
            <a:off x="6172200" y="2119256"/>
            <a:ext cx="5181600" cy="4057707"/>
          </a:xfrm>
        </p:spPr>
        <p:txBody>
          <a:bodyPr>
            <a:normAutofit/>
          </a:bodyPr>
          <a:lstStyle/>
          <a:p>
            <a:r>
              <a:t>1–2 reps</a:t>
            </a:r>
          </a:p>
          <a:p>
            <a:r>
              <a:t>Collaborate and share data</a:t>
            </a:r>
          </a:p>
          <a:p>
            <a:r>
              <a:t>Inform state guidance</a:t>
            </a:r>
            <a:endParaRPr lang="en-US"/>
          </a:p>
          <a:p>
            <a:r>
              <a:rPr lang="en-US"/>
              <a:t>Held from 9:30-11:30 on:</a:t>
            </a:r>
          </a:p>
          <a:p>
            <a:pPr lvl="1"/>
            <a:r>
              <a:rPr lang="en-US"/>
              <a:t>10/3/2025</a:t>
            </a:r>
          </a:p>
          <a:p>
            <a:pPr lvl="1"/>
            <a:r>
              <a:rPr lang="en-US"/>
              <a:t>12/5/2025</a:t>
            </a:r>
          </a:p>
          <a:p>
            <a:pPr lvl="1"/>
            <a:r>
              <a:rPr lang="en-US"/>
              <a:t>1/30/2026</a:t>
            </a:r>
          </a:p>
          <a:p>
            <a:pPr lvl="1"/>
            <a:r>
              <a:rPr lang="en-US"/>
              <a:t>3/27/2026</a:t>
            </a:r>
          </a:p>
          <a:p>
            <a:pPr lvl="1"/>
            <a:r>
              <a:rPr lang="en-US"/>
              <a:t>5/29/2026</a:t>
            </a:r>
            <a:endParaRPr/>
          </a:p>
        </p:txBody>
      </p:sp>
    </p:spTree>
    <p:extLst>
      <p:ext uri="{BB962C8B-B14F-4D97-AF65-F5344CB8AC3E}">
        <p14:creationId xmlns:p14="http://schemas.microsoft.com/office/powerpoint/2010/main" val="2445861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6"/>
            <a:ext cx="10515600" cy="1042852"/>
          </a:xfrm>
        </p:spPr>
        <p:txBody>
          <a:bodyPr anchor="ctr">
            <a:normAutofit fontScale="90000"/>
          </a:bodyPr>
          <a:lstStyle/>
          <a:p>
            <a:r>
              <a:rPr lang="en-US" sz="3700"/>
              <a:t>Funding Overview: FC 189 funds may be used for:</a:t>
            </a:r>
          </a:p>
        </p:txBody>
      </p:sp>
      <p:graphicFrame>
        <p:nvGraphicFramePr>
          <p:cNvPr id="5" name="Content Placeholder 1" descr="Assessments, Time (stipends/subs)">
            <a:extLst>
              <a:ext uri="{FF2B5EF4-FFF2-40B4-BE49-F238E27FC236}">
                <a16:creationId xmlns:a16="http://schemas.microsoft.com/office/drawing/2014/main" id="{3466C984-6920-C8E4-2ADA-2CF379DA9B10}"/>
              </a:ext>
            </a:extLst>
          </p:cNvPr>
          <p:cNvGraphicFramePr>
            <a:graphicFrameLocks noGrp="1"/>
          </p:cNvGraphicFramePr>
          <p:nvPr>
            <p:ph idx="1"/>
            <p:extLst>
              <p:ext uri="{D42A27DB-BD31-4B8C-83A1-F6EECF244321}">
                <p14:modId xmlns:p14="http://schemas.microsoft.com/office/powerpoint/2010/main" val="3116455483"/>
              </p:ext>
            </p:extLst>
          </p:nvPr>
        </p:nvGraphicFramePr>
        <p:xfrm>
          <a:off x="838200" y="2086984"/>
          <a:ext cx="10515600" cy="40525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7887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1168" y="996950"/>
            <a:ext cx="3932237" cy="1600200"/>
          </a:xfrm>
        </p:spPr>
        <p:txBody>
          <a:bodyPr anchor="t">
            <a:normAutofit/>
          </a:bodyPr>
          <a:lstStyle/>
          <a:p>
            <a:r>
              <a:t>Funding – Assessments</a:t>
            </a:r>
          </a:p>
        </p:txBody>
      </p:sp>
      <p:pic>
        <p:nvPicPr>
          <p:cNvPr id="5" name="Picture 4">
            <a:extLst>
              <a:ext uri="{FF2B5EF4-FFF2-40B4-BE49-F238E27FC236}">
                <a16:creationId xmlns:a16="http://schemas.microsoft.com/office/drawing/2014/main" id="{25172F18-58EE-6A61-B0CA-D7BDC8E1978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832475" y="987425"/>
            <a:ext cx="4873625" cy="4873625"/>
          </a:xfrm>
          <a:prstGeom prst="rect">
            <a:avLst/>
          </a:prstGeom>
          <a:noFill/>
        </p:spPr>
      </p:pic>
      <p:sp>
        <p:nvSpPr>
          <p:cNvPr id="2" name="Content Placeholder 1"/>
          <p:cNvSpPr>
            <a:spLocks noGrp="1"/>
          </p:cNvSpPr>
          <p:nvPr>
            <p:ph type="body" sz="half" idx="2"/>
          </p:nvPr>
        </p:nvSpPr>
        <p:spPr>
          <a:xfrm>
            <a:off x="821169" y="2774373"/>
            <a:ext cx="3932237" cy="3086677"/>
          </a:xfrm>
        </p:spPr>
        <p:txBody>
          <a:bodyPr>
            <a:normAutofit/>
          </a:bodyPr>
          <a:lstStyle/>
          <a:p>
            <a:pPr marL="0" indent="0">
              <a:buNone/>
            </a:pPr>
            <a:r>
              <a:t>$25 per test</a:t>
            </a:r>
          </a:p>
          <a:p>
            <a:pPr marL="0" indent="0">
              <a:buNone/>
            </a:pPr>
            <a:r>
              <a:t>Milestones:</a:t>
            </a:r>
          </a:p>
          <a:p>
            <a:r>
              <a:t> 4 (</a:t>
            </a:r>
            <a:r>
              <a:rPr err="1"/>
              <a:t>elem</a:t>
            </a:r>
            <a:r>
              <a:t>/middle/high)</a:t>
            </a:r>
          </a:p>
          <a:p>
            <a:r>
              <a:t> 3 (middle/high)</a:t>
            </a:r>
          </a:p>
          <a:p>
            <a:r>
              <a:t> 2 (high only)</a:t>
            </a:r>
          </a:p>
        </p:txBody>
      </p:sp>
    </p:spTree>
    <p:extLst>
      <p:ext uri="{BB962C8B-B14F-4D97-AF65-F5344CB8AC3E}">
        <p14:creationId xmlns:p14="http://schemas.microsoft.com/office/powerpoint/2010/main" val="899734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6"/>
            <a:ext cx="10515600" cy="1042852"/>
          </a:xfrm>
        </p:spPr>
        <p:txBody>
          <a:bodyPr anchor="ctr">
            <a:normAutofit/>
          </a:bodyPr>
          <a:lstStyle/>
          <a:p>
            <a:r>
              <a:t>Funding – Time</a:t>
            </a:r>
            <a:r>
              <a:rPr lang="en-US"/>
              <a:t> (Stipends/Subs)</a:t>
            </a:r>
            <a:endParaRPr/>
          </a:p>
        </p:txBody>
      </p:sp>
      <p:pic>
        <p:nvPicPr>
          <p:cNvPr id="5" name="Picture 4" descr="Illustration of documents and coins">
            <a:extLst>
              <a:ext uri="{FF2B5EF4-FFF2-40B4-BE49-F238E27FC236}">
                <a16:creationId xmlns:a16="http://schemas.microsoft.com/office/drawing/2014/main" id="{BCD6FD56-326E-B462-504A-7F625790F6E4}"/>
              </a:ext>
            </a:extLst>
          </p:cNvPr>
          <p:cNvPicPr>
            <a:picLocks noChangeAspect="1"/>
          </p:cNvPicPr>
          <p:nvPr/>
        </p:nvPicPr>
        <p:blipFill>
          <a:blip r:embed="rId2"/>
          <a:stretch>
            <a:fillRect/>
          </a:stretch>
        </p:blipFill>
        <p:spPr>
          <a:xfrm>
            <a:off x="1400146" y="2119256"/>
            <a:ext cx="4057707" cy="4057707"/>
          </a:xfrm>
          <a:prstGeom prst="rect">
            <a:avLst/>
          </a:prstGeom>
          <a:noFill/>
        </p:spPr>
      </p:pic>
      <p:sp>
        <p:nvSpPr>
          <p:cNvPr id="2" name="Content Placeholder 1"/>
          <p:cNvSpPr>
            <a:spLocks noGrp="1"/>
          </p:cNvSpPr>
          <p:nvPr>
            <p:ph sz="half" idx="2"/>
          </p:nvPr>
        </p:nvSpPr>
        <p:spPr>
          <a:xfrm>
            <a:off x="6172200" y="2119256"/>
            <a:ext cx="5181600" cy="4057707"/>
          </a:xfrm>
        </p:spPr>
        <p:txBody>
          <a:bodyPr>
            <a:normAutofit/>
          </a:bodyPr>
          <a:lstStyle/>
          <a:p>
            <a:r>
              <a:rPr lang="en-US" sz="2200"/>
              <a:t>Max Support:</a:t>
            </a:r>
          </a:p>
          <a:p>
            <a:pPr lvl="1"/>
            <a:r>
              <a:rPr lang="en-US" sz="2200"/>
              <a:t> $10k (single-component program)</a:t>
            </a:r>
          </a:p>
          <a:p>
            <a:pPr lvl="1"/>
            <a:r>
              <a:rPr lang="en-US" sz="2200"/>
              <a:t> $15k (multi-component program)</a:t>
            </a:r>
          </a:p>
          <a:p>
            <a:r>
              <a:rPr lang="en-US" sz="2200"/>
              <a:t>Additional Stipulations:</a:t>
            </a:r>
          </a:p>
          <a:p>
            <a:pPr lvl="1"/>
            <a:r>
              <a:rPr lang="en-US" sz="2200"/>
              <a:t>$2k WLAT rep</a:t>
            </a:r>
          </a:p>
          <a:p>
            <a:pPr lvl="1"/>
            <a:r>
              <a:rPr lang="en-US" sz="2200"/>
              <a:t>$1.5k Local advisory team staff</a:t>
            </a:r>
          </a:p>
          <a:p>
            <a:pPr lvl="1"/>
            <a:r>
              <a:rPr lang="en-US" sz="2200"/>
              <a:t>$1k Academy rep</a:t>
            </a:r>
          </a:p>
          <a:p>
            <a:r>
              <a:rPr lang="en-US" sz="2200"/>
              <a:t>Exceptions allowed with justification</a:t>
            </a:r>
          </a:p>
        </p:txBody>
      </p:sp>
    </p:spTree>
    <p:extLst>
      <p:ext uri="{BB962C8B-B14F-4D97-AF65-F5344CB8AC3E}">
        <p14:creationId xmlns:p14="http://schemas.microsoft.com/office/powerpoint/2010/main" val="827516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6"/>
            <a:ext cx="10515600" cy="1042852"/>
          </a:xfrm>
        </p:spPr>
        <p:txBody>
          <a:bodyPr anchor="ctr">
            <a:normAutofit/>
          </a:bodyPr>
          <a:lstStyle/>
          <a:p>
            <a:r>
              <a:rPr dirty="0"/>
              <a:t>Required Submission Materials</a:t>
            </a:r>
            <a:r>
              <a:rPr lang="en-US" dirty="0"/>
              <a:t> </a:t>
            </a:r>
            <a:r>
              <a:rPr lang="en-US" dirty="0">
                <a:solidFill>
                  <a:schemeClr val="accent1">
                    <a:lumMod val="50000"/>
                  </a:schemeClr>
                </a:solidFill>
              </a:rPr>
              <a:t>2</a:t>
            </a:r>
            <a:endParaRPr dirty="0">
              <a:solidFill>
                <a:schemeClr val="accent1">
                  <a:lumMod val="50000"/>
                </a:schemeClr>
              </a:solidFill>
            </a:endParaRPr>
          </a:p>
        </p:txBody>
      </p:sp>
      <p:graphicFrame>
        <p:nvGraphicFramePr>
          <p:cNvPr id="5" name="Content Placeholder 1" descr="Assurance form, GEM$ required narrative, three spreadsheets">
            <a:extLst>
              <a:ext uri="{FF2B5EF4-FFF2-40B4-BE49-F238E27FC236}">
                <a16:creationId xmlns:a16="http://schemas.microsoft.com/office/drawing/2014/main" id="{1350CF57-2F76-0971-5D88-89F1CA3CE7D2}"/>
              </a:ext>
            </a:extLst>
          </p:cNvPr>
          <p:cNvGraphicFramePr>
            <a:graphicFrameLocks noGrp="1"/>
          </p:cNvGraphicFramePr>
          <p:nvPr>
            <p:ph idx="1"/>
            <p:extLst>
              <p:ext uri="{D42A27DB-BD31-4B8C-83A1-F6EECF244321}">
                <p14:modId xmlns:p14="http://schemas.microsoft.com/office/powerpoint/2010/main" val="1964871847"/>
              </p:ext>
            </p:extLst>
          </p:nvPr>
        </p:nvGraphicFramePr>
        <p:xfrm>
          <a:off x="838200" y="2086984"/>
          <a:ext cx="10515600" cy="40525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9190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6"/>
            <a:ext cx="10515600" cy="1042852"/>
          </a:xfrm>
        </p:spPr>
        <p:txBody>
          <a:bodyPr anchor="ctr">
            <a:normAutofit/>
          </a:bodyPr>
          <a:lstStyle/>
          <a:p>
            <a:r>
              <a:rPr dirty="0"/>
              <a:t>Evaluation Criteria</a:t>
            </a:r>
            <a:r>
              <a:rPr lang="en-US" dirty="0"/>
              <a:t> </a:t>
            </a:r>
            <a:r>
              <a:rPr lang="en-US" dirty="0">
                <a:solidFill>
                  <a:srgbClr val="002060"/>
                </a:solidFill>
              </a:rPr>
              <a:t>2</a:t>
            </a:r>
            <a:endParaRPr dirty="0">
              <a:solidFill>
                <a:srgbClr val="002060"/>
              </a:solidFill>
            </a:endParaRPr>
          </a:p>
        </p:txBody>
      </p:sp>
      <p:graphicFrame>
        <p:nvGraphicFramePr>
          <p:cNvPr id="5" name="Content Placeholder 1" descr="Required: Public school or charter school with a WL program, superintendent approval in GEM$&#10;&#10;Prioritized: Strategic Transformation region, chronically underperforming status, high number of ELs, past participation in WLAT, breadth and equity of WL program offerings and assessment practices, degree of alignment to 2021 WL Framework, quality of advisory team engagement and reflection">
            <a:extLst>
              <a:ext uri="{FF2B5EF4-FFF2-40B4-BE49-F238E27FC236}">
                <a16:creationId xmlns:a16="http://schemas.microsoft.com/office/drawing/2014/main" id="{E2F1F6EA-8864-311C-6B5D-9FC5B07E38C4}"/>
              </a:ext>
            </a:extLst>
          </p:cNvPr>
          <p:cNvGraphicFramePr>
            <a:graphicFrameLocks noGrp="1"/>
          </p:cNvGraphicFramePr>
          <p:nvPr>
            <p:ph idx="1"/>
            <p:extLst>
              <p:ext uri="{D42A27DB-BD31-4B8C-83A1-F6EECF244321}">
                <p14:modId xmlns:p14="http://schemas.microsoft.com/office/powerpoint/2010/main" val="3779921558"/>
              </p:ext>
            </p:extLst>
          </p:nvPr>
        </p:nvGraphicFramePr>
        <p:xfrm>
          <a:off x="838200" y="2086984"/>
          <a:ext cx="10515600" cy="40525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4207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FAECB-8DB9-6923-DAF2-C11C93F9DBAA}"/>
              </a:ext>
            </a:extLst>
          </p:cNvPr>
          <p:cNvSpPr>
            <a:spLocks noGrp="1"/>
          </p:cNvSpPr>
          <p:nvPr>
            <p:ph type="title"/>
          </p:nvPr>
        </p:nvSpPr>
        <p:spPr/>
        <p:txBody>
          <a:bodyPr/>
          <a:lstStyle/>
          <a:p>
            <a:r>
              <a:rPr lang="en-US">
                <a:latin typeface="Arial"/>
                <a:cs typeface="Arial"/>
              </a:rPr>
              <a:t>Applying for the Grant(s)</a:t>
            </a:r>
            <a:endParaRPr lang="en-US"/>
          </a:p>
        </p:txBody>
      </p:sp>
    </p:spTree>
    <p:extLst>
      <p:ext uri="{BB962C8B-B14F-4D97-AF65-F5344CB8AC3E}">
        <p14:creationId xmlns:p14="http://schemas.microsoft.com/office/powerpoint/2010/main" val="4086479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84F166-1073-5AE2-A38F-2A31A4DCA409}"/>
              </a:ext>
            </a:extLst>
          </p:cNvPr>
          <p:cNvSpPr>
            <a:spLocks noGrp="1"/>
          </p:cNvSpPr>
          <p:nvPr>
            <p:ph type="title" idx="4294967295"/>
          </p:nvPr>
        </p:nvSpPr>
        <p:spPr>
          <a:xfrm>
            <a:off x="838200" y="-1042852"/>
            <a:ext cx="10515600" cy="1042852"/>
          </a:xfrm>
        </p:spPr>
        <p:txBody>
          <a:bodyPr vert="horz" lIns="91440" tIns="45720" rIns="91440" bIns="45720" rtlCol="0" anchor="b">
            <a:normAutofit/>
          </a:bodyPr>
          <a:lstStyle/>
          <a:p>
            <a:r>
              <a:rPr lang="en-US"/>
              <a:t>Padlet</a:t>
            </a:r>
          </a:p>
        </p:txBody>
      </p:sp>
      <p:pic>
        <p:nvPicPr>
          <p:cNvPr id="5" name="Picture 4" descr="Padlet logo">
            <a:extLst>
              <a:ext uri="{FF2B5EF4-FFF2-40B4-BE49-F238E27FC236}">
                <a16:creationId xmlns:a16="http://schemas.microsoft.com/office/drawing/2014/main" id="{97078E7C-A86C-AEA8-D857-3E89F7D6E4B7}"/>
              </a:ext>
            </a:extLst>
          </p:cNvPr>
          <p:cNvPicPr>
            <a:picLocks noChangeAspect="1"/>
          </p:cNvPicPr>
          <p:nvPr/>
        </p:nvPicPr>
        <p:blipFill>
          <a:blip r:embed="rId2"/>
          <a:stretch>
            <a:fillRect/>
          </a:stretch>
        </p:blipFill>
        <p:spPr>
          <a:xfrm>
            <a:off x="9648747" y="186306"/>
            <a:ext cx="1567935" cy="884479"/>
          </a:xfrm>
          <a:prstGeom prst="rect">
            <a:avLst/>
          </a:prstGeom>
        </p:spPr>
      </p:pic>
      <p:pic>
        <p:nvPicPr>
          <p:cNvPr id="4" name="Picture 3" descr="Image of Padlet">
            <a:extLst>
              <a:ext uri="{FF2B5EF4-FFF2-40B4-BE49-F238E27FC236}">
                <a16:creationId xmlns:a16="http://schemas.microsoft.com/office/drawing/2014/main" id="{3DB02C9A-4FEE-FFC2-DA90-AAE446DDEB6F}"/>
              </a:ext>
            </a:extLst>
          </p:cNvPr>
          <p:cNvPicPr>
            <a:picLocks noChangeAspect="1"/>
          </p:cNvPicPr>
          <p:nvPr/>
        </p:nvPicPr>
        <p:blipFill>
          <a:blip r:embed="rId3"/>
          <a:stretch>
            <a:fillRect/>
          </a:stretch>
        </p:blipFill>
        <p:spPr>
          <a:xfrm>
            <a:off x="385763" y="1079256"/>
            <a:ext cx="11584598" cy="4687765"/>
          </a:xfrm>
          <a:prstGeom prst="rect">
            <a:avLst/>
          </a:prstGeom>
        </p:spPr>
      </p:pic>
      <p:pic>
        <p:nvPicPr>
          <p:cNvPr id="7" name="Picture 6" descr="QR code to access padlet">
            <a:extLst>
              <a:ext uri="{FF2B5EF4-FFF2-40B4-BE49-F238E27FC236}">
                <a16:creationId xmlns:a16="http://schemas.microsoft.com/office/drawing/2014/main" id="{5E36AC9D-C69C-8E54-3421-CA2168FD0956}"/>
              </a:ext>
            </a:extLst>
          </p:cNvPr>
          <p:cNvPicPr>
            <a:picLocks noChangeAspect="1"/>
          </p:cNvPicPr>
          <p:nvPr/>
        </p:nvPicPr>
        <p:blipFill>
          <a:blip r:embed="rId4"/>
          <a:stretch>
            <a:fillRect/>
          </a:stretch>
        </p:blipFill>
        <p:spPr>
          <a:xfrm flipH="1">
            <a:off x="1693985" y="3493476"/>
            <a:ext cx="1535722" cy="1535723"/>
          </a:xfrm>
          <a:prstGeom prst="rect">
            <a:avLst/>
          </a:prstGeom>
        </p:spPr>
      </p:pic>
    </p:spTree>
    <p:extLst>
      <p:ext uri="{BB962C8B-B14F-4D97-AF65-F5344CB8AC3E}">
        <p14:creationId xmlns:p14="http://schemas.microsoft.com/office/powerpoint/2010/main" val="41767366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5F9B23-FA04-9AD9-FDBE-790E6E739A15}"/>
              </a:ext>
            </a:extLst>
          </p:cNvPr>
          <p:cNvSpPr>
            <a:spLocks noGrp="1"/>
          </p:cNvSpPr>
          <p:nvPr>
            <p:ph type="title"/>
          </p:nvPr>
        </p:nvSpPr>
        <p:spPr/>
        <p:txBody>
          <a:bodyPr/>
          <a:lstStyle/>
          <a:p>
            <a:r>
              <a:rPr lang="en-US">
                <a:latin typeface="Arial"/>
                <a:cs typeface="Arial"/>
              </a:rPr>
              <a:t>Timeline – NEW!</a:t>
            </a:r>
            <a:endParaRPr lang="en-US"/>
          </a:p>
        </p:txBody>
      </p:sp>
      <p:sp>
        <p:nvSpPr>
          <p:cNvPr id="2" name="Content Placeholder 1">
            <a:extLst>
              <a:ext uri="{FF2B5EF4-FFF2-40B4-BE49-F238E27FC236}">
                <a16:creationId xmlns:a16="http://schemas.microsoft.com/office/drawing/2014/main" id="{E0219A67-9AD0-C9D2-1B42-8A9BC0A02324}"/>
              </a:ext>
            </a:extLst>
          </p:cNvPr>
          <p:cNvSpPr>
            <a:spLocks noGrp="1"/>
          </p:cNvSpPr>
          <p:nvPr>
            <p:ph idx="1"/>
          </p:nvPr>
        </p:nvSpPr>
        <p:spPr/>
        <p:txBody>
          <a:bodyPr vert="horz" lIns="91440" tIns="45720" rIns="91440" bIns="45720" rtlCol="0" anchor="t">
            <a:normAutofit lnSpcReduction="10000"/>
          </a:bodyPr>
          <a:lstStyle/>
          <a:p>
            <a:r>
              <a:rPr lang="en-US">
                <a:solidFill>
                  <a:srgbClr val="000000"/>
                </a:solidFill>
                <a:latin typeface="Arial"/>
                <a:cs typeface="Arial"/>
              </a:rPr>
              <a:t>Deadline for Applications</a:t>
            </a:r>
            <a:r>
              <a:rPr lang="en-US">
                <a:latin typeface="Arial"/>
                <a:cs typeface="Arial"/>
              </a:rPr>
              <a:t> in GEM$ – </a:t>
            </a:r>
            <a:r>
              <a:rPr lang="en-US" b="1">
                <a:solidFill>
                  <a:srgbClr val="FF0000"/>
                </a:solidFill>
                <a:latin typeface="Arial"/>
                <a:cs typeface="Arial"/>
              </a:rPr>
              <a:t>Friday, June 27th at 5:00 pm</a:t>
            </a:r>
            <a:endParaRPr lang="en-US" b="1">
              <a:latin typeface="Arial"/>
              <a:cs typeface="Arial"/>
            </a:endParaRPr>
          </a:p>
          <a:p>
            <a:r>
              <a:rPr lang="en-US">
                <a:latin typeface="Arial"/>
                <a:cs typeface="Arial"/>
              </a:rPr>
              <a:t>DESE team will review applications and make award recommendations to the Commissioner's office in July</a:t>
            </a:r>
            <a:endParaRPr lang="en-US">
              <a:solidFill>
                <a:srgbClr val="FF0000"/>
              </a:solidFill>
            </a:endParaRPr>
          </a:p>
          <a:p>
            <a:r>
              <a:rPr lang="en-US">
                <a:latin typeface="Arial"/>
                <a:cs typeface="Arial"/>
              </a:rPr>
              <a:t>Upon Commissioner's Office Approval, the awards recommendations will be submitted to the Governor's office. </a:t>
            </a:r>
            <a:endParaRPr lang="en-US"/>
          </a:p>
          <a:p>
            <a:r>
              <a:rPr lang="en-US">
                <a:latin typeface="Arial"/>
                <a:cs typeface="Arial"/>
              </a:rPr>
              <a:t>Applicants will be notified of award decisions upon GOV approval</a:t>
            </a:r>
          </a:p>
          <a:p>
            <a:r>
              <a:rPr lang="en-US">
                <a:latin typeface="Arial"/>
                <a:cs typeface="Arial"/>
              </a:rPr>
              <a:t>Start date of Grant – while we can never guarantee approval dates, our goal is a start date of </a:t>
            </a:r>
            <a:r>
              <a:rPr lang="en-US" b="1">
                <a:solidFill>
                  <a:srgbClr val="FF0000"/>
                </a:solidFill>
                <a:latin typeface="Arial"/>
                <a:cs typeface="Arial"/>
              </a:rPr>
              <a:t>9/1/2025</a:t>
            </a:r>
            <a:endParaRPr lang="en-US" b="1">
              <a:solidFill>
                <a:srgbClr val="FF0000"/>
              </a:solidFill>
            </a:endParaRPr>
          </a:p>
        </p:txBody>
      </p:sp>
    </p:spTree>
    <p:extLst>
      <p:ext uri="{BB962C8B-B14F-4D97-AF65-F5344CB8AC3E}">
        <p14:creationId xmlns:p14="http://schemas.microsoft.com/office/powerpoint/2010/main" val="11451090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5F9B23-FA04-9AD9-FDBE-790E6E739A15}"/>
              </a:ext>
            </a:extLst>
          </p:cNvPr>
          <p:cNvSpPr>
            <a:spLocks noGrp="1"/>
          </p:cNvSpPr>
          <p:nvPr>
            <p:ph type="title"/>
          </p:nvPr>
        </p:nvSpPr>
        <p:spPr/>
        <p:txBody>
          <a:bodyPr/>
          <a:lstStyle/>
          <a:p>
            <a:r>
              <a:rPr lang="en-US">
                <a:latin typeface="Arial"/>
                <a:cs typeface="Arial"/>
              </a:rPr>
              <a:t>Reminders about GEM$</a:t>
            </a:r>
            <a:endParaRPr lang="en-US"/>
          </a:p>
        </p:txBody>
      </p:sp>
      <p:sp>
        <p:nvSpPr>
          <p:cNvPr id="2" name="Content Placeholder 1">
            <a:extLst>
              <a:ext uri="{FF2B5EF4-FFF2-40B4-BE49-F238E27FC236}">
                <a16:creationId xmlns:a16="http://schemas.microsoft.com/office/drawing/2014/main" id="{E0219A67-9AD0-C9D2-1B42-8A9BC0A02324}"/>
              </a:ext>
            </a:extLst>
          </p:cNvPr>
          <p:cNvSpPr>
            <a:spLocks noGrp="1"/>
          </p:cNvSpPr>
          <p:nvPr>
            <p:ph idx="1"/>
          </p:nvPr>
        </p:nvSpPr>
        <p:spPr/>
        <p:txBody>
          <a:bodyPr vert="horz" lIns="91440" tIns="45720" rIns="91440" bIns="45720" rtlCol="0" anchor="t">
            <a:normAutofit/>
          </a:bodyPr>
          <a:lstStyle/>
          <a:p>
            <a:r>
              <a:rPr lang="en-US">
                <a:latin typeface="Arial"/>
                <a:cs typeface="Arial"/>
              </a:rPr>
              <a:t>Applications to both the FC181 and FC189 must be submitted via </a:t>
            </a:r>
            <a:r>
              <a:rPr lang="en-US">
                <a:latin typeface="Arial"/>
                <a:cs typeface="Arial"/>
                <a:hlinkClick r:id="rId2"/>
              </a:rPr>
              <a:t>GEM$</a:t>
            </a:r>
            <a:r>
              <a:rPr lang="en-US">
                <a:latin typeface="Arial"/>
                <a:cs typeface="Arial"/>
              </a:rPr>
              <a:t>. </a:t>
            </a:r>
          </a:p>
          <a:p>
            <a:r>
              <a:rPr lang="en-US">
                <a:latin typeface="Arial"/>
                <a:cs typeface="Arial"/>
              </a:rPr>
              <a:t>For an overview of using </a:t>
            </a:r>
            <a:r>
              <a:rPr lang="en-US">
                <a:latin typeface="Arial"/>
                <a:cs typeface="Arial"/>
                <a:hlinkClick r:id="rId2"/>
              </a:rPr>
              <a:t>GEM$</a:t>
            </a:r>
            <a:r>
              <a:rPr lang="en-US">
                <a:latin typeface="Arial"/>
                <a:cs typeface="Arial"/>
              </a:rPr>
              <a:t>, go to the main page (no login needed) and look for “</a:t>
            </a:r>
            <a:r>
              <a:rPr lang="en-US" b="1">
                <a:latin typeface="Arial"/>
                <a:cs typeface="Arial"/>
              </a:rPr>
              <a:t>Slide Decks from LEA Training Sessions on March 1 and May 1 (5/1/2023).” </a:t>
            </a:r>
            <a:r>
              <a:rPr lang="en-US">
                <a:latin typeface="Arial"/>
                <a:cs typeface="Arial"/>
              </a:rPr>
              <a:t>This is an excellent overview with both slide decks and video. </a:t>
            </a:r>
            <a:endParaRPr lang="en-US" b="1">
              <a:latin typeface="Arial"/>
              <a:cs typeface="Arial"/>
            </a:endParaRPr>
          </a:p>
          <a:p>
            <a:endParaRPr lang="en-US"/>
          </a:p>
          <a:p>
            <a:endParaRPr lang="en-US"/>
          </a:p>
        </p:txBody>
      </p:sp>
      <p:pic>
        <p:nvPicPr>
          <p:cNvPr id="4" name="Picture 3" descr="QR code">
            <a:extLst>
              <a:ext uri="{FF2B5EF4-FFF2-40B4-BE49-F238E27FC236}">
                <a16:creationId xmlns:a16="http://schemas.microsoft.com/office/drawing/2014/main" id="{1B7FA1A7-795A-56F0-B0B1-7C2098E23621}"/>
              </a:ext>
            </a:extLst>
          </p:cNvPr>
          <p:cNvPicPr>
            <a:picLocks noChangeAspect="1"/>
          </p:cNvPicPr>
          <p:nvPr/>
        </p:nvPicPr>
        <p:blipFill>
          <a:blip r:embed="rId3"/>
          <a:stretch>
            <a:fillRect/>
          </a:stretch>
        </p:blipFill>
        <p:spPr>
          <a:xfrm>
            <a:off x="4835912" y="4835911"/>
            <a:ext cx="1767469" cy="1767469"/>
          </a:xfrm>
          <a:prstGeom prst="rect">
            <a:avLst/>
          </a:prstGeom>
        </p:spPr>
      </p:pic>
    </p:spTree>
    <p:extLst>
      <p:ext uri="{BB962C8B-B14F-4D97-AF65-F5344CB8AC3E}">
        <p14:creationId xmlns:p14="http://schemas.microsoft.com/office/powerpoint/2010/main" val="3601703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31494F-C581-9AB8-7501-6926EA3C4562}"/>
              </a:ext>
            </a:extLst>
          </p:cNvPr>
          <p:cNvSpPr>
            <a:spLocks noGrp="1"/>
          </p:cNvSpPr>
          <p:nvPr>
            <p:ph type="title" idx="4294967295"/>
          </p:nvPr>
        </p:nvSpPr>
        <p:spPr>
          <a:xfrm>
            <a:off x="838200" y="-1042852"/>
            <a:ext cx="10515600" cy="1042852"/>
          </a:xfrm>
        </p:spPr>
        <p:txBody>
          <a:bodyPr vert="horz" lIns="91440" tIns="45720" rIns="91440" bIns="45720" rtlCol="0" anchor="b">
            <a:normAutofit/>
          </a:bodyPr>
          <a:lstStyle/>
          <a:p>
            <a:r>
              <a:rPr lang="en-US"/>
              <a:t>GEMS home page</a:t>
            </a:r>
          </a:p>
        </p:txBody>
      </p:sp>
      <p:pic>
        <p:nvPicPr>
          <p:cNvPr id="2" name="Picture 1" descr="Screenshot of GEMS home page">
            <a:extLst>
              <a:ext uri="{FF2B5EF4-FFF2-40B4-BE49-F238E27FC236}">
                <a16:creationId xmlns:a16="http://schemas.microsoft.com/office/drawing/2014/main" id="{F3E38C63-273A-272E-E9C4-F370B0023258}"/>
              </a:ext>
            </a:extLst>
          </p:cNvPr>
          <p:cNvPicPr>
            <a:picLocks noChangeAspect="1"/>
          </p:cNvPicPr>
          <p:nvPr/>
        </p:nvPicPr>
        <p:blipFill>
          <a:blip r:embed="rId2"/>
          <a:stretch>
            <a:fillRect/>
          </a:stretch>
        </p:blipFill>
        <p:spPr>
          <a:xfrm>
            <a:off x="-28807" y="-4380"/>
            <a:ext cx="10874297" cy="6935792"/>
          </a:xfrm>
          <a:prstGeom prst="rect">
            <a:avLst/>
          </a:prstGeom>
        </p:spPr>
      </p:pic>
      <p:sp>
        <p:nvSpPr>
          <p:cNvPr id="3" name="Rectangle: Rounded Corners 2" descr="Orange text box to highlight relevant training">
            <a:extLst>
              <a:ext uri="{FF2B5EF4-FFF2-40B4-BE49-F238E27FC236}">
                <a16:creationId xmlns:a16="http://schemas.microsoft.com/office/drawing/2014/main" id="{7DBF0599-EC89-5C75-3A5E-C51DCA1728D3}"/>
              </a:ext>
            </a:extLst>
          </p:cNvPr>
          <p:cNvSpPr/>
          <p:nvPr/>
        </p:nvSpPr>
        <p:spPr>
          <a:xfrm>
            <a:off x="1431073" y="5659244"/>
            <a:ext cx="7350512" cy="1226634"/>
          </a:xfrm>
          <a:prstGeom prst="round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QR code">
            <a:extLst>
              <a:ext uri="{FF2B5EF4-FFF2-40B4-BE49-F238E27FC236}">
                <a16:creationId xmlns:a16="http://schemas.microsoft.com/office/drawing/2014/main" id="{0C413666-5031-B16C-4D0F-C337308B4D6A}"/>
              </a:ext>
            </a:extLst>
          </p:cNvPr>
          <p:cNvPicPr>
            <a:picLocks noChangeAspect="1"/>
          </p:cNvPicPr>
          <p:nvPr/>
        </p:nvPicPr>
        <p:blipFill>
          <a:blip r:embed="rId3"/>
          <a:stretch>
            <a:fillRect/>
          </a:stretch>
        </p:blipFill>
        <p:spPr>
          <a:xfrm>
            <a:off x="9426497" y="1471961"/>
            <a:ext cx="1851103" cy="1860396"/>
          </a:xfrm>
          <a:prstGeom prst="rect">
            <a:avLst/>
          </a:prstGeom>
        </p:spPr>
      </p:pic>
    </p:spTree>
    <p:extLst>
      <p:ext uri="{BB962C8B-B14F-4D97-AF65-F5344CB8AC3E}">
        <p14:creationId xmlns:p14="http://schemas.microsoft.com/office/powerpoint/2010/main" val="39539184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3E0D8-8FB4-41BC-BE39-2B41FBBEDE71}"/>
              </a:ext>
            </a:extLst>
          </p:cNvPr>
          <p:cNvSpPr>
            <a:spLocks noGrp="1"/>
          </p:cNvSpPr>
          <p:nvPr>
            <p:ph type="title"/>
          </p:nvPr>
        </p:nvSpPr>
        <p:spPr>
          <a:xfrm>
            <a:off x="819615" y="360928"/>
            <a:ext cx="8229600" cy="1020762"/>
          </a:xfrm>
        </p:spPr>
        <p:txBody>
          <a:bodyPr>
            <a:normAutofit fontScale="90000"/>
          </a:bodyPr>
          <a:lstStyle/>
          <a:p>
            <a:r>
              <a:rPr lang="en-US"/>
              <a:t>Funding Application Roles in GEM$</a:t>
            </a:r>
          </a:p>
        </p:txBody>
      </p:sp>
      <p:sp>
        <p:nvSpPr>
          <p:cNvPr id="3" name="Content Placeholder 2">
            <a:extLst>
              <a:ext uri="{FF2B5EF4-FFF2-40B4-BE49-F238E27FC236}">
                <a16:creationId xmlns:a16="http://schemas.microsoft.com/office/drawing/2014/main" id="{F212FC6A-ECC5-4093-9DA8-C148F5EB74C6}"/>
              </a:ext>
            </a:extLst>
          </p:cNvPr>
          <p:cNvSpPr>
            <a:spLocks noGrp="1"/>
          </p:cNvSpPr>
          <p:nvPr>
            <p:ph sz="half" idx="1"/>
          </p:nvPr>
        </p:nvSpPr>
        <p:spPr>
          <a:xfrm>
            <a:off x="567268" y="2006600"/>
            <a:ext cx="11167532" cy="4349749"/>
          </a:xfrm>
        </p:spPr>
        <p:txBody>
          <a:bodyPr vert="horz" lIns="91440" tIns="45720" rIns="91440" bIns="45720" rtlCol="0" anchor="t">
            <a:normAutofit fontScale="62500" lnSpcReduction="20000"/>
          </a:bodyPr>
          <a:lstStyle/>
          <a:p>
            <a:pPr marL="0" indent="0">
              <a:lnSpc>
                <a:spcPct val="110000"/>
              </a:lnSpc>
              <a:spcBef>
                <a:spcPts val="0"/>
              </a:spcBef>
              <a:spcAft>
                <a:spcPts val="600"/>
              </a:spcAft>
              <a:buNone/>
            </a:pPr>
            <a:r>
              <a:rPr lang="en-US" sz="2900">
                <a:latin typeface="Arial"/>
                <a:cs typeface="Arial"/>
              </a:rPr>
              <a:t>Every organization must have at least one user with the following roles in order to submit a funding application in GEM$. To be assigned a Funding Application Role in GEM$ follow the directions on the next slide.</a:t>
            </a:r>
          </a:p>
          <a:p>
            <a:pPr marL="0" indent="0">
              <a:lnSpc>
                <a:spcPct val="110000"/>
              </a:lnSpc>
              <a:spcBef>
                <a:spcPts val="0"/>
              </a:spcBef>
              <a:spcAft>
                <a:spcPts val="600"/>
              </a:spcAft>
              <a:buNone/>
            </a:pPr>
            <a:endParaRPr lang="en-US" sz="2900"/>
          </a:p>
          <a:p>
            <a:pPr marL="457200" indent="-457200">
              <a:lnSpc>
                <a:spcPct val="110000"/>
              </a:lnSpc>
              <a:spcBef>
                <a:spcPts val="0"/>
              </a:spcBef>
              <a:spcAft>
                <a:spcPts val="600"/>
              </a:spcAft>
              <a:buAutoNum type="arabicPeriod"/>
            </a:pPr>
            <a:r>
              <a:rPr lang="en-US" sz="2900" u="sng">
                <a:latin typeface="Arial"/>
                <a:cs typeface="Arial"/>
              </a:rPr>
              <a:t>LEA </a:t>
            </a:r>
            <a:r>
              <a:rPr lang="en-US" sz="2900" u="sng" err="1">
                <a:latin typeface="Arial"/>
                <a:cs typeface="Arial"/>
              </a:rPr>
              <a:t>Grantwriter</a:t>
            </a:r>
            <a:endParaRPr lang="en-US" sz="2900" u="sng">
              <a:latin typeface="Arial"/>
              <a:cs typeface="Arial"/>
            </a:endParaRPr>
          </a:p>
          <a:p>
            <a:pPr marL="400050" lvl="1" indent="0">
              <a:lnSpc>
                <a:spcPct val="110000"/>
              </a:lnSpc>
              <a:spcBef>
                <a:spcPts val="0"/>
              </a:spcBef>
              <a:spcAft>
                <a:spcPts val="600"/>
              </a:spcAft>
              <a:buNone/>
            </a:pPr>
            <a:r>
              <a:rPr lang="en-US" sz="2900">
                <a:latin typeface="Arial"/>
                <a:cs typeface="Arial"/>
              </a:rPr>
              <a:t>Users with this role may be an organization’s Program Director, Manager, or Lead Agency Representative.</a:t>
            </a:r>
          </a:p>
          <a:p>
            <a:pPr marL="457200" indent="-457200">
              <a:lnSpc>
                <a:spcPct val="110000"/>
              </a:lnSpc>
              <a:spcBef>
                <a:spcPts val="0"/>
              </a:spcBef>
              <a:spcAft>
                <a:spcPts val="600"/>
              </a:spcAft>
              <a:buFont typeface="+mj-lt"/>
              <a:buAutoNum type="arabicPeriod"/>
            </a:pPr>
            <a:r>
              <a:rPr lang="en-US" sz="2900" u="sng">
                <a:latin typeface="Arial"/>
                <a:cs typeface="Arial"/>
              </a:rPr>
              <a:t>LEA Fiscal Representative</a:t>
            </a:r>
          </a:p>
          <a:p>
            <a:pPr marL="457200" lvl="1" indent="0">
              <a:lnSpc>
                <a:spcPct val="110000"/>
              </a:lnSpc>
              <a:spcBef>
                <a:spcPts val="0"/>
              </a:spcBef>
              <a:spcAft>
                <a:spcPts val="600"/>
              </a:spcAft>
              <a:buNone/>
            </a:pPr>
            <a:r>
              <a:rPr lang="en-US" sz="2900">
                <a:latin typeface="Arial"/>
                <a:cs typeface="Arial"/>
              </a:rPr>
              <a:t>Users with this role may be an organization’s CFO, Fiscal Agent, Business Manager, or Bookkeeper.</a:t>
            </a:r>
          </a:p>
          <a:p>
            <a:pPr marL="457200" indent="-457200">
              <a:lnSpc>
                <a:spcPct val="110000"/>
              </a:lnSpc>
              <a:spcBef>
                <a:spcPts val="0"/>
              </a:spcBef>
              <a:spcAft>
                <a:spcPts val="600"/>
              </a:spcAft>
              <a:buFont typeface="+mj-lt"/>
              <a:buAutoNum type="arabicPeriod"/>
            </a:pPr>
            <a:r>
              <a:rPr lang="en-US" sz="2900" u="sng">
                <a:latin typeface="Arial"/>
                <a:cs typeface="Arial"/>
              </a:rPr>
              <a:t>LEA Superintendent – Chief Executive</a:t>
            </a:r>
          </a:p>
          <a:p>
            <a:pPr marL="457200" lvl="1" indent="0">
              <a:lnSpc>
                <a:spcPct val="110000"/>
              </a:lnSpc>
              <a:spcBef>
                <a:spcPts val="0"/>
              </a:spcBef>
              <a:spcAft>
                <a:spcPts val="600"/>
              </a:spcAft>
              <a:buNone/>
            </a:pPr>
            <a:r>
              <a:rPr lang="en-US" sz="2900">
                <a:latin typeface="Arial"/>
                <a:cs typeface="Arial"/>
              </a:rPr>
              <a:t>Users with this role may be an organization’s Executive Director, President, Director (signing authority for agency), CEO, Managing Director.</a:t>
            </a:r>
          </a:p>
          <a:p>
            <a:pPr marL="457200" indent="-457200">
              <a:lnSpc>
                <a:spcPct val="110000"/>
              </a:lnSpc>
              <a:spcBef>
                <a:spcPts val="0"/>
              </a:spcBef>
              <a:spcAft>
                <a:spcPts val="600"/>
              </a:spcAft>
              <a:buFont typeface="+mj-lt"/>
              <a:buAutoNum type="arabicPeriod"/>
            </a:pPr>
            <a:r>
              <a:rPr lang="en-US" sz="2900" u="sng">
                <a:latin typeface="Arial"/>
                <a:cs typeface="Arial"/>
              </a:rPr>
              <a:t>User Access Administrator </a:t>
            </a:r>
          </a:p>
          <a:p>
            <a:pPr>
              <a:spcBef>
                <a:spcPts val="0"/>
              </a:spcBef>
              <a:spcAft>
                <a:spcPts val="600"/>
              </a:spcAft>
            </a:pPr>
            <a:endParaRPr lang="en-US" sz="2400"/>
          </a:p>
          <a:p>
            <a:endParaRPr lang="en-US"/>
          </a:p>
        </p:txBody>
      </p:sp>
      <p:sp>
        <p:nvSpPr>
          <p:cNvPr id="6" name="Slide Number Placeholder 5">
            <a:extLst>
              <a:ext uri="{FF2B5EF4-FFF2-40B4-BE49-F238E27FC236}">
                <a16:creationId xmlns:a16="http://schemas.microsoft.com/office/drawing/2014/main" id="{0348A090-134E-4791-BE8C-E060F180E08C}"/>
              </a:ext>
              <a:ext uri="{C183D7F6-B498-43B3-948B-1728B52AA6E4}">
                <adec:decorative xmlns:adec="http://schemas.microsoft.com/office/drawing/2017/decorative" val="1"/>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F5DFE7D2-B5A6-415F-AB98-5C760E3C03B9}" type="slidenum">
              <a:rPr lang="en-US" smtClean="0"/>
              <a:pPr algn="r">
                <a:defRPr/>
              </a:pPr>
              <a:t>33</a:t>
            </a:fld>
            <a:endParaRPr lang="en-US" sz="1200">
              <a:solidFill>
                <a:prstClr val="white">
                  <a:tint val="75000"/>
                </a:prstClr>
              </a:solidFill>
              <a:latin typeface="Calibri"/>
            </a:endParaRPr>
          </a:p>
        </p:txBody>
      </p:sp>
      <p:sp>
        <p:nvSpPr>
          <p:cNvPr id="9" name="Footer Placeholder 4"/>
          <p:cNvSpPr txBox="1">
            <a:spLocks/>
          </p:cNvSpPr>
          <p:nvPr/>
        </p:nvSpPr>
        <p:spPr>
          <a:xfrm>
            <a:off x="4651248" y="6356351"/>
            <a:ext cx="289864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t>User Access Administration</a:t>
            </a:r>
          </a:p>
        </p:txBody>
      </p:sp>
    </p:spTree>
    <p:extLst>
      <p:ext uri="{BB962C8B-B14F-4D97-AF65-F5344CB8AC3E}">
        <p14:creationId xmlns:p14="http://schemas.microsoft.com/office/powerpoint/2010/main" val="11154989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1A69785-65A9-47A3-9962-FD4F9765731B}"/>
              </a:ext>
            </a:extLst>
          </p:cNvPr>
          <p:cNvSpPr>
            <a:spLocks noGrp="1"/>
          </p:cNvSpPr>
          <p:nvPr>
            <p:ph type="title"/>
          </p:nvPr>
        </p:nvSpPr>
        <p:spPr/>
        <p:txBody>
          <a:bodyPr>
            <a:normAutofit fontScale="90000"/>
          </a:bodyPr>
          <a:lstStyle/>
          <a:p>
            <a:r>
              <a:rPr lang="en-US"/>
              <a:t>Requesting a login/funding role from your User Access Administrator</a:t>
            </a:r>
          </a:p>
        </p:txBody>
      </p:sp>
      <p:sp>
        <p:nvSpPr>
          <p:cNvPr id="8" name="Content Placeholder 7">
            <a:extLst>
              <a:ext uri="{FF2B5EF4-FFF2-40B4-BE49-F238E27FC236}">
                <a16:creationId xmlns:a16="http://schemas.microsoft.com/office/drawing/2014/main" id="{47E0B6BE-16AC-4434-ADC7-CF812890AF73}"/>
              </a:ext>
            </a:extLst>
          </p:cNvPr>
          <p:cNvSpPr>
            <a:spLocks noGrp="1"/>
          </p:cNvSpPr>
          <p:nvPr>
            <p:ph idx="1"/>
          </p:nvPr>
        </p:nvSpPr>
        <p:spPr/>
        <p:txBody>
          <a:bodyPr vert="horz" lIns="91440" tIns="45720" rIns="91440" bIns="45720" rtlCol="0" anchor="t">
            <a:normAutofit lnSpcReduction="10000"/>
          </a:bodyPr>
          <a:lstStyle/>
          <a:p>
            <a:pPr marL="0" indent="0">
              <a:buNone/>
            </a:pPr>
            <a:r>
              <a:rPr lang="en-US">
                <a:latin typeface="Arial"/>
                <a:cs typeface="Arial"/>
              </a:rPr>
              <a:t>To see who in your organization is a User Access Administrator (logging in is not needed)</a:t>
            </a:r>
          </a:p>
          <a:p>
            <a:r>
              <a:rPr lang="en-US">
                <a:latin typeface="Arial"/>
                <a:cs typeface="Arial"/>
              </a:rPr>
              <a:t>In </a:t>
            </a:r>
            <a:r>
              <a:rPr lang="en-US" sz="2400">
                <a:solidFill>
                  <a:srgbClr val="0563C1"/>
                </a:solidFill>
                <a:latin typeface="Arial"/>
                <a:cs typeface="Arial"/>
                <a:hlinkClick r:id="rId2"/>
              </a:rPr>
              <a:t>GEM$</a:t>
            </a:r>
            <a:r>
              <a:rPr lang="en-US">
                <a:latin typeface="Arial"/>
                <a:cs typeface="Arial"/>
              </a:rPr>
              <a:t>, go to “Search &gt; Organization’ and enter the name of your district. </a:t>
            </a:r>
            <a:endParaRPr lang="en-US"/>
          </a:p>
          <a:p>
            <a:r>
              <a:rPr lang="en-US">
                <a:latin typeface="Arial"/>
                <a:cs typeface="Arial"/>
              </a:rPr>
              <a:t>Click on the name of your district.</a:t>
            </a:r>
          </a:p>
          <a:p>
            <a:r>
              <a:rPr lang="en-US">
                <a:latin typeface="Arial"/>
                <a:cs typeface="Arial"/>
              </a:rPr>
              <a:t>Use the left navigation menu to access the  “Address Book.”</a:t>
            </a:r>
          </a:p>
          <a:p>
            <a:r>
              <a:rPr lang="en-US">
                <a:latin typeface="Arial"/>
                <a:cs typeface="Arial"/>
              </a:rPr>
              <a:t>Click on the name of the User Access Administrator to retrieve their email address and phone number.</a:t>
            </a:r>
          </a:p>
          <a:p>
            <a:r>
              <a:rPr lang="en-US">
                <a:latin typeface="Arial"/>
                <a:cs typeface="Arial"/>
              </a:rPr>
              <a:t>Request a role and login from your User Access Administrator</a:t>
            </a:r>
          </a:p>
        </p:txBody>
      </p:sp>
      <p:sp>
        <p:nvSpPr>
          <p:cNvPr id="5" name="Footer Placeholder 4">
            <a:extLst>
              <a:ext uri="{FF2B5EF4-FFF2-40B4-BE49-F238E27FC236}">
                <a16:creationId xmlns:a16="http://schemas.microsoft.com/office/drawing/2014/main" id="{F76BB930-2BBE-4372-B94C-B1B2F08FACBC}"/>
              </a:ext>
            </a:extLst>
          </p:cNvPr>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General Site Navigation</a:t>
            </a:r>
          </a:p>
        </p:txBody>
      </p:sp>
      <p:sp>
        <p:nvSpPr>
          <p:cNvPr id="6" name="Slide Number Placeholder 5">
            <a:extLst>
              <a:ext uri="{FF2B5EF4-FFF2-40B4-BE49-F238E27FC236}">
                <a16:creationId xmlns:a16="http://schemas.microsoft.com/office/drawing/2014/main" id="{51082E34-9E90-4C8D-8C23-24C09E2D3EE2}"/>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DFE7D2-B5A6-415F-AB98-5C760E3C03B9}" type="slidenum">
              <a:rPr lang="en-US" smtClean="0"/>
              <a:pPr/>
              <a:t>34</a:t>
            </a:fld>
            <a:endParaRPr lang="en-US"/>
          </a:p>
        </p:txBody>
      </p:sp>
    </p:spTree>
    <p:extLst>
      <p:ext uri="{BB962C8B-B14F-4D97-AF65-F5344CB8AC3E}">
        <p14:creationId xmlns:p14="http://schemas.microsoft.com/office/powerpoint/2010/main" val="40517505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3739D2-F541-47BF-AA2B-CE730746A122}"/>
              </a:ext>
            </a:extLst>
          </p:cNvPr>
          <p:cNvSpPr>
            <a:spLocks noGrp="1"/>
          </p:cNvSpPr>
          <p:nvPr>
            <p:ph type="title"/>
          </p:nvPr>
        </p:nvSpPr>
        <p:spPr/>
        <p:txBody>
          <a:bodyPr>
            <a:normAutofit/>
          </a:bodyPr>
          <a:lstStyle/>
          <a:p>
            <a:r>
              <a:rPr lang="en-US"/>
              <a:t>Superintendent Approval</a:t>
            </a:r>
          </a:p>
        </p:txBody>
      </p:sp>
      <p:sp>
        <p:nvSpPr>
          <p:cNvPr id="2" name="Content Placeholder 1">
            <a:extLst>
              <a:ext uri="{FF2B5EF4-FFF2-40B4-BE49-F238E27FC236}">
                <a16:creationId xmlns:a16="http://schemas.microsoft.com/office/drawing/2014/main" id="{AE75511B-F3D1-51A0-F06A-2BCEAF219D48}"/>
              </a:ext>
            </a:extLst>
          </p:cNvPr>
          <p:cNvSpPr>
            <a:spLocks noGrp="1"/>
          </p:cNvSpPr>
          <p:nvPr>
            <p:ph idx="1"/>
          </p:nvPr>
        </p:nvSpPr>
        <p:spPr/>
        <p:txBody>
          <a:bodyPr/>
          <a:lstStyle/>
          <a:p>
            <a:pPr marL="0" marR="0" indent="0">
              <a:lnSpc>
                <a:spcPct val="107000"/>
              </a:lnSpc>
              <a:spcBef>
                <a:spcPts val="0"/>
              </a:spcBef>
              <a:spcAft>
                <a:spcPts val="0"/>
              </a:spcAft>
              <a:buNone/>
            </a:pPr>
            <a:r>
              <a:rPr lang="en-US" sz="2400">
                <a:effectLst/>
                <a:latin typeface="Arial" panose="020B0604020202020204" pitchFamily="34" charset="0"/>
                <a:ea typeface="Arial" panose="020B0604020202020204" pitchFamily="34" charset="0"/>
              </a:rPr>
              <a:t>Competitive grant applications are considered submitted </a:t>
            </a:r>
            <a:r>
              <a:rPr lang="en-US" sz="2400" b="1">
                <a:effectLst/>
                <a:latin typeface="Arial" panose="020B0604020202020204" pitchFamily="34" charset="0"/>
                <a:ea typeface="Arial" panose="020B0604020202020204" pitchFamily="34" charset="0"/>
              </a:rPr>
              <a:t>when the Superintendent / Chief Executive approves the grant application in GEM$.</a:t>
            </a:r>
            <a:r>
              <a:rPr lang="en-US" sz="2400">
                <a:effectLst/>
                <a:latin typeface="Arial" panose="020B0604020202020204" pitchFamily="34" charset="0"/>
                <a:ea typeface="Arial" panose="020B0604020202020204" pitchFamily="34" charset="0"/>
              </a:rPr>
              <a:t> In order to be considered for competitive funding, </a:t>
            </a:r>
            <a:r>
              <a:rPr lang="en-US" sz="2400" b="1">
                <a:effectLst/>
                <a:latin typeface="Arial" panose="020B0604020202020204" pitchFamily="34" charset="0"/>
                <a:ea typeface="Arial" panose="020B0604020202020204" pitchFamily="34" charset="0"/>
              </a:rPr>
              <a:t>the Su</a:t>
            </a:r>
            <a:r>
              <a:rPr lang="en-US" sz="2400" b="1">
                <a:ea typeface="Arial" panose="020B0604020202020204" pitchFamily="34" charset="0"/>
              </a:rPr>
              <a:t>perintendent/Chief Executive MUST approve the application</a:t>
            </a:r>
            <a:r>
              <a:rPr lang="en-US" sz="2400" b="1">
                <a:effectLst/>
                <a:latin typeface="Arial" panose="020B0604020202020204" pitchFamily="34" charset="0"/>
                <a:ea typeface="Arial" panose="020B0604020202020204" pitchFamily="34" charset="0"/>
              </a:rPr>
              <a:t> in GEM$ by the due date listed in the RFP. </a:t>
            </a:r>
            <a:endParaRPr lang="en-US" sz="2400" b="1">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1800">
              <a:effectLst/>
              <a:latin typeface="Times New Roman" panose="02020603050405020304" pitchFamily="18" charset="0"/>
              <a:ea typeface="Times New Roman" panose="02020603050405020304" pitchFamily="18" charset="0"/>
            </a:endParaRPr>
          </a:p>
          <a:p>
            <a:pPr marL="0" marR="0" indent="0">
              <a:lnSpc>
                <a:spcPct val="107000"/>
              </a:lnSpc>
              <a:spcBef>
                <a:spcPts val="0"/>
              </a:spcBef>
              <a:spcAft>
                <a:spcPts val="0"/>
              </a:spcAft>
              <a:buNone/>
            </a:pPr>
            <a:r>
              <a:rPr lang="en-US" sz="1800">
                <a:effectLst/>
                <a:latin typeface="Arial" panose="020B0604020202020204" pitchFamily="34" charset="0"/>
                <a:ea typeface="Arial" panose="020B0604020202020204" pitchFamily="34" charset="0"/>
              </a:rPr>
              <a:t>The Superintendent / Chief Executive Approved Step allows for the organization lead to review and approve the grant application. Removing the requirement for the Part I Standard Contract Form, this step signifies Superintendent /Chief Executive sign off. Any grant budget changes requiring signature, will re-execute this step when amended signifying the organization lead is approving these changes.  </a:t>
            </a:r>
            <a:endParaRPr lang="en-US" sz="1800">
              <a:effectLst/>
              <a:latin typeface="Times New Roman" panose="02020603050405020304" pitchFamily="18" charset="0"/>
              <a:ea typeface="Times New Roman" panose="02020603050405020304" pitchFamily="18" charset="0"/>
            </a:endParaRPr>
          </a:p>
          <a:p>
            <a:endParaRPr lang="en-US"/>
          </a:p>
        </p:txBody>
      </p:sp>
    </p:spTree>
    <p:extLst>
      <p:ext uri="{BB962C8B-B14F-4D97-AF65-F5344CB8AC3E}">
        <p14:creationId xmlns:p14="http://schemas.microsoft.com/office/powerpoint/2010/main" val="19985311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5F9B23-FA04-9AD9-FDBE-790E6E739A15}"/>
              </a:ext>
            </a:extLst>
          </p:cNvPr>
          <p:cNvSpPr>
            <a:spLocks noGrp="1"/>
          </p:cNvSpPr>
          <p:nvPr>
            <p:ph type="title"/>
          </p:nvPr>
        </p:nvSpPr>
        <p:spPr/>
        <p:txBody>
          <a:bodyPr/>
          <a:lstStyle/>
          <a:p>
            <a:r>
              <a:rPr lang="en-US">
                <a:latin typeface="Arial"/>
                <a:cs typeface="Arial"/>
              </a:rPr>
              <a:t>Useful Links</a:t>
            </a:r>
            <a:endParaRPr lang="en-US"/>
          </a:p>
        </p:txBody>
      </p:sp>
      <p:sp>
        <p:nvSpPr>
          <p:cNvPr id="2" name="Content Placeholder 1">
            <a:extLst>
              <a:ext uri="{FF2B5EF4-FFF2-40B4-BE49-F238E27FC236}">
                <a16:creationId xmlns:a16="http://schemas.microsoft.com/office/drawing/2014/main" id="{E0219A67-9AD0-C9D2-1B42-8A9BC0A02324}"/>
              </a:ext>
            </a:extLst>
          </p:cNvPr>
          <p:cNvSpPr>
            <a:spLocks noGrp="1"/>
          </p:cNvSpPr>
          <p:nvPr>
            <p:ph sz="half" idx="1"/>
          </p:nvPr>
        </p:nvSpPr>
        <p:spPr>
          <a:xfrm>
            <a:off x="736600" y="2556933"/>
            <a:ext cx="5596467" cy="3620030"/>
          </a:xfrm>
        </p:spPr>
        <p:txBody>
          <a:bodyPr>
            <a:normAutofit/>
          </a:bodyPr>
          <a:lstStyle/>
          <a:p>
            <a:pPr marL="0" indent="0" algn="ctr">
              <a:buNone/>
            </a:pPr>
            <a:r>
              <a:rPr lang="en-US" b="1"/>
              <a:t>FC181</a:t>
            </a:r>
          </a:p>
          <a:p>
            <a:pPr marL="0" indent="0" algn="ctr">
              <a:buNone/>
            </a:pPr>
            <a:r>
              <a:rPr lang="en-US" sz="1800" u="sng">
                <a:solidFill>
                  <a:srgbClr val="0000FF"/>
                </a:solidFill>
                <a:effectLst/>
                <a:latin typeface="Arial" panose="020B0604020202020204" pitchFamily="34" charset="0"/>
                <a:ea typeface="Times New Roman" panose="02020603050405020304" pitchFamily="18" charset="0"/>
                <a:hlinkClick r:id="rId2"/>
              </a:rPr>
              <a:t>Vision for English Learner Education and Blueprint for EL Success</a:t>
            </a:r>
            <a:endParaRPr lang="en-US" sz="1800">
              <a:hlinkClick r:id="rId3"/>
            </a:endParaRPr>
          </a:p>
          <a:p>
            <a:pPr marL="0" indent="0" algn="ctr">
              <a:buNone/>
            </a:pPr>
            <a:r>
              <a:rPr lang="en-US" sz="1800">
                <a:hlinkClick r:id="rId3"/>
              </a:rPr>
              <a:t>Dual Language Education Programs</a:t>
            </a:r>
            <a:endParaRPr lang="en-US" sz="1800"/>
          </a:p>
          <a:p>
            <a:pPr marL="0" indent="0" algn="ctr">
              <a:buNone/>
            </a:pPr>
            <a:r>
              <a:rPr lang="en-US" sz="1800">
                <a:hlinkClick r:id="rId4"/>
              </a:rPr>
              <a:t>Transitional Bilingual Education Programs</a:t>
            </a:r>
            <a:endParaRPr lang="en-US" sz="1800"/>
          </a:p>
          <a:p>
            <a:pPr marL="0" indent="0" algn="ctr">
              <a:buNone/>
            </a:pPr>
            <a:r>
              <a:rPr lang="en-US" sz="1800">
                <a:hlinkClick r:id="rId5"/>
              </a:rPr>
              <a:t>Program Development and Evaluation</a:t>
            </a:r>
            <a:endParaRPr lang="en-US" sz="1800"/>
          </a:p>
          <a:p>
            <a:pPr marL="0" indent="0" algn="ctr">
              <a:buNone/>
            </a:pPr>
            <a:r>
              <a:rPr lang="en-US" sz="1800" u="sng">
                <a:solidFill>
                  <a:srgbClr val="0000FF"/>
                </a:solidFill>
                <a:effectLst/>
                <a:latin typeface="Arial" panose="020B0604020202020204" pitchFamily="34" charset="0"/>
                <a:ea typeface="Times New Roman" panose="02020603050405020304" pitchFamily="18" charset="0"/>
                <a:hlinkClick r:id="rId6"/>
              </a:rPr>
              <a:t>Next Generation ESL Toolkit</a:t>
            </a:r>
            <a:endParaRPr lang="en-US" sz="1800" u="sng">
              <a:solidFill>
                <a:srgbClr val="0000FF"/>
              </a:solidFill>
              <a:effectLst/>
              <a:latin typeface="Arial" panose="020B0604020202020204" pitchFamily="34" charset="0"/>
              <a:ea typeface="Times New Roman" panose="02020603050405020304" pitchFamily="18" charset="0"/>
            </a:endParaRPr>
          </a:p>
          <a:p>
            <a:pPr marL="0" indent="0" algn="ctr">
              <a:buNone/>
            </a:pPr>
            <a:r>
              <a:rPr lang="en-US" sz="1800" u="sng">
                <a:solidFill>
                  <a:srgbClr val="0000FF"/>
                </a:solidFill>
                <a:effectLst/>
                <a:latin typeface="Arial" panose="020B0604020202020204" pitchFamily="34" charset="0"/>
                <a:ea typeface="Times New Roman" panose="02020603050405020304" pitchFamily="18" charset="0"/>
                <a:hlinkClick r:id="rId7"/>
              </a:rPr>
              <a:t>Evaluating High Quality NGESL Instructional Materials (HQIM-NGESL) Rubric</a:t>
            </a:r>
            <a:endParaRPr lang="en-US" sz="1800" u="sng">
              <a:solidFill>
                <a:srgbClr val="0000FF"/>
              </a:solidFill>
              <a:effectLst/>
              <a:latin typeface="Arial" panose="020B0604020202020204" pitchFamily="34" charset="0"/>
              <a:ea typeface="Times New Roman" panose="02020603050405020304" pitchFamily="18" charset="0"/>
            </a:endParaRPr>
          </a:p>
          <a:p>
            <a:pPr marL="0" indent="0" algn="ctr">
              <a:buNone/>
            </a:pPr>
            <a:r>
              <a:rPr lang="en-US" sz="1800" u="sng">
                <a:solidFill>
                  <a:srgbClr val="0000FF"/>
                </a:solidFill>
                <a:effectLst/>
                <a:latin typeface="Arial" panose="020B0604020202020204" pitchFamily="34" charset="0"/>
                <a:ea typeface="Times New Roman" panose="02020603050405020304" pitchFamily="18" charset="0"/>
                <a:hlinkClick r:id="rId8"/>
              </a:rPr>
              <a:t>ESL Curriculum Design Modules</a:t>
            </a:r>
            <a:endParaRPr lang="en-US" sz="1800"/>
          </a:p>
          <a:p>
            <a:pPr marL="0" indent="0">
              <a:buNone/>
            </a:pPr>
            <a:endParaRPr lang="en-US" sz="1800"/>
          </a:p>
        </p:txBody>
      </p:sp>
      <p:sp>
        <p:nvSpPr>
          <p:cNvPr id="4" name="Content Placeholder 3">
            <a:extLst>
              <a:ext uri="{FF2B5EF4-FFF2-40B4-BE49-F238E27FC236}">
                <a16:creationId xmlns:a16="http://schemas.microsoft.com/office/drawing/2014/main" id="{3DFCB6F4-F0D2-3970-9F63-89EBF3B796F9}"/>
              </a:ext>
            </a:extLst>
          </p:cNvPr>
          <p:cNvSpPr>
            <a:spLocks noGrp="1"/>
          </p:cNvSpPr>
          <p:nvPr>
            <p:ph sz="half" idx="2"/>
          </p:nvPr>
        </p:nvSpPr>
        <p:spPr>
          <a:xfrm>
            <a:off x="6333067" y="2556933"/>
            <a:ext cx="5359400" cy="3738563"/>
          </a:xfrm>
        </p:spPr>
        <p:txBody>
          <a:bodyPr/>
          <a:lstStyle/>
          <a:p>
            <a:pPr marL="0" indent="0" algn="ctr">
              <a:buNone/>
            </a:pPr>
            <a:r>
              <a:rPr lang="en-US" b="1" dirty="0"/>
              <a:t>FC189</a:t>
            </a:r>
          </a:p>
          <a:p>
            <a:pPr marL="0" indent="0" algn="ctr" rtl="0" fontAlgn="base">
              <a:buNone/>
            </a:pPr>
            <a:r>
              <a:rPr lang="en-US" sz="1800" b="0" i="0" u="sng" strike="noStrike" dirty="0">
                <a:solidFill>
                  <a:srgbClr val="0563C1"/>
                </a:solidFill>
                <a:effectLst/>
                <a:hlinkClick r:id="rId9"/>
              </a:rPr>
              <a:t>Seal of Biliteracy webpage</a:t>
            </a:r>
            <a:r>
              <a:rPr lang="en-US" sz="1800" b="0" i="0" dirty="0">
                <a:effectLst/>
              </a:rPr>
              <a:t> </a:t>
            </a:r>
          </a:p>
          <a:p>
            <a:pPr marL="0" indent="0" algn="ctr" rtl="0" fontAlgn="base">
              <a:buNone/>
            </a:pPr>
            <a:r>
              <a:rPr lang="en-US" sz="1800" b="0" i="0" u="sng" strike="noStrike" dirty="0">
                <a:solidFill>
                  <a:srgbClr val="0563C1"/>
                </a:solidFill>
                <a:effectLst/>
                <a:hlinkClick r:id="rId10"/>
              </a:rPr>
              <a:t>World Languages Curriculum Framework</a:t>
            </a:r>
            <a:r>
              <a:rPr lang="en-US" sz="1800" b="0" i="0" dirty="0">
                <a:effectLst/>
              </a:rPr>
              <a:t> </a:t>
            </a:r>
          </a:p>
          <a:p>
            <a:pPr marL="0" indent="0" algn="ctr" rtl="0" fontAlgn="base">
              <a:buNone/>
            </a:pPr>
            <a:r>
              <a:rPr lang="en-US" sz="1800" b="0" i="0" u="sng" strike="noStrike" dirty="0">
                <a:solidFill>
                  <a:srgbClr val="0563C1"/>
                </a:solidFill>
                <a:effectLst/>
                <a:hlinkClick r:id="rId11"/>
              </a:rPr>
              <a:t>World Languages Framework Implementation</a:t>
            </a:r>
            <a:r>
              <a:rPr lang="en-US" sz="1800" b="0" i="0" dirty="0">
                <a:effectLst/>
              </a:rPr>
              <a:t> </a:t>
            </a:r>
          </a:p>
          <a:p>
            <a:pPr marL="0" indent="0" algn="ctr">
              <a:buNone/>
            </a:pPr>
            <a:endParaRPr lang="en-US" b="1" dirty="0"/>
          </a:p>
          <a:p>
            <a:pPr marL="0" indent="0" algn="ctr">
              <a:buNone/>
            </a:pPr>
            <a:r>
              <a:rPr lang="en-US" b="1" dirty="0"/>
              <a:t>General</a:t>
            </a:r>
          </a:p>
          <a:p>
            <a:pPr marL="0" indent="0" algn="ctr" rtl="0" fontAlgn="base">
              <a:buNone/>
            </a:pPr>
            <a:r>
              <a:rPr lang="pt-BR" sz="1800" b="0" i="0" u="sng" strike="noStrike" dirty="0">
                <a:solidFill>
                  <a:srgbClr val="0563C1"/>
                </a:solidFill>
                <a:effectLst/>
                <a:hlinkClick r:id="rId12"/>
              </a:rPr>
              <a:t>OLA Grants Webinar Q&amp;A Padlet </a:t>
            </a:r>
            <a:r>
              <a:rPr lang="pt-BR" sz="1800" b="0" i="0" dirty="0">
                <a:effectLst/>
              </a:rPr>
              <a:t> </a:t>
            </a:r>
          </a:p>
          <a:p>
            <a:pPr marL="0" indent="0" algn="ctr" rtl="0" fontAlgn="base">
              <a:buNone/>
            </a:pPr>
            <a:r>
              <a:rPr lang="pt-BR" sz="1800" b="0" i="0" u="sng" strike="noStrike" dirty="0">
                <a:solidFill>
                  <a:srgbClr val="0563C1"/>
                </a:solidFill>
                <a:effectLst/>
                <a:hlinkClick r:id="rId13"/>
              </a:rPr>
              <a:t>GEM$</a:t>
            </a:r>
            <a:r>
              <a:rPr lang="pt-BR" sz="1800" b="0" i="0" dirty="0">
                <a:effectLst/>
              </a:rPr>
              <a:t>  </a:t>
            </a:r>
          </a:p>
          <a:p>
            <a:pPr marL="0" indent="0" algn="ctr">
              <a:buNone/>
            </a:pPr>
            <a:endParaRPr lang="en-US" dirty="0"/>
          </a:p>
        </p:txBody>
      </p:sp>
    </p:spTree>
    <p:extLst>
      <p:ext uri="{BB962C8B-B14F-4D97-AF65-F5344CB8AC3E}">
        <p14:creationId xmlns:p14="http://schemas.microsoft.com/office/powerpoint/2010/main" val="29195795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4AE81-63C4-EACE-C970-6A9802EE4D3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B68C2CF-7E0D-B668-DB1D-FE4E21A7E6A2}"/>
              </a:ext>
            </a:extLst>
          </p:cNvPr>
          <p:cNvSpPr>
            <a:spLocks noGrp="1"/>
          </p:cNvSpPr>
          <p:nvPr>
            <p:ph type="title"/>
          </p:nvPr>
        </p:nvSpPr>
        <p:spPr/>
        <p:txBody>
          <a:bodyPr>
            <a:normAutofit/>
          </a:bodyPr>
          <a:lstStyle/>
          <a:p>
            <a:r>
              <a:rPr lang="en-US" b="1">
                <a:latin typeface="Arial"/>
                <a:cs typeface="Arial"/>
              </a:rPr>
              <a:t>THANK YOU!</a:t>
            </a:r>
            <a:endParaRPr lang="en-US" b="1"/>
          </a:p>
        </p:txBody>
      </p:sp>
      <p:sp>
        <p:nvSpPr>
          <p:cNvPr id="2" name="Content Placeholder 1">
            <a:extLst>
              <a:ext uri="{FF2B5EF4-FFF2-40B4-BE49-F238E27FC236}">
                <a16:creationId xmlns:a16="http://schemas.microsoft.com/office/drawing/2014/main" id="{9DA9743B-4E27-E82C-7D3C-C636364A9952}"/>
              </a:ext>
            </a:extLst>
          </p:cNvPr>
          <p:cNvSpPr>
            <a:spLocks noGrp="1"/>
          </p:cNvSpPr>
          <p:nvPr>
            <p:ph idx="1"/>
          </p:nvPr>
        </p:nvSpPr>
        <p:spPr>
          <a:xfrm>
            <a:off x="838200" y="3099355"/>
            <a:ext cx="10515600" cy="3040188"/>
          </a:xfrm>
        </p:spPr>
        <p:txBody>
          <a:bodyPr vert="horz" lIns="91440" tIns="45720" rIns="91440" bIns="45720" rtlCol="0" anchor="t">
            <a:normAutofit/>
          </a:bodyPr>
          <a:lstStyle/>
          <a:p>
            <a:pPr marL="0" indent="0">
              <a:lnSpc>
                <a:spcPct val="107000"/>
              </a:lnSpc>
              <a:spcBef>
                <a:spcPts val="0"/>
              </a:spcBef>
              <a:buNone/>
            </a:pPr>
            <a:r>
              <a:rPr lang="en-US" sz="2400">
                <a:latin typeface="Arial"/>
                <a:cs typeface="Arial"/>
              </a:rPr>
              <a:t>Please email </a:t>
            </a:r>
            <a:r>
              <a:rPr lang="en-US" sz="2400">
                <a:latin typeface="Arial"/>
                <a:cs typeface="Arial"/>
                <a:hlinkClick r:id="rId2"/>
              </a:rPr>
              <a:t>Diana.Gentile@mass.gov</a:t>
            </a:r>
            <a:r>
              <a:rPr lang="en-US" sz="2400">
                <a:latin typeface="Arial"/>
                <a:cs typeface="Arial"/>
              </a:rPr>
              <a:t> with any further questions.</a:t>
            </a:r>
            <a:endParaRPr lang="en-US" sz="2400"/>
          </a:p>
          <a:p>
            <a:endParaRPr lang="en-US"/>
          </a:p>
        </p:txBody>
      </p:sp>
    </p:spTree>
    <p:extLst>
      <p:ext uri="{BB962C8B-B14F-4D97-AF65-F5344CB8AC3E}">
        <p14:creationId xmlns:p14="http://schemas.microsoft.com/office/powerpoint/2010/main" val="725028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E5223-E5B5-E4B5-BBF9-07BF6A1D3CE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32CBCA0-B736-CE96-FD62-0134116641D5}"/>
              </a:ext>
            </a:extLst>
          </p:cNvPr>
          <p:cNvSpPr>
            <a:spLocks noGrp="1"/>
          </p:cNvSpPr>
          <p:nvPr>
            <p:ph type="title"/>
          </p:nvPr>
        </p:nvSpPr>
        <p:spPr/>
        <p:txBody>
          <a:bodyPr/>
          <a:lstStyle/>
          <a:p>
            <a:r>
              <a:rPr lang="en-US">
                <a:latin typeface="Arial"/>
                <a:cs typeface="Arial"/>
              </a:rPr>
              <a:t>Q&amp;A</a:t>
            </a:r>
            <a:endParaRPr lang="en-US"/>
          </a:p>
        </p:txBody>
      </p:sp>
      <p:sp>
        <p:nvSpPr>
          <p:cNvPr id="2" name="Content Placeholder 1">
            <a:extLst>
              <a:ext uri="{FF2B5EF4-FFF2-40B4-BE49-F238E27FC236}">
                <a16:creationId xmlns:a16="http://schemas.microsoft.com/office/drawing/2014/main" id="{40F06ED1-7CD1-17E9-6FE8-A67D35F3D129}"/>
              </a:ext>
            </a:extLst>
          </p:cNvPr>
          <p:cNvSpPr>
            <a:spLocks noGrp="1"/>
          </p:cNvSpPr>
          <p:nvPr>
            <p:ph idx="1"/>
          </p:nvPr>
        </p:nvSpPr>
        <p:spPr/>
        <p:txBody>
          <a:bodyPr vert="horz" lIns="91440" tIns="45720" rIns="91440" bIns="45720" rtlCol="0" anchor="t">
            <a:normAutofit fontScale="92500" lnSpcReduction="20000"/>
          </a:bodyPr>
          <a:lstStyle/>
          <a:p>
            <a:pPr>
              <a:spcAft>
                <a:spcPts val="1200"/>
              </a:spcAft>
            </a:pPr>
            <a:r>
              <a:rPr lang="en-US" sz="3100">
                <a:latin typeface="Arial"/>
                <a:cs typeface="Arial"/>
              </a:rPr>
              <a:t>Because these are competitive grants, we will not have a Q&amp;A session in this presentation. </a:t>
            </a:r>
          </a:p>
          <a:p>
            <a:pPr>
              <a:spcAft>
                <a:spcPts val="1200"/>
              </a:spcAft>
            </a:pPr>
            <a:r>
              <a:rPr lang="en-US" sz="3100">
                <a:latin typeface="Arial"/>
                <a:cs typeface="Arial"/>
              </a:rPr>
              <a:t>Please add your questions to the Padlet linked in the next slide. </a:t>
            </a:r>
          </a:p>
          <a:p>
            <a:pPr>
              <a:spcAft>
                <a:spcPts val="1200"/>
              </a:spcAft>
            </a:pPr>
            <a:r>
              <a:rPr lang="en-US" sz="3100">
                <a:latin typeface="Arial"/>
                <a:cs typeface="Arial"/>
              </a:rPr>
              <a:t>All questions submitted to the Padlet will be answered in a QA document that will be posted on the ELE home page along with this presentation. </a:t>
            </a:r>
          </a:p>
          <a:p>
            <a:pPr>
              <a:spcAft>
                <a:spcPts val="1200"/>
              </a:spcAft>
            </a:pPr>
            <a:r>
              <a:rPr lang="en-US" sz="3100">
                <a:latin typeface="Arial"/>
                <a:cs typeface="Arial"/>
              </a:rPr>
              <a:t>If you have additional questions after this webinar, please email them to </a:t>
            </a:r>
            <a:r>
              <a:rPr lang="en-US" sz="3100">
                <a:latin typeface="Arial"/>
                <a:cs typeface="Arial"/>
                <a:hlinkClick r:id="rId2"/>
              </a:rPr>
              <a:t>Diana.Gentile@mass.gov</a:t>
            </a:r>
            <a:r>
              <a:rPr lang="en-US" sz="3100">
                <a:latin typeface="Arial"/>
                <a:cs typeface="Arial"/>
              </a:rPr>
              <a:t>. </a:t>
            </a:r>
          </a:p>
        </p:txBody>
      </p:sp>
    </p:spTree>
    <p:extLst>
      <p:ext uri="{BB962C8B-B14F-4D97-AF65-F5344CB8AC3E}">
        <p14:creationId xmlns:p14="http://schemas.microsoft.com/office/powerpoint/2010/main" val="1292993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82FFE6-38D2-D1B1-91C7-BACCE9DC7B85}"/>
              </a:ext>
            </a:extLst>
          </p:cNvPr>
          <p:cNvSpPr txBox="1">
            <a:spLocks noGrp="1"/>
          </p:cNvSpPr>
          <p:nvPr>
            <p:ph type="title" idx="4294967295"/>
          </p:nvPr>
        </p:nvSpPr>
        <p:spPr>
          <a:xfrm>
            <a:off x="309083" y="276411"/>
            <a:ext cx="11478665"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mn-lt"/>
                <a:ea typeface="+mn-ea"/>
                <a:cs typeface="+mn-cs"/>
              </a:rPr>
              <a:t>DESE’s Educational Vision</a:t>
            </a:r>
          </a:p>
        </p:txBody>
      </p:sp>
      <p:pic>
        <p:nvPicPr>
          <p:cNvPr id="11" name="Picture 10" descr="DESE Educational vision">
            <a:extLst>
              <a:ext uri="{FF2B5EF4-FFF2-40B4-BE49-F238E27FC236}">
                <a16:creationId xmlns:a16="http://schemas.microsoft.com/office/drawing/2014/main" id="{CC29BB1C-E46A-47B9-90D6-0AB38406D87B}"/>
              </a:ext>
            </a:extLst>
          </p:cNvPr>
          <p:cNvPicPr>
            <a:picLocks noChangeAspect="1"/>
          </p:cNvPicPr>
          <p:nvPr/>
        </p:nvPicPr>
        <p:blipFill>
          <a:blip r:embed="rId3"/>
          <a:stretch>
            <a:fillRect/>
          </a:stretch>
        </p:blipFill>
        <p:spPr>
          <a:xfrm>
            <a:off x="401521" y="1875400"/>
            <a:ext cx="3888581" cy="2844339"/>
          </a:xfrm>
          <a:prstGeom prst="rect">
            <a:avLst/>
          </a:prstGeom>
          <a:ln>
            <a:noFill/>
          </a:ln>
          <a:effectLst>
            <a:outerShdw blurRad="292100" dist="139700" dir="2700000" algn="tl" rotWithShape="0">
              <a:srgbClr val="333333">
                <a:alpha val="65000"/>
              </a:srgbClr>
            </a:outerShdw>
          </a:effectLst>
        </p:spPr>
      </p:pic>
      <p:pic>
        <p:nvPicPr>
          <p:cNvPr id="3" name="Picture 2" descr="All students in Massachusetts, particularly students from historically underserved groups and communities, will have equitable opportunities to excel in all content areas across all grades. Culturally and linguistically sustaining classroom and school practices will support students to thrive by creating affirming environments where students have a sense of belonging, engage in deeper learning, and are held to high expectations with targeted support.">
            <a:extLst>
              <a:ext uri="{FF2B5EF4-FFF2-40B4-BE49-F238E27FC236}">
                <a16:creationId xmlns:a16="http://schemas.microsoft.com/office/drawing/2014/main" id="{E0AD9F4F-E83E-4B07-9C8D-E49E28447FA3}"/>
              </a:ext>
            </a:extLst>
          </p:cNvPr>
          <p:cNvPicPr>
            <a:picLocks noChangeAspect="1"/>
          </p:cNvPicPr>
          <p:nvPr/>
        </p:nvPicPr>
        <p:blipFill>
          <a:blip r:embed="rId4"/>
          <a:stretch>
            <a:fillRect/>
          </a:stretch>
        </p:blipFill>
        <p:spPr>
          <a:xfrm>
            <a:off x="4473826" y="1126108"/>
            <a:ext cx="7456353" cy="4605783"/>
          </a:xfrm>
          <a:prstGeom prst="rect">
            <a:avLst/>
          </a:prstGeom>
        </p:spPr>
      </p:pic>
      <p:sp>
        <p:nvSpPr>
          <p:cNvPr id="2" name="TextBox 1">
            <a:extLst>
              <a:ext uri="{FF2B5EF4-FFF2-40B4-BE49-F238E27FC236}">
                <a16:creationId xmlns:a16="http://schemas.microsoft.com/office/drawing/2014/main" id="{8CD9ABC5-B416-FDC7-2D9E-41FBAAC3BE6C}"/>
              </a:ext>
            </a:extLst>
          </p:cNvPr>
          <p:cNvSpPr txBox="1"/>
          <p:nvPr/>
        </p:nvSpPr>
        <p:spPr>
          <a:xfrm>
            <a:off x="533400" y="408872"/>
            <a:ext cx="9775371" cy="584775"/>
          </a:xfrm>
          <a:prstGeom prst="rect">
            <a:avLst/>
          </a:prstGeom>
          <a:noFill/>
        </p:spPr>
        <p:txBody>
          <a:bodyPr wrap="square" rtlCol="0">
            <a:spAutoFit/>
          </a:bodyPr>
          <a:lstStyle/>
          <a:p>
            <a:r>
              <a:rPr lang="en-US" sz="3200">
                <a:solidFill>
                  <a:schemeClr val="bg1"/>
                </a:solidFill>
              </a:rPr>
              <a:t>From DESE’s Educational Vision</a:t>
            </a:r>
          </a:p>
        </p:txBody>
      </p:sp>
      <p:pic>
        <p:nvPicPr>
          <p:cNvPr id="4" name="Picture 3" descr="QR code to access the DESE Educational Vision">
            <a:extLst>
              <a:ext uri="{FF2B5EF4-FFF2-40B4-BE49-F238E27FC236}">
                <a16:creationId xmlns:a16="http://schemas.microsoft.com/office/drawing/2014/main" id="{0CDAAD81-F3E6-4C8A-A9AC-4B9C04B25C94}"/>
              </a:ext>
            </a:extLst>
          </p:cNvPr>
          <p:cNvPicPr>
            <a:picLocks noChangeAspect="1"/>
          </p:cNvPicPr>
          <p:nvPr/>
        </p:nvPicPr>
        <p:blipFill>
          <a:blip r:embed="rId5"/>
          <a:stretch>
            <a:fillRect/>
          </a:stretch>
        </p:blipFill>
        <p:spPr>
          <a:xfrm>
            <a:off x="9736511" y="4613182"/>
            <a:ext cx="2051237" cy="2060201"/>
          </a:xfrm>
          <a:prstGeom prst="rect">
            <a:avLst/>
          </a:prstGeom>
        </p:spPr>
      </p:pic>
    </p:spTree>
    <p:extLst>
      <p:ext uri="{BB962C8B-B14F-4D97-AF65-F5344CB8AC3E}">
        <p14:creationId xmlns:p14="http://schemas.microsoft.com/office/powerpoint/2010/main" val="3349961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F56E29DE-3DA4-1B3D-6762-958247D7046D}"/>
              </a:ext>
            </a:extLst>
          </p:cNvPr>
          <p:cNvSpPr txBox="1">
            <a:spLocks noGrp="1"/>
          </p:cNvSpPr>
          <p:nvPr>
            <p:ph type="title" idx="4294967295"/>
          </p:nvPr>
        </p:nvSpPr>
        <p:spPr>
          <a:xfrm>
            <a:off x="1202692" y="250262"/>
            <a:ext cx="10515600" cy="10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1F3864"/>
                </a:solidFill>
                <a:effectLst/>
                <a:uLnTx/>
                <a:uFillTx/>
                <a:latin typeface="Arial"/>
                <a:ea typeface="+mj-ea"/>
                <a:cs typeface="Arial"/>
              </a:rPr>
              <a:t>What guides our work?</a:t>
            </a:r>
            <a:endParaRPr kumimoji="0" lang="en-US" sz="2800" b="0" i="0" u="none" strike="noStrike" kern="1200" cap="none" spc="0" normalizeH="0" baseline="0" noProof="0" dirty="0">
              <a:ln>
                <a:noFill/>
              </a:ln>
              <a:solidFill>
                <a:srgbClr val="1F3864"/>
              </a:solidFill>
              <a:effectLst/>
              <a:uLnTx/>
              <a:uFillTx/>
              <a:latin typeface="Arial" panose="020B0604020202020204" pitchFamily="34" charset="0"/>
              <a:ea typeface="+mj-ea"/>
              <a:cs typeface="Arial" panose="020B0604020202020204" pitchFamily="34" charset="0"/>
            </a:endParaRPr>
          </a:p>
        </p:txBody>
      </p:sp>
      <p:pic>
        <p:nvPicPr>
          <p:cNvPr id="8" name="Picture 7" descr="Image of DESE educational vision ">
            <a:extLst>
              <a:ext uri="{FF2B5EF4-FFF2-40B4-BE49-F238E27FC236}">
                <a16:creationId xmlns:a16="http://schemas.microsoft.com/office/drawing/2014/main" id="{C23BB485-A988-4026-A40F-D6989748713B}"/>
              </a:ext>
            </a:extLst>
          </p:cNvPr>
          <p:cNvPicPr>
            <a:picLocks noChangeAspect="1"/>
          </p:cNvPicPr>
          <p:nvPr/>
        </p:nvPicPr>
        <p:blipFill>
          <a:blip r:embed="rId3"/>
          <a:stretch>
            <a:fillRect/>
          </a:stretch>
        </p:blipFill>
        <p:spPr>
          <a:xfrm>
            <a:off x="216154" y="764892"/>
            <a:ext cx="4484800" cy="5863541"/>
          </a:xfrm>
          <a:prstGeom prst="rect">
            <a:avLst/>
          </a:prstGeom>
          <a:ln>
            <a:solidFill>
              <a:srgbClr val="4472C4"/>
            </a:solidFill>
          </a:ln>
        </p:spPr>
      </p:pic>
      <p:graphicFrame>
        <p:nvGraphicFramePr>
          <p:cNvPr id="2" name="Diagram 1" descr="1. Build our collective capacity to meet the needs of specific student groups, with a focus on newcomers, SLIFE, and ELs with disabilities.&#10;&#10;2. Continuously increase the number of students who graduate from high school with the State Seal of Biliteracy by ensuring all students have access to high-quality multi-lingual programs, including bilingual, heritage language, and world language.&#10;&#10;3. Improve outcomes for multilingual learners by increasing access to grade appropriate, culturally and linguistically sustaining instruction, and leverage compliance monitoring as a tool to support this work.">
            <a:extLst>
              <a:ext uri="{FF2B5EF4-FFF2-40B4-BE49-F238E27FC236}">
                <a16:creationId xmlns:a16="http://schemas.microsoft.com/office/drawing/2014/main" id="{D946B92F-F8C2-43BA-9162-A82E1C268E46}"/>
              </a:ext>
            </a:extLst>
          </p:cNvPr>
          <p:cNvGraphicFramePr/>
          <p:nvPr>
            <p:extLst>
              <p:ext uri="{D42A27DB-BD31-4B8C-83A1-F6EECF244321}">
                <p14:modId xmlns:p14="http://schemas.microsoft.com/office/powerpoint/2010/main" val="550617980"/>
              </p:ext>
            </p:extLst>
          </p:nvPr>
        </p:nvGraphicFramePr>
        <p:xfrm>
          <a:off x="3122246" y="936668"/>
          <a:ext cx="8853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Graphic 2">
            <a:extLst>
              <a:ext uri="{FF2B5EF4-FFF2-40B4-BE49-F238E27FC236}">
                <a16:creationId xmlns:a16="http://schemas.microsoft.com/office/drawing/2014/main" id="{43BBE948-FF2B-4E14-B068-5AC9F5F65B2F}"/>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32031" y="5104127"/>
            <a:ext cx="988113" cy="988981"/>
          </a:xfrm>
          <a:prstGeom prst="rect">
            <a:avLst/>
          </a:prstGeom>
        </p:spPr>
      </p:pic>
      <p:pic>
        <p:nvPicPr>
          <p:cNvPr id="5" name="Graphic 4">
            <a:extLst>
              <a:ext uri="{FF2B5EF4-FFF2-40B4-BE49-F238E27FC236}">
                <a16:creationId xmlns:a16="http://schemas.microsoft.com/office/drawing/2014/main" id="{2EAE8388-6080-46A0-945E-3814028F0979}"/>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01932" y="1417047"/>
            <a:ext cx="914400" cy="914400"/>
          </a:xfrm>
          <a:prstGeom prst="rect">
            <a:avLst/>
          </a:prstGeom>
        </p:spPr>
      </p:pic>
      <p:pic>
        <p:nvPicPr>
          <p:cNvPr id="7" name="Graphic 6">
            <a:extLst>
              <a:ext uri="{FF2B5EF4-FFF2-40B4-BE49-F238E27FC236}">
                <a16:creationId xmlns:a16="http://schemas.microsoft.com/office/drawing/2014/main" id="{A0443DCB-1684-423E-8954-571F4877853A}"/>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201932" y="3084990"/>
            <a:ext cx="1122024" cy="1122024"/>
          </a:xfrm>
          <a:prstGeom prst="rect">
            <a:avLst/>
          </a:prstGeom>
        </p:spPr>
      </p:pic>
    </p:spTree>
    <p:extLst>
      <p:ext uri="{BB962C8B-B14F-4D97-AF65-F5344CB8AC3E}">
        <p14:creationId xmlns:p14="http://schemas.microsoft.com/office/powerpoint/2010/main" val="4047507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95485-C3F8-5090-DD6E-0BD95EB3968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5BFA5B5-86A6-DD02-FA48-57FF175476CA}"/>
              </a:ext>
            </a:extLst>
          </p:cNvPr>
          <p:cNvSpPr>
            <a:spLocks noGrp="1"/>
          </p:cNvSpPr>
          <p:nvPr>
            <p:ph type="title"/>
          </p:nvPr>
        </p:nvSpPr>
        <p:spPr/>
        <p:txBody>
          <a:bodyPr/>
          <a:lstStyle/>
          <a:p>
            <a:r>
              <a:rPr lang="en-US">
                <a:latin typeface="Arial"/>
                <a:cs typeface="Arial"/>
              </a:rPr>
              <a:t>Sharing our Impact</a:t>
            </a:r>
            <a:endParaRPr lang="en-US"/>
          </a:p>
        </p:txBody>
      </p:sp>
      <p:sp>
        <p:nvSpPr>
          <p:cNvPr id="4" name="Content Placeholder 1">
            <a:extLst>
              <a:ext uri="{FF2B5EF4-FFF2-40B4-BE49-F238E27FC236}">
                <a16:creationId xmlns:a16="http://schemas.microsoft.com/office/drawing/2014/main" id="{AB3ACE2D-BA0F-B2CF-388B-FD0E827C0B63}"/>
              </a:ext>
            </a:extLst>
          </p:cNvPr>
          <p:cNvSpPr>
            <a:spLocks noGrp="1"/>
          </p:cNvSpPr>
          <p:nvPr>
            <p:ph idx="1"/>
          </p:nvPr>
        </p:nvSpPr>
        <p:spPr>
          <a:xfrm>
            <a:off x="838200" y="2086984"/>
            <a:ext cx="10515600" cy="4052559"/>
          </a:xfrm>
        </p:spPr>
        <p:txBody>
          <a:bodyPr vert="horz" lIns="91440" tIns="45720" rIns="91440" bIns="45720" rtlCol="0" anchor="t">
            <a:normAutofit/>
          </a:bodyPr>
          <a:lstStyle/>
          <a:p>
            <a:r>
              <a:rPr lang="en-US" sz="3200">
                <a:latin typeface="Arial"/>
                <a:cs typeface="Arial"/>
              </a:rPr>
              <a:t>Network sharing of successes and challenges</a:t>
            </a:r>
          </a:p>
          <a:p>
            <a:pPr lvl="1"/>
            <a:r>
              <a:rPr lang="en-US" sz="2800">
                <a:latin typeface="Arial"/>
                <a:cs typeface="Arial"/>
              </a:rPr>
              <a:t>Let’s collaborate instead of working in silos!</a:t>
            </a:r>
          </a:p>
          <a:p>
            <a:pPr lvl="1"/>
            <a:r>
              <a:rPr lang="en-US" sz="2800">
                <a:latin typeface="Arial"/>
                <a:cs typeface="Arial"/>
              </a:rPr>
              <a:t>Help OLA understand how we can design grants and resources that are most helpful to you.</a:t>
            </a:r>
          </a:p>
          <a:p>
            <a:r>
              <a:rPr lang="en-US" sz="3200">
                <a:latin typeface="Arial"/>
                <a:cs typeface="Arial"/>
              </a:rPr>
              <a:t>Sharing district developed ESL &amp; Dual Language curriculum </a:t>
            </a:r>
          </a:p>
          <a:p>
            <a:r>
              <a:rPr lang="en-US" sz="3200">
                <a:latin typeface="Arial"/>
                <a:cs typeface="Arial"/>
              </a:rPr>
              <a:t>Sharing World Languages and Heritage Languages data to support new tools and guidelines for the field</a:t>
            </a:r>
          </a:p>
        </p:txBody>
      </p:sp>
    </p:spTree>
    <p:extLst>
      <p:ext uri="{BB962C8B-B14F-4D97-AF65-F5344CB8AC3E}">
        <p14:creationId xmlns:p14="http://schemas.microsoft.com/office/powerpoint/2010/main" val="2449754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Page 2">
            <a:extLst>
              <a:ext uri="{FF2B5EF4-FFF2-40B4-BE49-F238E27FC236}">
                <a16:creationId xmlns:a16="http://schemas.microsoft.com/office/drawing/2014/main" id="{7642CB58-A052-D5E6-68A1-3F013147C161}"/>
              </a:ext>
            </a:extLst>
          </p:cNvPr>
          <p:cNvSpPr>
            <a:spLocks noGrp="1"/>
          </p:cNvSpPr>
          <p:nvPr>
            <p:ph type="title"/>
          </p:nvPr>
        </p:nvSpPr>
        <p:spPr/>
        <p:txBody>
          <a:bodyPr/>
          <a:lstStyle/>
          <a:p>
            <a:r>
              <a:rPr lang="en-US">
                <a:latin typeface="Arial"/>
                <a:cs typeface="Arial"/>
              </a:rPr>
              <a:t>FC181</a:t>
            </a:r>
            <a:endParaRPr lang="en-US"/>
          </a:p>
        </p:txBody>
      </p:sp>
      <p:sp>
        <p:nvSpPr>
          <p:cNvPr id="3" name="Text Placeholder 2">
            <a:extLst>
              <a:ext uri="{FF2B5EF4-FFF2-40B4-BE49-F238E27FC236}">
                <a16:creationId xmlns:a16="http://schemas.microsoft.com/office/drawing/2014/main" id="{016D24D2-B23A-7E18-05C3-1A77A0F61E79}"/>
              </a:ext>
            </a:extLst>
          </p:cNvPr>
          <p:cNvSpPr>
            <a:spLocks noGrp="1"/>
          </p:cNvSpPr>
          <p:nvPr>
            <p:ph type="body" idx="1"/>
          </p:nvPr>
        </p:nvSpPr>
        <p:spPr/>
        <p:txBody>
          <a:bodyPr vert="horz" lIns="91440" tIns="45720" rIns="91440" bIns="45720" rtlCol="0" anchor="t">
            <a:normAutofit/>
          </a:bodyPr>
          <a:lstStyle/>
          <a:p>
            <a:r>
              <a:rPr lang="en-US" sz="3600">
                <a:latin typeface="Arial"/>
                <a:cs typeface="Arial"/>
              </a:rPr>
              <a:t>English Learner Education Support</a:t>
            </a:r>
            <a:endParaRPr lang="en-US" sz="3600"/>
          </a:p>
        </p:txBody>
      </p:sp>
    </p:spTree>
    <p:extLst>
      <p:ext uri="{BB962C8B-B14F-4D97-AF65-F5344CB8AC3E}">
        <p14:creationId xmlns:p14="http://schemas.microsoft.com/office/powerpoint/2010/main" val="3344633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5F9B23-FA04-9AD9-FDBE-790E6E739A15}"/>
              </a:ext>
            </a:extLst>
          </p:cNvPr>
          <p:cNvSpPr>
            <a:spLocks noGrp="1"/>
          </p:cNvSpPr>
          <p:nvPr>
            <p:ph type="title"/>
          </p:nvPr>
        </p:nvSpPr>
        <p:spPr/>
        <p:txBody>
          <a:bodyPr/>
          <a:lstStyle/>
          <a:p>
            <a:r>
              <a:rPr lang="en-US">
                <a:latin typeface="Arial"/>
                <a:cs typeface="Arial"/>
              </a:rPr>
              <a:t>Overview</a:t>
            </a:r>
            <a:endParaRPr lang="en-US"/>
          </a:p>
        </p:txBody>
      </p:sp>
      <p:sp>
        <p:nvSpPr>
          <p:cNvPr id="2" name="Content Placeholder 1">
            <a:extLst>
              <a:ext uri="{FF2B5EF4-FFF2-40B4-BE49-F238E27FC236}">
                <a16:creationId xmlns:a16="http://schemas.microsoft.com/office/drawing/2014/main" id="{E0219A67-9AD0-C9D2-1B42-8A9BC0A02324}"/>
              </a:ext>
            </a:extLst>
          </p:cNvPr>
          <p:cNvSpPr>
            <a:spLocks noGrp="1"/>
          </p:cNvSpPr>
          <p:nvPr>
            <p:ph idx="1"/>
          </p:nvPr>
        </p:nvSpPr>
        <p:spPr/>
        <p:txBody>
          <a:bodyPr vert="horz" lIns="91440" tIns="45720" rIns="91440" bIns="45720" rtlCol="0" anchor="t">
            <a:normAutofit fontScale="92500" lnSpcReduction="10000"/>
          </a:bodyPr>
          <a:lstStyle/>
          <a:p>
            <a:pPr>
              <a:spcAft>
                <a:spcPts val="1200"/>
              </a:spcAft>
            </a:pPr>
            <a:r>
              <a:rPr lang="en-US" sz="3100">
                <a:latin typeface="Arial"/>
                <a:cs typeface="Arial"/>
              </a:rPr>
              <a:t>As a consequence of </a:t>
            </a:r>
            <a:r>
              <a:rPr lang="en-US" sz="3100" i="1">
                <a:latin typeface="Arial"/>
                <a:cs typeface="Arial"/>
              </a:rPr>
              <a:t>Question 2</a:t>
            </a:r>
            <a:r>
              <a:rPr lang="en-US" sz="3100">
                <a:latin typeface="Arial"/>
                <a:cs typeface="Arial"/>
              </a:rPr>
              <a:t>, the only allowable EL instruction in Massachusetts from 2002 to 2017 was Sheltered English Immersion (SEI). </a:t>
            </a:r>
          </a:p>
          <a:p>
            <a:pPr lvl="1">
              <a:spcAft>
                <a:spcPts val="1200"/>
              </a:spcAft>
            </a:pPr>
            <a:r>
              <a:rPr lang="en-US" sz="2700">
                <a:latin typeface="Arial"/>
                <a:cs typeface="Arial"/>
              </a:rPr>
              <a:t>By the time of LOOK Act (2017), there was a desert of bilingual programs and resources in the state</a:t>
            </a:r>
          </a:p>
          <a:p>
            <a:pPr>
              <a:spcAft>
                <a:spcPts val="1200"/>
              </a:spcAft>
            </a:pPr>
            <a:r>
              <a:rPr lang="en-US" sz="3100" b="0" i="0">
                <a:latin typeface="Arial"/>
                <a:cs typeface="Arial"/>
              </a:rPr>
              <a:t>OLA has a goal to create the conditions to </a:t>
            </a:r>
            <a:r>
              <a:rPr lang="en-US" sz="3100" b="1" i="0">
                <a:latin typeface="Arial"/>
                <a:cs typeface="Arial"/>
              </a:rPr>
              <a:t>promote multilingualism for all students</a:t>
            </a:r>
            <a:r>
              <a:rPr lang="en-US" sz="3100" b="0" i="0">
                <a:latin typeface="Arial"/>
                <a:cs typeface="Arial"/>
              </a:rPr>
              <a:t> through bilingual education</a:t>
            </a:r>
            <a:endParaRPr lang="en-US" sz="3100">
              <a:latin typeface="Arial"/>
              <a:cs typeface="Arial"/>
            </a:endParaRPr>
          </a:p>
          <a:p>
            <a:pPr>
              <a:spcAft>
                <a:spcPts val="1200"/>
              </a:spcAft>
            </a:pPr>
            <a:r>
              <a:rPr lang="en-US" sz="3100">
                <a:latin typeface="Arial"/>
                <a:cs typeface="Arial"/>
              </a:rPr>
              <a:t>The English Learner Education Support grant (181) is designed to seed and nurture bilingual programs</a:t>
            </a:r>
          </a:p>
        </p:txBody>
      </p:sp>
    </p:spTree>
    <p:extLst>
      <p:ext uri="{BB962C8B-B14F-4D97-AF65-F5344CB8AC3E}">
        <p14:creationId xmlns:p14="http://schemas.microsoft.com/office/powerpoint/2010/main" val="18963661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E_Template" id="{8B1FC134-3306-8949-8EE6-54D8D1A68082}" vid="{D023F173-81C9-6C41-B8A8-A9E8365AC24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CB9DBA9DB4F84EBE63E51222C24FB9" ma:contentTypeVersion="16" ma:contentTypeDescription="Create a new document." ma:contentTypeScope="" ma:versionID="3d0240cf0b498d3459da554a8c6fa472">
  <xsd:schema xmlns:xsd="http://www.w3.org/2001/XMLSchema" xmlns:xs="http://www.w3.org/2001/XMLSchema" xmlns:p="http://schemas.microsoft.com/office/2006/metadata/properties" xmlns:ns2="4c29e450-0b07-46d7-a26e-9748304c7bb8" xmlns:ns3="92451b51-2139-42b8-8b65-fabe2c9ce3de" targetNamespace="http://schemas.microsoft.com/office/2006/metadata/properties" ma:root="true" ma:fieldsID="3fc061068e69df4a935f43ddcdd76fe6" ns2:_="" ns3:_="">
    <xsd:import namespace="4c29e450-0b07-46d7-a26e-9748304c7bb8"/>
    <xsd:import namespace="92451b51-2139-42b8-8b65-fabe2c9ce3d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DateTaken"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29e450-0b07-46d7-a26e-9748304c7b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LengthInSeconds" ma:index="19"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2451b51-2139-42b8-8b65-fabe2c9ce3d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4084804f-be2e-42b5-9a28-85670eac2b45}" ma:internalName="TaxCatchAll" ma:showField="CatchAllData" ma:web="92451b51-2139-42b8-8b65-fabe2c9ce3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92451b51-2139-42b8-8b65-fabe2c9ce3de">
      <UserInfo>
        <DisplayName>Bettencourt, Helene H. (DESE)</DisplayName>
        <AccountId>18</AccountId>
        <AccountType/>
      </UserInfo>
    </SharedWithUsers>
    <TaxCatchAll xmlns="92451b51-2139-42b8-8b65-fabe2c9ce3de" xsi:nil="true"/>
    <lcf76f155ced4ddcb4097134ff3c332f xmlns="4c29e450-0b07-46d7-a26e-9748304c7bb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4D782AF-307A-42F0-8D4D-B62B65F34933}">
  <ds:schemaRefs>
    <ds:schemaRef ds:uri="4c29e450-0b07-46d7-a26e-9748304c7bb8"/>
    <ds:schemaRef ds:uri="92451b51-2139-42b8-8b65-fabe2c9ce3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0F4F6BA-9256-4D68-961F-89F22BA60EA2}">
  <ds:schemaRefs>
    <ds:schemaRef ds:uri="http://schemas.microsoft.com/sharepoint/v3/contenttype/forms"/>
  </ds:schemaRefs>
</ds:datastoreItem>
</file>

<file path=customXml/itemProps3.xml><?xml version="1.0" encoding="utf-8"?>
<ds:datastoreItem xmlns:ds="http://schemas.openxmlformats.org/officeDocument/2006/customXml" ds:itemID="{FA434A98-F106-45CE-8E8A-DD686612E616}">
  <ds:schemaRefs>
    <ds:schemaRef ds:uri="http://purl.org/dc/dcmitype/"/>
    <ds:schemaRef ds:uri="http://purl.org/dc/terms/"/>
    <ds:schemaRef ds:uri="http://schemas.openxmlformats.org/package/2006/metadata/core-properties"/>
    <ds:schemaRef ds:uri="http://www.w3.org/XML/1998/namespace"/>
    <ds:schemaRef ds:uri="http://schemas.microsoft.com/office/2006/documentManagement/types"/>
    <ds:schemaRef ds:uri="http://schemas.microsoft.com/office/infopath/2007/PartnerControls"/>
    <ds:schemaRef ds:uri="92451b51-2139-42b8-8b65-fabe2c9ce3de"/>
    <ds:schemaRef ds:uri="4c29e450-0b07-46d7-a26e-9748304c7bb8"/>
    <ds:schemaRef ds:uri="http://schemas.microsoft.com/office/2006/metadata/properties"/>
    <ds:schemaRef ds:uri="http://purl.org/dc/elements/1.1/"/>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
  <TotalTime>108</TotalTime>
  <Words>1771</Words>
  <Application>Microsoft Office PowerPoint</Application>
  <PresentationFormat>Widescreen</PresentationFormat>
  <Paragraphs>223</Paragraphs>
  <Slides>37</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Segoe</vt:lpstr>
      <vt:lpstr>Arial</vt:lpstr>
      <vt:lpstr>Calibri</vt:lpstr>
      <vt:lpstr>Calibri Light</vt:lpstr>
      <vt:lpstr>Courier New</vt:lpstr>
      <vt:lpstr>Segoe UI</vt:lpstr>
      <vt:lpstr>Segoe UI Semibold</vt:lpstr>
      <vt:lpstr>Times New Roman</vt:lpstr>
      <vt:lpstr>Wingdings</vt:lpstr>
      <vt:lpstr>Office Theme</vt:lpstr>
      <vt:lpstr>OLA's FY26 Competitive Grants:  FC181: English Learner Education Support   FC189: Proficiency Outcomes in World Languages</vt:lpstr>
      <vt:lpstr>Agenda</vt:lpstr>
      <vt:lpstr>Padlet</vt:lpstr>
      <vt:lpstr>Q&amp;A</vt:lpstr>
      <vt:lpstr>DESE’s Educational Vision</vt:lpstr>
      <vt:lpstr>What guides our work?</vt:lpstr>
      <vt:lpstr>Sharing our Impact</vt:lpstr>
      <vt:lpstr>FC181</vt:lpstr>
      <vt:lpstr>Overview</vt:lpstr>
      <vt:lpstr>Goals </vt:lpstr>
      <vt:lpstr>FC181: What's new this year?</vt:lpstr>
      <vt:lpstr>FC181: What's new this year? 2</vt:lpstr>
      <vt:lpstr>Eligibility</vt:lpstr>
      <vt:lpstr>Required Submission Materials</vt:lpstr>
      <vt:lpstr>Evaluation Criteria</vt:lpstr>
      <vt:lpstr>FC189</vt:lpstr>
      <vt:lpstr>What Is FC189: Proficiency Outcomes in World Languages?</vt:lpstr>
      <vt:lpstr>What’s New in FY26?</vt:lpstr>
      <vt:lpstr>Core Activities for Districts Receiving FC189 Funds</vt:lpstr>
      <vt:lpstr>Core Commitments</vt:lpstr>
      <vt:lpstr>Administering and Using Assessments</vt:lpstr>
      <vt:lpstr>Convening Local WL Advisory Teams</vt:lpstr>
      <vt:lpstr>Engaging in the Statewide WLAT</vt:lpstr>
      <vt:lpstr>Funding Overview: FC 189 funds may be used for:</vt:lpstr>
      <vt:lpstr>Funding – Assessments</vt:lpstr>
      <vt:lpstr>Funding – Time (Stipends/Subs)</vt:lpstr>
      <vt:lpstr>Required Submission Materials 2</vt:lpstr>
      <vt:lpstr>Evaluation Criteria 2</vt:lpstr>
      <vt:lpstr>Applying for the Grant(s)</vt:lpstr>
      <vt:lpstr>Timeline – NEW!</vt:lpstr>
      <vt:lpstr>Reminders about GEM$</vt:lpstr>
      <vt:lpstr>GEMS home page</vt:lpstr>
      <vt:lpstr>Funding Application Roles in GEM$</vt:lpstr>
      <vt:lpstr>Requesting a login/funding role from your User Access Administrator</vt:lpstr>
      <vt:lpstr>Superintendent Approval</vt:lpstr>
      <vt:lpstr>Useful Links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OLA FY26 Competitive Grants Webinar</dc:title>
  <dc:creator>DESE</dc:creator>
  <cp:lastModifiedBy>Zou, Dong (EOE)</cp:lastModifiedBy>
  <cp:revision>6</cp:revision>
  <dcterms:created xsi:type="dcterms:W3CDTF">2022-10-11T20:32:22Z</dcterms:created>
  <dcterms:modified xsi:type="dcterms:W3CDTF">2025-05-27T15:50:53Z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tadate">
    <vt:lpwstr>May 27 2025 12:00AM</vt:lpwstr>
  </property>
</Properties>
</file>