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3" r:id="rId5"/>
    <p:sldMasterId id="2147483715" r:id="rId6"/>
    <p:sldMasterId id="2147483744" r:id="rId7"/>
    <p:sldMasterId id="2147483755" r:id="rId8"/>
    <p:sldMasterId id="2147483772" r:id="rId9"/>
    <p:sldMasterId id="2147483785" r:id="rId10"/>
  </p:sldMasterIdLst>
  <p:notesMasterIdLst>
    <p:notesMasterId r:id="rId47"/>
  </p:notesMasterIdLst>
  <p:sldIdLst>
    <p:sldId id="2147481546" r:id="rId11"/>
    <p:sldId id="2147481649" r:id="rId12"/>
    <p:sldId id="2147481662" r:id="rId13"/>
    <p:sldId id="2147481617" r:id="rId14"/>
    <p:sldId id="2147481612" r:id="rId15"/>
    <p:sldId id="271" r:id="rId16"/>
    <p:sldId id="2147481622" r:id="rId17"/>
    <p:sldId id="2147481598" r:id="rId18"/>
    <p:sldId id="2147481664" r:id="rId19"/>
    <p:sldId id="2147481626" r:id="rId20"/>
    <p:sldId id="2147481676" r:id="rId21"/>
    <p:sldId id="2147481639" r:id="rId22"/>
    <p:sldId id="2147481665" r:id="rId23"/>
    <p:sldId id="2147481644" r:id="rId24"/>
    <p:sldId id="2147481655" r:id="rId25"/>
    <p:sldId id="2147481670" r:id="rId26"/>
    <p:sldId id="2147481610" r:id="rId27"/>
    <p:sldId id="2147481650" r:id="rId28"/>
    <p:sldId id="2147481663" r:id="rId29"/>
    <p:sldId id="2147481652" r:id="rId30"/>
    <p:sldId id="2147481668" r:id="rId31"/>
    <p:sldId id="2147481667" r:id="rId32"/>
    <p:sldId id="2147481669" r:id="rId33"/>
    <p:sldId id="2147481653" r:id="rId34"/>
    <p:sldId id="2147481674" r:id="rId35"/>
    <p:sldId id="2147481651" r:id="rId36"/>
    <p:sldId id="2147481671" r:id="rId37"/>
    <p:sldId id="2147481672" r:id="rId38"/>
    <p:sldId id="2147481666" r:id="rId39"/>
    <p:sldId id="2147481675" r:id="rId40"/>
    <p:sldId id="2147481673" r:id="rId41"/>
    <p:sldId id="2147481677" r:id="rId42"/>
    <p:sldId id="2147481647" r:id="rId43"/>
    <p:sldId id="2147481627" r:id="rId44"/>
    <p:sldId id="2147481642" r:id="rId45"/>
    <p:sldId id="2147481648" r:id="rId46"/>
  </p:sldIdLst>
  <p:sldSz cx="12192000" cy="6858000"/>
  <p:notesSz cx="9309100" cy="70231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0C0302-2FAB-DBA6-3048-A04F3E7CDEF9}" name="Tisinger, Katherine M." initials="TKM" userId="S::katherine.m.tisinger@accenture.com::01e562b7-f58e-47a5-93dd-8dd99b5126d4" providerId="AD"/>
  <p188:author id="{9703A506-E9C5-75EF-E50E-E915A37ED199}" name="Ordway, Alysia M (EOL)" initials="OAM(" userId="S::Alysia.M.Ordway@mass.gov::397ec4ef-180d-4b35-88e2-00d8f30a1fdd" providerId="AD"/>
  <p188:author id="{BD284211-9147-8805-905A-4D3FC9936415}" name="Thompson, Chris (EOHLC)" initials="TC(" userId="S::Chris.Thompson@mass.gov::430a30b9-3c8b-4eae-98fa-52fd2b39fea5" providerId="AD"/>
  <p188:author id="{71ED2012-A76C-234C-89E8-92F42C04D94B}" name="Venguer, Nicole (A&amp;F)" initials="VN(" userId="S::Nicole.Venguer@mass.gov::cd936947-338e-46e3-89ec-0bf8cee7be15" providerId="AD"/>
  <p188:author id="{A390DF14-4632-B625-89BC-3AED350937E0}" name="Laura" initials="L" userId="S::Laura.Hernandez2@mass.gov::d67d64e5-c664-4cc6-afce-aec683e55331" providerId="AD"/>
  <p188:author id="{9752AE1A-BD6E-C802-793E-6B450C9BDE1C}" name="Stone, Ben (EOHLC)" initials="S(" userId="S::ben.stone@mass.gov::0f424737-e0a8-485e-8b2b-d868465df3b2" providerId="AD"/>
  <p188:author id="{C9896D1B-86DE-1318-FB51-49A7ECAECA8E}" name="Stitely, Amy (EOHLC)" initials="AS" userId="S::amy.stitely@mass.gov::8760cb38-3584-482c-9a32-a9a96f11ca98" providerId="AD"/>
  <p188:author id="{8040E61C-ADA3-67E0-F8CE-1358CBF55380}" name="Basheer, Aditya W. (A&amp;F)" initials="B(" userId="S::aditya.w.basheer@mass.gov::bcde0754-384d-47eb-b387-c9ec5e4f4c2c" providerId="AD"/>
  <p188:author id="{7C84BC23-7606-A714-FE67-E5D2D8113D2C}" name="Brown, Ken (EOL)" initials="B(" userId="S::ken.brown@mass.gov::a46f0b82-c76d-4285-bb7f-83ee6ea21fd9" providerId="AD"/>
  <p188:author id="{02490925-4ED6-9E0D-A157-3346A3895A35}" name="Appugliese, Joanna M." initials="AJM" userId="S::joanna.m.appugliese@accenture.com::3f2b6825-0119-413b-a487-e681054144ec" providerId="AD"/>
  <p188:author id="{E2CC2A26-E4E1-7DF5-C338-AEF11CD49A32}" name="McGuill, Ryan" initials="RM" userId="S::ryan.mcguill@accenture.com::ccf76a90-746f-4857-acdd-f000bab08198" providerId="AD"/>
  <p188:author id="{29640527-08BC-1416-26DB-9144A7EA2CA2}" name="Marcus, Claire S." initials="MCS" userId="S::claire.s.marcus@accenture.com::15938662-5f1f-4d13-9d2e-664eaac8f32b" providerId="AD"/>
  <p188:author id="{C485672D-4A72-EE0F-6A3F-81454DAD2033}" name="Jhunjhunwala, Satakshi" initials="JS" userId="S::s.b.jhunjhunwala@accenture.com::73aa2983-4e99-483c-9305-1df3641f7675" providerId="AD"/>
  <p188:author id="{999C6D34-97F3-5A84-4A3A-062CE75B74CC}" name="Hobby, Imogen (A&amp;F)" initials="IH" userId="Hobby, Imogen (A&amp;F)" providerId="None"/>
  <p188:author id="{E6E21F38-ACC1-C8A5-A9B1-1C1E25560993}" name="Freire, Leandro (ORI)" initials="" userId="S::leandro.freire@mass.gov::c52f2563-044b-4198-9f4e-4ace32b10ab2" providerId="AD"/>
  <p188:author id="{AFEA8B3B-2D29-2683-F7B9-3E6C282ACC8A}" name="Tisinger, Katie (A&amp;F)" initials="T(" userId="S::katie.tisinger@mass.gov::b780e063-053f-4353-8f63-23391e333ac0" providerId="AD"/>
  <p188:author id="{0F91E23D-93BF-ADE6-C0CA-9BC9F0E04EC0}" name="Venguer, Nicole (A&amp;F)" initials="V(" userId="S::nicole.venguer@mass.gov::cd936947-338e-46e3-89ec-0bf8cee7be15" providerId="AD"/>
  <p188:author id="{5482C640-E923-C83E-4A99-D57CDC9328C0}" name="McElderry, Kristin" initials="MK" userId="S::kristin.mcelderry_accenture.com#ext#@massgov.onmicrosoft.com::f6da3f67-f840-4a29-a0c3-cbec3509cee2" providerId="AD"/>
  <p188:author id="{7473FA40-E9A5-924C-FC35-16C3552B636D}" name="Cohen, Jesse (EOHLC)" initials="CJ(" userId="S::Jesse.Cohen@mass.gov::de239717-22e7-44d6-95d4-dec19091c871" providerId="AD"/>
  <p188:author id="{B55FC044-89D0-79B5-5CBC-BA1B78A20711}" name="Diaz, Sara I (EOHLC)" initials="DSI(" userId="S::Sara.I.Diaz@mass.gov::b9f8e7e8-7e7c-47fd-9305-927bf442c409" providerId="AD"/>
  <p188:author id="{E2346748-F2C4-3E2E-8DDE-6BCC85675C89}" name="Sweezey, Tovah Miller (EOL)" initials="S(" userId="S::tovah.sweezey@mass.gov::f8936efe-bc2e-41b8-97f7-7c988ddcf264" providerId="AD"/>
  <p188:author id="{3B454952-4E37-7312-9CA3-3629BB032DF1}" name="Hernandez, Laura A." initials="HLA" userId="S::laura.a.hernandez@accenture.com::02d3e94e-d437-4535-a295-9e0c06160f69" providerId="AD"/>
  <p188:author id="{63C64B52-6821-BFA7-F3FF-6C39C4B58FD3}" name="Sharp, Catia Ruth (A&amp;F)" initials="S(" userId="S::catia.ruth.sharp@mass.gov::20f7adef-f264-4529-977d-46322722f69d" providerId="AD"/>
  <p188:author id="{67040557-585E-8F8E-3F2E-3D3A3B60BAF2}" name="Bovell-Ammon, Allison (EHS)" initials="BAA(" userId="S::Allison.Bovell-Ammon@mass.gov::da08f1d4-9db9-46ed-8dfd-818427b61db8" providerId="AD"/>
  <p188:author id="{8E353758-D134-1982-8DDD-55B4327444E4}" name="Sudireddy, Sreya R (EHS)" initials="S(" userId="S::sreya.r.sudireddy@mass.gov::a07ab04d-0796-4c7c-bab9-650357b189b1" providerId="AD"/>
  <p188:author id="{FE3E8167-173F-C812-5D28-992216DB6D87}" name="Diederich, Shelagh (A&amp;F)" initials="DS(" userId="S::Shelagh.Diederich2@mass.gov::54fccb50-901a-4a30-92db-18f5bbbe264e" providerId="AD"/>
  <p188:author id="{DA13AA68-32D4-8D32-8C81-7AE93149F216}" name="Mikulis, Rick (A&amp;F)" initials="RM" userId="S::Rick.Mikulis@mass.gov::daa515be-f107-473d-92de-4c1f2f39f7b0" providerId="AD"/>
  <p188:author id="{0ECC166B-59C4-47F2-B75C-3119A6D1FE35}" name="Thompson, Chris (EOHLC)" initials="T(" userId="S::chris.thompson@mass.gov::430a30b9-3c8b-4eae-98fa-52fd2b39fea5" providerId="AD"/>
  <p188:author id="{5D0B106C-19C5-C25D-CC22-1F2C9A8B4A47}" name="Rubin, Roberta (EOHLC)" initials="R(" userId="S::roberta.rubin@mass.gov::2cbd6095-3de4-4e08-a541-e182ee3ba991" providerId="AD"/>
  <p188:author id="{7D38A573-056E-60D3-8E60-1F2A5A13B5D1}" name="Sullivan, Dana C. (ANF)" initials="DCS" userId="Sullivan, Dana C. (ANF)" providerId="None"/>
  <p188:author id="{CDD38F76-2497-DBD2-892D-FACD879E40DD}" name="Church, Susan (ORI)" initials="SC" userId="S::Susan.Church@mass.gov::601a846d-7ef2-4430-80a2-97cd593c88fa" providerId="AD"/>
  <p188:author id="{C631F979-F338-EDEB-5F1D-2578B91121E3}" name="Attia, Mark (A&amp;F)" initials="A(" userId="S::mark.attia@mass.gov::4aeb8811-86d4-4fe3-aa7a-edc5a4bee0c3" providerId="AD"/>
  <p188:author id="{FF836E7A-769F-35DD-B24D-936756E9EFFD}" name="Ordway, Alysia M (EOL)" initials="O(" userId="S::alysia.m.ordway@mass.gov::397ec4ef-180d-4b35-88e2-00d8f30a1fdd" providerId="AD"/>
  <p188:author id="{06FE997A-EDA5-0730-2FB2-FEDDDB50AD9E}" name="Vargas, Anny M (ORI)" initials="AV" userId="S::Anny.M.Vargas@mass.gov::c1b0c30b-2fda-4c07-9aaf-b3d10e61ec86" providerId="AD"/>
  <p188:author id="{E99EAF7C-DA87-7A2E-15D2-8BCEAA3A0F4D}" name="Angelo, Fabiano F (ORI)" initials="" userId="S::Fabiano.F.Angelo@mass.gov::46217cac-8018-4313-9564-7223edfa646e" providerId="AD"/>
  <p188:author id="{5D724A7E-7E42-71AE-E626-1812BC37387F}" name="Mikulis, Rick (A&amp;F)" initials="M(" userId="S::rick.mikulis@mass.gov::daa515be-f107-473d-92de-4c1f2f39f7b0" providerId="AD"/>
  <p188:author id="{D2F9257F-A91F-3303-028F-F4BFF22A6598}" name="Higgins, Colin (EOHLC)" initials="HC(" userId="S::Colin.Higgins@mass.gov::32689617-c069-43c8-b298-a842a40b63b3" providerId="AD"/>
  <p188:author id="{8BB92082-80D1-3FCD-B425-3D7BF608B30D}" name="Henry, Arianne M (EHS)" initials="H(" userId="S::arianne.m.henry@mass.gov::ca456296-c955-4a12-b117-6912d5e022cf" providerId="AD"/>
  <p188:author id="{10634585-942A-9061-F196-C16539795295}" name="Tisinger, Katie (A&amp;F)" initials="KT" userId="S::Katie.Tisinger@mass.gov::b780e063-053f-4353-8f63-23391e333ac0" providerId="AD"/>
  <p188:author id="{C3C4CE85-5877-A493-6525-23CB32EB9B66}" name="Michael Kelleher" initials="MK" userId="S::Michael@smartelliestrategies.com::be76b987-db82-474a-9f33-a48ea28c4cd5" providerId="AD"/>
  <p188:author id="{97373987-C03B-5991-11D1-826281BF18C6}" name="Coolidge, Noah (VET)" initials="C(" userId="S::noah.coolidge@mass.gov::7163ba84-40f8-4764-8b66-e2530918ca2c" providerId="AD"/>
  <p188:author id="{A6C22E8F-3CAE-655A-6CD5-05E1390BC8DA}" name="Hobby, Imogen (A&amp;F)" initials="H(" userId="S::imogen.hobby@mass.gov::3f5a7441-bac6-4a5b-9ee2-f3a0a42d4e24" providerId="AD"/>
  <p188:author id="{0EF25F92-2E68-8B58-DE42-0973B6416D2E}" name="Rowan, Angela" initials="RA" userId="S::angela.rowan@accenture.com::b91cf4de-41d6-457a-ac3b-ccab2f514b27" providerId="AD"/>
  <p188:author id="{E2B7F092-4256-3BE0-720A-67B5D0A3E835}" name="Leon, Carol Q (ORI)" initials="L(" userId="S::carol.q.leon@mass.gov::9d17cd82-9a2e-4f96-8790-6c2a4b79354e" providerId="AD"/>
  <p188:author id="{326D6194-D96C-E926-0C55-D7D7490DAD04}" name="Basheer, Aditya W. (A&amp;F)" initials="AB" userId="S::Aditya.W.Basheer@mass.gov::bcde0754-384d-47eb-b387-c9ec5e4f4c2c" providerId="AD"/>
  <p188:author id="{867FA194-F10B-F8FA-8F54-8F4A6E02BBC6}" name="Brown, Blair (EOE)" initials="BB" userId="S::blair.brown@Mass.gov::eaa79805-1faf-4275-89b9-c0d60f8c1510" providerId="AD"/>
  <p188:author id="{68FCB496-FE83-118D-B999-795BEB336C20}" name="Bartosch, William (EOHLC)" initials="B(" userId="S::william.bartosch@mass.gov::fd576bab-8913-41c7-892d-550d53ec4b46" providerId="AD"/>
  <p188:author id="{36AB639B-E166-9380-9F55-3ED993DE57A1}" name="Barrese, Sarah (EOHLC)" initials="BS(" userId="S::Sarah.Barrese2@mass.gov::60d0b564-cec7-47ef-b244-e30e0cfbf4b7" providerId="AD"/>
  <p188:author id="{4DB1FB9E-AD0C-C329-68AB-D6B8573AD062}" name="Angelo, Fabiano F (ORI)" initials="A(" userId="S::fabiano.f.angelo@mass.gov::46217cac-8018-4313-9564-7223edfa646e" providerId="AD"/>
  <p188:author id="{3FB0E8A3-E65F-675E-9257-9304882B5474}" name="Bresnahan, Karen (EOHLC)" initials="KB" userId="S::karen.bresnahan@mass.gov::31e138f5-f147-48e8-840d-aa3f7a4c3675" providerId="AD"/>
  <p188:author id="{C752CCA5-7AF5-D364-3402-6DA15FFE710B}" name="Cuddy, Joshua (EOHLC)" initials="JC" userId="S::Joshua.Cuddy@mass.gov::fe00c576-5af3-4d2a-ade8-c0f212999735" providerId="AD"/>
  <p188:author id="{3F0072A7-DE4C-18DF-33BA-7D4242022399}" name="Hernandez, Laura A." initials="HA" userId="S::laura.a.hernandez_accenture.com#ext#@massgov.onmicrosoft.com::8ad32f6b-e3b6-4847-b779-0409dd880d75" providerId="AD"/>
  <p188:author id="{924EFEAB-319C-4551-0945-BCC4C19354D9}" name="Griffin, Virginia K (EOHLC)" initials="G(" userId="S::virginia.k.griffin@mass.gov::a594d9b0-7e18-4b2e-b9d1-d978910f4587" providerId="AD"/>
  <p188:author id="{BA1C07B4-B3FF-6185-DDCB-38726D3D7E82}" name="Cohen, Jesse (EOHLC)" initials="C(" userId="S::jesse.cohen@mass.gov::de239717-22e7-44d6-95d4-dec19091c871" providerId="AD"/>
  <p188:author id="{75B07CB6-23EE-975C-A338-1FF46C62EA34}" name="Leon, Carol Q (ORI)" initials="CL" userId="S::Carol.Q.Leon@mass.gov::9d17cd82-9a2e-4f96-8790-6c2a4b79354e" providerId="AD"/>
  <p188:author id="{55EE59BD-BCB4-A911-1C1D-8CE3B3BDD213}" name="Arnold, Alyssa" initials="AA" userId="S::alyssa.arnold_accenture.com#ext#@massgov.onmicrosoft.com::3e32abec-d322-4e2b-b710-a421dd96ada6" providerId="AD"/>
  <p188:author id="{BBE83BBE-B2D6-5B34-E5AA-5ED27F9B9525}" name="Sharp, Catia Ruth (A&amp;F)" initials="CS" userId="S::Catia.Ruth.Sharp@mass.gov::20f7adef-f264-4529-977d-46322722f69d" providerId="AD"/>
  <p188:author id="{442E55BF-A777-3AB3-F84E-016014610B67}" name="Bovell-Ammon, Allison (EHS)" initials="B(" userId="S::allison.bovell-ammon@mass.gov::da08f1d4-9db9-46ed-8dfd-818427b61db8" providerId="AD"/>
  <p188:author id="{B33EFEC2-470B-9C22-B604-153F5725953A}" name="Gray, Caroline G. (A&amp;F)" initials="CG" userId="S::Caroline.G.Gray@mass.gov::5d58790b-cb9a-45d4-9b49-9d0eb918a437" providerId="AD"/>
  <p188:author id="{A6D7C8D1-E64A-FA0F-4695-073BDEEBD3AB}" name="Higgins, Colin (EOHLC)" initials="H(" userId="S::colin.higgins@mass.gov::32689617-c069-43c8-b298-a842a40b63b3" providerId="AD"/>
  <p188:author id="{A3CEDEDB-D792-7CB2-9FF6-D9C014977D0B}" name="Church, Susan (ORI)" initials="C(" userId="S::susan.church@mass.gov::601a846d-7ef2-4430-80a2-97cd593c88fa" providerId="AD"/>
  <p188:author id="{5B6282E4-328C-95C6-0EEE-93E1EB5BFD61}" name="Connors, Kaitlyn (A&amp;F)" initials="CK(" userId="S::Kaitlyn.Connors@mass.gov::40e30303-1c2c-4e3c-8345-7c82e4704ecd" providerId="AD"/>
  <p188:author id="{DB79B8EA-D0D3-48C8-9D92-03B1B9F0865D}" name="Zuppa, Heather (EOHLC)" initials="Z(" userId="S::heather.zuppa@mass.gov::9fb7cd31-ce9e-4d49-b8dd-36aea4e3fbbb" providerId="AD"/>
  <p188:author id="{565AE5F2-66BC-A6D9-4220-0190E0EA2B37}" name="McElderry, Kristin" initials="MK" userId="S::kristin.mcelderry@accenture.com::44961bcc-41a6-42d5-9c42-800ca24772a9" providerId="AD"/>
  <p188:author id="{B12383F5-46AC-081A-8C06-692FA050966D}" name="Boyle, Sharon (EHS)" initials="SB" userId="S::sharon.c.boyle@mass.gov::8b469dec-7147-429f-b0ee-5d8ba48dc37e" providerId="AD"/>
  <p188:author id="{65DE8CF9-4FC8-1C46-9251-03BCBFA0557B}" name="Arnold, Alyssa" initials="AA" userId="S::alyssa.arnold@accenture.com::ce62e9f6-e726-4af8-83ea-7fa9fe393748" providerId="AD"/>
  <p188:author id="{4A2A15FD-AA72-1C3B-06DC-60FE018EE2A9}" name="Brown, Blair (EOE)" initials="B(" userId="S::blair.brown@mass.gov::eaa79805-1faf-4275-89b9-c0d60f8c1510" providerId="AD"/>
  <p188:author id="{3C6D96FE-9A4C-F934-EE41-882DD1399D63}" name="Millar, Ronnie (EHS)" initials="M(" userId="S::ronnie.millar@mass.gov::92f2ae28-bdfc-46a6-bf3c-b5b4f3405b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C"/>
    <a:srgbClr val="00B050"/>
    <a:srgbClr val="FFFF00"/>
    <a:srgbClr val="FFC000"/>
    <a:srgbClr val="4F81BD"/>
    <a:srgbClr val="CD0D0D"/>
    <a:srgbClr val="FFFFFF"/>
    <a:srgbClr val="D2ECDC"/>
    <a:srgbClr val="14558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DD932-5BC0-4F85-BD2B-A724CFA318CA}" v="1" dt="2025-10-23T19:23:42.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0" y="354"/>
      </p:cViewPr>
      <p:guideLst>
        <p:guide orient="horz" pos="1080"/>
        <p:guide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diagrams/_rels/data9.xml.rels><?xml version="1.0" encoding="UTF-8" standalone="yes"?>
<Relationships xmlns="http://schemas.openxmlformats.org/package/2006/relationships"><Relationship Id="rId1" Type="http://schemas.openxmlformats.org/officeDocument/2006/relationships/hyperlink" Target="https://forms.office.com/Pages/ResponsePage.aspx?id=Fh2GPrdIDkqYBowE2Bt7KhJCRgCYRm1Cof8liPMrpJxUMEczQkpSVFpGUFU2SDBJNVRUVzVHWDdaSSQlQCN0PWcu"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forms.office.com/Pages/ResponsePage.aspx?id=Fh2GPrdIDkqYBowE2Bt7KhJCRgCYRm1Cof8liPMrpJxUMEczQkpSVFpGUFU2SDBJNVRUVzVHWDdaSSQlQCN0PWc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18B11-C8EE-4CEB-B740-5635AFDAA14C}" type="doc">
      <dgm:prSet loTypeId="urn:microsoft.com/office/officeart/2016/7/layout/BasicProcessNew" loCatId="process" qsTypeId="urn:microsoft.com/office/officeart/2005/8/quickstyle/simple4" qsCatId="simple" csTypeId="urn:microsoft.com/office/officeart/2005/8/colors/accent1_2" csCatId="accent1" phldr="1"/>
      <dgm:spPr/>
      <dgm:t>
        <a:bodyPr/>
        <a:lstStyle/>
        <a:p>
          <a:endParaRPr lang="en-US"/>
        </a:p>
      </dgm:t>
    </dgm:pt>
    <dgm:pt modelId="{D1C47AC9-8A1B-41D2-857E-CEEF001D4D1D}">
      <dgm:prSet/>
      <dgm:spPr/>
      <dgm:t>
        <a:bodyPr/>
        <a:lstStyle/>
        <a:p>
          <a:r>
            <a:rPr lang="en-US"/>
            <a:t>ICE is a federal law enforcement agency</a:t>
          </a:r>
        </a:p>
      </dgm:t>
    </dgm:pt>
    <dgm:pt modelId="{7A938250-C9BC-4C05-9D5F-E44D76EA0CD3}" type="parTrans" cxnId="{C6BF2B3B-C7BA-4A40-97F0-9AE50B935E69}">
      <dgm:prSet/>
      <dgm:spPr/>
      <dgm:t>
        <a:bodyPr/>
        <a:lstStyle/>
        <a:p>
          <a:endParaRPr lang="en-US"/>
        </a:p>
      </dgm:t>
    </dgm:pt>
    <dgm:pt modelId="{AACB6474-0879-4AEA-A24D-8530E46AEB3F}" type="sibTrans" cxnId="{C6BF2B3B-C7BA-4A40-97F0-9AE50B935E69}">
      <dgm:prSet/>
      <dgm:spPr/>
      <dgm:t>
        <a:bodyPr/>
        <a:lstStyle/>
        <a:p>
          <a:endParaRPr lang="en-US"/>
        </a:p>
      </dgm:t>
    </dgm:pt>
    <dgm:pt modelId="{AEB27A71-CBA7-4B79-9CD7-4AD90367211E}">
      <dgm:prSet/>
      <dgm:spPr/>
      <dgm:t>
        <a:bodyPr/>
        <a:lstStyle/>
        <a:p>
          <a:r>
            <a:rPr lang="en-US"/>
            <a:t>ICE’s authority is generally limited to immigration related enforcement, unless acting in concert with federal or state law enforcement, or investigating crimes through ICE criminal investigative units</a:t>
          </a:r>
        </a:p>
        <a:p>
          <a:endParaRPr lang="en-US"/>
        </a:p>
      </dgm:t>
    </dgm:pt>
    <dgm:pt modelId="{FAF34C21-46D4-49E7-BDAC-104C82B06942}" type="parTrans" cxnId="{8DF483C4-141E-4607-8C1A-2B43053041D8}">
      <dgm:prSet/>
      <dgm:spPr/>
      <dgm:t>
        <a:bodyPr/>
        <a:lstStyle/>
        <a:p>
          <a:endParaRPr lang="en-US"/>
        </a:p>
      </dgm:t>
    </dgm:pt>
    <dgm:pt modelId="{39ECF8DE-ADC2-447C-8EB2-92A68FC43B0D}" type="sibTrans" cxnId="{8DF483C4-141E-4607-8C1A-2B43053041D8}">
      <dgm:prSet/>
      <dgm:spPr/>
      <dgm:t>
        <a:bodyPr/>
        <a:lstStyle/>
        <a:p>
          <a:endParaRPr lang="en-US"/>
        </a:p>
      </dgm:t>
    </dgm:pt>
    <dgm:pt modelId="{DCEF5472-C832-4159-AA40-3056FFC4B150}" type="pres">
      <dgm:prSet presAssocID="{F1418B11-C8EE-4CEB-B740-5635AFDAA14C}" presName="Name0" presStyleCnt="0">
        <dgm:presLayoutVars>
          <dgm:dir/>
          <dgm:resizeHandles val="exact"/>
        </dgm:presLayoutVars>
      </dgm:prSet>
      <dgm:spPr/>
    </dgm:pt>
    <dgm:pt modelId="{09C70C5B-C07F-494A-8AB6-DE347B2DD857}" type="pres">
      <dgm:prSet presAssocID="{D1C47AC9-8A1B-41D2-857E-CEEF001D4D1D}" presName="node" presStyleLbl="node1" presStyleIdx="0" presStyleCnt="3" custScaleX="101344" custScaleY="266744">
        <dgm:presLayoutVars>
          <dgm:bulletEnabled val="1"/>
        </dgm:presLayoutVars>
      </dgm:prSet>
      <dgm:spPr/>
    </dgm:pt>
    <dgm:pt modelId="{E5D25FA5-B933-43B5-BF16-E9EA35915A09}" type="pres">
      <dgm:prSet presAssocID="{AACB6474-0879-4AEA-A24D-8530E46AEB3F}" presName="sibTransSpacerBeforeConnector" presStyleCnt="0"/>
      <dgm:spPr/>
    </dgm:pt>
    <dgm:pt modelId="{C50C822B-C998-4BD9-93AF-781C0C535479}" type="pres">
      <dgm:prSet presAssocID="{AACB6474-0879-4AEA-A24D-8530E46AEB3F}" presName="sibTrans" presStyleLbl="node1" presStyleIdx="1" presStyleCnt="3"/>
      <dgm:spPr/>
    </dgm:pt>
    <dgm:pt modelId="{A8ED7BBB-70C8-43B9-9214-565F439087AB}" type="pres">
      <dgm:prSet presAssocID="{AACB6474-0879-4AEA-A24D-8530E46AEB3F}" presName="sibTransSpacerAfterConnector" presStyleCnt="0"/>
      <dgm:spPr/>
    </dgm:pt>
    <dgm:pt modelId="{C016C784-A17F-4AF3-9B53-605821B4F6E9}" type="pres">
      <dgm:prSet presAssocID="{AEB27A71-CBA7-4B79-9CD7-4AD90367211E}" presName="node" presStyleLbl="node1" presStyleIdx="2" presStyleCnt="3" custScaleY="261106">
        <dgm:presLayoutVars>
          <dgm:bulletEnabled val="1"/>
        </dgm:presLayoutVars>
      </dgm:prSet>
      <dgm:spPr/>
    </dgm:pt>
  </dgm:ptLst>
  <dgm:cxnLst>
    <dgm:cxn modelId="{6B822605-778C-4D4F-8D83-F53B175ABFB2}" type="presOf" srcId="{D1C47AC9-8A1B-41D2-857E-CEEF001D4D1D}" destId="{09C70C5B-C07F-494A-8AB6-DE347B2DD857}" srcOrd="0" destOrd="0" presId="urn:microsoft.com/office/officeart/2016/7/layout/BasicProcessNew"/>
    <dgm:cxn modelId="{E85C7036-889B-4E7C-9FE6-61691FFBB6AA}" type="presOf" srcId="{F1418B11-C8EE-4CEB-B740-5635AFDAA14C}" destId="{DCEF5472-C832-4159-AA40-3056FFC4B150}" srcOrd="0" destOrd="0" presId="urn:microsoft.com/office/officeart/2016/7/layout/BasicProcessNew"/>
    <dgm:cxn modelId="{C6BF2B3B-C7BA-4A40-97F0-9AE50B935E69}" srcId="{F1418B11-C8EE-4CEB-B740-5635AFDAA14C}" destId="{D1C47AC9-8A1B-41D2-857E-CEEF001D4D1D}" srcOrd="0" destOrd="0" parTransId="{7A938250-C9BC-4C05-9D5F-E44D76EA0CD3}" sibTransId="{AACB6474-0879-4AEA-A24D-8530E46AEB3F}"/>
    <dgm:cxn modelId="{CB86B685-6757-4C5D-838F-F8FF19B09FFD}" type="presOf" srcId="{AEB27A71-CBA7-4B79-9CD7-4AD90367211E}" destId="{C016C784-A17F-4AF3-9B53-605821B4F6E9}" srcOrd="0" destOrd="0" presId="urn:microsoft.com/office/officeart/2016/7/layout/BasicProcessNew"/>
    <dgm:cxn modelId="{717BA2A4-8A0F-4E58-B5D4-F1D38F2FF598}" type="presOf" srcId="{AACB6474-0879-4AEA-A24D-8530E46AEB3F}" destId="{C50C822B-C998-4BD9-93AF-781C0C535479}" srcOrd="0" destOrd="0" presId="urn:microsoft.com/office/officeart/2016/7/layout/BasicProcessNew"/>
    <dgm:cxn modelId="{8DF483C4-141E-4607-8C1A-2B43053041D8}" srcId="{F1418B11-C8EE-4CEB-B740-5635AFDAA14C}" destId="{AEB27A71-CBA7-4B79-9CD7-4AD90367211E}" srcOrd="1" destOrd="0" parTransId="{FAF34C21-46D4-49E7-BDAC-104C82B06942}" sibTransId="{39ECF8DE-ADC2-447C-8EB2-92A68FC43B0D}"/>
    <dgm:cxn modelId="{BE6E91D9-E545-4B08-8E5C-02649237731C}" type="presParOf" srcId="{DCEF5472-C832-4159-AA40-3056FFC4B150}" destId="{09C70C5B-C07F-494A-8AB6-DE347B2DD857}" srcOrd="0" destOrd="0" presId="urn:microsoft.com/office/officeart/2016/7/layout/BasicProcessNew"/>
    <dgm:cxn modelId="{C574957E-1DAC-491E-BF02-BA394F60234E}" type="presParOf" srcId="{DCEF5472-C832-4159-AA40-3056FFC4B150}" destId="{E5D25FA5-B933-43B5-BF16-E9EA35915A09}" srcOrd="1" destOrd="0" presId="urn:microsoft.com/office/officeart/2016/7/layout/BasicProcessNew"/>
    <dgm:cxn modelId="{911C03BE-1F78-46EC-8E78-1BC1436864D5}" type="presParOf" srcId="{DCEF5472-C832-4159-AA40-3056FFC4B150}" destId="{C50C822B-C998-4BD9-93AF-781C0C535479}" srcOrd="2" destOrd="0" presId="urn:microsoft.com/office/officeart/2016/7/layout/BasicProcessNew"/>
    <dgm:cxn modelId="{3B04A67F-A4F6-42FD-A2D7-7488717D1B69}" type="presParOf" srcId="{DCEF5472-C832-4159-AA40-3056FFC4B150}" destId="{A8ED7BBB-70C8-43B9-9214-565F439087AB}" srcOrd="3" destOrd="0" presId="urn:microsoft.com/office/officeart/2016/7/layout/BasicProcessNew"/>
    <dgm:cxn modelId="{E872397F-1033-454D-81AB-2BC50682024A}" type="presParOf" srcId="{DCEF5472-C832-4159-AA40-3056FFC4B150}" destId="{C016C784-A17F-4AF3-9B53-605821B4F6E9}"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D3127D-F817-4D93-85F6-8745070BC27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12C28C7-1174-4CA0-8296-6EBA25A29764}">
      <dgm:prSet/>
      <dgm:spPr/>
      <dgm:t>
        <a:bodyPr/>
        <a:lstStyle/>
        <a:p>
          <a:pPr rtl="0"/>
          <a:r>
            <a:rPr lang="en-US"/>
            <a:t>MA AGO’s Children’s Justice Unit</a:t>
          </a:r>
          <a:r>
            <a:rPr lang="en-US">
              <a:latin typeface="Arial"/>
            </a:rPr>
            <a:t> – liza.hirsch@mass.gov</a:t>
          </a:r>
          <a:endParaRPr lang="en-US"/>
        </a:p>
      </dgm:t>
    </dgm:pt>
    <dgm:pt modelId="{6570C5A1-AFC5-499A-AD1D-7AA8805564FD}" type="parTrans" cxnId="{6C6475F8-6F04-4EAC-BA52-D7EFE5F7C1B7}">
      <dgm:prSet/>
      <dgm:spPr/>
      <dgm:t>
        <a:bodyPr/>
        <a:lstStyle/>
        <a:p>
          <a:endParaRPr lang="en-US"/>
        </a:p>
      </dgm:t>
    </dgm:pt>
    <dgm:pt modelId="{22AE461E-359B-4975-BD23-839B097DE4E2}" type="sibTrans" cxnId="{6C6475F8-6F04-4EAC-BA52-D7EFE5F7C1B7}">
      <dgm:prSet/>
      <dgm:spPr/>
      <dgm:t>
        <a:bodyPr/>
        <a:lstStyle/>
        <a:p>
          <a:endParaRPr lang="en-US"/>
        </a:p>
      </dgm:t>
    </dgm:pt>
    <dgm:pt modelId="{EF64DF70-97A2-4B0B-8916-96C8BF55B248}">
      <dgm:prSet/>
      <dgm:spPr/>
      <dgm:t>
        <a:bodyPr/>
        <a:lstStyle/>
        <a:p>
          <a:r>
            <a:rPr lang="en-US"/>
            <a:t>Immigration enforcement in or around schools</a:t>
          </a:r>
        </a:p>
      </dgm:t>
    </dgm:pt>
    <dgm:pt modelId="{2EE20280-D0CD-45C9-90E6-9764B36B8322}" type="parTrans" cxnId="{E0D6C966-8A3D-40F4-B2CD-9ED4DAFFA7EB}">
      <dgm:prSet/>
      <dgm:spPr/>
      <dgm:t>
        <a:bodyPr/>
        <a:lstStyle/>
        <a:p>
          <a:endParaRPr lang="en-US"/>
        </a:p>
      </dgm:t>
    </dgm:pt>
    <dgm:pt modelId="{CA4908C7-3DAE-42CB-808A-AA50FBD0689D}" type="sibTrans" cxnId="{E0D6C966-8A3D-40F4-B2CD-9ED4DAFFA7EB}">
      <dgm:prSet/>
      <dgm:spPr/>
      <dgm:t>
        <a:bodyPr/>
        <a:lstStyle/>
        <a:p>
          <a:endParaRPr lang="en-US"/>
        </a:p>
      </dgm:t>
    </dgm:pt>
    <dgm:pt modelId="{9630A56B-CBF4-4399-A9F5-D503C99BA311}">
      <dgm:prSet/>
      <dgm:spPr/>
      <dgm:t>
        <a:bodyPr/>
        <a:lstStyle/>
        <a:p>
          <a:pPr rtl="0"/>
          <a:r>
            <a:rPr lang="en-US"/>
            <a:t>ORI</a:t>
          </a:r>
          <a:r>
            <a:rPr lang="en-US">
              <a:latin typeface="Arial"/>
            </a:rPr>
            <a:t> – susan.church@mass.gov</a:t>
          </a:r>
          <a:endParaRPr lang="en-US"/>
        </a:p>
      </dgm:t>
    </dgm:pt>
    <dgm:pt modelId="{381D8F17-F91B-42B0-A34F-24DF6DE300DD}" type="parTrans" cxnId="{05A55280-709C-4217-9B25-2A3449104CD1}">
      <dgm:prSet/>
      <dgm:spPr/>
      <dgm:t>
        <a:bodyPr/>
        <a:lstStyle/>
        <a:p>
          <a:endParaRPr lang="en-US"/>
        </a:p>
      </dgm:t>
    </dgm:pt>
    <dgm:pt modelId="{EFE80557-9495-479D-8C9A-32BD2B2E2540}" type="sibTrans" cxnId="{05A55280-709C-4217-9B25-2A3449104CD1}">
      <dgm:prSet/>
      <dgm:spPr/>
      <dgm:t>
        <a:bodyPr/>
        <a:lstStyle/>
        <a:p>
          <a:endParaRPr lang="en-US"/>
        </a:p>
      </dgm:t>
    </dgm:pt>
    <dgm:pt modelId="{BB83EE23-EE99-4D47-9F27-F30D6B8C3404}">
      <dgm:prSet/>
      <dgm:spPr/>
      <dgm:t>
        <a:bodyPr/>
        <a:lstStyle/>
        <a:p>
          <a:r>
            <a:rPr lang="en-US"/>
            <a:t>Immigration enforcement in or around EA shelters, schools, places of worship, or other sensitive locations
Detention of a parent/caregiver for a child with significant disabilities
Detention of a parent/caregiver for a child who is currently undergoing medical treatment for a serious medical condition (such as cancer)
Detention of a teenager, younger person, student
Detention of individual with no criminal record, United States Citizen children and significant long term US residence (more than 15 years approximately)
Other cases where a significant humanitarian concern is presented, including larger scale workplace raids or immigration enforcement events </a:t>
          </a:r>
        </a:p>
      </dgm:t>
    </dgm:pt>
    <dgm:pt modelId="{080489FF-31F0-4C21-9C36-A9E0E9B222EF}" type="parTrans" cxnId="{638C56C7-B83A-49CA-BBFC-9C0BDCE5A3ED}">
      <dgm:prSet/>
      <dgm:spPr/>
      <dgm:t>
        <a:bodyPr/>
        <a:lstStyle/>
        <a:p>
          <a:endParaRPr lang="en-US"/>
        </a:p>
      </dgm:t>
    </dgm:pt>
    <dgm:pt modelId="{C0991DCE-A2B9-498D-9DE7-AEBB17D18096}" type="sibTrans" cxnId="{638C56C7-B83A-49CA-BBFC-9C0BDCE5A3ED}">
      <dgm:prSet/>
      <dgm:spPr/>
      <dgm:t>
        <a:bodyPr/>
        <a:lstStyle/>
        <a:p>
          <a:endParaRPr lang="en-US"/>
        </a:p>
      </dgm:t>
    </dgm:pt>
    <dgm:pt modelId="{260D2DE1-60AB-4FFA-B0B0-59C1378CC83C}">
      <dgm:prSet/>
      <dgm:spPr/>
      <dgm:t>
        <a:bodyPr/>
        <a:lstStyle/>
        <a:p>
          <a:r>
            <a:rPr lang="en-US"/>
            <a:t>Detention of young person under the age of 19</a:t>
          </a:r>
        </a:p>
      </dgm:t>
    </dgm:pt>
    <dgm:pt modelId="{92861830-631C-454E-8334-B2DAFBAD5DE4}" type="parTrans" cxnId="{E65CC24A-1024-4093-98DC-568BED5AA072}">
      <dgm:prSet/>
      <dgm:spPr/>
      <dgm:t>
        <a:bodyPr/>
        <a:lstStyle/>
        <a:p>
          <a:endParaRPr lang="en-US"/>
        </a:p>
      </dgm:t>
    </dgm:pt>
    <dgm:pt modelId="{F2F08F37-9300-4EDE-A75F-798BA891FDA4}" type="sibTrans" cxnId="{E65CC24A-1024-4093-98DC-568BED5AA072}">
      <dgm:prSet/>
      <dgm:spPr/>
      <dgm:t>
        <a:bodyPr/>
        <a:lstStyle/>
        <a:p>
          <a:endParaRPr lang="en-US"/>
        </a:p>
      </dgm:t>
    </dgm:pt>
    <dgm:pt modelId="{9C80B986-65A7-424C-B62F-21909F5C1E8B}" type="pres">
      <dgm:prSet presAssocID="{E2D3127D-F817-4D93-85F6-8745070BC27A}" presName="linear" presStyleCnt="0">
        <dgm:presLayoutVars>
          <dgm:animLvl val="lvl"/>
          <dgm:resizeHandles val="exact"/>
        </dgm:presLayoutVars>
      </dgm:prSet>
      <dgm:spPr/>
    </dgm:pt>
    <dgm:pt modelId="{07E02D6F-4192-442E-B151-37D2A07020EC}" type="pres">
      <dgm:prSet presAssocID="{A12C28C7-1174-4CA0-8296-6EBA25A29764}" presName="parentText" presStyleLbl="node1" presStyleIdx="0" presStyleCnt="2">
        <dgm:presLayoutVars>
          <dgm:chMax val="0"/>
          <dgm:bulletEnabled val="1"/>
        </dgm:presLayoutVars>
      </dgm:prSet>
      <dgm:spPr/>
    </dgm:pt>
    <dgm:pt modelId="{A2819BA5-2D35-484C-B0F0-42A574916988}" type="pres">
      <dgm:prSet presAssocID="{A12C28C7-1174-4CA0-8296-6EBA25A29764}" presName="childText" presStyleLbl="revTx" presStyleIdx="0" presStyleCnt="2">
        <dgm:presLayoutVars>
          <dgm:bulletEnabled val="1"/>
        </dgm:presLayoutVars>
      </dgm:prSet>
      <dgm:spPr/>
    </dgm:pt>
    <dgm:pt modelId="{03378D47-CAA2-4EEA-9F00-431192EEE9DD}" type="pres">
      <dgm:prSet presAssocID="{9630A56B-CBF4-4399-A9F5-D503C99BA311}" presName="parentText" presStyleLbl="node1" presStyleIdx="1" presStyleCnt="2">
        <dgm:presLayoutVars>
          <dgm:chMax val="0"/>
          <dgm:bulletEnabled val="1"/>
        </dgm:presLayoutVars>
      </dgm:prSet>
      <dgm:spPr/>
    </dgm:pt>
    <dgm:pt modelId="{1BBC16FC-7259-48C1-B21F-15C33D9425CF}" type="pres">
      <dgm:prSet presAssocID="{9630A56B-CBF4-4399-A9F5-D503C99BA311}" presName="childText" presStyleLbl="revTx" presStyleIdx="1" presStyleCnt="2">
        <dgm:presLayoutVars>
          <dgm:bulletEnabled val="1"/>
        </dgm:presLayoutVars>
      </dgm:prSet>
      <dgm:spPr/>
    </dgm:pt>
  </dgm:ptLst>
  <dgm:cxnLst>
    <dgm:cxn modelId="{E38A721B-3B15-47A1-94DF-F40D246C28BF}" type="presOf" srcId="{260D2DE1-60AB-4FFA-B0B0-59C1378CC83C}" destId="{A2819BA5-2D35-484C-B0F0-42A574916988}" srcOrd="0" destOrd="1" presId="urn:microsoft.com/office/officeart/2005/8/layout/vList2"/>
    <dgm:cxn modelId="{A189C238-DED6-4CC2-BCCD-43C31E64F355}" type="presOf" srcId="{EF64DF70-97A2-4B0B-8916-96C8BF55B248}" destId="{A2819BA5-2D35-484C-B0F0-42A574916988}" srcOrd="0" destOrd="0" presId="urn:microsoft.com/office/officeart/2005/8/layout/vList2"/>
    <dgm:cxn modelId="{0634C746-EE67-4A0B-AFFE-DD6DE1CA374C}" type="presOf" srcId="{E2D3127D-F817-4D93-85F6-8745070BC27A}" destId="{9C80B986-65A7-424C-B62F-21909F5C1E8B}" srcOrd="0" destOrd="0" presId="urn:microsoft.com/office/officeart/2005/8/layout/vList2"/>
    <dgm:cxn modelId="{E0D6C966-8A3D-40F4-B2CD-9ED4DAFFA7EB}" srcId="{A12C28C7-1174-4CA0-8296-6EBA25A29764}" destId="{EF64DF70-97A2-4B0B-8916-96C8BF55B248}" srcOrd="0" destOrd="0" parTransId="{2EE20280-D0CD-45C9-90E6-9764B36B8322}" sibTransId="{CA4908C7-3DAE-42CB-808A-AA50FBD0689D}"/>
    <dgm:cxn modelId="{E65CC24A-1024-4093-98DC-568BED5AA072}" srcId="{A12C28C7-1174-4CA0-8296-6EBA25A29764}" destId="{260D2DE1-60AB-4FFA-B0B0-59C1378CC83C}" srcOrd="1" destOrd="0" parTransId="{92861830-631C-454E-8334-B2DAFBAD5DE4}" sibTransId="{F2F08F37-9300-4EDE-A75F-798BA891FDA4}"/>
    <dgm:cxn modelId="{4723505A-25B7-4B8C-AFE4-0B9F8C3F75F0}" type="presOf" srcId="{A12C28C7-1174-4CA0-8296-6EBA25A29764}" destId="{07E02D6F-4192-442E-B151-37D2A07020EC}" srcOrd="0" destOrd="0" presId="urn:microsoft.com/office/officeart/2005/8/layout/vList2"/>
    <dgm:cxn modelId="{05A55280-709C-4217-9B25-2A3449104CD1}" srcId="{E2D3127D-F817-4D93-85F6-8745070BC27A}" destId="{9630A56B-CBF4-4399-A9F5-D503C99BA311}" srcOrd="1" destOrd="0" parTransId="{381D8F17-F91B-42B0-A34F-24DF6DE300DD}" sibTransId="{EFE80557-9495-479D-8C9A-32BD2B2E2540}"/>
    <dgm:cxn modelId="{1C65AA98-9091-4779-906F-0FB6F888BE2A}" type="presOf" srcId="{BB83EE23-EE99-4D47-9F27-F30D6B8C3404}" destId="{1BBC16FC-7259-48C1-B21F-15C33D9425CF}" srcOrd="0" destOrd="0" presId="urn:microsoft.com/office/officeart/2005/8/layout/vList2"/>
    <dgm:cxn modelId="{EC967FBB-5126-4A43-8F12-27878A3F256C}" type="presOf" srcId="{9630A56B-CBF4-4399-A9F5-D503C99BA311}" destId="{03378D47-CAA2-4EEA-9F00-431192EEE9DD}" srcOrd="0" destOrd="0" presId="urn:microsoft.com/office/officeart/2005/8/layout/vList2"/>
    <dgm:cxn modelId="{638C56C7-B83A-49CA-BBFC-9C0BDCE5A3ED}" srcId="{9630A56B-CBF4-4399-A9F5-D503C99BA311}" destId="{BB83EE23-EE99-4D47-9F27-F30D6B8C3404}" srcOrd="0" destOrd="0" parTransId="{080489FF-31F0-4C21-9C36-A9E0E9B222EF}" sibTransId="{C0991DCE-A2B9-498D-9DE7-AEBB17D18096}"/>
    <dgm:cxn modelId="{6C6475F8-6F04-4EAC-BA52-D7EFE5F7C1B7}" srcId="{E2D3127D-F817-4D93-85F6-8745070BC27A}" destId="{A12C28C7-1174-4CA0-8296-6EBA25A29764}" srcOrd="0" destOrd="0" parTransId="{6570C5A1-AFC5-499A-AD1D-7AA8805564FD}" sibTransId="{22AE461E-359B-4975-BD23-839B097DE4E2}"/>
    <dgm:cxn modelId="{BD2EA093-4CCF-46E3-803A-DE0188927037}" type="presParOf" srcId="{9C80B986-65A7-424C-B62F-21909F5C1E8B}" destId="{07E02D6F-4192-442E-B151-37D2A07020EC}" srcOrd="0" destOrd="0" presId="urn:microsoft.com/office/officeart/2005/8/layout/vList2"/>
    <dgm:cxn modelId="{66C6F480-C24A-4F29-A35A-7207B8814D47}" type="presParOf" srcId="{9C80B986-65A7-424C-B62F-21909F5C1E8B}" destId="{A2819BA5-2D35-484C-B0F0-42A574916988}" srcOrd="1" destOrd="0" presId="urn:microsoft.com/office/officeart/2005/8/layout/vList2"/>
    <dgm:cxn modelId="{2AB713CB-5C9E-4B04-A950-893EAE2BBFFA}" type="presParOf" srcId="{9C80B986-65A7-424C-B62F-21909F5C1E8B}" destId="{03378D47-CAA2-4EEA-9F00-431192EEE9DD}" srcOrd="2" destOrd="0" presId="urn:microsoft.com/office/officeart/2005/8/layout/vList2"/>
    <dgm:cxn modelId="{38A4B837-419F-482A-A203-53D955C90D40}" type="presParOf" srcId="{9C80B986-65A7-424C-B62F-21909F5C1E8B}" destId="{1BBC16FC-7259-48C1-B21F-15C33D9425C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13352-7F37-49F1-AF78-C2887D70FA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5280FB-5CF3-429A-B389-EA4E0F4DBC9C}">
      <dgm:prSet/>
      <dgm:spPr/>
      <dgm:t>
        <a:bodyPr/>
        <a:lstStyle/>
        <a:p>
          <a:r>
            <a:rPr lang="en-US" b="1" i="1"/>
            <a:t>ICE can demand identification:</a:t>
          </a:r>
          <a:endParaRPr lang="en-US"/>
        </a:p>
      </dgm:t>
    </dgm:pt>
    <dgm:pt modelId="{C5C238AC-7BCB-4BB8-9D0C-C530664F65EB}" type="parTrans" cxnId="{E9392862-E439-4F7F-A27C-A1694EB859E7}">
      <dgm:prSet/>
      <dgm:spPr/>
      <dgm:t>
        <a:bodyPr/>
        <a:lstStyle/>
        <a:p>
          <a:endParaRPr lang="en-US"/>
        </a:p>
      </dgm:t>
    </dgm:pt>
    <dgm:pt modelId="{EFB7E603-B03C-4306-8EE1-E7F55DE3248B}" type="sibTrans" cxnId="{E9392862-E439-4F7F-A27C-A1694EB859E7}">
      <dgm:prSet/>
      <dgm:spPr/>
      <dgm:t>
        <a:bodyPr/>
        <a:lstStyle/>
        <a:p>
          <a:endParaRPr lang="en-US"/>
        </a:p>
      </dgm:t>
    </dgm:pt>
    <dgm:pt modelId="{157C2B6F-4D87-4631-90CB-C13885C834C9}">
      <dgm:prSet/>
      <dgm:spPr/>
      <dgm:t>
        <a:bodyPr/>
        <a:lstStyle/>
        <a:p>
          <a:r>
            <a:rPr lang="en-US"/>
            <a:t>Immigrants often must carry identification on them, including copies of a green card and/or proof of registration.</a:t>
          </a:r>
        </a:p>
      </dgm:t>
    </dgm:pt>
    <dgm:pt modelId="{6F978F00-0997-48EA-B357-20D8E947FE3D}" type="parTrans" cxnId="{1AC7DE1C-3F8E-4089-9E09-9BE7E0A15129}">
      <dgm:prSet/>
      <dgm:spPr/>
      <dgm:t>
        <a:bodyPr/>
        <a:lstStyle/>
        <a:p>
          <a:endParaRPr lang="en-US"/>
        </a:p>
      </dgm:t>
    </dgm:pt>
    <dgm:pt modelId="{06A011F2-CEA4-44F3-90CB-832D7ED4900F}" type="sibTrans" cxnId="{1AC7DE1C-3F8E-4089-9E09-9BE7E0A15129}">
      <dgm:prSet/>
      <dgm:spPr/>
      <dgm:t>
        <a:bodyPr/>
        <a:lstStyle/>
        <a:p>
          <a:endParaRPr lang="en-US"/>
        </a:p>
      </dgm:t>
    </dgm:pt>
    <dgm:pt modelId="{311A4162-F4E6-496E-A2DB-495B1647157D}">
      <dgm:prSet/>
      <dgm:spPr/>
      <dgm:t>
        <a:bodyPr/>
        <a:lstStyle/>
        <a:p>
          <a:r>
            <a:rPr lang="en-US"/>
            <a:t>Depending on the facts and circumstances, ICE officers, when they have probable cause to believe a person is here unlawfully, can ask for identification. </a:t>
          </a:r>
        </a:p>
      </dgm:t>
    </dgm:pt>
    <dgm:pt modelId="{E52B28FB-7F92-49FC-95FE-EDDC76332C63}" type="parTrans" cxnId="{53810D08-F2D7-45BB-A3EC-DAD3B736EB20}">
      <dgm:prSet/>
      <dgm:spPr/>
      <dgm:t>
        <a:bodyPr/>
        <a:lstStyle/>
        <a:p>
          <a:endParaRPr lang="en-US"/>
        </a:p>
      </dgm:t>
    </dgm:pt>
    <dgm:pt modelId="{C07CD696-33AA-455D-A06F-BE478DF37A32}" type="sibTrans" cxnId="{53810D08-F2D7-45BB-A3EC-DAD3B736EB20}">
      <dgm:prSet/>
      <dgm:spPr/>
      <dgm:t>
        <a:bodyPr/>
        <a:lstStyle/>
        <a:p>
          <a:endParaRPr lang="en-US"/>
        </a:p>
      </dgm:t>
    </dgm:pt>
    <dgm:pt modelId="{59A8A362-BAE7-413F-97BC-75E6D0D489E5}">
      <dgm:prSet/>
      <dgm:spPr/>
      <dgm:t>
        <a:bodyPr/>
        <a:lstStyle/>
        <a:p>
          <a:r>
            <a:rPr lang="en-US" b="1" i="1"/>
            <a:t>ICE can interrogate:</a:t>
          </a:r>
          <a:endParaRPr lang="en-US"/>
        </a:p>
      </dgm:t>
    </dgm:pt>
    <dgm:pt modelId="{ECB8672F-B6AD-477F-8D09-7F1685EFD70D}" type="parTrans" cxnId="{89A3B10D-AC8E-4F49-8E1D-D3051FAB23F3}">
      <dgm:prSet/>
      <dgm:spPr/>
      <dgm:t>
        <a:bodyPr/>
        <a:lstStyle/>
        <a:p>
          <a:endParaRPr lang="en-US"/>
        </a:p>
      </dgm:t>
    </dgm:pt>
    <dgm:pt modelId="{F8B4CB0F-DF7D-4632-A74C-4711EA0F820F}" type="sibTrans" cxnId="{89A3B10D-AC8E-4F49-8E1D-D3051FAB23F3}">
      <dgm:prSet/>
      <dgm:spPr/>
      <dgm:t>
        <a:bodyPr/>
        <a:lstStyle/>
        <a:p>
          <a:endParaRPr lang="en-US"/>
        </a:p>
      </dgm:t>
    </dgm:pt>
    <dgm:pt modelId="{BE4D3FB1-2ECA-43B1-8056-5359D68D1B4F}">
      <dgm:prSet/>
      <dgm:spPr/>
      <dgm:t>
        <a:bodyPr/>
        <a:lstStyle/>
        <a:p>
          <a:r>
            <a:rPr lang="en-US"/>
            <a:t>ICE officers may interrogate a noncitizen or person believed to be a noncitizen as to their “right to be, or to remain in the United States” without a warrant. (</a:t>
          </a:r>
          <a:r>
            <a:rPr lang="en-US" i="1"/>
            <a:t>NOTE: individuals have a right to remain silent and to a lawyer even if undocumented</a:t>
          </a:r>
          <a:r>
            <a:rPr lang="en-US"/>
            <a:t>).</a:t>
          </a:r>
        </a:p>
      </dgm:t>
    </dgm:pt>
    <dgm:pt modelId="{AAFAE3CF-C305-41CA-B6CB-B497AF52F579}" type="parTrans" cxnId="{F1530FA7-6A79-4ABE-AFE2-89A2F86CD044}">
      <dgm:prSet/>
      <dgm:spPr/>
      <dgm:t>
        <a:bodyPr/>
        <a:lstStyle/>
        <a:p>
          <a:endParaRPr lang="en-US"/>
        </a:p>
      </dgm:t>
    </dgm:pt>
    <dgm:pt modelId="{A3DE5026-E120-4D4E-9C12-2701EFB83F2B}" type="sibTrans" cxnId="{F1530FA7-6A79-4ABE-AFE2-89A2F86CD044}">
      <dgm:prSet/>
      <dgm:spPr/>
      <dgm:t>
        <a:bodyPr/>
        <a:lstStyle/>
        <a:p>
          <a:endParaRPr lang="en-US"/>
        </a:p>
      </dgm:t>
    </dgm:pt>
    <dgm:pt modelId="{6005A7D6-F4C2-4F4D-985C-DE4C62A1777B}">
      <dgm:prSet/>
      <dgm:spPr/>
      <dgm:t>
        <a:bodyPr/>
        <a:lstStyle/>
        <a:p>
          <a:r>
            <a:rPr lang="en-US"/>
            <a:t>ICE cannot approach any individual based on race or nationality alone.  However, ICE can approach a person based on factors unknown to the interrogated person.  </a:t>
          </a:r>
        </a:p>
      </dgm:t>
    </dgm:pt>
    <dgm:pt modelId="{17484AE1-B853-4240-9F55-43768248CCAC}" type="parTrans" cxnId="{7C46937B-DAB2-4DC3-82D7-B35CCE9B4A90}">
      <dgm:prSet/>
      <dgm:spPr/>
      <dgm:t>
        <a:bodyPr/>
        <a:lstStyle/>
        <a:p>
          <a:endParaRPr lang="en-US"/>
        </a:p>
      </dgm:t>
    </dgm:pt>
    <dgm:pt modelId="{AE4FC718-A254-449B-9AB3-3C16A022FE85}" type="sibTrans" cxnId="{7C46937B-DAB2-4DC3-82D7-B35CCE9B4A90}">
      <dgm:prSet/>
      <dgm:spPr/>
      <dgm:t>
        <a:bodyPr/>
        <a:lstStyle/>
        <a:p>
          <a:endParaRPr lang="en-US"/>
        </a:p>
      </dgm:t>
    </dgm:pt>
    <dgm:pt modelId="{795D899F-59F2-4D7F-A5AE-0C3B371D4FBC}">
      <dgm:prSet/>
      <dgm:spPr/>
      <dgm:t>
        <a:bodyPr/>
        <a:lstStyle/>
        <a:p>
          <a:endParaRPr lang="en-US"/>
        </a:p>
      </dgm:t>
    </dgm:pt>
    <dgm:pt modelId="{FF2934C0-02DE-444B-A59C-D89BBF0CD429}" type="parTrans" cxnId="{780C8B62-8136-4003-BB4E-E6B8D27175D8}">
      <dgm:prSet/>
      <dgm:spPr/>
      <dgm:t>
        <a:bodyPr/>
        <a:lstStyle/>
        <a:p>
          <a:endParaRPr lang="en-US"/>
        </a:p>
      </dgm:t>
    </dgm:pt>
    <dgm:pt modelId="{D546C90C-51F0-4AD0-9DD7-469C840CF2CF}" type="sibTrans" cxnId="{780C8B62-8136-4003-BB4E-E6B8D27175D8}">
      <dgm:prSet/>
      <dgm:spPr/>
      <dgm:t>
        <a:bodyPr/>
        <a:lstStyle/>
        <a:p>
          <a:endParaRPr lang="en-US"/>
        </a:p>
      </dgm:t>
    </dgm:pt>
    <dgm:pt modelId="{F418414F-45AA-44C3-BA5E-38625DE2D6D6}">
      <dgm:prSet/>
      <dgm:spPr/>
      <dgm:t>
        <a:bodyPr/>
        <a:lstStyle/>
        <a:p>
          <a:endParaRPr lang="en-US"/>
        </a:p>
      </dgm:t>
    </dgm:pt>
    <dgm:pt modelId="{D73456A4-FA6F-4C59-8271-907C8A708C56}" type="parTrans" cxnId="{C6D297D3-B7E5-471C-A8D5-7B59C957E1A0}">
      <dgm:prSet/>
      <dgm:spPr/>
      <dgm:t>
        <a:bodyPr/>
        <a:lstStyle/>
        <a:p>
          <a:endParaRPr lang="en-US"/>
        </a:p>
      </dgm:t>
    </dgm:pt>
    <dgm:pt modelId="{19DD0F58-6D0D-4EC8-8622-B7E2BD14CCB0}" type="sibTrans" cxnId="{C6D297D3-B7E5-471C-A8D5-7B59C957E1A0}">
      <dgm:prSet/>
      <dgm:spPr/>
      <dgm:t>
        <a:bodyPr/>
        <a:lstStyle/>
        <a:p>
          <a:endParaRPr lang="en-US"/>
        </a:p>
      </dgm:t>
    </dgm:pt>
    <dgm:pt modelId="{6597FEAB-27E6-4E14-A3D2-A8255106EC1E}" type="pres">
      <dgm:prSet presAssocID="{78313352-7F37-49F1-AF78-C2887D70FAFB}" presName="Name0" presStyleCnt="0">
        <dgm:presLayoutVars>
          <dgm:dir/>
          <dgm:animLvl val="lvl"/>
          <dgm:resizeHandles val="exact"/>
        </dgm:presLayoutVars>
      </dgm:prSet>
      <dgm:spPr/>
    </dgm:pt>
    <dgm:pt modelId="{2382B9B7-85D6-4134-A3B4-B0E287787796}" type="pres">
      <dgm:prSet presAssocID="{DA5280FB-5CF3-429A-B389-EA4E0F4DBC9C}" presName="composite" presStyleCnt="0"/>
      <dgm:spPr/>
    </dgm:pt>
    <dgm:pt modelId="{E3D6E35A-DD82-4B45-81A9-80ACE1A02143}" type="pres">
      <dgm:prSet presAssocID="{DA5280FB-5CF3-429A-B389-EA4E0F4DBC9C}" presName="parTx" presStyleLbl="alignNode1" presStyleIdx="0" presStyleCnt="2">
        <dgm:presLayoutVars>
          <dgm:chMax val="0"/>
          <dgm:chPref val="0"/>
          <dgm:bulletEnabled val="1"/>
        </dgm:presLayoutVars>
      </dgm:prSet>
      <dgm:spPr/>
    </dgm:pt>
    <dgm:pt modelId="{80D9EE47-E1BA-4623-99E0-21A122EB8B19}" type="pres">
      <dgm:prSet presAssocID="{DA5280FB-5CF3-429A-B389-EA4E0F4DBC9C}" presName="desTx" presStyleLbl="alignAccFollowNode1" presStyleIdx="0" presStyleCnt="2">
        <dgm:presLayoutVars>
          <dgm:bulletEnabled val="1"/>
        </dgm:presLayoutVars>
      </dgm:prSet>
      <dgm:spPr/>
    </dgm:pt>
    <dgm:pt modelId="{B21F3B9E-5DE0-478B-918E-3E2F097A7946}" type="pres">
      <dgm:prSet presAssocID="{EFB7E603-B03C-4306-8EE1-E7F55DE3248B}" presName="space" presStyleCnt="0"/>
      <dgm:spPr/>
    </dgm:pt>
    <dgm:pt modelId="{6758443D-BE87-438A-86DA-39ED9B42777E}" type="pres">
      <dgm:prSet presAssocID="{59A8A362-BAE7-413F-97BC-75E6D0D489E5}" presName="composite" presStyleCnt="0"/>
      <dgm:spPr/>
    </dgm:pt>
    <dgm:pt modelId="{59019A88-07A4-43D8-88C4-9BF209DC27E5}" type="pres">
      <dgm:prSet presAssocID="{59A8A362-BAE7-413F-97BC-75E6D0D489E5}" presName="parTx" presStyleLbl="alignNode1" presStyleIdx="1" presStyleCnt="2">
        <dgm:presLayoutVars>
          <dgm:chMax val="0"/>
          <dgm:chPref val="0"/>
          <dgm:bulletEnabled val="1"/>
        </dgm:presLayoutVars>
      </dgm:prSet>
      <dgm:spPr/>
    </dgm:pt>
    <dgm:pt modelId="{855F6275-9653-4E64-953F-F03D94C52F30}" type="pres">
      <dgm:prSet presAssocID="{59A8A362-BAE7-413F-97BC-75E6D0D489E5}" presName="desTx" presStyleLbl="alignAccFollowNode1" presStyleIdx="1" presStyleCnt="2">
        <dgm:presLayoutVars>
          <dgm:bulletEnabled val="1"/>
        </dgm:presLayoutVars>
      </dgm:prSet>
      <dgm:spPr/>
    </dgm:pt>
  </dgm:ptLst>
  <dgm:cxnLst>
    <dgm:cxn modelId="{4D2A4600-60BC-46E3-927B-F975986EBED7}" type="presOf" srcId="{795D899F-59F2-4D7F-A5AE-0C3B371D4FBC}" destId="{80D9EE47-E1BA-4623-99E0-21A122EB8B19}" srcOrd="0" destOrd="1" presId="urn:microsoft.com/office/officeart/2005/8/layout/hList1"/>
    <dgm:cxn modelId="{5CCAC107-AAA7-4CA4-8044-F5F08CC105E9}" type="presOf" srcId="{59A8A362-BAE7-413F-97BC-75E6D0D489E5}" destId="{59019A88-07A4-43D8-88C4-9BF209DC27E5}" srcOrd="0" destOrd="0" presId="urn:microsoft.com/office/officeart/2005/8/layout/hList1"/>
    <dgm:cxn modelId="{53810D08-F2D7-45BB-A3EC-DAD3B736EB20}" srcId="{DA5280FB-5CF3-429A-B389-EA4E0F4DBC9C}" destId="{311A4162-F4E6-496E-A2DB-495B1647157D}" srcOrd="2" destOrd="0" parTransId="{E52B28FB-7F92-49FC-95FE-EDDC76332C63}" sibTransId="{C07CD696-33AA-455D-A06F-BE478DF37A32}"/>
    <dgm:cxn modelId="{89A3B10D-AC8E-4F49-8E1D-D3051FAB23F3}" srcId="{78313352-7F37-49F1-AF78-C2887D70FAFB}" destId="{59A8A362-BAE7-413F-97BC-75E6D0D489E5}" srcOrd="1" destOrd="0" parTransId="{ECB8672F-B6AD-477F-8D09-7F1685EFD70D}" sibTransId="{F8B4CB0F-DF7D-4632-A74C-4711EA0F820F}"/>
    <dgm:cxn modelId="{1AC7DE1C-3F8E-4089-9E09-9BE7E0A15129}" srcId="{DA5280FB-5CF3-429A-B389-EA4E0F4DBC9C}" destId="{157C2B6F-4D87-4631-90CB-C13885C834C9}" srcOrd="0" destOrd="0" parTransId="{6F978F00-0997-48EA-B357-20D8E947FE3D}" sibTransId="{06A011F2-CEA4-44F3-90CB-832D7ED4900F}"/>
    <dgm:cxn modelId="{75502923-0025-4DBA-969C-ECF3E762B161}" type="presOf" srcId="{157C2B6F-4D87-4631-90CB-C13885C834C9}" destId="{80D9EE47-E1BA-4623-99E0-21A122EB8B19}" srcOrd="0" destOrd="0" presId="urn:microsoft.com/office/officeart/2005/8/layout/hList1"/>
    <dgm:cxn modelId="{C1DFD432-FCC6-4FE1-828F-A2570E3CCA4C}" type="presOf" srcId="{6005A7D6-F4C2-4F4D-985C-DE4C62A1777B}" destId="{855F6275-9653-4E64-953F-F03D94C52F30}" srcOrd="0" destOrd="2" presId="urn:microsoft.com/office/officeart/2005/8/layout/hList1"/>
    <dgm:cxn modelId="{8CECC43E-1533-4A33-A5C2-D071ECFB8560}" type="presOf" srcId="{BE4D3FB1-2ECA-43B1-8056-5359D68D1B4F}" destId="{855F6275-9653-4E64-953F-F03D94C52F30}" srcOrd="0" destOrd="0" presId="urn:microsoft.com/office/officeart/2005/8/layout/hList1"/>
    <dgm:cxn modelId="{E9392862-E439-4F7F-A27C-A1694EB859E7}" srcId="{78313352-7F37-49F1-AF78-C2887D70FAFB}" destId="{DA5280FB-5CF3-429A-B389-EA4E0F4DBC9C}" srcOrd="0" destOrd="0" parTransId="{C5C238AC-7BCB-4BB8-9D0C-C530664F65EB}" sibTransId="{EFB7E603-B03C-4306-8EE1-E7F55DE3248B}"/>
    <dgm:cxn modelId="{780C8B62-8136-4003-BB4E-E6B8D27175D8}" srcId="{DA5280FB-5CF3-429A-B389-EA4E0F4DBC9C}" destId="{795D899F-59F2-4D7F-A5AE-0C3B371D4FBC}" srcOrd="1" destOrd="0" parTransId="{FF2934C0-02DE-444B-A59C-D89BBF0CD429}" sibTransId="{D546C90C-51F0-4AD0-9DD7-469C840CF2CF}"/>
    <dgm:cxn modelId="{C1F8AB43-887C-4A47-9B69-045C43532357}" type="presOf" srcId="{DA5280FB-5CF3-429A-B389-EA4E0F4DBC9C}" destId="{E3D6E35A-DD82-4B45-81A9-80ACE1A02143}" srcOrd="0" destOrd="0" presId="urn:microsoft.com/office/officeart/2005/8/layout/hList1"/>
    <dgm:cxn modelId="{7C46937B-DAB2-4DC3-82D7-B35CCE9B4A90}" srcId="{59A8A362-BAE7-413F-97BC-75E6D0D489E5}" destId="{6005A7D6-F4C2-4F4D-985C-DE4C62A1777B}" srcOrd="2" destOrd="0" parTransId="{17484AE1-B853-4240-9F55-43768248CCAC}" sibTransId="{AE4FC718-A254-449B-9AB3-3C16A022FE85}"/>
    <dgm:cxn modelId="{F1530FA7-6A79-4ABE-AFE2-89A2F86CD044}" srcId="{59A8A362-BAE7-413F-97BC-75E6D0D489E5}" destId="{BE4D3FB1-2ECA-43B1-8056-5359D68D1B4F}" srcOrd="0" destOrd="0" parTransId="{AAFAE3CF-C305-41CA-B6CB-B497AF52F579}" sibTransId="{A3DE5026-E120-4D4E-9C12-2701EFB83F2B}"/>
    <dgm:cxn modelId="{A7AA90AF-8C7B-483E-B0ED-2D07E9677F41}" type="presOf" srcId="{F418414F-45AA-44C3-BA5E-38625DE2D6D6}" destId="{855F6275-9653-4E64-953F-F03D94C52F30}" srcOrd="0" destOrd="1" presId="urn:microsoft.com/office/officeart/2005/8/layout/hList1"/>
    <dgm:cxn modelId="{7C88E3B2-BF32-4B4C-8227-B147B8E1ED4F}" type="presOf" srcId="{78313352-7F37-49F1-AF78-C2887D70FAFB}" destId="{6597FEAB-27E6-4E14-A3D2-A8255106EC1E}" srcOrd="0" destOrd="0" presId="urn:microsoft.com/office/officeart/2005/8/layout/hList1"/>
    <dgm:cxn modelId="{3453DABA-DFE6-4860-9463-E7C4AFF64CDE}" type="presOf" srcId="{311A4162-F4E6-496E-A2DB-495B1647157D}" destId="{80D9EE47-E1BA-4623-99E0-21A122EB8B19}" srcOrd="0" destOrd="2" presId="urn:microsoft.com/office/officeart/2005/8/layout/hList1"/>
    <dgm:cxn modelId="{C6D297D3-B7E5-471C-A8D5-7B59C957E1A0}" srcId="{59A8A362-BAE7-413F-97BC-75E6D0D489E5}" destId="{F418414F-45AA-44C3-BA5E-38625DE2D6D6}" srcOrd="1" destOrd="0" parTransId="{D73456A4-FA6F-4C59-8271-907C8A708C56}" sibTransId="{19DD0F58-6D0D-4EC8-8622-B7E2BD14CCB0}"/>
    <dgm:cxn modelId="{9BA2DF60-D00F-4724-886E-3F0E07F77FE4}" type="presParOf" srcId="{6597FEAB-27E6-4E14-A3D2-A8255106EC1E}" destId="{2382B9B7-85D6-4134-A3B4-B0E287787796}" srcOrd="0" destOrd="0" presId="urn:microsoft.com/office/officeart/2005/8/layout/hList1"/>
    <dgm:cxn modelId="{A16B8593-B031-4D32-BEDA-F38238988E9B}" type="presParOf" srcId="{2382B9B7-85D6-4134-A3B4-B0E287787796}" destId="{E3D6E35A-DD82-4B45-81A9-80ACE1A02143}" srcOrd="0" destOrd="0" presId="urn:microsoft.com/office/officeart/2005/8/layout/hList1"/>
    <dgm:cxn modelId="{E48D4BBB-6F87-4134-A9A3-E9C1706DC0A5}" type="presParOf" srcId="{2382B9B7-85D6-4134-A3B4-B0E287787796}" destId="{80D9EE47-E1BA-4623-99E0-21A122EB8B19}" srcOrd="1" destOrd="0" presId="urn:microsoft.com/office/officeart/2005/8/layout/hList1"/>
    <dgm:cxn modelId="{CB2A086F-C4AD-4CB3-8E9A-77FADF787CC6}" type="presParOf" srcId="{6597FEAB-27E6-4E14-A3D2-A8255106EC1E}" destId="{B21F3B9E-5DE0-478B-918E-3E2F097A7946}" srcOrd="1" destOrd="0" presId="urn:microsoft.com/office/officeart/2005/8/layout/hList1"/>
    <dgm:cxn modelId="{DF20A446-CAB6-4579-805E-63F8729B6088}" type="presParOf" srcId="{6597FEAB-27E6-4E14-A3D2-A8255106EC1E}" destId="{6758443D-BE87-438A-86DA-39ED9B42777E}" srcOrd="2" destOrd="0" presId="urn:microsoft.com/office/officeart/2005/8/layout/hList1"/>
    <dgm:cxn modelId="{B744706D-8FAC-4B1E-843E-28F73E3F29A5}" type="presParOf" srcId="{6758443D-BE87-438A-86DA-39ED9B42777E}" destId="{59019A88-07A4-43D8-88C4-9BF209DC27E5}" srcOrd="0" destOrd="0" presId="urn:microsoft.com/office/officeart/2005/8/layout/hList1"/>
    <dgm:cxn modelId="{674CB1BA-47B8-450E-B7CA-F627AFBCD2EB}" type="presParOf" srcId="{6758443D-BE87-438A-86DA-39ED9B42777E}" destId="{855F6275-9653-4E64-953F-F03D94C52F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A7857-AFC9-440A-B812-29B165F35446}"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CA70712A-3327-40E8-A98D-0B86248B705D}">
      <dgm:prSet/>
      <dgm:spPr/>
      <dgm:t>
        <a:bodyPr/>
        <a:lstStyle/>
        <a:p>
          <a:r>
            <a:rPr lang="en-US" b="0" i="0"/>
            <a:t>Harboring -- Subsection 1324(a)(1)(A)(iii) makes it an offense for any person who -- knowing or in reckless disregard of the fact that an alien has come to, entered, or remains in the United States in violation of law, conceals harbors, or shields from detection, or attempts to conceal, harbor, or shield from detection, such alien in any place, including any building or any means of transportation.</a:t>
          </a:r>
          <a:endParaRPr lang="en-US"/>
        </a:p>
      </dgm:t>
    </dgm:pt>
    <dgm:pt modelId="{E7477F81-EBCE-42B0-999E-135D2F18A36F}" type="parTrans" cxnId="{AA178C2C-F35D-4E30-904B-A4BA0A862662}">
      <dgm:prSet/>
      <dgm:spPr/>
      <dgm:t>
        <a:bodyPr/>
        <a:lstStyle/>
        <a:p>
          <a:endParaRPr lang="en-US"/>
        </a:p>
      </dgm:t>
    </dgm:pt>
    <dgm:pt modelId="{825F5756-2D37-45E5-9148-E89247294CC0}" type="sibTrans" cxnId="{AA178C2C-F35D-4E30-904B-A4BA0A862662}">
      <dgm:prSet/>
      <dgm:spPr/>
      <dgm:t>
        <a:bodyPr/>
        <a:lstStyle/>
        <a:p>
          <a:endParaRPr lang="en-US"/>
        </a:p>
      </dgm:t>
    </dgm:pt>
    <dgm:pt modelId="{BC66BE9B-9365-4123-B476-7F308F337C46}" type="pres">
      <dgm:prSet presAssocID="{975A7857-AFC9-440A-B812-29B165F35446}" presName="linear" presStyleCnt="0">
        <dgm:presLayoutVars>
          <dgm:animLvl val="lvl"/>
          <dgm:resizeHandles val="exact"/>
        </dgm:presLayoutVars>
      </dgm:prSet>
      <dgm:spPr/>
    </dgm:pt>
    <dgm:pt modelId="{BBED4A59-B821-4DC6-95DF-AB53709D5043}" type="pres">
      <dgm:prSet presAssocID="{CA70712A-3327-40E8-A98D-0B86248B705D}" presName="parentText" presStyleLbl="node1" presStyleIdx="0" presStyleCnt="1">
        <dgm:presLayoutVars>
          <dgm:chMax val="0"/>
          <dgm:bulletEnabled val="1"/>
        </dgm:presLayoutVars>
      </dgm:prSet>
      <dgm:spPr/>
    </dgm:pt>
  </dgm:ptLst>
  <dgm:cxnLst>
    <dgm:cxn modelId="{AA178C2C-F35D-4E30-904B-A4BA0A862662}" srcId="{975A7857-AFC9-440A-B812-29B165F35446}" destId="{CA70712A-3327-40E8-A98D-0B86248B705D}" srcOrd="0" destOrd="0" parTransId="{E7477F81-EBCE-42B0-999E-135D2F18A36F}" sibTransId="{825F5756-2D37-45E5-9148-E89247294CC0}"/>
    <dgm:cxn modelId="{ACB1D894-46BE-4ECD-9E78-DE6F9D3823F6}" type="presOf" srcId="{CA70712A-3327-40E8-A98D-0B86248B705D}" destId="{BBED4A59-B821-4DC6-95DF-AB53709D5043}" srcOrd="0" destOrd="0" presId="urn:microsoft.com/office/officeart/2005/8/layout/vList2"/>
    <dgm:cxn modelId="{CEF849AF-6A6A-4F13-9D48-062FA4876A58}" type="presOf" srcId="{975A7857-AFC9-440A-B812-29B165F35446}" destId="{BC66BE9B-9365-4123-B476-7F308F337C46}" srcOrd="0" destOrd="0" presId="urn:microsoft.com/office/officeart/2005/8/layout/vList2"/>
    <dgm:cxn modelId="{FD739EB0-068E-41CB-9B27-FC3EF6C6BA63}" type="presParOf" srcId="{BC66BE9B-9365-4123-B476-7F308F337C46}" destId="{BBED4A59-B821-4DC6-95DF-AB53709D50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758A4-588C-403A-B61A-83DC345C8A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49CAF1-D845-48BD-98E6-479616783BE8}">
      <dgm:prSet/>
      <dgm:spPr/>
      <dgm:t>
        <a:bodyPr/>
        <a:lstStyle/>
        <a:p>
          <a:r>
            <a:rPr lang="en-US"/>
            <a:t>Lawful assistance provided to a person who has documented or pending legal status. </a:t>
          </a:r>
        </a:p>
      </dgm:t>
    </dgm:pt>
    <dgm:pt modelId="{99EF7BA8-E62B-49BC-A14E-801D398FE0D7}" type="parTrans" cxnId="{370DCF1B-021C-46E0-BEC2-03DE91DAFFA8}">
      <dgm:prSet/>
      <dgm:spPr/>
      <dgm:t>
        <a:bodyPr/>
        <a:lstStyle/>
        <a:p>
          <a:endParaRPr lang="en-US"/>
        </a:p>
      </dgm:t>
    </dgm:pt>
    <dgm:pt modelId="{84B20750-1CB2-4854-8C6A-336EFF8ADC1B}" type="sibTrans" cxnId="{370DCF1B-021C-46E0-BEC2-03DE91DAFFA8}">
      <dgm:prSet/>
      <dgm:spPr/>
      <dgm:t>
        <a:bodyPr/>
        <a:lstStyle/>
        <a:p>
          <a:endParaRPr lang="en-US"/>
        </a:p>
      </dgm:t>
    </dgm:pt>
    <dgm:pt modelId="{CBCF1903-4D92-48F2-A8DF-8A90643FF7F5}">
      <dgm:prSet/>
      <dgm:spPr/>
      <dgm:t>
        <a:bodyPr/>
        <a:lstStyle/>
        <a:p>
          <a:r>
            <a:rPr lang="en-US"/>
            <a:t>Any help provided for basic human needs such as food, clothing, etc. that is NOT intended to hide the undocumented person from ICE.</a:t>
          </a:r>
        </a:p>
      </dgm:t>
    </dgm:pt>
    <dgm:pt modelId="{6CAD6B14-C1C2-4CD8-8C13-7FC0EBEB417E}" type="parTrans" cxnId="{80C4C2F5-B6B5-490F-A960-3C66ADEC4745}">
      <dgm:prSet/>
      <dgm:spPr/>
      <dgm:t>
        <a:bodyPr/>
        <a:lstStyle/>
        <a:p>
          <a:endParaRPr lang="en-US"/>
        </a:p>
      </dgm:t>
    </dgm:pt>
    <dgm:pt modelId="{BCC50839-6A61-46BB-AD0E-949126AD8B1D}" type="sibTrans" cxnId="{80C4C2F5-B6B5-490F-A960-3C66ADEC4745}">
      <dgm:prSet/>
      <dgm:spPr/>
      <dgm:t>
        <a:bodyPr/>
        <a:lstStyle/>
        <a:p>
          <a:endParaRPr lang="en-US"/>
        </a:p>
      </dgm:t>
    </dgm:pt>
    <dgm:pt modelId="{13D64626-8C9C-484A-A1C4-6D962CDBF841}">
      <dgm:prSet/>
      <dgm:spPr/>
      <dgm:t>
        <a:bodyPr/>
        <a:lstStyle/>
        <a:p>
          <a:r>
            <a:rPr lang="en-US"/>
            <a:t>Legal assistance designed to obtain lawful status.</a:t>
          </a:r>
        </a:p>
      </dgm:t>
    </dgm:pt>
    <dgm:pt modelId="{B65486E4-1FBB-40A3-A97D-2D26E7BF53FE}" type="parTrans" cxnId="{29DC92A1-3617-4BCF-8AE9-8DA425A2FA33}">
      <dgm:prSet/>
      <dgm:spPr/>
      <dgm:t>
        <a:bodyPr/>
        <a:lstStyle/>
        <a:p>
          <a:endParaRPr lang="en-US"/>
        </a:p>
      </dgm:t>
    </dgm:pt>
    <dgm:pt modelId="{3D83FA49-8CD3-430D-9792-58E9466E3A9D}" type="sibTrans" cxnId="{29DC92A1-3617-4BCF-8AE9-8DA425A2FA33}">
      <dgm:prSet/>
      <dgm:spPr/>
      <dgm:t>
        <a:bodyPr/>
        <a:lstStyle/>
        <a:p>
          <a:endParaRPr lang="en-US"/>
        </a:p>
      </dgm:t>
    </dgm:pt>
    <dgm:pt modelId="{762605B3-D5A0-44A1-85B0-F25DD33E8E33}">
      <dgm:prSet/>
      <dgm:spPr/>
      <dgm:t>
        <a:bodyPr/>
        <a:lstStyle/>
        <a:p>
          <a:pPr rtl="0"/>
          <a:r>
            <a:rPr lang="en-US"/>
            <a:t>Neighborhood watches that assist everyone and</a:t>
          </a:r>
          <a:r>
            <a:rPr lang="en-US">
              <a:latin typeface="Arial"/>
            </a:rPr>
            <a:t> are</a:t>
          </a:r>
          <a:r>
            <a:rPr lang="en-US"/>
            <a:t> not intended to assist individuals to remain in violation of the law.</a:t>
          </a:r>
        </a:p>
      </dgm:t>
    </dgm:pt>
    <dgm:pt modelId="{E953B141-6976-4971-A938-23122B1D5EA0}" type="parTrans" cxnId="{BC53EF6D-AD95-4F41-AB64-2D1C445B5EBC}">
      <dgm:prSet/>
      <dgm:spPr/>
      <dgm:t>
        <a:bodyPr/>
        <a:lstStyle/>
        <a:p>
          <a:endParaRPr lang="en-US"/>
        </a:p>
      </dgm:t>
    </dgm:pt>
    <dgm:pt modelId="{10480CF3-2759-447F-A7AB-A7256E22B5BD}" type="sibTrans" cxnId="{BC53EF6D-AD95-4F41-AB64-2D1C445B5EBC}">
      <dgm:prSet/>
      <dgm:spPr/>
      <dgm:t>
        <a:bodyPr/>
        <a:lstStyle/>
        <a:p>
          <a:endParaRPr lang="en-US"/>
        </a:p>
      </dgm:t>
    </dgm:pt>
    <dgm:pt modelId="{DF22FCFB-18A7-4F4C-8A1E-E67CE4C708AB}" type="pres">
      <dgm:prSet presAssocID="{945758A4-588C-403A-B61A-83DC345C8ABF}" presName="vert0" presStyleCnt="0">
        <dgm:presLayoutVars>
          <dgm:dir/>
          <dgm:animOne val="branch"/>
          <dgm:animLvl val="lvl"/>
        </dgm:presLayoutVars>
      </dgm:prSet>
      <dgm:spPr/>
    </dgm:pt>
    <dgm:pt modelId="{590D5512-AB26-4293-8F83-9AF50A7D7F22}" type="pres">
      <dgm:prSet presAssocID="{DD49CAF1-D845-48BD-98E6-479616783BE8}" presName="thickLine" presStyleLbl="alignNode1" presStyleIdx="0" presStyleCnt="4"/>
      <dgm:spPr/>
    </dgm:pt>
    <dgm:pt modelId="{07CB5700-68CE-4F0F-85F2-EC699D28602F}" type="pres">
      <dgm:prSet presAssocID="{DD49CAF1-D845-48BD-98E6-479616783BE8}" presName="horz1" presStyleCnt="0"/>
      <dgm:spPr/>
    </dgm:pt>
    <dgm:pt modelId="{84F9E81A-85D8-40DA-9E06-D9639F805B2A}" type="pres">
      <dgm:prSet presAssocID="{DD49CAF1-D845-48BD-98E6-479616783BE8}" presName="tx1" presStyleLbl="revTx" presStyleIdx="0" presStyleCnt="4"/>
      <dgm:spPr/>
    </dgm:pt>
    <dgm:pt modelId="{FA6232DF-1C2B-4637-86BC-032019B9982E}" type="pres">
      <dgm:prSet presAssocID="{DD49CAF1-D845-48BD-98E6-479616783BE8}" presName="vert1" presStyleCnt="0"/>
      <dgm:spPr/>
    </dgm:pt>
    <dgm:pt modelId="{F7C7487C-45A6-42DC-B0C1-566E4B370F2D}" type="pres">
      <dgm:prSet presAssocID="{CBCF1903-4D92-48F2-A8DF-8A90643FF7F5}" presName="thickLine" presStyleLbl="alignNode1" presStyleIdx="1" presStyleCnt="4"/>
      <dgm:spPr/>
    </dgm:pt>
    <dgm:pt modelId="{101D084C-E94A-44F2-A197-081876DD3E20}" type="pres">
      <dgm:prSet presAssocID="{CBCF1903-4D92-48F2-A8DF-8A90643FF7F5}" presName="horz1" presStyleCnt="0"/>
      <dgm:spPr/>
    </dgm:pt>
    <dgm:pt modelId="{AF0DF25E-B973-475B-9224-CEC674A46BF6}" type="pres">
      <dgm:prSet presAssocID="{CBCF1903-4D92-48F2-A8DF-8A90643FF7F5}" presName="tx1" presStyleLbl="revTx" presStyleIdx="1" presStyleCnt="4"/>
      <dgm:spPr/>
    </dgm:pt>
    <dgm:pt modelId="{6668CA01-3ACE-4963-98EE-4B1B90FA65EB}" type="pres">
      <dgm:prSet presAssocID="{CBCF1903-4D92-48F2-A8DF-8A90643FF7F5}" presName="vert1" presStyleCnt="0"/>
      <dgm:spPr/>
    </dgm:pt>
    <dgm:pt modelId="{873DA7EF-4671-41D9-93CC-889B12A5FCAF}" type="pres">
      <dgm:prSet presAssocID="{13D64626-8C9C-484A-A1C4-6D962CDBF841}" presName="thickLine" presStyleLbl="alignNode1" presStyleIdx="2" presStyleCnt="4"/>
      <dgm:spPr/>
    </dgm:pt>
    <dgm:pt modelId="{27E4BF4A-9B70-4372-9B77-4E9CCC9B6F35}" type="pres">
      <dgm:prSet presAssocID="{13D64626-8C9C-484A-A1C4-6D962CDBF841}" presName="horz1" presStyleCnt="0"/>
      <dgm:spPr/>
    </dgm:pt>
    <dgm:pt modelId="{1C16F1DB-32CD-4F4C-AA7C-B488F3F09CA2}" type="pres">
      <dgm:prSet presAssocID="{13D64626-8C9C-484A-A1C4-6D962CDBF841}" presName="tx1" presStyleLbl="revTx" presStyleIdx="2" presStyleCnt="4"/>
      <dgm:spPr/>
    </dgm:pt>
    <dgm:pt modelId="{0D18F8C0-D5D3-4E1B-9F7E-D88F1E031019}" type="pres">
      <dgm:prSet presAssocID="{13D64626-8C9C-484A-A1C4-6D962CDBF841}" presName="vert1" presStyleCnt="0"/>
      <dgm:spPr/>
    </dgm:pt>
    <dgm:pt modelId="{B74984A4-C60E-4F41-8242-59663684E1A6}" type="pres">
      <dgm:prSet presAssocID="{762605B3-D5A0-44A1-85B0-F25DD33E8E33}" presName="thickLine" presStyleLbl="alignNode1" presStyleIdx="3" presStyleCnt="4"/>
      <dgm:spPr/>
    </dgm:pt>
    <dgm:pt modelId="{3B7F71D2-B753-445C-BD06-855D565C3198}" type="pres">
      <dgm:prSet presAssocID="{762605B3-D5A0-44A1-85B0-F25DD33E8E33}" presName="horz1" presStyleCnt="0"/>
      <dgm:spPr/>
    </dgm:pt>
    <dgm:pt modelId="{1B633B73-21E3-45CC-89F6-30908422FE89}" type="pres">
      <dgm:prSet presAssocID="{762605B3-D5A0-44A1-85B0-F25DD33E8E33}" presName="tx1" presStyleLbl="revTx" presStyleIdx="3" presStyleCnt="4"/>
      <dgm:spPr/>
    </dgm:pt>
    <dgm:pt modelId="{6C9E0F6C-BB8C-43F7-BE6B-4B1E87D6B888}" type="pres">
      <dgm:prSet presAssocID="{762605B3-D5A0-44A1-85B0-F25DD33E8E33}" presName="vert1" presStyleCnt="0"/>
      <dgm:spPr/>
    </dgm:pt>
  </dgm:ptLst>
  <dgm:cxnLst>
    <dgm:cxn modelId="{370DCF1B-021C-46E0-BEC2-03DE91DAFFA8}" srcId="{945758A4-588C-403A-B61A-83DC345C8ABF}" destId="{DD49CAF1-D845-48BD-98E6-479616783BE8}" srcOrd="0" destOrd="0" parTransId="{99EF7BA8-E62B-49BC-A14E-801D398FE0D7}" sibTransId="{84B20750-1CB2-4854-8C6A-336EFF8ADC1B}"/>
    <dgm:cxn modelId="{FFBE3D28-37E6-4D7E-A05E-54929C38FAE7}" type="presOf" srcId="{CBCF1903-4D92-48F2-A8DF-8A90643FF7F5}" destId="{AF0DF25E-B973-475B-9224-CEC674A46BF6}" srcOrd="0" destOrd="0" presId="urn:microsoft.com/office/officeart/2008/layout/LinedList"/>
    <dgm:cxn modelId="{D575E041-ADF7-4A5C-A8AF-D0A0A33E9D0F}" type="presOf" srcId="{762605B3-D5A0-44A1-85B0-F25DD33E8E33}" destId="{1B633B73-21E3-45CC-89F6-30908422FE89}" srcOrd="0" destOrd="0" presId="urn:microsoft.com/office/officeart/2008/layout/LinedList"/>
    <dgm:cxn modelId="{BC53EF6D-AD95-4F41-AB64-2D1C445B5EBC}" srcId="{945758A4-588C-403A-B61A-83DC345C8ABF}" destId="{762605B3-D5A0-44A1-85B0-F25DD33E8E33}" srcOrd="3" destOrd="0" parTransId="{E953B141-6976-4971-A938-23122B1D5EA0}" sibTransId="{10480CF3-2759-447F-A7AB-A7256E22B5BD}"/>
    <dgm:cxn modelId="{29DC92A1-3617-4BCF-8AE9-8DA425A2FA33}" srcId="{945758A4-588C-403A-B61A-83DC345C8ABF}" destId="{13D64626-8C9C-484A-A1C4-6D962CDBF841}" srcOrd="2" destOrd="0" parTransId="{B65486E4-1FBB-40A3-A97D-2D26E7BF53FE}" sibTransId="{3D83FA49-8CD3-430D-9792-58E9466E3A9D}"/>
    <dgm:cxn modelId="{D16AA7B8-6AF0-42C3-9412-A29EB00FAD1A}" type="presOf" srcId="{DD49CAF1-D845-48BD-98E6-479616783BE8}" destId="{84F9E81A-85D8-40DA-9E06-D9639F805B2A}" srcOrd="0" destOrd="0" presId="urn:microsoft.com/office/officeart/2008/layout/LinedList"/>
    <dgm:cxn modelId="{903A66DC-B08B-45C7-B75E-504421C43DD4}" type="presOf" srcId="{945758A4-588C-403A-B61A-83DC345C8ABF}" destId="{DF22FCFB-18A7-4F4C-8A1E-E67CE4C708AB}" srcOrd="0" destOrd="0" presId="urn:microsoft.com/office/officeart/2008/layout/LinedList"/>
    <dgm:cxn modelId="{80C4C2F5-B6B5-490F-A960-3C66ADEC4745}" srcId="{945758A4-588C-403A-B61A-83DC345C8ABF}" destId="{CBCF1903-4D92-48F2-A8DF-8A90643FF7F5}" srcOrd="1" destOrd="0" parTransId="{6CAD6B14-C1C2-4CD8-8C13-7FC0EBEB417E}" sibTransId="{BCC50839-6A61-46BB-AD0E-949126AD8B1D}"/>
    <dgm:cxn modelId="{2C08F7FD-C754-42A0-A420-23D597E34C1F}" type="presOf" srcId="{13D64626-8C9C-484A-A1C4-6D962CDBF841}" destId="{1C16F1DB-32CD-4F4C-AA7C-B488F3F09CA2}" srcOrd="0" destOrd="0" presId="urn:microsoft.com/office/officeart/2008/layout/LinedList"/>
    <dgm:cxn modelId="{1BC96785-8B08-47A6-A2C9-DAAFBAF7854B}" type="presParOf" srcId="{DF22FCFB-18A7-4F4C-8A1E-E67CE4C708AB}" destId="{590D5512-AB26-4293-8F83-9AF50A7D7F22}" srcOrd="0" destOrd="0" presId="urn:microsoft.com/office/officeart/2008/layout/LinedList"/>
    <dgm:cxn modelId="{5C3C02FE-FC94-4F2F-B6FB-69C70B7BB7FC}" type="presParOf" srcId="{DF22FCFB-18A7-4F4C-8A1E-E67CE4C708AB}" destId="{07CB5700-68CE-4F0F-85F2-EC699D28602F}" srcOrd="1" destOrd="0" presId="urn:microsoft.com/office/officeart/2008/layout/LinedList"/>
    <dgm:cxn modelId="{BF882431-0101-4C33-870B-6D68C60DFF38}" type="presParOf" srcId="{07CB5700-68CE-4F0F-85F2-EC699D28602F}" destId="{84F9E81A-85D8-40DA-9E06-D9639F805B2A}" srcOrd="0" destOrd="0" presId="urn:microsoft.com/office/officeart/2008/layout/LinedList"/>
    <dgm:cxn modelId="{992FC495-0259-4F4A-88B8-24E98E99834D}" type="presParOf" srcId="{07CB5700-68CE-4F0F-85F2-EC699D28602F}" destId="{FA6232DF-1C2B-4637-86BC-032019B9982E}" srcOrd="1" destOrd="0" presId="urn:microsoft.com/office/officeart/2008/layout/LinedList"/>
    <dgm:cxn modelId="{56BFFAEC-38B9-40E4-B250-A9DBAD31546D}" type="presParOf" srcId="{DF22FCFB-18A7-4F4C-8A1E-E67CE4C708AB}" destId="{F7C7487C-45A6-42DC-B0C1-566E4B370F2D}" srcOrd="2" destOrd="0" presId="urn:microsoft.com/office/officeart/2008/layout/LinedList"/>
    <dgm:cxn modelId="{D5CA752E-662A-4E5F-A78D-87569447BBAD}" type="presParOf" srcId="{DF22FCFB-18A7-4F4C-8A1E-E67CE4C708AB}" destId="{101D084C-E94A-44F2-A197-081876DD3E20}" srcOrd="3" destOrd="0" presId="urn:microsoft.com/office/officeart/2008/layout/LinedList"/>
    <dgm:cxn modelId="{A4E0DB26-AFC8-4572-B919-A6542ABD01CF}" type="presParOf" srcId="{101D084C-E94A-44F2-A197-081876DD3E20}" destId="{AF0DF25E-B973-475B-9224-CEC674A46BF6}" srcOrd="0" destOrd="0" presId="urn:microsoft.com/office/officeart/2008/layout/LinedList"/>
    <dgm:cxn modelId="{AEE821BD-6C71-4D98-BD5A-B1359FDB9996}" type="presParOf" srcId="{101D084C-E94A-44F2-A197-081876DD3E20}" destId="{6668CA01-3ACE-4963-98EE-4B1B90FA65EB}" srcOrd="1" destOrd="0" presId="urn:microsoft.com/office/officeart/2008/layout/LinedList"/>
    <dgm:cxn modelId="{CDD863A1-9E79-4075-8E1E-4C294B01B13E}" type="presParOf" srcId="{DF22FCFB-18A7-4F4C-8A1E-E67CE4C708AB}" destId="{873DA7EF-4671-41D9-93CC-889B12A5FCAF}" srcOrd="4" destOrd="0" presId="urn:microsoft.com/office/officeart/2008/layout/LinedList"/>
    <dgm:cxn modelId="{0161624D-BE0C-4E5A-B47B-31BDCF3EE232}" type="presParOf" srcId="{DF22FCFB-18A7-4F4C-8A1E-E67CE4C708AB}" destId="{27E4BF4A-9B70-4372-9B77-4E9CCC9B6F35}" srcOrd="5" destOrd="0" presId="urn:microsoft.com/office/officeart/2008/layout/LinedList"/>
    <dgm:cxn modelId="{5823CA70-1E8A-4DF2-970C-B7597A05D030}" type="presParOf" srcId="{27E4BF4A-9B70-4372-9B77-4E9CCC9B6F35}" destId="{1C16F1DB-32CD-4F4C-AA7C-B488F3F09CA2}" srcOrd="0" destOrd="0" presId="urn:microsoft.com/office/officeart/2008/layout/LinedList"/>
    <dgm:cxn modelId="{4AEB7C93-181B-49F7-AC59-F25EE2BACF33}" type="presParOf" srcId="{27E4BF4A-9B70-4372-9B77-4E9CCC9B6F35}" destId="{0D18F8C0-D5D3-4E1B-9F7E-D88F1E031019}" srcOrd="1" destOrd="0" presId="urn:microsoft.com/office/officeart/2008/layout/LinedList"/>
    <dgm:cxn modelId="{0762D159-0DC1-4626-AC6C-F2D9C18DB382}" type="presParOf" srcId="{DF22FCFB-18A7-4F4C-8A1E-E67CE4C708AB}" destId="{B74984A4-C60E-4F41-8242-59663684E1A6}" srcOrd="6" destOrd="0" presId="urn:microsoft.com/office/officeart/2008/layout/LinedList"/>
    <dgm:cxn modelId="{EF2A3EF4-54A7-4FB7-88EF-71EEF8897AA2}" type="presParOf" srcId="{DF22FCFB-18A7-4F4C-8A1E-E67CE4C708AB}" destId="{3B7F71D2-B753-445C-BD06-855D565C3198}" srcOrd="7" destOrd="0" presId="urn:microsoft.com/office/officeart/2008/layout/LinedList"/>
    <dgm:cxn modelId="{4B5D7861-FBB1-4FDD-9FBD-7406F0B5788D}" type="presParOf" srcId="{3B7F71D2-B753-445C-BD06-855D565C3198}" destId="{1B633B73-21E3-45CC-89F6-30908422FE89}" srcOrd="0" destOrd="0" presId="urn:microsoft.com/office/officeart/2008/layout/LinedList"/>
    <dgm:cxn modelId="{9D71CA5D-7DEB-40B5-A781-0CDA02C0F625}" type="presParOf" srcId="{3B7F71D2-B753-445C-BD06-855D565C3198}" destId="{6C9E0F6C-BB8C-43F7-BE6B-4B1E87D6B8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313352-7F37-49F1-AF78-C2887D70FA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A8A362-BAE7-413F-97BC-75E6D0D489E5}">
      <dgm:prSet custT="1"/>
      <dgm:spPr/>
      <dgm:t>
        <a:bodyPr/>
        <a:lstStyle/>
        <a:p>
          <a:r>
            <a:rPr lang="en-US" sz="2400" b="1" i="1"/>
            <a:t>Safety Protocols: During Event</a:t>
          </a:r>
          <a:endParaRPr lang="en-US" sz="2400"/>
        </a:p>
      </dgm:t>
    </dgm:pt>
    <dgm:pt modelId="{ECB8672F-B6AD-477F-8D09-7F1685EFD70D}" type="parTrans" cxnId="{89A3B10D-AC8E-4F49-8E1D-D3051FAB23F3}">
      <dgm:prSet/>
      <dgm:spPr/>
      <dgm:t>
        <a:bodyPr/>
        <a:lstStyle/>
        <a:p>
          <a:endParaRPr lang="en-US"/>
        </a:p>
      </dgm:t>
    </dgm:pt>
    <dgm:pt modelId="{F8B4CB0F-DF7D-4632-A74C-4711EA0F820F}" type="sibTrans" cxnId="{89A3B10D-AC8E-4F49-8E1D-D3051FAB23F3}">
      <dgm:prSet/>
      <dgm:spPr/>
      <dgm:t>
        <a:bodyPr/>
        <a:lstStyle/>
        <a:p>
          <a:endParaRPr lang="en-US"/>
        </a:p>
      </dgm:t>
    </dgm:pt>
    <dgm:pt modelId="{0495B63D-BEED-4EFE-973D-50AF0FA353A6}">
      <dgm:prSet custT="1"/>
      <dgm:spPr/>
      <dgm:t>
        <a:bodyPr/>
        <a:lstStyle/>
        <a:p>
          <a:r>
            <a:rPr lang="en-US" sz="2400" b="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a:t>
          </a:r>
        </a:p>
      </dgm:t>
    </dgm:pt>
    <dgm:pt modelId="{89430307-D7E7-4878-8123-BD066E89488A}" type="parTrans" cxnId="{84E0D2C0-5340-4145-96F3-9ADD97847CED}">
      <dgm:prSet/>
      <dgm:spPr/>
      <dgm:t>
        <a:bodyPr/>
        <a:lstStyle/>
        <a:p>
          <a:endParaRPr lang="en-US"/>
        </a:p>
      </dgm:t>
    </dgm:pt>
    <dgm:pt modelId="{896493FF-2B72-4CDB-B0BC-3A8E9E48E0AF}" type="sibTrans" cxnId="{84E0D2C0-5340-4145-96F3-9ADD97847CED}">
      <dgm:prSet/>
      <dgm:spPr/>
      <dgm:t>
        <a:bodyPr/>
        <a:lstStyle/>
        <a:p>
          <a:endParaRPr lang="en-US"/>
        </a:p>
      </dgm:t>
    </dgm:pt>
    <dgm:pt modelId="{E311A431-133B-4A8E-9283-AF6B0645E2F7}">
      <dgm:prSet custT="1"/>
      <dgm:spPr/>
      <dgm:t>
        <a:bodyPr/>
        <a:lstStyle/>
        <a:p>
          <a:r>
            <a:rPr lang="en-US" sz="2200">
              <a:latin typeface="Calibri" panose="020F0502020204030204" pitchFamily="34" charset="0"/>
              <a:ea typeface="Calibri" panose="020F0502020204030204" pitchFamily="34" charset="0"/>
              <a:cs typeface="Calibri" panose="020F0502020204030204" pitchFamily="34" charset="0"/>
            </a:rPr>
            <a:t>May consider soft lockdown (if consistent with school policy regarding law enforcement presence on school grounds)</a:t>
          </a:r>
          <a:endParaRPr lang="en-US" sz="2200" b="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70954BF-6802-4DE4-9277-F5E1E1411949}" type="parTrans" cxnId="{E1494C8C-5979-47F8-B15D-DB5438D6C99B}">
      <dgm:prSet/>
      <dgm:spPr/>
      <dgm:t>
        <a:bodyPr/>
        <a:lstStyle/>
        <a:p>
          <a:endParaRPr lang="en-US"/>
        </a:p>
      </dgm:t>
    </dgm:pt>
    <dgm:pt modelId="{CC17B243-5FFF-496D-8622-423FF35D4422}" type="sibTrans" cxnId="{E1494C8C-5979-47F8-B15D-DB5438D6C99B}">
      <dgm:prSet/>
      <dgm:spPr/>
      <dgm:t>
        <a:bodyPr/>
        <a:lstStyle/>
        <a:p>
          <a:endParaRPr lang="en-US"/>
        </a:p>
      </dgm:t>
    </dgm:pt>
    <dgm:pt modelId="{D1F5DF30-F845-47F1-99E1-78365E11A946}">
      <dgm:prSet custT="1"/>
      <dgm:spPr/>
      <dgm:t>
        <a:bodyPr/>
        <a:lstStyle/>
        <a:p>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Safety Protocols: After Event</a:t>
          </a:r>
          <a:endParaRPr lang="en-US" sz="2800" b="0" i="1">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0C07B93-5739-4E47-BC39-BFB95F340B4B}" type="sibTrans" cxnId="{332661F6-E72A-47EB-AAC3-624C362DD75F}">
      <dgm:prSet/>
      <dgm:spPr/>
      <dgm:t>
        <a:bodyPr/>
        <a:lstStyle/>
        <a:p>
          <a:endParaRPr lang="en-US"/>
        </a:p>
      </dgm:t>
    </dgm:pt>
    <dgm:pt modelId="{AEF4EA5E-CD93-4250-8C83-90F5EB0B4146}" type="parTrans" cxnId="{332661F6-E72A-47EB-AAC3-624C362DD75F}">
      <dgm:prSet/>
      <dgm:spPr/>
      <dgm:t>
        <a:bodyPr/>
        <a:lstStyle/>
        <a:p>
          <a:endParaRPr lang="en-US"/>
        </a:p>
      </dgm:t>
    </dgm:pt>
    <dgm:pt modelId="{E99AEBC6-E858-418F-BF57-448D7DC4C883}">
      <dgm:prSet custT="1"/>
      <dgm:spPr/>
      <dgm:t>
        <a:bodyPr/>
        <a:lstStyle/>
        <a:p>
          <a:r>
            <a:rPr lang="en-US" sz="2400" b="0">
              <a:solidFill>
                <a:schemeClr val="tx1"/>
              </a:solidFill>
              <a:latin typeface="Calibri" panose="020F0502020204030204" pitchFamily="34" charset="0"/>
              <a:ea typeface="Calibri" panose="020F0502020204030204" pitchFamily="34" charset="0"/>
              <a:cs typeface="Calibri" panose="020F0502020204030204" pitchFamily="34" charset="0"/>
            </a:rPr>
            <a:t>Maintain sensitivity and awareness regarding student absences, lack of engagement, and behavioral challenges in school</a:t>
          </a:r>
        </a:p>
      </dgm:t>
    </dgm:pt>
    <dgm:pt modelId="{FF7F0A51-786E-4BAC-97BD-276DDE789D25}" type="parTrans" cxnId="{22FA364D-0AC0-4722-9AD9-6CE0A450786A}">
      <dgm:prSet/>
      <dgm:spPr/>
      <dgm:t>
        <a:bodyPr/>
        <a:lstStyle/>
        <a:p>
          <a:endParaRPr lang="en-US"/>
        </a:p>
      </dgm:t>
    </dgm:pt>
    <dgm:pt modelId="{DC1C951C-0A98-437E-9BDE-57C9AE4DD86B}" type="sibTrans" cxnId="{22FA364D-0AC0-4722-9AD9-6CE0A450786A}">
      <dgm:prSet/>
      <dgm:spPr/>
      <dgm:t>
        <a:bodyPr/>
        <a:lstStyle/>
        <a:p>
          <a:endParaRPr lang="en-US"/>
        </a:p>
      </dgm:t>
    </dgm:pt>
    <dgm:pt modelId="{C330DB69-254C-4A5C-8051-AFC7D1C89849}">
      <dgm:prSet custT="1"/>
      <dgm:spPr/>
      <dgm:t>
        <a:bodyPr/>
        <a:lstStyle/>
        <a:p>
          <a:r>
            <a:rPr lang="en-US" sz="2200" b="0">
              <a:solidFill>
                <a:schemeClr val="tx1"/>
              </a:solidFill>
              <a:latin typeface="Calibri" panose="020F0502020204030204" pitchFamily="34" charset="0"/>
              <a:ea typeface="Calibri" panose="020F0502020204030204" pitchFamily="34" charset="0"/>
              <a:cs typeface="Calibri" panose="020F0502020204030204" pitchFamily="34" charset="0"/>
            </a:rPr>
            <a:t>If ICE is seeking access to a person inside the school building, they must present a judicial warrant. Contact central office and district counsel.</a:t>
          </a:r>
        </a:p>
      </dgm:t>
    </dgm:pt>
    <dgm:pt modelId="{41B433FC-4FDA-462F-8A3C-C28B9443D029}" type="parTrans" cxnId="{06C0F825-E878-433F-AD9A-17CAEEB2B6A6}">
      <dgm:prSet/>
      <dgm:spPr/>
      <dgm:t>
        <a:bodyPr/>
        <a:lstStyle/>
        <a:p>
          <a:endParaRPr lang="en-US"/>
        </a:p>
      </dgm:t>
    </dgm:pt>
    <dgm:pt modelId="{EDAE5EEF-0DAF-47A1-99ED-68B25B396A10}" type="sibTrans" cxnId="{06C0F825-E878-433F-AD9A-17CAEEB2B6A6}">
      <dgm:prSet/>
      <dgm:spPr/>
      <dgm:t>
        <a:bodyPr/>
        <a:lstStyle/>
        <a:p>
          <a:endParaRPr lang="en-US"/>
        </a:p>
      </dgm:t>
    </dgm:pt>
    <dgm:pt modelId="{6597FEAB-27E6-4E14-A3D2-A8255106EC1E}" type="pres">
      <dgm:prSet presAssocID="{78313352-7F37-49F1-AF78-C2887D70FAFB}" presName="Name0" presStyleCnt="0">
        <dgm:presLayoutVars>
          <dgm:dir/>
          <dgm:animLvl val="lvl"/>
          <dgm:resizeHandles val="exact"/>
        </dgm:presLayoutVars>
      </dgm:prSet>
      <dgm:spPr/>
    </dgm:pt>
    <dgm:pt modelId="{6758443D-BE87-438A-86DA-39ED9B42777E}" type="pres">
      <dgm:prSet presAssocID="{59A8A362-BAE7-413F-97BC-75E6D0D489E5}" presName="composite" presStyleCnt="0"/>
      <dgm:spPr/>
    </dgm:pt>
    <dgm:pt modelId="{59019A88-07A4-43D8-88C4-9BF209DC27E5}" type="pres">
      <dgm:prSet presAssocID="{59A8A362-BAE7-413F-97BC-75E6D0D489E5}" presName="parTx" presStyleLbl="alignNode1" presStyleIdx="0" presStyleCnt="2" custScaleY="86719" custLinFactNeighborX="-1" custLinFactNeighborY="-65630">
        <dgm:presLayoutVars>
          <dgm:chMax val="0"/>
          <dgm:chPref val="0"/>
          <dgm:bulletEnabled val="1"/>
        </dgm:presLayoutVars>
      </dgm:prSet>
      <dgm:spPr/>
    </dgm:pt>
    <dgm:pt modelId="{855F6275-9653-4E64-953F-F03D94C52F30}" type="pres">
      <dgm:prSet presAssocID="{59A8A362-BAE7-413F-97BC-75E6D0D489E5}" presName="desTx" presStyleLbl="alignAccFollowNode1" presStyleIdx="0" presStyleCnt="2" custScaleY="100337">
        <dgm:presLayoutVars>
          <dgm:bulletEnabled val="1"/>
        </dgm:presLayoutVars>
      </dgm:prSet>
      <dgm:spPr/>
    </dgm:pt>
    <dgm:pt modelId="{670A1B88-5DAA-4199-97A8-973C2AC20B32}" type="pres">
      <dgm:prSet presAssocID="{F8B4CB0F-DF7D-4632-A74C-4711EA0F820F}" presName="space" presStyleCnt="0"/>
      <dgm:spPr/>
    </dgm:pt>
    <dgm:pt modelId="{CBEE5880-42A1-4A2A-B0B8-D94F07CEF0A1}" type="pres">
      <dgm:prSet presAssocID="{D1F5DF30-F845-47F1-99E1-78365E11A946}" presName="composite" presStyleCnt="0"/>
      <dgm:spPr/>
    </dgm:pt>
    <dgm:pt modelId="{9C6EF60A-314F-44F6-ABCA-278996C670F8}" type="pres">
      <dgm:prSet presAssocID="{D1F5DF30-F845-47F1-99E1-78365E11A946}" presName="parTx" presStyleLbl="alignNode1" presStyleIdx="1" presStyleCnt="2" custScaleY="85108" custLinFactNeighborX="1" custLinFactNeighborY="-48934">
        <dgm:presLayoutVars>
          <dgm:chMax val="0"/>
          <dgm:chPref val="0"/>
          <dgm:bulletEnabled val="1"/>
        </dgm:presLayoutVars>
      </dgm:prSet>
      <dgm:spPr/>
    </dgm:pt>
    <dgm:pt modelId="{CB19725E-6D59-4221-9296-0DEC0AD637EB}" type="pres">
      <dgm:prSet presAssocID="{D1F5DF30-F845-47F1-99E1-78365E11A946}" presName="desTx" presStyleLbl="alignAccFollowNode1" presStyleIdx="1" presStyleCnt="2">
        <dgm:presLayoutVars>
          <dgm:bulletEnabled val="1"/>
        </dgm:presLayoutVars>
      </dgm:prSet>
      <dgm:spPr/>
    </dgm:pt>
  </dgm:ptLst>
  <dgm:cxnLst>
    <dgm:cxn modelId="{6F648704-B3CD-495B-9ED9-F3C8DD09D241}" type="presOf" srcId="{E99AEBC6-E858-418F-BF57-448D7DC4C883}" destId="{CB19725E-6D59-4221-9296-0DEC0AD637EB}" srcOrd="0" destOrd="1" presId="urn:microsoft.com/office/officeart/2005/8/layout/hList1"/>
    <dgm:cxn modelId="{5CCAC107-AAA7-4CA4-8044-F5F08CC105E9}" type="presOf" srcId="{59A8A362-BAE7-413F-97BC-75E6D0D489E5}" destId="{59019A88-07A4-43D8-88C4-9BF209DC27E5}" srcOrd="0" destOrd="0" presId="urn:microsoft.com/office/officeart/2005/8/layout/hList1"/>
    <dgm:cxn modelId="{89A3B10D-AC8E-4F49-8E1D-D3051FAB23F3}" srcId="{78313352-7F37-49F1-AF78-C2887D70FAFB}" destId="{59A8A362-BAE7-413F-97BC-75E6D0D489E5}" srcOrd="0" destOrd="0" parTransId="{ECB8672F-B6AD-477F-8D09-7F1685EFD70D}" sibTransId="{F8B4CB0F-DF7D-4632-A74C-4711EA0F820F}"/>
    <dgm:cxn modelId="{06C0F825-E878-433F-AD9A-17CAEEB2B6A6}" srcId="{59A8A362-BAE7-413F-97BC-75E6D0D489E5}" destId="{C330DB69-254C-4A5C-8051-AFC7D1C89849}" srcOrd="1" destOrd="0" parTransId="{41B433FC-4FDA-462F-8A3C-C28B9443D029}" sibTransId="{EDAE5EEF-0DAF-47A1-99ED-68B25B396A10}"/>
    <dgm:cxn modelId="{A987E52B-95B2-4CF5-8D6B-A54D043FAD14}" type="presOf" srcId="{D1F5DF30-F845-47F1-99E1-78365E11A946}" destId="{9C6EF60A-314F-44F6-ABCA-278996C670F8}" srcOrd="0" destOrd="0" presId="urn:microsoft.com/office/officeart/2005/8/layout/hList1"/>
    <dgm:cxn modelId="{22FA364D-0AC0-4722-9AD9-6CE0A450786A}" srcId="{D1F5DF30-F845-47F1-99E1-78365E11A946}" destId="{E99AEBC6-E858-418F-BF57-448D7DC4C883}" srcOrd="1" destOrd="0" parTransId="{FF7F0A51-786E-4BAC-97BD-276DDE789D25}" sibTransId="{DC1C951C-0A98-437E-9BDE-57C9AE4DD86B}"/>
    <dgm:cxn modelId="{B1D7797B-505E-4B35-9EC9-EDB7F4125484}" type="presOf" srcId="{E311A431-133B-4A8E-9283-AF6B0645E2F7}" destId="{855F6275-9653-4E64-953F-F03D94C52F30}" srcOrd="0" destOrd="0" presId="urn:microsoft.com/office/officeart/2005/8/layout/hList1"/>
    <dgm:cxn modelId="{C3198C7D-A6A3-4377-B8EB-7D20F7785D17}" type="presOf" srcId="{C330DB69-254C-4A5C-8051-AFC7D1C89849}" destId="{855F6275-9653-4E64-953F-F03D94C52F30}" srcOrd="0" destOrd="1" presId="urn:microsoft.com/office/officeart/2005/8/layout/hList1"/>
    <dgm:cxn modelId="{E1494C8C-5979-47F8-B15D-DB5438D6C99B}" srcId="{59A8A362-BAE7-413F-97BC-75E6D0D489E5}" destId="{E311A431-133B-4A8E-9283-AF6B0645E2F7}" srcOrd="0" destOrd="0" parTransId="{570954BF-6802-4DE4-9277-F5E1E1411949}" sibTransId="{CC17B243-5FFF-496D-8622-423FF35D4422}"/>
    <dgm:cxn modelId="{7C88E3B2-BF32-4B4C-8227-B147B8E1ED4F}" type="presOf" srcId="{78313352-7F37-49F1-AF78-C2887D70FAFB}" destId="{6597FEAB-27E6-4E14-A3D2-A8255106EC1E}" srcOrd="0" destOrd="0" presId="urn:microsoft.com/office/officeart/2005/8/layout/hList1"/>
    <dgm:cxn modelId="{84E0D2C0-5340-4145-96F3-9ADD97847CED}" srcId="{D1F5DF30-F845-47F1-99E1-78365E11A946}" destId="{0495B63D-BEED-4EFE-973D-50AF0FA353A6}" srcOrd="0" destOrd="0" parTransId="{89430307-D7E7-4878-8123-BD066E89488A}" sibTransId="{896493FF-2B72-4CDB-B0BC-3A8E9E48E0AF}"/>
    <dgm:cxn modelId="{920742D1-7C9F-4509-85EC-E40211DBF338}" type="presOf" srcId="{0495B63D-BEED-4EFE-973D-50AF0FA353A6}" destId="{CB19725E-6D59-4221-9296-0DEC0AD637EB}" srcOrd="0" destOrd="0" presId="urn:microsoft.com/office/officeart/2005/8/layout/hList1"/>
    <dgm:cxn modelId="{332661F6-E72A-47EB-AAC3-624C362DD75F}" srcId="{78313352-7F37-49F1-AF78-C2887D70FAFB}" destId="{D1F5DF30-F845-47F1-99E1-78365E11A946}" srcOrd="1" destOrd="0" parTransId="{AEF4EA5E-CD93-4250-8C83-90F5EB0B4146}" sibTransId="{B0C07B93-5739-4E47-BC39-BFB95F340B4B}"/>
    <dgm:cxn modelId="{DF20A446-CAB6-4579-805E-63F8729B6088}" type="presParOf" srcId="{6597FEAB-27E6-4E14-A3D2-A8255106EC1E}" destId="{6758443D-BE87-438A-86DA-39ED9B42777E}" srcOrd="0" destOrd="0" presId="urn:microsoft.com/office/officeart/2005/8/layout/hList1"/>
    <dgm:cxn modelId="{B744706D-8FAC-4B1E-843E-28F73E3F29A5}" type="presParOf" srcId="{6758443D-BE87-438A-86DA-39ED9B42777E}" destId="{59019A88-07A4-43D8-88C4-9BF209DC27E5}" srcOrd="0" destOrd="0" presId="urn:microsoft.com/office/officeart/2005/8/layout/hList1"/>
    <dgm:cxn modelId="{674CB1BA-47B8-450E-B7CA-F627AFBCD2EB}" type="presParOf" srcId="{6758443D-BE87-438A-86DA-39ED9B42777E}" destId="{855F6275-9653-4E64-953F-F03D94C52F30}" srcOrd="1" destOrd="0" presId="urn:microsoft.com/office/officeart/2005/8/layout/hList1"/>
    <dgm:cxn modelId="{A4CFFE30-6187-47DF-A34C-82BB5F3A3436}" type="presParOf" srcId="{6597FEAB-27E6-4E14-A3D2-A8255106EC1E}" destId="{670A1B88-5DAA-4199-97A8-973C2AC20B32}" srcOrd="1" destOrd="0" presId="urn:microsoft.com/office/officeart/2005/8/layout/hList1"/>
    <dgm:cxn modelId="{AEA12282-10BB-47C7-A054-2AB419DFF41D}" type="presParOf" srcId="{6597FEAB-27E6-4E14-A3D2-A8255106EC1E}" destId="{CBEE5880-42A1-4A2A-B0B8-D94F07CEF0A1}" srcOrd="2" destOrd="0" presId="urn:microsoft.com/office/officeart/2005/8/layout/hList1"/>
    <dgm:cxn modelId="{12802186-D080-40FB-8104-8E86374B59CD}" type="presParOf" srcId="{CBEE5880-42A1-4A2A-B0B8-D94F07CEF0A1}" destId="{9C6EF60A-314F-44F6-ABCA-278996C670F8}" srcOrd="0" destOrd="0" presId="urn:microsoft.com/office/officeart/2005/8/layout/hList1"/>
    <dgm:cxn modelId="{3E6814D1-1007-4DCF-990E-3E57EDA065C4}" type="presParOf" srcId="{CBEE5880-42A1-4A2A-B0B8-D94F07CEF0A1}" destId="{CB19725E-6D59-4221-9296-0DEC0AD637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84B03-98D3-49D2-8430-150EC7D4B7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397269-52DE-4C6E-891E-91BDE67B8FA5}">
      <dgm:prSet/>
      <dgm:spPr/>
      <dgm:t>
        <a:bodyPr/>
        <a:lstStyle/>
        <a:p>
          <a:r>
            <a:rPr lang="en-US"/>
            <a:t>You may bear witness to a public arrest</a:t>
          </a:r>
        </a:p>
      </dgm:t>
    </dgm:pt>
    <dgm:pt modelId="{F95EA1E3-0863-45ED-ABD5-FDD66CD4D328}" type="parTrans" cxnId="{878C7079-06BD-49DE-8583-0AF58D68EBA2}">
      <dgm:prSet/>
      <dgm:spPr/>
      <dgm:t>
        <a:bodyPr/>
        <a:lstStyle/>
        <a:p>
          <a:endParaRPr lang="en-US"/>
        </a:p>
      </dgm:t>
    </dgm:pt>
    <dgm:pt modelId="{D5B723E9-85A1-4DDB-88A5-B5207577096A}" type="sibTrans" cxnId="{878C7079-06BD-49DE-8583-0AF58D68EBA2}">
      <dgm:prSet/>
      <dgm:spPr/>
      <dgm:t>
        <a:bodyPr/>
        <a:lstStyle/>
        <a:p>
          <a:endParaRPr lang="en-US"/>
        </a:p>
      </dgm:t>
    </dgm:pt>
    <dgm:pt modelId="{0AAB2E25-A0DF-427B-8D53-C6774A3AEF4D}">
      <dgm:prSet/>
      <dgm:spPr/>
      <dgm:t>
        <a:bodyPr/>
        <a:lstStyle/>
        <a:p>
          <a:pPr>
            <a:buNone/>
          </a:pPr>
          <a:r>
            <a:rPr lang="en-US"/>
            <a:t>Physically interfering or verbally berating ICE could have adverse consequences for both you and the immigrant</a:t>
          </a:r>
        </a:p>
      </dgm:t>
    </dgm:pt>
    <dgm:pt modelId="{A8BDFE94-E2F6-4BF4-B093-89F9295C1E73}" type="parTrans" cxnId="{A1DDAE74-0819-46AE-AB85-79E8DF2B5C35}">
      <dgm:prSet/>
      <dgm:spPr/>
      <dgm:t>
        <a:bodyPr/>
        <a:lstStyle/>
        <a:p>
          <a:endParaRPr lang="en-US"/>
        </a:p>
      </dgm:t>
    </dgm:pt>
    <dgm:pt modelId="{32A65806-7B26-442D-878C-5471407E9BC8}" type="sibTrans" cxnId="{A1DDAE74-0819-46AE-AB85-79E8DF2B5C35}">
      <dgm:prSet/>
      <dgm:spPr/>
      <dgm:t>
        <a:bodyPr/>
        <a:lstStyle/>
        <a:p>
          <a:endParaRPr lang="en-US"/>
        </a:p>
      </dgm:t>
    </dgm:pt>
    <dgm:pt modelId="{B4E409F3-0849-421B-B2AD-93FBB3BD6614}">
      <dgm:prSet/>
      <dgm:spPr/>
      <dgm:t>
        <a:bodyPr/>
        <a:lstStyle/>
        <a:p>
          <a:r>
            <a:rPr lang="en-US"/>
            <a:t>Rights</a:t>
          </a:r>
          <a:r>
            <a:rPr lang="en-US" baseline="0"/>
            <a:t> of Bystanders</a:t>
          </a:r>
          <a:endParaRPr lang="en-US"/>
        </a:p>
      </dgm:t>
    </dgm:pt>
    <dgm:pt modelId="{AAD423DC-8B9D-4528-9C18-F158809A7024}" type="parTrans" cxnId="{9FAFA4DF-FC8C-4C1D-B4BC-9263073C7A4C}">
      <dgm:prSet/>
      <dgm:spPr/>
      <dgm:t>
        <a:bodyPr/>
        <a:lstStyle/>
        <a:p>
          <a:endParaRPr lang="en-US"/>
        </a:p>
      </dgm:t>
    </dgm:pt>
    <dgm:pt modelId="{17840DFE-61BB-430E-9C61-DE943B119D7F}" type="sibTrans" cxnId="{9FAFA4DF-FC8C-4C1D-B4BC-9263073C7A4C}">
      <dgm:prSet/>
      <dgm:spPr/>
      <dgm:t>
        <a:bodyPr/>
        <a:lstStyle/>
        <a:p>
          <a:endParaRPr lang="en-US"/>
        </a:p>
      </dgm:t>
    </dgm:pt>
    <dgm:pt modelId="{0EBD2BFA-D509-4CD3-A17D-038DE3B5FE14}">
      <dgm:prSet/>
      <dgm:spPr/>
      <dgm:t>
        <a:bodyPr/>
        <a:lstStyle/>
        <a:p>
          <a:r>
            <a:rPr lang="en-US"/>
            <a:t>You have the right to witness and document</a:t>
          </a:r>
        </a:p>
      </dgm:t>
    </dgm:pt>
    <dgm:pt modelId="{4F5DD586-19F5-4D1C-952D-BE25290DA318}" type="parTrans" cxnId="{77D8C73D-EA84-446E-AB67-52C469EE58D6}">
      <dgm:prSet/>
      <dgm:spPr/>
      <dgm:t>
        <a:bodyPr/>
        <a:lstStyle/>
        <a:p>
          <a:endParaRPr lang="en-US"/>
        </a:p>
      </dgm:t>
    </dgm:pt>
    <dgm:pt modelId="{D6B6D6F7-8585-4B0B-86BE-D95D511DAC63}" type="sibTrans" cxnId="{77D8C73D-EA84-446E-AB67-52C469EE58D6}">
      <dgm:prSet/>
      <dgm:spPr/>
      <dgm:t>
        <a:bodyPr/>
        <a:lstStyle/>
        <a:p>
          <a:endParaRPr lang="en-US"/>
        </a:p>
      </dgm:t>
    </dgm:pt>
    <dgm:pt modelId="{D89EA965-8F83-4815-8877-68E7F5930043}">
      <dgm:prSet/>
      <dgm:spPr/>
      <dgm:t>
        <a:bodyPr/>
        <a:lstStyle/>
        <a:p>
          <a:pPr>
            <a:buFont typeface="Wingdings" panose="05000000000000000000" pitchFamily="2" charset="2"/>
            <a:buChar char="Ø"/>
          </a:pPr>
          <a:r>
            <a:rPr lang="en-US"/>
            <a:t>	Massachusetts law allows for videotaping, disclose if using sound</a:t>
          </a:r>
        </a:p>
      </dgm:t>
    </dgm:pt>
    <dgm:pt modelId="{B2374FB2-9EE7-4660-A6D3-4F76F86DDF67}" type="parTrans" cxnId="{35F96928-5A4A-4634-9575-7BD6DFE1C8AC}">
      <dgm:prSet/>
      <dgm:spPr/>
      <dgm:t>
        <a:bodyPr/>
        <a:lstStyle/>
        <a:p>
          <a:endParaRPr lang="en-US"/>
        </a:p>
      </dgm:t>
    </dgm:pt>
    <dgm:pt modelId="{D9A65116-DE40-40EF-BD4C-E2677974DF17}" type="sibTrans" cxnId="{35F96928-5A4A-4634-9575-7BD6DFE1C8AC}">
      <dgm:prSet/>
      <dgm:spPr/>
      <dgm:t>
        <a:bodyPr/>
        <a:lstStyle/>
        <a:p>
          <a:endParaRPr lang="en-US"/>
        </a:p>
      </dgm:t>
    </dgm:pt>
    <dgm:pt modelId="{5DFF3C9C-1CA7-4124-B7E3-8727A5B06CA8}">
      <dgm:prSet/>
      <dgm:spPr/>
      <dgm:t>
        <a:bodyPr/>
        <a:lstStyle/>
        <a:p>
          <a:r>
            <a:rPr lang="en-US"/>
            <a:t>You can ask the immigrant if they want you to call someone</a:t>
          </a:r>
        </a:p>
      </dgm:t>
    </dgm:pt>
    <dgm:pt modelId="{BF696948-A681-4FFD-9C72-403D6EC6AE86}" type="parTrans" cxnId="{8F48683A-392A-4AB5-8454-0C3A9C4E66F5}">
      <dgm:prSet/>
      <dgm:spPr/>
      <dgm:t>
        <a:bodyPr/>
        <a:lstStyle/>
        <a:p>
          <a:endParaRPr lang="en-US"/>
        </a:p>
      </dgm:t>
    </dgm:pt>
    <dgm:pt modelId="{0459974C-8241-4119-B149-5FF649F94C7A}" type="sibTrans" cxnId="{8F48683A-392A-4AB5-8454-0C3A9C4E66F5}">
      <dgm:prSet/>
      <dgm:spPr/>
      <dgm:t>
        <a:bodyPr/>
        <a:lstStyle/>
        <a:p>
          <a:endParaRPr lang="en-US"/>
        </a:p>
      </dgm:t>
    </dgm:pt>
    <dgm:pt modelId="{A050127D-D18C-4FED-AC92-0EDFF586BCC3}">
      <dgm:prSet/>
      <dgm:spPr/>
      <dgm:t>
        <a:bodyPr/>
        <a:lstStyle/>
        <a:p>
          <a:r>
            <a:rPr lang="en-US"/>
            <a:t>You can remain silent if asked any questions by ICE</a:t>
          </a:r>
        </a:p>
      </dgm:t>
    </dgm:pt>
    <dgm:pt modelId="{175EB8FB-A556-4DCB-B63F-8A982843A3E0}" type="parTrans" cxnId="{2BED2B4C-FA33-4969-8E2B-60F213392E92}">
      <dgm:prSet/>
      <dgm:spPr/>
      <dgm:t>
        <a:bodyPr/>
        <a:lstStyle/>
        <a:p>
          <a:endParaRPr lang="en-US"/>
        </a:p>
      </dgm:t>
    </dgm:pt>
    <dgm:pt modelId="{8FBA3C6D-8833-406E-8926-24CA599F1AFC}" type="sibTrans" cxnId="{2BED2B4C-FA33-4969-8E2B-60F213392E92}">
      <dgm:prSet/>
      <dgm:spPr/>
      <dgm:t>
        <a:bodyPr/>
        <a:lstStyle/>
        <a:p>
          <a:endParaRPr lang="en-US"/>
        </a:p>
      </dgm:t>
    </dgm:pt>
    <dgm:pt modelId="{167B027D-F602-4B75-A194-4DF3C750A3BE}">
      <dgm:prSet/>
      <dgm:spPr/>
      <dgm:t>
        <a:bodyPr/>
        <a:lstStyle/>
        <a:p>
          <a:r>
            <a:rPr lang="en-US"/>
            <a:t>You can help by keeping calm and promoting calm</a:t>
          </a:r>
        </a:p>
      </dgm:t>
    </dgm:pt>
    <dgm:pt modelId="{57509799-70D5-457F-9849-2C611CFCBBBA}" type="parTrans" cxnId="{0F0685D5-7BDF-421A-BFAC-AF59BEAB2DF3}">
      <dgm:prSet/>
      <dgm:spPr/>
      <dgm:t>
        <a:bodyPr/>
        <a:lstStyle/>
        <a:p>
          <a:endParaRPr lang="en-US"/>
        </a:p>
      </dgm:t>
    </dgm:pt>
    <dgm:pt modelId="{99C7312D-3C0D-4C35-AD6D-419C2B7DC072}" type="sibTrans" cxnId="{0F0685D5-7BDF-421A-BFAC-AF59BEAB2DF3}">
      <dgm:prSet/>
      <dgm:spPr/>
      <dgm:t>
        <a:bodyPr/>
        <a:lstStyle/>
        <a:p>
          <a:endParaRPr lang="en-US"/>
        </a:p>
      </dgm:t>
    </dgm:pt>
    <dgm:pt modelId="{B2DFE14A-A814-4052-A6FE-3519842A77D6}">
      <dgm:prSet/>
      <dgm:spPr/>
      <dgm:t>
        <a:bodyPr/>
        <a:lstStyle/>
        <a:p>
          <a:pPr>
            <a:buFont typeface="Wingdings" panose="05000000000000000000" pitchFamily="2" charset="2"/>
            <a:buChar char="Ø"/>
          </a:pPr>
          <a:r>
            <a:rPr lang="en-US"/>
            <a:t>	You can observe ICE officers from a safe distance</a:t>
          </a:r>
        </a:p>
      </dgm:t>
    </dgm:pt>
    <dgm:pt modelId="{659B4C79-002A-4720-9008-C0942202098E}" type="parTrans" cxnId="{35882A80-E826-4765-89B7-15297F89C38A}">
      <dgm:prSet/>
      <dgm:spPr/>
      <dgm:t>
        <a:bodyPr/>
        <a:lstStyle/>
        <a:p>
          <a:endParaRPr lang="en-US"/>
        </a:p>
      </dgm:t>
    </dgm:pt>
    <dgm:pt modelId="{C9C350C0-8C2B-4C5F-B9D7-B226F05EE087}" type="sibTrans" cxnId="{35882A80-E826-4765-89B7-15297F89C38A}">
      <dgm:prSet/>
      <dgm:spPr/>
      <dgm:t>
        <a:bodyPr/>
        <a:lstStyle/>
        <a:p>
          <a:endParaRPr lang="en-US"/>
        </a:p>
      </dgm:t>
    </dgm:pt>
    <dgm:pt modelId="{D448B8B2-FA9F-4C78-A9C1-DC798391EB57}" type="pres">
      <dgm:prSet presAssocID="{9F284B03-98D3-49D2-8430-150EC7D4B7F8}" presName="linear" presStyleCnt="0">
        <dgm:presLayoutVars>
          <dgm:animLvl val="lvl"/>
          <dgm:resizeHandles val="exact"/>
        </dgm:presLayoutVars>
      </dgm:prSet>
      <dgm:spPr/>
    </dgm:pt>
    <dgm:pt modelId="{87F33C1B-DEB2-42E2-8C1D-C736FA93DD33}" type="pres">
      <dgm:prSet presAssocID="{BE397269-52DE-4C6E-891E-91BDE67B8FA5}" presName="parentText" presStyleLbl="node1" presStyleIdx="0" presStyleCnt="3">
        <dgm:presLayoutVars>
          <dgm:chMax val="0"/>
          <dgm:bulletEnabled val="1"/>
        </dgm:presLayoutVars>
      </dgm:prSet>
      <dgm:spPr/>
    </dgm:pt>
    <dgm:pt modelId="{EB0B0A85-9744-4A72-A11C-ABA9A94BAA84}" type="pres">
      <dgm:prSet presAssocID="{D5B723E9-85A1-4DDB-88A5-B5207577096A}" presName="spacer" presStyleCnt="0"/>
      <dgm:spPr/>
    </dgm:pt>
    <dgm:pt modelId="{2224EC29-C838-4426-8D36-34418CDD4534}" type="pres">
      <dgm:prSet presAssocID="{0AAB2E25-A0DF-427B-8D53-C6774A3AEF4D}" presName="parentText" presStyleLbl="node1" presStyleIdx="1" presStyleCnt="3">
        <dgm:presLayoutVars>
          <dgm:chMax val="0"/>
          <dgm:bulletEnabled val="1"/>
        </dgm:presLayoutVars>
      </dgm:prSet>
      <dgm:spPr/>
    </dgm:pt>
    <dgm:pt modelId="{138B765D-949F-4DDC-BC0A-493C64EC89A1}" type="pres">
      <dgm:prSet presAssocID="{32A65806-7B26-442D-878C-5471407E9BC8}" presName="spacer" presStyleCnt="0"/>
      <dgm:spPr/>
    </dgm:pt>
    <dgm:pt modelId="{C4854E21-9E7A-4513-A7BE-5C6E0FDCF09F}" type="pres">
      <dgm:prSet presAssocID="{B4E409F3-0849-421B-B2AD-93FBB3BD6614}" presName="parentText" presStyleLbl="node1" presStyleIdx="2" presStyleCnt="3">
        <dgm:presLayoutVars>
          <dgm:chMax val="0"/>
          <dgm:bulletEnabled val="1"/>
        </dgm:presLayoutVars>
      </dgm:prSet>
      <dgm:spPr/>
    </dgm:pt>
    <dgm:pt modelId="{A625D74D-5369-4E8B-A616-50DBC9CB9E7C}" type="pres">
      <dgm:prSet presAssocID="{B4E409F3-0849-421B-B2AD-93FBB3BD6614}" presName="childText" presStyleLbl="revTx" presStyleIdx="0" presStyleCnt="1">
        <dgm:presLayoutVars>
          <dgm:bulletEnabled val="1"/>
        </dgm:presLayoutVars>
      </dgm:prSet>
      <dgm:spPr/>
    </dgm:pt>
  </dgm:ptLst>
  <dgm:cxnLst>
    <dgm:cxn modelId="{BEFC4F17-2892-4800-9E60-2031B7E9F89E}" type="presOf" srcId="{0EBD2BFA-D509-4CD3-A17D-038DE3B5FE14}" destId="{A625D74D-5369-4E8B-A616-50DBC9CB9E7C}" srcOrd="0" destOrd="0" presId="urn:microsoft.com/office/officeart/2005/8/layout/vList2"/>
    <dgm:cxn modelId="{784E301F-3745-4BC6-A581-7FEA284DAA27}" type="presOf" srcId="{5DFF3C9C-1CA7-4124-B7E3-8727A5B06CA8}" destId="{A625D74D-5369-4E8B-A616-50DBC9CB9E7C}" srcOrd="0" destOrd="5" presId="urn:microsoft.com/office/officeart/2005/8/layout/vList2"/>
    <dgm:cxn modelId="{35F96928-5A4A-4634-9575-7BD6DFE1C8AC}" srcId="{0EBD2BFA-D509-4CD3-A17D-038DE3B5FE14}" destId="{D89EA965-8F83-4815-8877-68E7F5930043}" srcOrd="1" destOrd="0" parTransId="{B2374FB2-9EE7-4660-A6D3-4F76F86DDF67}" sibTransId="{D9A65116-DE40-40EF-BD4C-E2677974DF17}"/>
    <dgm:cxn modelId="{8F48683A-392A-4AB5-8454-0C3A9C4E66F5}" srcId="{B4E409F3-0849-421B-B2AD-93FBB3BD6614}" destId="{5DFF3C9C-1CA7-4124-B7E3-8727A5B06CA8}" srcOrd="3" destOrd="0" parTransId="{BF696948-A681-4FFD-9C72-403D6EC6AE86}" sibTransId="{0459974C-8241-4119-B149-5FF649F94C7A}"/>
    <dgm:cxn modelId="{34BF643B-D05F-43ED-B070-EEBA2238CC8B}" type="presOf" srcId="{167B027D-F602-4B75-A194-4DF3C750A3BE}" destId="{A625D74D-5369-4E8B-A616-50DBC9CB9E7C}" srcOrd="0" destOrd="3" presId="urn:microsoft.com/office/officeart/2005/8/layout/vList2"/>
    <dgm:cxn modelId="{77D8C73D-EA84-446E-AB67-52C469EE58D6}" srcId="{B4E409F3-0849-421B-B2AD-93FBB3BD6614}" destId="{0EBD2BFA-D509-4CD3-A17D-038DE3B5FE14}" srcOrd="0" destOrd="0" parTransId="{4F5DD586-19F5-4D1C-952D-BE25290DA318}" sibTransId="{D6B6D6F7-8585-4B0B-86BE-D95D511DAC63}"/>
    <dgm:cxn modelId="{96388144-2D92-481F-94A9-FDD7514BF66C}" type="presOf" srcId="{B4E409F3-0849-421B-B2AD-93FBB3BD6614}" destId="{C4854E21-9E7A-4513-A7BE-5C6E0FDCF09F}" srcOrd="0" destOrd="0" presId="urn:microsoft.com/office/officeart/2005/8/layout/vList2"/>
    <dgm:cxn modelId="{2BED2B4C-FA33-4969-8E2B-60F213392E92}" srcId="{B4E409F3-0849-421B-B2AD-93FBB3BD6614}" destId="{A050127D-D18C-4FED-AC92-0EDFF586BCC3}" srcOrd="2" destOrd="0" parTransId="{175EB8FB-A556-4DCB-B63F-8A982843A3E0}" sibTransId="{8FBA3C6D-8833-406E-8926-24CA599F1AFC}"/>
    <dgm:cxn modelId="{A1DDAE74-0819-46AE-AB85-79E8DF2B5C35}" srcId="{9F284B03-98D3-49D2-8430-150EC7D4B7F8}" destId="{0AAB2E25-A0DF-427B-8D53-C6774A3AEF4D}" srcOrd="1" destOrd="0" parTransId="{A8BDFE94-E2F6-4BF4-B093-89F9295C1E73}" sibTransId="{32A65806-7B26-442D-878C-5471407E9BC8}"/>
    <dgm:cxn modelId="{892C0D77-6B0E-4092-9571-E7E33FAE3F98}" type="presOf" srcId="{B2DFE14A-A814-4052-A6FE-3519842A77D6}" destId="{A625D74D-5369-4E8B-A616-50DBC9CB9E7C}" srcOrd="0" destOrd="1" presId="urn:microsoft.com/office/officeart/2005/8/layout/vList2"/>
    <dgm:cxn modelId="{878C7079-06BD-49DE-8583-0AF58D68EBA2}" srcId="{9F284B03-98D3-49D2-8430-150EC7D4B7F8}" destId="{BE397269-52DE-4C6E-891E-91BDE67B8FA5}" srcOrd="0" destOrd="0" parTransId="{F95EA1E3-0863-45ED-ABD5-FDD66CD4D328}" sibTransId="{D5B723E9-85A1-4DDB-88A5-B5207577096A}"/>
    <dgm:cxn modelId="{35882A80-E826-4765-89B7-15297F89C38A}" srcId="{0EBD2BFA-D509-4CD3-A17D-038DE3B5FE14}" destId="{B2DFE14A-A814-4052-A6FE-3519842A77D6}" srcOrd="0" destOrd="0" parTransId="{659B4C79-002A-4720-9008-C0942202098E}" sibTransId="{C9C350C0-8C2B-4C5F-B9D7-B226F05EE087}"/>
    <dgm:cxn modelId="{F8008A8D-42AC-4970-991E-E3E49C2E365D}" type="presOf" srcId="{BE397269-52DE-4C6E-891E-91BDE67B8FA5}" destId="{87F33C1B-DEB2-42E2-8C1D-C736FA93DD33}" srcOrd="0" destOrd="0" presId="urn:microsoft.com/office/officeart/2005/8/layout/vList2"/>
    <dgm:cxn modelId="{8A76039C-6451-4656-9677-9874E5069263}" type="presOf" srcId="{D89EA965-8F83-4815-8877-68E7F5930043}" destId="{A625D74D-5369-4E8B-A616-50DBC9CB9E7C}" srcOrd="0" destOrd="2" presId="urn:microsoft.com/office/officeart/2005/8/layout/vList2"/>
    <dgm:cxn modelId="{7FD5A7A1-A183-4F7A-9281-5DA2BF9CD302}" type="presOf" srcId="{0AAB2E25-A0DF-427B-8D53-C6774A3AEF4D}" destId="{2224EC29-C838-4426-8D36-34418CDD4534}" srcOrd="0" destOrd="0" presId="urn:microsoft.com/office/officeart/2005/8/layout/vList2"/>
    <dgm:cxn modelId="{D7E19AB3-6489-423B-AF61-73D7C3FC324F}" type="presOf" srcId="{A050127D-D18C-4FED-AC92-0EDFF586BCC3}" destId="{A625D74D-5369-4E8B-A616-50DBC9CB9E7C}" srcOrd="0" destOrd="4" presId="urn:microsoft.com/office/officeart/2005/8/layout/vList2"/>
    <dgm:cxn modelId="{0F0685D5-7BDF-421A-BFAC-AF59BEAB2DF3}" srcId="{B4E409F3-0849-421B-B2AD-93FBB3BD6614}" destId="{167B027D-F602-4B75-A194-4DF3C750A3BE}" srcOrd="1" destOrd="0" parTransId="{57509799-70D5-457F-9849-2C611CFCBBBA}" sibTransId="{99C7312D-3C0D-4C35-AD6D-419C2B7DC072}"/>
    <dgm:cxn modelId="{9FAFA4DF-FC8C-4C1D-B4BC-9263073C7A4C}" srcId="{9F284B03-98D3-49D2-8430-150EC7D4B7F8}" destId="{B4E409F3-0849-421B-B2AD-93FBB3BD6614}" srcOrd="2" destOrd="0" parTransId="{AAD423DC-8B9D-4528-9C18-F158809A7024}" sibTransId="{17840DFE-61BB-430E-9C61-DE943B119D7F}"/>
    <dgm:cxn modelId="{9ACF3AF8-C29A-4AC6-8BF7-6830E70CCFF8}" type="presOf" srcId="{9F284B03-98D3-49D2-8430-150EC7D4B7F8}" destId="{D448B8B2-FA9F-4C78-A9C1-DC798391EB57}" srcOrd="0" destOrd="0" presId="urn:microsoft.com/office/officeart/2005/8/layout/vList2"/>
    <dgm:cxn modelId="{6580695E-2753-4D13-BEAD-4488410A3E23}" type="presParOf" srcId="{D448B8B2-FA9F-4C78-A9C1-DC798391EB57}" destId="{87F33C1B-DEB2-42E2-8C1D-C736FA93DD33}" srcOrd="0" destOrd="0" presId="urn:microsoft.com/office/officeart/2005/8/layout/vList2"/>
    <dgm:cxn modelId="{5F8F0FB9-FE07-455E-A685-13862B85FEE1}" type="presParOf" srcId="{D448B8B2-FA9F-4C78-A9C1-DC798391EB57}" destId="{EB0B0A85-9744-4A72-A11C-ABA9A94BAA84}" srcOrd="1" destOrd="0" presId="urn:microsoft.com/office/officeart/2005/8/layout/vList2"/>
    <dgm:cxn modelId="{40CAB419-8A75-45B5-A556-1A81FDAE814E}" type="presParOf" srcId="{D448B8B2-FA9F-4C78-A9C1-DC798391EB57}" destId="{2224EC29-C838-4426-8D36-34418CDD4534}" srcOrd="2" destOrd="0" presId="urn:microsoft.com/office/officeart/2005/8/layout/vList2"/>
    <dgm:cxn modelId="{2D39A50B-1507-41B0-A6CF-0C87F38DEF5B}" type="presParOf" srcId="{D448B8B2-FA9F-4C78-A9C1-DC798391EB57}" destId="{138B765D-949F-4DDC-BC0A-493C64EC89A1}" srcOrd="3" destOrd="0" presId="urn:microsoft.com/office/officeart/2005/8/layout/vList2"/>
    <dgm:cxn modelId="{CB969583-72BA-4526-BD00-099C44EF1072}" type="presParOf" srcId="{D448B8B2-FA9F-4C78-A9C1-DC798391EB57}" destId="{C4854E21-9E7A-4513-A7BE-5C6E0FDCF09F}" srcOrd="4" destOrd="0" presId="urn:microsoft.com/office/officeart/2005/8/layout/vList2"/>
    <dgm:cxn modelId="{DE93BEAD-E286-4A28-AB3F-A464B03CC823}" type="presParOf" srcId="{D448B8B2-FA9F-4C78-A9C1-DC798391EB57}" destId="{A625D74D-5369-4E8B-A616-50DBC9CB9E7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313352-7F37-49F1-AF78-C2887D70FA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A8A362-BAE7-413F-97BC-75E6D0D489E5}">
      <dgm:prSet custT="1"/>
      <dgm:spPr/>
      <dgm:t>
        <a:bodyPr/>
        <a:lstStyle/>
        <a:p>
          <a:r>
            <a:rPr lang="en-US" sz="2800" b="1" i="1">
              <a:solidFill>
                <a:schemeClr val="bg1"/>
              </a:solidFill>
              <a:latin typeface="Calibri"/>
              <a:ea typeface="Calibri"/>
              <a:cs typeface="Calibri"/>
            </a:rPr>
            <a:t>Supporting Impacted Student</a:t>
          </a:r>
          <a:endParaRPr lang="en-US" sz="3200" b="1" i="1">
            <a:solidFill>
              <a:schemeClr val="bg1"/>
            </a:solidFill>
          </a:endParaRPr>
        </a:p>
      </dgm:t>
    </dgm:pt>
    <dgm:pt modelId="{ECB8672F-B6AD-477F-8D09-7F1685EFD70D}" type="parTrans" cxnId="{89A3B10D-AC8E-4F49-8E1D-D3051FAB23F3}">
      <dgm:prSet/>
      <dgm:spPr/>
      <dgm:t>
        <a:bodyPr/>
        <a:lstStyle/>
        <a:p>
          <a:endParaRPr lang="en-US"/>
        </a:p>
      </dgm:t>
    </dgm:pt>
    <dgm:pt modelId="{F8B4CB0F-DF7D-4632-A74C-4711EA0F820F}" type="sibTrans" cxnId="{89A3B10D-AC8E-4F49-8E1D-D3051FAB23F3}">
      <dgm:prSet/>
      <dgm:spPr/>
      <dgm:t>
        <a:bodyPr/>
        <a:lstStyle/>
        <a:p>
          <a:endParaRPr lang="en-US"/>
        </a:p>
      </dgm:t>
    </dgm:pt>
    <dgm:pt modelId="{0495B63D-BEED-4EFE-973D-50AF0FA353A6}">
      <dgm:prSet custT="1"/>
      <dgm:spPr/>
      <dgm:t>
        <a:bodyPr/>
        <a:lstStyle/>
        <a:p>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 directly and indirectly impacted</a:t>
          </a:r>
        </a:p>
      </dgm:t>
    </dgm:pt>
    <dgm:pt modelId="{89430307-D7E7-4878-8123-BD066E89488A}" type="parTrans" cxnId="{84E0D2C0-5340-4145-96F3-9ADD97847CED}">
      <dgm:prSet/>
      <dgm:spPr/>
      <dgm:t>
        <a:bodyPr/>
        <a:lstStyle/>
        <a:p>
          <a:endParaRPr lang="en-US"/>
        </a:p>
      </dgm:t>
    </dgm:pt>
    <dgm:pt modelId="{896493FF-2B72-4CDB-B0BC-3A8E9E48E0AF}" type="sibTrans" cxnId="{84E0D2C0-5340-4145-96F3-9ADD97847CED}">
      <dgm:prSet/>
      <dgm:spPr/>
      <dgm:t>
        <a:bodyPr/>
        <a:lstStyle/>
        <a:p>
          <a:endParaRPr lang="en-US"/>
        </a:p>
      </dgm:t>
    </dgm:pt>
    <dgm:pt modelId="{D1F5DF30-F845-47F1-99E1-78365E11A946}">
      <dgm:prSet custT="1"/>
      <dgm:spPr/>
      <dgm:t>
        <a:bodyPr/>
        <a:lstStyle/>
        <a:p>
          <a:r>
            <a:rPr lang="en-US" sz="2800" b="1" i="1">
              <a:solidFill>
                <a:schemeClr val="bg1"/>
              </a:solidFill>
              <a:latin typeface="Calibri" panose="020F0502020204030204" pitchFamily="34" charset="0"/>
              <a:ea typeface="Calibri" panose="020F0502020204030204" pitchFamily="34" charset="0"/>
              <a:cs typeface="Calibri" panose="020F0502020204030204" pitchFamily="34" charset="0"/>
            </a:rPr>
            <a:t>Community-wide Considerations</a:t>
          </a:r>
          <a:endParaRPr lang="en-US" sz="2800" b="0" i="1">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0C07B93-5739-4E47-BC39-BFB95F340B4B}" type="sibTrans" cxnId="{332661F6-E72A-47EB-AAC3-624C362DD75F}">
      <dgm:prSet/>
      <dgm:spPr/>
      <dgm:t>
        <a:bodyPr/>
        <a:lstStyle/>
        <a:p>
          <a:endParaRPr lang="en-US"/>
        </a:p>
      </dgm:t>
    </dgm:pt>
    <dgm:pt modelId="{AEF4EA5E-CD93-4250-8C83-90F5EB0B4146}" type="parTrans" cxnId="{332661F6-E72A-47EB-AAC3-624C362DD75F}">
      <dgm:prSet/>
      <dgm:spPr/>
      <dgm:t>
        <a:bodyPr/>
        <a:lstStyle/>
        <a:p>
          <a:endParaRPr lang="en-US"/>
        </a:p>
      </dgm:t>
    </dgm:pt>
    <dgm:pt modelId="{EEA44D19-0814-4ECC-9A99-787ED9800FB4}">
      <dgm:prSet custT="1"/>
      <dgm:spPr/>
      <dgm:t>
        <a:bodyPr/>
        <a:lstStyle/>
        <a:p>
          <a:r>
            <a:rPr lang="en-US" sz="2000" b="1">
              <a:solidFill>
                <a:srgbClr val="FF0000"/>
              </a:solidFill>
              <a:latin typeface="Calibri"/>
              <a:ea typeface="Calibri"/>
              <a:cs typeface="Calibri"/>
            </a:rPr>
            <a:t>Determine alternative caregiver:</a:t>
          </a:r>
          <a:r>
            <a:rPr lang="en-US" sz="2000" b="0">
              <a:solidFill>
                <a:schemeClr val="tx1"/>
              </a:solidFill>
              <a:latin typeface="Calibri"/>
              <a:ea typeface="Calibri"/>
              <a:cs typeface="Calibri"/>
            </a:rPr>
            <a:t> </a:t>
          </a:r>
        </a:p>
      </dgm:t>
    </dgm:pt>
    <dgm:pt modelId="{0A29E14D-2BFC-4E4B-BA28-E1E043286C79}" type="parTrans" cxnId="{2DA0E570-927D-4D2C-B1AA-9AFCF247E485}">
      <dgm:prSet/>
      <dgm:spPr/>
      <dgm:t>
        <a:bodyPr/>
        <a:lstStyle/>
        <a:p>
          <a:endParaRPr lang="en-US"/>
        </a:p>
      </dgm:t>
    </dgm:pt>
    <dgm:pt modelId="{9B13C696-BA62-49B9-80C2-F6260626F4C4}" type="sibTrans" cxnId="{2DA0E570-927D-4D2C-B1AA-9AFCF247E485}">
      <dgm:prSet/>
      <dgm:spPr/>
      <dgm:t>
        <a:bodyPr/>
        <a:lstStyle/>
        <a:p>
          <a:endParaRPr lang="en-US"/>
        </a:p>
      </dgm:t>
    </dgm:pt>
    <dgm:pt modelId="{623A0BF3-7621-4013-9D30-3CF7A90F9D4C}">
      <dgm:prSet custT="1"/>
      <dgm:spPr/>
      <dgm:t>
        <a:bodyPr/>
        <a:lstStyle/>
        <a:p>
          <a:r>
            <a:rPr lang="en-US" sz="2000" b="0">
              <a:solidFill>
                <a:schemeClr val="tx1"/>
              </a:solidFill>
              <a:latin typeface="Calibri"/>
              <a:ea typeface="Calibri"/>
              <a:cs typeface="Calibri"/>
            </a:rPr>
            <a:t>Check student’s emergency contact information + authorized pick-up contacts</a:t>
          </a:r>
        </a:p>
      </dgm:t>
    </dgm:pt>
    <dgm:pt modelId="{B1C5C23E-A5C0-4252-9130-AAC38989E99E}" type="parTrans" cxnId="{0E61C557-6B4E-48D7-8932-0361C5C298C6}">
      <dgm:prSet/>
      <dgm:spPr/>
      <dgm:t>
        <a:bodyPr/>
        <a:lstStyle/>
        <a:p>
          <a:endParaRPr lang="en-US"/>
        </a:p>
      </dgm:t>
    </dgm:pt>
    <dgm:pt modelId="{676FB66C-E24F-42DE-8C61-DE0B2F9A20FF}" type="sibTrans" cxnId="{0E61C557-6B4E-48D7-8932-0361C5C298C6}">
      <dgm:prSet/>
      <dgm:spPr/>
      <dgm:t>
        <a:bodyPr/>
        <a:lstStyle/>
        <a:p>
          <a:endParaRPr lang="en-US"/>
        </a:p>
      </dgm:t>
    </dgm:pt>
    <dgm:pt modelId="{5447606D-C62D-4689-B36E-7395075DE279}">
      <dgm:prSet custT="1"/>
      <dgm:spPr/>
      <dgm:t>
        <a:bodyPr/>
        <a:lstStyle/>
        <a:p>
          <a:r>
            <a:rPr lang="en-US" sz="2000" b="0">
              <a:solidFill>
                <a:schemeClr val="tx1"/>
              </a:solidFill>
              <a:latin typeface="Calibri"/>
              <a:ea typeface="Calibri"/>
              <a:cs typeface="Calibri"/>
            </a:rPr>
            <a:t>Is there a custodial chain on file? Check for alternative caregiver documents (e.g., caregiver authorization affidavit, temporary agent, guardian) </a:t>
          </a:r>
          <a:r>
            <a:rPr lang="en-US" sz="2000" b="0">
              <a:solidFill>
                <a:schemeClr val="tx1"/>
              </a:solidFill>
              <a:latin typeface="Calibri"/>
              <a:ea typeface="Calibri"/>
              <a:cs typeface="Calibri"/>
              <a:sym typeface="Wingdings" panose="05000000000000000000" pitchFamily="2" charset="2"/>
            </a:rPr>
            <a:t> </a:t>
          </a:r>
          <a:r>
            <a:rPr lang="en-US" sz="2000" b="0">
              <a:solidFill>
                <a:schemeClr val="tx1"/>
              </a:solidFill>
              <a:latin typeface="Calibri"/>
              <a:ea typeface="Calibri"/>
              <a:cs typeface="Calibri"/>
            </a:rPr>
            <a:t>If no alternative caregiver plan in place: DCF</a:t>
          </a:r>
        </a:p>
      </dgm:t>
    </dgm:pt>
    <dgm:pt modelId="{EE6EA8EB-AA1B-46FF-B182-22DDE1C1E148}" type="parTrans" cxnId="{D69D2D51-E782-418B-9B67-10E846F1BBFC}">
      <dgm:prSet/>
      <dgm:spPr/>
      <dgm:t>
        <a:bodyPr/>
        <a:lstStyle/>
        <a:p>
          <a:endParaRPr lang="en-US"/>
        </a:p>
      </dgm:t>
    </dgm:pt>
    <dgm:pt modelId="{936BE3CE-8C8A-4509-A36B-83086650EABC}" type="sibTrans" cxnId="{D69D2D51-E782-418B-9B67-10E846F1BBFC}">
      <dgm:prSet/>
      <dgm:spPr/>
      <dgm:t>
        <a:bodyPr/>
        <a:lstStyle/>
        <a:p>
          <a:endParaRPr lang="en-US"/>
        </a:p>
      </dgm:t>
    </dgm:pt>
    <dgm:pt modelId="{C1E92B0A-F110-4B88-A500-1595702F862C}">
      <dgm:prSet custT="1"/>
      <dgm:spPr/>
      <dgm:t>
        <a:bodyPr/>
        <a:lstStyle/>
        <a:p>
          <a:r>
            <a:rPr lang="en-US" sz="2000" b="1">
              <a:solidFill>
                <a:srgbClr val="FF0000"/>
              </a:solidFill>
              <a:latin typeface="Calibri"/>
              <a:ea typeface="Calibri"/>
              <a:cs typeface="Calibri"/>
            </a:rPr>
            <a:t>Notify student, being mindful of mental health implications of this news</a:t>
          </a:r>
          <a:endParaRPr lang="en-US" sz="2000" b="0">
            <a:solidFill>
              <a:schemeClr val="tx1"/>
            </a:solidFill>
            <a:latin typeface="Calibri"/>
            <a:ea typeface="Calibri"/>
            <a:cs typeface="Calibri"/>
          </a:endParaRPr>
        </a:p>
      </dgm:t>
    </dgm:pt>
    <dgm:pt modelId="{4EB5A7CB-EB80-4D5C-BE5A-86ACD03CA80E}" type="parTrans" cxnId="{B1D29E2E-BCFA-4EDF-8691-D116DEAFD1EA}">
      <dgm:prSet/>
      <dgm:spPr/>
      <dgm:t>
        <a:bodyPr/>
        <a:lstStyle/>
        <a:p>
          <a:endParaRPr lang="en-US"/>
        </a:p>
      </dgm:t>
    </dgm:pt>
    <dgm:pt modelId="{DFFBE30D-9CAC-46F3-8CF4-4B1DC12F4A9F}" type="sibTrans" cxnId="{B1D29E2E-BCFA-4EDF-8691-D116DEAFD1EA}">
      <dgm:prSet/>
      <dgm:spPr/>
      <dgm:t>
        <a:bodyPr/>
        <a:lstStyle/>
        <a:p>
          <a:endParaRPr lang="en-US"/>
        </a:p>
      </dgm:t>
    </dgm:pt>
    <dgm:pt modelId="{B5D61433-701D-4F28-AEF9-D678D96748BB}">
      <dgm:prSet custT="1"/>
      <dgm:spPr/>
      <dgm:t>
        <a:bodyPr/>
        <a:lstStyle/>
        <a:p>
          <a:r>
            <a:rPr lang="en-US" sz="1800" b="1">
              <a:solidFill>
                <a:srgbClr val="FF0000"/>
              </a:solidFill>
              <a:latin typeface="Calibri" panose="020F0502020204030204" pitchFamily="34" charset="0"/>
              <a:ea typeface="Calibri" panose="020F0502020204030204" pitchFamily="34" charset="0"/>
              <a:cs typeface="Calibri" panose="020F0502020204030204" pitchFamily="34" charset="0"/>
            </a:rPr>
            <a:t>If not already done:</a:t>
          </a:r>
        </a:p>
      </dgm:t>
    </dgm:pt>
    <dgm:pt modelId="{0CE77F73-9478-489C-A92F-4DE20C798D4C}" type="parTrans" cxnId="{62EF67E5-6B4B-48CD-99C5-131AE3565C18}">
      <dgm:prSet/>
      <dgm:spPr/>
      <dgm:t>
        <a:bodyPr/>
        <a:lstStyle/>
        <a:p>
          <a:endParaRPr lang="en-US"/>
        </a:p>
      </dgm:t>
    </dgm:pt>
    <dgm:pt modelId="{CA8035F9-14C8-4FD4-ADC4-01E7695667E7}" type="sibTrans" cxnId="{62EF67E5-6B4B-48CD-99C5-131AE3565C18}">
      <dgm:prSet/>
      <dgm:spPr/>
      <dgm:t>
        <a:bodyPr/>
        <a:lstStyle/>
        <a:p>
          <a:endParaRPr lang="en-US"/>
        </a:p>
      </dgm:t>
    </dgm:pt>
    <dgm:pt modelId="{A97C5865-DE38-44E2-992E-35F802E433CF}">
      <dgm:prSet custT="1"/>
      <dgm:spPr/>
      <dgm:t>
        <a:bodyPr/>
        <a:lstStyle/>
        <a:p>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Update emergency contact information, alternative caretaker contacts, and authorized pick-up contacts for all students</a:t>
          </a:r>
        </a:p>
      </dgm:t>
    </dgm:pt>
    <dgm:pt modelId="{FA14868A-165C-4164-A4AD-385F545043CB}" type="parTrans" cxnId="{D7C30175-AF23-4822-9B4E-183A9C747F4A}">
      <dgm:prSet/>
      <dgm:spPr/>
      <dgm:t>
        <a:bodyPr/>
        <a:lstStyle/>
        <a:p>
          <a:endParaRPr lang="en-US"/>
        </a:p>
      </dgm:t>
    </dgm:pt>
    <dgm:pt modelId="{5A16EFF8-7FAA-4A74-AF6F-AAE5F04AF2B3}" type="sibTrans" cxnId="{D7C30175-AF23-4822-9B4E-183A9C747F4A}">
      <dgm:prSet/>
      <dgm:spPr/>
      <dgm:t>
        <a:bodyPr/>
        <a:lstStyle/>
        <a:p>
          <a:endParaRPr lang="en-US"/>
        </a:p>
      </dgm:t>
    </dgm:pt>
    <dgm:pt modelId="{E69B46D1-BC47-4493-BBFF-B17087BB4E54}">
      <dgm:prSet custT="1"/>
      <dgm:spPr/>
      <dgm:t>
        <a:bodyPr/>
        <a:lstStyle/>
        <a:p>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Share 'plan ahead' resources with families</a:t>
          </a:r>
        </a:p>
      </dgm:t>
    </dgm:pt>
    <dgm:pt modelId="{6683B7F8-9B35-40F2-9C5D-71734A25F78F}" type="parTrans" cxnId="{3C7572E9-772E-4E38-BAD3-B66E49D56D6B}">
      <dgm:prSet/>
      <dgm:spPr/>
      <dgm:t>
        <a:bodyPr/>
        <a:lstStyle/>
        <a:p>
          <a:endParaRPr lang="en-US"/>
        </a:p>
      </dgm:t>
    </dgm:pt>
    <dgm:pt modelId="{8B7AA3D9-4F91-440D-B05C-10D9E8D2A115}" type="sibTrans" cxnId="{3C7572E9-772E-4E38-BAD3-B66E49D56D6B}">
      <dgm:prSet/>
      <dgm:spPr/>
      <dgm:t>
        <a:bodyPr/>
        <a:lstStyle/>
        <a:p>
          <a:endParaRPr lang="en-US"/>
        </a:p>
      </dgm:t>
    </dgm:pt>
    <dgm:pt modelId="{BB320C20-586C-482F-95D8-24816C4CB217}">
      <dgm:prSet custT="1"/>
      <dgm:spPr/>
      <dgm:t>
        <a:bodyPr/>
        <a:lstStyle/>
        <a:p>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Establish clear protocols for school response if a student or their family is detained by ICE </a:t>
          </a:r>
        </a:p>
      </dgm:t>
    </dgm:pt>
    <dgm:pt modelId="{EFBC6D93-C9C5-4736-B3A3-401378F71BF2}" type="parTrans" cxnId="{7BE5E8AD-516E-4EC5-A7E3-2D2018EECE0A}">
      <dgm:prSet/>
      <dgm:spPr/>
      <dgm:t>
        <a:bodyPr/>
        <a:lstStyle/>
        <a:p>
          <a:endParaRPr lang="en-US"/>
        </a:p>
      </dgm:t>
    </dgm:pt>
    <dgm:pt modelId="{227ED087-3FFA-4457-A21C-6236D5CD9543}" type="sibTrans" cxnId="{7BE5E8AD-516E-4EC5-A7E3-2D2018EECE0A}">
      <dgm:prSet/>
      <dgm:spPr/>
      <dgm:t>
        <a:bodyPr/>
        <a:lstStyle/>
        <a:p>
          <a:endParaRPr lang="en-US"/>
        </a:p>
      </dgm:t>
    </dgm:pt>
    <dgm:pt modelId="{4D5B4E4E-3CED-45A0-8974-94AEB54A8292}">
      <dgm:prSet custT="1"/>
      <dgm:spPr/>
      <dgm:t>
        <a:bodyPr/>
        <a:lstStyle/>
        <a:p>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Be prepared for possible outreach by media contacts—consider student privacy concerns</a:t>
          </a:r>
        </a:p>
      </dgm:t>
    </dgm:pt>
    <dgm:pt modelId="{ADA963D6-3147-4010-B325-B8E899B35BBA}" type="parTrans" cxnId="{116A08EA-AE18-4AF9-8ED1-46522AEA3DFF}">
      <dgm:prSet/>
      <dgm:spPr/>
      <dgm:t>
        <a:bodyPr/>
        <a:lstStyle/>
        <a:p>
          <a:endParaRPr lang="en-US"/>
        </a:p>
      </dgm:t>
    </dgm:pt>
    <dgm:pt modelId="{6878BB0A-FD12-4693-B5F6-D97A89C63B4E}" type="sibTrans" cxnId="{116A08EA-AE18-4AF9-8ED1-46522AEA3DFF}">
      <dgm:prSet/>
      <dgm:spPr/>
      <dgm:t>
        <a:bodyPr/>
        <a:lstStyle/>
        <a:p>
          <a:endParaRPr lang="en-US"/>
        </a:p>
      </dgm:t>
    </dgm:pt>
    <dgm:pt modelId="{A418DB0A-2C02-4F99-8229-ACC1D5A02306}">
      <dgm:prSet custT="1"/>
      <dgm:spPr/>
      <dgm:t>
        <a:bodyPr/>
        <a:lstStyle/>
        <a:p>
          <a:endParaRPr lang="en-US" sz="1800" b="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D93A09D-4378-463E-8465-7EF2558772B5}" type="parTrans" cxnId="{22B3241F-1960-44CB-A3FE-7ECC6624FF7B}">
      <dgm:prSet/>
      <dgm:spPr/>
      <dgm:t>
        <a:bodyPr/>
        <a:lstStyle/>
        <a:p>
          <a:endParaRPr lang="en-US"/>
        </a:p>
      </dgm:t>
    </dgm:pt>
    <dgm:pt modelId="{9D1B1D4E-67EA-44EA-862D-2F1A246B6ED9}" type="sibTrans" cxnId="{22B3241F-1960-44CB-A3FE-7ECC6624FF7B}">
      <dgm:prSet/>
      <dgm:spPr/>
      <dgm:t>
        <a:bodyPr/>
        <a:lstStyle/>
        <a:p>
          <a:endParaRPr lang="en-US"/>
        </a:p>
      </dgm:t>
    </dgm:pt>
    <dgm:pt modelId="{6597FEAB-27E6-4E14-A3D2-A8255106EC1E}" type="pres">
      <dgm:prSet presAssocID="{78313352-7F37-49F1-AF78-C2887D70FAFB}" presName="Name0" presStyleCnt="0">
        <dgm:presLayoutVars>
          <dgm:dir/>
          <dgm:animLvl val="lvl"/>
          <dgm:resizeHandles val="exact"/>
        </dgm:presLayoutVars>
      </dgm:prSet>
      <dgm:spPr/>
    </dgm:pt>
    <dgm:pt modelId="{6758443D-BE87-438A-86DA-39ED9B42777E}" type="pres">
      <dgm:prSet presAssocID="{59A8A362-BAE7-413F-97BC-75E6D0D489E5}" presName="composite" presStyleCnt="0"/>
      <dgm:spPr/>
    </dgm:pt>
    <dgm:pt modelId="{59019A88-07A4-43D8-88C4-9BF209DC27E5}" type="pres">
      <dgm:prSet presAssocID="{59A8A362-BAE7-413F-97BC-75E6D0D489E5}" presName="parTx" presStyleLbl="alignNode1" presStyleIdx="0" presStyleCnt="2" custScaleY="86719" custLinFactNeighborX="-1" custLinFactNeighborY="-65630">
        <dgm:presLayoutVars>
          <dgm:chMax val="0"/>
          <dgm:chPref val="0"/>
          <dgm:bulletEnabled val="1"/>
        </dgm:presLayoutVars>
      </dgm:prSet>
      <dgm:spPr/>
    </dgm:pt>
    <dgm:pt modelId="{855F6275-9653-4E64-953F-F03D94C52F30}" type="pres">
      <dgm:prSet presAssocID="{59A8A362-BAE7-413F-97BC-75E6D0D489E5}" presName="desTx" presStyleLbl="alignAccFollowNode1" presStyleIdx="0" presStyleCnt="2" custScaleY="100000">
        <dgm:presLayoutVars>
          <dgm:bulletEnabled val="1"/>
        </dgm:presLayoutVars>
      </dgm:prSet>
      <dgm:spPr/>
    </dgm:pt>
    <dgm:pt modelId="{670A1B88-5DAA-4199-97A8-973C2AC20B32}" type="pres">
      <dgm:prSet presAssocID="{F8B4CB0F-DF7D-4632-A74C-4711EA0F820F}" presName="space" presStyleCnt="0"/>
      <dgm:spPr/>
    </dgm:pt>
    <dgm:pt modelId="{CBEE5880-42A1-4A2A-B0B8-D94F07CEF0A1}" type="pres">
      <dgm:prSet presAssocID="{D1F5DF30-F845-47F1-99E1-78365E11A946}" presName="composite" presStyleCnt="0"/>
      <dgm:spPr/>
    </dgm:pt>
    <dgm:pt modelId="{9C6EF60A-314F-44F6-ABCA-278996C670F8}" type="pres">
      <dgm:prSet presAssocID="{D1F5DF30-F845-47F1-99E1-78365E11A946}" presName="parTx" presStyleLbl="alignNode1" presStyleIdx="1" presStyleCnt="2" custScaleY="88467" custLinFactNeighborX="1" custLinFactNeighborY="-48934">
        <dgm:presLayoutVars>
          <dgm:chMax val="0"/>
          <dgm:chPref val="0"/>
          <dgm:bulletEnabled val="1"/>
        </dgm:presLayoutVars>
      </dgm:prSet>
      <dgm:spPr/>
    </dgm:pt>
    <dgm:pt modelId="{CB19725E-6D59-4221-9296-0DEC0AD637EB}" type="pres">
      <dgm:prSet presAssocID="{D1F5DF30-F845-47F1-99E1-78365E11A946}" presName="desTx" presStyleLbl="alignAccFollowNode1" presStyleIdx="1" presStyleCnt="2">
        <dgm:presLayoutVars>
          <dgm:bulletEnabled val="1"/>
        </dgm:presLayoutVars>
      </dgm:prSet>
      <dgm:spPr/>
    </dgm:pt>
  </dgm:ptLst>
  <dgm:cxnLst>
    <dgm:cxn modelId="{5CCAC107-AAA7-4CA4-8044-F5F08CC105E9}" type="presOf" srcId="{59A8A362-BAE7-413F-97BC-75E6D0D489E5}" destId="{59019A88-07A4-43D8-88C4-9BF209DC27E5}" srcOrd="0" destOrd="0" presId="urn:microsoft.com/office/officeart/2005/8/layout/hList1"/>
    <dgm:cxn modelId="{89A3B10D-AC8E-4F49-8E1D-D3051FAB23F3}" srcId="{78313352-7F37-49F1-AF78-C2887D70FAFB}" destId="{59A8A362-BAE7-413F-97BC-75E6D0D489E5}" srcOrd="0" destOrd="0" parTransId="{ECB8672F-B6AD-477F-8D09-7F1685EFD70D}" sibTransId="{F8B4CB0F-DF7D-4632-A74C-4711EA0F820F}"/>
    <dgm:cxn modelId="{22B3241F-1960-44CB-A3FE-7ECC6624FF7B}" srcId="{D1F5DF30-F845-47F1-99E1-78365E11A946}" destId="{A418DB0A-2C02-4F99-8229-ACC1D5A02306}" srcOrd="2" destOrd="0" parTransId="{4D93A09D-4378-463E-8465-7EF2558772B5}" sibTransId="{9D1B1D4E-67EA-44EA-862D-2F1A246B6ED9}"/>
    <dgm:cxn modelId="{A987E52B-95B2-4CF5-8D6B-A54D043FAD14}" type="presOf" srcId="{D1F5DF30-F845-47F1-99E1-78365E11A946}" destId="{9C6EF60A-314F-44F6-ABCA-278996C670F8}" srcOrd="0" destOrd="0" presId="urn:microsoft.com/office/officeart/2005/8/layout/hList1"/>
    <dgm:cxn modelId="{482F852D-8877-4885-888E-0307BB6D702C}" type="presOf" srcId="{BB320C20-586C-482F-95D8-24816C4CB217}" destId="{CB19725E-6D59-4221-9296-0DEC0AD637EB}" srcOrd="0" destOrd="6" presId="urn:microsoft.com/office/officeart/2005/8/layout/hList1"/>
    <dgm:cxn modelId="{B1D29E2E-BCFA-4EDF-8691-D116DEAFD1EA}" srcId="{59A8A362-BAE7-413F-97BC-75E6D0D489E5}" destId="{C1E92B0A-F110-4B88-A500-1595702F862C}" srcOrd="1" destOrd="0" parTransId="{4EB5A7CB-EB80-4D5C-BE5A-86ACD03CA80E}" sibTransId="{DFFBE30D-9CAC-46F3-8CF4-4B1DC12F4A9F}"/>
    <dgm:cxn modelId="{84448243-BAAE-405A-B174-A409A0C09353}" type="presOf" srcId="{C1E92B0A-F110-4B88-A500-1595702F862C}" destId="{855F6275-9653-4E64-953F-F03D94C52F30}" srcOrd="0" destOrd="3" presId="urn:microsoft.com/office/officeart/2005/8/layout/hList1"/>
    <dgm:cxn modelId="{E6D24C6B-4CFF-42AA-8D43-B9C8127A0529}" type="presOf" srcId="{E69B46D1-BC47-4493-BBFF-B17087BB4E54}" destId="{CB19725E-6D59-4221-9296-0DEC0AD637EB}" srcOrd="0" destOrd="5" presId="urn:microsoft.com/office/officeart/2005/8/layout/hList1"/>
    <dgm:cxn modelId="{2DA0E570-927D-4D2C-B1AA-9AFCF247E485}" srcId="{59A8A362-BAE7-413F-97BC-75E6D0D489E5}" destId="{EEA44D19-0814-4ECC-9A99-787ED9800FB4}" srcOrd="0" destOrd="0" parTransId="{0A29E14D-2BFC-4E4B-BA28-E1E043286C79}" sibTransId="{9B13C696-BA62-49B9-80C2-F6260626F4C4}"/>
    <dgm:cxn modelId="{D69D2D51-E782-418B-9B67-10E846F1BBFC}" srcId="{EEA44D19-0814-4ECC-9A99-787ED9800FB4}" destId="{5447606D-C62D-4689-B36E-7395075DE279}" srcOrd="1" destOrd="0" parTransId="{EE6EA8EB-AA1B-46FF-B182-22DDE1C1E148}" sibTransId="{936BE3CE-8C8A-4509-A36B-83086650EABC}"/>
    <dgm:cxn modelId="{D7C30175-AF23-4822-9B4E-183A9C747F4A}" srcId="{B5D61433-701D-4F28-AEF9-D678D96748BB}" destId="{A97C5865-DE38-44E2-992E-35F802E433CF}" srcOrd="0" destOrd="0" parTransId="{FA14868A-165C-4164-A4AD-385F545043CB}" sibTransId="{5A16EFF8-7FAA-4A74-AF6F-AAE5F04AF2B3}"/>
    <dgm:cxn modelId="{0E61C557-6B4E-48D7-8932-0361C5C298C6}" srcId="{EEA44D19-0814-4ECC-9A99-787ED9800FB4}" destId="{623A0BF3-7621-4013-9D30-3CF7A90F9D4C}" srcOrd="0" destOrd="0" parTransId="{B1C5C23E-A5C0-4252-9130-AAC38989E99E}" sibTransId="{676FB66C-E24F-42DE-8C61-DE0B2F9A20FF}"/>
    <dgm:cxn modelId="{08D6C05A-B9C7-483F-A990-D14B34B3A63B}" type="presOf" srcId="{4D5B4E4E-3CED-45A0-8974-94AEB54A8292}" destId="{CB19725E-6D59-4221-9296-0DEC0AD637EB}" srcOrd="0" destOrd="1" presId="urn:microsoft.com/office/officeart/2005/8/layout/hList1"/>
    <dgm:cxn modelId="{D7384191-7D43-476A-8539-F437E524C1F3}" type="presOf" srcId="{EEA44D19-0814-4ECC-9A99-787ED9800FB4}" destId="{855F6275-9653-4E64-953F-F03D94C52F30}" srcOrd="0" destOrd="0" presId="urn:microsoft.com/office/officeart/2005/8/layout/hList1"/>
    <dgm:cxn modelId="{7BE5E8AD-516E-4EC5-A7E3-2D2018EECE0A}" srcId="{B5D61433-701D-4F28-AEF9-D678D96748BB}" destId="{BB320C20-586C-482F-95D8-24816C4CB217}" srcOrd="2" destOrd="0" parTransId="{EFBC6D93-C9C5-4736-B3A3-401378F71BF2}" sibTransId="{227ED087-3FFA-4457-A21C-6236D5CD9543}"/>
    <dgm:cxn modelId="{7C88E3B2-BF32-4B4C-8227-B147B8E1ED4F}" type="presOf" srcId="{78313352-7F37-49F1-AF78-C2887D70FAFB}" destId="{6597FEAB-27E6-4E14-A3D2-A8255106EC1E}" srcOrd="0" destOrd="0" presId="urn:microsoft.com/office/officeart/2005/8/layout/hList1"/>
    <dgm:cxn modelId="{54F2A4B3-1FD2-4949-AC3B-7E9BB5302B82}" type="presOf" srcId="{5447606D-C62D-4689-B36E-7395075DE279}" destId="{855F6275-9653-4E64-953F-F03D94C52F30}" srcOrd="0" destOrd="2" presId="urn:microsoft.com/office/officeart/2005/8/layout/hList1"/>
    <dgm:cxn modelId="{84E0D2C0-5340-4145-96F3-9ADD97847CED}" srcId="{D1F5DF30-F845-47F1-99E1-78365E11A946}" destId="{0495B63D-BEED-4EFE-973D-50AF0FA353A6}" srcOrd="0" destOrd="0" parTransId="{89430307-D7E7-4878-8123-BD066E89488A}" sibTransId="{896493FF-2B72-4CDB-B0BC-3A8E9E48E0AF}"/>
    <dgm:cxn modelId="{920742D1-7C9F-4509-85EC-E40211DBF338}" type="presOf" srcId="{0495B63D-BEED-4EFE-973D-50AF0FA353A6}" destId="{CB19725E-6D59-4221-9296-0DEC0AD637EB}" srcOrd="0" destOrd="0" presId="urn:microsoft.com/office/officeart/2005/8/layout/hList1"/>
    <dgm:cxn modelId="{2EEA29D3-8BE8-4FD1-ABD9-65A0F57822F5}" type="presOf" srcId="{A418DB0A-2C02-4F99-8229-ACC1D5A02306}" destId="{CB19725E-6D59-4221-9296-0DEC0AD637EB}" srcOrd="0" destOrd="2" presId="urn:microsoft.com/office/officeart/2005/8/layout/hList1"/>
    <dgm:cxn modelId="{F8231EE0-312C-468B-BFB3-6B33976D1375}" type="presOf" srcId="{B5D61433-701D-4F28-AEF9-D678D96748BB}" destId="{CB19725E-6D59-4221-9296-0DEC0AD637EB}" srcOrd="0" destOrd="3" presId="urn:microsoft.com/office/officeart/2005/8/layout/hList1"/>
    <dgm:cxn modelId="{A06B4EE0-609B-4A4B-BC0C-7DC9DD2A6456}" type="presOf" srcId="{A97C5865-DE38-44E2-992E-35F802E433CF}" destId="{CB19725E-6D59-4221-9296-0DEC0AD637EB}" srcOrd="0" destOrd="4" presId="urn:microsoft.com/office/officeart/2005/8/layout/hList1"/>
    <dgm:cxn modelId="{62EF67E5-6B4B-48CD-99C5-131AE3565C18}" srcId="{D1F5DF30-F845-47F1-99E1-78365E11A946}" destId="{B5D61433-701D-4F28-AEF9-D678D96748BB}" srcOrd="3" destOrd="0" parTransId="{0CE77F73-9478-489C-A92F-4DE20C798D4C}" sibTransId="{CA8035F9-14C8-4FD4-ADC4-01E7695667E7}"/>
    <dgm:cxn modelId="{3C7572E9-772E-4E38-BAD3-B66E49D56D6B}" srcId="{B5D61433-701D-4F28-AEF9-D678D96748BB}" destId="{E69B46D1-BC47-4493-BBFF-B17087BB4E54}" srcOrd="1" destOrd="0" parTransId="{6683B7F8-9B35-40F2-9C5D-71734A25F78F}" sibTransId="{8B7AA3D9-4F91-440D-B05C-10D9E8D2A115}"/>
    <dgm:cxn modelId="{116A08EA-AE18-4AF9-8ED1-46522AEA3DFF}" srcId="{D1F5DF30-F845-47F1-99E1-78365E11A946}" destId="{4D5B4E4E-3CED-45A0-8974-94AEB54A8292}" srcOrd="1" destOrd="0" parTransId="{ADA963D6-3147-4010-B325-B8E899B35BBA}" sibTransId="{6878BB0A-FD12-4693-B5F6-D97A89C63B4E}"/>
    <dgm:cxn modelId="{332661F6-E72A-47EB-AAC3-624C362DD75F}" srcId="{78313352-7F37-49F1-AF78-C2887D70FAFB}" destId="{D1F5DF30-F845-47F1-99E1-78365E11A946}" srcOrd="1" destOrd="0" parTransId="{AEF4EA5E-CD93-4250-8C83-90F5EB0B4146}" sibTransId="{B0C07B93-5739-4E47-BC39-BFB95F340B4B}"/>
    <dgm:cxn modelId="{681CB1F6-072A-4946-AC91-1C83E71731D9}" type="presOf" srcId="{623A0BF3-7621-4013-9D30-3CF7A90F9D4C}" destId="{855F6275-9653-4E64-953F-F03D94C52F30}" srcOrd="0" destOrd="1" presId="urn:microsoft.com/office/officeart/2005/8/layout/hList1"/>
    <dgm:cxn modelId="{DF20A446-CAB6-4579-805E-63F8729B6088}" type="presParOf" srcId="{6597FEAB-27E6-4E14-A3D2-A8255106EC1E}" destId="{6758443D-BE87-438A-86DA-39ED9B42777E}" srcOrd="0" destOrd="0" presId="urn:microsoft.com/office/officeart/2005/8/layout/hList1"/>
    <dgm:cxn modelId="{B744706D-8FAC-4B1E-843E-28F73E3F29A5}" type="presParOf" srcId="{6758443D-BE87-438A-86DA-39ED9B42777E}" destId="{59019A88-07A4-43D8-88C4-9BF209DC27E5}" srcOrd="0" destOrd="0" presId="urn:microsoft.com/office/officeart/2005/8/layout/hList1"/>
    <dgm:cxn modelId="{674CB1BA-47B8-450E-B7CA-F627AFBCD2EB}" type="presParOf" srcId="{6758443D-BE87-438A-86DA-39ED9B42777E}" destId="{855F6275-9653-4E64-953F-F03D94C52F30}" srcOrd="1" destOrd="0" presId="urn:microsoft.com/office/officeart/2005/8/layout/hList1"/>
    <dgm:cxn modelId="{A4CFFE30-6187-47DF-A34C-82BB5F3A3436}" type="presParOf" srcId="{6597FEAB-27E6-4E14-A3D2-A8255106EC1E}" destId="{670A1B88-5DAA-4199-97A8-973C2AC20B32}" srcOrd="1" destOrd="0" presId="urn:microsoft.com/office/officeart/2005/8/layout/hList1"/>
    <dgm:cxn modelId="{AEA12282-10BB-47C7-A054-2AB419DFF41D}" type="presParOf" srcId="{6597FEAB-27E6-4E14-A3D2-A8255106EC1E}" destId="{CBEE5880-42A1-4A2A-B0B8-D94F07CEF0A1}" srcOrd="2" destOrd="0" presId="urn:microsoft.com/office/officeart/2005/8/layout/hList1"/>
    <dgm:cxn modelId="{12802186-D080-40FB-8104-8E86374B59CD}" type="presParOf" srcId="{CBEE5880-42A1-4A2A-B0B8-D94F07CEF0A1}" destId="{9C6EF60A-314F-44F6-ABCA-278996C670F8}" srcOrd="0" destOrd="0" presId="urn:microsoft.com/office/officeart/2005/8/layout/hList1"/>
    <dgm:cxn modelId="{3E6814D1-1007-4DCF-990E-3E57EDA065C4}" type="presParOf" srcId="{CBEE5880-42A1-4A2A-B0B8-D94F07CEF0A1}" destId="{CB19725E-6D59-4221-9296-0DEC0AD637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313352-7F37-49F1-AF78-C2887D70FA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A8A362-BAE7-413F-97BC-75E6D0D489E5}">
      <dgm:prSet custT="1"/>
      <dgm:spPr/>
      <dgm:t>
        <a:bodyPr/>
        <a:lstStyle/>
        <a:p>
          <a:r>
            <a:rPr lang="en-US" sz="2000" b="1" i="1">
              <a:solidFill>
                <a:schemeClr val="bg1"/>
              </a:solidFill>
              <a:latin typeface="Calibri"/>
              <a:ea typeface="Calibri"/>
              <a:cs typeface="Calibri"/>
            </a:rPr>
            <a:t>Supporting Impacted Student</a:t>
          </a:r>
          <a:endParaRPr lang="en-US" sz="2400" b="1" i="1">
            <a:solidFill>
              <a:schemeClr val="bg1"/>
            </a:solidFill>
          </a:endParaRPr>
        </a:p>
      </dgm:t>
    </dgm:pt>
    <dgm:pt modelId="{ECB8672F-B6AD-477F-8D09-7F1685EFD70D}" type="parTrans" cxnId="{89A3B10D-AC8E-4F49-8E1D-D3051FAB23F3}">
      <dgm:prSet/>
      <dgm:spPr/>
      <dgm:t>
        <a:bodyPr/>
        <a:lstStyle/>
        <a:p>
          <a:endParaRPr lang="en-US"/>
        </a:p>
      </dgm:t>
    </dgm:pt>
    <dgm:pt modelId="{F8B4CB0F-DF7D-4632-A74C-4711EA0F820F}" type="sibTrans" cxnId="{89A3B10D-AC8E-4F49-8E1D-D3051FAB23F3}">
      <dgm:prSet/>
      <dgm:spPr/>
      <dgm:t>
        <a:bodyPr/>
        <a:lstStyle/>
        <a:p>
          <a:endParaRPr lang="en-US"/>
        </a:p>
      </dgm:t>
    </dgm:pt>
    <dgm:pt modelId="{0495B63D-BEED-4EFE-973D-50AF0FA353A6}">
      <dgm:prSet custT="1"/>
      <dgm:spPr/>
      <dgm:t>
        <a:bodyPr/>
        <a:lstStyle/>
        <a:p>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 indirectly impacted</a:t>
          </a:r>
        </a:p>
      </dgm:t>
    </dgm:pt>
    <dgm:pt modelId="{89430307-D7E7-4878-8123-BD066E89488A}" type="parTrans" cxnId="{84E0D2C0-5340-4145-96F3-9ADD97847CED}">
      <dgm:prSet/>
      <dgm:spPr/>
      <dgm:t>
        <a:bodyPr/>
        <a:lstStyle/>
        <a:p>
          <a:endParaRPr lang="en-US"/>
        </a:p>
      </dgm:t>
    </dgm:pt>
    <dgm:pt modelId="{896493FF-2B72-4CDB-B0BC-3A8E9E48E0AF}" type="sibTrans" cxnId="{84E0D2C0-5340-4145-96F3-9ADD97847CED}">
      <dgm:prSet/>
      <dgm:spPr/>
      <dgm:t>
        <a:bodyPr/>
        <a:lstStyle/>
        <a:p>
          <a:endParaRPr lang="en-US"/>
        </a:p>
      </dgm:t>
    </dgm:pt>
    <dgm:pt modelId="{D1F5DF30-F845-47F1-99E1-78365E11A946}">
      <dgm:prSet custT="1"/>
      <dgm:spPr/>
      <dgm:t>
        <a:bodyPr/>
        <a:lstStyle/>
        <a:p>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Community-wide Considerations</a:t>
          </a:r>
          <a:endParaRPr lang="en-US" sz="2000" b="0" i="1">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0C07B93-5739-4E47-BC39-BFB95F340B4B}" type="sibTrans" cxnId="{332661F6-E72A-47EB-AAC3-624C362DD75F}">
      <dgm:prSet/>
      <dgm:spPr/>
      <dgm:t>
        <a:bodyPr/>
        <a:lstStyle/>
        <a:p>
          <a:endParaRPr lang="en-US"/>
        </a:p>
      </dgm:t>
    </dgm:pt>
    <dgm:pt modelId="{AEF4EA5E-CD93-4250-8C83-90F5EB0B4146}" type="parTrans" cxnId="{332661F6-E72A-47EB-AAC3-624C362DD75F}">
      <dgm:prSet/>
      <dgm:spPr/>
      <dgm:t>
        <a:bodyPr/>
        <a:lstStyle/>
        <a:p>
          <a:endParaRPr lang="en-US"/>
        </a:p>
      </dgm:t>
    </dgm:pt>
    <dgm:pt modelId="{EEA44D19-0814-4ECC-9A99-787ED9800FB4}">
      <dgm:prSet custT="1"/>
      <dgm:spPr/>
      <dgm:t>
        <a:bodyPr/>
        <a:lstStyle/>
        <a:p>
          <a:r>
            <a:rPr lang="en-US" sz="1800" b="1">
              <a:solidFill>
                <a:srgbClr val="FF0000"/>
              </a:solidFill>
              <a:latin typeface="Calibri"/>
              <a:ea typeface="Calibri"/>
              <a:cs typeface="Calibri"/>
            </a:rPr>
            <a:t>Check in with student:</a:t>
          </a:r>
          <a:r>
            <a:rPr lang="en-US" sz="1800" b="0">
              <a:solidFill>
                <a:schemeClr val="tx1"/>
              </a:solidFill>
              <a:latin typeface="Calibri"/>
              <a:ea typeface="Calibri"/>
              <a:cs typeface="Calibri"/>
            </a:rPr>
            <a:t> </a:t>
          </a:r>
        </a:p>
      </dgm:t>
    </dgm:pt>
    <dgm:pt modelId="{0A29E14D-2BFC-4E4B-BA28-E1E043286C79}" type="parTrans" cxnId="{2DA0E570-927D-4D2C-B1AA-9AFCF247E485}">
      <dgm:prSet/>
      <dgm:spPr/>
      <dgm:t>
        <a:bodyPr/>
        <a:lstStyle/>
        <a:p>
          <a:endParaRPr lang="en-US"/>
        </a:p>
      </dgm:t>
    </dgm:pt>
    <dgm:pt modelId="{9B13C696-BA62-49B9-80C2-F6260626F4C4}" type="sibTrans" cxnId="{2DA0E570-927D-4D2C-B1AA-9AFCF247E485}">
      <dgm:prSet/>
      <dgm:spPr/>
      <dgm:t>
        <a:bodyPr/>
        <a:lstStyle/>
        <a:p>
          <a:endParaRPr lang="en-US"/>
        </a:p>
      </dgm:t>
    </dgm:pt>
    <dgm:pt modelId="{623A0BF3-7621-4013-9D30-3CF7A90F9D4C}">
      <dgm:prSet custT="1"/>
      <dgm:spPr/>
      <dgm:t>
        <a:bodyPr/>
        <a:lstStyle/>
        <a:p>
          <a:r>
            <a:rPr lang="en-US" sz="1800" b="0">
              <a:solidFill>
                <a:schemeClr val="tx1"/>
              </a:solidFill>
              <a:latin typeface="Calibri"/>
              <a:ea typeface="Calibri"/>
              <a:cs typeface="Calibri"/>
            </a:rPr>
            <a:t>Offer school counseling support</a:t>
          </a:r>
        </a:p>
      </dgm:t>
    </dgm:pt>
    <dgm:pt modelId="{B1C5C23E-A5C0-4252-9130-AAC38989E99E}" type="parTrans" cxnId="{0E61C557-6B4E-48D7-8932-0361C5C298C6}">
      <dgm:prSet/>
      <dgm:spPr/>
      <dgm:t>
        <a:bodyPr/>
        <a:lstStyle/>
        <a:p>
          <a:endParaRPr lang="en-US"/>
        </a:p>
      </dgm:t>
    </dgm:pt>
    <dgm:pt modelId="{676FB66C-E24F-42DE-8C61-DE0B2F9A20FF}" type="sibTrans" cxnId="{0E61C557-6B4E-48D7-8932-0361C5C298C6}">
      <dgm:prSet/>
      <dgm:spPr/>
      <dgm:t>
        <a:bodyPr/>
        <a:lstStyle/>
        <a:p>
          <a:endParaRPr lang="en-US"/>
        </a:p>
      </dgm:t>
    </dgm:pt>
    <dgm:pt modelId="{4D5B4E4E-3CED-45A0-8974-94AEB54A8292}">
      <dgm:prSet custT="1"/>
      <dgm:spPr/>
      <dgm:t>
        <a:bodyPr/>
        <a:lstStyle/>
        <a:p>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Be prepared for possible outreach by media contacts—consider student privacy concerns</a:t>
          </a:r>
        </a:p>
      </dgm:t>
    </dgm:pt>
    <dgm:pt modelId="{ADA963D6-3147-4010-B325-B8E899B35BBA}" type="parTrans" cxnId="{116A08EA-AE18-4AF9-8ED1-46522AEA3DFF}">
      <dgm:prSet/>
      <dgm:spPr/>
      <dgm:t>
        <a:bodyPr/>
        <a:lstStyle/>
        <a:p>
          <a:endParaRPr lang="en-US"/>
        </a:p>
      </dgm:t>
    </dgm:pt>
    <dgm:pt modelId="{6878BB0A-FD12-4693-B5F6-D97A89C63B4E}" type="sibTrans" cxnId="{116A08EA-AE18-4AF9-8ED1-46522AEA3DFF}">
      <dgm:prSet/>
      <dgm:spPr/>
      <dgm:t>
        <a:bodyPr/>
        <a:lstStyle/>
        <a:p>
          <a:endParaRPr lang="en-US"/>
        </a:p>
      </dgm:t>
    </dgm:pt>
    <dgm:pt modelId="{320B2FA3-25DD-4826-A1D1-19E43FE36AF4}">
      <dgm:prSet custT="1"/>
      <dgm:spPr/>
      <dgm:t>
        <a:bodyPr/>
        <a:lstStyle/>
        <a:p>
          <a:r>
            <a:rPr lang="en-US" sz="1800" b="0">
              <a:solidFill>
                <a:schemeClr val="tx1"/>
              </a:solidFill>
              <a:latin typeface="Calibri"/>
              <a:ea typeface="Calibri"/>
              <a:cs typeface="Calibri"/>
            </a:rPr>
            <a:t>Is there a </a:t>
          </a:r>
          <a:r>
            <a:rPr lang="en-US" sz="1800" b="1">
              <a:solidFill>
                <a:srgbClr val="FF0000"/>
              </a:solidFill>
              <a:latin typeface="Calibri"/>
              <a:ea typeface="Calibri"/>
              <a:cs typeface="Calibri"/>
            </a:rPr>
            <a:t>custodial chain </a:t>
          </a:r>
          <a:r>
            <a:rPr lang="en-US" sz="1800" b="0">
              <a:solidFill>
                <a:schemeClr val="tx1"/>
              </a:solidFill>
              <a:latin typeface="Calibri"/>
              <a:ea typeface="Calibri"/>
              <a:cs typeface="Calibri"/>
            </a:rPr>
            <a:t>on file? Check for alternative caregiver documents (e.g., caregiver authorization affidavit, temporary agent, guardian) </a:t>
          </a:r>
          <a:r>
            <a:rPr lang="en-US" sz="1800" b="0">
              <a:solidFill>
                <a:schemeClr val="tx1"/>
              </a:solidFill>
              <a:latin typeface="Calibri"/>
              <a:ea typeface="Calibri"/>
              <a:cs typeface="Calibri"/>
              <a:sym typeface="Wingdings" panose="05000000000000000000" pitchFamily="2" charset="2"/>
            </a:rPr>
            <a:t> </a:t>
          </a:r>
          <a:r>
            <a:rPr lang="en-US" sz="1800" b="0">
              <a:solidFill>
                <a:schemeClr val="tx1"/>
              </a:solidFill>
              <a:latin typeface="Calibri"/>
              <a:ea typeface="Calibri"/>
              <a:cs typeface="Calibri"/>
            </a:rPr>
            <a:t>If no alternative caregiver plan in place: DCF</a:t>
          </a:r>
        </a:p>
      </dgm:t>
    </dgm:pt>
    <dgm:pt modelId="{8E0BFE7A-5A82-4F11-83EA-1E595537F3C2}" type="parTrans" cxnId="{675F3C63-2438-4F16-987C-6F74EE73C157}">
      <dgm:prSet/>
      <dgm:spPr/>
      <dgm:t>
        <a:bodyPr/>
        <a:lstStyle/>
        <a:p>
          <a:endParaRPr lang="en-US"/>
        </a:p>
      </dgm:t>
    </dgm:pt>
    <dgm:pt modelId="{4881FCEF-265B-47FD-8CBF-78B90DE51F02}" type="sibTrans" cxnId="{675F3C63-2438-4F16-987C-6F74EE73C157}">
      <dgm:prSet/>
      <dgm:spPr/>
      <dgm:t>
        <a:bodyPr/>
        <a:lstStyle/>
        <a:p>
          <a:endParaRPr lang="en-US"/>
        </a:p>
      </dgm:t>
    </dgm:pt>
    <dgm:pt modelId="{9AF53DE5-5E43-4921-A18E-CCF86247F8FA}">
      <dgm:prSet custT="1"/>
      <dgm:spPr/>
      <dgm:t>
        <a:bodyPr/>
        <a:lstStyle/>
        <a:p>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Alert school and district leadership</a:t>
          </a:r>
          <a:endParaRPr lang="en-US" sz="1800" b="0">
            <a:solidFill>
              <a:schemeClr val="tx1"/>
            </a:solidFill>
            <a:latin typeface="Calibri"/>
            <a:ea typeface="Calibri"/>
            <a:cs typeface="Calibri"/>
          </a:endParaRPr>
        </a:p>
      </dgm:t>
    </dgm:pt>
    <dgm:pt modelId="{EC8EA892-12E8-4EE3-A4C7-64C8DD6B2718}" type="parTrans" cxnId="{FDB14E04-28B2-4826-855A-3AC546DE4BB2}">
      <dgm:prSet/>
      <dgm:spPr/>
      <dgm:t>
        <a:bodyPr/>
        <a:lstStyle/>
        <a:p>
          <a:endParaRPr lang="en-US"/>
        </a:p>
      </dgm:t>
    </dgm:pt>
    <dgm:pt modelId="{A241EB4A-B100-4B3E-A631-646762AA31AE}" type="sibTrans" cxnId="{FDB14E04-28B2-4826-855A-3AC546DE4BB2}">
      <dgm:prSet/>
      <dgm:spPr/>
      <dgm:t>
        <a:bodyPr/>
        <a:lstStyle/>
        <a:p>
          <a:endParaRPr lang="en-US"/>
        </a:p>
      </dgm:t>
    </dgm:pt>
    <dgm:pt modelId="{4587922D-D866-4F87-AF62-8B93B10EE70D}">
      <dgm:prSet custT="1"/>
      <dgm:spPr/>
      <dgm:t>
        <a:bodyPr/>
        <a:lstStyle/>
        <a:p>
          <a:r>
            <a:rPr lang="en-US" sz="1800" b="0">
              <a:solidFill>
                <a:schemeClr val="tx1"/>
              </a:solidFill>
              <a:latin typeface="Calibri"/>
              <a:ea typeface="Calibri"/>
              <a:cs typeface="Calibri"/>
            </a:rPr>
            <a:t>Refer to additional mental health services as appropriate</a:t>
          </a:r>
        </a:p>
      </dgm:t>
    </dgm:pt>
    <dgm:pt modelId="{3A872830-01A9-49B0-B137-58900223AA2A}" type="parTrans" cxnId="{66B64F79-072A-4C7F-B2C4-37CAE092E167}">
      <dgm:prSet/>
      <dgm:spPr/>
      <dgm:t>
        <a:bodyPr/>
        <a:lstStyle/>
        <a:p>
          <a:endParaRPr lang="en-US"/>
        </a:p>
      </dgm:t>
    </dgm:pt>
    <dgm:pt modelId="{EF924B23-6E0B-4D31-8F1C-2DEBB7DE9367}" type="sibTrans" cxnId="{66B64F79-072A-4C7F-B2C4-37CAE092E167}">
      <dgm:prSet/>
      <dgm:spPr/>
      <dgm:t>
        <a:bodyPr/>
        <a:lstStyle/>
        <a:p>
          <a:endParaRPr lang="en-US"/>
        </a:p>
      </dgm:t>
    </dgm:pt>
    <dgm:pt modelId="{6597FEAB-27E6-4E14-A3D2-A8255106EC1E}" type="pres">
      <dgm:prSet presAssocID="{78313352-7F37-49F1-AF78-C2887D70FAFB}" presName="Name0" presStyleCnt="0">
        <dgm:presLayoutVars>
          <dgm:dir/>
          <dgm:animLvl val="lvl"/>
          <dgm:resizeHandles val="exact"/>
        </dgm:presLayoutVars>
      </dgm:prSet>
      <dgm:spPr/>
    </dgm:pt>
    <dgm:pt modelId="{6758443D-BE87-438A-86DA-39ED9B42777E}" type="pres">
      <dgm:prSet presAssocID="{59A8A362-BAE7-413F-97BC-75E6D0D489E5}" presName="composite" presStyleCnt="0"/>
      <dgm:spPr/>
    </dgm:pt>
    <dgm:pt modelId="{59019A88-07A4-43D8-88C4-9BF209DC27E5}" type="pres">
      <dgm:prSet presAssocID="{59A8A362-BAE7-413F-97BC-75E6D0D489E5}" presName="parTx" presStyleLbl="alignNode1" presStyleIdx="0" presStyleCnt="2" custScaleY="86719" custLinFactNeighborX="-1" custLinFactNeighborY="-65630">
        <dgm:presLayoutVars>
          <dgm:chMax val="0"/>
          <dgm:chPref val="0"/>
          <dgm:bulletEnabled val="1"/>
        </dgm:presLayoutVars>
      </dgm:prSet>
      <dgm:spPr/>
    </dgm:pt>
    <dgm:pt modelId="{855F6275-9653-4E64-953F-F03D94C52F30}" type="pres">
      <dgm:prSet presAssocID="{59A8A362-BAE7-413F-97BC-75E6D0D489E5}" presName="desTx" presStyleLbl="alignAccFollowNode1" presStyleIdx="0" presStyleCnt="2" custScaleY="100000">
        <dgm:presLayoutVars>
          <dgm:bulletEnabled val="1"/>
        </dgm:presLayoutVars>
      </dgm:prSet>
      <dgm:spPr/>
    </dgm:pt>
    <dgm:pt modelId="{670A1B88-5DAA-4199-97A8-973C2AC20B32}" type="pres">
      <dgm:prSet presAssocID="{F8B4CB0F-DF7D-4632-A74C-4711EA0F820F}" presName="space" presStyleCnt="0"/>
      <dgm:spPr/>
    </dgm:pt>
    <dgm:pt modelId="{CBEE5880-42A1-4A2A-B0B8-D94F07CEF0A1}" type="pres">
      <dgm:prSet presAssocID="{D1F5DF30-F845-47F1-99E1-78365E11A946}" presName="composite" presStyleCnt="0"/>
      <dgm:spPr/>
    </dgm:pt>
    <dgm:pt modelId="{9C6EF60A-314F-44F6-ABCA-278996C670F8}" type="pres">
      <dgm:prSet presAssocID="{D1F5DF30-F845-47F1-99E1-78365E11A946}" presName="parTx" presStyleLbl="alignNode1" presStyleIdx="1" presStyleCnt="2" custScaleY="88467" custLinFactNeighborX="1" custLinFactNeighborY="-48934">
        <dgm:presLayoutVars>
          <dgm:chMax val="0"/>
          <dgm:chPref val="0"/>
          <dgm:bulletEnabled val="1"/>
        </dgm:presLayoutVars>
      </dgm:prSet>
      <dgm:spPr/>
    </dgm:pt>
    <dgm:pt modelId="{CB19725E-6D59-4221-9296-0DEC0AD637EB}" type="pres">
      <dgm:prSet presAssocID="{D1F5DF30-F845-47F1-99E1-78365E11A946}" presName="desTx" presStyleLbl="alignAccFollowNode1" presStyleIdx="1" presStyleCnt="2">
        <dgm:presLayoutVars>
          <dgm:bulletEnabled val="1"/>
        </dgm:presLayoutVars>
      </dgm:prSet>
      <dgm:spPr/>
    </dgm:pt>
  </dgm:ptLst>
  <dgm:cxnLst>
    <dgm:cxn modelId="{FDB14E04-28B2-4826-855A-3AC546DE4BB2}" srcId="{59A8A362-BAE7-413F-97BC-75E6D0D489E5}" destId="{9AF53DE5-5E43-4921-A18E-CCF86247F8FA}" srcOrd="2" destOrd="0" parTransId="{EC8EA892-12E8-4EE3-A4C7-64C8DD6B2718}" sibTransId="{A241EB4A-B100-4B3E-A631-646762AA31AE}"/>
    <dgm:cxn modelId="{5CCAC107-AAA7-4CA4-8044-F5F08CC105E9}" type="presOf" srcId="{59A8A362-BAE7-413F-97BC-75E6D0D489E5}" destId="{59019A88-07A4-43D8-88C4-9BF209DC27E5}" srcOrd="0" destOrd="0" presId="urn:microsoft.com/office/officeart/2005/8/layout/hList1"/>
    <dgm:cxn modelId="{89A3B10D-AC8E-4F49-8E1D-D3051FAB23F3}" srcId="{78313352-7F37-49F1-AF78-C2887D70FAFB}" destId="{59A8A362-BAE7-413F-97BC-75E6D0D489E5}" srcOrd="0" destOrd="0" parTransId="{ECB8672F-B6AD-477F-8D09-7F1685EFD70D}" sibTransId="{F8B4CB0F-DF7D-4632-A74C-4711EA0F820F}"/>
    <dgm:cxn modelId="{A987E52B-95B2-4CF5-8D6B-A54D043FAD14}" type="presOf" srcId="{D1F5DF30-F845-47F1-99E1-78365E11A946}" destId="{9C6EF60A-314F-44F6-ABCA-278996C670F8}" srcOrd="0" destOrd="0" presId="urn:microsoft.com/office/officeart/2005/8/layout/hList1"/>
    <dgm:cxn modelId="{675F3C63-2438-4F16-987C-6F74EE73C157}" srcId="{59A8A362-BAE7-413F-97BC-75E6D0D489E5}" destId="{320B2FA3-25DD-4826-A1D1-19E43FE36AF4}" srcOrd="1" destOrd="0" parTransId="{8E0BFE7A-5A82-4F11-83EA-1E595537F3C2}" sibTransId="{4881FCEF-265B-47FD-8CBF-78B90DE51F02}"/>
    <dgm:cxn modelId="{D772356D-D150-4837-934D-50CED1820E6B}" type="presOf" srcId="{320B2FA3-25DD-4826-A1D1-19E43FE36AF4}" destId="{855F6275-9653-4E64-953F-F03D94C52F30}" srcOrd="0" destOrd="3" presId="urn:microsoft.com/office/officeart/2005/8/layout/hList1"/>
    <dgm:cxn modelId="{2DA0E570-927D-4D2C-B1AA-9AFCF247E485}" srcId="{59A8A362-BAE7-413F-97BC-75E6D0D489E5}" destId="{EEA44D19-0814-4ECC-9A99-787ED9800FB4}" srcOrd="0" destOrd="0" parTransId="{0A29E14D-2BFC-4E4B-BA28-E1E043286C79}" sibTransId="{9B13C696-BA62-49B9-80C2-F6260626F4C4}"/>
    <dgm:cxn modelId="{5ECF9D54-C937-434D-B281-364F62131195}" type="presOf" srcId="{4587922D-D866-4F87-AF62-8B93B10EE70D}" destId="{855F6275-9653-4E64-953F-F03D94C52F30}" srcOrd="0" destOrd="2" presId="urn:microsoft.com/office/officeart/2005/8/layout/hList1"/>
    <dgm:cxn modelId="{0E61C557-6B4E-48D7-8932-0361C5C298C6}" srcId="{EEA44D19-0814-4ECC-9A99-787ED9800FB4}" destId="{623A0BF3-7621-4013-9D30-3CF7A90F9D4C}" srcOrd="0" destOrd="0" parTransId="{B1C5C23E-A5C0-4252-9130-AAC38989E99E}" sibTransId="{676FB66C-E24F-42DE-8C61-DE0B2F9A20FF}"/>
    <dgm:cxn modelId="{66B64F79-072A-4C7F-B2C4-37CAE092E167}" srcId="{EEA44D19-0814-4ECC-9A99-787ED9800FB4}" destId="{4587922D-D866-4F87-AF62-8B93B10EE70D}" srcOrd="1" destOrd="0" parTransId="{3A872830-01A9-49B0-B137-58900223AA2A}" sibTransId="{EF924B23-6E0B-4D31-8F1C-2DEBB7DE9367}"/>
    <dgm:cxn modelId="{08D6C05A-B9C7-483F-A990-D14B34B3A63B}" type="presOf" srcId="{4D5B4E4E-3CED-45A0-8974-94AEB54A8292}" destId="{CB19725E-6D59-4221-9296-0DEC0AD637EB}" srcOrd="0" destOrd="1" presId="urn:microsoft.com/office/officeart/2005/8/layout/hList1"/>
    <dgm:cxn modelId="{D7384191-7D43-476A-8539-F437E524C1F3}" type="presOf" srcId="{EEA44D19-0814-4ECC-9A99-787ED9800FB4}" destId="{855F6275-9653-4E64-953F-F03D94C52F30}" srcOrd="0" destOrd="0" presId="urn:microsoft.com/office/officeart/2005/8/layout/hList1"/>
    <dgm:cxn modelId="{7C88E3B2-BF32-4B4C-8227-B147B8E1ED4F}" type="presOf" srcId="{78313352-7F37-49F1-AF78-C2887D70FAFB}" destId="{6597FEAB-27E6-4E14-A3D2-A8255106EC1E}" srcOrd="0" destOrd="0" presId="urn:microsoft.com/office/officeart/2005/8/layout/hList1"/>
    <dgm:cxn modelId="{84E0D2C0-5340-4145-96F3-9ADD97847CED}" srcId="{D1F5DF30-F845-47F1-99E1-78365E11A946}" destId="{0495B63D-BEED-4EFE-973D-50AF0FA353A6}" srcOrd="0" destOrd="0" parTransId="{89430307-D7E7-4878-8123-BD066E89488A}" sibTransId="{896493FF-2B72-4CDB-B0BC-3A8E9E48E0AF}"/>
    <dgm:cxn modelId="{ED20F6C4-564F-4B0F-8AC2-B09CA2EC2CC9}" type="presOf" srcId="{9AF53DE5-5E43-4921-A18E-CCF86247F8FA}" destId="{855F6275-9653-4E64-953F-F03D94C52F30}" srcOrd="0" destOrd="4" presId="urn:microsoft.com/office/officeart/2005/8/layout/hList1"/>
    <dgm:cxn modelId="{920742D1-7C9F-4509-85EC-E40211DBF338}" type="presOf" srcId="{0495B63D-BEED-4EFE-973D-50AF0FA353A6}" destId="{CB19725E-6D59-4221-9296-0DEC0AD637EB}" srcOrd="0" destOrd="0" presId="urn:microsoft.com/office/officeart/2005/8/layout/hList1"/>
    <dgm:cxn modelId="{116A08EA-AE18-4AF9-8ED1-46522AEA3DFF}" srcId="{D1F5DF30-F845-47F1-99E1-78365E11A946}" destId="{4D5B4E4E-3CED-45A0-8974-94AEB54A8292}" srcOrd="1" destOrd="0" parTransId="{ADA963D6-3147-4010-B325-B8E899B35BBA}" sibTransId="{6878BB0A-FD12-4693-B5F6-D97A89C63B4E}"/>
    <dgm:cxn modelId="{332661F6-E72A-47EB-AAC3-624C362DD75F}" srcId="{78313352-7F37-49F1-AF78-C2887D70FAFB}" destId="{D1F5DF30-F845-47F1-99E1-78365E11A946}" srcOrd="1" destOrd="0" parTransId="{AEF4EA5E-CD93-4250-8C83-90F5EB0B4146}" sibTransId="{B0C07B93-5739-4E47-BC39-BFB95F340B4B}"/>
    <dgm:cxn modelId="{681CB1F6-072A-4946-AC91-1C83E71731D9}" type="presOf" srcId="{623A0BF3-7621-4013-9D30-3CF7A90F9D4C}" destId="{855F6275-9653-4E64-953F-F03D94C52F30}" srcOrd="0" destOrd="1" presId="urn:microsoft.com/office/officeart/2005/8/layout/hList1"/>
    <dgm:cxn modelId="{DF20A446-CAB6-4579-805E-63F8729B6088}" type="presParOf" srcId="{6597FEAB-27E6-4E14-A3D2-A8255106EC1E}" destId="{6758443D-BE87-438A-86DA-39ED9B42777E}" srcOrd="0" destOrd="0" presId="urn:microsoft.com/office/officeart/2005/8/layout/hList1"/>
    <dgm:cxn modelId="{B744706D-8FAC-4B1E-843E-28F73E3F29A5}" type="presParOf" srcId="{6758443D-BE87-438A-86DA-39ED9B42777E}" destId="{59019A88-07A4-43D8-88C4-9BF209DC27E5}" srcOrd="0" destOrd="0" presId="urn:microsoft.com/office/officeart/2005/8/layout/hList1"/>
    <dgm:cxn modelId="{674CB1BA-47B8-450E-B7CA-F627AFBCD2EB}" type="presParOf" srcId="{6758443D-BE87-438A-86DA-39ED9B42777E}" destId="{855F6275-9653-4E64-953F-F03D94C52F30}" srcOrd="1" destOrd="0" presId="urn:microsoft.com/office/officeart/2005/8/layout/hList1"/>
    <dgm:cxn modelId="{A4CFFE30-6187-47DF-A34C-82BB5F3A3436}" type="presParOf" srcId="{6597FEAB-27E6-4E14-A3D2-A8255106EC1E}" destId="{670A1B88-5DAA-4199-97A8-973C2AC20B32}" srcOrd="1" destOrd="0" presId="urn:microsoft.com/office/officeart/2005/8/layout/hList1"/>
    <dgm:cxn modelId="{AEA12282-10BB-47C7-A054-2AB419DFF41D}" type="presParOf" srcId="{6597FEAB-27E6-4E14-A3D2-A8255106EC1E}" destId="{CBEE5880-42A1-4A2A-B0B8-D94F07CEF0A1}" srcOrd="2" destOrd="0" presId="urn:microsoft.com/office/officeart/2005/8/layout/hList1"/>
    <dgm:cxn modelId="{12802186-D080-40FB-8104-8E86374B59CD}" type="presParOf" srcId="{CBEE5880-42A1-4A2A-B0B8-D94F07CEF0A1}" destId="{9C6EF60A-314F-44F6-ABCA-278996C670F8}" srcOrd="0" destOrd="0" presId="urn:microsoft.com/office/officeart/2005/8/layout/hList1"/>
    <dgm:cxn modelId="{3E6814D1-1007-4DCF-990E-3E57EDA065C4}" type="presParOf" srcId="{CBEE5880-42A1-4A2A-B0B8-D94F07CEF0A1}" destId="{CB19725E-6D59-4221-9296-0DEC0AD637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313352-7F37-49F1-AF78-C2887D70FA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A8A362-BAE7-413F-97BC-75E6D0D489E5}">
      <dgm:prSet custT="1"/>
      <dgm:spPr/>
      <dgm:t>
        <a:bodyPr/>
        <a:lstStyle/>
        <a:p>
          <a:r>
            <a:rPr lang="en-US" sz="2000" b="1" i="1">
              <a:solidFill>
                <a:schemeClr val="bg1"/>
              </a:solidFill>
              <a:latin typeface="Calibri"/>
              <a:ea typeface="Calibri"/>
              <a:cs typeface="Calibri"/>
            </a:rPr>
            <a:t>Supporting Closely Impacted Students</a:t>
          </a:r>
          <a:endParaRPr lang="en-US" sz="2400" b="1" i="1">
            <a:solidFill>
              <a:schemeClr val="bg1"/>
            </a:solidFill>
          </a:endParaRPr>
        </a:p>
      </dgm:t>
    </dgm:pt>
    <dgm:pt modelId="{ECB8672F-B6AD-477F-8D09-7F1685EFD70D}" type="parTrans" cxnId="{89A3B10D-AC8E-4F49-8E1D-D3051FAB23F3}">
      <dgm:prSet/>
      <dgm:spPr/>
      <dgm:t>
        <a:bodyPr/>
        <a:lstStyle/>
        <a:p>
          <a:endParaRPr lang="en-US"/>
        </a:p>
      </dgm:t>
    </dgm:pt>
    <dgm:pt modelId="{F8B4CB0F-DF7D-4632-A74C-4711EA0F820F}" type="sibTrans" cxnId="{89A3B10D-AC8E-4F49-8E1D-D3051FAB23F3}">
      <dgm:prSet/>
      <dgm:spPr/>
      <dgm:t>
        <a:bodyPr/>
        <a:lstStyle/>
        <a:p>
          <a:endParaRPr lang="en-US"/>
        </a:p>
      </dgm:t>
    </dgm:pt>
    <dgm:pt modelId="{0495B63D-BEED-4EFE-973D-50AF0FA353A6}">
      <dgm:prSet custT="1"/>
      <dgm:spPr/>
      <dgm:t>
        <a:bodyPr/>
        <a:lstStyle/>
        <a:p>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 indirectly impacted</a:t>
          </a:r>
        </a:p>
      </dgm:t>
    </dgm:pt>
    <dgm:pt modelId="{89430307-D7E7-4878-8123-BD066E89488A}" type="parTrans" cxnId="{84E0D2C0-5340-4145-96F3-9ADD97847CED}">
      <dgm:prSet/>
      <dgm:spPr/>
      <dgm:t>
        <a:bodyPr/>
        <a:lstStyle/>
        <a:p>
          <a:endParaRPr lang="en-US"/>
        </a:p>
      </dgm:t>
    </dgm:pt>
    <dgm:pt modelId="{896493FF-2B72-4CDB-B0BC-3A8E9E48E0AF}" type="sibTrans" cxnId="{84E0D2C0-5340-4145-96F3-9ADD97847CED}">
      <dgm:prSet/>
      <dgm:spPr/>
      <dgm:t>
        <a:bodyPr/>
        <a:lstStyle/>
        <a:p>
          <a:endParaRPr lang="en-US"/>
        </a:p>
      </dgm:t>
    </dgm:pt>
    <dgm:pt modelId="{D1F5DF30-F845-47F1-99E1-78365E11A946}">
      <dgm:prSet custT="1"/>
      <dgm:spPr/>
      <dgm:t>
        <a:bodyPr/>
        <a:lstStyle/>
        <a:p>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Community-wide Considerations</a:t>
          </a:r>
          <a:endParaRPr lang="en-US" sz="2000" b="0" i="1">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0C07B93-5739-4E47-BC39-BFB95F340B4B}" type="sibTrans" cxnId="{332661F6-E72A-47EB-AAC3-624C362DD75F}">
      <dgm:prSet/>
      <dgm:spPr/>
      <dgm:t>
        <a:bodyPr/>
        <a:lstStyle/>
        <a:p>
          <a:endParaRPr lang="en-US"/>
        </a:p>
      </dgm:t>
    </dgm:pt>
    <dgm:pt modelId="{AEF4EA5E-CD93-4250-8C83-90F5EB0B4146}" type="parTrans" cxnId="{332661F6-E72A-47EB-AAC3-624C362DD75F}">
      <dgm:prSet/>
      <dgm:spPr/>
      <dgm:t>
        <a:bodyPr/>
        <a:lstStyle/>
        <a:p>
          <a:endParaRPr lang="en-US"/>
        </a:p>
      </dgm:t>
    </dgm:pt>
    <dgm:pt modelId="{EEA44D19-0814-4ECC-9A99-787ED9800FB4}">
      <dgm:prSet custT="1"/>
      <dgm:spPr/>
      <dgm:t>
        <a:bodyPr/>
        <a:lstStyle/>
        <a:p>
          <a:r>
            <a:rPr lang="en-US" sz="2000" b="1">
              <a:solidFill>
                <a:srgbClr val="FF0000"/>
              </a:solidFill>
              <a:latin typeface="Calibri"/>
              <a:ea typeface="Calibri"/>
              <a:cs typeface="Calibri"/>
            </a:rPr>
            <a:t>Check in with student’s sibling(s) &amp; classmates:</a:t>
          </a:r>
          <a:r>
            <a:rPr lang="en-US" sz="2000" b="0">
              <a:solidFill>
                <a:schemeClr val="tx1"/>
              </a:solidFill>
              <a:latin typeface="Calibri"/>
              <a:ea typeface="Calibri"/>
              <a:cs typeface="Calibri"/>
            </a:rPr>
            <a:t> </a:t>
          </a:r>
        </a:p>
      </dgm:t>
    </dgm:pt>
    <dgm:pt modelId="{0A29E14D-2BFC-4E4B-BA28-E1E043286C79}" type="parTrans" cxnId="{2DA0E570-927D-4D2C-B1AA-9AFCF247E485}">
      <dgm:prSet/>
      <dgm:spPr/>
      <dgm:t>
        <a:bodyPr/>
        <a:lstStyle/>
        <a:p>
          <a:endParaRPr lang="en-US"/>
        </a:p>
      </dgm:t>
    </dgm:pt>
    <dgm:pt modelId="{9B13C696-BA62-49B9-80C2-F6260626F4C4}" type="sibTrans" cxnId="{2DA0E570-927D-4D2C-B1AA-9AFCF247E485}">
      <dgm:prSet/>
      <dgm:spPr/>
      <dgm:t>
        <a:bodyPr/>
        <a:lstStyle/>
        <a:p>
          <a:endParaRPr lang="en-US"/>
        </a:p>
      </dgm:t>
    </dgm:pt>
    <dgm:pt modelId="{623A0BF3-7621-4013-9D30-3CF7A90F9D4C}">
      <dgm:prSet custT="1"/>
      <dgm:spPr/>
      <dgm:t>
        <a:bodyPr/>
        <a:lstStyle/>
        <a:p>
          <a:r>
            <a:rPr lang="en-US" sz="2000" b="0">
              <a:solidFill>
                <a:schemeClr val="tx1"/>
              </a:solidFill>
              <a:latin typeface="Calibri"/>
              <a:ea typeface="Calibri"/>
              <a:cs typeface="Calibri"/>
            </a:rPr>
            <a:t>Offer school counseling</a:t>
          </a:r>
        </a:p>
      </dgm:t>
    </dgm:pt>
    <dgm:pt modelId="{B1C5C23E-A5C0-4252-9130-AAC38989E99E}" type="parTrans" cxnId="{0E61C557-6B4E-48D7-8932-0361C5C298C6}">
      <dgm:prSet/>
      <dgm:spPr/>
      <dgm:t>
        <a:bodyPr/>
        <a:lstStyle/>
        <a:p>
          <a:endParaRPr lang="en-US"/>
        </a:p>
      </dgm:t>
    </dgm:pt>
    <dgm:pt modelId="{676FB66C-E24F-42DE-8C61-DE0B2F9A20FF}" type="sibTrans" cxnId="{0E61C557-6B4E-48D7-8932-0361C5C298C6}">
      <dgm:prSet/>
      <dgm:spPr/>
      <dgm:t>
        <a:bodyPr/>
        <a:lstStyle/>
        <a:p>
          <a:endParaRPr lang="en-US"/>
        </a:p>
      </dgm:t>
    </dgm:pt>
    <dgm:pt modelId="{4D5B4E4E-3CED-45A0-8974-94AEB54A8292}">
      <dgm:prSet custT="1"/>
      <dgm:spPr/>
      <dgm:t>
        <a:bodyPr/>
        <a:lstStyle/>
        <a:p>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Be prepared for possible outreach by media contacts—consider student privacy concerns</a:t>
          </a:r>
        </a:p>
      </dgm:t>
    </dgm:pt>
    <dgm:pt modelId="{ADA963D6-3147-4010-B325-B8E899B35BBA}" type="parTrans" cxnId="{116A08EA-AE18-4AF9-8ED1-46522AEA3DFF}">
      <dgm:prSet/>
      <dgm:spPr/>
      <dgm:t>
        <a:bodyPr/>
        <a:lstStyle/>
        <a:p>
          <a:endParaRPr lang="en-US"/>
        </a:p>
      </dgm:t>
    </dgm:pt>
    <dgm:pt modelId="{6878BB0A-FD12-4693-B5F6-D97A89C63B4E}" type="sibTrans" cxnId="{116A08EA-AE18-4AF9-8ED1-46522AEA3DFF}">
      <dgm:prSet/>
      <dgm:spPr/>
      <dgm:t>
        <a:bodyPr/>
        <a:lstStyle/>
        <a:p>
          <a:endParaRPr lang="en-US"/>
        </a:p>
      </dgm:t>
    </dgm:pt>
    <dgm:pt modelId="{E2C06213-564D-4509-B1F8-AE0FB0F902CC}">
      <dgm:prSet custT="1"/>
      <dgm:spPr/>
      <dgm:t>
        <a:bodyPr/>
        <a:lstStyle/>
        <a:p>
          <a:r>
            <a:rPr lang="en-US" sz="2000">
              <a:latin typeface="Calibri" panose="020F0502020204030204" pitchFamily="34" charset="0"/>
              <a:ea typeface="Calibri" panose="020F0502020204030204" pitchFamily="34" charset="0"/>
              <a:cs typeface="Calibri" panose="020F0502020204030204" pitchFamily="34" charset="0"/>
            </a:rPr>
            <a:t>Contact the AGO or ORI if your district learns of a student who was detained</a:t>
          </a:r>
          <a:endParaRPr lang="en-US" sz="2000" b="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29BD3E6-2466-41B1-AFFD-9FC64A52D838}" type="parTrans" cxnId="{69014407-136F-482A-90BE-6AE50A4E1305}">
      <dgm:prSet/>
      <dgm:spPr/>
      <dgm:t>
        <a:bodyPr/>
        <a:lstStyle/>
        <a:p>
          <a:endParaRPr lang="en-US"/>
        </a:p>
      </dgm:t>
    </dgm:pt>
    <dgm:pt modelId="{7D431B99-0DEF-46B8-934B-EAC46655998D}" type="sibTrans" cxnId="{69014407-136F-482A-90BE-6AE50A4E1305}">
      <dgm:prSet/>
      <dgm:spPr/>
      <dgm:t>
        <a:bodyPr/>
        <a:lstStyle/>
        <a:p>
          <a:endParaRPr lang="en-US"/>
        </a:p>
      </dgm:t>
    </dgm:pt>
    <dgm:pt modelId="{5B98FFDC-D035-4A8E-B1E1-9E1955A16DC2}">
      <dgm:prSet custT="1"/>
      <dgm:spPr/>
      <dgm:t>
        <a:bodyPr/>
        <a:lstStyle/>
        <a:p>
          <a:r>
            <a:rPr lang="en-US" sz="2000" b="0">
              <a:solidFill>
                <a:schemeClr val="tx1"/>
              </a:solidFill>
              <a:latin typeface="Calibri"/>
              <a:ea typeface="Calibri"/>
              <a:cs typeface="Calibri"/>
            </a:rPr>
            <a:t>Provide immigration attorney referral resources</a:t>
          </a:r>
        </a:p>
      </dgm:t>
    </dgm:pt>
    <dgm:pt modelId="{051BCEAE-B6AC-4FA1-B26C-F7EC9AEBCAC4}" type="sibTrans" cxnId="{6E04EE93-4D06-409A-93F8-E31B3D0E9172}">
      <dgm:prSet/>
      <dgm:spPr/>
      <dgm:t>
        <a:bodyPr/>
        <a:lstStyle/>
        <a:p>
          <a:endParaRPr lang="en-US"/>
        </a:p>
      </dgm:t>
    </dgm:pt>
    <dgm:pt modelId="{68945738-7166-4FCA-9402-F7E86601E069}" type="parTrans" cxnId="{6E04EE93-4D06-409A-93F8-E31B3D0E9172}">
      <dgm:prSet/>
      <dgm:spPr/>
      <dgm:t>
        <a:bodyPr/>
        <a:lstStyle/>
        <a:p>
          <a:endParaRPr lang="en-US"/>
        </a:p>
      </dgm:t>
    </dgm:pt>
    <dgm:pt modelId="{B5D4FB4F-BD3B-4770-B491-57D7A65DD6CE}">
      <dgm:prSet custT="1"/>
      <dgm:spPr/>
      <dgm:t>
        <a:bodyPr/>
        <a:lstStyle/>
        <a:p>
          <a:pPr rtl="0">
            <a:buFont typeface="Arial" panose="020B0604020202020204" pitchFamily="34" charset="0"/>
            <a:buChar char="•"/>
          </a:pPr>
          <a:r>
            <a:rPr lang="en-US" sz="2000">
              <a:latin typeface="Calibri"/>
              <a:ea typeface="Calibri"/>
              <a:cs typeface="Calibri"/>
            </a:rPr>
            <a:t>For those wishing to hold community events for assisting families left behind, email: </a:t>
          </a:r>
          <a:r>
            <a:rPr lang="en-US" sz="2000" b="0" u="none">
              <a:hlinkClick xmlns:r="http://schemas.openxmlformats.org/officeDocument/2006/relationships" r:id="rId1"/>
            </a:rPr>
            <a:t>Request a Community Meeting with ORI</a:t>
          </a:r>
          <a:endParaRPr lang="en-US" sz="2000" b="0" u="sng">
            <a:solidFill>
              <a:schemeClr val="tx1"/>
            </a:solidFill>
            <a:latin typeface="Calibri"/>
            <a:ea typeface="Calibri"/>
            <a:cs typeface="Calibri"/>
          </a:endParaRPr>
        </a:p>
      </dgm:t>
    </dgm:pt>
    <dgm:pt modelId="{F3407A41-50E6-4B0D-BF67-95E44B9BC4B4}" type="parTrans" cxnId="{5BE68C56-9134-4C43-A720-1A558D2292B9}">
      <dgm:prSet/>
      <dgm:spPr/>
      <dgm:t>
        <a:bodyPr/>
        <a:lstStyle/>
        <a:p>
          <a:endParaRPr lang="en-US"/>
        </a:p>
      </dgm:t>
    </dgm:pt>
    <dgm:pt modelId="{3ADE5979-F07D-49BA-BEEA-BD63D4CBAE53}" type="sibTrans" cxnId="{5BE68C56-9134-4C43-A720-1A558D2292B9}">
      <dgm:prSet/>
      <dgm:spPr/>
      <dgm:t>
        <a:bodyPr/>
        <a:lstStyle/>
        <a:p>
          <a:endParaRPr lang="en-US"/>
        </a:p>
      </dgm:t>
    </dgm:pt>
    <dgm:pt modelId="{8A29F272-9260-4638-9490-C715E352407B}">
      <dgm:prSet custT="1"/>
      <dgm:spPr/>
      <dgm:t>
        <a:bodyPr/>
        <a:lstStyle/>
        <a:p>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School staff should alert school and district leadership</a:t>
          </a:r>
          <a:endParaRPr lang="en-US" sz="2000" b="0">
            <a:solidFill>
              <a:schemeClr val="tx1"/>
            </a:solidFill>
            <a:latin typeface="Calibri"/>
            <a:ea typeface="Calibri"/>
            <a:cs typeface="Calibri"/>
          </a:endParaRPr>
        </a:p>
      </dgm:t>
    </dgm:pt>
    <dgm:pt modelId="{251E9856-9171-4DAB-9DED-DA7B2E40A9C6}" type="parTrans" cxnId="{E27CEEDF-A122-498E-848B-3933D83BDFE6}">
      <dgm:prSet/>
      <dgm:spPr/>
      <dgm:t>
        <a:bodyPr/>
        <a:lstStyle/>
        <a:p>
          <a:endParaRPr lang="en-US"/>
        </a:p>
      </dgm:t>
    </dgm:pt>
    <dgm:pt modelId="{FE3E6B12-77D1-4F44-8801-F44C4A1E212F}" type="sibTrans" cxnId="{E27CEEDF-A122-498E-848B-3933D83BDFE6}">
      <dgm:prSet/>
      <dgm:spPr/>
      <dgm:t>
        <a:bodyPr/>
        <a:lstStyle/>
        <a:p>
          <a:endParaRPr lang="en-US"/>
        </a:p>
      </dgm:t>
    </dgm:pt>
    <dgm:pt modelId="{7A998B8C-8048-40AF-8824-083581051919}">
      <dgm:prSet custT="1"/>
      <dgm:spPr/>
      <dgm:t>
        <a:bodyPr/>
        <a:lstStyle/>
        <a:p>
          <a:r>
            <a:rPr lang="en-US" sz="2000" b="0">
              <a:solidFill>
                <a:schemeClr val="tx1"/>
              </a:solidFill>
              <a:latin typeface="Calibri"/>
              <a:ea typeface="Calibri"/>
              <a:cs typeface="Calibri"/>
            </a:rPr>
            <a:t>Refer to additional mental health services as appropriate</a:t>
          </a:r>
        </a:p>
      </dgm:t>
    </dgm:pt>
    <dgm:pt modelId="{1105C2D0-47E1-405D-8042-DC83CDEA2ECF}" type="parTrans" cxnId="{2E0C16A4-12E3-49BE-AF2B-981355F2ACD1}">
      <dgm:prSet/>
      <dgm:spPr/>
      <dgm:t>
        <a:bodyPr/>
        <a:lstStyle/>
        <a:p>
          <a:endParaRPr lang="en-US"/>
        </a:p>
      </dgm:t>
    </dgm:pt>
    <dgm:pt modelId="{F3AD5A2A-292E-43F8-A646-C7FB83F348BA}" type="sibTrans" cxnId="{2E0C16A4-12E3-49BE-AF2B-981355F2ACD1}">
      <dgm:prSet/>
      <dgm:spPr/>
      <dgm:t>
        <a:bodyPr/>
        <a:lstStyle/>
        <a:p>
          <a:endParaRPr lang="en-US"/>
        </a:p>
      </dgm:t>
    </dgm:pt>
    <dgm:pt modelId="{C265931E-82B6-4223-B806-3CB6C1E0FD87}">
      <dgm:prSet custT="1"/>
      <dgm:spPr/>
      <dgm:t>
        <a:bodyPr/>
        <a:lstStyle/>
        <a:p>
          <a:r>
            <a:rPr lang="en-US" sz="2000" b="1">
              <a:solidFill>
                <a:srgbClr val="FF0000"/>
              </a:solidFill>
              <a:latin typeface="Calibri"/>
              <a:ea typeface="Calibri"/>
              <a:cs typeface="Calibri"/>
            </a:rPr>
            <a:t>Check in with family/caregiver</a:t>
          </a:r>
        </a:p>
      </dgm:t>
    </dgm:pt>
    <dgm:pt modelId="{682DEA72-101A-458A-9AFD-E2F33913972D}" type="parTrans" cxnId="{A702CF84-DC74-4C99-945A-B5B08E678E7B}">
      <dgm:prSet/>
      <dgm:spPr/>
      <dgm:t>
        <a:bodyPr/>
        <a:lstStyle/>
        <a:p>
          <a:endParaRPr lang="en-US"/>
        </a:p>
      </dgm:t>
    </dgm:pt>
    <dgm:pt modelId="{90007D04-48AA-41F3-A3BD-8AD75D734FF8}" type="sibTrans" cxnId="{A702CF84-DC74-4C99-945A-B5B08E678E7B}">
      <dgm:prSet/>
      <dgm:spPr/>
      <dgm:t>
        <a:bodyPr/>
        <a:lstStyle/>
        <a:p>
          <a:endParaRPr lang="en-US"/>
        </a:p>
      </dgm:t>
    </dgm:pt>
    <dgm:pt modelId="{6597FEAB-27E6-4E14-A3D2-A8255106EC1E}" type="pres">
      <dgm:prSet presAssocID="{78313352-7F37-49F1-AF78-C2887D70FAFB}" presName="Name0" presStyleCnt="0">
        <dgm:presLayoutVars>
          <dgm:dir/>
          <dgm:animLvl val="lvl"/>
          <dgm:resizeHandles val="exact"/>
        </dgm:presLayoutVars>
      </dgm:prSet>
      <dgm:spPr/>
    </dgm:pt>
    <dgm:pt modelId="{6758443D-BE87-438A-86DA-39ED9B42777E}" type="pres">
      <dgm:prSet presAssocID="{59A8A362-BAE7-413F-97BC-75E6D0D489E5}" presName="composite" presStyleCnt="0"/>
      <dgm:spPr/>
    </dgm:pt>
    <dgm:pt modelId="{59019A88-07A4-43D8-88C4-9BF209DC27E5}" type="pres">
      <dgm:prSet presAssocID="{59A8A362-BAE7-413F-97BC-75E6D0D489E5}" presName="parTx" presStyleLbl="alignNode1" presStyleIdx="0" presStyleCnt="2" custScaleY="86719" custLinFactNeighborX="-1" custLinFactNeighborY="-65630">
        <dgm:presLayoutVars>
          <dgm:chMax val="0"/>
          <dgm:chPref val="0"/>
          <dgm:bulletEnabled val="1"/>
        </dgm:presLayoutVars>
      </dgm:prSet>
      <dgm:spPr/>
    </dgm:pt>
    <dgm:pt modelId="{855F6275-9653-4E64-953F-F03D94C52F30}" type="pres">
      <dgm:prSet presAssocID="{59A8A362-BAE7-413F-97BC-75E6D0D489E5}" presName="desTx" presStyleLbl="alignAccFollowNode1" presStyleIdx="0" presStyleCnt="2" custScaleY="100000">
        <dgm:presLayoutVars>
          <dgm:bulletEnabled val="1"/>
        </dgm:presLayoutVars>
      </dgm:prSet>
      <dgm:spPr/>
    </dgm:pt>
    <dgm:pt modelId="{670A1B88-5DAA-4199-97A8-973C2AC20B32}" type="pres">
      <dgm:prSet presAssocID="{F8B4CB0F-DF7D-4632-A74C-4711EA0F820F}" presName="space" presStyleCnt="0"/>
      <dgm:spPr/>
    </dgm:pt>
    <dgm:pt modelId="{CBEE5880-42A1-4A2A-B0B8-D94F07CEF0A1}" type="pres">
      <dgm:prSet presAssocID="{D1F5DF30-F845-47F1-99E1-78365E11A946}" presName="composite" presStyleCnt="0"/>
      <dgm:spPr/>
    </dgm:pt>
    <dgm:pt modelId="{9C6EF60A-314F-44F6-ABCA-278996C670F8}" type="pres">
      <dgm:prSet presAssocID="{D1F5DF30-F845-47F1-99E1-78365E11A946}" presName="parTx" presStyleLbl="alignNode1" presStyleIdx="1" presStyleCnt="2" custScaleY="88467" custLinFactNeighborX="1" custLinFactNeighborY="-48934">
        <dgm:presLayoutVars>
          <dgm:chMax val="0"/>
          <dgm:chPref val="0"/>
          <dgm:bulletEnabled val="1"/>
        </dgm:presLayoutVars>
      </dgm:prSet>
      <dgm:spPr/>
    </dgm:pt>
    <dgm:pt modelId="{CB19725E-6D59-4221-9296-0DEC0AD637EB}" type="pres">
      <dgm:prSet presAssocID="{D1F5DF30-F845-47F1-99E1-78365E11A946}" presName="desTx" presStyleLbl="alignAccFollowNode1" presStyleIdx="1" presStyleCnt="2">
        <dgm:presLayoutVars>
          <dgm:bulletEnabled val="1"/>
        </dgm:presLayoutVars>
      </dgm:prSet>
      <dgm:spPr/>
    </dgm:pt>
  </dgm:ptLst>
  <dgm:cxnLst>
    <dgm:cxn modelId="{69014407-136F-482A-90BE-6AE50A4E1305}" srcId="{D1F5DF30-F845-47F1-99E1-78365E11A946}" destId="{E2C06213-564D-4509-B1F8-AE0FB0F902CC}" srcOrd="2" destOrd="0" parTransId="{029BD3E6-2466-41B1-AFFD-9FC64A52D838}" sibTransId="{7D431B99-0DEF-46B8-934B-EAC46655998D}"/>
    <dgm:cxn modelId="{5CCAC107-AAA7-4CA4-8044-F5F08CC105E9}" type="presOf" srcId="{59A8A362-BAE7-413F-97BC-75E6D0D489E5}" destId="{59019A88-07A4-43D8-88C4-9BF209DC27E5}" srcOrd="0" destOrd="0" presId="urn:microsoft.com/office/officeart/2005/8/layout/hList1"/>
    <dgm:cxn modelId="{89A3B10D-AC8E-4F49-8E1D-D3051FAB23F3}" srcId="{78313352-7F37-49F1-AF78-C2887D70FAFB}" destId="{59A8A362-BAE7-413F-97BC-75E6D0D489E5}" srcOrd="0" destOrd="0" parTransId="{ECB8672F-B6AD-477F-8D09-7F1685EFD70D}" sibTransId="{F8B4CB0F-DF7D-4632-A74C-4711EA0F820F}"/>
    <dgm:cxn modelId="{A987E52B-95B2-4CF5-8D6B-A54D043FAD14}" type="presOf" srcId="{D1F5DF30-F845-47F1-99E1-78365E11A946}" destId="{9C6EF60A-314F-44F6-ABCA-278996C670F8}" srcOrd="0" destOrd="0" presId="urn:microsoft.com/office/officeart/2005/8/layout/hList1"/>
    <dgm:cxn modelId="{2DA0E570-927D-4D2C-B1AA-9AFCF247E485}" srcId="{59A8A362-BAE7-413F-97BC-75E6D0D489E5}" destId="{EEA44D19-0814-4ECC-9A99-787ED9800FB4}" srcOrd="0" destOrd="0" parTransId="{0A29E14D-2BFC-4E4B-BA28-E1E043286C79}" sibTransId="{9B13C696-BA62-49B9-80C2-F6260626F4C4}"/>
    <dgm:cxn modelId="{5BE68C56-9134-4C43-A720-1A558D2292B9}" srcId="{D1F5DF30-F845-47F1-99E1-78365E11A946}" destId="{B5D4FB4F-BD3B-4770-B491-57D7A65DD6CE}" srcOrd="3" destOrd="0" parTransId="{F3407A41-50E6-4B0D-BF67-95E44B9BC4B4}" sibTransId="{3ADE5979-F07D-49BA-BEEA-BD63D4CBAE53}"/>
    <dgm:cxn modelId="{0E61C557-6B4E-48D7-8932-0361C5C298C6}" srcId="{EEA44D19-0814-4ECC-9A99-787ED9800FB4}" destId="{623A0BF3-7621-4013-9D30-3CF7A90F9D4C}" srcOrd="0" destOrd="0" parTransId="{B1C5C23E-A5C0-4252-9130-AAC38989E99E}" sibTransId="{676FB66C-E24F-42DE-8C61-DE0B2F9A20FF}"/>
    <dgm:cxn modelId="{08D6C05A-B9C7-483F-A990-D14B34B3A63B}" type="presOf" srcId="{4D5B4E4E-3CED-45A0-8974-94AEB54A8292}" destId="{CB19725E-6D59-4221-9296-0DEC0AD637EB}" srcOrd="0" destOrd="1" presId="urn:microsoft.com/office/officeart/2005/8/layout/hList1"/>
    <dgm:cxn modelId="{9D158D7F-7DCF-4411-9198-77C7E2DB4393}" type="presOf" srcId="{5B98FFDC-D035-4A8E-B1E1-9E1955A16DC2}" destId="{855F6275-9653-4E64-953F-F03D94C52F30}" srcOrd="0" destOrd="4" presId="urn:microsoft.com/office/officeart/2005/8/layout/hList1"/>
    <dgm:cxn modelId="{A702CF84-DC74-4C99-945A-B5B08E678E7B}" srcId="{59A8A362-BAE7-413F-97BC-75E6D0D489E5}" destId="{C265931E-82B6-4223-B806-3CB6C1E0FD87}" srcOrd="1" destOrd="0" parTransId="{682DEA72-101A-458A-9AFD-E2F33913972D}" sibTransId="{90007D04-48AA-41F3-A3BD-8AD75D734FF8}"/>
    <dgm:cxn modelId="{D7384191-7D43-476A-8539-F437E524C1F3}" type="presOf" srcId="{EEA44D19-0814-4ECC-9A99-787ED9800FB4}" destId="{855F6275-9653-4E64-953F-F03D94C52F30}" srcOrd="0" destOrd="0" presId="urn:microsoft.com/office/officeart/2005/8/layout/hList1"/>
    <dgm:cxn modelId="{6E04EE93-4D06-409A-93F8-E31B3D0E9172}" srcId="{C265931E-82B6-4223-B806-3CB6C1E0FD87}" destId="{5B98FFDC-D035-4A8E-B1E1-9E1955A16DC2}" srcOrd="0" destOrd="0" parTransId="{68945738-7166-4FCA-9402-F7E86601E069}" sibTransId="{051BCEAE-B6AC-4FA1-B26C-F7EC9AEBCAC4}"/>
    <dgm:cxn modelId="{7F446594-56DA-4200-83CA-4AE679F9F447}" type="presOf" srcId="{E2C06213-564D-4509-B1F8-AE0FB0F902CC}" destId="{CB19725E-6D59-4221-9296-0DEC0AD637EB}" srcOrd="0" destOrd="2" presId="urn:microsoft.com/office/officeart/2005/8/layout/hList1"/>
    <dgm:cxn modelId="{87DA72A3-B33B-4990-9382-23BD53D4A119}" type="presOf" srcId="{B5D4FB4F-BD3B-4770-B491-57D7A65DD6CE}" destId="{CB19725E-6D59-4221-9296-0DEC0AD637EB}" srcOrd="0" destOrd="3" presId="urn:microsoft.com/office/officeart/2005/8/layout/hList1"/>
    <dgm:cxn modelId="{2E0C16A4-12E3-49BE-AF2B-981355F2ACD1}" srcId="{EEA44D19-0814-4ECC-9A99-787ED9800FB4}" destId="{7A998B8C-8048-40AF-8824-083581051919}" srcOrd="1" destOrd="0" parTransId="{1105C2D0-47E1-405D-8042-DC83CDEA2ECF}" sibTransId="{F3AD5A2A-292E-43F8-A646-C7FB83F348BA}"/>
    <dgm:cxn modelId="{7C88E3B2-BF32-4B4C-8227-B147B8E1ED4F}" type="presOf" srcId="{78313352-7F37-49F1-AF78-C2887D70FAFB}" destId="{6597FEAB-27E6-4E14-A3D2-A8255106EC1E}" srcOrd="0" destOrd="0" presId="urn:microsoft.com/office/officeart/2005/8/layout/hList1"/>
    <dgm:cxn modelId="{F79EC1BF-069C-4938-8E5A-50B97D115BA3}" type="presOf" srcId="{8A29F272-9260-4638-9490-C715E352407B}" destId="{855F6275-9653-4E64-953F-F03D94C52F30}" srcOrd="0" destOrd="5" presId="urn:microsoft.com/office/officeart/2005/8/layout/hList1"/>
    <dgm:cxn modelId="{84E0D2C0-5340-4145-96F3-9ADD97847CED}" srcId="{D1F5DF30-F845-47F1-99E1-78365E11A946}" destId="{0495B63D-BEED-4EFE-973D-50AF0FA353A6}" srcOrd="0" destOrd="0" parTransId="{89430307-D7E7-4878-8123-BD066E89488A}" sibTransId="{896493FF-2B72-4CDB-B0BC-3A8E9E48E0AF}"/>
    <dgm:cxn modelId="{920742D1-7C9F-4509-85EC-E40211DBF338}" type="presOf" srcId="{0495B63D-BEED-4EFE-973D-50AF0FA353A6}" destId="{CB19725E-6D59-4221-9296-0DEC0AD637EB}" srcOrd="0" destOrd="0" presId="urn:microsoft.com/office/officeart/2005/8/layout/hList1"/>
    <dgm:cxn modelId="{E27CEEDF-A122-498E-848B-3933D83BDFE6}" srcId="{59A8A362-BAE7-413F-97BC-75E6D0D489E5}" destId="{8A29F272-9260-4638-9490-C715E352407B}" srcOrd="2" destOrd="0" parTransId="{251E9856-9171-4DAB-9DED-DA7B2E40A9C6}" sibTransId="{FE3E6B12-77D1-4F44-8801-F44C4A1E212F}"/>
    <dgm:cxn modelId="{F8628AE6-6D37-489A-823B-2F941C380A42}" type="presOf" srcId="{C265931E-82B6-4223-B806-3CB6C1E0FD87}" destId="{855F6275-9653-4E64-953F-F03D94C52F30}" srcOrd="0" destOrd="3" presId="urn:microsoft.com/office/officeart/2005/8/layout/hList1"/>
    <dgm:cxn modelId="{6F785EE8-950B-4BEB-ADB3-05F83D47755F}" type="presOf" srcId="{7A998B8C-8048-40AF-8824-083581051919}" destId="{855F6275-9653-4E64-953F-F03D94C52F30}" srcOrd="0" destOrd="2" presId="urn:microsoft.com/office/officeart/2005/8/layout/hList1"/>
    <dgm:cxn modelId="{116A08EA-AE18-4AF9-8ED1-46522AEA3DFF}" srcId="{D1F5DF30-F845-47F1-99E1-78365E11A946}" destId="{4D5B4E4E-3CED-45A0-8974-94AEB54A8292}" srcOrd="1" destOrd="0" parTransId="{ADA963D6-3147-4010-B325-B8E899B35BBA}" sibTransId="{6878BB0A-FD12-4693-B5F6-D97A89C63B4E}"/>
    <dgm:cxn modelId="{332661F6-E72A-47EB-AAC3-624C362DD75F}" srcId="{78313352-7F37-49F1-AF78-C2887D70FAFB}" destId="{D1F5DF30-F845-47F1-99E1-78365E11A946}" srcOrd="1" destOrd="0" parTransId="{AEF4EA5E-CD93-4250-8C83-90F5EB0B4146}" sibTransId="{B0C07B93-5739-4E47-BC39-BFB95F340B4B}"/>
    <dgm:cxn modelId="{681CB1F6-072A-4946-AC91-1C83E71731D9}" type="presOf" srcId="{623A0BF3-7621-4013-9D30-3CF7A90F9D4C}" destId="{855F6275-9653-4E64-953F-F03D94C52F30}" srcOrd="0" destOrd="1" presId="urn:microsoft.com/office/officeart/2005/8/layout/hList1"/>
    <dgm:cxn modelId="{DF20A446-CAB6-4579-805E-63F8729B6088}" type="presParOf" srcId="{6597FEAB-27E6-4E14-A3D2-A8255106EC1E}" destId="{6758443D-BE87-438A-86DA-39ED9B42777E}" srcOrd="0" destOrd="0" presId="urn:microsoft.com/office/officeart/2005/8/layout/hList1"/>
    <dgm:cxn modelId="{B744706D-8FAC-4B1E-843E-28F73E3F29A5}" type="presParOf" srcId="{6758443D-BE87-438A-86DA-39ED9B42777E}" destId="{59019A88-07A4-43D8-88C4-9BF209DC27E5}" srcOrd="0" destOrd="0" presId="urn:microsoft.com/office/officeart/2005/8/layout/hList1"/>
    <dgm:cxn modelId="{674CB1BA-47B8-450E-B7CA-F627AFBCD2EB}" type="presParOf" srcId="{6758443D-BE87-438A-86DA-39ED9B42777E}" destId="{855F6275-9653-4E64-953F-F03D94C52F30}" srcOrd="1" destOrd="0" presId="urn:microsoft.com/office/officeart/2005/8/layout/hList1"/>
    <dgm:cxn modelId="{A4CFFE30-6187-47DF-A34C-82BB5F3A3436}" type="presParOf" srcId="{6597FEAB-27E6-4E14-A3D2-A8255106EC1E}" destId="{670A1B88-5DAA-4199-97A8-973C2AC20B32}" srcOrd="1" destOrd="0" presId="urn:microsoft.com/office/officeart/2005/8/layout/hList1"/>
    <dgm:cxn modelId="{AEA12282-10BB-47C7-A054-2AB419DFF41D}" type="presParOf" srcId="{6597FEAB-27E6-4E14-A3D2-A8255106EC1E}" destId="{CBEE5880-42A1-4A2A-B0B8-D94F07CEF0A1}" srcOrd="2" destOrd="0" presId="urn:microsoft.com/office/officeart/2005/8/layout/hList1"/>
    <dgm:cxn modelId="{12802186-D080-40FB-8104-8E86374B59CD}" type="presParOf" srcId="{CBEE5880-42A1-4A2A-B0B8-D94F07CEF0A1}" destId="{9C6EF60A-314F-44F6-ABCA-278996C670F8}" srcOrd="0" destOrd="0" presId="urn:microsoft.com/office/officeart/2005/8/layout/hList1"/>
    <dgm:cxn modelId="{3E6814D1-1007-4DCF-990E-3E57EDA065C4}" type="presParOf" srcId="{CBEE5880-42A1-4A2A-B0B8-D94F07CEF0A1}" destId="{CB19725E-6D59-4221-9296-0DEC0AD637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70C5B-C07F-494A-8AB6-DE347B2DD857}">
      <dsp:nvSpPr>
        <dsp:cNvPr id="0" name=""/>
        <dsp:cNvSpPr/>
      </dsp:nvSpPr>
      <dsp:spPr>
        <a:xfrm>
          <a:off x="804" y="471623"/>
          <a:ext cx="2478727" cy="3914503"/>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ICE is a federal law enforcement agency</a:t>
          </a:r>
        </a:p>
      </dsp:txBody>
      <dsp:txXfrm>
        <a:off x="804" y="471623"/>
        <a:ext cx="2478727" cy="3914503"/>
      </dsp:txXfrm>
    </dsp:sp>
    <dsp:sp modelId="{C50C822B-C998-4BD9-93AF-781C0C535479}">
      <dsp:nvSpPr>
        <dsp:cNvPr id="0" name=""/>
        <dsp:cNvSpPr/>
      </dsp:nvSpPr>
      <dsp:spPr>
        <a:xfrm>
          <a:off x="2552384" y="2307375"/>
          <a:ext cx="366878" cy="243000"/>
        </a:xfrm>
        <a:prstGeom prst="rightArrow">
          <a:avLst>
            <a:gd name="adj1" fmla="val 50000"/>
            <a:gd name="adj2" fmla="val 5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C016C784-A17F-4AF3-9B53-605821B4F6E9}">
      <dsp:nvSpPr>
        <dsp:cNvPr id="0" name=""/>
        <dsp:cNvSpPr/>
      </dsp:nvSpPr>
      <dsp:spPr>
        <a:xfrm>
          <a:off x="2992115" y="512992"/>
          <a:ext cx="2445855" cy="3831765"/>
        </a:xfrm>
        <a:prstGeom prst="rect">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a:t>ICE’s authority is generally limited to immigration related enforcement, unless acting in concert with federal or state law enforcement, or investigating crimes through ICE criminal investigative units</a:t>
          </a:r>
        </a:p>
        <a:p>
          <a:pPr marL="0" lvl="0" indent="0" algn="ctr" defTabSz="800100">
            <a:lnSpc>
              <a:spcPct val="90000"/>
            </a:lnSpc>
            <a:spcBef>
              <a:spcPct val="0"/>
            </a:spcBef>
            <a:spcAft>
              <a:spcPct val="35000"/>
            </a:spcAft>
            <a:buNone/>
          </a:pPr>
          <a:endParaRPr lang="en-US" sz="1800" kern="1200"/>
        </a:p>
      </dsp:txBody>
      <dsp:txXfrm>
        <a:off x="2992115" y="512992"/>
        <a:ext cx="2445855" cy="3831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02D6F-4192-442E-B151-37D2A07020EC}">
      <dsp:nvSpPr>
        <dsp:cNvPr id="0" name=""/>
        <dsp:cNvSpPr/>
      </dsp:nvSpPr>
      <dsp:spPr>
        <a:xfrm>
          <a:off x="0" y="9521"/>
          <a:ext cx="11180065" cy="631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MA AGO’s Children’s Justice Unit</a:t>
          </a:r>
          <a:r>
            <a:rPr lang="en-US" sz="2700" kern="1200">
              <a:latin typeface="Arial"/>
            </a:rPr>
            <a:t> – liza.hirsch@mass.gov</a:t>
          </a:r>
          <a:endParaRPr lang="en-US" sz="2700" kern="1200"/>
        </a:p>
      </dsp:txBody>
      <dsp:txXfrm>
        <a:off x="30842" y="40363"/>
        <a:ext cx="11118381" cy="570116"/>
      </dsp:txXfrm>
    </dsp:sp>
    <dsp:sp modelId="{A2819BA5-2D35-484C-B0F0-42A574916988}">
      <dsp:nvSpPr>
        <dsp:cNvPr id="0" name=""/>
        <dsp:cNvSpPr/>
      </dsp:nvSpPr>
      <dsp:spPr>
        <a:xfrm>
          <a:off x="0" y="641321"/>
          <a:ext cx="11180065"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6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Immigration enforcement in or around schools</a:t>
          </a:r>
        </a:p>
        <a:p>
          <a:pPr marL="228600" lvl="1" indent="-228600" algn="l" defTabSz="933450">
            <a:lnSpc>
              <a:spcPct val="90000"/>
            </a:lnSpc>
            <a:spcBef>
              <a:spcPct val="0"/>
            </a:spcBef>
            <a:spcAft>
              <a:spcPct val="20000"/>
            </a:spcAft>
            <a:buChar char="•"/>
          </a:pPr>
          <a:r>
            <a:rPr lang="en-US" sz="2100" kern="1200"/>
            <a:t>Detention of young person under the age of 19</a:t>
          </a:r>
        </a:p>
      </dsp:txBody>
      <dsp:txXfrm>
        <a:off x="0" y="641321"/>
        <a:ext cx="11180065" cy="684652"/>
      </dsp:txXfrm>
    </dsp:sp>
    <dsp:sp modelId="{03378D47-CAA2-4EEA-9F00-431192EEE9DD}">
      <dsp:nvSpPr>
        <dsp:cNvPr id="0" name=""/>
        <dsp:cNvSpPr/>
      </dsp:nvSpPr>
      <dsp:spPr>
        <a:xfrm>
          <a:off x="0" y="1325973"/>
          <a:ext cx="11180065" cy="6318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ORI</a:t>
          </a:r>
          <a:r>
            <a:rPr lang="en-US" sz="2700" kern="1200">
              <a:latin typeface="Arial"/>
            </a:rPr>
            <a:t> – susan.church@mass.gov</a:t>
          </a:r>
          <a:endParaRPr lang="en-US" sz="2700" kern="1200"/>
        </a:p>
      </dsp:txBody>
      <dsp:txXfrm>
        <a:off x="30842" y="1356815"/>
        <a:ext cx="11118381" cy="570116"/>
      </dsp:txXfrm>
    </dsp:sp>
    <dsp:sp modelId="{1BBC16FC-7259-48C1-B21F-15C33D9425CF}">
      <dsp:nvSpPr>
        <dsp:cNvPr id="0" name=""/>
        <dsp:cNvSpPr/>
      </dsp:nvSpPr>
      <dsp:spPr>
        <a:xfrm>
          <a:off x="0" y="1957773"/>
          <a:ext cx="11180065" cy="318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6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Immigration enforcement in or around EA shelters, schools, places of worship, or other sensitive locations
Detention of a parent/caregiver for a child with significant disabilities
Detention of a parent/caregiver for a child who is currently undergoing medical treatment for a serious medical condition (such as cancer)
Detention of a teenager, younger person, student
Detention of individual with no criminal record, United States Citizen children and significant long term US residence (more than 15 years approximately)
Other cases where a significant humanitarian concern is presented, including larger scale workplace raids or immigration enforcement events </a:t>
          </a:r>
        </a:p>
      </dsp:txBody>
      <dsp:txXfrm>
        <a:off x="0" y="1957773"/>
        <a:ext cx="11180065" cy="3185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E35A-DD82-4B45-81A9-80ACE1A02143}">
      <dsp:nvSpPr>
        <dsp:cNvPr id="0" name=""/>
        <dsp:cNvSpPr/>
      </dsp:nvSpPr>
      <dsp:spPr>
        <a:xfrm>
          <a:off x="51" y="157628"/>
          <a:ext cx="4913783" cy="6048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i="1" kern="1200"/>
            <a:t>ICE can demand identification:</a:t>
          </a:r>
          <a:endParaRPr lang="en-US" sz="2100" kern="1200"/>
        </a:p>
      </dsp:txBody>
      <dsp:txXfrm>
        <a:off x="51" y="157628"/>
        <a:ext cx="4913783" cy="604800"/>
      </dsp:txXfrm>
    </dsp:sp>
    <dsp:sp modelId="{80D9EE47-E1BA-4623-99E0-21A122EB8B19}">
      <dsp:nvSpPr>
        <dsp:cNvPr id="0" name=""/>
        <dsp:cNvSpPr/>
      </dsp:nvSpPr>
      <dsp:spPr>
        <a:xfrm>
          <a:off x="51" y="762428"/>
          <a:ext cx="4913783" cy="396309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Immigrants often must carry identification on them, including copies of a green card and/or proof of registration.</a:t>
          </a:r>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en-US" sz="2100" kern="1200"/>
            <a:t>Depending on the facts and circumstances, ICE officers, when they have probable cause to believe a person is here unlawfully, can ask for identification. </a:t>
          </a:r>
        </a:p>
      </dsp:txBody>
      <dsp:txXfrm>
        <a:off x="51" y="762428"/>
        <a:ext cx="4913783" cy="3963093"/>
      </dsp:txXfrm>
    </dsp:sp>
    <dsp:sp modelId="{59019A88-07A4-43D8-88C4-9BF209DC27E5}">
      <dsp:nvSpPr>
        <dsp:cNvPr id="0" name=""/>
        <dsp:cNvSpPr/>
      </dsp:nvSpPr>
      <dsp:spPr>
        <a:xfrm>
          <a:off x="5601764" y="157628"/>
          <a:ext cx="4913783" cy="6048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i="1" kern="1200"/>
            <a:t>ICE can interrogate:</a:t>
          </a:r>
          <a:endParaRPr lang="en-US" sz="2100" kern="1200"/>
        </a:p>
      </dsp:txBody>
      <dsp:txXfrm>
        <a:off x="5601764" y="157628"/>
        <a:ext cx="4913783" cy="604800"/>
      </dsp:txXfrm>
    </dsp:sp>
    <dsp:sp modelId="{855F6275-9653-4E64-953F-F03D94C52F30}">
      <dsp:nvSpPr>
        <dsp:cNvPr id="0" name=""/>
        <dsp:cNvSpPr/>
      </dsp:nvSpPr>
      <dsp:spPr>
        <a:xfrm>
          <a:off x="5601764" y="762428"/>
          <a:ext cx="4913783" cy="396309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ICE officers may interrogate a noncitizen or person believed to be a noncitizen as to their “right to be, or to remain in the United States” without a warrant. (</a:t>
          </a:r>
          <a:r>
            <a:rPr lang="en-US" sz="2100" i="1" kern="1200"/>
            <a:t>NOTE: individuals have a right to remain silent and to a lawyer even if undocumented</a:t>
          </a:r>
          <a:r>
            <a:rPr lang="en-US" sz="2100" kern="1200"/>
            <a:t>).</a:t>
          </a:r>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en-US" sz="2100" kern="1200"/>
            <a:t>ICE cannot approach any individual based on race or nationality alone.  However, ICE can approach a person based on factors unknown to the interrogated person.  </a:t>
          </a:r>
        </a:p>
      </dsp:txBody>
      <dsp:txXfrm>
        <a:off x="5601764" y="762428"/>
        <a:ext cx="4913783" cy="3963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D4A59-B821-4DC6-95DF-AB53709D5043}">
      <dsp:nvSpPr>
        <dsp:cNvPr id="0" name=""/>
        <dsp:cNvSpPr/>
      </dsp:nvSpPr>
      <dsp:spPr>
        <a:xfrm>
          <a:off x="0" y="90728"/>
          <a:ext cx="10515600" cy="4169880"/>
        </a:xfrm>
        <a:prstGeom prst="roundRect">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Harboring -- Subsection 1324(a)(1)(A)(iii) makes it an offense for any person who -- knowing or in reckless disregard of the fact that an alien has come to, entered, or remains in the United States in violation of law, conceals harbors, or shields from detection, or attempts to conceal, harbor, or shield from detection, such alien in any place, including any building or any means of transportation.</a:t>
          </a:r>
          <a:endParaRPr lang="en-US" sz="3300" kern="1200"/>
        </a:p>
      </dsp:txBody>
      <dsp:txXfrm>
        <a:off x="203557" y="294285"/>
        <a:ext cx="10108486" cy="3762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D5512-AB26-4293-8F83-9AF50A7D7F22}">
      <dsp:nvSpPr>
        <dsp:cNvPr id="0" name=""/>
        <dsp:cNvSpPr/>
      </dsp:nvSpPr>
      <dsp:spPr>
        <a:xfrm>
          <a:off x="0" y="0"/>
          <a:ext cx="543877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9E81A-85D8-40DA-9E06-D9639F805B2A}">
      <dsp:nvSpPr>
        <dsp:cNvPr id="0" name=""/>
        <dsp:cNvSpPr/>
      </dsp:nvSpPr>
      <dsp:spPr>
        <a:xfrm>
          <a:off x="0" y="0"/>
          <a:ext cx="5438774" cy="12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Lawful assistance provided to a person who has documented or pending legal status. </a:t>
          </a:r>
        </a:p>
      </dsp:txBody>
      <dsp:txXfrm>
        <a:off x="0" y="0"/>
        <a:ext cx="5438774" cy="1214437"/>
      </dsp:txXfrm>
    </dsp:sp>
    <dsp:sp modelId="{F7C7487C-45A6-42DC-B0C1-566E4B370F2D}">
      <dsp:nvSpPr>
        <dsp:cNvPr id="0" name=""/>
        <dsp:cNvSpPr/>
      </dsp:nvSpPr>
      <dsp:spPr>
        <a:xfrm>
          <a:off x="0" y="1214437"/>
          <a:ext cx="543877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DF25E-B973-475B-9224-CEC674A46BF6}">
      <dsp:nvSpPr>
        <dsp:cNvPr id="0" name=""/>
        <dsp:cNvSpPr/>
      </dsp:nvSpPr>
      <dsp:spPr>
        <a:xfrm>
          <a:off x="0" y="1214437"/>
          <a:ext cx="5438774" cy="12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Any help provided for basic human needs such as food, clothing, etc. that is NOT intended to hide the undocumented person from ICE.</a:t>
          </a:r>
        </a:p>
      </dsp:txBody>
      <dsp:txXfrm>
        <a:off x="0" y="1214437"/>
        <a:ext cx="5438774" cy="1214437"/>
      </dsp:txXfrm>
    </dsp:sp>
    <dsp:sp modelId="{873DA7EF-4671-41D9-93CC-889B12A5FCAF}">
      <dsp:nvSpPr>
        <dsp:cNvPr id="0" name=""/>
        <dsp:cNvSpPr/>
      </dsp:nvSpPr>
      <dsp:spPr>
        <a:xfrm>
          <a:off x="0" y="2428875"/>
          <a:ext cx="543877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6F1DB-32CD-4F4C-AA7C-B488F3F09CA2}">
      <dsp:nvSpPr>
        <dsp:cNvPr id="0" name=""/>
        <dsp:cNvSpPr/>
      </dsp:nvSpPr>
      <dsp:spPr>
        <a:xfrm>
          <a:off x="0" y="2428875"/>
          <a:ext cx="5438774" cy="12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Legal assistance designed to obtain lawful status.</a:t>
          </a:r>
        </a:p>
      </dsp:txBody>
      <dsp:txXfrm>
        <a:off x="0" y="2428875"/>
        <a:ext cx="5438774" cy="1214437"/>
      </dsp:txXfrm>
    </dsp:sp>
    <dsp:sp modelId="{B74984A4-C60E-4F41-8242-59663684E1A6}">
      <dsp:nvSpPr>
        <dsp:cNvPr id="0" name=""/>
        <dsp:cNvSpPr/>
      </dsp:nvSpPr>
      <dsp:spPr>
        <a:xfrm>
          <a:off x="0" y="3643312"/>
          <a:ext cx="543877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33B73-21E3-45CC-89F6-30908422FE89}">
      <dsp:nvSpPr>
        <dsp:cNvPr id="0" name=""/>
        <dsp:cNvSpPr/>
      </dsp:nvSpPr>
      <dsp:spPr>
        <a:xfrm>
          <a:off x="0" y="3643312"/>
          <a:ext cx="5438774" cy="121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Neighborhood watches that assist everyone and</a:t>
          </a:r>
          <a:r>
            <a:rPr lang="en-US" sz="2000" kern="1200">
              <a:latin typeface="Arial"/>
            </a:rPr>
            <a:t> are</a:t>
          </a:r>
          <a:r>
            <a:rPr lang="en-US" sz="2000" kern="1200"/>
            <a:t> not intended to assist individuals to remain in violation of the law.</a:t>
          </a:r>
        </a:p>
      </dsp:txBody>
      <dsp:txXfrm>
        <a:off x="0" y="3643312"/>
        <a:ext cx="5438774" cy="1214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9A88-07A4-43D8-88C4-9BF209DC27E5}">
      <dsp:nvSpPr>
        <dsp:cNvPr id="0" name=""/>
        <dsp:cNvSpPr/>
      </dsp:nvSpPr>
      <dsp:spPr>
        <a:xfrm>
          <a:off x="2" y="0"/>
          <a:ext cx="4913783" cy="9390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1" kern="1200"/>
            <a:t>Safety Protocols: During Event</a:t>
          </a:r>
          <a:endParaRPr lang="en-US" sz="2400" kern="1200"/>
        </a:p>
      </dsp:txBody>
      <dsp:txXfrm>
        <a:off x="2" y="0"/>
        <a:ext cx="4913783" cy="939085"/>
      </dsp:txXfrm>
    </dsp:sp>
    <dsp:sp modelId="{855F6275-9653-4E64-953F-F03D94C52F30}">
      <dsp:nvSpPr>
        <dsp:cNvPr id="0" name=""/>
        <dsp:cNvSpPr/>
      </dsp:nvSpPr>
      <dsp:spPr>
        <a:xfrm>
          <a:off x="51" y="1080671"/>
          <a:ext cx="4913783" cy="2842166"/>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Calibri" panose="020F0502020204030204" pitchFamily="34" charset="0"/>
              <a:ea typeface="Calibri" panose="020F0502020204030204" pitchFamily="34" charset="0"/>
              <a:cs typeface="Calibri" panose="020F0502020204030204" pitchFamily="34" charset="0"/>
            </a:rPr>
            <a:t>May consider soft lockdown (if consistent with school policy regarding law enforcement presence on school grounds)</a:t>
          </a:r>
          <a:endParaRPr lang="en-US" sz="2200" b="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b="0" kern="1200">
              <a:solidFill>
                <a:schemeClr val="tx1"/>
              </a:solidFill>
              <a:latin typeface="Calibri" panose="020F0502020204030204" pitchFamily="34" charset="0"/>
              <a:ea typeface="Calibri" panose="020F0502020204030204" pitchFamily="34" charset="0"/>
              <a:cs typeface="Calibri" panose="020F0502020204030204" pitchFamily="34" charset="0"/>
            </a:rPr>
            <a:t>If ICE is seeking access to a person inside the school building, they must present a judicial warrant. Contact central office and district counsel.</a:t>
          </a:r>
        </a:p>
      </dsp:txBody>
      <dsp:txXfrm>
        <a:off x="51" y="1080671"/>
        <a:ext cx="4913783" cy="2842166"/>
      </dsp:txXfrm>
    </dsp:sp>
    <dsp:sp modelId="{9C6EF60A-314F-44F6-ABCA-278996C670F8}">
      <dsp:nvSpPr>
        <dsp:cNvPr id="0" name=""/>
        <dsp:cNvSpPr/>
      </dsp:nvSpPr>
      <dsp:spPr>
        <a:xfrm>
          <a:off x="5601814" y="0"/>
          <a:ext cx="4913783" cy="88771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1" kern="1200">
              <a:solidFill>
                <a:schemeClr val="bg1"/>
              </a:solidFill>
              <a:latin typeface="Calibri" panose="020F0502020204030204" pitchFamily="34" charset="0"/>
              <a:ea typeface="Calibri" panose="020F0502020204030204" pitchFamily="34" charset="0"/>
              <a:cs typeface="Calibri" panose="020F0502020204030204" pitchFamily="34" charset="0"/>
            </a:rPr>
            <a:t>Safety Protocols: After Event</a:t>
          </a:r>
          <a:endParaRPr lang="en-US" sz="2800" b="0" i="1" kern="120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5601814" y="0"/>
        <a:ext cx="4913783" cy="887715"/>
      </dsp:txXfrm>
    </dsp:sp>
    <dsp:sp modelId="{CB19725E-6D59-4221-9296-0DEC0AD637EB}">
      <dsp:nvSpPr>
        <dsp:cNvPr id="0" name=""/>
        <dsp:cNvSpPr/>
      </dsp:nvSpPr>
      <dsp:spPr>
        <a:xfrm>
          <a:off x="5601764" y="1068766"/>
          <a:ext cx="4913783" cy="281362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kern="120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a:t>
          </a:r>
        </a:p>
        <a:p>
          <a:pPr marL="228600" lvl="1" indent="-228600" algn="l" defTabSz="1066800">
            <a:lnSpc>
              <a:spcPct val="90000"/>
            </a:lnSpc>
            <a:spcBef>
              <a:spcPct val="0"/>
            </a:spcBef>
            <a:spcAft>
              <a:spcPct val="15000"/>
            </a:spcAft>
            <a:buChar char="•"/>
          </a:pPr>
          <a:r>
            <a:rPr lang="en-US" sz="2400" b="0" kern="1200">
              <a:solidFill>
                <a:schemeClr val="tx1"/>
              </a:solidFill>
              <a:latin typeface="Calibri" panose="020F0502020204030204" pitchFamily="34" charset="0"/>
              <a:ea typeface="Calibri" panose="020F0502020204030204" pitchFamily="34" charset="0"/>
              <a:cs typeface="Calibri" panose="020F0502020204030204" pitchFamily="34" charset="0"/>
            </a:rPr>
            <a:t>Maintain sensitivity and awareness regarding student absences, lack of engagement, and behavioral challenges in school</a:t>
          </a:r>
        </a:p>
      </dsp:txBody>
      <dsp:txXfrm>
        <a:off x="5601764" y="1068766"/>
        <a:ext cx="4913783" cy="2813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33C1B-DEB2-42E2-8C1D-C736FA93DD33}">
      <dsp:nvSpPr>
        <dsp:cNvPr id="0" name=""/>
        <dsp:cNvSpPr/>
      </dsp:nvSpPr>
      <dsp:spPr>
        <a:xfrm>
          <a:off x="0" y="70346"/>
          <a:ext cx="10515599" cy="9886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You may bear witness to a public arrest</a:t>
          </a:r>
        </a:p>
      </dsp:txBody>
      <dsp:txXfrm>
        <a:off x="48262" y="118608"/>
        <a:ext cx="10419075" cy="892126"/>
      </dsp:txXfrm>
    </dsp:sp>
    <dsp:sp modelId="{2224EC29-C838-4426-8D36-34418CDD4534}">
      <dsp:nvSpPr>
        <dsp:cNvPr id="0" name=""/>
        <dsp:cNvSpPr/>
      </dsp:nvSpPr>
      <dsp:spPr>
        <a:xfrm>
          <a:off x="0" y="1133877"/>
          <a:ext cx="10515599" cy="9886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Physically interfering or verbally berating ICE could have adverse consequences for both you and the immigrant</a:t>
          </a:r>
        </a:p>
      </dsp:txBody>
      <dsp:txXfrm>
        <a:off x="48262" y="1182139"/>
        <a:ext cx="10419075" cy="892126"/>
      </dsp:txXfrm>
    </dsp:sp>
    <dsp:sp modelId="{C4854E21-9E7A-4513-A7BE-5C6E0FDCF09F}">
      <dsp:nvSpPr>
        <dsp:cNvPr id="0" name=""/>
        <dsp:cNvSpPr/>
      </dsp:nvSpPr>
      <dsp:spPr>
        <a:xfrm>
          <a:off x="0" y="2197407"/>
          <a:ext cx="10515599" cy="9886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Rights</a:t>
          </a:r>
          <a:r>
            <a:rPr lang="en-US" sz="2600" kern="1200" baseline="0"/>
            <a:t> of Bystanders</a:t>
          </a:r>
          <a:endParaRPr lang="en-US" sz="2600" kern="1200"/>
        </a:p>
      </dsp:txBody>
      <dsp:txXfrm>
        <a:off x="48262" y="2245669"/>
        <a:ext cx="10419075" cy="892126"/>
      </dsp:txXfrm>
    </dsp:sp>
    <dsp:sp modelId="{A625D74D-5369-4E8B-A616-50DBC9CB9E7C}">
      <dsp:nvSpPr>
        <dsp:cNvPr id="0" name=""/>
        <dsp:cNvSpPr/>
      </dsp:nvSpPr>
      <dsp:spPr>
        <a:xfrm>
          <a:off x="0" y="3186057"/>
          <a:ext cx="10515599"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You have the right to witness and document</a:t>
          </a:r>
        </a:p>
        <a:p>
          <a:pPr marL="457200" lvl="2" indent="-228600" algn="l" defTabSz="889000">
            <a:lnSpc>
              <a:spcPct val="90000"/>
            </a:lnSpc>
            <a:spcBef>
              <a:spcPct val="0"/>
            </a:spcBef>
            <a:spcAft>
              <a:spcPct val="20000"/>
            </a:spcAft>
            <a:buFont typeface="Wingdings" panose="05000000000000000000" pitchFamily="2" charset="2"/>
            <a:buChar char="Ø"/>
          </a:pPr>
          <a:r>
            <a:rPr lang="en-US" sz="2000" kern="1200"/>
            <a:t>	You can observe ICE officers from a safe distance</a:t>
          </a:r>
        </a:p>
        <a:p>
          <a:pPr marL="457200" lvl="2" indent="-228600" algn="l" defTabSz="889000">
            <a:lnSpc>
              <a:spcPct val="90000"/>
            </a:lnSpc>
            <a:spcBef>
              <a:spcPct val="0"/>
            </a:spcBef>
            <a:spcAft>
              <a:spcPct val="20000"/>
            </a:spcAft>
            <a:buFont typeface="Wingdings" panose="05000000000000000000" pitchFamily="2" charset="2"/>
            <a:buChar char="Ø"/>
          </a:pPr>
          <a:r>
            <a:rPr lang="en-US" sz="2000" kern="1200"/>
            <a:t>	Massachusetts law allows for videotaping, disclose if using sound</a:t>
          </a:r>
        </a:p>
        <a:p>
          <a:pPr marL="228600" lvl="1" indent="-228600" algn="l" defTabSz="889000">
            <a:lnSpc>
              <a:spcPct val="90000"/>
            </a:lnSpc>
            <a:spcBef>
              <a:spcPct val="0"/>
            </a:spcBef>
            <a:spcAft>
              <a:spcPct val="20000"/>
            </a:spcAft>
            <a:buChar char="•"/>
          </a:pPr>
          <a:r>
            <a:rPr lang="en-US" sz="2000" kern="1200"/>
            <a:t>You can help by keeping calm and promoting calm</a:t>
          </a:r>
        </a:p>
        <a:p>
          <a:pPr marL="228600" lvl="1" indent="-228600" algn="l" defTabSz="889000">
            <a:lnSpc>
              <a:spcPct val="90000"/>
            </a:lnSpc>
            <a:spcBef>
              <a:spcPct val="0"/>
            </a:spcBef>
            <a:spcAft>
              <a:spcPct val="20000"/>
            </a:spcAft>
            <a:buChar char="•"/>
          </a:pPr>
          <a:r>
            <a:rPr lang="en-US" sz="2000" kern="1200"/>
            <a:t>You can remain silent if asked any questions by ICE</a:t>
          </a:r>
        </a:p>
        <a:p>
          <a:pPr marL="228600" lvl="1" indent="-228600" algn="l" defTabSz="889000">
            <a:lnSpc>
              <a:spcPct val="90000"/>
            </a:lnSpc>
            <a:spcBef>
              <a:spcPct val="0"/>
            </a:spcBef>
            <a:spcAft>
              <a:spcPct val="20000"/>
            </a:spcAft>
            <a:buChar char="•"/>
          </a:pPr>
          <a:r>
            <a:rPr lang="en-US" sz="2000" kern="1200"/>
            <a:t>You can ask the immigrant if they want you to call someone</a:t>
          </a:r>
        </a:p>
      </dsp:txBody>
      <dsp:txXfrm>
        <a:off x="0" y="3186057"/>
        <a:ext cx="10515599" cy="1937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9A88-07A4-43D8-88C4-9BF209DC27E5}">
      <dsp:nvSpPr>
        <dsp:cNvPr id="0" name=""/>
        <dsp:cNvSpPr/>
      </dsp:nvSpPr>
      <dsp:spPr>
        <a:xfrm>
          <a:off x="2" y="0"/>
          <a:ext cx="4913783" cy="92030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1" kern="1200">
              <a:solidFill>
                <a:schemeClr val="bg1"/>
              </a:solidFill>
              <a:latin typeface="Calibri"/>
              <a:ea typeface="Calibri"/>
              <a:cs typeface="Calibri"/>
            </a:rPr>
            <a:t>Supporting Impacted Student</a:t>
          </a:r>
          <a:endParaRPr lang="en-US" sz="3200" b="1" i="1" kern="1200">
            <a:solidFill>
              <a:schemeClr val="bg1"/>
            </a:solidFill>
          </a:endParaRPr>
        </a:p>
      </dsp:txBody>
      <dsp:txXfrm>
        <a:off x="2" y="0"/>
        <a:ext cx="4913783" cy="920304"/>
      </dsp:txXfrm>
    </dsp:sp>
    <dsp:sp modelId="{855F6275-9653-4E64-953F-F03D94C52F30}">
      <dsp:nvSpPr>
        <dsp:cNvPr id="0" name=""/>
        <dsp:cNvSpPr/>
      </dsp:nvSpPr>
      <dsp:spPr>
        <a:xfrm>
          <a:off x="51" y="1056932"/>
          <a:ext cx="4913783" cy="36064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a:solidFill>
                <a:srgbClr val="FF0000"/>
              </a:solidFill>
              <a:latin typeface="Calibri"/>
              <a:ea typeface="Calibri"/>
              <a:cs typeface="Calibri"/>
            </a:rPr>
            <a:t>Determine alternative caregiver:</a:t>
          </a:r>
          <a:r>
            <a:rPr lang="en-US" sz="2000" b="0" kern="1200">
              <a:solidFill>
                <a:schemeClr val="tx1"/>
              </a:solidFill>
              <a:latin typeface="Calibri"/>
              <a:ea typeface="Calibri"/>
              <a:cs typeface="Calibri"/>
            </a:rPr>
            <a:t> </a:t>
          </a:r>
        </a:p>
        <a:p>
          <a:pPr marL="457200" lvl="2" indent="-228600" algn="l" defTabSz="889000">
            <a:lnSpc>
              <a:spcPct val="90000"/>
            </a:lnSpc>
            <a:spcBef>
              <a:spcPct val="0"/>
            </a:spcBef>
            <a:spcAft>
              <a:spcPct val="15000"/>
            </a:spcAft>
            <a:buChar char="•"/>
          </a:pPr>
          <a:r>
            <a:rPr lang="en-US" sz="2000" b="0" kern="1200">
              <a:solidFill>
                <a:schemeClr val="tx1"/>
              </a:solidFill>
              <a:latin typeface="Calibri"/>
              <a:ea typeface="Calibri"/>
              <a:cs typeface="Calibri"/>
            </a:rPr>
            <a:t>Check student’s emergency contact information + authorized pick-up contacts</a:t>
          </a:r>
        </a:p>
        <a:p>
          <a:pPr marL="457200" lvl="2" indent="-228600" algn="l" defTabSz="889000">
            <a:lnSpc>
              <a:spcPct val="90000"/>
            </a:lnSpc>
            <a:spcBef>
              <a:spcPct val="0"/>
            </a:spcBef>
            <a:spcAft>
              <a:spcPct val="15000"/>
            </a:spcAft>
            <a:buChar char="•"/>
          </a:pPr>
          <a:r>
            <a:rPr lang="en-US" sz="2000" b="0" kern="1200">
              <a:solidFill>
                <a:schemeClr val="tx1"/>
              </a:solidFill>
              <a:latin typeface="Calibri"/>
              <a:ea typeface="Calibri"/>
              <a:cs typeface="Calibri"/>
            </a:rPr>
            <a:t>Is there a custodial chain on file? Check for alternative caregiver documents (e.g., caregiver authorization affidavit, temporary agent, guardian) </a:t>
          </a:r>
          <a:r>
            <a:rPr lang="en-US" sz="2000" b="0" kern="1200">
              <a:solidFill>
                <a:schemeClr val="tx1"/>
              </a:solidFill>
              <a:latin typeface="Calibri"/>
              <a:ea typeface="Calibri"/>
              <a:cs typeface="Calibri"/>
              <a:sym typeface="Wingdings" panose="05000000000000000000" pitchFamily="2" charset="2"/>
            </a:rPr>
            <a:t> </a:t>
          </a:r>
          <a:r>
            <a:rPr lang="en-US" sz="2000" b="0" kern="1200">
              <a:solidFill>
                <a:schemeClr val="tx1"/>
              </a:solidFill>
              <a:latin typeface="Calibri"/>
              <a:ea typeface="Calibri"/>
              <a:cs typeface="Calibri"/>
            </a:rPr>
            <a:t>If no alternative caregiver plan in place: DCF</a:t>
          </a:r>
        </a:p>
        <a:p>
          <a:pPr marL="228600" lvl="1" indent="-228600" algn="l" defTabSz="889000">
            <a:lnSpc>
              <a:spcPct val="90000"/>
            </a:lnSpc>
            <a:spcBef>
              <a:spcPct val="0"/>
            </a:spcBef>
            <a:spcAft>
              <a:spcPct val="15000"/>
            </a:spcAft>
            <a:buChar char="•"/>
          </a:pPr>
          <a:r>
            <a:rPr lang="en-US" sz="2000" b="1" kern="1200">
              <a:solidFill>
                <a:srgbClr val="FF0000"/>
              </a:solidFill>
              <a:latin typeface="Calibri"/>
              <a:ea typeface="Calibri"/>
              <a:cs typeface="Calibri"/>
            </a:rPr>
            <a:t>Notify student, being mindful of mental health implications of this news</a:t>
          </a:r>
          <a:endParaRPr lang="en-US" sz="2000" b="0" kern="1200">
            <a:solidFill>
              <a:schemeClr val="tx1"/>
            </a:solidFill>
            <a:latin typeface="Calibri"/>
            <a:ea typeface="Calibri"/>
            <a:cs typeface="Calibri"/>
          </a:endParaRPr>
        </a:p>
      </dsp:txBody>
      <dsp:txXfrm>
        <a:off x="51" y="1056932"/>
        <a:ext cx="4913783" cy="3606415"/>
      </dsp:txXfrm>
    </dsp:sp>
    <dsp:sp modelId="{9C6EF60A-314F-44F6-ABCA-278996C670F8}">
      <dsp:nvSpPr>
        <dsp:cNvPr id="0" name=""/>
        <dsp:cNvSpPr/>
      </dsp:nvSpPr>
      <dsp:spPr>
        <a:xfrm>
          <a:off x="5601814" y="0"/>
          <a:ext cx="4913783" cy="9770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1" kern="1200">
              <a:solidFill>
                <a:schemeClr val="bg1"/>
              </a:solidFill>
              <a:latin typeface="Calibri" panose="020F0502020204030204" pitchFamily="34" charset="0"/>
              <a:ea typeface="Calibri" panose="020F0502020204030204" pitchFamily="34" charset="0"/>
              <a:cs typeface="Calibri" panose="020F0502020204030204" pitchFamily="34" charset="0"/>
            </a:rPr>
            <a:t>Community-wide Considerations</a:t>
          </a:r>
          <a:endParaRPr lang="en-US" sz="2800" b="0" i="1" kern="120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5601814" y="0"/>
        <a:ext cx="4913783" cy="977085"/>
      </dsp:txXfrm>
    </dsp:sp>
    <dsp:sp modelId="{CB19725E-6D59-4221-9296-0DEC0AD637EB}">
      <dsp:nvSpPr>
        <dsp:cNvPr id="0" name=""/>
        <dsp:cNvSpPr/>
      </dsp:nvSpPr>
      <dsp:spPr>
        <a:xfrm>
          <a:off x="5601764" y="1088715"/>
          <a:ext cx="4913783" cy="36064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 directly and indirectly impacted</a:t>
          </a:r>
        </a:p>
        <a:p>
          <a:pPr marL="171450" lvl="1" indent="-171450" algn="l" defTabSz="800100">
            <a:lnSpc>
              <a:spcPct val="90000"/>
            </a:lnSpc>
            <a:spcBef>
              <a:spcPct val="0"/>
            </a:spcBef>
            <a:spcAft>
              <a:spcPct val="15000"/>
            </a:spcAft>
            <a:buChar char="•"/>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Be prepared for possible outreach by media contacts—consider student privacy concerns</a:t>
          </a:r>
        </a:p>
        <a:p>
          <a:pPr marL="171450" lvl="1" indent="-171450" algn="l" defTabSz="800100">
            <a:lnSpc>
              <a:spcPct val="90000"/>
            </a:lnSpc>
            <a:spcBef>
              <a:spcPct val="0"/>
            </a:spcBef>
            <a:spcAft>
              <a:spcPct val="15000"/>
            </a:spcAft>
            <a:buChar char="•"/>
          </a:pPr>
          <a:endPar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a:solidFill>
                <a:srgbClr val="FF0000"/>
              </a:solidFill>
              <a:latin typeface="Calibri" panose="020F0502020204030204" pitchFamily="34" charset="0"/>
              <a:ea typeface="Calibri" panose="020F0502020204030204" pitchFamily="34" charset="0"/>
              <a:cs typeface="Calibri" panose="020F0502020204030204" pitchFamily="34" charset="0"/>
            </a:rPr>
            <a:t>If not already done:</a:t>
          </a:r>
        </a:p>
        <a:p>
          <a:pPr marL="342900" lvl="2" indent="-171450" algn="l" defTabSz="800100">
            <a:lnSpc>
              <a:spcPct val="90000"/>
            </a:lnSpc>
            <a:spcBef>
              <a:spcPct val="0"/>
            </a:spcBef>
            <a:spcAft>
              <a:spcPct val="15000"/>
            </a:spcAft>
            <a:buChar char="•"/>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Update emergency contact information, alternative caretaker contacts, and authorized pick-up contacts for all students</a:t>
          </a:r>
        </a:p>
        <a:p>
          <a:pPr marL="342900" lvl="2" indent="-171450" algn="l" defTabSz="800100">
            <a:lnSpc>
              <a:spcPct val="90000"/>
            </a:lnSpc>
            <a:spcBef>
              <a:spcPct val="0"/>
            </a:spcBef>
            <a:spcAft>
              <a:spcPct val="15000"/>
            </a:spcAft>
            <a:buChar char="•"/>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Share 'plan ahead' resources with families</a:t>
          </a:r>
        </a:p>
        <a:p>
          <a:pPr marL="342900" lvl="2" indent="-171450" algn="l" defTabSz="800100">
            <a:lnSpc>
              <a:spcPct val="90000"/>
            </a:lnSpc>
            <a:spcBef>
              <a:spcPct val="0"/>
            </a:spcBef>
            <a:spcAft>
              <a:spcPct val="15000"/>
            </a:spcAft>
            <a:buChar char="•"/>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Establish clear protocols for school response if a student or their family is detained by ICE </a:t>
          </a:r>
        </a:p>
      </dsp:txBody>
      <dsp:txXfrm>
        <a:off x="5601764" y="1088715"/>
        <a:ext cx="4913783" cy="36064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9A88-07A4-43D8-88C4-9BF209DC27E5}">
      <dsp:nvSpPr>
        <dsp:cNvPr id="0" name=""/>
        <dsp:cNvSpPr/>
      </dsp:nvSpPr>
      <dsp:spPr>
        <a:xfrm>
          <a:off x="2" y="0"/>
          <a:ext cx="4913783" cy="65736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solidFill>
              <a:latin typeface="Calibri"/>
              <a:ea typeface="Calibri"/>
              <a:cs typeface="Calibri"/>
            </a:rPr>
            <a:t>Supporting Impacted Student</a:t>
          </a:r>
          <a:endParaRPr lang="en-US" sz="2400" b="1" i="1" kern="1200">
            <a:solidFill>
              <a:schemeClr val="bg1"/>
            </a:solidFill>
          </a:endParaRPr>
        </a:p>
      </dsp:txBody>
      <dsp:txXfrm>
        <a:off x="2" y="0"/>
        <a:ext cx="4913783" cy="657360"/>
      </dsp:txXfrm>
    </dsp:sp>
    <dsp:sp modelId="{855F6275-9653-4E64-953F-F03D94C52F30}">
      <dsp:nvSpPr>
        <dsp:cNvPr id="0" name=""/>
        <dsp:cNvSpPr/>
      </dsp:nvSpPr>
      <dsp:spPr>
        <a:xfrm>
          <a:off x="51" y="758126"/>
          <a:ext cx="4913783" cy="293028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rgbClr val="FF0000"/>
              </a:solidFill>
              <a:latin typeface="Calibri"/>
              <a:ea typeface="Calibri"/>
              <a:cs typeface="Calibri"/>
            </a:rPr>
            <a:t>Check in with student:</a:t>
          </a:r>
          <a:r>
            <a:rPr lang="en-US" sz="1800" b="0" kern="1200">
              <a:solidFill>
                <a:schemeClr val="tx1"/>
              </a:solidFill>
              <a:latin typeface="Calibri"/>
              <a:ea typeface="Calibri"/>
              <a:cs typeface="Calibri"/>
            </a:rPr>
            <a:t> </a:t>
          </a:r>
        </a:p>
        <a:p>
          <a:pPr marL="342900" lvl="2" indent="-171450" algn="l" defTabSz="800100">
            <a:lnSpc>
              <a:spcPct val="90000"/>
            </a:lnSpc>
            <a:spcBef>
              <a:spcPct val="0"/>
            </a:spcBef>
            <a:spcAft>
              <a:spcPct val="15000"/>
            </a:spcAft>
            <a:buChar char="•"/>
          </a:pPr>
          <a:r>
            <a:rPr lang="en-US" sz="1800" b="0" kern="1200">
              <a:solidFill>
                <a:schemeClr val="tx1"/>
              </a:solidFill>
              <a:latin typeface="Calibri"/>
              <a:ea typeface="Calibri"/>
              <a:cs typeface="Calibri"/>
            </a:rPr>
            <a:t>Offer school counseling support</a:t>
          </a:r>
        </a:p>
        <a:p>
          <a:pPr marL="342900" lvl="2" indent="-171450" algn="l" defTabSz="800100">
            <a:lnSpc>
              <a:spcPct val="90000"/>
            </a:lnSpc>
            <a:spcBef>
              <a:spcPct val="0"/>
            </a:spcBef>
            <a:spcAft>
              <a:spcPct val="15000"/>
            </a:spcAft>
            <a:buChar char="•"/>
          </a:pPr>
          <a:r>
            <a:rPr lang="en-US" sz="1800" b="0" kern="1200">
              <a:solidFill>
                <a:schemeClr val="tx1"/>
              </a:solidFill>
              <a:latin typeface="Calibri"/>
              <a:ea typeface="Calibri"/>
              <a:cs typeface="Calibri"/>
            </a:rPr>
            <a:t>Refer to additional mental health services as appropriate</a:t>
          </a:r>
        </a:p>
        <a:p>
          <a:pPr marL="171450" lvl="1" indent="-171450" algn="l" defTabSz="800100">
            <a:lnSpc>
              <a:spcPct val="90000"/>
            </a:lnSpc>
            <a:spcBef>
              <a:spcPct val="0"/>
            </a:spcBef>
            <a:spcAft>
              <a:spcPct val="15000"/>
            </a:spcAft>
            <a:buChar char="•"/>
          </a:pPr>
          <a:r>
            <a:rPr lang="en-US" sz="1800" b="0" kern="1200">
              <a:solidFill>
                <a:schemeClr val="tx1"/>
              </a:solidFill>
              <a:latin typeface="Calibri"/>
              <a:ea typeface="Calibri"/>
              <a:cs typeface="Calibri"/>
            </a:rPr>
            <a:t>Is there a </a:t>
          </a:r>
          <a:r>
            <a:rPr lang="en-US" sz="1800" b="1" kern="1200">
              <a:solidFill>
                <a:srgbClr val="FF0000"/>
              </a:solidFill>
              <a:latin typeface="Calibri"/>
              <a:ea typeface="Calibri"/>
              <a:cs typeface="Calibri"/>
            </a:rPr>
            <a:t>custodial chain </a:t>
          </a:r>
          <a:r>
            <a:rPr lang="en-US" sz="1800" b="0" kern="1200">
              <a:solidFill>
                <a:schemeClr val="tx1"/>
              </a:solidFill>
              <a:latin typeface="Calibri"/>
              <a:ea typeface="Calibri"/>
              <a:cs typeface="Calibri"/>
            </a:rPr>
            <a:t>on file? Check for alternative caregiver documents (e.g., caregiver authorization affidavit, temporary agent, guardian) </a:t>
          </a:r>
          <a:r>
            <a:rPr lang="en-US" sz="1800" b="0" kern="1200">
              <a:solidFill>
                <a:schemeClr val="tx1"/>
              </a:solidFill>
              <a:latin typeface="Calibri"/>
              <a:ea typeface="Calibri"/>
              <a:cs typeface="Calibri"/>
              <a:sym typeface="Wingdings" panose="05000000000000000000" pitchFamily="2" charset="2"/>
            </a:rPr>
            <a:t> </a:t>
          </a:r>
          <a:r>
            <a:rPr lang="en-US" sz="1800" b="0" kern="1200">
              <a:solidFill>
                <a:schemeClr val="tx1"/>
              </a:solidFill>
              <a:latin typeface="Calibri"/>
              <a:ea typeface="Calibri"/>
              <a:cs typeface="Calibri"/>
            </a:rPr>
            <a:t>If no alternative caregiver plan in place: DCF</a:t>
          </a:r>
        </a:p>
        <a:p>
          <a:pPr marL="171450" lvl="1" indent="-171450" algn="l" defTabSz="800100">
            <a:lnSpc>
              <a:spcPct val="90000"/>
            </a:lnSpc>
            <a:spcBef>
              <a:spcPct val="0"/>
            </a:spcBef>
            <a:spcAft>
              <a:spcPct val="15000"/>
            </a:spcAft>
            <a:buChar char="•"/>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Alert school and district leadership</a:t>
          </a:r>
          <a:endParaRPr lang="en-US" sz="1800" b="0" kern="1200">
            <a:solidFill>
              <a:schemeClr val="tx1"/>
            </a:solidFill>
            <a:latin typeface="Calibri"/>
            <a:ea typeface="Calibri"/>
            <a:cs typeface="Calibri"/>
          </a:endParaRPr>
        </a:p>
      </dsp:txBody>
      <dsp:txXfrm>
        <a:off x="51" y="758126"/>
        <a:ext cx="4913783" cy="2930287"/>
      </dsp:txXfrm>
    </dsp:sp>
    <dsp:sp modelId="{9C6EF60A-314F-44F6-ABCA-278996C670F8}">
      <dsp:nvSpPr>
        <dsp:cNvPr id="0" name=""/>
        <dsp:cNvSpPr/>
      </dsp:nvSpPr>
      <dsp:spPr>
        <a:xfrm>
          <a:off x="5601814" y="0"/>
          <a:ext cx="4913783" cy="69791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solidFill>
              <a:latin typeface="Calibri" panose="020F0502020204030204" pitchFamily="34" charset="0"/>
              <a:ea typeface="Calibri" panose="020F0502020204030204" pitchFamily="34" charset="0"/>
              <a:cs typeface="Calibri" panose="020F0502020204030204" pitchFamily="34" charset="0"/>
            </a:rPr>
            <a:t>Community-wide Considerations</a:t>
          </a:r>
          <a:endParaRPr lang="en-US" sz="2000" b="0" i="1" kern="120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5601814" y="0"/>
        <a:ext cx="4913783" cy="697918"/>
      </dsp:txXfrm>
    </dsp:sp>
    <dsp:sp modelId="{CB19725E-6D59-4221-9296-0DEC0AD637EB}">
      <dsp:nvSpPr>
        <dsp:cNvPr id="0" name=""/>
        <dsp:cNvSpPr/>
      </dsp:nvSpPr>
      <dsp:spPr>
        <a:xfrm>
          <a:off x="5601764" y="780828"/>
          <a:ext cx="4913783" cy="293028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 indirectly impacted</a:t>
          </a:r>
        </a:p>
        <a:p>
          <a:pPr marL="228600" lvl="1" indent="-228600" algn="l" defTabSz="889000">
            <a:lnSpc>
              <a:spcPct val="90000"/>
            </a:lnSpc>
            <a:spcBef>
              <a:spcPct val="0"/>
            </a:spcBef>
            <a:spcAft>
              <a:spcPct val="15000"/>
            </a:spcAft>
            <a:buChar char="•"/>
          </a:pPr>
          <a:r>
            <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rPr>
            <a:t>Be prepared for possible outreach by media contacts—consider student privacy concerns</a:t>
          </a:r>
        </a:p>
      </dsp:txBody>
      <dsp:txXfrm>
        <a:off x="5601764" y="780828"/>
        <a:ext cx="4913783" cy="2930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9A88-07A4-43D8-88C4-9BF209DC27E5}">
      <dsp:nvSpPr>
        <dsp:cNvPr id="0" name=""/>
        <dsp:cNvSpPr/>
      </dsp:nvSpPr>
      <dsp:spPr>
        <a:xfrm>
          <a:off x="2" y="0"/>
          <a:ext cx="4913783" cy="26294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solidFill>
              <a:latin typeface="Calibri"/>
              <a:ea typeface="Calibri"/>
              <a:cs typeface="Calibri"/>
            </a:rPr>
            <a:t>Supporting Closely Impacted Students</a:t>
          </a:r>
          <a:endParaRPr lang="en-US" sz="2400" b="1" i="1" kern="1200">
            <a:solidFill>
              <a:schemeClr val="bg1"/>
            </a:solidFill>
          </a:endParaRPr>
        </a:p>
      </dsp:txBody>
      <dsp:txXfrm>
        <a:off x="2" y="0"/>
        <a:ext cx="4913783" cy="262944"/>
      </dsp:txXfrm>
    </dsp:sp>
    <dsp:sp modelId="{855F6275-9653-4E64-953F-F03D94C52F30}">
      <dsp:nvSpPr>
        <dsp:cNvPr id="0" name=""/>
        <dsp:cNvSpPr/>
      </dsp:nvSpPr>
      <dsp:spPr>
        <a:xfrm>
          <a:off x="51" y="301702"/>
          <a:ext cx="4913783" cy="347892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a:solidFill>
                <a:srgbClr val="FF0000"/>
              </a:solidFill>
              <a:latin typeface="Calibri"/>
              <a:ea typeface="Calibri"/>
              <a:cs typeface="Calibri"/>
            </a:rPr>
            <a:t>Check in with student’s sibling(s) &amp; classmates:</a:t>
          </a:r>
          <a:r>
            <a:rPr lang="en-US" sz="2000" b="0" kern="1200">
              <a:solidFill>
                <a:schemeClr val="tx1"/>
              </a:solidFill>
              <a:latin typeface="Calibri"/>
              <a:ea typeface="Calibri"/>
              <a:cs typeface="Calibri"/>
            </a:rPr>
            <a:t> </a:t>
          </a:r>
        </a:p>
        <a:p>
          <a:pPr marL="457200" lvl="2" indent="-228600" algn="l" defTabSz="889000">
            <a:lnSpc>
              <a:spcPct val="90000"/>
            </a:lnSpc>
            <a:spcBef>
              <a:spcPct val="0"/>
            </a:spcBef>
            <a:spcAft>
              <a:spcPct val="15000"/>
            </a:spcAft>
            <a:buChar char="•"/>
          </a:pPr>
          <a:r>
            <a:rPr lang="en-US" sz="2000" b="0" kern="1200">
              <a:solidFill>
                <a:schemeClr val="tx1"/>
              </a:solidFill>
              <a:latin typeface="Calibri"/>
              <a:ea typeface="Calibri"/>
              <a:cs typeface="Calibri"/>
            </a:rPr>
            <a:t>Offer school counseling</a:t>
          </a:r>
        </a:p>
        <a:p>
          <a:pPr marL="457200" lvl="2" indent="-228600" algn="l" defTabSz="889000">
            <a:lnSpc>
              <a:spcPct val="90000"/>
            </a:lnSpc>
            <a:spcBef>
              <a:spcPct val="0"/>
            </a:spcBef>
            <a:spcAft>
              <a:spcPct val="15000"/>
            </a:spcAft>
            <a:buChar char="•"/>
          </a:pPr>
          <a:r>
            <a:rPr lang="en-US" sz="2000" b="0" kern="1200">
              <a:solidFill>
                <a:schemeClr val="tx1"/>
              </a:solidFill>
              <a:latin typeface="Calibri"/>
              <a:ea typeface="Calibri"/>
              <a:cs typeface="Calibri"/>
            </a:rPr>
            <a:t>Refer to additional mental health services as appropriate</a:t>
          </a:r>
        </a:p>
        <a:p>
          <a:pPr marL="228600" lvl="1" indent="-228600" algn="l" defTabSz="889000">
            <a:lnSpc>
              <a:spcPct val="90000"/>
            </a:lnSpc>
            <a:spcBef>
              <a:spcPct val="0"/>
            </a:spcBef>
            <a:spcAft>
              <a:spcPct val="15000"/>
            </a:spcAft>
            <a:buChar char="•"/>
          </a:pPr>
          <a:r>
            <a:rPr lang="en-US" sz="2000" b="1" kern="1200">
              <a:solidFill>
                <a:srgbClr val="FF0000"/>
              </a:solidFill>
              <a:latin typeface="Calibri"/>
              <a:ea typeface="Calibri"/>
              <a:cs typeface="Calibri"/>
            </a:rPr>
            <a:t>Check in with family/caregiver</a:t>
          </a:r>
        </a:p>
        <a:p>
          <a:pPr marL="457200" lvl="2" indent="-228600" algn="l" defTabSz="889000">
            <a:lnSpc>
              <a:spcPct val="90000"/>
            </a:lnSpc>
            <a:spcBef>
              <a:spcPct val="0"/>
            </a:spcBef>
            <a:spcAft>
              <a:spcPct val="15000"/>
            </a:spcAft>
            <a:buChar char="•"/>
          </a:pPr>
          <a:r>
            <a:rPr lang="en-US" sz="2000" b="0" kern="1200">
              <a:solidFill>
                <a:schemeClr val="tx1"/>
              </a:solidFill>
              <a:latin typeface="Calibri"/>
              <a:ea typeface="Calibri"/>
              <a:cs typeface="Calibri"/>
            </a:rPr>
            <a:t>Provide immigration attorney referral resources</a:t>
          </a:r>
        </a:p>
        <a:p>
          <a:pPr marL="228600" lvl="1" indent="-228600" algn="l" defTabSz="889000">
            <a:lnSpc>
              <a:spcPct val="90000"/>
            </a:lnSpc>
            <a:spcBef>
              <a:spcPct val="0"/>
            </a:spcBef>
            <a:spcAft>
              <a:spcPct val="15000"/>
            </a:spcAft>
            <a:buChar char="•"/>
          </a:pPr>
          <a:r>
            <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rPr>
            <a:t>School staff should alert school and district leadership</a:t>
          </a:r>
          <a:endParaRPr lang="en-US" sz="2000" b="0" kern="1200">
            <a:solidFill>
              <a:schemeClr val="tx1"/>
            </a:solidFill>
            <a:latin typeface="Calibri"/>
            <a:ea typeface="Calibri"/>
            <a:cs typeface="Calibri"/>
          </a:endParaRPr>
        </a:p>
      </dsp:txBody>
      <dsp:txXfrm>
        <a:off x="51" y="301702"/>
        <a:ext cx="4913783" cy="3478921"/>
      </dsp:txXfrm>
    </dsp:sp>
    <dsp:sp modelId="{9C6EF60A-314F-44F6-ABCA-278996C670F8}">
      <dsp:nvSpPr>
        <dsp:cNvPr id="0" name=""/>
        <dsp:cNvSpPr/>
      </dsp:nvSpPr>
      <dsp:spPr>
        <a:xfrm>
          <a:off x="5601814" y="0"/>
          <a:ext cx="4913783" cy="279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solidFill>
              <a:latin typeface="Calibri" panose="020F0502020204030204" pitchFamily="34" charset="0"/>
              <a:ea typeface="Calibri" panose="020F0502020204030204" pitchFamily="34" charset="0"/>
              <a:cs typeface="Calibri" panose="020F0502020204030204" pitchFamily="34" charset="0"/>
            </a:rPr>
            <a:t>Community-wide Considerations</a:t>
          </a:r>
          <a:endParaRPr lang="en-US" sz="2000" b="0" i="1" kern="120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5601814" y="0"/>
        <a:ext cx="4913783" cy="279167"/>
      </dsp:txXfrm>
    </dsp:sp>
    <dsp:sp modelId="{CB19725E-6D59-4221-9296-0DEC0AD637EB}">
      <dsp:nvSpPr>
        <dsp:cNvPr id="0" name=""/>
        <dsp:cNvSpPr/>
      </dsp:nvSpPr>
      <dsp:spPr>
        <a:xfrm>
          <a:off x="5601764" y="310783"/>
          <a:ext cx="4913783" cy="347892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rPr>
            <a:t>Provide counseling and social work support to students indirectly impacted</a:t>
          </a:r>
        </a:p>
        <a:p>
          <a:pPr marL="228600" lvl="1" indent="-228600" algn="l" defTabSz="889000">
            <a:lnSpc>
              <a:spcPct val="90000"/>
            </a:lnSpc>
            <a:spcBef>
              <a:spcPct val="0"/>
            </a:spcBef>
            <a:spcAft>
              <a:spcPct val="15000"/>
            </a:spcAft>
            <a:buChar char="•"/>
          </a:pPr>
          <a:r>
            <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rPr>
            <a:t>Be prepared for possible outreach by media contacts—consider student privacy concerns</a:t>
          </a:r>
        </a:p>
        <a:p>
          <a:pPr marL="228600" lvl="1" indent="-228600" algn="l" defTabSz="889000">
            <a:lnSpc>
              <a:spcPct val="90000"/>
            </a:lnSpc>
            <a:spcBef>
              <a:spcPct val="0"/>
            </a:spcBef>
            <a:spcAft>
              <a:spcPct val="15000"/>
            </a:spcAft>
            <a:buChar char="•"/>
          </a:pPr>
          <a:r>
            <a:rPr lang="en-US" sz="2000" kern="1200">
              <a:latin typeface="Calibri" panose="020F0502020204030204" pitchFamily="34" charset="0"/>
              <a:ea typeface="Calibri" panose="020F0502020204030204" pitchFamily="34" charset="0"/>
              <a:cs typeface="Calibri" panose="020F0502020204030204" pitchFamily="34" charset="0"/>
            </a:rPr>
            <a:t>Contact the AGO or ORI if your district learns of a student who was detained</a:t>
          </a:r>
          <a:endPar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a:latin typeface="Calibri"/>
              <a:ea typeface="Calibri"/>
              <a:cs typeface="Calibri"/>
            </a:rPr>
            <a:t>For those wishing to hold community events for assisting families left behind, email: </a:t>
          </a:r>
          <a:r>
            <a:rPr lang="en-US" sz="2000" b="0" u="none" kern="1200">
              <a:hlinkClick xmlns:r="http://schemas.openxmlformats.org/officeDocument/2006/relationships" r:id="rId1"/>
            </a:rPr>
            <a:t>Request a Community Meeting with ORI</a:t>
          </a:r>
          <a:endParaRPr lang="en-US" sz="2000" b="0" u="sng" kern="1200">
            <a:solidFill>
              <a:schemeClr val="tx1"/>
            </a:solidFill>
            <a:latin typeface="Calibri"/>
            <a:ea typeface="Calibri"/>
            <a:cs typeface="Calibri"/>
          </a:endParaRPr>
        </a:p>
      </dsp:txBody>
      <dsp:txXfrm>
        <a:off x="5601764" y="310783"/>
        <a:ext cx="4913783" cy="3478921"/>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4033943" cy="352374"/>
          </a:xfrm>
          <a:prstGeom prst="rect">
            <a:avLst/>
          </a:prstGeom>
        </p:spPr>
        <p:txBody>
          <a:bodyPr vert="horz" lIns="80222" tIns="40112" rIns="80222" bIns="40112" rtlCol="0"/>
          <a:lstStyle>
            <a:lvl1pPr algn="l">
              <a:defRPr sz="1100"/>
            </a:lvl1pPr>
          </a:lstStyle>
          <a:p>
            <a:endParaRPr lang="en-US"/>
          </a:p>
        </p:txBody>
      </p:sp>
      <p:sp>
        <p:nvSpPr>
          <p:cNvPr id="3" name="Date Placeholder 2"/>
          <p:cNvSpPr>
            <a:spLocks noGrp="1"/>
          </p:cNvSpPr>
          <p:nvPr>
            <p:ph type="dt" idx="1"/>
          </p:nvPr>
        </p:nvSpPr>
        <p:spPr>
          <a:xfrm>
            <a:off x="5273004" y="4"/>
            <a:ext cx="4033943" cy="352374"/>
          </a:xfrm>
          <a:prstGeom prst="rect">
            <a:avLst/>
          </a:prstGeom>
        </p:spPr>
        <p:txBody>
          <a:bodyPr vert="horz" lIns="80222" tIns="40112" rIns="80222" bIns="40112" rtlCol="0"/>
          <a:lstStyle>
            <a:lvl1pPr algn="r">
              <a:defRPr sz="1100"/>
            </a:lvl1pPr>
          </a:lstStyle>
          <a:p>
            <a:fld id="{AAB89070-0BFF-4174-9B51-8A7B8537D771}" type="datetimeFigureOut">
              <a:rPr lang="en-US" smtClean="0"/>
              <a:t>10/27/2025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80222" tIns="40112" rIns="80222" bIns="40112" rtlCol="0" anchor="ctr"/>
          <a:lstStyle/>
          <a:p>
            <a:endParaRPr lang="en-US"/>
          </a:p>
        </p:txBody>
      </p:sp>
      <p:sp>
        <p:nvSpPr>
          <p:cNvPr id="5" name="Notes Placeholder 4"/>
          <p:cNvSpPr>
            <a:spLocks noGrp="1"/>
          </p:cNvSpPr>
          <p:nvPr>
            <p:ph type="body" sz="quarter" idx="3"/>
          </p:nvPr>
        </p:nvSpPr>
        <p:spPr>
          <a:xfrm>
            <a:off x="930910" y="3379872"/>
            <a:ext cx="7447280" cy="2765346"/>
          </a:xfrm>
          <a:prstGeom prst="rect">
            <a:avLst/>
          </a:prstGeom>
        </p:spPr>
        <p:txBody>
          <a:bodyPr vert="horz" lIns="80222" tIns="40112" rIns="80222" bIns="40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9"/>
            <a:ext cx="4033943" cy="352373"/>
          </a:xfrm>
          <a:prstGeom prst="rect">
            <a:avLst/>
          </a:prstGeom>
        </p:spPr>
        <p:txBody>
          <a:bodyPr vert="horz" lIns="80222" tIns="40112" rIns="80222" bIns="40112" rtlCol="0" anchor="b"/>
          <a:lstStyle>
            <a:lvl1pPr algn="l">
              <a:defRPr sz="1100"/>
            </a:lvl1pPr>
          </a:lstStyle>
          <a:p>
            <a:endParaRPr lang="en-US"/>
          </a:p>
        </p:txBody>
      </p:sp>
      <p:sp>
        <p:nvSpPr>
          <p:cNvPr id="7" name="Slide Number Placeholder 6"/>
          <p:cNvSpPr>
            <a:spLocks noGrp="1"/>
          </p:cNvSpPr>
          <p:nvPr>
            <p:ph type="sldNum" sz="quarter" idx="5"/>
          </p:nvPr>
        </p:nvSpPr>
        <p:spPr>
          <a:xfrm>
            <a:off x="5273004" y="6670729"/>
            <a:ext cx="4033943" cy="352373"/>
          </a:xfrm>
          <a:prstGeom prst="rect">
            <a:avLst/>
          </a:prstGeom>
        </p:spPr>
        <p:txBody>
          <a:bodyPr vert="horz" lIns="80222" tIns="40112" rIns="80222" bIns="40112"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10" Type="http://schemas.openxmlformats.org/officeDocument/2006/relationships/image" Target="../media/image5.png"/><Relationship Id="rId4" Type="http://schemas.openxmlformats.org/officeDocument/2006/relationships/tags" Target="../tags/tag24.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58.xml"/><Relationship Id="rId7"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4.xml"/><Relationship Id="rId7" Type="http://schemas.openxmlformats.org/officeDocument/2006/relationships/oleObject" Target="../embeddings/oleObject2.bin"/><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2.xml"/><Relationship Id="rId5" Type="http://schemas.openxmlformats.org/officeDocument/2006/relationships/tags" Target="../tags/tag86.xml"/><Relationship Id="rId10" Type="http://schemas.microsoft.com/office/2007/relationships/hdphoto" Target="../media/hdphoto1.wdp"/><Relationship Id="rId4" Type="http://schemas.openxmlformats.org/officeDocument/2006/relationships/tags" Target="../tags/tag85.xml"/><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89.xml"/><Relationship Id="rId7"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95.xml"/><Relationship Id="rId7"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01.xml"/><Relationship Id="rId7"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07.xml"/><Relationship Id="rId7"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9.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8.png"/><Relationship Id="rId5" Type="http://schemas.openxmlformats.org/officeDocument/2006/relationships/tags" Target="../tags/tag115.xml"/><Relationship Id="rId10" Type="http://schemas.openxmlformats.org/officeDocument/2006/relationships/image" Target="../media/image3.emf"/><Relationship Id="rId4" Type="http://schemas.openxmlformats.org/officeDocument/2006/relationships/tags" Target="../tags/tag114.xml"/><Relationship Id="rId9"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5.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8.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1.emf"/><Relationship Id="rId5" Type="http://schemas.openxmlformats.org/officeDocument/2006/relationships/tags" Target="../tags/tag122.xml"/><Relationship Id="rId10" Type="http://schemas.openxmlformats.org/officeDocument/2006/relationships/oleObject" Target="../embeddings/oleObject9.bin"/><Relationship Id="rId4" Type="http://schemas.openxmlformats.org/officeDocument/2006/relationships/tags" Target="../tags/tag121.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xml"/><Relationship Id="rId7" Type="http://schemas.openxmlformats.org/officeDocument/2006/relationships/oleObject" Target="../embeddings/oleObject2.bin"/><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5.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8.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1.emf"/><Relationship Id="rId5" Type="http://schemas.openxmlformats.org/officeDocument/2006/relationships/tags" Target="../tags/tag130.xml"/><Relationship Id="rId10" Type="http://schemas.openxmlformats.org/officeDocument/2006/relationships/oleObject" Target="../embeddings/oleObject10.bin"/><Relationship Id="rId4" Type="http://schemas.openxmlformats.org/officeDocument/2006/relationships/tags" Target="../tags/tag129.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image" Target="../media/image5.pn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8.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1.emf"/><Relationship Id="rId5" Type="http://schemas.openxmlformats.org/officeDocument/2006/relationships/tags" Target="../tags/tag138.xml"/><Relationship Id="rId10" Type="http://schemas.openxmlformats.org/officeDocument/2006/relationships/oleObject" Target="../embeddings/oleObject11.bin"/><Relationship Id="rId4" Type="http://schemas.openxmlformats.org/officeDocument/2006/relationships/tags" Target="../tags/tag137.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5.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8.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0.emf"/><Relationship Id="rId5" Type="http://schemas.openxmlformats.org/officeDocument/2006/relationships/tags" Target="../tags/tag146.xml"/><Relationship Id="rId10" Type="http://schemas.openxmlformats.org/officeDocument/2006/relationships/oleObject" Target="../embeddings/oleObject12.bin"/><Relationship Id="rId4" Type="http://schemas.openxmlformats.org/officeDocument/2006/relationships/tags" Target="../tags/tag145.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5.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8.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1.emf"/><Relationship Id="rId5" Type="http://schemas.openxmlformats.org/officeDocument/2006/relationships/tags" Target="../tags/tag154.xml"/><Relationship Id="rId10" Type="http://schemas.openxmlformats.org/officeDocument/2006/relationships/oleObject" Target="../embeddings/oleObject13.bin"/><Relationship Id="rId4" Type="http://schemas.openxmlformats.org/officeDocument/2006/relationships/tags" Target="../tags/tag153.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60.xml"/><Relationship Id="rId7" Type="http://schemas.openxmlformats.org/officeDocument/2006/relationships/slideMaster" Target="../slideMasters/slideMaster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image" Target="../media/image5.png"/><Relationship Id="rId4" Type="http://schemas.openxmlformats.org/officeDocument/2006/relationships/tags" Target="../tags/tag161.xml"/><Relationship Id="rId9"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6.xml"/><Relationship Id="rId7" Type="http://schemas.openxmlformats.org/officeDocument/2006/relationships/image" Target="../media/image3.e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167.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3.emf"/><Relationship Id="rId5" Type="http://schemas.openxmlformats.org/officeDocument/2006/relationships/oleObject" Target="../embeddings/oleObject16.bin"/><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183.xml"/><Relationship Id="rId2" Type="http://schemas.openxmlformats.org/officeDocument/2006/relationships/tags" Target="../tags/tag173.xml"/><Relationship Id="rId16" Type="http://schemas.openxmlformats.org/officeDocument/2006/relationships/image" Target="../media/image1.emf"/><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oleObject" Target="../embeddings/oleObject17.bin"/><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10" Type="http://schemas.openxmlformats.org/officeDocument/2006/relationships/image" Target="../media/image1.emf"/><Relationship Id="rId4" Type="http://schemas.openxmlformats.org/officeDocument/2006/relationships/tags" Target="../tags/tag188.xml"/><Relationship Id="rId9" Type="http://schemas.openxmlformats.org/officeDocument/2006/relationships/oleObject" Target="../embeddings/oleObject18.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10" Type="http://schemas.openxmlformats.org/officeDocument/2006/relationships/image" Target="../media/image1.emf"/><Relationship Id="rId4" Type="http://schemas.openxmlformats.org/officeDocument/2006/relationships/tags" Target="../tags/tag195.xml"/><Relationship Id="rId9" Type="http://schemas.openxmlformats.org/officeDocument/2006/relationships/oleObject" Target="../embeddings/oleObject19.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0.xml"/><Relationship Id="rId7" Type="http://schemas.openxmlformats.org/officeDocument/2006/relationships/oleObject" Target="../embeddings/oleObject2.bin"/><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Master" Target="../slideMasters/slideMaster3.xml"/><Relationship Id="rId5" Type="http://schemas.openxmlformats.org/officeDocument/2006/relationships/tags" Target="../tags/tag222.xml"/><Relationship Id="rId10" Type="http://schemas.openxmlformats.org/officeDocument/2006/relationships/image" Target="../media/image5.png"/><Relationship Id="rId4" Type="http://schemas.openxmlformats.org/officeDocument/2006/relationships/tags" Target="../tags/tag221.xml"/><Relationship Id="rId9"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5.xml"/><Relationship Id="rId7" Type="http://schemas.openxmlformats.org/officeDocument/2006/relationships/oleObject" Target="../embeddings/oleObject2.bin"/><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Master" Target="../slideMasters/slideMaster3.xml"/><Relationship Id="rId5" Type="http://schemas.openxmlformats.org/officeDocument/2006/relationships/tags" Target="../tags/tag227.xml"/><Relationship Id="rId4" Type="http://schemas.openxmlformats.org/officeDocument/2006/relationships/tags" Target="../tags/tag226.xml"/><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1.emf"/><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23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1.emf"/><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23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1.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239.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24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5.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49.xml"/><Relationship Id="rId7" Type="http://schemas.openxmlformats.org/officeDocument/2006/relationships/slideMaster" Target="../slideMasters/slideMaster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9"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4.xml"/><Relationship Id="rId7" Type="http://schemas.openxmlformats.org/officeDocument/2006/relationships/oleObject" Target="../embeddings/oleObject2.bin"/><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Master" Target="../slideMasters/slideMaster4.xml"/><Relationship Id="rId5" Type="http://schemas.openxmlformats.org/officeDocument/2006/relationships/tags" Target="../tags/tag276.xml"/><Relationship Id="rId10" Type="http://schemas.openxmlformats.org/officeDocument/2006/relationships/image" Target="../media/image5.png"/><Relationship Id="rId4" Type="http://schemas.openxmlformats.org/officeDocument/2006/relationships/tags" Target="../tags/tag275.xml"/><Relationship Id="rId9"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9.xml"/><Relationship Id="rId7" Type="http://schemas.openxmlformats.org/officeDocument/2006/relationships/oleObject" Target="../embeddings/oleObject2.bin"/><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4.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1.emf"/><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28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1.emf"/><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289.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image" Target="../media/image1.emf"/><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29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96.xml"/><Relationship Id="rId7" Type="http://schemas.openxmlformats.org/officeDocument/2006/relationships/image" Target="../media/image1.emf"/><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297.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media/image5.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2.xml"/><Relationship Id="rId7" Type="http://schemas.openxmlformats.org/officeDocument/2006/relationships/oleObject" Target="../embeddings/oleObject2.bin"/><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slideMaster" Target="../slideMasters/slideMaster5.xml"/><Relationship Id="rId5" Type="http://schemas.openxmlformats.org/officeDocument/2006/relationships/tags" Target="../tags/tag324.xml"/><Relationship Id="rId10" Type="http://schemas.openxmlformats.org/officeDocument/2006/relationships/image" Target="../media/image5.png"/><Relationship Id="rId4" Type="http://schemas.openxmlformats.org/officeDocument/2006/relationships/tags" Target="../tags/tag323.xml"/><Relationship Id="rId9"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7.xml"/><Relationship Id="rId7" Type="http://schemas.openxmlformats.org/officeDocument/2006/relationships/oleObject" Target="../embeddings/oleObject2.bin"/><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Master" Target="../slideMasters/slideMaster5.xml"/><Relationship Id="rId5" Type="http://schemas.openxmlformats.org/officeDocument/2006/relationships/tags" Target="../tags/tag329.xml"/><Relationship Id="rId4" Type="http://schemas.openxmlformats.org/officeDocument/2006/relationships/tags" Target="../tags/tag328.xml"/><Relationship Id="rId9"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1.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333.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36.xml"/><Relationship Id="rId7" Type="http://schemas.openxmlformats.org/officeDocument/2006/relationships/image" Target="../media/image1.emf"/><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33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40.xml"/><Relationship Id="rId7" Type="http://schemas.openxmlformats.org/officeDocument/2006/relationships/image" Target="../media/image1.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34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44.xml"/><Relationship Id="rId7" Type="http://schemas.openxmlformats.org/officeDocument/2006/relationships/image" Target="../media/image1.emf"/><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34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48.xml"/><Relationship Id="rId7" Type="http://schemas.openxmlformats.org/officeDocument/2006/relationships/image" Target="../media/image5.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6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51.xml"/><Relationship Id="rId7" Type="http://schemas.openxmlformats.org/officeDocument/2006/relationships/slideMaster" Target="../slideMasters/slideMaster5.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 Id="rId9"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76.xml"/><Relationship Id="rId7" Type="http://schemas.openxmlformats.org/officeDocument/2006/relationships/oleObject" Target="../embeddings/oleObject2.bin"/><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slideMaster" Target="../slideMasters/slideMaster6.xml"/><Relationship Id="rId5" Type="http://schemas.openxmlformats.org/officeDocument/2006/relationships/tags" Target="../tags/tag378.xml"/><Relationship Id="rId10" Type="http://schemas.openxmlformats.org/officeDocument/2006/relationships/image" Target="../media/image5.png"/><Relationship Id="rId4" Type="http://schemas.openxmlformats.org/officeDocument/2006/relationships/tags" Target="../tags/tag377.xml"/><Relationship Id="rId9"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81.xml"/><Relationship Id="rId7" Type="http://schemas.openxmlformats.org/officeDocument/2006/relationships/oleObject" Target="../embeddings/oleObject2.bin"/><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slideMaster" Target="../slideMasters/slideMaster6.xml"/><Relationship Id="rId5" Type="http://schemas.openxmlformats.org/officeDocument/2006/relationships/tags" Target="../tags/tag383.xml"/><Relationship Id="rId4" Type="http://schemas.openxmlformats.org/officeDocument/2006/relationships/tags" Target="../tags/tag382.xml"/><Relationship Id="rId9"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86.xml"/><Relationship Id="rId7" Type="http://schemas.openxmlformats.org/officeDocument/2006/relationships/image" Target="../media/image1.emf"/><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oleObject" Target="../embeddings/oleObject3.bin"/><Relationship Id="rId5" Type="http://schemas.openxmlformats.org/officeDocument/2006/relationships/slideMaster" Target="../slideMasters/slideMaster6.xml"/><Relationship Id="rId4" Type="http://schemas.openxmlformats.org/officeDocument/2006/relationships/tags" Target="../tags/tag38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90.xml"/><Relationship Id="rId7" Type="http://schemas.openxmlformats.org/officeDocument/2006/relationships/image" Target="../media/image1.emf"/><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oleObject" Target="../embeddings/oleObject3.bin"/><Relationship Id="rId5" Type="http://schemas.openxmlformats.org/officeDocument/2006/relationships/slideMaster" Target="../slideMasters/slideMaster6.xml"/><Relationship Id="rId4" Type="http://schemas.openxmlformats.org/officeDocument/2006/relationships/tags" Target="../tags/tag391.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94.xml"/><Relationship Id="rId7" Type="http://schemas.openxmlformats.org/officeDocument/2006/relationships/image" Target="../media/image1.emf"/><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oleObject" Target="../embeddings/oleObject3.bin"/><Relationship Id="rId5" Type="http://schemas.openxmlformats.org/officeDocument/2006/relationships/slideMaster" Target="../slideMasters/slideMaster6.xml"/><Relationship Id="rId4" Type="http://schemas.openxmlformats.org/officeDocument/2006/relationships/tags" Target="../tags/tag39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98.xml"/><Relationship Id="rId7" Type="http://schemas.openxmlformats.org/officeDocument/2006/relationships/image" Target="../media/image1.emf"/><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oleObject" Target="../embeddings/oleObject3.bin"/><Relationship Id="rId5" Type="http://schemas.openxmlformats.org/officeDocument/2006/relationships/slideMaster" Target="../slideMasters/slideMaster6.xml"/><Relationship Id="rId4" Type="http://schemas.openxmlformats.org/officeDocument/2006/relationships/tags" Target="../tags/tag399.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402.xml"/><Relationship Id="rId7" Type="http://schemas.openxmlformats.org/officeDocument/2006/relationships/image" Target="../media/image5.png"/><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8B3260-D7C2-AAD5-EBA6-77A7F25A16F2}"/>
              </a:ext>
            </a:extLst>
          </p:cNvPr>
          <p:cNvSpPr/>
          <p:nvPr userDrawn="1"/>
        </p:nvSpPr>
        <p:spPr>
          <a:xfrm>
            <a:off x="0" y="0"/>
            <a:ext cx="12192000" cy="893268"/>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4">
            <a:extLst>
              <a:ext uri="{FF2B5EF4-FFF2-40B4-BE49-F238E27FC236}">
                <a16:creationId xmlns:a16="http://schemas.microsoft.com/office/drawing/2014/main" id="{E6DA1D4D-C937-74FC-CB6F-2C83DBF34ECD}"/>
              </a:ext>
            </a:extLst>
          </p:cNvPr>
          <p:cNvSpPr>
            <a:spLocks noGrp="1"/>
          </p:cNvSpPr>
          <p:nvPr>
            <p:ph type="title"/>
          </p:nvPr>
        </p:nvSpPr>
        <p:spPr>
          <a:xfrm>
            <a:off x="139700" y="121196"/>
            <a:ext cx="10515600" cy="650875"/>
          </a:xfrm>
          <a:prstGeom prst="rect">
            <a:avLst/>
          </a:prstGeom>
        </p:spPr>
        <p:txBody>
          <a:bodyPr anchor="ctr"/>
          <a:lstStyle>
            <a:lvl1pPr>
              <a:defRPr sz="2800">
                <a:solidFill>
                  <a:schemeClr val="bg1"/>
                </a:solidFill>
              </a:defRPr>
            </a:lvl1pPr>
          </a:lstStyle>
          <a:p>
            <a:r>
              <a:rPr lang="en-US"/>
              <a:t>Click to edit Master title style</a:t>
            </a:r>
          </a:p>
        </p:txBody>
      </p:sp>
      <p:pic>
        <p:nvPicPr>
          <p:cNvPr id="8" name="Picture 7" descr="A picture containing emblem, symbol, logo, text&#10;&#10;Description automatically generated">
            <a:extLst>
              <a:ext uri="{FF2B5EF4-FFF2-40B4-BE49-F238E27FC236}">
                <a16:creationId xmlns:a16="http://schemas.microsoft.com/office/drawing/2014/main" id="{B97C1981-B491-FFEE-A683-4D1F22F89F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53" t="27963" r="22440" b="27963"/>
          <a:stretch/>
        </p:blipFill>
        <p:spPr>
          <a:xfrm>
            <a:off x="11353800" y="45291"/>
            <a:ext cx="776932" cy="802687"/>
          </a:xfrm>
          <a:prstGeom prst="rect">
            <a:avLst/>
          </a:prstGeom>
        </p:spPr>
      </p:pic>
      <p:sp>
        <p:nvSpPr>
          <p:cNvPr id="13" name="Footer Placeholder 2">
            <a:extLst>
              <a:ext uri="{FF2B5EF4-FFF2-40B4-BE49-F238E27FC236}">
                <a16:creationId xmlns:a16="http://schemas.microsoft.com/office/drawing/2014/main" id="{E5326D54-9F38-41B7-B903-1F96D0B66DF9}"/>
              </a:ext>
            </a:extLst>
          </p:cNvPr>
          <p:cNvSpPr>
            <a:spLocks noGrp="1"/>
          </p:cNvSpPr>
          <p:nvPr>
            <p:ph type="ftr" sz="quarter" idx="3"/>
          </p:nvPr>
        </p:nvSpPr>
        <p:spPr>
          <a:xfrm>
            <a:off x="4038600" y="6592389"/>
            <a:ext cx="4114800"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
        <p:nvSpPr>
          <p:cNvPr id="14" name="Slide Number Placeholder 3">
            <a:extLst>
              <a:ext uri="{FF2B5EF4-FFF2-40B4-BE49-F238E27FC236}">
                <a16:creationId xmlns:a16="http://schemas.microsoft.com/office/drawing/2014/main" id="{8066CB45-6057-9E9A-451D-1FCA957DA432}"/>
              </a:ext>
            </a:extLst>
          </p:cNvPr>
          <p:cNvSpPr>
            <a:spLocks noGrp="1"/>
          </p:cNvSpPr>
          <p:nvPr>
            <p:ph type="sldNum" sz="quarter" idx="4"/>
          </p:nvPr>
        </p:nvSpPr>
        <p:spPr>
          <a:xfrm>
            <a:off x="11739154" y="6592389"/>
            <a:ext cx="452846"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2" name="TextBox 1">
            <a:extLst>
              <a:ext uri="{FF2B5EF4-FFF2-40B4-BE49-F238E27FC236}">
                <a16:creationId xmlns:a16="http://schemas.microsoft.com/office/drawing/2014/main" id="{DFA6E9FD-D442-629F-AFB9-19B9F7EB0FC6}"/>
              </a:ext>
            </a:extLst>
          </p:cNvPr>
          <p:cNvSpPr txBox="1"/>
          <p:nvPr userDrawn="1"/>
        </p:nvSpPr>
        <p:spPr>
          <a:xfrm>
            <a:off x="4267200" y="6487437"/>
            <a:ext cx="3657600" cy="215444"/>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0000"/>
                </a:solidFill>
                <a:effectLst/>
                <a:uLnTx/>
                <a:uFillTx/>
                <a:latin typeface="Gill Sans MT" panose="020B0502020104020203" pitchFamily="34" charset="0"/>
                <a:ea typeface="+mn-ea"/>
                <a:cs typeface="+mn-cs"/>
              </a:rPr>
              <a:t>DRAFT FOR POLICY AND PROGRAM DEVELOPMENT</a:t>
            </a:r>
          </a:p>
        </p:txBody>
      </p:sp>
    </p:spTree>
    <p:extLst>
      <p:ext uri="{BB962C8B-B14F-4D97-AF65-F5344CB8AC3E}">
        <p14:creationId xmlns:p14="http://schemas.microsoft.com/office/powerpoint/2010/main" val="237103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192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0774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726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31299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Tree>
    <p:extLst>
      <p:ext uri="{BB962C8B-B14F-4D97-AF65-F5344CB8AC3E}">
        <p14:creationId xmlns:p14="http://schemas.microsoft.com/office/powerpoint/2010/main" val="416860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016673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9D457990-7994-46E9-A2E2-C8912830E910}"/>
              </a:ext>
            </a:extLst>
          </p:cNvPr>
          <p:cNvPicPr>
            <a:picLocks noChangeAspect="1"/>
          </p:cNvPicPr>
          <p:nvPr userDrawn="1"/>
        </p:nvPicPr>
        <p:blipFill>
          <a:blip r:embed="rId9">
            <a:extLst>
              <a:ext uri="{BEBA8EAE-BF5A-486C-A8C5-ECC9F3942E4B}">
                <a14:imgProps xmlns:a14="http://schemas.microsoft.com/office/drawing/2010/main">
                  <a14:imgLayer r:embed="rId10">
                    <a14:imgEffect>
                      <a14:brightnessContrast bright="6000"/>
                    </a14:imgEffect>
                  </a14:imgLayer>
                </a14:imgProps>
              </a:ext>
            </a:extLst>
          </a:blip>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1615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chemeClr val="bg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2308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4140790"/>
            <a:ext cx="6173979" cy="50783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bg2"/>
                </a:solidFill>
              </a:defRPr>
            </a:lvl1pPr>
          </a:lstStyle>
          <a:p>
            <a:pPr lvl="0"/>
            <a:r>
              <a:rPr lang="en-US"/>
              <a:t>Click to edit Master title style</a:t>
            </a:r>
          </a:p>
        </p:txBody>
      </p:sp>
      <p:sp>
        <p:nvSpPr>
          <p:cNvPr id="9" name="Rectangle 8">
            <a:extLst>
              <a:ext uri="{FF2B5EF4-FFF2-40B4-BE49-F238E27FC236}">
                <a16:creationId xmlns:a16="http://schemas.microsoft.com/office/drawing/2014/main" id="{1DBA015F-ACE8-453D-88B7-B7AB27B31C12}"/>
              </a:ext>
            </a:extLst>
          </p:cNvPr>
          <p:cNvSpPr/>
          <p:nvPr userDrawn="1"/>
        </p:nvSpPr>
        <p:spPr>
          <a:xfrm>
            <a:off x="20375" y="6642556"/>
            <a:ext cx="7234827" cy="184666"/>
          </a:xfrm>
          <a:prstGeom prst="rect">
            <a:avLst/>
          </a:prstGeom>
        </p:spPr>
        <p:txBody>
          <a:bodyPr wrap="square">
            <a:spAutoFit/>
          </a:bodyPr>
          <a:lstStyle/>
          <a:p>
            <a:pPr algn="ctr"/>
            <a:r>
              <a:rPr lang="en-US" sz="800">
                <a:solidFill>
                  <a:schemeClr val="tx1"/>
                </a:solidFill>
                <a:effectLst/>
                <a:latin typeface="+mn-lt"/>
              </a:rPr>
              <a:t>CONFIDENTIAL AND PROPRIETARY. ANY USE OF THIS MATERIAL WITHOUT SPECIFIC PERMISSION OF THE OWNER IS STRICTLY PROHIBITED.</a:t>
            </a:r>
          </a:p>
        </p:txBody>
      </p:sp>
    </p:spTree>
    <p:extLst>
      <p:ext uri="{BB962C8B-B14F-4D97-AF65-F5344CB8AC3E}">
        <p14:creationId xmlns:p14="http://schemas.microsoft.com/office/powerpoint/2010/main" val="398788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192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0774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08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31299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Tree>
    <p:extLst>
      <p:ext uri="{BB962C8B-B14F-4D97-AF65-F5344CB8AC3E}">
        <p14:creationId xmlns:p14="http://schemas.microsoft.com/office/powerpoint/2010/main" val="139597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58545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a:defRPr>
                <a:ln w="6350" cap="flat">
                  <a:noFill/>
                  <a:miter lim="800000"/>
                </a:ln>
                <a:solidFill>
                  <a:schemeClr val="accent1"/>
                </a:solidFill>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Tree>
    <p:extLst>
      <p:ext uri="{BB962C8B-B14F-4D97-AF65-F5344CB8AC3E}">
        <p14:creationId xmlns:p14="http://schemas.microsoft.com/office/powerpoint/2010/main" val="352110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568701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solidFill>
                  <a:schemeClr val="accent1"/>
                </a:solidFill>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Tree>
    <p:extLst>
      <p:ext uri="{BB962C8B-B14F-4D97-AF65-F5344CB8AC3E}">
        <p14:creationId xmlns:p14="http://schemas.microsoft.com/office/powerpoint/2010/main" val="3112952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364994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E502649F-727C-43E0-A093-71810F62A7ED}"/>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15" name="Freeform 58">
            <a:extLst>
              <a:ext uri="{FF2B5EF4-FFF2-40B4-BE49-F238E27FC236}">
                <a16:creationId xmlns:a16="http://schemas.microsoft.com/office/drawing/2014/main" id="{2B93DF85-815D-4634-B543-414FA330817E}"/>
              </a:ext>
            </a:extLst>
          </p:cNvPr>
          <p:cNvSpPr>
            <a:spLocks/>
          </p:cNvSpPr>
          <p:nvPr userDrawn="1"/>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F497D"/>
          </a:solidFill>
          <a:ln w="25400" cap="flat" cmpd="sng" algn="ctr">
            <a:solidFill>
              <a:srgbClr val="1F497D"/>
            </a:solid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Calibri"/>
              <a:sym typeface="+mn-lt"/>
            </a:endParaRPr>
          </a:p>
        </p:txBody>
      </p:sp>
      <p:pic>
        <p:nvPicPr>
          <p:cNvPr id="16" name="Picture 2" descr="Image result for massachusetts seal">
            <a:extLst>
              <a:ext uri="{FF2B5EF4-FFF2-40B4-BE49-F238E27FC236}">
                <a16:creationId xmlns:a16="http://schemas.microsoft.com/office/drawing/2014/main" id="{9EBE0CB3-83A8-4233-B8F5-8E2113658212}"/>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695946"/>
            <a:ext cx="9180576" cy="383503"/>
          </a:xfrm>
          <a:prstGeom prst="rect">
            <a:avLst/>
          </a:prstGeom>
        </p:spPr>
        <p:txBody>
          <a:bodyPr vert="horz" wrap="square">
            <a:spAutoFit/>
          </a:bodyPr>
          <a:lstStyle>
            <a:lvl1pPr>
              <a:lnSpc>
                <a:spcPct val="105000"/>
              </a:lnSpc>
              <a:defRPr sz="3400">
                <a:solidFill>
                  <a:schemeClr val="bg1"/>
                </a:solidFill>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BE16D8DA-CC2E-42D7-8564-1BE976427B37}"/>
              </a:ext>
            </a:extLst>
          </p:cNvPr>
          <p:cNvSpPr/>
          <p:nvPr userDrawn="1"/>
        </p:nvSpPr>
        <p:spPr>
          <a:xfrm>
            <a:off x="554736" y="6561153"/>
            <a:ext cx="11070845" cy="207749"/>
          </a:xfrm>
          <a:prstGeom prst="rect">
            <a:avLst/>
          </a:prstGeom>
        </p:spPr>
        <p:txBody>
          <a:bodyPr wrap="square">
            <a:spAutoFit/>
          </a:bodyPr>
          <a:lstStyle/>
          <a:p>
            <a:pPr algn="ctr"/>
            <a:r>
              <a:rPr lang="en-US" sz="1000">
                <a:effectLst/>
                <a:latin typeface="+mj-lt"/>
              </a:rPr>
              <a:t>CONFIDENTIAL AND PROPRIETARY. DOCUMENT BASED ON CURRENTLY AVAILABLE INFORMATION AND INTENDED FOR REVIEW BY US TREASURY.</a:t>
            </a:r>
            <a:endParaRPr lang="en-US" sz="1050">
              <a:effectLst/>
              <a:latin typeface="+mj-lt"/>
            </a:endParaRPr>
          </a:p>
        </p:txBody>
      </p:sp>
    </p:spTree>
    <p:extLst>
      <p:ext uri="{BB962C8B-B14F-4D97-AF65-F5344CB8AC3E}">
        <p14:creationId xmlns:p14="http://schemas.microsoft.com/office/powerpoint/2010/main" val="3504588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909653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solidFill>
                  <a:schemeClr val="accent1"/>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20774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92333"/>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305DE843-2236-413E-AF8A-D5BF00A7117D}"/>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9398" t="8741" r="101" b="27"/>
          <a:stretch/>
        </p:blipFill>
        <p:spPr bwMode="ltGray">
          <a:xfrm flipH="1">
            <a:off x="2997824" y="0"/>
            <a:ext cx="416951" cy="6858000"/>
          </a:xfrm>
          <a:prstGeom prst="rect">
            <a:avLst/>
          </a:prstGeom>
        </p:spPr>
      </p:pic>
      <p:pic>
        <p:nvPicPr>
          <p:cNvPr id="13" name="Picture 2" descr="Seal of Massachusetts - Wikipedia">
            <a:extLst>
              <a:ext uri="{FF2B5EF4-FFF2-40B4-BE49-F238E27FC236}">
                <a16:creationId xmlns:a16="http://schemas.microsoft.com/office/drawing/2014/main" id="{553D9C71-F318-4FBA-BB78-756F8BF70FCE}"/>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4275658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accent1"/>
                </a:solidFill>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0774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92333"/>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35028C82-A40A-479E-A5AD-CFE48F69ABB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9398" t="8741" r="101" b="27"/>
          <a:stretch/>
        </p:blipFill>
        <p:spPr bwMode="ltGray">
          <a:xfrm flipH="1">
            <a:off x="3947783" y="0"/>
            <a:ext cx="416951" cy="6858000"/>
          </a:xfrm>
          <a:prstGeom prst="rect">
            <a:avLst/>
          </a:prstGeom>
        </p:spPr>
      </p:pic>
      <p:pic>
        <p:nvPicPr>
          <p:cNvPr id="12" name="Picture 2" descr="Seal of Massachusetts - Wikipedia">
            <a:extLst>
              <a:ext uri="{FF2B5EF4-FFF2-40B4-BE49-F238E27FC236}">
                <a16:creationId xmlns:a16="http://schemas.microsoft.com/office/drawing/2014/main" id="{3F42AA54-CF29-40CB-AACC-23986B71AB8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69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41788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5065776" cy="20774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3F6A9849-7C4F-4C89-8760-17A14733BC87}"/>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9398" t="8741" r="101" b="27"/>
          <a:stretch/>
        </p:blipFill>
        <p:spPr bwMode="ltGray">
          <a:xfrm flipH="1">
            <a:off x="5676001" y="0"/>
            <a:ext cx="416951" cy="6858000"/>
          </a:xfrm>
          <a:prstGeom prst="rect">
            <a:avLst/>
          </a:prstGeom>
        </p:spPr>
      </p:pic>
      <p:pic>
        <p:nvPicPr>
          <p:cNvPr id="12" name="Picture 2" descr="Seal of Massachusetts - Wikipedia">
            <a:extLst>
              <a:ext uri="{FF2B5EF4-FFF2-40B4-BE49-F238E27FC236}">
                <a16:creationId xmlns:a16="http://schemas.microsoft.com/office/drawing/2014/main" id="{56136504-1778-41D1-B0C3-86111FD13874}"/>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3A63799-CD6C-420E-B8AA-A9A5E16D100F}"/>
              </a:ext>
            </a:extLst>
          </p:cNvPr>
          <p:cNvSpPr/>
          <p:nvPr userDrawn="1"/>
        </p:nvSpPr>
        <p:spPr>
          <a:xfrm>
            <a:off x="1066032" y="6562677"/>
            <a:ext cx="10470156" cy="207749"/>
          </a:xfrm>
          <a:prstGeom prst="rect">
            <a:avLst/>
          </a:prstGeom>
        </p:spPr>
        <p:txBody>
          <a:bodyPr wrap="square">
            <a:spAutoFit/>
          </a:bodyPr>
          <a:lstStyle/>
          <a:p>
            <a:pPr algn="ctr"/>
            <a:r>
              <a:rPr lang="en-US" sz="1000">
                <a:effectLst/>
                <a:latin typeface="+mj-lt"/>
              </a:rPr>
              <a:t>CONFIDENTIAL AND PROPRIETARY. DOCUMENT BASED ON CURRENTLY AVAILABLE INFORMATION AND INTENDED FOR REVIEW BY US TREASURY.</a:t>
            </a:r>
          </a:p>
        </p:txBody>
      </p:sp>
    </p:spTree>
    <p:extLst>
      <p:ext uri="{BB962C8B-B14F-4D97-AF65-F5344CB8AC3E}">
        <p14:creationId xmlns:p14="http://schemas.microsoft.com/office/powerpoint/2010/main" val="2722272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117484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a:defRPr>
                <a:solidFill>
                  <a:schemeClr val="accent1"/>
                </a:solidFill>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884725"/>
            <a:ext cx="6967728" cy="20774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63A38938-A8A3-434F-AAE4-30FD188BFABD}"/>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9398" t="8741" r="101" b="27"/>
          <a:stretch/>
        </p:blipFill>
        <p:spPr bwMode="ltGray">
          <a:xfrm flipH="1">
            <a:off x="7413361" y="0"/>
            <a:ext cx="416951" cy="6858000"/>
          </a:xfrm>
          <a:prstGeom prst="rect">
            <a:avLst/>
          </a:prstGeom>
        </p:spPr>
      </p:pic>
      <p:pic>
        <p:nvPicPr>
          <p:cNvPr id="12" name="Picture 2" descr="Seal of Massachusetts - Wikipedia">
            <a:extLst>
              <a:ext uri="{FF2B5EF4-FFF2-40B4-BE49-F238E27FC236}">
                <a16:creationId xmlns:a16="http://schemas.microsoft.com/office/drawing/2014/main" id="{8BB4D08D-2DA2-432D-A2E7-743E6596388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83CDB49-4503-414E-9AB8-817699840778}"/>
              </a:ext>
            </a:extLst>
          </p:cNvPr>
          <p:cNvSpPr/>
          <p:nvPr userDrawn="1"/>
        </p:nvSpPr>
        <p:spPr>
          <a:xfrm>
            <a:off x="287087" y="6367948"/>
            <a:ext cx="7151256" cy="207749"/>
          </a:xfrm>
          <a:prstGeom prst="rect">
            <a:avLst/>
          </a:prstGeom>
        </p:spPr>
        <p:txBody>
          <a:bodyPr wrap="square">
            <a:spAutoFit/>
          </a:bodyPr>
          <a:lstStyle/>
          <a:p>
            <a:pPr algn="ctr"/>
            <a:r>
              <a:rPr lang="en-US" sz="1000">
                <a:effectLst/>
                <a:latin typeface="+mj-lt"/>
              </a:rPr>
              <a:t>CONFIDENTIAL AND PROPRIETARY. DOCUMENT BASED ON CURRENTLY AVAILABLE INFORMATION AND INTENDED FOR REVIEW BY US TREASURY.</a:t>
            </a:r>
          </a:p>
        </p:txBody>
      </p:sp>
    </p:spTree>
    <p:extLst>
      <p:ext uri="{BB962C8B-B14F-4D97-AF65-F5344CB8AC3E}">
        <p14:creationId xmlns:p14="http://schemas.microsoft.com/office/powerpoint/2010/main" val="2810605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79821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noProof="0">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7918704" cy="20774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5C5EB99D-E81E-49A7-BDD7-746B7E0DEA1D}"/>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9398" t="8741" r="101" b="27"/>
          <a:stretch/>
        </p:blipFill>
        <p:spPr bwMode="ltGray">
          <a:xfrm flipH="1">
            <a:off x="8364465" y="0"/>
            <a:ext cx="416951" cy="6858000"/>
          </a:xfrm>
          <a:prstGeom prst="rect">
            <a:avLst/>
          </a:prstGeom>
        </p:spPr>
      </p:pic>
      <p:pic>
        <p:nvPicPr>
          <p:cNvPr id="12" name="Picture 2" descr="Seal of Massachusetts - Wikipedia">
            <a:extLst>
              <a:ext uri="{FF2B5EF4-FFF2-40B4-BE49-F238E27FC236}">
                <a16:creationId xmlns:a16="http://schemas.microsoft.com/office/drawing/2014/main" id="{A155DBAC-AC86-498D-8B75-4B99A1A0FA1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700975C-A254-4788-A3B1-F15069A16750}"/>
              </a:ext>
            </a:extLst>
          </p:cNvPr>
          <p:cNvSpPr/>
          <p:nvPr userDrawn="1"/>
        </p:nvSpPr>
        <p:spPr>
          <a:xfrm>
            <a:off x="571780" y="6367948"/>
            <a:ext cx="7866382" cy="207749"/>
          </a:xfrm>
          <a:prstGeom prst="rect">
            <a:avLst/>
          </a:prstGeom>
        </p:spPr>
        <p:txBody>
          <a:bodyPr wrap="square">
            <a:spAutoFit/>
          </a:bodyPr>
          <a:lstStyle/>
          <a:p>
            <a:pPr algn="ctr"/>
            <a:r>
              <a:rPr lang="en-US" sz="1000">
                <a:effectLst/>
                <a:latin typeface="+mj-lt"/>
              </a:rPr>
              <a:t>CONFIDENTIAL AND PROPRIETARY. DOCUMENT BASED ON CURRENTLY AVAILABLE INFORMATION AND INTENDED FOR REVIEW BY US TREASURY.</a:t>
            </a:r>
          </a:p>
        </p:txBody>
      </p:sp>
    </p:spTree>
    <p:extLst>
      <p:ext uri="{BB962C8B-B14F-4D97-AF65-F5344CB8AC3E}">
        <p14:creationId xmlns:p14="http://schemas.microsoft.com/office/powerpoint/2010/main" val="2356584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025073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7653E666-EEA8-43FC-AD86-8FF6546D3986}"/>
              </a:ext>
            </a:extLst>
          </p:cNvPr>
          <p:cNvSpPr/>
          <p:nvPr userDrawn="1"/>
        </p:nvSpPr>
        <p:spPr>
          <a:xfrm>
            <a:off x="0" y="0"/>
            <a:ext cx="12192000" cy="1259840"/>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2" descr="Seal of Massachusetts - Wikipedia">
            <a:extLst>
              <a:ext uri="{FF2B5EF4-FFF2-40B4-BE49-F238E27FC236}">
                <a16:creationId xmlns:a16="http://schemas.microsoft.com/office/drawing/2014/main" id="{A79E1297-42AC-4293-AC6B-BB117F55A3C7}"/>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355168" y="288927"/>
            <a:ext cx="762198"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0602418" cy="989512"/>
          </a:xfrm>
        </p:spPr>
        <p:txBody>
          <a:bodyPr vert="horz">
            <a:noAutofit/>
          </a:bodyPr>
          <a:lstStyle>
            <a:lvl1pPr>
              <a:defRPr>
                <a:solidFill>
                  <a:schemeClr val="bg1"/>
                </a:solidFill>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F4682B5F-AD73-4D79-9BA1-60B78C4071CA}"/>
              </a:ext>
            </a:extLst>
          </p:cNvPr>
          <p:cNvSpPr/>
          <p:nvPr userDrawn="1"/>
        </p:nvSpPr>
        <p:spPr>
          <a:xfrm>
            <a:off x="826550" y="6465557"/>
            <a:ext cx="10470154" cy="207749"/>
          </a:xfrm>
          <a:prstGeom prst="rect">
            <a:avLst/>
          </a:prstGeom>
        </p:spPr>
        <p:txBody>
          <a:bodyPr wrap="square">
            <a:spAutoFit/>
          </a:bodyPr>
          <a:lstStyle/>
          <a:p>
            <a:pPr algn="ctr"/>
            <a:r>
              <a:rPr lang="en-US" sz="1000">
                <a:effectLst/>
                <a:latin typeface="+mj-lt"/>
              </a:rPr>
              <a:t>CONFIDENTIAL AND PROPRIETARY. DOCUMENT BASED ON CURRENTLY AVAILABLE INFORMATION AND INTENDED FOR REVIEW BY US TREASURY.</a:t>
            </a:r>
          </a:p>
        </p:txBody>
      </p:sp>
    </p:spTree>
    <p:extLst>
      <p:ext uri="{BB962C8B-B14F-4D97-AF65-F5344CB8AC3E}">
        <p14:creationId xmlns:p14="http://schemas.microsoft.com/office/powerpoint/2010/main" val="436830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901606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82C81A7-B91D-4BD2-997B-7374BBF1A00A}"/>
              </a:ext>
            </a:extLst>
          </p:cNvPr>
          <p:cNvSpPr/>
          <p:nvPr userDrawn="1"/>
        </p:nvSpPr>
        <p:spPr>
          <a:xfrm>
            <a:off x="1302466" y="6454458"/>
            <a:ext cx="9518322" cy="207749"/>
          </a:xfrm>
          <a:prstGeom prst="rect">
            <a:avLst/>
          </a:prstGeom>
        </p:spPr>
        <p:txBody>
          <a:bodyPr wrap="square">
            <a:spAutoFit/>
          </a:bodyPr>
          <a:lstStyle/>
          <a:p>
            <a:pPr algn="ctr"/>
            <a:r>
              <a:rPr lang="en-US" sz="1000">
                <a:effectLst/>
                <a:latin typeface="+mj-lt"/>
              </a:rPr>
              <a:t>CONFIDENTIAL AND PROPRIETARY. DOCUMENT BASED ON CURRENTLY AVAILABLE INFORMATION AND INTENDED FOR REVIEW BY US TREASURY.</a:t>
            </a:r>
          </a:p>
        </p:txBody>
      </p:sp>
    </p:spTree>
    <p:extLst>
      <p:ext uri="{BB962C8B-B14F-4D97-AF65-F5344CB8AC3E}">
        <p14:creationId xmlns:p14="http://schemas.microsoft.com/office/powerpoint/2010/main" val="3684851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236904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A8DEF01-49B9-4334-B0B8-CE3E10A23EE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TextBox 9">
            <a:extLst>
              <a:ext uri="{FF2B5EF4-FFF2-40B4-BE49-F238E27FC236}">
                <a16:creationId xmlns:a16="http://schemas.microsoft.com/office/drawing/2014/main" id="{4E5843A8-0E84-4C83-BAEB-E982AF657EF2}"/>
              </a:ext>
            </a:extLst>
          </p:cNvPr>
          <p:cNvSpPr txBox="1"/>
          <p:nvPr userDrawn="1"/>
        </p:nvSpPr>
        <p:spPr>
          <a:xfrm>
            <a:off x="554735" y="568851"/>
            <a:ext cx="4064000" cy="4154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r>
              <a:rPr lang="en-US" sz="3600">
                <a:solidFill>
                  <a:schemeClr val="bg2"/>
                </a:solidFill>
              </a:rPr>
              <a:t>Thank you</a:t>
            </a:r>
          </a:p>
        </p:txBody>
      </p:sp>
      <p:sp>
        <p:nvSpPr>
          <p:cNvPr id="7" name="Rectangle 6">
            <a:extLst>
              <a:ext uri="{FF2B5EF4-FFF2-40B4-BE49-F238E27FC236}">
                <a16:creationId xmlns:a16="http://schemas.microsoft.com/office/drawing/2014/main" id="{21C02818-F54A-4D86-92A2-F69F0EE2C40F}"/>
              </a:ext>
            </a:extLst>
          </p:cNvPr>
          <p:cNvSpPr/>
          <p:nvPr userDrawn="1"/>
        </p:nvSpPr>
        <p:spPr>
          <a:xfrm>
            <a:off x="4438141" y="6211669"/>
            <a:ext cx="4248659" cy="507831"/>
          </a:xfrm>
          <a:prstGeom prst="rect">
            <a:avLst/>
          </a:prstGeom>
        </p:spPr>
        <p:txBody>
          <a:bodyPr wrap="square">
            <a:spAutoFit/>
          </a:bodyPr>
          <a:lstStyle/>
          <a:p>
            <a:r>
              <a:rPr lang="en-US" sz="1200">
                <a:solidFill>
                  <a:schemeClr val="tx2"/>
                </a:solidFill>
                <a:effectLst/>
                <a:latin typeface="+mj-lt"/>
              </a:rPr>
              <a:t>CONFIDENTIAL AND PROPRIETARY. DOCUMENT BASED ON CURRENTLY AVAILABLE INFORMATION AND INTENDED FOR REVIEW BY US TREASURY.</a:t>
            </a:r>
          </a:p>
        </p:txBody>
      </p:sp>
    </p:spTree>
    <p:extLst>
      <p:ext uri="{BB962C8B-B14F-4D97-AF65-F5344CB8AC3E}">
        <p14:creationId xmlns:p14="http://schemas.microsoft.com/office/powerpoint/2010/main" val="300756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2334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20774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2348980"/>
            <a:ext cx="7942686" cy="369332"/>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71124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240763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5"/>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6"/>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7"/>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8"/>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9"/>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0"/>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1"/>
            </p:custDataLst>
          </p:nvPr>
        </p:nvSpPr>
        <p:spPr>
          <a:xfrm>
            <a:off x="7159752" y="94157"/>
            <a:ext cx="4480560" cy="92333"/>
          </a:xfrm>
        </p:spPr>
        <p:txBody>
          <a:bodyPr wrap="square"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2"/>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3"/>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391691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789632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94157"/>
            <a:ext cx="4480560" cy="92333"/>
          </a:xfrm>
        </p:spPr>
        <p:txBody>
          <a:bodyPr wrap="square"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60764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57620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a:lstStyle/>
          <a:p>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D1A5E303-71C7-4CBA-843E-F89BEE4870B0}"/>
              </a:ext>
            </a:extLst>
          </p:cNvPr>
          <p:cNvSpPr>
            <a:spLocks noGrp="1"/>
          </p:cNvSpPr>
          <p:nvPr>
            <p:ph type="body" sz="quarter" idx="17" hasCustomPrompt="1"/>
            <p:custDataLst>
              <p:tags r:id="rId7"/>
            </p:custDataLst>
          </p:nvPr>
        </p:nvSpPr>
        <p:spPr>
          <a:xfrm>
            <a:off x="7156704" y="104708"/>
            <a:ext cx="4480560" cy="92333"/>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49656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C66FF9-0EBE-4712-A107-7C736776C0EF}" type="slidenum">
              <a:rPr lang="en-US" smtClean="0"/>
              <a:t>‹#›</a:t>
            </a:fld>
            <a:endParaRPr lang="en-US"/>
          </a:p>
        </p:txBody>
      </p:sp>
    </p:spTree>
    <p:extLst>
      <p:ext uri="{BB962C8B-B14F-4D97-AF65-F5344CB8AC3E}">
        <p14:creationId xmlns:p14="http://schemas.microsoft.com/office/powerpoint/2010/main" val="4139190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3541382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591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531437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87058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21959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07569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71204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47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192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170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Tree>
    <p:extLst>
      <p:ext uri="{BB962C8B-B14F-4D97-AF65-F5344CB8AC3E}">
        <p14:creationId xmlns:p14="http://schemas.microsoft.com/office/powerpoint/2010/main" val="3617399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6717-B81C-71FC-153A-88BA1FFA1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46EE6-8DC4-2390-F53E-A02F48CB3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83449-D6C0-AC83-861A-8D1466C68D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AC8EFC-5931-C47B-7089-20FCCF397986}"/>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D17E4A71-FD3A-71B8-4D8E-306A3CBB436F}"/>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2731162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1829489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596"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13273" y="1000662"/>
            <a:ext cx="0" cy="4873925"/>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852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10873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448119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11210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093258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865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Tree>
    <p:extLst>
      <p:ext uri="{BB962C8B-B14F-4D97-AF65-F5344CB8AC3E}">
        <p14:creationId xmlns:p14="http://schemas.microsoft.com/office/powerpoint/2010/main" val="3695985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ndard Layout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0BA6-3BD3-43D4-92C6-A1A38869B2D7}"/>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1CEEAADB-4671-465D-AE09-CF767FAB5707}"/>
              </a:ext>
            </a:extLst>
          </p:cNvPr>
          <p:cNvSpPr>
            <a:spLocks noGrp="1"/>
          </p:cNvSpPr>
          <p:nvPr>
            <p:ph type="sldNum" sz="quarter" idx="10"/>
          </p:nvPr>
        </p:nvSpPr>
        <p:spPr/>
        <p:txBody>
          <a:bodyPr/>
          <a:lstStyle/>
          <a:p>
            <a:pPr algn="r" defTabSz="228600">
              <a:spcAft>
                <a:spcPts val="1200"/>
              </a:spcAft>
            </a:pPr>
            <a:fld id="{CC9E6EB9-168E-4914-8CC7-2E853AFB4F1B}" type="slidenum">
              <a:rPr lang="en-US" smtClean="0"/>
              <a:pPr algn="r" defTabSz="228600">
                <a:spcAft>
                  <a:spcPts val="1200"/>
                </a:spcAft>
              </a:pPr>
              <a:t>‹#›</a:t>
            </a:fld>
            <a:endParaRPr lang="en-US"/>
          </a:p>
        </p:txBody>
      </p:sp>
    </p:spTree>
    <p:extLst>
      <p:ext uri="{BB962C8B-B14F-4D97-AF65-F5344CB8AC3E}">
        <p14:creationId xmlns:p14="http://schemas.microsoft.com/office/powerpoint/2010/main" val="644798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08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1867930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20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26692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045713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218571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137196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3411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192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1343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ly ">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6" name="Text Placeholder 21">
            <a:extLst>
              <a:ext uri="{FF2B5EF4-FFF2-40B4-BE49-F238E27FC236}">
                <a16:creationId xmlns:a16="http://schemas.microsoft.com/office/drawing/2014/main" id="{4297553A-1FAA-308D-A08D-417A8B25827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B3E6B342-1BF1-8B66-C709-2A6EDF3C0630}"/>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CA31B322-EBD6-1B49-08C6-B6B7C412F0FE}"/>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6A9CBE06-300C-2F5F-2D71-AFDF6CA5EC79}"/>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89B02C4F-E815-FE97-AA36-557F6679868E}"/>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CBB198E9-7F3D-D817-8BEA-935961CDA921}"/>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
            <a:extLst>
              <a:ext uri="{FF2B5EF4-FFF2-40B4-BE49-F238E27FC236}">
                <a16:creationId xmlns:a16="http://schemas.microsoft.com/office/drawing/2014/main" id="{49DA29E8-B176-5686-C89E-79AE79327126}"/>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9AD1A270-CD0B-273B-EEFC-CBA71C95993A}"/>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6CE0EAD4-B343-4409-BFFF-B511CA7A5122}"/>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D37653EC-C7A1-8414-1449-CBD18E2D90BE}"/>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1C206D3C-6975-503A-5A6C-E66AC9B23831}"/>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96AC0B56-614E-C447-DEED-64F69EB4521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1">
            <a:extLst>
              <a:ext uri="{FF2B5EF4-FFF2-40B4-BE49-F238E27FC236}">
                <a16:creationId xmlns:a16="http://schemas.microsoft.com/office/drawing/2014/main" id="{670CCB0A-9268-2C56-A74C-98A469B9BA77}"/>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8323FC67-BA61-BDFB-08F0-39EA39486153}"/>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F7BA4904-9E3A-112B-5BBE-E771C723F02B}"/>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C532AD1A-F2F5-A878-272D-9D6A23647269}"/>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5ABDE29A-A698-5444-EA80-C52BD9DC7D6F}"/>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DEA20E90-0A62-DC46-D1CC-8469C4339DAE}"/>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44B2B121-B4DA-BA5C-666E-7517506F601F}"/>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E96241E1-1A99-7CE8-DB18-157B533C4534}"/>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7CFD6B81-C9F8-63CE-B6A3-233C24E0B2B6}"/>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8E12CE13-43A8-9439-DA67-BCC57C76B852}"/>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A358F5E5-719A-15E5-D969-7AB1254CB212}"/>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68E0AE80-E749-F100-72EA-52ACAF71DF2F}"/>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ED01CE71-F5D9-86C9-7DC5-E2966B5621BB}"/>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B37090ED-C1B0-3DD3-C56E-8B3EA32C1D9C}"/>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5EFB7F00-9190-0E78-C5E0-40B727216D9F}"/>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A4E651F4-0762-EC8B-6EC0-0694E0B63B39}"/>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936E1553-2E4A-8727-C684-BFA15AF4776A}"/>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72A245CC-3F9E-9F62-64A1-4F4B4AB36179}"/>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EB4FE517-8212-BC60-AAA9-EB0BE0242EA4}"/>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DB081B09-D3EF-94DD-DCF1-FB7AA9E8707B}"/>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7B127F26-EAF8-3788-EA29-18E7539DA8B8}"/>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5B45C9D4-F0CE-91C5-49EB-1DEA5695368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B5476F73-AB8B-A39A-8026-8042652F5014}"/>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A3A8CF61-EEF4-8C57-F837-F623A44ECBEB}"/>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14C2D7A6-3248-6EA6-A3F1-218EF010F11B}"/>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EE495DC4-7BDB-4380-996E-04DD17A2D5E4}"/>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1B68C71D-961A-D782-7E54-7034328D61A9}"/>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506A6ABC-05D4-0076-A0CA-03160D3DCAAB}"/>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9C9F42F0-E36F-D27E-30AE-7A305A28623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75478D05-F491-D8DD-BE67-17E8BB24BDB9}"/>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A6AECCA9-AF4A-B1B7-29A0-EA69A7E40E82}"/>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78DC0064-B407-9D51-8C76-7BF1794B2766}"/>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13AC2618-0544-C79D-5E8D-02CA3BE6F8B1}"/>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1BECE144-F4F4-E27E-EF82-A377D69E33FE}"/>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F24AD8EC-B5A9-6B84-2A55-6CD1D3CC6224}"/>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8BD25FCB-F4AD-92F7-4823-81157B715A0B}"/>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99D700D4-52B7-A484-3FB8-9A20ABD28829}"/>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1370AA38-B305-2C9B-B03B-E097B2FB18D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B2F0C684-D314-DF5E-B143-4BC38C938E52}"/>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9E4DBA66-2DEA-E3F4-D0E2-23870F9C8E1D}"/>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33B9AF83-92D4-252F-7EA7-10BB9428442D}"/>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DC0A7E59-C698-4295-7322-5AD2EB2BA58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
            <a:extLst>
              <a:ext uri="{FF2B5EF4-FFF2-40B4-BE49-F238E27FC236}">
                <a16:creationId xmlns:a16="http://schemas.microsoft.com/office/drawing/2014/main" id="{35B3A78F-6797-7C71-08F4-3764183BBA38}"/>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0B302895-3BB4-311C-9A35-DB437C9E476F}"/>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D3A5B1B0-8D96-4200-A7F0-9AEBD9A5CB6C}"/>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3DA23A45-4A20-B304-DF0D-DB7678CD013A}"/>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2DA9A7EB-2A0E-0D1F-B540-2E7D5FF872F9}"/>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6FDA01C5-E968-8D71-963E-60A24013B85D}"/>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1">
            <a:extLst>
              <a:ext uri="{FF2B5EF4-FFF2-40B4-BE49-F238E27FC236}">
                <a16:creationId xmlns:a16="http://schemas.microsoft.com/office/drawing/2014/main" id="{31925EBC-73BC-5E27-ABEF-8526642180B2}"/>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
            <a:extLst>
              <a:ext uri="{FF2B5EF4-FFF2-40B4-BE49-F238E27FC236}">
                <a16:creationId xmlns:a16="http://schemas.microsoft.com/office/drawing/2014/main" id="{77E89166-3D0F-D8C6-4B28-983FA3F534D7}"/>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69A977C7-BABE-D68D-5B99-7D7E3D9907FC}"/>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12B4B6A6-D5C2-DDAE-D588-1E129525B1CC}"/>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AFDAD857-1D1B-7098-9882-EB2AA5DDEE1F}"/>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1467748A-CCAF-EFE5-8618-4E2A5DEB5263}"/>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14E21924-33AF-43D9-0067-D034E6757CE7}"/>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5079BC17-A6BD-E41D-C9FA-2413240AB93E}"/>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8FABE390-B6BF-B169-348B-EB555788EFAC}"/>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CF024612-D70B-C6D2-182D-BE4753839767}"/>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B979B3EC-1BDD-ECF6-8581-56AFA89AFC14}"/>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86B1F8B7-3F93-BD97-A7E3-7CF500BCE3E7}"/>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332013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une">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9" name="Text Placeholder 21">
            <a:extLst>
              <a:ext uri="{FF2B5EF4-FFF2-40B4-BE49-F238E27FC236}">
                <a16:creationId xmlns:a16="http://schemas.microsoft.com/office/drawing/2014/main" id="{37D0995D-3B02-3150-DC6B-7897CFEF4248}"/>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23C4F2A7-B1C9-D57D-9A39-DF0C36A14CF3}"/>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5897080C-562E-9F9E-A606-225AA7567EF3}"/>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EC664A28-F8B6-562D-7C7F-6DB553994584}"/>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1">
            <a:extLst>
              <a:ext uri="{FF2B5EF4-FFF2-40B4-BE49-F238E27FC236}">
                <a16:creationId xmlns:a16="http://schemas.microsoft.com/office/drawing/2014/main" id="{26BD7907-C97F-C217-A2F3-2F7071457222}"/>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41" name="Text Placeholder 21">
            <a:extLst>
              <a:ext uri="{FF2B5EF4-FFF2-40B4-BE49-F238E27FC236}">
                <a16:creationId xmlns:a16="http://schemas.microsoft.com/office/drawing/2014/main" id="{CFB3B4C2-3955-9DF4-FBA1-EA35BC585B88}"/>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45" name="Text Placeholder 2">
            <a:extLst>
              <a:ext uri="{FF2B5EF4-FFF2-40B4-BE49-F238E27FC236}">
                <a16:creationId xmlns:a16="http://schemas.microsoft.com/office/drawing/2014/main" id="{2BE1D4A2-7D86-033F-E193-C4E0AABEE4BD}"/>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9D784FD8-239A-81A2-1761-5AA9FC591EF5}"/>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3A09D521-8365-C996-9F16-FEB3A87AD550}"/>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8FDC2ACE-7212-BECB-6C62-4A83695D22FC}"/>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B8523333-3C57-1D13-2D69-C222ADCC8944}"/>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3" name="Text Placeholder 2">
            <a:extLst>
              <a:ext uri="{FF2B5EF4-FFF2-40B4-BE49-F238E27FC236}">
                <a16:creationId xmlns:a16="http://schemas.microsoft.com/office/drawing/2014/main" id="{B2AB74BB-8C16-CB21-84DD-EC2379A4B9E6}"/>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2" name="Text Placeholder 21">
            <a:extLst>
              <a:ext uri="{FF2B5EF4-FFF2-40B4-BE49-F238E27FC236}">
                <a16:creationId xmlns:a16="http://schemas.microsoft.com/office/drawing/2014/main" id="{E1745DE7-CCBF-AC07-24D8-F1D2F8174ED1}"/>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816C0E4C-E8AD-0D27-35D5-45DD75486E63}"/>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4E48A781-2296-61D5-FECB-D3CE853C2D7F}"/>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E6BC9836-CB8A-2D56-D166-3B48790806F4}"/>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1">
            <a:extLst>
              <a:ext uri="{FF2B5EF4-FFF2-40B4-BE49-F238E27FC236}">
                <a16:creationId xmlns:a16="http://schemas.microsoft.com/office/drawing/2014/main" id="{F519A837-7108-1C10-6619-274C72E86A34}"/>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7" name="Text Placeholder 21">
            <a:extLst>
              <a:ext uri="{FF2B5EF4-FFF2-40B4-BE49-F238E27FC236}">
                <a16:creationId xmlns:a16="http://schemas.microsoft.com/office/drawing/2014/main" id="{20FB2C39-0914-79DB-259E-1B6D7A431B5D}"/>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8" name="Text Placeholder 2">
            <a:extLst>
              <a:ext uri="{FF2B5EF4-FFF2-40B4-BE49-F238E27FC236}">
                <a16:creationId xmlns:a16="http://schemas.microsoft.com/office/drawing/2014/main" id="{4CB8FFF1-7B39-EA27-C1BB-26A9EAB64499}"/>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611D6D97-378E-65F0-45D9-112FE6FBE883}"/>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29712206-4625-D51E-9D90-F4D3611D8948}"/>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8C55B87A-0F77-8424-9527-085D3D9F4D4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
            <a:extLst>
              <a:ext uri="{FF2B5EF4-FFF2-40B4-BE49-F238E27FC236}">
                <a16:creationId xmlns:a16="http://schemas.microsoft.com/office/drawing/2014/main" id="{D8F0636D-AFDB-AB32-0FC2-967E6634CC31}"/>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3" name="Text Placeholder 2">
            <a:extLst>
              <a:ext uri="{FF2B5EF4-FFF2-40B4-BE49-F238E27FC236}">
                <a16:creationId xmlns:a16="http://schemas.microsoft.com/office/drawing/2014/main" id="{1FDB8DE0-ABB7-8EAE-8F47-A88242C1B197}"/>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4" name="Text Placeholder 21">
            <a:extLst>
              <a:ext uri="{FF2B5EF4-FFF2-40B4-BE49-F238E27FC236}">
                <a16:creationId xmlns:a16="http://schemas.microsoft.com/office/drawing/2014/main" id="{13D073E4-0863-17E3-A11F-CFC0F27CA81E}"/>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36DE941E-611B-0AEA-1328-FC7A9A974918}"/>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00CBAA8D-FCE3-9DB3-4BE3-A33E6EDE020A}"/>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5E2CA6B8-D22B-AFE1-3AFC-A6FFF5E656CF}"/>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1">
            <a:extLst>
              <a:ext uri="{FF2B5EF4-FFF2-40B4-BE49-F238E27FC236}">
                <a16:creationId xmlns:a16="http://schemas.microsoft.com/office/drawing/2014/main" id="{9FC3DAEF-8F1A-8F2A-421B-8627F3891772}"/>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9" name="Text Placeholder 21">
            <a:extLst>
              <a:ext uri="{FF2B5EF4-FFF2-40B4-BE49-F238E27FC236}">
                <a16:creationId xmlns:a16="http://schemas.microsoft.com/office/drawing/2014/main" id="{85CD3196-72CF-1065-C2EE-A1E08C4AB5DF}"/>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0" name="Text Placeholder 2">
            <a:extLst>
              <a:ext uri="{FF2B5EF4-FFF2-40B4-BE49-F238E27FC236}">
                <a16:creationId xmlns:a16="http://schemas.microsoft.com/office/drawing/2014/main" id="{F6D73429-B24A-8725-663A-0C86BB3340D9}"/>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582B48FA-8153-D664-CC08-8E477721AD70}"/>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8891AD91-2155-9E9B-5ECA-5449F0C3E585}"/>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81EDFD42-AF5C-7BF2-0690-E730B9C6649A}"/>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
            <a:extLst>
              <a:ext uri="{FF2B5EF4-FFF2-40B4-BE49-F238E27FC236}">
                <a16:creationId xmlns:a16="http://schemas.microsoft.com/office/drawing/2014/main" id="{B19B8E39-3398-6AE0-A23B-AF62D0B39A84}"/>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5" name="Text Placeholder 2">
            <a:extLst>
              <a:ext uri="{FF2B5EF4-FFF2-40B4-BE49-F238E27FC236}">
                <a16:creationId xmlns:a16="http://schemas.microsoft.com/office/drawing/2014/main" id="{C8113AC9-B9AB-CA2C-A381-36E0361001E5}"/>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6" name="Text Placeholder 21">
            <a:extLst>
              <a:ext uri="{FF2B5EF4-FFF2-40B4-BE49-F238E27FC236}">
                <a16:creationId xmlns:a16="http://schemas.microsoft.com/office/drawing/2014/main" id="{C325326D-8D0D-28DD-73F1-A950782F2321}"/>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61808FE7-83B3-FF51-E2F7-2FEAEF3186D6}"/>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0D1170B5-9471-92D5-698A-EB2CAEC858AD}"/>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90E0EA77-618E-351C-4582-4AC537C97CE6}"/>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1">
            <a:extLst>
              <a:ext uri="{FF2B5EF4-FFF2-40B4-BE49-F238E27FC236}">
                <a16:creationId xmlns:a16="http://schemas.microsoft.com/office/drawing/2014/main" id="{206E046F-8E82-05D0-68C7-38FD6A28B267}"/>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1" name="Text Placeholder 21">
            <a:extLst>
              <a:ext uri="{FF2B5EF4-FFF2-40B4-BE49-F238E27FC236}">
                <a16:creationId xmlns:a16="http://schemas.microsoft.com/office/drawing/2014/main" id="{1CC8283B-CF34-D0F0-B25A-CAA204F63C0A}"/>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2" name="Text Placeholder 2">
            <a:extLst>
              <a:ext uri="{FF2B5EF4-FFF2-40B4-BE49-F238E27FC236}">
                <a16:creationId xmlns:a16="http://schemas.microsoft.com/office/drawing/2014/main" id="{A1CAD2AE-A097-FF80-722D-9713AF2997EB}"/>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4C639836-573B-6A74-AD84-A934CF50A439}"/>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8B345AA3-3AF0-741F-2E3F-8916283A215B}"/>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D1098F3E-8E5B-1397-E2EB-026F19465EC5}"/>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
            <a:extLst>
              <a:ext uri="{FF2B5EF4-FFF2-40B4-BE49-F238E27FC236}">
                <a16:creationId xmlns:a16="http://schemas.microsoft.com/office/drawing/2014/main" id="{4BDD20FA-44F5-AC42-F5B2-81BBDC9040C0}"/>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7" name="Text Placeholder 2">
            <a:extLst>
              <a:ext uri="{FF2B5EF4-FFF2-40B4-BE49-F238E27FC236}">
                <a16:creationId xmlns:a16="http://schemas.microsoft.com/office/drawing/2014/main" id="{1504322D-6958-A6CA-686A-78C0310E3F33}"/>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44" name="Text Placeholder 21">
            <a:extLst>
              <a:ext uri="{FF2B5EF4-FFF2-40B4-BE49-F238E27FC236}">
                <a16:creationId xmlns:a16="http://schemas.microsoft.com/office/drawing/2014/main" id="{06B837FE-9A94-8960-B067-92563CBF0FE8}"/>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5" name="Text Placeholder 21">
            <a:extLst>
              <a:ext uri="{FF2B5EF4-FFF2-40B4-BE49-F238E27FC236}">
                <a16:creationId xmlns:a16="http://schemas.microsoft.com/office/drawing/2014/main" id="{04E3DFA2-A7F5-FEF4-FFDF-DAB3EA74E55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72D73688-9456-7494-9A3C-706B10C185B3}"/>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FC820426-B7E7-A73C-695D-1360D98B3014}"/>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D256C196-5D5E-8E3A-5734-72BA3BAC1073}"/>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92A2FEF2-7954-4613-BEDF-903D5526CD5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
            <a:extLst>
              <a:ext uri="{FF2B5EF4-FFF2-40B4-BE49-F238E27FC236}">
                <a16:creationId xmlns:a16="http://schemas.microsoft.com/office/drawing/2014/main" id="{9F724C07-0234-4F2C-3BCE-BE30BD6039DE}"/>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739BABB9-E1C6-37B1-DF29-D3C9EB3712BD}"/>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F8C7B1CE-3063-FE30-A42B-C309F6B2C31B}"/>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066ED392-2370-59F0-AF73-02B0BCF80CFD}"/>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5BC3CB71-E951-5804-60B2-9D088A62759F}"/>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ADAD28F5-FDC8-30EE-697F-27AC8FC69D60}"/>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9" name="Text Placeholder 21">
            <a:extLst>
              <a:ext uri="{FF2B5EF4-FFF2-40B4-BE49-F238E27FC236}">
                <a16:creationId xmlns:a16="http://schemas.microsoft.com/office/drawing/2014/main" id="{E94A2FE4-69DB-A5CE-7357-0144310F9C6C}"/>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4" name="Text Placeholder 2">
            <a:extLst>
              <a:ext uri="{FF2B5EF4-FFF2-40B4-BE49-F238E27FC236}">
                <a16:creationId xmlns:a16="http://schemas.microsoft.com/office/drawing/2014/main" id="{1A8A15BA-4DEF-5C0D-430D-B59911AAC952}"/>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96B5004D-C519-9295-0F57-4502E437CE65}"/>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C616C191-3B14-89FB-3D7D-CFC3C9C19619}"/>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01019361-5114-077B-D3A1-8E2191615E5E}"/>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D5901B6B-3262-6E55-3C43-D9AAA9B4288A}"/>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3A660B9C-F0BC-BDB4-EDC0-0F31FF32E554}"/>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29E36C12-84A1-95E8-3161-8C0C3EBDFFE1}"/>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EF90984B-1C70-9DB3-138A-87544D893FF4}"/>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C3A9B539-609C-4333-ED15-B9C1292887D2}"/>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1F439EC8-052B-6E2D-E0AA-50470B235A09}"/>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3DDE706F-36BC-8203-564E-A677DB37C87F}"/>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7578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6" name="Text Placeholder 21">
            <a:extLst>
              <a:ext uri="{FF2B5EF4-FFF2-40B4-BE49-F238E27FC236}">
                <a16:creationId xmlns:a16="http://schemas.microsoft.com/office/drawing/2014/main" id="{23C658C2-CCA9-7D37-5C5A-5728DFCC10AC}"/>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 name="Text Placeholder 21">
            <a:extLst>
              <a:ext uri="{FF2B5EF4-FFF2-40B4-BE49-F238E27FC236}">
                <a16:creationId xmlns:a16="http://schemas.microsoft.com/office/drawing/2014/main" id="{4A161F6D-084C-9783-AE89-3814C10CF9E2}"/>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 name="Text Placeholder 21">
            <a:extLst>
              <a:ext uri="{FF2B5EF4-FFF2-40B4-BE49-F238E27FC236}">
                <a16:creationId xmlns:a16="http://schemas.microsoft.com/office/drawing/2014/main" id="{39176486-90D2-7638-2222-E45CC4C40D81}"/>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 name="Text Placeholder 21">
            <a:extLst>
              <a:ext uri="{FF2B5EF4-FFF2-40B4-BE49-F238E27FC236}">
                <a16:creationId xmlns:a16="http://schemas.microsoft.com/office/drawing/2014/main" id="{31C67659-F39B-D92B-C7D2-69DE7D91BC49}"/>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 name="Text Placeholder 21">
            <a:extLst>
              <a:ext uri="{FF2B5EF4-FFF2-40B4-BE49-F238E27FC236}">
                <a16:creationId xmlns:a16="http://schemas.microsoft.com/office/drawing/2014/main" id="{15210A80-6183-7D2E-0B34-DDE0C260A340}"/>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 name="Text Placeholder 21">
            <a:extLst>
              <a:ext uri="{FF2B5EF4-FFF2-40B4-BE49-F238E27FC236}">
                <a16:creationId xmlns:a16="http://schemas.microsoft.com/office/drawing/2014/main" id="{A592F7D9-A91A-0678-0B89-6D525FAC4DFE}"/>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3" name="Text Placeholder 2">
            <a:extLst>
              <a:ext uri="{FF2B5EF4-FFF2-40B4-BE49-F238E27FC236}">
                <a16:creationId xmlns:a16="http://schemas.microsoft.com/office/drawing/2014/main" id="{3C20390B-FA11-9903-FFD4-0F1B445B1FBE}"/>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1" name="Text Placeholder 2">
            <a:extLst>
              <a:ext uri="{FF2B5EF4-FFF2-40B4-BE49-F238E27FC236}">
                <a16:creationId xmlns:a16="http://schemas.microsoft.com/office/drawing/2014/main" id="{F49EA979-7CF5-7255-5EB9-5D2E05C53915}"/>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2" name="Text Placeholder 2">
            <a:extLst>
              <a:ext uri="{FF2B5EF4-FFF2-40B4-BE49-F238E27FC236}">
                <a16:creationId xmlns:a16="http://schemas.microsoft.com/office/drawing/2014/main" id="{8F580E5D-2801-6A32-A463-47B0C1D5F2A9}"/>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3" name="Text Placeholder 2">
            <a:extLst>
              <a:ext uri="{FF2B5EF4-FFF2-40B4-BE49-F238E27FC236}">
                <a16:creationId xmlns:a16="http://schemas.microsoft.com/office/drawing/2014/main" id="{9AE7F0E7-DF2D-4399-2523-AC36F56CDEF1}"/>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4" name="Text Placeholder 2">
            <a:extLst>
              <a:ext uri="{FF2B5EF4-FFF2-40B4-BE49-F238E27FC236}">
                <a16:creationId xmlns:a16="http://schemas.microsoft.com/office/drawing/2014/main" id="{B9FD0BEF-6461-B98A-076F-640CF7775371}"/>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 name="Text Placeholder 2">
            <a:extLst>
              <a:ext uri="{FF2B5EF4-FFF2-40B4-BE49-F238E27FC236}">
                <a16:creationId xmlns:a16="http://schemas.microsoft.com/office/drawing/2014/main" id="{6A2E6D7E-6520-ACF4-2BE7-D558839D812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 name="Text Placeholder 21">
            <a:extLst>
              <a:ext uri="{FF2B5EF4-FFF2-40B4-BE49-F238E27FC236}">
                <a16:creationId xmlns:a16="http://schemas.microsoft.com/office/drawing/2014/main" id="{D6073877-227C-B19D-11A3-666C6AC36D28}"/>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7" name="Text Placeholder 21">
            <a:extLst>
              <a:ext uri="{FF2B5EF4-FFF2-40B4-BE49-F238E27FC236}">
                <a16:creationId xmlns:a16="http://schemas.microsoft.com/office/drawing/2014/main" id="{BF466CDA-4D4B-EF24-96B9-6C7C9690DA38}"/>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C46D972D-BD61-E731-5CB3-521D8CA3D906}"/>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83BF1A27-B494-0787-5BF8-939C26A42A24}"/>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98FCA798-0957-C7FE-8721-23AD29002B1A}"/>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5388D1BE-9887-7A1E-3B95-20A0A320463E}"/>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
            <a:extLst>
              <a:ext uri="{FF2B5EF4-FFF2-40B4-BE49-F238E27FC236}">
                <a16:creationId xmlns:a16="http://schemas.microsoft.com/office/drawing/2014/main" id="{DCDBC4A6-7479-36FC-1107-28988B0B517D}"/>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3" name="Text Placeholder 2">
            <a:extLst>
              <a:ext uri="{FF2B5EF4-FFF2-40B4-BE49-F238E27FC236}">
                <a16:creationId xmlns:a16="http://schemas.microsoft.com/office/drawing/2014/main" id="{8B3925DF-3B02-8811-996F-55978307DE55}"/>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007F60D3-BC03-A816-C431-F5BCEC30D905}"/>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4A3D427F-3E33-8890-D71E-976353FA89C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1A95A2E7-E700-5AFA-3C2C-44A5E61EF63A}"/>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
            <a:extLst>
              <a:ext uri="{FF2B5EF4-FFF2-40B4-BE49-F238E27FC236}">
                <a16:creationId xmlns:a16="http://schemas.microsoft.com/office/drawing/2014/main" id="{0ACE8E98-582B-493A-2524-28FEE3E66D94}"/>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3" name="Text Placeholder 21">
            <a:extLst>
              <a:ext uri="{FF2B5EF4-FFF2-40B4-BE49-F238E27FC236}">
                <a16:creationId xmlns:a16="http://schemas.microsoft.com/office/drawing/2014/main" id="{FF07A96A-C15D-D496-EECF-7AFB4AD8E22C}"/>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082C89C3-5576-0A9E-45CD-7BE741A6A378}"/>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2EDB76B5-DB84-DDEC-5E14-EBA57BE0A363}"/>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2B9EFC45-C7C5-FABA-F4E7-2ECC2E6E3D92}"/>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F2B10BEA-E433-1E1D-3BD2-C284A787914F}"/>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1">
            <a:extLst>
              <a:ext uri="{FF2B5EF4-FFF2-40B4-BE49-F238E27FC236}">
                <a16:creationId xmlns:a16="http://schemas.microsoft.com/office/drawing/2014/main" id="{79E7909D-84FF-73FE-11F3-8AF24E44CA94}"/>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7" name="Text Placeholder 2">
            <a:extLst>
              <a:ext uri="{FF2B5EF4-FFF2-40B4-BE49-F238E27FC236}">
                <a16:creationId xmlns:a16="http://schemas.microsoft.com/office/drawing/2014/main" id="{7D7602E9-C938-7268-7743-29917D6A175F}"/>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4BF29F4C-E02D-0A2C-3283-9091F544A399}"/>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BB5BB35F-E9ED-ECC0-383B-46126AC95CE3}"/>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C9BA08D9-296A-6A64-210F-6B612528F60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851A0EBC-317C-5A42-D05F-3C6F1AE6C828}"/>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
            <a:extLst>
              <a:ext uri="{FF2B5EF4-FFF2-40B4-BE49-F238E27FC236}">
                <a16:creationId xmlns:a16="http://schemas.microsoft.com/office/drawing/2014/main" id="{537ABC06-CFB7-02D9-C57F-868DE6C08E14}"/>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3" name="Text Placeholder 21">
            <a:extLst>
              <a:ext uri="{FF2B5EF4-FFF2-40B4-BE49-F238E27FC236}">
                <a16:creationId xmlns:a16="http://schemas.microsoft.com/office/drawing/2014/main" id="{EA62A11A-4146-91F5-652C-B2CA31655FF5}"/>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5413BC03-4E5B-3955-47F0-52F8A9610B83}"/>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D24ABAE7-4B27-7013-9E6A-4BDFD148691D}"/>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30E4EDD4-16D5-7413-E674-D793A638B465}"/>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8E17A6D7-052D-21B4-AA30-F9F992F6D4F8}"/>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1">
            <a:extLst>
              <a:ext uri="{FF2B5EF4-FFF2-40B4-BE49-F238E27FC236}">
                <a16:creationId xmlns:a16="http://schemas.microsoft.com/office/drawing/2014/main" id="{CF3F2E95-C918-4538-8B1F-E6F347CEF8A7}"/>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9" name="Text Placeholder 2">
            <a:extLst>
              <a:ext uri="{FF2B5EF4-FFF2-40B4-BE49-F238E27FC236}">
                <a16:creationId xmlns:a16="http://schemas.microsoft.com/office/drawing/2014/main" id="{27EBE0F1-EC0C-0832-5197-095C7AE32FB0}"/>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0BBBD6B1-28DC-0EA7-89A5-A318BF8942A8}"/>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2C0D2593-4D18-474E-737D-C0612EF6751C}"/>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75498B20-7B1F-7D7D-4646-644932B9E6B3}"/>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EE2CABCD-C46D-6223-8DDA-9A043D4BB5B0}"/>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
            <a:extLst>
              <a:ext uri="{FF2B5EF4-FFF2-40B4-BE49-F238E27FC236}">
                <a16:creationId xmlns:a16="http://schemas.microsoft.com/office/drawing/2014/main" id="{85C5D1DC-47F5-0CC2-F924-A07619A1A9CD}"/>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5" name="Text Placeholder 21">
            <a:extLst>
              <a:ext uri="{FF2B5EF4-FFF2-40B4-BE49-F238E27FC236}">
                <a16:creationId xmlns:a16="http://schemas.microsoft.com/office/drawing/2014/main" id="{06D76036-0DA5-928F-C211-E7C44FC20D36}"/>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ECCB787D-C086-445C-02F5-DA3388276858}"/>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452824FE-C155-9661-CE89-1E12057C61F3}"/>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9CC4A36D-A516-7D33-FEB5-CE6071EC5C3C}"/>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A156ADF9-D79B-335F-2056-441856F9B87D}"/>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1">
            <a:extLst>
              <a:ext uri="{FF2B5EF4-FFF2-40B4-BE49-F238E27FC236}">
                <a16:creationId xmlns:a16="http://schemas.microsoft.com/office/drawing/2014/main" id="{5F24D66B-71AA-26CC-FB7F-48EC9FA10291}"/>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1" name="Text Placeholder 2">
            <a:extLst>
              <a:ext uri="{FF2B5EF4-FFF2-40B4-BE49-F238E27FC236}">
                <a16:creationId xmlns:a16="http://schemas.microsoft.com/office/drawing/2014/main" id="{E4BAB351-0378-AF11-BE20-E9737FFFB48B}"/>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8760DA18-D6DF-53A4-0657-FD6B988917B2}"/>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C7E34D4E-6ABF-6188-7F41-B8682A735288}"/>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2327D909-1DBD-18E8-4D24-487785367118}"/>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8C838632-1062-D799-8E9D-4571D219DE37}"/>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
            <a:extLst>
              <a:ext uri="{FF2B5EF4-FFF2-40B4-BE49-F238E27FC236}">
                <a16:creationId xmlns:a16="http://schemas.microsoft.com/office/drawing/2014/main" id="{ADF86B72-9527-0782-8009-B28346B8299A}"/>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7" name="Text Placeholder 21">
            <a:extLst>
              <a:ext uri="{FF2B5EF4-FFF2-40B4-BE49-F238E27FC236}">
                <a16:creationId xmlns:a16="http://schemas.microsoft.com/office/drawing/2014/main" id="{B9E9B1DB-1111-BA13-6F36-2F257D9A243A}"/>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
            <a:extLst>
              <a:ext uri="{FF2B5EF4-FFF2-40B4-BE49-F238E27FC236}">
                <a16:creationId xmlns:a16="http://schemas.microsoft.com/office/drawing/2014/main" id="{DEBFD5F9-288D-1473-1BB1-54B2FE8A9097}"/>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49" name="Text Placeholder 21">
            <a:extLst>
              <a:ext uri="{FF2B5EF4-FFF2-40B4-BE49-F238E27FC236}">
                <a16:creationId xmlns:a16="http://schemas.microsoft.com/office/drawing/2014/main" id="{59F9C79A-EDC5-FE21-398C-21AE729ED071}"/>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1">
            <a:extLst>
              <a:ext uri="{FF2B5EF4-FFF2-40B4-BE49-F238E27FC236}">
                <a16:creationId xmlns:a16="http://schemas.microsoft.com/office/drawing/2014/main" id="{4142546D-119D-C42C-661A-3A476C49586A}"/>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1" name="Text Placeholder 21">
            <a:extLst>
              <a:ext uri="{FF2B5EF4-FFF2-40B4-BE49-F238E27FC236}">
                <a16:creationId xmlns:a16="http://schemas.microsoft.com/office/drawing/2014/main" id="{D797AFB8-A1BB-41C9-EEFA-82DFFD87A050}"/>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2" name="Text Placeholder 21">
            <a:extLst>
              <a:ext uri="{FF2B5EF4-FFF2-40B4-BE49-F238E27FC236}">
                <a16:creationId xmlns:a16="http://schemas.microsoft.com/office/drawing/2014/main" id="{DC94B6CB-FD97-1BBB-81F5-4FEF47C99741}"/>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3" name="Text Placeholder 21">
            <a:extLst>
              <a:ext uri="{FF2B5EF4-FFF2-40B4-BE49-F238E27FC236}">
                <a16:creationId xmlns:a16="http://schemas.microsoft.com/office/drawing/2014/main" id="{505B7E51-833B-1483-C456-9A41BE03399C}"/>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4" name="Text Placeholder 2">
            <a:extLst>
              <a:ext uri="{FF2B5EF4-FFF2-40B4-BE49-F238E27FC236}">
                <a16:creationId xmlns:a16="http://schemas.microsoft.com/office/drawing/2014/main" id="{A0FE6705-CF77-2979-16BC-2CFC4514E1D9}"/>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025F9500-5F71-D42F-993B-600ECDC2A09E}"/>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
            <a:extLst>
              <a:ext uri="{FF2B5EF4-FFF2-40B4-BE49-F238E27FC236}">
                <a16:creationId xmlns:a16="http://schemas.microsoft.com/office/drawing/2014/main" id="{E8FB7EA2-55A9-9F68-D2D0-E66599C28DCA}"/>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9" name="Text Placeholder 2">
            <a:extLst>
              <a:ext uri="{FF2B5EF4-FFF2-40B4-BE49-F238E27FC236}">
                <a16:creationId xmlns:a16="http://schemas.microsoft.com/office/drawing/2014/main" id="{AFF3F6A8-EBB7-0B19-D082-4639C8FA4646}"/>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1" name="Text Placeholder 2">
            <a:extLst>
              <a:ext uri="{FF2B5EF4-FFF2-40B4-BE49-F238E27FC236}">
                <a16:creationId xmlns:a16="http://schemas.microsoft.com/office/drawing/2014/main" id="{9EBA0DD5-662F-4D71-78D7-E10CD937A858}"/>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46329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pril">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6" name="Text Placeholder 21">
            <a:extLst>
              <a:ext uri="{FF2B5EF4-FFF2-40B4-BE49-F238E27FC236}">
                <a16:creationId xmlns:a16="http://schemas.microsoft.com/office/drawing/2014/main" id="{03480C92-D9DE-2600-8878-50CBD08BD44F}"/>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F51EAE76-4288-740E-DD89-DE03A54894B6}"/>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6D33263F-1961-139C-5319-83CB070664D3}"/>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9E9EEF8E-ADA2-7360-2EC0-7837B51F2176}"/>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3C63D274-E2AF-CEC0-8477-3D812E82FD7F}"/>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581F3A84-9C5C-A2DE-A357-D33683918A34}"/>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
            <a:extLst>
              <a:ext uri="{FF2B5EF4-FFF2-40B4-BE49-F238E27FC236}">
                <a16:creationId xmlns:a16="http://schemas.microsoft.com/office/drawing/2014/main" id="{48C36CB0-8AFF-2D1A-2EB0-F8352DF978AA}"/>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8148F11A-22AD-65C7-75F2-89A4D64A9748}"/>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5" name="Text Placeholder 2">
            <a:extLst>
              <a:ext uri="{FF2B5EF4-FFF2-40B4-BE49-F238E27FC236}">
                <a16:creationId xmlns:a16="http://schemas.microsoft.com/office/drawing/2014/main" id="{5475E77E-C900-B918-F3AE-6820054B8A60}"/>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718133D1-A7BD-8153-486E-AB3B15A75DEB}"/>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FFD8146F-7AAE-E2A4-BF2B-175ABEC110EE}"/>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EFC900DC-085B-49F1-6BDF-327336632D1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1">
            <a:extLst>
              <a:ext uri="{FF2B5EF4-FFF2-40B4-BE49-F238E27FC236}">
                <a16:creationId xmlns:a16="http://schemas.microsoft.com/office/drawing/2014/main" id="{50FADF55-BDEF-B4C3-2DA2-B09F5C1AEF7B}"/>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59" name="Text Placeholder 21">
            <a:extLst>
              <a:ext uri="{FF2B5EF4-FFF2-40B4-BE49-F238E27FC236}">
                <a16:creationId xmlns:a16="http://schemas.microsoft.com/office/drawing/2014/main" id="{D9847C35-4BFE-B1FA-0074-D42160C7A572}"/>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47A4B399-F7F6-EF07-63E1-BE2F5B5D3148}"/>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6B1314BC-A552-1840-9710-BDDE1721C949}"/>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06961B9A-6543-05BC-3D31-3632374C779C}"/>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8CDF7BF1-AC46-D0F2-9681-F5C6AAE65CE5}"/>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
            <a:extLst>
              <a:ext uri="{FF2B5EF4-FFF2-40B4-BE49-F238E27FC236}">
                <a16:creationId xmlns:a16="http://schemas.microsoft.com/office/drawing/2014/main" id="{F9A6B7AA-B930-0BD5-073E-0FC0A36A801B}"/>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6" name="Text Placeholder 2">
            <a:extLst>
              <a:ext uri="{FF2B5EF4-FFF2-40B4-BE49-F238E27FC236}">
                <a16:creationId xmlns:a16="http://schemas.microsoft.com/office/drawing/2014/main" id="{C28D3E4C-F3D3-BA87-CCE8-3DAF2A83D4F1}"/>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CB4BDD95-C248-A79B-0D87-168C6EE21C27}"/>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E40E30EA-E7AC-769C-DFE9-2C2EE693F05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A16AB2F0-CD53-FB09-4A6F-D7C8D905F5E5}"/>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202D130A-2872-A51F-5078-92225CB7C112}"/>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1">
            <a:extLst>
              <a:ext uri="{FF2B5EF4-FFF2-40B4-BE49-F238E27FC236}">
                <a16:creationId xmlns:a16="http://schemas.microsoft.com/office/drawing/2014/main" id="{8EAB2E23-034A-FA45-DB9C-F2BC05A4B735}"/>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2" name="Text Placeholder 21">
            <a:extLst>
              <a:ext uri="{FF2B5EF4-FFF2-40B4-BE49-F238E27FC236}">
                <a16:creationId xmlns:a16="http://schemas.microsoft.com/office/drawing/2014/main" id="{95F165C5-EE2F-32A4-09CC-8BC5B02245E6}"/>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99D35894-B0DF-5972-67C3-86CA510BC5BE}"/>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337B590D-A9FA-A6A8-7C97-424B9F0684C9}"/>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C1C6EA46-FD75-E704-09F2-0929AEDAE6B0}"/>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0DC3C1DB-6C74-76C6-7204-2B0C3CE7FA2D}"/>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
            <a:extLst>
              <a:ext uri="{FF2B5EF4-FFF2-40B4-BE49-F238E27FC236}">
                <a16:creationId xmlns:a16="http://schemas.microsoft.com/office/drawing/2014/main" id="{A5474F26-B208-3698-1C84-61890F454029}"/>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8" name="Text Placeholder 2">
            <a:extLst>
              <a:ext uri="{FF2B5EF4-FFF2-40B4-BE49-F238E27FC236}">
                <a16:creationId xmlns:a16="http://schemas.microsoft.com/office/drawing/2014/main" id="{7B017046-8547-43A9-FA49-CDB9384ED1D9}"/>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61BF3790-59F2-42A9-8F1B-E192E3579DDF}"/>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762FB43A-228A-E0B5-3826-59966425686F}"/>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B15738A2-B5B6-0633-64AF-66563A29DD10}"/>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6F8092EF-D2A1-7D38-C847-7E713414DD3A}"/>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1">
            <a:extLst>
              <a:ext uri="{FF2B5EF4-FFF2-40B4-BE49-F238E27FC236}">
                <a16:creationId xmlns:a16="http://schemas.microsoft.com/office/drawing/2014/main" id="{089883F6-2E5B-FE13-5EFF-7CE41B82E406}"/>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4" name="Text Placeholder 21">
            <a:extLst>
              <a:ext uri="{FF2B5EF4-FFF2-40B4-BE49-F238E27FC236}">
                <a16:creationId xmlns:a16="http://schemas.microsoft.com/office/drawing/2014/main" id="{3E7399A5-6A90-4D5A-2E95-453829853342}"/>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8032865A-6B17-4CF9-AD57-759FAA8C14B1}"/>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7BEDF1B7-2101-58EB-173B-560B50B1D7C2}"/>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EE8D67CC-97B1-9ED7-F064-6B0F24CE457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B9ECC4C1-5268-5D5B-5858-CE7528C3B161}"/>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
            <a:extLst>
              <a:ext uri="{FF2B5EF4-FFF2-40B4-BE49-F238E27FC236}">
                <a16:creationId xmlns:a16="http://schemas.microsoft.com/office/drawing/2014/main" id="{31DEBA60-C4CA-7C7D-342B-F53B36907816}"/>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0" name="Text Placeholder 2">
            <a:extLst>
              <a:ext uri="{FF2B5EF4-FFF2-40B4-BE49-F238E27FC236}">
                <a16:creationId xmlns:a16="http://schemas.microsoft.com/office/drawing/2014/main" id="{12F44D2C-4302-E514-46AC-29BCCACD7F00}"/>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B9B6E657-14B4-E24E-057B-E09759AF8449}"/>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854579A2-F6AB-ED01-34A1-6B541D886E00}"/>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156DDCCC-A9F7-F3E3-4CF3-317FEE423D18}"/>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25414524-86C7-8078-113D-97DBD4CE5341}"/>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1">
            <a:extLst>
              <a:ext uri="{FF2B5EF4-FFF2-40B4-BE49-F238E27FC236}">
                <a16:creationId xmlns:a16="http://schemas.microsoft.com/office/drawing/2014/main" id="{89CBB617-0247-E111-7E3F-7F6697D12C53}"/>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6" name="Text Placeholder 21">
            <a:extLst>
              <a:ext uri="{FF2B5EF4-FFF2-40B4-BE49-F238E27FC236}">
                <a16:creationId xmlns:a16="http://schemas.microsoft.com/office/drawing/2014/main" id="{DBEC3A21-47F2-B01A-D2D4-AB4E9A600191}"/>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507F4AA4-EE83-1892-692C-3ECFB16727B0}"/>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5" name="Text Placeholder 21">
            <a:extLst>
              <a:ext uri="{FF2B5EF4-FFF2-40B4-BE49-F238E27FC236}">
                <a16:creationId xmlns:a16="http://schemas.microsoft.com/office/drawing/2014/main" id="{5E3F98DA-EF04-A9E4-D257-F0C2997ED6B3}"/>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0AABE093-C6A8-02E2-42C9-B74FEA5D1FFE}"/>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AB043392-85B4-A084-B070-EA98B1A9E45F}"/>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
            <a:extLst>
              <a:ext uri="{FF2B5EF4-FFF2-40B4-BE49-F238E27FC236}">
                <a16:creationId xmlns:a16="http://schemas.microsoft.com/office/drawing/2014/main" id="{A5E901E7-1559-CF4D-D248-ED28393A9C90}"/>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49" name="Text Placeholder 2">
            <a:extLst>
              <a:ext uri="{FF2B5EF4-FFF2-40B4-BE49-F238E27FC236}">
                <a16:creationId xmlns:a16="http://schemas.microsoft.com/office/drawing/2014/main" id="{0132E90F-9C5D-EA01-2E8B-ECC573CB925B}"/>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0" name="Text Placeholder 2">
            <a:extLst>
              <a:ext uri="{FF2B5EF4-FFF2-40B4-BE49-F238E27FC236}">
                <a16:creationId xmlns:a16="http://schemas.microsoft.com/office/drawing/2014/main" id="{576E98CF-C715-0321-5A94-328C1F65B030}"/>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A26E205A-2564-1C8F-C8C0-D231C550FDD0}"/>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24E604DB-03C5-FEE3-3176-3128BF016F1A}"/>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670747EF-1D62-A232-D800-FA55767C9D27}"/>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1">
            <a:extLst>
              <a:ext uri="{FF2B5EF4-FFF2-40B4-BE49-F238E27FC236}">
                <a16:creationId xmlns:a16="http://schemas.microsoft.com/office/drawing/2014/main" id="{1740C345-F7BC-80C7-1A35-A7E38962252A}"/>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5" name="Text Placeholder 2">
            <a:extLst>
              <a:ext uri="{FF2B5EF4-FFF2-40B4-BE49-F238E27FC236}">
                <a16:creationId xmlns:a16="http://schemas.microsoft.com/office/drawing/2014/main" id="{ECE3C870-86D3-FF54-18CB-F54B8DD43E13}"/>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1">
            <a:extLst>
              <a:ext uri="{FF2B5EF4-FFF2-40B4-BE49-F238E27FC236}">
                <a16:creationId xmlns:a16="http://schemas.microsoft.com/office/drawing/2014/main" id="{D82A19B0-6D34-5158-1EAF-6B17A889A875}"/>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1">
            <a:extLst>
              <a:ext uri="{FF2B5EF4-FFF2-40B4-BE49-F238E27FC236}">
                <a16:creationId xmlns:a16="http://schemas.microsoft.com/office/drawing/2014/main" id="{82AB8DCC-3A5B-2516-CCC8-8910A0B5A53D}"/>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5" name="Text Placeholder 21">
            <a:extLst>
              <a:ext uri="{FF2B5EF4-FFF2-40B4-BE49-F238E27FC236}">
                <a16:creationId xmlns:a16="http://schemas.microsoft.com/office/drawing/2014/main" id="{06967F1F-BB4D-6E97-E1B5-BE739B4989B1}"/>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3BC676C8-0B41-5199-57BE-B2A28DB15751}"/>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7EB32C30-21EF-CD40-5AF2-726250F19C6F}"/>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
            <a:extLst>
              <a:ext uri="{FF2B5EF4-FFF2-40B4-BE49-F238E27FC236}">
                <a16:creationId xmlns:a16="http://schemas.microsoft.com/office/drawing/2014/main" id="{4C561879-974C-5A81-7292-98A27E11C847}"/>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0" name="Text Placeholder 2">
            <a:extLst>
              <a:ext uri="{FF2B5EF4-FFF2-40B4-BE49-F238E27FC236}">
                <a16:creationId xmlns:a16="http://schemas.microsoft.com/office/drawing/2014/main" id="{7D2012F1-A54E-C1D5-CF2F-BBE5C736C8A7}"/>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1" name="Text Placeholder 2">
            <a:extLst>
              <a:ext uri="{FF2B5EF4-FFF2-40B4-BE49-F238E27FC236}">
                <a16:creationId xmlns:a16="http://schemas.microsoft.com/office/drawing/2014/main" id="{481DA71A-A87E-131A-4AD6-5E1D0E6D2C43}"/>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1B5A66C9-C7F7-C9AA-461B-BC4E012AD967}"/>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8E23917F-F330-D83B-EC4B-82AE9051D7ED}"/>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49433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rch">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88" name="Text Placeholder 21">
            <a:extLst>
              <a:ext uri="{FF2B5EF4-FFF2-40B4-BE49-F238E27FC236}">
                <a16:creationId xmlns:a16="http://schemas.microsoft.com/office/drawing/2014/main" id="{A1470067-6057-35FA-54EF-110E28AF2F9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9" name="Text Placeholder 21">
            <a:extLst>
              <a:ext uri="{FF2B5EF4-FFF2-40B4-BE49-F238E27FC236}">
                <a16:creationId xmlns:a16="http://schemas.microsoft.com/office/drawing/2014/main" id="{012FF6C4-3F0B-EC1B-27B3-55A34FA18D0E}"/>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0" name="Text Placeholder 21">
            <a:extLst>
              <a:ext uri="{FF2B5EF4-FFF2-40B4-BE49-F238E27FC236}">
                <a16:creationId xmlns:a16="http://schemas.microsoft.com/office/drawing/2014/main" id="{6EE24261-D929-F53C-DFF8-CA431F354B74}"/>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1" name="Text Placeholder 21">
            <a:extLst>
              <a:ext uri="{FF2B5EF4-FFF2-40B4-BE49-F238E27FC236}">
                <a16:creationId xmlns:a16="http://schemas.microsoft.com/office/drawing/2014/main" id="{2A32F580-857C-ED7A-FD14-CE12F0D1559C}"/>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2" name="Text Placeholder 21">
            <a:extLst>
              <a:ext uri="{FF2B5EF4-FFF2-40B4-BE49-F238E27FC236}">
                <a16:creationId xmlns:a16="http://schemas.microsoft.com/office/drawing/2014/main" id="{43BF2B2D-FCB5-8EF0-25C5-7515B9B3D81C}"/>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3" name="Text Placeholder 21">
            <a:extLst>
              <a:ext uri="{FF2B5EF4-FFF2-40B4-BE49-F238E27FC236}">
                <a16:creationId xmlns:a16="http://schemas.microsoft.com/office/drawing/2014/main" id="{44715596-AF5F-78E7-3018-EF092C5CD574}"/>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4" name="Text Placeholder 2">
            <a:extLst>
              <a:ext uri="{FF2B5EF4-FFF2-40B4-BE49-F238E27FC236}">
                <a16:creationId xmlns:a16="http://schemas.microsoft.com/office/drawing/2014/main" id="{9B1AF177-F1F9-F563-C583-150786CAB302}"/>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5" name="Text Placeholder 2">
            <a:extLst>
              <a:ext uri="{FF2B5EF4-FFF2-40B4-BE49-F238E27FC236}">
                <a16:creationId xmlns:a16="http://schemas.microsoft.com/office/drawing/2014/main" id="{0D091039-1BAE-CD9E-8C65-944BB4CC9FEA}"/>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6" name="Text Placeholder 2">
            <a:extLst>
              <a:ext uri="{FF2B5EF4-FFF2-40B4-BE49-F238E27FC236}">
                <a16:creationId xmlns:a16="http://schemas.microsoft.com/office/drawing/2014/main" id="{D67A5E79-F4B3-0F2C-8F05-297A07410F65}"/>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7" name="Text Placeholder 2">
            <a:extLst>
              <a:ext uri="{FF2B5EF4-FFF2-40B4-BE49-F238E27FC236}">
                <a16:creationId xmlns:a16="http://schemas.microsoft.com/office/drawing/2014/main" id="{B0EF86C4-64D2-2CF8-29AD-8B94A6643D00}"/>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8" name="Text Placeholder 2">
            <a:extLst>
              <a:ext uri="{FF2B5EF4-FFF2-40B4-BE49-F238E27FC236}">
                <a16:creationId xmlns:a16="http://schemas.microsoft.com/office/drawing/2014/main" id="{A7A94A63-95C3-020A-4515-6162961168D8}"/>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9" name="Text Placeholder 2">
            <a:extLst>
              <a:ext uri="{FF2B5EF4-FFF2-40B4-BE49-F238E27FC236}">
                <a16:creationId xmlns:a16="http://schemas.microsoft.com/office/drawing/2014/main" id="{A993B05A-ADC3-B750-EBC9-6960BECAAEA7}"/>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0" name="Text Placeholder 21">
            <a:extLst>
              <a:ext uri="{FF2B5EF4-FFF2-40B4-BE49-F238E27FC236}">
                <a16:creationId xmlns:a16="http://schemas.microsoft.com/office/drawing/2014/main" id="{C9A7F8F0-B335-6CE0-6793-E0AF935C0017}"/>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1" name="Text Placeholder 21">
            <a:extLst>
              <a:ext uri="{FF2B5EF4-FFF2-40B4-BE49-F238E27FC236}">
                <a16:creationId xmlns:a16="http://schemas.microsoft.com/office/drawing/2014/main" id="{A7EF1B72-1020-E86C-4B1F-0B3C5DEA471B}"/>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2" name="Text Placeholder 21">
            <a:extLst>
              <a:ext uri="{FF2B5EF4-FFF2-40B4-BE49-F238E27FC236}">
                <a16:creationId xmlns:a16="http://schemas.microsoft.com/office/drawing/2014/main" id="{ABB306AE-E768-CD63-6882-0D9EFB1724DA}"/>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3" name="Text Placeholder 21">
            <a:extLst>
              <a:ext uri="{FF2B5EF4-FFF2-40B4-BE49-F238E27FC236}">
                <a16:creationId xmlns:a16="http://schemas.microsoft.com/office/drawing/2014/main" id="{D6AD8F69-5EDC-01E6-774D-C2AEA34C8113}"/>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4" name="Text Placeholder 21">
            <a:extLst>
              <a:ext uri="{FF2B5EF4-FFF2-40B4-BE49-F238E27FC236}">
                <a16:creationId xmlns:a16="http://schemas.microsoft.com/office/drawing/2014/main" id="{9E5DEF59-6AB0-EA7A-2D4A-75FB89B798FD}"/>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5" name="Text Placeholder 21">
            <a:extLst>
              <a:ext uri="{FF2B5EF4-FFF2-40B4-BE49-F238E27FC236}">
                <a16:creationId xmlns:a16="http://schemas.microsoft.com/office/drawing/2014/main" id="{7EB38161-E820-290E-68E6-03C083522A16}"/>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6" name="Text Placeholder 2">
            <a:extLst>
              <a:ext uri="{FF2B5EF4-FFF2-40B4-BE49-F238E27FC236}">
                <a16:creationId xmlns:a16="http://schemas.microsoft.com/office/drawing/2014/main" id="{51C152D3-CA99-9C56-7B34-C8FB8F55ABFA}"/>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7" name="Text Placeholder 2">
            <a:extLst>
              <a:ext uri="{FF2B5EF4-FFF2-40B4-BE49-F238E27FC236}">
                <a16:creationId xmlns:a16="http://schemas.microsoft.com/office/drawing/2014/main" id="{9E6B5862-1AE0-0598-ECE6-1E40C761F58F}"/>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8" name="Text Placeholder 2">
            <a:extLst>
              <a:ext uri="{FF2B5EF4-FFF2-40B4-BE49-F238E27FC236}">
                <a16:creationId xmlns:a16="http://schemas.microsoft.com/office/drawing/2014/main" id="{84B604C3-6C3B-9F94-12EB-AFC77D2E40B8}"/>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9" name="Text Placeholder 2">
            <a:extLst>
              <a:ext uri="{FF2B5EF4-FFF2-40B4-BE49-F238E27FC236}">
                <a16:creationId xmlns:a16="http://schemas.microsoft.com/office/drawing/2014/main" id="{E1756419-BFC5-6553-7598-DC23B78DE5AA}"/>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0" name="Text Placeholder 2">
            <a:extLst>
              <a:ext uri="{FF2B5EF4-FFF2-40B4-BE49-F238E27FC236}">
                <a16:creationId xmlns:a16="http://schemas.microsoft.com/office/drawing/2014/main" id="{8A71F5DA-C468-B1C0-F3DD-1F158CFB3212}"/>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1" name="Text Placeholder 2">
            <a:extLst>
              <a:ext uri="{FF2B5EF4-FFF2-40B4-BE49-F238E27FC236}">
                <a16:creationId xmlns:a16="http://schemas.microsoft.com/office/drawing/2014/main" id="{6335B1BF-DC70-E268-A3F4-DA8B241A34C6}"/>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2" name="Text Placeholder 21">
            <a:extLst>
              <a:ext uri="{FF2B5EF4-FFF2-40B4-BE49-F238E27FC236}">
                <a16:creationId xmlns:a16="http://schemas.microsoft.com/office/drawing/2014/main" id="{E7843CCF-4845-F834-60D3-4726164A11CF}"/>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3" name="Text Placeholder 21">
            <a:extLst>
              <a:ext uri="{FF2B5EF4-FFF2-40B4-BE49-F238E27FC236}">
                <a16:creationId xmlns:a16="http://schemas.microsoft.com/office/drawing/2014/main" id="{B352A1C6-E6B6-22D2-2382-5D0A0CA2B7A1}"/>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4" name="Text Placeholder 21">
            <a:extLst>
              <a:ext uri="{FF2B5EF4-FFF2-40B4-BE49-F238E27FC236}">
                <a16:creationId xmlns:a16="http://schemas.microsoft.com/office/drawing/2014/main" id="{12E4163C-A39B-D460-631B-05764823AC1C}"/>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5" name="Text Placeholder 21">
            <a:extLst>
              <a:ext uri="{FF2B5EF4-FFF2-40B4-BE49-F238E27FC236}">
                <a16:creationId xmlns:a16="http://schemas.microsoft.com/office/drawing/2014/main" id="{368438C1-C0E2-DA37-A9D8-B1AB7885488C}"/>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6" name="Text Placeholder 21">
            <a:extLst>
              <a:ext uri="{FF2B5EF4-FFF2-40B4-BE49-F238E27FC236}">
                <a16:creationId xmlns:a16="http://schemas.microsoft.com/office/drawing/2014/main" id="{65B89D6E-D6EA-5A74-9FA4-E96E91A46360}"/>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7" name="Text Placeholder 21">
            <a:extLst>
              <a:ext uri="{FF2B5EF4-FFF2-40B4-BE49-F238E27FC236}">
                <a16:creationId xmlns:a16="http://schemas.microsoft.com/office/drawing/2014/main" id="{63B7A4AE-9AC1-F2FB-0CD5-4ECDF2CF3A82}"/>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8" name="Text Placeholder 2">
            <a:extLst>
              <a:ext uri="{FF2B5EF4-FFF2-40B4-BE49-F238E27FC236}">
                <a16:creationId xmlns:a16="http://schemas.microsoft.com/office/drawing/2014/main" id="{47E1E323-BD74-235D-251C-AAE76D0D980E}"/>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9" name="Text Placeholder 2">
            <a:extLst>
              <a:ext uri="{FF2B5EF4-FFF2-40B4-BE49-F238E27FC236}">
                <a16:creationId xmlns:a16="http://schemas.microsoft.com/office/drawing/2014/main" id="{7896F866-6B76-1547-C63E-CE6D08D7B2B5}"/>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0" name="Text Placeholder 2">
            <a:extLst>
              <a:ext uri="{FF2B5EF4-FFF2-40B4-BE49-F238E27FC236}">
                <a16:creationId xmlns:a16="http://schemas.microsoft.com/office/drawing/2014/main" id="{433996F5-6712-B6BF-0195-EF5D14D22905}"/>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1" name="Text Placeholder 2">
            <a:extLst>
              <a:ext uri="{FF2B5EF4-FFF2-40B4-BE49-F238E27FC236}">
                <a16:creationId xmlns:a16="http://schemas.microsoft.com/office/drawing/2014/main" id="{9C21777B-6FA6-0D00-6D72-B63E5DF84E86}"/>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2" name="Text Placeholder 2">
            <a:extLst>
              <a:ext uri="{FF2B5EF4-FFF2-40B4-BE49-F238E27FC236}">
                <a16:creationId xmlns:a16="http://schemas.microsoft.com/office/drawing/2014/main" id="{4F556839-C49E-67D0-9019-B484470DA14C}"/>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3" name="Text Placeholder 2">
            <a:extLst>
              <a:ext uri="{FF2B5EF4-FFF2-40B4-BE49-F238E27FC236}">
                <a16:creationId xmlns:a16="http://schemas.microsoft.com/office/drawing/2014/main" id="{E8193060-4B11-6025-EF25-18E9C03C7FD9}"/>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4" name="Text Placeholder 21">
            <a:extLst>
              <a:ext uri="{FF2B5EF4-FFF2-40B4-BE49-F238E27FC236}">
                <a16:creationId xmlns:a16="http://schemas.microsoft.com/office/drawing/2014/main" id="{70200C63-D39C-62E1-E1BD-A0550FE99832}"/>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5" name="Text Placeholder 21">
            <a:extLst>
              <a:ext uri="{FF2B5EF4-FFF2-40B4-BE49-F238E27FC236}">
                <a16:creationId xmlns:a16="http://schemas.microsoft.com/office/drawing/2014/main" id="{2D50C9DB-55A5-BC35-1C03-FAF67956124C}"/>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6" name="Text Placeholder 21">
            <a:extLst>
              <a:ext uri="{FF2B5EF4-FFF2-40B4-BE49-F238E27FC236}">
                <a16:creationId xmlns:a16="http://schemas.microsoft.com/office/drawing/2014/main" id="{4D4E6B6F-B736-4445-97C5-7D838FE8EAB0}"/>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7" name="Text Placeholder 21">
            <a:extLst>
              <a:ext uri="{FF2B5EF4-FFF2-40B4-BE49-F238E27FC236}">
                <a16:creationId xmlns:a16="http://schemas.microsoft.com/office/drawing/2014/main" id="{390F9CC4-AEA4-D365-6A60-24FFC1AFC7C8}"/>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6" name="Text Placeholder 21">
            <a:extLst>
              <a:ext uri="{FF2B5EF4-FFF2-40B4-BE49-F238E27FC236}">
                <a16:creationId xmlns:a16="http://schemas.microsoft.com/office/drawing/2014/main" id="{67F7063C-19DB-5C26-5746-6879F83C3A19}"/>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7" name="Text Placeholder 21">
            <a:extLst>
              <a:ext uri="{FF2B5EF4-FFF2-40B4-BE49-F238E27FC236}">
                <a16:creationId xmlns:a16="http://schemas.microsoft.com/office/drawing/2014/main" id="{26EAFF2F-FF1D-84A7-15B0-852350C4AD4B}"/>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8" name="Text Placeholder 2">
            <a:extLst>
              <a:ext uri="{FF2B5EF4-FFF2-40B4-BE49-F238E27FC236}">
                <a16:creationId xmlns:a16="http://schemas.microsoft.com/office/drawing/2014/main" id="{8BA091E4-DED7-FFE5-0417-AE7E95B4E437}"/>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9" name="Text Placeholder 2">
            <a:extLst>
              <a:ext uri="{FF2B5EF4-FFF2-40B4-BE49-F238E27FC236}">
                <a16:creationId xmlns:a16="http://schemas.microsoft.com/office/drawing/2014/main" id="{64EED931-048C-116F-2DA9-D1E9455485FC}"/>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0" name="Text Placeholder 2">
            <a:extLst>
              <a:ext uri="{FF2B5EF4-FFF2-40B4-BE49-F238E27FC236}">
                <a16:creationId xmlns:a16="http://schemas.microsoft.com/office/drawing/2014/main" id="{9E96DB6C-51A4-E006-6ED7-71E4C11BB305}"/>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1" name="Text Placeholder 2">
            <a:extLst>
              <a:ext uri="{FF2B5EF4-FFF2-40B4-BE49-F238E27FC236}">
                <a16:creationId xmlns:a16="http://schemas.microsoft.com/office/drawing/2014/main" id="{8803044B-CC30-50B7-1FED-6F453D5164AC}"/>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2" name="Text Placeholder 2">
            <a:extLst>
              <a:ext uri="{FF2B5EF4-FFF2-40B4-BE49-F238E27FC236}">
                <a16:creationId xmlns:a16="http://schemas.microsoft.com/office/drawing/2014/main" id="{AEAB5D31-963F-0613-9D8A-638CBC65CB98}"/>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3" name="Text Placeholder 2">
            <a:extLst>
              <a:ext uri="{FF2B5EF4-FFF2-40B4-BE49-F238E27FC236}">
                <a16:creationId xmlns:a16="http://schemas.microsoft.com/office/drawing/2014/main" id="{70DB5339-B8F2-6422-7396-8FDDAC78EE53}"/>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4" name="Text Placeholder 21">
            <a:extLst>
              <a:ext uri="{FF2B5EF4-FFF2-40B4-BE49-F238E27FC236}">
                <a16:creationId xmlns:a16="http://schemas.microsoft.com/office/drawing/2014/main" id="{BB48CB48-2348-AA08-684D-691EA8334260}"/>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5" name="Text Placeholder 21">
            <a:extLst>
              <a:ext uri="{FF2B5EF4-FFF2-40B4-BE49-F238E27FC236}">
                <a16:creationId xmlns:a16="http://schemas.microsoft.com/office/drawing/2014/main" id="{11359015-B4A7-2A5E-F5FE-FE99081E92E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6" name="Text Placeholder 21">
            <a:extLst>
              <a:ext uri="{FF2B5EF4-FFF2-40B4-BE49-F238E27FC236}">
                <a16:creationId xmlns:a16="http://schemas.microsoft.com/office/drawing/2014/main" id="{8F8812B0-2764-FDDE-BAB4-BE4F9751DB37}"/>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7" name="Text Placeholder 21">
            <a:extLst>
              <a:ext uri="{FF2B5EF4-FFF2-40B4-BE49-F238E27FC236}">
                <a16:creationId xmlns:a16="http://schemas.microsoft.com/office/drawing/2014/main" id="{9644F70F-7A79-15C9-88C6-71D4518C46F8}"/>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8" name="Text Placeholder 21">
            <a:extLst>
              <a:ext uri="{FF2B5EF4-FFF2-40B4-BE49-F238E27FC236}">
                <a16:creationId xmlns:a16="http://schemas.microsoft.com/office/drawing/2014/main" id="{72E460A6-1C64-B0A3-B829-A70235E5620B}"/>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9" name="Text Placeholder 21">
            <a:extLst>
              <a:ext uri="{FF2B5EF4-FFF2-40B4-BE49-F238E27FC236}">
                <a16:creationId xmlns:a16="http://schemas.microsoft.com/office/drawing/2014/main" id="{3E65988F-C66A-3F39-E98C-74C07E64D330}"/>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0" name="Text Placeholder 2">
            <a:extLst>
              <a:ext uri="{FF2B5EF4-FFF2-40B4-BE49-F238E27FC236}">
                <a16:creationId xmlns:a16="http://schemas.microsoft.com/office/drawing/2014/main" id="{06AC8E52-B2C9-4B56-BD69-6EE4B32EFBA6}"/>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1" name="Text Placeholder 2">
            <a:extLst>
              <a:ext uri="{FF2B5EF4-FFF2-40B4-BE49-F238E27FC236}">
                <a16:creationId xmlns:a16="http://schemas.microsoft.com/office/drawing/2014/main" id="{471BFD3C-7F95-D5D9-E7A2-4FC384B48DB8}"/>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2" name="Text Placeholder 2">
            <a:extLst>
              <a:ext uri="{FF2B5EF4-FFF2-40B4-BE49-F238E27FC236}">
                <a16:creationId xmlns:a16="http://schemas.microsoft.com/office/drawing/2014/main" id="{023A4B65-33D4-88FC-0764-CCA2D19B5956}"/>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3" name="Text Placeholder 2">
            <a:extLst>
              <a:ext uri="{FF2B5EF4-FFF2-40B4-BE49-F238E27FC236}">
                <a16:creationId xmlns:a16="http://schemas.microsoft.com/office/drawing/2014/main" id="{DF19030A-6924-C951-17F3-D194ABCE05EB}"/>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4" name="Text Placeholder 2">
            <a:extLst>
              <a:ext uri="{FF2B5EF4-FFF2-40B4-BE49-F238E27FC236}">
                <a16:creationId xmlns:a16="http://schemas.microsoft.com/office/drawing/2014/main" id="{FDB5A38F-92D0-F0AA-1EB6-765F8BC29324}"/>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5" name="Text Placeholder 2">
            <a:extLst>
              <a:ext uri="{FF2B5EF4-FFF2-40B4-BE49-F238E27FC236}">
                <a16:creationId xmlns:a16="http://schemas.microsoft.com/office/drawing/2014/main" id="{5B8813B2-9C77-F25B-D735-552A4C4A39C3}"/>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6" name="Text Placeholder 21">
            <a:extLst>
              <a:ext uri="{FF2B5EF4-FFF2-40B4-BE49-F238E27FC236}">
                <a16:creationId xmlns:a16="http://schemas.microsoft.com/office/drawing/2014/main" id="{961AFC16-2C69-40DC-7731-2F9CFE379906}"/>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7" name="Text Placeholder 2">
            <a:extLst>
              <a:ext uri="{FF2B5EF4-FFF2-40B4-BE49-F238E27FC236}">
                <a16:creationId xmlns:a16="http://schemas.microsoft.com/office/drawing/2014/main" id="{F1CAC1F1-D09E-E608-6675-29674E3A0DFB}"/>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8" name="Text Placeholder 21">
            <a:extLst>
              <a:ext uri="{FF2B5EF4-FFF2-40B4-BE49-F238E27FC236}">
                <a16:creationId xmlns:a16="http://schemas.microsoft.com/office/drawing/2014/main" id="{0496FE1E-032D-2C28-AB64-691E36B2A304}"/>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9" name="Text Placeholder 21">
            <a:extLst>
              <a:ext uri="{FF2B5EF4-FFF2-40B4-BE49-F238E27FC236}">
                <a16:creationId xmlns:a16="http://schemas.microsoft.com/office/drawing/2014/main" id="{860B7D10-0781-DDA4-8FC5-CDF8C11FC9A0}"/>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0" name="Text Placeholder 21">
            <a:extLst>
              <a:ext uri="{FF2B5EF4-FFF2-40B4-BE49-F238E27FC236}">
                <a16:creationId xmlns:a16="http://schemas.microsoft.com/office/drawing/2014/main" id="{40509A2A-13A3-7A78-F7AA-2CCF795CBB37}"/>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1" name="Text Placeholder 21">
            <a:extLst>
              <a:ext uri="{FF2B5EF4-FFF2-40B4-BE49-F238E27FC236}">
                <a16:creationId xmlns:a16="http://schemas.microsoft.com/office/drawing/2014/main" id="{C684DA59-43E9-5937-E4ED-4F6AC107163D}"/>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2" name="Text Placeholder 21">
            <a:extLst>
              <a:ext uri="{FF2B5EF4-FFF2-40B4-BE49-F238E27FC236}">
                <a16:creationId xmlns:a16="http://schemas.microsoft.com/office/drawing/2014/main" id="{77323B47-D111-709C-7EC7-DDDFF492DB98}"/>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3" name="Text Placeholder 2">
            <a:extLst>
              <a:ext uri="{FF2B5EF4-FFF2-40B4-BE49-F238E27FC236}">
                <a16:creationId xmlns:a16="http://schemas.microsoft.com/office/drawing/2014/main" id="{21A09B03-06C9-AAF9-7D76-FE66BB541D89}"/>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4" name="Text Placeholder 2">
            <a:extLst>
              <a:ext uri="{FF2B5EF4-FFF2-40B4-BE49-F238E27FC236}">
                <a16:creationId xmlns:a16="http://schemas.microsoft.com/office/drawing/2014/main" id="{4E9BA23C-A2CF-F08A-E36A-2933323520CE}"/>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5" name="Text Placeholder 2">
            <a:extLst>
              <a:ext uri="{FF2B5EF4-FFF2-40B4-BE49-F238E27FC236}">
                <a16:creationId xmlns:a16="http://schemas.microsoft.com/office/drawing/2014/main" id="{C7AA25DC-67FF-41BF-9276-9D7B46847E4D}"/>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6" name="Text Placeholder 2">
            <a:extLst>
              <a:ext uri="{FF2B5EF4-FFF2-40B4-BE49-F238E27FC236}">
                <a16:creationId xmlns:a16="http://schemas.microsoft.com/office/drawing/2014/main" id="{1DF005BE-55AD-30A2-F229-6FCF6384AAFF}"/>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7" name="Text Placeholder 2">
            <a:extLst>
              <a:ext uri="{FF2B5EF4-FFF2-40B4-BE49-F238E27FC236}">
                <a16:creationId xmlns:a16="http://schemas.microsoft.com/office/drawing/2014/main" id="{6FB3D53A-45A7-6656-38BB-B1DCB5317BE6}"/>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36958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ebruary">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82" name="Text Placeholder 21">
            <a:extLst>
              <a:ext uri="{FF2B5EF4-FFF2-40B4-BE49-F238E27FC236}">
                <a16:creationId xmlns:a16="http://schemas.microsoft.com/office/drawing/2014/main" id="{81867981-E740-E177-F18A-A1F53501751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3" name="Text Placeholder 21">
            <a:extLst>
              <a:ext uri="{FF2B5EF4-FFF2-40B4-BE49-F238E27FC236}">
                <a16:creationId xmlns:a16="http://schemas.microsoft.com/office/drawing/2014/main" id="{A5F07174-EC58-421C-30FE-BAA99C791BE4}"/>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4" name="Text Placeholder 21">
            <a:extLst>
              <a:ext uri="{FF2B5EF4-FFF2-40B4-BE49-F238E27FC236}">
                <a16:creationId xmlns:a16="http://schemas.microsoft.com/office/drawing/2014/main" id="{E202016D-683F-060D-3172-D434B821CBCA}"/>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5" name="Text Placeholder 21">
            <a:extLst>
              <a:ext uri="{FF2B5EF4-FFF2-40B4-BE49-F238E27FC236}">
                <a16:creationId xmlns:a16="http://schemas.microsoft.com/office/drawing/2014/main" id="{F81D7778-9224-E26E-DB52-D52D030173EE}"/>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6" name="Text Placeholder 21">
            <a:extLst>
              <a:ext uri="{FF2B5EF4-FFF2-40B4-BE49-F238E27FC236}">
                <a16:creationId xmlns:a16="http://schemas.microsoft.com/office/drawing/2014/main" id="{515434F3-00CD-3819-33E1-99C31A4C6E05}"/>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7" name="Text Placeholder 21">
            <a:extLst>
              <a:ext uri="{FF2B5EF4-FFF2-40B4-BE49-F238E27FC236}">
                <a16:creationId xmlns:a16="http://schemas.microsoft.com/office/drawing/2014/main" id="{D26442AF-38BA-5921-5E87-9A20A3BF9100}"/>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8" name="Text Placeholder 2">
            <a:extLst>
              <a:ext uri="{FF2B5EF4-FFF2-40B4-BE49-F238E27FC236}">
                <a16:creationId xmlns:a16="http://schemas.microsoft.com/office/drawing/2014/main" id="{4E8C0746-77DA-DD7C-973E-3C63A8BDED4A}"/>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9" name="Text Placeholder 2">
            <a:extLst>
              <a:ext uri="{FF2B5EF4-FFF2-40B4-BE49-F238E27FC236}">
                <a16:creationId xmlns:a16="http://schemas.microsoft.com/office/drawing/2014/main" id="{E0BD37DD-1FC8-9582-4C3C-CEC72EA16D21}"/>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0" name="Text Placeholder 2">
            <a:extLst>
              <a:ext uri="{FF2B5EF4-FFF2-40B4-BE49-F238E27FC236}">
                <a16:creationId xmlns:a16="http://schemas.microsoft.com/office/drawing/2014/main" id="{E6C51849-0AB8-31D4-726C-568CB72E7C69}"/>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1" name="Text Placeholder 2">
            <a:extLst>
              <a:ext uri="{FF2B5EF4-FFF2-40B4-BE49-F238E27FC236}">
                <a16:creationId xmlns:a16="http://schemas.microsoft.com/office/drawing/2014/main" id="{82FB73D3-442F-14AB-0CFB-74265C948754}"/>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2" name="Text Placeholder 2">
            <a:extLst>
              <a:ext uri="{FF2B5EF4-FFF2-40B4-BE49-F238E27FC236}">
                <a16:creationId xmlns:a16="http://schemas.microsoft.com/office/drawing/2014/main" id="{FC6CFDA3-A7D4-4820-32B9-399D5002403A}"/>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3" name="Text Placeholder 2">
            <a:extLst>
              <a:ext uri="{FF2B5EF4-FFF2-40B4-BE49-F238E27FC236}">
                <a16:creationId xmlns:a16="http://schemas.microsoft.com/office/drawing/2014/main" id="{4ED38853-A3A5-F226-B49E-05A38B554151}"/>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4" name="Text Placeholder 21">
            <a:extLst>
              <a:ext uri="{FF2B5EF4-FFF2-40B4-BE49-F238E27FC236}">
                <a16:creationId xmlns:a16="http://schemas.microsoft.com/office/drawing/2014/main" id="{88BF68E7-ED6F-FC9D-A677-D4639E98FB96}"/>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5" name="Text Placeholder 21">
            <a:extLst>
              <a:ext uri="{FF2B5EF4-FFF2-40B4-BE49-F238E27FC236}">
                <a16:creationId xmlns:a16="http://schemas.microsoft.com/office/drawing/2014/main" id="{8536A5CC-6919-C346-8278-48089D94E7D6}"/>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6" name="Text Placeholder 21">
            <a:extLst>
              <a:ext uri="{FF2B5EF4-FFF2-40B4-BE49-F238E27FC236}">
                <a16:creationId xmlns:a16="http://schemas.microsoft.com/office/drawing/2014/main" id="{795BBD97-7D8B-E8E2-4056-AC4565C7C724}"/>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7" name="Text Placeholder 21">
            <a:extLst>
              <a:ext uri="{FF2B5EF4-FFF2-40B4-BE49-F238E27FC236}">
                <a16:creationId xmlns:a16="http://schemas.microsoft.com/office/drawing/2014/main" id="{CCFB0E0B-66C7-5044-CD33-EF6B6A19E44C}"/>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8" name="Text Placeholder 21">
            <a:extLst>
              <a:ext uri="{FF2B5EF4-FFF2-40B4-BE49-F238E27FC236}">
                <a16:creationId xmlns:a16="http://schemas.microsoft.com/office/drawing/2014/main" id="{60D7F6EE-450B-E6D9-AFEF-21316CB2D26A}"/>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9" name="Text Placeholder 21">
            <a:extLst>
              <a:ext uri="{FF2B5EF4-FFF2-40B4-BE49-F238E27FC236}">
                <a16:creationId xmlns:a16="http://schemas.microsoft.com/office/drawing/2014/main" id="{69828F59-EC53-7823-CCAA-A5744FDD4F06}"/>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0" name="Text Placeholder 2">
            <a:extLst>
              <a:ext uri="{FF2B5EF4-FFF2-40B4-BE49-F238E27FC236}">
                <a16:creationId xmlns:a16="http://schemas.microsoft.com/office/drawing/2014/main" id="{8884FA05-DE73-C3B5-4B80-8236CDA7423F}"/>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1" name="Text Placeholder 2">
            <a:extLst>
              <a:ext uri="{FF2B5EF4-FFF2-40B4-BE49-F238E27FC236}">
                <a16:creationId xmlns:a16="http://schemas.microsoft.com/office/drawing/2014/main" id="{7BC44892-8B41-24EC-A62E-EEAD897A0F9E}"/>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2" name="Text Placeholder 2">
            <a:extLst>
              <a:ext uri="{FF2B5EF4-FFF2-40B4-BE49-F238E27FC236}">
                <a16:creationId xmlns:a16="http://schemas.microsoft.com/office/drawing/2014/main" id="{300BE16C-D0A6-BBB8-0B44-662CB27DADE9}"/>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3" name="Text Placeholder 2">
            <a:extLst>
              <a:ext uri="{FF2B5EF4-FFF2-40B4-BE49-F238E27FC236}">
                <a16:creationId xmlns:a16="http://schemas.microsoft.com/office/drawing/2014/main" id="{B6F01CD9-BBDF-39D9-0674-325ABFA7DAE4}"/>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4" name="Text Placeholder 2">
            <a:extLst>
              <a:ext uri="{FF2B5EF4-FFF2-40B4-BE49-F238E27FC236}">
                <a16:creationId xmlns:a16="http://schemas.microsoft.com/office/drawing/2014/main" id="{DFFAD1B6-166C-A334-731A-6941781E6396}"/>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5" name="Text Placeholder 2">
            <a:extLst>
              <a:ext uri="{FF2B5EF4-FFF2-40B4-BE49-F238E27FC236}">
                <a16:creationId xmlns:a16="http://schemas.microsoft.com/office/drawing/2014/main" id="{56A091F5-5825-7F0D-8038-1E050FE49F20}"/>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6" name="Text Placeholder 21">
            <a:extLst>
              <a:ext uri="{FF2B5EF4-FFF2-40B4-BE49-F238E27FC236}">
                <a16:creationId xmlns:a16="http://schemas.microsoft.com/office/drawing/2014/main" id="{F948C0F9-1A23-4FCF-0659-4230990A5BA3}"/>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7" name="Text Placeholder 21">
            <a:extLst>
              <a:ext uri="{FF2B5EF4-FFF2-40B4-BE49-F238E27FC236}">
                <a16:creationId xmlns:a16="http://schemas.microsoft.com/office/drawing/2014/main" id="{7D13D0DD-4F7E-3093-483E-1A84B89F9CCE}"/>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8" name="Text Placeholder 21">
            <a:extLst>
              <a:ext uri="{FF2B5EF4-FFF2-40B4-BE49-F238E27FC236}">
                <a16:creationId xmlns:a16="http://schemas.microsoft.com/office/drawing/2014/main" id="{635EFA66-5B30-9D10-C3BF-894ACBA78B4B}"/>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9" name="Text Placeholder 21">
            <a:extLst>
              <a:ext uri="{FF2B5EF4-FFF2-40B4-BE49-F238E27FC236}">
                <a16:creationId xmlns:a16="http://schemas.microsoft.com/office/drawing/2014/main" id="{AAEA7A56-8F9D-EC07-0205-320A91CA5070}"/>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0" name="Text Placeholder 21">
            <a:extLst>
              <a:ext uri="{FF2B5EF4-FFF2-40B4-BE49-F238E27FC236}">
                <a16:creationId xmlns:a16="http://schemas.microsoft.com/office/drawing/2014/main" id="{BD1AC00A-0673-92FD-E9F4-262336078E35}"/>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1" name="Text Placeholder 21">
            <a:extLst>
              <a:ext uri="{FF2B5EF4-FFF2-40B4-BE49-F238E27FC236}">
                <a16:creationId xmlns:a16="http://schemas.microsoft.com/office/drawing/2014/main" id="{0D6B694D-6912-2895-8D9B-46954606446A}"/>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2" name="Text Placeholder 2">
            <a:extLst>
              <a:ext uri="{FF2B5EF4-FFF2-40B4-BE49-F238E27FC236}">
                <a16:creationId xmlns:a16="http://schemas.microsoft.com/office/drawing/2014/main" id="{EDD714D7-4BF6-4E1A-08EB-0307E494ACC5}"/>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3" name="Text Placeholder 2">
            <a:extLst>
              <a:ext uri="{FF2B5EF4-FFF2-40B4-BE49-F238E27FC236}">
                <a16:creationId xmlns:a16="http://schemas.microsoft.com/office/drawing/2014/main" id="{4E52A7D8-66D9-634D-ECBC-934C8768E704}"/>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4" name="Text Placeholder 2">
            <a:extLst>
              <a:ext uri="{FF2B5EF4-FFF2-40B4-BE49-F238E27FC236}">
                <a16:creationId xmlns:a16="http://schemas.microsoft.com/office/drawing/2014/main" id="{72994B9C-F272-2BCF-6AFA-2289C4D3E16A}"/>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5" name="Text Placeholder 2">
            <a:extLst>
              <a:ext uri="{FF2B5EF4-FFF2-40B4-BE49-F238E27FC236}">
                <a16:creationId xmlns:a16="http://schemas.microsoft.com/office/drawing/2014/main" id="{26011C4D-2F0B-09E0-BDE5-95DF75FA335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6" name="Text Placeholder 2">
            <a:extLst>
              <a:ext uri="{FF2B5EF4-FFF2-40B4-BE49-F238E27FC236}">
                <a16:creationId xmlns:a16="http://schemas.microsoft.com/office/drawing/2014/main" id="{98ADD2C8-D4AB-E02C-5E8C-FD77BF3ACF57}"/>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7" name="Text Placeholder 2">
            <a:extLst>
              <a:ext uri="{FF2B5EF4-FFF2-40B4-BE49-F238E27FC236}">
                <a16:creationId xmlns:a16="http://schemas.microsoft.com/office/drawing/2014/main" id="{32E11DA6-B24D-77AD-A9EF-0ECD334AC6D2}"/>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8" name="Text Placeholder 21">
            <a:extLst>
              <a:ext uri="{FF2B5EF4-FFF2-40B4-BE49-F238E27FC236}">
                <a16:creationId xmlns:a16="http://schemas.microsoft.com/office/drawing/2014/main" id="{A601C23B-F664-0435-059E-3C36174BB05D}"/>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9" name="Text Placeholder 21">
            <a:extLst>
              <a:ext uri="{FF2B5EF4-FFF2-40B4-BE49-F238E27FC236}">
                <a16:creationId xmlns:a16="http://schemas.microsoft.com/office/drawing/2014/main" id="{3A4881E9-B59D-744D-7680-6241CD53C8AB}"/>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0" name="Text Placeholder 21">
            <a:extLst>
              <a:ext uri="{FF2B5EF4-FFF2-40B4-BE49-F238E27FC236}">
                <a16:creationId xmlns:a16="http://schemas.microsoft.com/office/drawing/2014/main" id="{7273B227-E524-C8E2-90A1-FA3B95A3DD1C}"/>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1" name="Text Placeholder 21">
            <a:extLst>
              <a:ext uri="{FF2B5EF4-FFF2-40B4-BE49-F238E27FC236}">
                <a16:creationId xmlns:a16="http://schemas.microsoft.com/office/drawing/2014/main" id="{324344DA-C059-F99B-09C6-D81B747381A8}"/>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2" name="Text Placeholder 21">
            <a:extLst>
              <a:ext uri="{FF2B5EF4-FFF2-40B4-BE49-F238E27FC236}">
                <a16:creationId xmlns:a16="http://schemas.microsoft.com/office/drawing/2014/main" id="{0F61582E-E252-C13F-6ABA-AB88C0429DD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3" name="Text Placeholder 21">
            <a:extLst>
              <a:ext uri="{FF2B5EF4-FFF2-40B4-BE49-F238E27FC236}">
                <a16:creationId xmlns:a16="http://schemas.microsoft.com/office/drawing/2014/main" id="{391F282F-66C5-8ED2-0730-8971458F2765}"/>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4" name="Text Placeholder 2">
            <a:extLst>
              <a:ext uri="{FF2B5EF4-FFF2-40B4-BE49-F238E27FC236}">
                <a16:creationId xmlns:a16="http://schemas.microsoft.com/office/drawing/2014/main" id="{AD5DD904-297F-E17A-5CD3-8CF827125CC4}"/>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5" name="Text Placeholder 2">
            <a:extLst>
              <a:ext uri="{FF2B5EF4-FFF2-40B4-BE49-F238E27FC236}">
                <a16:creationId xmlns:a16="http://schemas.microsoft.com/office/drawing/2014/main" id="{1D51F7ED-2BE6-9064-F24E-D930BC69B5DE}"/>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6" name="Text Placeholder 2">
            <a:extLst>
              <a:ext uri="{FF2B5EF4-FFF2-40B4-BE49-F238E27FC236}">
                <a16:creationId xmlns:a16="http://schemas.microsoft.com/office/drawing/2014/main" id="{29FD58FB-A03F-4C1F-68B0-8518C949FE69}"/>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7" name="Text Placeholder 2">
            <a:extLst>
              <a:ext uri="{FF2B5EF4-FFF2-40B4-BE49-F238E27FC236}">
                <a16:creationId xmlns:a16="http://schemas.microsoft.com/office/drawing/2014/main" id="{E8F4FC4B-6FC4-1EDE-6B4C-A44802DE6AD8}"/>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6" name="Text Placeholder 2">
            <a:extLst>
              <a:ext uri="{FF2B5EF4-FFF2-40B4-BE49-F238E27FC236}">
                <a16:creationId xmlns:a16="http://schemas.microsoft.com/office/drawing/2014/main" id="{6880872B-8BF0-1A64-5C61-306F45CCF40D}"/>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7" name="Text Placeholder 2">
            <a:extLst>
              <a:ext uri="{FF2B5EF4-FFF2-40B4-BE49-F238E27FC236}">
                <a16:creationId xmlns:a16="http://schemas.microsoft.com/office/drawing/2014/main" id="{2E2E55A4-346B-3049-D40A-C45DD40E0A84}"/>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8" name="Text Placeholder 21">
            <a:extLst>
              <a:ext uri="{FF2B5EF4-FFF2-40B4-BE49-F238E27FC236}">
                <a16:creationId xmlns:a16="http://schemas.microsoft.com/office/drawing/2014/main" id="{4432F617-154F-B4BC-484E-617AD0CBBBE5}"/>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9" name="Text Placeholder 21">
            <a:extLst>
              <a:ext uri="{FF2B5EF4-FFF2-40B4-BE49-F238E27FC236}">
                <a16:creationId xmlns:a16="http://schemas.microsoft.com/office/drawing/2014/main" id="{22D314A6-F9FE-F10D-A434-EC0D5A85398D}"/>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0" name="Text Placeholder 21">
            <a:extLst>
              <a:ext uri="{FF2B5EF4-FFF2-40B4-BE49-F238E27FC236}">
                <a16:creationId xmlns:a16="http://schemas.microsoft.com/office/drawing/2014/main" id="{A6017F4C-6C3E-4AEF-4DCD-B7A18CF8E2F1}"/>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1" name="Text Placeholder 21">
            <a:extLst>
              <a:ext uri="{FF2B5EF4-FFF2-40B4-BE49-F238E27FC236}">
                <a16:creationId xmlns:a16="http://schemas.microsoft.com/office/drawing/2014/main" id="{E581266A-17F0-9B0E-EB5C-216CB1B6B51E}"/>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2" name="Text Placeholder 21">
            <a:extLst>
              <a:ext uri="{FF2B5EF4-FFF2-40B4-BE49-F238E27FC236}">
                <a16:creationId xmlns:a16="http://schemas.microsoft.com/office/drawing/2014/main" id="{5F6160BC-CEF6-C12B-4D31-87623C1CB725}"/>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3" name="Text Placeholder 21">
            <a:extLst>
              <a:ext uri="{FF2B5EF4-FFF2-40B4-BE49-F238E27FC236}">
                <a16:creationId xmlns:a16="http://schemas.microsoft.com/office/drawing/2014/main" id="{CC9C72E4-2E08-EBBD-A4F5-04BAF2B117FF}"/>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4" name="Text Placeholder 2">
            <a:extLst>
              <a:ext uri="{FF2B5EF4-FFF2-40B4-BE49-F238E27FC236}">
                <a16:creationId xmlns:a16="http://schemas.microsoft.com/office/drawing/2014/main" id="{0383E527-84E1-3DA5-0AA3-6A4D31A797A2}"/>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5" name="Text Placeholder 2">
            <a:extLst>
              <a:ext uri="{FF2B5EF4-FFF2-40B4-BE49-F238E27FC236}">
                <a16:creationId xmlns:a16="http://schemas.microsoft.com/office/drawing/2014/main" id="{AEAC77A4-133A-D44F-C244-4A39CF3DB3E3}"/>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6" name="Text Placeholder 2">
            <a:extLst>
              <a:ext uri="{FF2B5EF4-FFF2-40B4-BE49-F238E27FC236}">
                <a16:creationId xmlns:a16="http://schemas.microsoft.com/office/drawing/2014/main" id="{F4BDD8B4-F5A5-8DF2-195D-2CC66DC16BED}"/>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7" name="Text Placeholder 2">
            <a:extLst>
              <a:ext uri="{FF2B5EF4-FFF2-40B4-BE49-F238E27FC236}">
                <a16:creationId xmlns:a16="http://schemas.microsoft.com/office/drawing/2014/main" id="{C556C2C8-F9FA-040D-1860-283FF44CE73B}"/>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8" name="Text Placeholder 2">
            <a:extLst>
              <a:ext uri="{FF2B5EF4-FFF2-40B4-BE49-F238E27FC236}">
                <a16:creationId xmlns:a16="http://schemas.microsoft.com/office/drawing/2014/main" id="{3A45FBCF-5423-4DC0-30CC-7F2BF9CB477F}"/>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9" name="Text Placeholder 2">
            <a:extLst>
              <a:ext uri="{FF2B5EF4-FFF2-40B4-BE49-F238E27FC236}">
                <a16:creationId xmlns:a16="http://schemas.microsoft.com/office/drawing/2014/main" id="{106D6837-73C7-4359-8029-8297CC97EA0F}"/>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0" name="Text Placeholder 21">
            <a:extLst>
              <a:ext uri="{FF2B5EF4-FFF2-40B4-BE49-F238E27FC236}">
                <a16:creationId xmlns:a16="http://schemas.microsoft.com/office/drawing/2014/main" id="{1ECD3C8C-BB4E-E440-4CCC-B78B0F5472AF}"/>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1" name="Text Placeholder 2">
            <a:extLst>
              <a:ext uri="{FF2B5EF4-FFF2-40B4-BE49-F238E27FC236}">
                <a16:creationId xmlns:a16="http://schemas.microsoft.com/office/drawing/2014/main" id="{2D2F708B-EE2F-6B14-B7E2-0287A16D928F}"/>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2" name="Text Placeholder 21">
            <a:extLst>
              <a:ext uri="{FF2B5EF4-FFF2-40B4-BE49-F238E27FC236}">
                <a16:creationId xmlns:a16="http://schemas.microsoft.com/office/drawing/2014/main" id="{DF1DCDA6-6E22-ADD3-E714-ED3EB525729B}"/>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3" name="Text Placeholder 21">
            <a:extLst>
              <a:ext uri="{FF2B5EF4-FFF2-40B4-BE49-F238E27FC236}">
                <a16:creationId xmlns:a16="http://schemas.microsoft.com/office/drawing/2014/main" id="{20A80515-C4C8-B122-B6AE-064D54A0FDA0}"/>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4" name="Text Placeholder 21">
            <a:extLst>
              <a:ext uri="{FF2B5EF4-FFF2-40B4-BE49-F238E27FC236}">
                <a16:creationId xmlns:a16="http://schemas.microsoft.com/office/drawing/2014/main" id="{5E7F32FC-19FB-9C3B-0EBB-CBD603C0E1BD}"/>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5" name="Text Placeholder 21">
            <a:extLst>
              <a:ext uri="{FF2B5EF4-FFF2-40B4-BE49-F238E27FC236}">
                <a16:creationId xmlns:a16="http://schemas.microsoft.com/office/drawing/2014/main" id="{69FB3330-BD04-92DD-C3C2-21956986F763}"/>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6" name="Text Placeholder 21">
            <a:extLst>
              <a:ext uri="{FF2B5EF4-FFF2-40B4-BE49-F238E27FC236}">
                <a16:creationId xmlns:a16="http://schemas.microsoft.com/office/drawing/2014/main" id="{7013CD35-159E-97CA-C7D9-2548E634D81F}"/>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7" name="Text Placeholder 2">
            <a:extLst>
              <a:ext uri="{FF2B5EF4-FFF2-40B4-BE49-F238E27FC236}">
                <a16:creationId xmlns:a16="http://schemas.microsoft.com/office/drawing/2014/main" id="{BE199233-6082-F221-453B-D69BDB6D5AB1}"/>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8" name="Text Placeholder 2">
            <a:extLst>
              <a:ext uri="{FF2B5EF4-FFF2-40B4-BE49-F238E27FC236}">
                <a16:creationId xmlns:a16="http://schemas.microsoft.com/office/drawing/2014/main" id="{F6EA5D49-3144-DC4E-077B-662951553B95}"/>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9" name="Text Placeholder 2">
            <a:extLst>
              <a:ext uri="{FF2B5EF4-FFF2-40B4-BE49-F238E27FC236}">
                <a16:creationId xmlns:a16="http://schemas.microsoft.com/office/drawing/2014/main" id="{C009099B-61E9-992C-0BE4-202E04CD584E}"/>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0" name="Text Placeholder 2">
            <a:extLst>
              <a:ext uri="{FF2B5EF4-FFF2-40B4-BE49-F238E27FC236}">
                <a16:creationId xmlns:a16="http://schemas.microsoft.com/office/drawing/2014/main" id="{5EFE00A1-820E-419A-8C31-CB7A4D917D28}"/>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1" name="Text Placeholder 2">
            <a:extLst>
              <a:ext uri="{FF2B5EF4-FFF2-40B4-BE49-F238E27FC236}">
                <a16:creationId xmlns:a16="http://schemas.microsoft.com/office/drawing/2014/main" id="{8CCFE3D7-BBE6-A4BD-0EB9-718DD1A7AA32}"/>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110353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ED6102-FB49-D2BB-0785-B3FD3FE62F93}"/>
              </a:ext>
            </a:extLst>
          </p:cNvPr>
          <p:cNvGrpSpPr/>
          <p:nvPr userDrawn="1"/>
        </p:nvGrpSpPr>
        <p:grpSpPr>
          <a:xfrm>
            <a:off x="8974422" y="2044865"/>
            <a:ext cx="2861978" cy="2947386"/>
            <a:chOff x="8974422" y="2044865"/>
            <a:chExt cx="2861978" cy="2947386"/>
          </a:xfrm>
        </p:grpSpPr>
        <p:grpSp>
          <p:nvGrpSpPr>
            <p:cNvPr id="2" name="Group 94">
              <a:extLst>
                <a:ext uri="{FF2B5EF4-FFF2-40B4-BE49-F238E27FC236}">
                  <a16:creationId xmlns:a16="http://schemas.microsoft.com/office/drawing/2014/main" id="{813CAA63-EAE7-3B3A-3FE0-0AAB5EAA5175}"/>
                </a:ext>
              </a:extLst>
            </p:cNvPr>
            <p:cNvGrpSpPr>
              <a:grpSpLocks noChangeAspect="1"/>
            </p:cNvGrpSpPr>
            <p:nvPr userDrawn="1"/>
          </p:nvGrpSpPr>
          <p:grpSpPr bwMode="auto">
            <a:xfrm>
              <a:off x="8974422" y="3551428"/>
              <a:ext cx="1890211" cy="1440823"/>
              <a:chOff x="2596" y="1948"/>
              <a:chExt cx="408" cy="311"/>
            </a:xfrm>
            <a:solidFill>
              <a:schemeClr val="accent1">
                <a:lumMod val="40000"/>
                <a:lumOff val="60000"/>
              </a:schemeClr>
            </a:solidFill>
          </p:grpSpPr>
          <p:sp>
            <p:nvSpPr>
              <p:cNvPr id="3" name="Freeform 95">
                <a:extLst>
                  <a:ext uri="{FF2B5EF4-FFF2-40B4-BE49-F238E27FC236}">
                    <a16:creationId xmlns:a16="http://schemas.microsoft.com/office/drawing/2014/main" id="{EE1802C5-B02C-A916-15C9-73885CCD0871}"/>
                  </a:ext>
                </a:extLst>
              </p:cNvPr>
              <p:cNvSpPr>
                <a:spLocks noEditPoints="1"/>
              </p:cNvSpPr>
              <p:nvPr/>
            </p:nvSpPr>
            <p:spPr bwMode="auto">
              <a:xfrm>
                <a:off x="2596" y="1948"/>
                <a:ext cx="298" cy="311"/>
              </a:xfrm>
              <a:custGeom>
                <a:avLst/>
                <a:gdLst>
                  <a:gd name="T0" fmla="*/ 171 w 194"/>
                  <a:gd name="T1" fmla="*/ 152 h 208"/>
                  <a:gd name="T2" fmla="*/ 127 w 194"/>
                  <a:gd name="T3" fmla="*/ 136 h 208"/>
                  <a:gd name="T4" fmla="*/ 127 w 194"/>
                  <a:gd name="T5" fmla="*/ 115 h 208"/>
                  <a:gd name="T6" fmla="*/ 149 w 194"/>
                  <a:gd name="T7" fmla="*/ 64 h 208"/>
                  <a:gd name="T8" fmla="*/ 95 w 194"/>
                  <a:gd name="T9" fmla="*/ 0 h 208"/>
                  <a:gd name="T10" fmla="*/ 42 w 194"/>
                  <a:gd name="T11" fmla="*/ 64 h 208"/>
                  <a:gd name="T12" fmla="*/ 66 w 194"/>
                  <a:gd name="T13" fmla="*/ 117 h 208"/>
                  <a:gd name="T14" fmla="*/ 66 w 194"/>
                  <a:gd name="T15" fmla="*/ 136 h 208"/>
                  <a:gd name="T16" fmla="*/ 23 w 194"/>
                  <a:gd name="T17" fmla="*/ 152 h 208"/>
                  <a:gd name="T18" fmla="*/ 0 w 194"/>
                  <a:gd name="T19" fmla="*/ 184 h 208"/>
                  <a:gd name="T20" fmla="*/ 0 w 194"/>
                  <a:gd name="T21" fmla="*/ 202 h 208"/>
                  <a:gd name="T22" fmla="*/ 6 w 194"/>
                  <a:gd name="T23" fmla="*/ 208 h 208"/>
                  <a:gd name="T24" fmla="*/ 188 w 194"/>
                  <a:gd name="T25" fmla="*/ 208 h 208"/>
                  <a:gd name="T26" fmla="*/ 194 w 194"/>
                  <a:gd name="T27" fmla="*/ 202 h 208"/>
                  <a:gd name="T28" fmla="*/ 194 w 194"/>
                  <a:gd name="T29" fmla="*/ 184 h 208"/>
                  <a:gd name="T30" fmla="*/ 171 w 194"/>
                  <a:gd name="T31" fmla="*/ 152 h 208"/>
                  <a:gd name="T32" fmla="*/ 95 w 194"/>
                  <a:gd name="T33" fmla="*/ 12 h 208"/>
                  <a:gd name="T34" fmla="*/ 136 w 194"/>
                  <a:gd name="T35" fmla="*/ 53 h 208"/>
                  <a:gd name="T36" fmla="*/ 108 w 194"/>
                  <a:gd name="T37" fmla="*/ 37 h 208"/>
                  <a:gd name="T38" fmla="*/ 103 w 194"/>
                  <a:gd name="T39" fmla="*/ 34 h 208"/>
                  <a:gd name="T40" fmla="*/ 97 w 194"/>
                  <a:gd name="T41" fmla="*/ 38 h 208"/>
                  <a:gd name="T42" fmla="*/ 67 w 194"/>
                  <a:gd name="T43" fmla="*/ 53 h 208"/>
                  <a:gd name="T44" fmla="*/ 55 w 194"/>
                  <a:gd name="T45" fmla="*/ 51 h 208"/>
                  <a:gd name="T46" fmla="*/ 95 w 194"/>
                  <a:gd name="T47" fmla="*/ 12 h 208"/>
                  <a:gd name="T48" fmla="*/ 54 w 194"/>
                  <a:gd name="T49" fmla="*/ 64 h 208"/>
                  <a:gd name="T50" fmla="*/ 54 w 194"/>
                  <a:gd name="T51" fmla="*/ 63 h 208"/>
                  <a:gd name="T52" fmla="*/ 67 w 194"/>
                  <a:gd name="T53" fmla="*/ 65 h 208"/>
                  <a:gd name="T54" fmla="*/ 102 w 194"/>
                  <a:gd name="T55" fmla="*/ 51 h 208"/>
                  <a:gd name="T56" fmla="*/ 130 w 194"/>
                  <a:gd name="T57" fmla="*/ 66 h 208"/>
                  <a:gd name="T58" fmla="*/ 137 w 194"/>
                  <a:gd name="T59" fmla="*/ 65 h 208"/>
                  <a:gd name="T60" fmla="*/ 95 w 194"/>
                  <a:gd name="T61" fmla="*/ 115 h 208"/>
                  <a:gd name="T62" fmla="*/ 54 w 194"/>
                  <a:gd name="T63" fmla="*/ 64 h 208"/>
                  <a:gd name="T64" fmla="*/ 182 w 194"/>
                  <a:gd name="T65" fmla="*/ 196 h 208"/>
                  <a:gd name="T66" fmla="*/ 12 w 194"/>
                  <a:gd name="T67" fmla="*/ 196 h 208"/>
                  <a:gd name="T68" fmla="*/ 12 w 194"/>
                  <a:gd name="T69" fmla="*/ 184 h 208"/>
                  <a:gd name="T70" fmla="*/ 27 w 194"/>
                  <a:gd name="T71" fmla="*/ 163 h 208"/>
                  <a:gd name="T72" fmla="*/ 74 w 194"/>
                  <a:gd name="T73" fmla="*/ 146 h 208"/>
                  <a:gd name="T74" fmla="*/ 78 w 194"/>
                  <a:gd name="T75" fmla="*/ 140 h 208"/>
                  <a:gd name="T76" fmla="*/ 78 w 194"/>
                  <a:gd name="T77" fmla="*/ 124 h 208"/>
                  <a:gd name="T78" fmla="*/ 95 w 194"/>
                  <a:gd name="T79" fmla="*/ 127 h 208"/>
                  <a:gd name="T80" fmla="*/ 115 w 194"/>
                  <a:gd name="T81" fmla="*/ 123 h 208"/>
                  <a:gd name="T82" fmla="*/ 115 w 194"/>
                  <a:gd name="T83" fmla="*/ 140 h 208"/>
                  <a:gd name="T84" fmla="*/ 119 w 194"/>
                  <a:gd name="T85" fmla="*/ 146 h 208"/>
                  <a:gd name="T86" fmla="*/ 167 w 194"/>
                  <a:gd name="T87" fmla="*/ 163 h 208"/>
                  <a:gd name="T88" fmla="*/ 182 w 194"/>
                  <a:gd name="T89" fmla="*/ 184 h 208"/>
                  <a:gd name="T90" fmla="*/ 182 w 194"/>
                  <a:gd name="T91"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208">
                    <a:moveTo>
                      <a:pt x="171" y="152"/>
                    </a:moveTo>
                    <a:cubicBezTo>
                      <a:pt x="127" y="136"/>
                      <a:pt x="127" y="136"/>
                      <a:pt x="127" y="136"/>
                    </a:cubicBezTo>
                    <a:cubicBezTo>
                      <a:pt x="127" y="115"/>
                      <a:pt x="127" y="115"/>
                      <a:pt x="127" y="115"/>
                    </a:cubicBezTo>
                    <a:cubicBezTo>
                      <a:pt x="141" y="103"/>
                      <a:pt x="149" y="85"/>
                      <a:pt x="149" y="64"/>
                    </a:cubicBezTo>
                    <a:cubicBezTo>
                      <a:pt x="149" y="29"/>
                      <a:pt x="125" y="0"/>
                      <a:pt x="95" y="0"/>
                    </a:cubicBezTo>
                    <a:cubicBezTo>
                      <a:pt x="66" y="0"/>
                      <a:pt x="42" y="29"/>
                      <a:pt x="42" y="64"/>
                    </a:cubicBezTo>
                    <a:cubicBezTo>
                      <a:pt x="42" y="86"/>
                      <a:pt x="51" y="106"/>
                      <a:pt x="66" y="117"/>
                    </a:cubicBezTo>
                    <a:cubicBezTo>
                      <a:pt x="66" y="136"/>
                      <a:pt x="66" y="136"/>
                      <a:pt x="66" y="136"/>
                    </a:cubicBezTo>
                    <a:cubicBezTo>
                      <a:pt x="23" y="152"/>
                      <a:pt x="23" y="152"/>
                      <a:pt x="23" y="152"/>
                    </a:cubicBezTo>
                    <a:cubicBezTo>
                      <a:pt x="9" y="156"/>
                      <a:pt x="0" y="170"/>
                      <a:pt x="0" y="184"/>
                    </a:cubicBezTo>
                    <a:cubicBezTo>
                      <a:pt x="0" y="202"/>
                      <a:pt x="0" y="202"/>
                      <a:pt x="0" y="202"/>
                    </a:cubicBezTo>
                    <a:cubicBezTo>
                      <a:pt x="0" y="206"/>
                      <a:pt x="2" y="208"/>
                      <a:pt x="6" y="208"/>
                    </a:cubicBezTo>
                    <a:cubicBezTo>
                      <a:pt x="188" y="208"/>
                      <a:pt x="188" y="208"/>
                      <a:pt x="188" y="208"/>
                    </a:cubicBezTo>
                    <a:cubicBezTo>
                      <a:pt x="191" y="208"/>
                      <a:pt x="194" y="206"/>
                      <a:pt x="194" y="202"/>
                    </a:cubicBezTo>
                    <a:cubicBezTo>
                      <a:pt x="194" y="184"/>
                      <a:pt x="194" y="184"/>
                      <a:pt x="194" y="184"/>
                    </a:cubicBezTo>
                    <a:cubicBezTo>
                      <a:pt x="194" y="170"/>
                      <a:pt x="184" y="156"/>
                      <a:pt x="171" y="152"/>
                    </a:cubicBezTo>
                    <a:close/>
                    <a:moveTo>
                      <a:pt x="95" y="12"/>
                    </a:moveTo>
                    <a:cubicBezTo>
                      <a:pt x="116" y="12"/>
                      <a:pt x="132" y="30"/>
                      <a:pt x="136" y="53"/>
                    </a:cubicBezTo>
                    <a:cubicBezTo>
                      <a:pt x="124" y="55"/>
                      <a:pt x="116" y="51"/>
                      <a:pt x="108" y="37"/>
                    </a:cubicBezTo>
                    <a:cubicBezTo>
                      <a:pt x="107" y="35"/>
                      <a:pt x="105" y="34"/>
                      <a:pt x="103" y="34"/>
                    </a:cubicBezTo>
                    <a:cubicBezTo>
                      <a:pt x="100" y="34"/>
                      <a:pt x="98" y="36"/>
                      <a:pt x="97" y="38"/>
                    </a:cubicBezTo>
                    <a:cubicBezTo>
                      <a:pt x="93" y="45"/>
                      <a:pt x="79" y="53"/>
                      <a:pt x="67" y="53"/>
                    </a:cubicBezTo>
                    <a:cubicBezTo>
                      <a:pt x="62" y="53"/>
                      <a:pt x="59" y="52"/>
                      <a:pt x="55" y="51"/>
                    </a:cubicBezTo>
                    <a:cubicBezTo>
                      <a:pt x="60" y="29"/>
                      <a:pt x="76" y="12"/>
                      <a:pt x="95" y="12"/>
                    </a:cubicBezTo>
                    <a:close/>
                    <a:moveTo>
                      <a:pt x="54" y="64"/>
                    </a:moveTo>
                    <a:cubicBezTo>
                      <a:pt x="54" y="63"/>
                      <a:pt x="54" y="63"/>
                      <a:pt x="54" y="63"/>
                    </a:cubicBezTo>
                    <a:cubicBezTo>
                      <a:pt x="58" y="64"/>
                      <a:pt x="62" y="65"/>
                      <a:pt x="67" y="65"/>
                    </a:cubicBezTo>
                    <a:cubicBezTo>
                      <a:pt x="80" y="65"/>
                      <a:pt x="94" y="59"/>
                      <a:pt x="102" y="51"/>
                    </a:cubicBezTo>
                    <a:cubicBezTo>
                      <a:pt x="110" y="61"/>
                      <a:pt x="119" y="66"/>
                      <a:pt x="130" y="66"/>
                    </a:cubicBezTo>
                    <a:cubicBezTo>
                      <a:pt x="133" y="66"/>
                      <a:pt x="135" y="65"/>
                      <a:pt x="137" y="65"/>
                    </a:cubicBezTo>
                    <a:cubicBezTo>
                      <a:pt x="137" y="93"/>
                      <a:pt x="118" y="115"/>
                      <a:pt x="95" y="115"/>
                    </a:cubicBezTo>
                    <a:cubicBezTo>
                      <a:pt x="72" y="115"/>
                      <a:pt x="54" y="92"/>
                      <a:pt x="54" y="64"/>
                    </a:cubicBezTo>
                    <a:close/>
                    <a:moveTo>
                      <a:pt x="182" y="196"/>
                    </a:moveTo>
                    <a:cubicBezTo>
                      <a:pt x="12" y="196"/>
                      <a:pt x="12" y="196"/>
                      <a:pt x="12" y="196"/>
                    </a:cubicBezTo>
                    <a:cubicBezTo>
                      <a:pt x="12" y="184"/>
                      <a:pt x="12" y="184"/>
                      <a:pt x="12" y="184"/>
                    </a:cubicBezTo>
                    <a:cubicBezTo>
                      <a:pt x="12" y="175"/>
                      <a:pt x="18" y="166"/>
                      <a:pt x="27" y="163"/>
                    </a:cubicBezTo>
                    <a:cubicBezTo>
                      <a:pt x="74" y="146"/>
                      <a:pt x="74" y="146"/>
                      <a:pt x="74" y="146"/>
                    </a:cubicBezTo>
                    <a:cubicBezTo>
                      <a:pt x="77" y="145"/>
                      <a:pt x="78" y="143"/>
                      <a:pt x="78" y="140"/>
                    </a:cubicBezTo>
                    <a:cubicBezTo>
                      <a:pt x="78" y="124"/>
                      <a:pt x="78" y="124"/>
                      <a:pt x="78" y="124"/>
                    </a:cubicBezTo>
                    <a:cubicBezTo>
                      <a:pt x="84" y="126"/>
                      <a:pt x="90" y="127"/>
                      <a:pt x="95" y="127"/>
                    </a:cubicBezTo>
                    <a:cubicBezTo>
                      <a:pt x="102" y="127"/>
                      <a:pt x="109" y="125"/>
                      <a:pt x="115" y="123"/>
                    </a:cubicBezTo>
                    <a:cubicBezTo>
                      <a:pt x="115" y="140"/>
                      <a:pt x="115" y="140"/>
                      <a:pt x="115" y="140"/>
                    </a:cubicBezTo>
                    <a:cubicBezTo>
                      <a:pt x="115" y="143"/>
                      <a:pt x="116" y="145"/>
                      <a:pt x="119" y="146"/>
                    </a:cubicBezTo>
                    <a:cubicBezTo>
                      <a:pt x="167" y="163"/>
                      <a:pt x="167" y="163"/>
                      <a:pt x="167" y="163"/>
                    </a:cubicBezTo>
                    <a:cubicBezTo>
                      <a:pt x="176" y="166"/>
                      <a:pt x="182" y="175"/>
                      <a:pt x="182" y="184"/>
                    </a:cubicBezTo>
                    <a:lnTo>
                      <a:pt x="182"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4" name="Freeform 96">
                <a:extLst>
                  <a:ext uri="{FF2B5EF4-FFF2-40B4-BE49-F238E27FC236}">
                    <a16:creationId xmlns:a16="http://schemas.microsoft.com/office/drawing/2014/main" id="{041D8A7C-D08D-989F-F53D-E8BB404A0FCA}"/>
                  </a:ext>
                </a:extLst>
              </p:cNvPr>
              <p:cNvSpPr>
                <a:spLocks/>
              </p:cNvSpPr>
              <p:nvPr/>
            </p:nvSpPr>
            <p:spPr bwMode="auto">
              <a:xfrm>
                <a:off x="2845" y="1948"/>
                <a:ext cx="159" cy="311"/>
              </a:xfrm>
              <a:custGeom>
                <a:avLst/>
                <a:gdLst>
                  <a:gd name="T0" fmla="*/ 81 w 104"/>
                  <a:gd name="T1" fmla="*/ 152 h 208"/>
                  <a:gd name="T2" fmla="*/ 38 w 104"/>
                  <a:gd name="T3" fmla="*/ 136 h 208"/>
                  <a:gd name="T4" fmla="*/ 38 w 104"/>
                  <a:gd name="T5" fmla="*/ 115 h 208"/>
                  <a:gd name="T6" fmla="*/ 60 w 104"/>
                  <a:gd name="T7" fmla="*/ 64 h 208"/>
                  <a:gd name="T8" fmla="*/ 6 w 104"/>
                  <a:gd name="T9" fmla="*/ 0 h 208"/>
                  <a:gd name="T10" fmla="*/ 0 w 104"/>
                  <a:gd name="T11" fmla="*/ 6 h 208"/>
                  <a:gd name="T12" fmla="*/ 6 w 104"/>
                  <a:gd name="T13" fmla="*/ 12 h 208"/>
                  <a:gd name="T14" fmla="*/ 47 w 104"/>
                  <a:gd name="T15" fmla="*/ 53 h 208"/>
                  <a:gd name="T16" fmla="*/ 19 w 104"/>
                  <a:gd name="T17" fmla="*/ 37 h 208"/>
                  <a:gd name="T18" fmla="*/ 10 w 104"/>
                  <a:gd name="T19" fmla="*/ 35 h 208"/>
                  <a:gd name="T20" fmla="*/ 8 w 104"/>
                  <a:gd name="T21" fmla="*/ 43 h 208"/>
                  <a:gd name="T22" fmla="*/ 41 w 104"/>
                  <a:gd name="T23" fmla="*/ 66 h 208"/>
                  <a:gd name="T24" fmla="*/ 48 w 104"/>
                  <a:gd name="T25" fmla="*/ 65 h 208"/>
                  <a:gd name="T26" fmla="*/ 6 w 104"/>
                  <a:gd name="T27" fmla="*/ 115 h 208"/>
                  <a:gd name="T28" fmla="*/ 0 w 104"/>
                  <a:gd name="T29" fmla="*/ 121 h 208"/>
                  <a:gd name="T30" fmla="*/ 6 w 104"/>
                  <a:gd name="T31" fmla="*/ 127 h 208"/>
                  <a:gd name="T32" fmla="*/ 26 w 104"/>
                  <a:gd name="T33" fmla="*/ 123 h 208"/>
                  <a:gd name="T34" fmla="*/ 26 w 104"/>
                  <a:gd name="T35" fmla="*/ 140 h 208"/>
                  <a:gd name="T36" fmla="*/ 30 w 104"/>
                  <a:gd name="T37" fmla="*/ 146 h 208"/>
                  <a:gd name="T38" fmla="*/ 77 w 104"/>
                  <a:gd name="T39" fmla="*/ 163 h 208"/>
                  <a:gd name="T40" fmla="*/ 92 w 104"/>
                  <a:gd name="T41" fmla="*/ 184 h 208"/>
                  <a:gd name="T42" fmla="*/ 92 w 104"/>
                  <a:gd name="T43" fmla="*/ 196 h 208"/>
                  <a:gd name="T44" fmla="*/ 56 w 104"/>
                  <a:gd name="T45" fmla="*/ 196 h 208"/>
                  <a:gd name="T46" fmla="*/ 50 w 104"/>
                  <a:gd name="T47" fmla="*/ 202 h 208"/>
                  <a:gd name="T48" fmla="*/ 56 w 104"/>
                  <a:gd name="T49" fmla="*/ 208 h 208"/>
                  <a:gd name="T50" fmla="*/ 98 w 104"/>
                  <a:gd name="T51" fmla="*/ 208 h 208"/>
                  <a:gd name="T52" fmla="*/ 104 w 104"/>
                  <a:gd name="T53" fmla="*/ 202 h 208"/>
                  <a:gd name="T54" fmla="*/ 104 w 104"/>
                  <a:gd name="T55" fmla="*/ 184 h 208"/>
                  <a:gd name="T56" fmla="*/ 81 w 104"/>
                  <a:gd name="T57" fmla="*/ 15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208">
                    <a:moveTo>
                      <a:pt x="81" y="152"/>
                    </a:moveTo>
                    <a:cubicBezTo>
                      <a:pt x="38" y="136"/>
                      <a:pt x="38" y="136"/>
                      <a:pt x="38" y="136"/>
                    </a:cubicBezTo>
                    <a:cubicBezTo>
                      <a:pt x="38" y="115"/>
                      <a:pt x="38" y="115"/>
                      <a:pt x="38" y="115"/>
                    </a:cubicBezTo>
                    <a:cubicBezTo>
                      <a:pt x="51" y="103"/>
                      <a:pt x="60" y="85"/>
                      <a:pt x="60" y="64"/>
                    </a:cubicBezTo>
                    <a:cubicBezTo>
                      <a:pt x="60" y="29"/>
                      <a:pt x="36" y="0"/>
                      <a:pt x="6" y="0"/>
                    </a:cubicBezTo>
                    <a:cubicBezTo>
                      <a:pt x="3" y="0"/>
                      <a:pt x="0" y="3"/>
                      <a:pt x="0" y="6"/>
                    </a:cubicBezTo>
                    <a:cubicBezTo>
                      <a:pt x="0" y="9"/>
                      <a:pt x="3" y="12"/>
                      <a:pt x="6" y="12"/>
                    </a:cubicBezTo>
                    <a:cubicBezTo>
                      <a:pt x="26" y="12"/>
                      <a:pt x="43" y="30"/>
                      <a:pt x="47" y="53"/>
                    </a:cubicBezTo>
                    <a:cubicBezTo>
                      <a:pt x="34" y="55"/>
                      <a:pt x="26" y="51"/>
                      <a:pt x="19" y="37"/>
                    </a:cubicBezTo>
                    <a:cubicBezTo>
                      <a:pt x="17" y="34"/>
                      <a:pt x="13" y="33"/>
                      <a:pt x="10" y="35"/>
                    </a:cubicBezTo>
                    <a:cubicBezTo>
                      <a:pt x="7" y="37"/>
                      <a:pt x="6" y="40"/>
                      <a:pt x="8" y="43"/>
                    </a:cubicBezTo>
                    <a:cubicBezTo>
                      <a:pt x="17" y="59"/>
                      <a:pt x="27" y="66"/>
                      <a:pt x="41" y="66"/>
                    </a:cubicBezTo>
                    <a:cubicBezTo>
                      <a:pt x="43" y="66"/>
                      <a:pt x="46" y="65"/>
                      <a:pt x="48" y="65"/>
                    </a:cubicBezTo>
                    <a:cubicBezTo>
                      <a:pt x="47" y="93"/>
                      <a:pt x="29" y="115"/>
                      <a:pt x="6" y="115"/>
                    </a:cubicBezTo>
                    <a:cubicBezTo>
                      <a:pt x="3" y="115"/>
                      <a:pt x="0" y="118"/>
                      <a:pt x="0" y="121"/>
                    </a:cubicBezTo>
                    <a:cubicBezTo>
                      <a:pt x="0" y="124"/>
                      <a:pt x="3" y="127"/>
                      <a:pt x="6" y="127"/>
                    </a:cubicBezTo>
                    <a:cubicBezTo>
                      <a:pt x="13" y="127"/>
                      <a:pt x="20" y="125"/>
                      <a:pt x="26" y="123"/>
                    </a:cubicBezTo>
                    <a:cubicBezTo>
                      <a:pt x="26" y="140"/>
                      <a:pt x="26" y="140"/>
                      <a:pt x="26" y="140"/>
                    </a:cubicBezTo>
                    <a:cubicBezTo>
                      <a:pt x="26" y="143"/>
                      <a:pt x="27" y="145"/>
                      <a:pt x="30" y="146"/>
                    </a:cubicBezTo>
                    <a:cubicBezTo>
                      <a:pt x="77" y="163"/>
                      <a:pt x="77" y="163"/>
                      <a:pt x="77" y="163"/>
                    </a:cubicBezTo>
                    <a:cubicBezTo>
                      <a:pt x="86" y="166"/>
                      <a:pt x="92" y="175"/>
                      <a:pt x="92" y="184"/>
                    </a:cubicBezTo>
                    <a:cubicBezTo>
                      <a:pt x="92" y="196"/>
                      <a:pt x="92" y="196"/>
                      <a:pt x="92" y="196"/>
                    </a:cubicBezTo>
                    <a:cubicBezTo>
                      <a:pt x="56" y="196"/>
                      <a:pt x="56" y="196"/>
                      <a:pt x="56" y="196"/>
                    </a:cubicBezTo>
                    <a:cubicBezTo>
                      <a:pt x="53" y="196"/>
                      <a:pt x="50" y="199"/>
                      <a:pt x="50" y="202"/>
                    </a:cubicBezTo>
                    <a:cubicBezTo>
                      <a:pt x="50" y="206"/>
                      <a:pt x="53" y="208"/>
                      <a:pt x="56" y="208"/>
                    </a:cubicBezTo>
                    <a:cubicBezTo>
                      <a:pt x="98" y="208"/>
                      <a:pt x="98" y="208"/>
                      <a:pt x="98" y="208"/>
                    </a:cubicBezTo>
                    <a:cubicBezTo>
                      <a:pt x="102" y="208"/>
                      <a:pt x="104" y="206"/>
                      <a:pt x="104" y="202"/>
                    </a:cubicBezTo>
                    <a:cubicBezTo>
                      <a:pt x="104" y="184"/>
                      <a:pt x="104" y="184"/>
                      <a:pt x="104" y="184"/>
                    </a:cubicBezTo>
                    <a:cubicBezTo>
                      <a:pt x="104" y="170"/>
                      <a:pt x="95" y="156"/>
                      <a:pt x="81"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grpSp>
        <p:sp>
          <p:nvSpPr>
            <p:cNvPr id="5" name="Freeform 89">
              <a:extLst>
                <a:ext uri="{FF2B5EF4-FFF2-40B4-BE49-F238E27FC236}">
                  <a16:creationId xmlns:a16="http://schemas.microsoft.com/office/drawing/2014/main" id="{BF7FB4C7-CCEB-161D-C2DD-ABF5290BF315}"/>
                </a:ext>
              </a:extLst>
            </p:cNvPr>
            <p:cNvSpPr>
              <a:spLocks noEditPoints="1"/>
            </p:cNvSpPr>
            <p:nvPr userDrawn="1"/>
          </p:nvSpPr>
          <p:spPr bwMode="auto">
            <a:xfrm>
              <a:off x="10081740" y="2044865"/>
              <a:ext cx="1754660" cy="1365774"/>
            </a:xfrm>
            <a:custGeom>
              <a:avLst/>
              <a:gdLst>
                <a:gd name="T0" fmla="*/ 108 w 288"/>
                <a:gd name="T1" fmla="*/ 240 h 240"/>
                <a:gd name="T2" fmla="*/ 105 w 288"/>
                <a:gd name="T3" fmla="*/ 240 h 240"/>
                <a:gd name="T4" fmla="*/ 102 w 288"/>
                <a:gd name="T5" fmla="*/ 234 h 240"/>
                <a:gd name="T6" fmla="*/ 102 w 288"/>
                <a:gd name="T7" fmla="*/ 192 h 240"/>
                <a:gd name="T8" fmla="*/ 96 w 288"/>
                <a:gd name="T9" fmla="*/ 192 h 240"/>
                <a:gd name="T10" fmla="*/ 0 w 288"/>
                <a:gd name="T11" fmla="*/ 96 h 240"/>
                <a:gd name="T12" fmla="*/ 96 w 288"/>
                <a:gd name="T13" fmla="*/ 0 h 240"/>
                <a:gd name="T14" fmla="*/ 192 w 288"/>
                <a:gd name="T15" fmla="*/ 0 h 240"/>
                <a:gd name="T16" fmla="*/ 288 w 288"/>
                <a:gd name="T17" fmla="*/ 96 h 240"/>
                <a:gd name="T18" fmla="*/ 192 w 288"/>
                <a:gd name="T19" fmla="*/ 192 h 240"/>
                <a:gd name="T20" fmla="*/ 158 w 288"/>
                <a:gd name="T21" fmla="*/ 192 h 240"/>
                <a:gd name="T22" fmla="*/ 112 w 288"/>
                <a:gd name="T23" fmla="*/ 238 h 240"/>
                <a:gd name="T24" fmla="*/ 108 w 288"/>
                <a:gd name="T25" fmla="*/ 240 h 240"/>
                <a:gd name="T26" fmla="*/ 96 w 288"/>
                <a:gd name="T27" fmla="*/ 12 h 240"/>
                <a:gd name="T28" fmla="*/ 12 w 288"/>
                <a:gd name="T29" fmla="*/ 96 h 240"/>
                <a:gd name="T30" fmla="*/ 96 w 288"/>
                <a:gd name="T31" fmla="*/ 180 h 240"/>
                <a:gd name="T32" fmla="*/ 108 w 288"/>
                <a:gd name="T33" fmla="*/ 180 h 240"/>
                <a:gd name="T34" fmla="*/ 114 w 288"/>
                <a:gd name="T35" fmla="*/ 186 h 240"/>
                <a:gd name="T36" fmla="*/ 114 w 288"/>
                <a:gd name="T37" fmla="*/ 220 h 240"/>
                <a:gd name="T38" fmla="*/ 151 w 288"/>
                <a:gd name="T39" fmla="*/ 182 h 240"/>
                <a:gd name="T40" fmla="*/ 156 w 288"/>
                <a:gd name="T41" fmla="*/ 180 h 240"/>
                <a:gd name="T42" fmla="*/ 192 w 288"/>
                <a:gd name="T43" fmla="*/ 180 h 240"/>
                <a:gd name="T44" fmla="*/ 276 w 288"/>
                <a:gd name="T45" fmla="*/ 96 h 240"/>
                <a:gd name="T46" fmla="*/ 192 w 288"/>
                <a:gd name="T47" fmla="*/ 12 h 240"/>
                <a:gd name="T48" fmla="*/ 96 w 288"/>
                <a:gd name="T49" fmla="*/ 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40">
                  <a:moveTo>
                    <a:pt x="108" y="240"/>
                  </a:moveTo>
                  <a:cubicBezTo>
                    <a:pt x="107" y="240"/>
                    <a:pt x="106" y="240"/>
                    <a:pt x="105" y="240"/>
                  </a:cubicBezTo>
                  <a:cubicBezTo>
                    <a:pt x="103" y="239"/>
                    <a:pt x="102" y="237"/>
                    <a:pt x="102" y="234"/>
                  </a:cubicBezTo>
                  <a:cubicBezTo>
                    <a:pt x="102" y="192"/>
                    <a:pt x="102" y="192"/>
                    <a:pt x="102" y="192"/>
                  </a:cubicBezTo>
                  <a:cubicBezTo>
                    <a:pt x="96" y="192"/>
                    <a:pt x="96" y="192"/>
                    <a:pt x="96" y="192"/>
                  </a:cubicBezTo>
                  <a:cubicBezTo>
                    <a:pt x="43" y="192"/>
                    <a:pt x="0" y="149"/>
                    <a:pt x="0" y="96"/>
                  </a:cubicBezTo>
                  <a:cubicBezTo>
                    <a:pt x="0" y="43"/>
                    <a:pt x="43" y="0"/>
                    <a:pt x="96" y="0"/>
                  </a:cubicBezTo>
                  <a:cubicBezTo>
                    <a:pt x="192" y="0"/>
                    <a:pt x="192" y="0"/>
                    <a:pt x="192" y="0"/>
                  </a:cubicBezTo>
                  <a:cubicBezTo>
                    <a:pt x="245" y="0"/>
                    <a:pt x="288" y="43"/>
                    <a:pt x="288" y="96"/>
                  </a:cubicBezTo>
                  <a:cubicBezTo>
                    <a:pt x="288" y="149"/>
                    <a:pt x="245" y="192"/>
                    <a:pt x="192" y="192"/>
                  </a:cubicBezTo>
                  <a:cubicBezTo>
                    <a:pt x="158" y="192"/>
                    <a:pt x="158" y="192"/>
                    <a:pt x="158" y="192"/>
                  </a:cubicBezTo>
                  <a:cubicBezTo>
                    <a:pt x="112" y="238"/>
                    <a:pt x="112" y="238"/>
                    <a:pt x="112" y="238"/>
                  </a:cubicBezTo>
                  <a:cubicBezTo>
                    <a:pt x="111" y="240"/>
                    <a:pt x="109" y="240"/>
                    <a:pt x="108" y="240"/>
                  </a:cubicBezTo>
                  <a:close/>
                  <a:moveTo>
                    <a:pt x="96" y="12"/>
                  </a:moveTo>
                  <a:cubicBezTo>
                    <a:pt x="49" y="12"/>
                    <a:pt x="12" y="50"/>
                    <a:pt x="12" y="96"/>
                  </a:cubicBezTo>
                  <a:cubicBezTo>
                    <a:pt x="12" y="143"/>
                    <a:pt x="49" y="180"/>
                    <a:pt x="96" y="180"/>
                  </a:cubicBezTo>
                  <a:cubicBezTo>
                    <a:pt x="108" y="180"/>
                    <a:pt x="108" y="180"/>
                    <a:pt x="108" y="180"/>
                  </a:cubicBezTo>
                  <a:cubicBezTo>
                    <a:pt x="111" y="180"/>
                    <a:pt x="114" y="183"/>
                    <a:pt x="114" y="186"/>
                  </a:cubicBezTo>
                  <a:cubicBezTo>
                    <a:pt x="114" y="220"/>
                    <a:pt x="114" y="220"/>
                    <a:pt x="114" y="220"/>
                  </a:cubicBezTo>
                  <a:cubicBezTo>
                    <a:pt x="151" y="182"/>
                    <a:pt x="151" y="182"/>
                    <a:pt x="151" y="182"/>
                  </a:cubicBezTo>
                  <a:cubicBezTo>
                    <a:pt x="153" y="181"/>
                    <a:pt x="154" y="180"/>
                    <a:pt x="156" y="180"/>
                  </a:cubicBezTo>
                  <a:cubicBezTo>
                    <a:pt x="192" y="180"/>
                    <a:pt x="192" y="180"/>
                    <a:pt x="192" y="180"/>
                  </a:cubicBezTo>
                  <a:cubicBezTo>
                    <a:pt x="238" y="180"/>
                    <a:pt x="276" y="143"/>
                    <a:pt x="276" y="96"/>
                  </a:cubicBezTo>
                  <a:cubicBezTo>
                    <a:pt x="276" y="50"/>
                    <a:pt x="238" y="12"/>
                    <a:pt x="192" y="12"/>
                  </a:cubicBezTo>
                  <a:lnTo>
                    <a:pt x="96" y="1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grpSp>
      <p:sp>
        <p:nvSpPr>
          <p:cNvPr id="7" name="Text Placeholder 6">
            <a:extLst>
              <a:ext uri="{FF2B5EF4-FFF2-40B4-BE49-F238E27FC236}">
                <a16:creationId xmlns:a16="http://schemas.microsoft.com/office/drawing/2014/main" id="{F7B59288-D0A6-9EEC-6AE9-AB7F8AB9DE1F}"/>
              </a:ext>
            </a:extLst>
          </p:cNvPr>
          <p:cNvSpPr>
            <a:spLocks noGrp="1"/>
          </p:cNvSpPr>
          <p:nvPr>
            <p:ph type="body" sz="quarter" idx="11"/>
          </p:nvPr>
        </p:nvSpPr>
        <p:spPr>
          <a:xfrm>
            <a:off x="355600" y="1295400"/>
            <a:ext cx="74295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A444B3B-D0DF-0E8C-881B-AB2E80B8B3FC}"/>
              </a:ext>
            </a:extLst>
          </p:cNvPr>
          <p:cNvSpPr/>
          <p:nvPr userDrawn="1"/>
        </p:nvSpPr>
        <p:spPr>
          <a:xfrm>
            <a:off x="0" y="0"/>
            <a:ext cx="12192000" cy="893268"/>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4">
            <a:extLst>
              <a:ext uri="{FF2B5EF4-FFF2-40B4-BE49-F238E27FC236}">
                <a16:creationId xmlns:a16="http://schemas.microsoft.com/office/drawing/2014/main" id="{41D6F58A-4473-8031-12D1-FA94899D8512}"/>
              </a:ext>
            </a:extLst>
          </p:cNvPr>
          <p:cNvSpPr>
            <a:spLocks noGrp="1"/>
          </p:cNvSpPr>
          <p:nvPr>
            <p:ph type="title"/>
          </p:nvPr>
        </p:nvSpPr>
        <p:spPr>
          <a:xfrm>
            <a:off x="139700" y="121196"/>
            <a:ext cx="10515600" cy="650875"/>
          </a:xfrm>
          <a:prstGeom prst="rect">
            <a:avLst/>
          </a:prstGeom>
        </p:spPr>
        <p:txBody>
          <a:bodyPr anchor="ctr"/>
          <a:lstStyle>
            <a:lvl1pPr>
              <a:defRPr sz="2800">
                <a:solidFill>
                  <a:schemeClr val="bg1"/>
                </a:solidFill>
              </a:defRPr>
            </a:lvl1pPr>
          </a:lstStyle>
          <a:p>
            <a:r>
              <a:rPr lang="en-US"/>
              <a:t>Click to edit Master title style</a:t>
            </a:r>
          </a:p>
        </p:txBody>
      </p:sp>
      <p:pic>
        <p:nvPicPr>
          <p:cNvPr id="16" name="Picture 15" descr="A picture containing emblem, symbol, logo, text&#10;&#10;Description automatically generated">
            <a:extLst>
              <a:ext uri="{FF2B5EF4-FFF2-40B4-BE49-F238E27FC236}">
                <a16:creationId xmlns:a16="http://schemas.microsoft.com/office/drawing/2014/main" id="{1168C1DC-7CB4-787D-35BB-42651F7A2A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53" t="27963" r="22440" b="27963"/>
          <a:stretch/>
        </p:blipFill>
        <p:spPr>
          <a:xfrm>
            <a:off x="11353800" y="45291"/>
            <a:ext cx="776932" cy="802687"/>
          </a:xfrm>
          <a:prstGeom prst="rect">
            <a:avLst/>
          </a:prstGeom>
        </p:spPr>
      </p:pic>
      <p:sp>
        <p:nvSpPr>
          <p:cNvPr id="19" name="Footer Placeholder 2">
            <a:extLst>
              <a:ext uri="{FF2B5EF4-FFF2-40B4-BE49-F238E27FC236}">
                <a16:creationId xmlns:a16="http://schemas.microsoft.com/office/drawing/2014/main" id="{A6775B62-8949-6212-7C95-ADFAB109FA7B}"/>
              </a:ext>
            </a:extLst>
          </p:cNvPr>
          <p:cNvSpPr>
            <a:spLocks noGrp="1"/>
          </p:cNvSpPr>
          <p:nvPr>
            <p:ph type="ftr" sz="quarter" idx="3"/>
          </p:nvPr>
        </p:nvSpPr>
        <p:spPr>
          <a:xfrm>
            <a:off x="4038600" y="6592389"/>
            <a:ext cx="4114800"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
        <p:nvSpPr>
          <p:cNvPr id="20" name="Slide Number Placeholder 3">
            <a:extLst>
              <a:ext uri="{FF2B5EF4-FFF2-40B4-BE49-F238E27FC236}">
                <a16:creationId xmlns:a16="http://schemas.microsoft.com/office/drawing/2014/main" id="{E9653E30-5891-F7AE-5732-38743E0CA454}"/>
              </a:ext>
            </a:extLst>
          </p:cNvPr>
          <p:cNvSpPr>
            <a:spLocks noGrp="1"/>
          </p:cNvSpPr>
          <p:nvPr>
            <p:ph type="sldNum" sz="quarter" idx="4"/>
          </p:nvPr>
        </p:nvSpPr>
        <p:spPr>
          <a:xfrm>
            <a:off x="11739154" y="6592389"/>
            <a:ext cx="452846"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TextBox 5">
            <a:extLst>
              <a:ext uri="{FF2B5EF4-FFF2-40B4-BE49-F238E27FC236}">
                <a16:creationId xmlns:a16="http://schemas.microsoft.com/office/drawing/2014/main" id="{82EEC552-BEFC-14BF-E30D-E0AD5AF60BE7}"/>
              </a:ext>
            </a:extLst>
          </p:cNvPr>
          <p:cNvSpPr txBox="1"/>
          <p:nvPr userDrawn="1"/>
        </p:nvSpPr>
        <p:spPr>
          <a:xfrm>
            <a:off x="4267200" y="6487437"/>
            <a:ext cx="3657600" cy="215444"/>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0000"/>
                </a:solidFill>
                <a:effectLst/>
                <a:uLnTx/>
                <a:uFillTx/>
                <a:latin typeface="Gill Sans MT" panose="020B0502020104020203" pitchFamily="34" charset="0"/>
                <a:ea typeface="+mn-ea"/>
                <a:cs typeface="+mn-cs"/>
              </a:rPr>
              <a:t>DRAFT FOR POLICY AND PROGRAM DEVELOPMENT</a:t>
            </a:r>
          </a:p>
        </p:txBody>
      </p:sp>
    </p:spTree>
    <p:extLst>
      <p:ext uri="{BB962C8B-B14F-4D97-AF65-F5344CB8AC3E}">
        <p14:creationId xmlns:p14="http://schemas.microsoft.com/office/powerpoint/2010/main" val="577962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838200" y="579116"/>
            <a:ext cx="5002000" cy="688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Roboto"/>
              <a:buNone/>
              <a:defRPr b="1">
                <a:solidFill>
                  <a:srgbClr val="3A71AB"/>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2" name="Google Shape;232;p4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82588" algn="l" rtl="0">
              <a:lnSpc>
                <a:spcPct val="100000"/>
              </a:lnSpc>
              <a:spcBef>
                <a:spcPts val="1067"/>
              </a:spcBef>
              <a:spcAft>
                <a:spcPts val="0"/>
              </a:spcAft>
              <a:buClr>
                <a:srgbClr val="C12530"/>
              </a:buClr>
              <a:buSzPts val="2100"/>
              <a:buChar char="•"/>
              <a:defRPr>
                <a:solidFill>
                  <a:srgbClr val="C12530"/>
                </a:solidFill>
                <a:latin typeface="Roboto"/>
                <a:ea typeface="Roboto"/>
                <a:cs typeface="Roboto"/>
                <a:sym typeface="Roboto"/>
              </a:defRPr>
            </a:lvl1pPr>
            <a:lvl2pPr marL="1219170" lvl="1" indent="-457189" algn="l" rtl="0">
              <a:lnSpc>
                <a:spcPct val="100000"/>
              </a:lnSpc>
              <a:spcBef>
                <a:spcPts val="533"/>
              </a:spcBef>
              <a:spcAft>
                <a:spcPts val="0"/>
              </a:spcAft>
              <a:buClr>
                <a:schemeClr val="dk1"/>
              </a:buClr>
              <a:buSzPts val="1800"/>
              <a:buChar char="•"/>
              <a:defRPr/>
            </a:lvl2pPr>
            <a:lvl3pPr marL="1828754" lvl="2" indent="-431789" algn="l" rtl="0">
              <a:lnSpc>
                <a:spcPct val="100000"/>
              </a:lnSpc>
              <a:spcBef>
                <a:spcPts val="533"/>
              </a:spcBef>
              <a:spcAft>
                <a:spcPts val="0"/>
              </a:spcAft>
              <a:buClr>
                <a:schemeClr val="dk1"/>
              </a:buClr>
              <a:buSzPts val="1500"/>
              <a:buChar char="•"/>
              <a:defRPr/>
            </a:lvl3pPr>
            <a:lvl4pPr marL="2438339" lvl="3" indent="-423323" algn="l" rtl="0">
              <a:lnSpc>
                <a:spcPct val="100000"/>
              </a:lnSpc>
              <a:spcBef>
                <a:spcPts val="533"/>
              </a:spcBef>
              <a:spcAft>
                <a:spcPts val="0"/>
              </a:spcAft>
              <a:buClr>
                <a:schemeClr val="dk1"/>
              </a:buClr>
              <a:buSzPts val="1400"/>
              <a:buChar char="•"/>
              <a:defRPr/>
            </a:lvl4pPr>
            <a:lvl5pPr marL="3047924" lvl="4" indent="-423323" algn="l" rtl="0">
              <a:lnSpc>
                <a:spcPct val="10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33" name="Google Shape;233;p4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4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r>
              <a:rPr lang="en-US"/>
              <a:t>This presentation is for informational purposes only. For legal advice, please contact an attorney</a:t>
            </a:r>
            <a:endParaRPr/>
          </a:p>
        </p:txBody>
      </p:sp>
      <p:sp>
        <p:nvSpPr>
          <p:cNvPr id="235" name="Google Shape;235;p4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C12530"/>
                </a:solidFill>
                <a:latin typeface="Calibri"/>
                <a:ea typeface="Calibri"/>
                <a:cs typeface="Calibri"/>
                <a:sym typeface="Calibri"/>
              </a:defRPr>
            </a:lvl9pPr>
          </a:lstStyle>
          <a:p>
            <a:fld id="{00000000-1234-1234-1234-123412341234}" type="slidenum">
              <a:rPr lang="en" smtClean="0"/>
              <a:pPr/>
              <a:t>‹#›</a:t>
            </a:fld>
            <a:endParaRPr lang="en"/>
          </a:p>
        </p:txBody>
      </p:sp>
      <p:pic>
        <p:nvPicPr>
          <p:cNvPr id="236" name="Google Shape;236;p41" descr="A close up of a logo&#10;&#10;Description automatically generated"/>
          <p:cNvPicPr preferRelativeResize="0"/>
          <p:nvPr/>
        </p:nvPicPr>
        <p:blipFill rotWithShape="1">
          <a:blip r:embed="rId2">
            <a:alphaModFix/>
          </a:blip>
          <a:srcRect/>
          <a:stretch/>
        </p:blipFill>
        <p:spPr>
          <a:xfrm>
            <a:off x="10274039" y="365126"/>
            <a:ext cx="1079764" cy="557901"/>
          </a:xfrm>
          <a:prstGeom prst="rect">
            <a:avLst/>
          </a:prstGeom>
          <a:noFill/>
          <a:ln>
            <a:noFill/>
          </a:ln>
        </p:spPr>
      </p:pic>
      <p:cxnSp>
        <p:nvCxnSpPr>
          <p:cNvPr id="237" name="Google Shape;237;p41"/>
          <p:cNvCxnSpPr/>
          <p:nvPr/>
        </p:nvCxnSpPr>
        <p:spPr>
          <a:xfrm>
            <a:off x="838200" y="1304853"/>
            <a:ext cx="2754800" cy="0"/>
          </a:xfrm>
          <a:prstGeom prst="straightConnector1">
            <a:avLst/>
          </a:prstGeom>
          <a:noFill/>
          <a:ln w="57150" cap="flat" cmpd="sng">
            <a:solidFill>
              <a:srgbClr val="3A71AB"/>
            </a:solidFill>
            <a:prstDash val="solid"/>
            <a:miter lim="800000"/>
            <a:headEnd type="none" w="sm" len="sm"/>
            <a:tailEnd type="none" w="sm" len="sm"/>
          </a:ln>
        </p:spPr>
      </p:cxnSp>
    </p:spTree>
    <p:extLst>
      <p:ext uri="{BB962C8B-B14F-4D97-AF65-F5344CB8AC3E}">
        <p14:creationId xmlns:p14="http://schemas.microsoft.com/office/powerpoint/2010/main" val="733956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Tree>
    <p:extLst>
      <p:ext uri="{BB962C8B-B14F-4D97-AF65-F5344CB8AC3E}">
        <p14:creationId xmlns:p14="http://schemas.microsoft.com/office/powerpoint/2010/main" val="38311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3202174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596"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13273" y="1000662"/>
            <a:ext cx="0" cy="4873925"/>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45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02440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668894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85438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569313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067411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Tree>
    <p:extLst>
      <p:ext uri="{BB962C8B-B14F-4D97-AF65-F5344CB8AC3E}">
        <p14:creationId xmlns:p14="http://schemas.microsoft.com/office/powerpoint/2010/main" val="1451871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ndard Layout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0BA6-3BD3-43D4-92C6-A1A38869B2D7}"/>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1CEEAADB-4671-465D-AE09-CF767FAB5707}"/>
              </a:ext>
            </a:extLst>
          </p:cNvPr>
          <p:cNvSpPr>
            <a:spLocks noGrp="1"/>
          </p:cNvSpPr>
          <p:nvPr>
            <p:ph type="sldNum" sz="quarter" idx="10"/>
          </p:nvPr>
        </p:nvSpPr>
        <p:spPr/>
        <p:txBody>
          <a:bodyPr/>
          <a:lstStyle/>
          <a:p>
            <a:pPr algn="r" defTabSz="228600">
              <a:spcAft>
                <a:spcPts val="1200"/>
              </a:spcAft>
            </a:pPr>
            <a:fld id="{CC9E6EB9-168E-4914-8CC7-2E853AFB4F1B}" type="slidenum">
              <a:rPr lang="en-US" smtClean="0"/>
              <a:pPr algn="r" defTabSz="228600">
                <a:spcAft>
                  <a:spcPts val="1200"/>
                </a:spcAft>
              </a:pPr>
              <a:t>‹#›</a:t>
            </a:fld>
            <a:endParaRPr lang="en-US"/>
          </a:p>
        </p:txBody>
      </p:sp>
    </p:spTree>
    <p:extLst>
      <p:ext uri="{BB962C8B-B14F-4D97-AF65-F5344CB8AC3E}">
        <p14:creationId xmlns:p14="http://schemas.microsoft.com/office/powerpoint/2010/main" val="2595117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7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Tree>
    <p:extLst>
      <p:ext uri="{BB962C8B-B14F-4D97-AF65-F5344CB8AC3E}">
        <p14:creationId xmlns:p14="http://schemas.microsoft.com/office/powerpoint/2010/main" val="13506528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pic>
        <p:nvPicPr>
          <p:cNvPr id="4" name="Picture 3" descr="A picture containing emblem, symbol, logo, text&#10;&#10;Description automatically generated">
            <a:extLst>
              <a:ext uri="{FF2B5EF4-FFF2-40B4-BE49-F238E27FC236}">
                <a16:creationId xmlns:a16="http://schemas.microsoft.com/office/drawing/2014/main" id="{8A2AB3E5-01B7-08E2-A850-FB18E47EA4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53800" y="45291"/>
            <a:ext cx="776932" cy="802687"/>
          </a:xfrm>
          <a:prstGeom prst="rect">
            <a:avLst/>
          </a:prstGeom>
        </p:spPr>
      </p:pic>
      <p:sp>
        <p:nvSpPr>
          <p:cNvPr id="8" name="Slide Number Placeholder 3">
            <a:extLst>
              <a:ext uri="{FF2B5EF4-FFF2-40B4-BE49-F238E27FC236}">
                <a16:creationId xmlns:a16="http://schemas.microsoft.com/office/drawing/2014/main" id="{119F20C8-5BDD-27AD-477B-4A95861CA2DB}"/>
              </a:ext>
            </a:extLst>
          </p:cNvPr>
          <p:cNvSpPr>
            <a:spLocks noGrp="1"/>
          </p:cNvSpPr>
          <p:nvPr>
            <p:ph type="sldNum" sz="quarter" idx="4"/>
          </p:nvPr>
        </p:nvSpPr>
        <p:spPr>
          <a:xfrm>
            <a:off x="11739154" y="6592389"/>
            <a:ext cx="452846"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pic>
        <p:nvPicPr>
          <p:cNvPr id="2" name="Picture 1" descr="A picture containing emblem, symbol, logo, text&#10;&#10;Description automatically generated">
            <a:extLst>
              <a:ext uri="{FF2B5EF4-FFF2-40B4-BE49-F238E27FC236}">
                <a16:creationId xmlns:a16="http://schemas.microsoft.com/office/drawing/2014/main" id="{BDDDEF06-EEC6-1CFC-54B1-58D2D7EAD402}"/>
              </a:ext>
            </a:extLst>
          </p:cNvPr>
          <p:cNvPicPr>
            <a:picLocks noChangeAspect="1"/>
          </p:cNvPicPr>
          <p:nvPr userDrawn="1"/>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11538037" y="144528"/>
            <a:ext cx="436428" cy="450895"/>
          </a:xfrm>
          <a:prstGeom prst="rect">
            <a:avLst/>
          </a:prstGeom>
        </p:spPr>
      </p:pic>
      <p:sp>
        <p:nvSpPr>
          <p:cNvPr id="3" name="Rectangle 2">
            <a:extLst>
              <a:ext uri="{FF2B5EF4-FFF2-40B4-BE49-F238E27FC236}">
                <a16:creationId xmlns:a16="http://schemas.microsoft.com/office/drawing/2014/main" id="{984C96FE-AE25-5CA2-4F26-0B7D91A23C59}"/>
              </a:ext>
            </a:extLst>
          </p:cNvPr>
          <p:cNvSpPr/>
          <p:nvPr userDrawn="1"/>
        </p:nvSpPr>
        <p:spPr>
          <a:xfrm>
            <a:off x="2477062" y="6645140"/>
            <a:ext cx="7234827" cy="215444"/>
          </a:xfrm>
          <a:prstGeom prst="rect">
            <a:avLst/>
          </a:prstGeom>
        </p:spPr>
        <p:txBody>
          <a:bodyPr wrap="square">
            <a:spAutoFit/>
          </a:bodyPr>
          <a:lstStyle/>
          <a:p>
            <a:pPr algn="ctr"/>
            <a:r>
              <a:rPr lang="en-US" sz="800">
                <a:solidFill>
                  <a:schemeClr val="bg1">
                    <a:lumMod val="50000"/>
                  </a:schemeClr>
                </a:solidFill>
                <a:effectLst/>
                <a:latin typeface="Gill Sans MT" panose="020B0502020104020203" pitchFamily="34" charset="0"/>
              </a:rPr>
              <a:t>CONFIDENTIAL AND PROPRIETARY. DRAFT FOR POLICY AND PROGRAM DEVELOPMENT</a:t>
            </a:r>
          </a:p>
        </p:txBody>
      </p:sp>
    </p:spTree>
    <p:extLst>
      <p:ext uri="{BB962C8B-B14F-4D97-AF65-F5344CB8AC3E}">
        <p14:creationId xmlns:p14="http://schemas.microsoft.com/office/powerpoint/2010/main" val="1133061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8C47-7514-9044-5FE9-570007659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EC0DBF-5CA1-A7DD-9A2C-EB60F33A5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1FE5F-9DD5-DF5C-059A-CDF554AE7B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560179-EDB5-82AA-B7F7-5C8E41ABE939}"/>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94A3E6C4-4380-3ABE-4A77-A394C2209499}"/>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3329057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6717-B81C-71FC-153A-88BA1FFA1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46EE6-8DC4-2390-F53E-A02F48CB3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83449-D6C0-AC83-861A-8D1466C68D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AC8EFC-5931-C47B-7089-20FCCF397986}"/>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D17E4A71-FD3A-71B8-4D8E-306A3CBB436F}"/>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338665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3056-D4BE-930B-9D82-CCE666F099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4DBD57-DA8A-19EB-D9B4-A407364E2B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4029E-8F6B-EDF2-5A16-CB3D1619A5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D9E3DE-6B02-5906-5250-A1C05036EEFC}"/>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5869DD18-9FA4-4ADA-7B9A-3590874C6B34}"/>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38059136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E3E8-F241-D99F-5D64-EF1643D22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475CD-5F1B-5B9C-09CD-929FB65BEF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0A32A-3B1B-058F-76CE-7A6F8F31E5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5FE44-098D-06D2-75BD-B4AB6C63EB8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EA2B5D-87C0-E935-C026-EA19F833D0E2}"/>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7" name="Slide Number Placeholder 6">
            <a:extLst>
              <a:ext uri="{FF2B5EF4-FFF2-40B4-BE49-F238E27FC236}">
                <a16:creationId xmlns:a16="http://schemas.microsoft.com/office/drawing/2014/main" id="{123E93DC-66F8-BBA6-DF8E-869ACFE27F08}"/>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3280656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3984-8E7B-074F-9F71-B625E13920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2A99E9-7F63-4994-04BD-CCF6A6CE6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42A28-C2AA-B4C4-652E-7BE106FCC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44131F-BA97-565F-6354-B7D8F47E8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DBB4F-AEF3-AC4C-EC89-4984A43C3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6FF0F-9037-C199-7C1B-72FDB022B93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EF75C71-ACF3-CEF6-5FAD-2FDF938F3FB8}"/>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9" name="Slide Number Placeholder 8">
            <a:extLst>
              <a:ext uri="{FF2B5EF4-FFF2-40B4-BE49-F238E27FC236}">
                <a16:creationId xmlns:a16="http://schemas.microsoft.com/office/drawing/2014/main" id="{DBB89108-9E4D-10BC-0DBF-76B8F7309CE6}"/>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3241185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41A1-B4B7-E0D2-1B80-2E897B808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A86FCD-0B92-3D05-173A-1839005F32B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41208F5-CC5F-8E43-ECA0-89A1D7B4B931}"/>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5" name="Slide Number Placeholder 4">
            <a:extLst>
              <a:ext uri="{FF2B5EF4-FFF2-40B4-BE49-F238E27FC236}">
                <a16:creationId xmlns:a16="http://schemas.microsoft.com/office/drawing/2014/main" id="{3FDB6E67-DB20-172A-F06C-E594DFD4731A}"/>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39724504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6F2F1-72DF-E2EA-D3FC-A46EF511D14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611672F-FB2F-EFAD-A67C-726FB5148D89}"/>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4" name="Slide Number Placeholder 3">
            <a:extLst>
              <a:ext uri="{FF2B5EF4-FFF2-40B4-BE49-F238E27FC236}">
                <a16:creationId xmlns:a16="http://schemas.microsoft.com/office/drawing/2014/main" id="{CAD573B7-5577-8EF2-2344-67379D425E2C}"/>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25452806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6D32-06AD-C219-95A3-FADD128C6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2EEE42-BFE6-ECE5-9FA7-ED3C70F2E0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166C2-C569-B89F-BECA-E5BB61796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9C753-0A6C-9F65-F8A2-A600689B7D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0E2E1FD-5B2A-1760-D498-9FB7777B6B15}"/>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7" name="Slide Number Placeholder 6">
            <a:extLst>
              <a:ext uri="{FF2B5EF4-FFF2-40B4-BE49-F238E27FC236}">
                <a16:creationId xmlns:a16="http://schemas.microsoft.com/office/drawing/2014/main" id="{C46BC9B4-A3EA-1C70-0753-CECA457AF4FA}"/>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17313336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89A5-649B-600F-835F-E4F1BDC8A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6A1E94-4D6E-6AA1-DD66-18CB04E58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43F9C-DEB0-74D0-C63C-CFBB3686B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9BF5F-75D5-55BB-1AEE-A498FFB0EE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DED5C3-032D-1B07-1337-A78AFB253952}"/>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7" name="Slide Number Placeholder 6">
            <a:extLst>
              <a:ext uri="{FF2B5EF4-FFF2-40B4-BE49-F238E27FC236}">
                <a16:creationId xmlns:a16="http://schemas.microsoft.com/office/drawing/2014/main" id="{3FF049AA-2536-0F9E-4E0F-60A5FE32065F}"/>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413631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2608"/>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043"/>
            </a:lvl1pPr>
            <a:lvl2pPr marL="198721" indent="0" algn="ctr">
              <a:buNone/>
              <a:defRPr sz="869"/>
            </a:lvl2pPr>
            <a:lvl3pPr marL="397442" indent="0" algn="ctr">
              <a:buNone/>
              <a:defRPr sz="783"/>
            </a:lvl3pPr>
            <a:lvl4pPr marL="596163" indent="0" algn="ctr">
              <a:buNone/>
              <a:defRPr sz="695"/>
            </a:lvl4pPr>
            <a:lvl5pPr marL="794883" indent="0" algn="ctr">
              <a:buNone/>
              <a:defRPr sz="695"/>
            </a:lvl5pPr>
            <a:lvl6pPr marL="993604" indent="0" algn="ctr">
              <a:buNone/>
              <a:defRPr sz="695"/>
            </a:lvl6pPr>
            <a:lvl7pPr marL="1192325" indent="0" algn="ctr">
              <a:buNone/>
              <a:defRPr sz="695"/>
            </a:lvl7pPr>
            <a:lvl8pPr marL="1391046" indent="0" algn="ctr">
              <a:buNone/>
              <a:defRPr sz="695"/>
            </a:lvl8pPr>
            <a:lvl9pPr marL="1589767" indent="0" algn="ctr">
              <a:buNone/>
              <a:defRPr sz="695"/>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25124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8BAF-79DA-00C7-0D86-86184F5F4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250612-0844-9F0B-B1BA-CF6369165F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4A627-FB05-313A-EB3F-B5D8B6E7E0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8C43E8-C539-FCC4-9E53-3BE6FF360C29}"/>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01E8A8A5-87B7-A598-7014-0203B618360D}"/>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922358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3CED0-FE49-70B6-5828-C9A16A44A8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BA2233-3E9E-CA06-1FFB-AF9642B5B1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99AC4-B457-E751-4E8A-2CC14600736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A9E180-EA8A-02D0-1775-E925DDBEF165}"/>
              </a:ext>
            </a:extLst>
          </p:cNvPr>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30C43A0D-7E3A-BCFF-D4CF-E4E532051EA4}"/>
              </a:ext>
            </a:extLst>
          </p:cNvPr>
          <p:cNvSpPr>
            <a:spLocks noGrp="1"/>
          </p:cNvSpPr>
          <p:nvPr>
            <p:ph type="sldNum" sz="quarter" idx="12"/>
          </p:nvPr>
        </p:nvSpPr>
        <p:spPr/>
        <p:txBody>
          <a:bodyPr/>
          <a:lstStyle/>
          <a:p>
            <a:fld id="{75317EB1-737C-4A00-87E5-E580D80575C7}" type="slidenum">
              <a:rPr lang="en-US" smtClean="0"/>
              <a:t>‹#›</a:t>
            </a:fld>
            <a:endParaRPr lang="en-US"/>
          </a:p>
        </p:txBody>
      </p:sp>
    </p:spTree>
    <p:extLst>
      <p:ext uri="{BB962C8B-B14F-4D97-AF65-F5344CB8AC3E}">
        <p14:creationId xmlns:p14="http://schemas.microsoft.com/office/powerpoint/2010/main" val="26694945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67.xml"/><Relationship Id="rId39" Type="http://schemas.openxmlformats.org/officeDocument/2006/relationships/tags" Target="../tags/tag80.xml"/><Relationship Id="rId21" Type="http://schemas.openxmlformats.org/officeDocument/2006/relationships/tags" Target="../tags/tag62.xml"/><Relationship Id="rId34" Type="http://schemas.openxmlformats.org/officeDocument/2006/relationships/tags" Target="../tags/tag75.xml"/><Relationship Id="rId42" Type="http://schemas.openxmlformats.org/officeDocument/2006/relationships/image" Target="../media/image1.emf"/><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29" Type="http://schemas.openxmlformats.org/officeDocument/2006/relationships/tags" Target="../tags/tag70.xml"/><Relationship Id="rId41"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ags" Target="../tags/tag7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image" Target="../media/image5.png"/><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s>
</file>

<file path=ppt/slideMasters/_rels/slideMaster3.xml.rels><?xml version="1.0" encoding="UTF-8" standalone="yes"?>
<Relationships xmlns="http://schemas.openxmlformats.org/package/2006/relationships"><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 Type="http://schemas.openxmlformats.org/officeDocument/2006/relationships/slideLayout" Target="../slideLayouts/slideLayout34.xml"/><Relationship Id="rId21" Type="http://schemas.openxmlformats.org/officeDocument/2006/relationships/tags" Target="../tags/tag207.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theme" Target="../theme/theme3.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10.xml"/><Relationship Id="rId32" Type="http://schemas.openxmlformats.org/officeDocument/2006/relationships/oleObject" Target="../embeddings/oleObject1.bin"/><Relationship Id="rId5" Type="http://schemas.openxmlformats.org/officeDocument/2006/relationships/slideLayout" Target="../slideLayouts/slideLayout36.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10" Type="http://schemas.openxmlformats.org/officeDocument/2006/relationships/slideLayout" Target="../slideLayouts/slideLayout41.xml"/><Relationship Id="rId19" Type="http://schemas.openxmlformats.org/officeDocument/2006/relationships/tags" Target="../tags/tag205.xml"/><Relationship Id="rId31" Type="http://schemas.openxmlformats.org/officeDocument/2006/relationships/tags" Target="../tags/tag217.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tags" Target="../tags/tag267.xml"/><Relationship Id="rId3" Type="http://schemas.openxmlformats.org/officeDocument/2006/relationships/slideLayout" Target="../slideLayouts/slideLayout45.xml"/><Relationship Id="rId21" Type="http://schemas.openxmlformats.org/officeDocument/2006/relationships/tags" Target="../tags/tag262.xml"/><Relationship Id="rId7" Type="http://schemas.openxmlformats.org/officeDocument/2006/relationships/slideLayout" Target="../slideLayouts/slideLayout49.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image" Target="../media/image14.png"/><Relationship Id="rId2" Type="http://schemas.openxmlformats.org/officeDocument/2006/relationships/slideLayout" Target="../slideLayouts/slideLayout44.xml"/><Relationship Id="rId16" Type="http://schemas.openxmlformats.org/officeDocument/2006/relationships/tags" Target="../tags/tag257.xml"/><Relationship Id="rId20" Type="http://schemas.openxmlformats.org/officeDocument/2006/relationships/tags" Target="../tags/tag261.xml"/><Relationship Id="rId29" Type="http://schemas.openxmlformats.org/officeDocument/2006/relationships/tags" Target="../tags/tag270.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4.xml"/><Relationship Id="rId24" Type="http://schemas.openxmlformats.org/officeDocument/2006/relationships/tags" Target="../tags/tag265.xml"/><Relationship Id="rId32" Type="http://schemas.openxmlformats.org/officeDocument/2006/relationships/image" Target="../media/image1.emf"/><Relationship Id="rId5" Type="http://schemas.openxmlformats.org/officeDocument/2006/relationships/slideLayout" Target="../slideLayouts/slideLayout47.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10" Type="http://schemas.openxmlformats.org/officeDocument/2006/relationships/slideLayout" Target="../slideLayouts/slideLayout52.xml"/><Relationship Id="rId19" Type="http://schemas.openxmlformats.org/officeDocument/2006/relationships/tags" Target="../tags/tag260.xml"/><Relationship Id="rId31" Type="http://schemas.openxmlformats.org/officeDocument/2006/relationships/oleObject" Target="../embeddings/oleObject1.bin"/><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8"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theme" Target="../theme/theme5.xml"/><Relationship Id="rId26" Type="http://schemas.openxmlformats.org/officeDocument/2006/relationships/tags" Target="../tags/tag308.xml"/><Relationship Id="rId39" Type="http://schemas.openxmlformats.org/officeDocument/2006/relationships/image" Target="../media/image1.emf"/><Relationship Id="rId21" Type="http://schemas.openxmlformats.org/officeDocument/2006/relationships/tags" Target="../tags/tag303.xml"/><Relationship Id="rId34" Type="http://schemas.openxmlformats.org/officeDocument/2006/relationships/tags" Target="../tags/tag316.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ags" Target="../tags/tag307.xml"/><Relationship Id="rId33" Type="http://schemas.openxmlformats.org/officeDocument/2006/relationships/tags" Target="../tags/tag315.xml"/><Relationship Id="rId38" Type="http://schemas.openxmlformats.org/officeDocument/2006/relationships/oleObject" Target="../embeddings/oleObject1.bin"/><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ags" Target="../tags/tag302.xml"/><Relationship Id="rId29" Type="http://schemas.openxmlformats.org/officeDocument/2006/relationships/tags" Target="../tags/tag31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306.xml"/><Relationship Id="rId32" Type="http://schemas.openxmlformats.org/officeDocument/2006/relationships/tags" Target="../tags/tag314.xml"/><Relationship Id="rId37" Type="http://schemas.openxmlformats.org/officeDocument/2006/relationships/tags" Target="../tags/tag319.xml"/><Relationship Id="rId40" Type="http://schemas.openxmlformats.org/officeDocument/2006/relationships/image" Target="../media/image2.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ags" Target="../tags/tag305.xml"/><Relationship Id="rId28" Type="http://schemas.openxmlformats.org/officeDocument/2006/relationships/tags" Target="../tags/tag310.xml"/><Relationship Id="rId36" Type="http://schemas.openxmlformats.org/officeDocument/2006/relationships/tags" Target="../tags/tag318.xml"/><Relationship Id="rId10" Type="http://schemas.openxmlformats.org/officeDocument/2006/relationships/slideLayout" Target="../slideLayouts/slideLayout62.xml"/><Relationship Id="rId19" Type="http://schemas.openxmlformats.org/officeDocument/2006/relationships/tags" Target="../tags/tag301.xml"/><Relationship Id="rId31" Type="http://schemas.openxmlformats.org/officeDocument/2006/relationships/tags" Target="../tags/tag31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ags" Target="../tags/tag304.xml"/><Relationship Id="rId27" Type="http://schemas.openxmlformats.org/officeDocument/2006/relationships/tags" Target="../tags/tag309.xml"/><Relationship Id="rId30" Type="http://schemas.openxmlformats.org/officeDocument/2006/relationships/tags" Target="../tags/tag312.xml"/><Relationship Id="rId35" Type="http://schemas.openxmlformats.org/officeDocument/2006/relationships/tags" Target="../tags/tag317.xml"/><Relationship Id="rId8" Type="http://schemas.openxmlformats.org/officeDocument/2006/relationships/slideLayout" Target="../slideLayouts/slideLayout60.xml"/><Relationship Id="rId3"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 Type="http://schemas.openxmlformats.org/officeDocument/2006/relationships/slideLayout" Target="../slideLayouts/slideLayout72.xml"/><Relationship Id="rId21" Type="http://schemas.openxmlformats.org/officeDocument/2006/relationships/tags" Target="../tags/tag363.xml"/><Relationship Id="rId34" Type="http://schemas.openxmlformats.org/officeDocument/2006/relationships/image" Target="../media/image14.png"/><Relationship Id="rId7" Type="http://schemas.openxmlformats.org/officeDocument/2006/relationships/slideLayout" Target="../slideLayouts/slideLayout76.xml"/><Relationship Id="rId12" Type="http://schemas.openxmlformats.org/officeDocument/2006/relationships/theme" Target="../theme/theme6.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image" Target="../media/image1.emf"/><Relationship Id="rId2" Type="http://schemas.openxmlformats.org/officeDocument/2006/relationships/slideLayout" Target="../slideLayouts/slideLayout71.xml"/><Relationship Id="rId16" Type="http://schemas.openxmlformats.org/officeDocument/2006/relationships/tags" Target="../tags/tag358.xml"/><Relationship Id="rId20" Type="http://schemas.openxmlformats.org/officeDocument/2006/relationships/tags" Target="../tags/tag362.xml"/><Relationship Id="rId29" Type="http://schemas.openxmlformats.org/officeDocument/2006/relationships/tags" Target="../tags/tag3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ags" Target="../tags/tag366.xml"/><Relationship Id="rId32" Type="http://schemas.openxmlformats.org/officeDocument/2006/relationships/oleObject" Target="../embeddings/oleObject1.bin"/><Relationship Id="rId5" Type="http://schemas.openxmlformats.org/officeDocument/2006/relationships/slideLayout" Target="../slideLayouts/slideLayout74.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10" Type="http://schemas.openxmlformats.org/officeDocument/2006/relationships/slideLayout" Target="../slideLayouts/slideLayout79.xml"/><Relationship Id="rId19" Type="http://schemas.openxmlformats.org/officeDocument/2006/relationships/tags" Target="../tags/tag361.xml"/><Relationship Id="rId31" Type="http://schemas.openxmlformats.org/officeDocument/2006/relationships/tags" Target="../tags/tag373.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8"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4"/>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13" imgH="416" progId="TCLayout.ActiveDocument.1">
                  <p:embed/>
                </p:oleObj>
              </mc:Choice>
              <mc:Fallback>
                <p:oleObj name="think-cell Slide" r:id="rId3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6"/>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7"/>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3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2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13" r:id="rId8"/>
    <p:sldLayoutId id="2147483726" r:id="rId9"/>
    <p:sldLayoutId id="2147483727" r:id="rId10"/>
    <p:sldLayoutId id="2147483728" r:id="rId11"/>
    <p:sldLayoutId id="2147483729" r:id="rId12"/>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1906586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1" name="Picture 2" descr="Seal of Massachusetts - Wikipedia">
            <a:extLst>
              <a:ext uri="{FF2B5EF4-FFF2-40B4-BE49-F238E27FC236}">
                <a16:creationId xmlns:a16="http://schemas.microsoft.com/office/drawing/2014/main" id="{1220DEBA-2E2F-4661-AA0C-922E6B034C55}"/>
              </a:ext>
            </a:extLst>
          </p:cNvPr>
          <p:cNvPicPr>
            <a:picLocks noChangeAspect="1" noChangeArrowheads="1"/>
          </p:cNvPicPr>
          <p:nvPr userDrawn="1"/>
        </p:nvPicPr>
        <p:blipFill>
          <a:blip r:embed="rId43" cstate="print">
            <a:extLst>
              <a:ext uri="{28A0092B-C50C-407E-A947-70E740481C1C}">
                <a14:useLocalDpi xmlns:a14="http://schemas.microsoft.com/office/drawing/2010/main" val="0"/>
              </a:ext>
            </a:extLst>
          </a:blip>
          <a:srcRect/>
          <a:stretch>
            <a:fillRect/>
          </a:stretch>
        </p:blipFill>
        <p:spPr bwMode="auto">
          <a:xfrm>
            <a:off x="11355168" y="158750"/>
            <a:ext cx="762198"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92333"/>
          </a:xfrm>
          <a:prstGeom prst="rect">
            <a:avLst/>
          </a:prstGeom>
          <a:noFill/>
          <a:ln w="6350">
            <a:noFill/>
            <a:miter lim="800000"/>
          </a:ln>
        </p:spPr>
        <p:txBody>
          <a:bodyPr vert="horz" wrap="squar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446276"/>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09E16B49-31DC-4A42-B89E-24F1DB245FFE}"/>
              </a:ext>
            </a:extLst>
          </p:cNvPr>
          <p:cNvSpPr/>
          <p:nvPr userDrawn="1"/>
        </p:nvSpPr>
        <p:spPr>
          <a:xfrm>
            <a:off x="2501202" y="6684968"/>
            <a:ext cx="7234827" cy="184666"/>
          </a:xfrm>
          <a:prstGeom prst="rect">
            <a:avLst/>
          </a:prstGeom>
        </p:spPr>
        <p:txBody>
          <a:bodyPr wrap="square">
            <a:spAutoFit/>
          </a:bodyPr>
          <a:lstStyle/>
          <a:p>
            <a:pPr algn="ctr"/>
            <a:r>
              <a:rPr lang="en-US" sz="800">
                <a:solidFill>
                  <a:schemeClr val="tx1"/>
                </a:solidFill>
                <a:effectLst/>
                <a:latin typeface="+mn-lt"/>
              </a:rPr>
              <a:t>CONFIDENTIAL AND PROPRIETARY. ANY USE OF THIS MATERIAL WITHOUT SPECIFIC PERMISSION OF THE OWNER IS STRICTLY PROHIBITED.</a:t>
            </a:r>
          </a:p>
        </p:txBody>
      </p:sp>
    </p:spTree>
    <p:extLst>
      <p:ext uri="{BB962C8B-B14F-4D97-AF65-F5344CB8AC3E}">
        <p14:creationId xmlns:p14="http://schemas.microsoft.com/office/powerpoint/2010/main" val="3292607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sldNum="0" hd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bg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3"/>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3" imgH="416" progId="TCLayout.ActiveDocument.1">
                  <p:embed/>
                </p:oleObj>
              </mc:Choice>
              <mc:Fallback>
                <p:oleObj name="think-cell Slide" r:id="rId3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4"/>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5"/>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16044624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98" r:id="rId10"/>
    <p:sldLayoutId id="2147483799" r:id="rId11"/>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2"/>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3" imgH="416" progId="TCLayout.ActiveDocument.1">
                  <p:embed/>
                </p:oleObj>
              </mc:Choice>
              <mc:Fallback>
                <p:oleObj name="think-cell Slide"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5631323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302204942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1" r:id="rId15"/>
    <p:sldLayoutId id="2147483784" r:id="rId16"/>
    <p:sldLayoutId id="2147483797" r:id="rId1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3"/>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3" imgH="416" progId="TCLayout.ActiveDocument.1">
                  <p:embed/>
                </p:oleObj>
              </mc:Choice>
              <mc:Fallback>
                <p:oleObj name="think-cell Slide" r:id="rId3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4"/>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5"/>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2985021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4EAA6-1774-D76E-DA43-9D60E1130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918C4-9EF4-434B-35FA-1FAAFB66B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3008D-53DC-2169-9749-5FE7BC6C8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B2D0598D-B3EF-0451-C050-6F16F3314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This presentation is for informational purposes only. For legal advice, please contact an attorney</a:t>
            </a:r>
          </a:p>
        </p:txBody>
      </p:sp>
      <p:sp>
        <p:nvSpPr>
          <p:cNvPr id="6" name="Slide Number Placeholder 5">
            <a:extLst>
              <a:ext uri="{FF2B5EF4-FFF2-40B4-BE49-F238E27FC236}">
                <a16:creationId xmlns:a16="http://schemas.microsoft.com/office/drawing/2014/main" id="{9FA5DBAE-BF95-D6C9-0735-FC89B571E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317EB1-737C-4A00-87E5-E580D80575C7}" type="slidenum">
              <a:rPr lang="en-US" smtClean="0"/>
              <a:t>‹#›</a:t>
            </a:fld>
            <a:endParaRPr lang="en-US"/>
          </a:p>
        </p:txBody>
      </p:sp>
    </p:spTree>
    <p:extLst>
      <p:ext uri="{BB962C8B-B14F-4D97-AF65-F5344CB8AC3E}">
        <p14:creationId xmlns:p14="http://schemas.microsoft.com/office/powerpoint/2010/main" val="45368835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openxmlformats.org/officeDocument/2006/relationships/hyperlink" Target="https://www.mass.gov/doc/spanish-emergency-planning-fact-sheet-for-parents-with-uncertain-immigration-status-july-2025/download" TargetMode="External"/><Relationship Id="rId3" Type="http://schemas.openxmlformats.org/officeDocument/2006/relationships/hyperlink" Target="https://www.mass.gov/doc/spanish-emergency-planning-guide-for-parents-with-uncertain-immigration-status-july-2025/download" TargetMode="External"/><Relationship Id="rId7" Type="http://schemas.openxmlformats.org/officeDocument/2006/relationships/hyperlink" Target="https://www.mass.gov/doc/emergency-planning-fact-sheet-for-parents-with-uncertain-immigration-status/download" TargetMode="External"/><Relationship Id="rId12" Type="http://schemas.openxmlformats.org/officeDocument/2006/relationships/hyperlink" Target="https://www.bmc.org/sites/default/files/Patient_Care/Specialty_Care/IRHP/family_preparedness_plan.pdf" TargetMode="External"/><Relationship Id="rId2" Type="http://schemas.openxmlformats.org/officeDocument/2006/relationships/hyperlink" Target="https://www.mass.gov/doc/emergency-planning-guide-for-parents-with-uncertain-immigration-status/download" TargetMode="External"/><Relationship Id="rId1" Type="http://schemas.openxmlformats.org/officeDocument/2006/relationships/slideLayout" Target="../slideLayouts/slideLayout82.xml"/><Relationship Id="rId6" Type="http://schemas.openxmlformats.org/officeDocument/2006/relationships/hyperlink" Target="https://www.mass.gov/doc/simplified-chinese-emergency-planning-guide-for-parents-with-uncertain-immigration-status-july-2025/download" TargetMode="External"/><Relationship Id="rId11" Type="http://schemas.openxmlformats.org/officeDocument/2006/relationships/hyperlink" Target="https://www.mass.gov/doc/simplified-chinese-emergency-planning-fact-sheet-for-parents-with-uncertain-immigration-status-july-2025/download" TargetMode="External"/><Relationship Id="rId5" Type="http://schemas.openxmlformats.org/officeDocument/2006/relationships/hyperlink" Target="https://www.mass.gov/doc/haitian-creole-emergency-planning-guide-for-parents-with-uncertain-immigration-status-july-2025/download" TargetMode="External"/><Relationship Id="rId10" Type="http://schemas.openxmlformats.org/officeDocument/2006/relationships/hyperlink" Target="https://www.mass.gov/doc/haitian-creole-emergency-planning-fact-sheet-for-parents-with-uncertain-immigration-status-july-2025/download" TargetMode="External"/><Relationship Id="rId4" Type="http://schemas.openxmlformats.org/officeDocument/2006/relationships/hyperlink" Target="https://www.mass.gov/doc/portuguese-emergency-planning-guide-for-parents-with-uncertain-immigration-status-july-2025/download" TargetMode="External"/><Relationship Id="rId9" Type="http://schemas.openxmlformats.org/officeDocument/2006/relationships/hyperlink" Target="https://www.mass.gov/doc/portuguese-emergency-planning-fact-sheet-for-parents-with-uncertain-immigration-status-july-2025/downloa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6.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hyperlink" Target="https://www.mass.gov/doc/2022-school-resource-officer-memorandum-of-understanding/download" TargetMode="Externa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ss.gov/info-details/community-based-organizations-resources" TargetMode="External"/><Relationship Id="rId2" Type="http://schemas.openxmlformats.org/officeDocument/2006/relationships/hyperlink" Target="https://www.mass.gov/community-resource-toolkit" TargetMode="External"/><Relationship Id="rId1" Type="http://schemas.openxmlformats.org/officeDocument/2006/relationships/slideLayout" Target="../slideLayouts/slideLayout82.xml"/><Relationship Id="rId5" Type="http://schemas.openxmlformats.org/officeDocument/2006/relationships/hyperlink" Target="https://forms.office.com/Pages/ResponsePage.aspx?id=Fh2GPrdIDkqYBowE2Bt7KhJCRgCYRm1Cof8liPMrpJxUMEczQkpSVFpGUFU2SDBJNVRUVzVHWDdaSSQlQCN0PWcu" TargetMode="External"/><Relationship Id="rId4" Type="http://schemas.openxmlformats.org/officeDocument/2006/relationships/hyperlink" Target="https://www.mass.gov/info-details/family-facing-resourc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boston.gov/departments/immigrant-advancement/free-immigration-consultations" TargetMode="External"/><Relationship Id="rId7" Type="http://schemas.openxmlformats.org/officeDocument/2006/relationships/hyperlink" Target="https://nipnlg.org/work/find-attorney" TargetMode="External"/><Relationship Id="rId2" Type="http://schemas.openxmlformats.org/officeDocument/2006/relationships/hyperlink" Target="https://www.justice.gov/eoir/list-pro-bono-legal-service-providers" TargetMode="External"/><Relationship Id="rId1" Type="http://schemas.openxmlformats.org/officeDocument/2006/relationships/slideLayout" Target="../slideLayouts/slideLayout6.xml"/><Relationship Id="rId6" Type="http://schemas.openxmlformats.org/officeDocument/2006/relationships/hyperlink" Target="https://www.ailalawyer.com/" TargetMode="External"/><Relationship Id="rId5" Type="http://schemas.openxmlformats.org/officeDocument/2006/relationships/hyperlink" Target="https://masslrf.org/en/home" TargetMode="External"/><Relationship Id="rId4" Type="http://schemas.openxmlformats.org/officeDocument/2006/relationships/hyperlink" Target="https://miracoalition.org/news/immigration-helplin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hyperlink" Target="https://locator.ice.gov/odls/homePage.do" TargetMode="External"/><Relationship Id="rId3" Type="http://schemas.openxmlformats.org/officeDocument/2006/relationships/hyperlink" Target="https://www.mass.gov/doc/ago-ice-guidance-05292025/download" TargetMode="External"/><Relationship Id="rId7" Type="http://schemas.openxmlformats.org/officeDocument/2006/relationships/hyperlink" Target="https://forms.office.com/Pages/ResponsePage.aspx?id=Fh2GPrdIDkqYBowE2Bt7KhJCRgCYRm1Cof8liPMrpJxUMEczQkpSVFpGUFU2SDBJNVRUVzVHWDdaSSQlQCN0PWcu" TargetMode="External"/><Relationship Id="rId2" Type="http://schemas.openxmlformats.org/officeDocument/2006/relationships/hyperlink" Target="https://www.mass.gov/doc/flyer-for-k-12-schools-on-protecting-students-and-their-information/download" TargetMode="External"/><Relationship Id="rId1" Type="http://schemas.openxmlformats.org/officeDocument/2006/relationships/slideLayout" Target="../slideLayouts/slideLayout6.xml"/><Relationship Id="rId6" Type="http://schemas.openxmlformats.org/officeDocument/2006/relationships/hyperlink" Target="mailto:civilrights@mass.gov" TargetMode="External"/><Relationship Id="rId5" Type="http://schemas.openxmlformats.org/officeDocument/2006/relationships/hyperlink" Target="http://www.mass.gov/how-to/file-a-civil-rights-complaint" TargetMode="External"/><Relationship Id="rId4" Type="http://schemas.openxmlformats.org/officeDocument/2006/relationships/hyperlink" Target="https://www.mass.gov/info-details/resources-for-immigrants-in-massachusett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commissioner/spec-advisories/upholding-rights.html" TargetMode="External"/><Relationship Id="rId2" Type="http://schemas.openxmlformats.org/officeDocument/2006/relationships/hyperlink" Target="https://www.mass.gov/info-details/attorney-generals-advisory-regarding-equal-access-to-public-education-for-all-students-irrespective-of-immigration-status#:%7E:text=The%20Massachusetts%20Student%20Anti-Discrimination,%2C%20gender%20identity%2C%20religion%2C%20national" TargetMode="Externa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BC4D2FC-9DA2-0EB0-DFBC-2296D8B0B912}"/>
              </a:ext>
            </a:extLst>
          </p:cNvPr>
          <p:cNvSpPr>
            <a:spLocks noGrp="1"/>
          </p:cNvSpPr>
          <p:nvPr>
            <p:ph type="title"/>
          </p:nvPr>
        </p:nvSpPr>
        <p:spPr>
          <a:xfrm>
            <a:off x="2893929" y="1978792"/>
            <a:ext cx="8181508" cy="1354217"/>
          </a:xfrm>
        </p:spPr>
        <p:txBody>
          <a:bodyPr/>
          <a:lstStyle/>
          <a:p>
            <a:r>
              <a:rPr lang="en-US" dirty="0"/>
              <a:t>ORI &amp; AGO </a:t>
            </a:r>
            <a:br>
              <a:rPr lang="en-US" dirty="0"/>
            </a:br>
            <a:r>
              <a:rPr lang="en-US" dirty="0"/>
              <a:t>Know Your Rights 4.0</a:t>
            </a:r>
          </a:p>
        </p:txBody>
      </p:sp>
      <p:sp>
        <p:nvSpPr>
          <p:cNvPr id="2" name="Subtitle 1">
            <a:extLst>
              <a:ext uri="{FF2B5EF4-FFF2-40B4-BE49-F238E27FC236}">
                <a16:creationId xmlns:a16="http://schemas.microsoft.com/office/drawing/2014/main" id="{B21BC5EB-5E5E-0B59-70EC-76C1B1C267E3}"/>
              </a:ext>
            </a:extLst>
          </p:cNvPr>
          <p:cNvSpPr>
            <a:spLocks noGrp="1"/>
          </p:cNvSpPr>
          <p:nvPr>
            <p:ph type="subTitle" idx="1"/>
          </p:nvPr>
        </p:nvSpPr>
        <p:spPr/>
        <p:txBody>
          <a:bodyPr/>
          <a:lstStyle/>
          <a:p>
            <a:r>
              <a:rPr lang="en-US" dirty="0"/>
              <a:t>Q&amp;A on Immigration</a:t>
            </a:r>
          </a:p>
        </p:txBody>
      </p:sp>
      <p:sp>
        <p:nvSpPr>
          <p:cNvPr id="3" name="TextBox 2">
            <a:extLst>
              <a:ext uri="{FF2B5EF4-FFF2-40B4-BE49-F238E27FC236}">
                <a16:creationId xmlns:a16="http://schemas.microsoft.com/office/drawing/2014/main" id="{AE06E408-CBEF-24AD-FC6B-C61AD944988A}"/>
              </a:ext>
            </a:extLst>
          </p:cNvPr>
          <p:cNvSpPr txBox="1"/>
          <p:nvPr/>
        </p:nvSpPr>
        <p:spPr>
          <a:xfrm>
            <a:off x="1746251" y="6307666"/>
            <a:ext cx="9474197" cy="24622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b="1">
                <a:cs typeface="Arial"/>
              </a:rPr>
              <a:t>This presentation is for informational purposes only. For legal advice, please contact an attorney.</a:t>
            </a:r>
          </a:p>
        </p:txBody>
      </p:sp>
    </p:spTree>
    <p:extLst>
      <p:ext uri="{BB962C8B-B14F-4D97-AF65-F5344CB8AC3E}">
        <p14:creationId xmlns:p14="http://schemas.microsoft.com/office/powerpoint/2010/main" val="234433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B24B1E-77C3-0617-D796-031595683CD3}"/>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D986E8-46EC-BD12-97C0-0B74101AD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6922C68-47E3-8EF7-941C-1F8FAAA09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E2DBC246-FE32-41A5-3571-AD3FB26AF2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2" name="Freeform: Shape 21">
              <a:extLst>
                <a:ext uri="{FF2B5EF4-FFF2-40B4-BE49-F238E27FC236}">
                  <a16:creationId xmlns:a16="http://schemas.microsoft.com/office/drawing/2014/main" id="{F1CD75AD-38A4-0F73-EA71-826CEC117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D531703B-17BF-F12C-083E-B62CFC96A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09CECC42-0032-5335-C9C5-4744B7FE3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170ADBF3-4879-E233-9B5E-803A57E1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6EC10A5-CDE7-270E-7B18-AA6C662BA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931C4A6F-706A-6D0C-A986-227E934C8FD6}"/>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Family at Risk? ‘Plan Ahead’ Resources</a:t>
            </a:r>
          </a:p>
        </p:txBody>
      </p:sp>
      <p:sp>
        <p:nvSpPr>
          <p:cNvPr id="3" name="Content Placeholder 2">
            <a:extLst>
              <a:ext uri="{FF2B5EF4-FFF2-40B4-BE49-F238E27FC236}">
                <a16:creationId xmlns:a16="http://schemas.microsoft.com/office/drawing/2014/main" id="{2D798C14-2A07-B73C-9BE2-EB848033636D}"/>
              </a:ext>
            </a:extLst>
          </p:cNvPr>
          <p:cNvSpPr>
            <a:spLocks noGrp="1"/>
          </p:cNvSpPr>
          <p:nvPr>
            <p:ph idx="1"/>
          </p:nvPr>
        </p:nvSpPr>
        <p:spPr>
          <a:xfrm>
            <a:off x="6090574" y="801866"/>
            <a:ext cx="5306084" cy="5230634"/>
          </a:xfrm>
          <a:noFill/>
          <a:ln>
            <a:noFill/>
          </a:ln>
        </p:spPr>
        <p:txBody>
          <a:bodyPr anchor="ctr">
            <a:normAutofit/>
          </a:bodyPr>
          <a:lstStyle/>
          <a:p>
            <a:r>
              <a:rPr lang="en-US" sz="2000">
                <a:solidFill>
                  <a:schemeClr val="tx2"/>
                </a:solidFill>
              </a:rPr>
              <a:t>Massachusetts Planning for those with uncertain immigration status:</a:t>
            </a:r>
          </a:p>
          <a:p>
            <a:pPr lvl="1"/>
            <a:r>
              <a:rPr lang="en-US" sz="2000">
                <a:hlinkClick r:id="rId2"/>
              </a:rPr>
              <a:t>Emergency Planning Guide for Parents with Uncertain Immigration Status </a:t>
            </a:r>
            <a:r>
              <a:rPr lang="en-US" sz="2000" i="1"/>
              <a:t>(a</a:t>
            </a:r>
            <a:r>
              <a:rPr lang="en-US" sz="2000" i="1">
                <a:ea typeface="+mn-lt"/>
                <a:cs typeface="+mn-lt"/>
              </a:rPr>
              <a:t>vailable in </a:t>
            </a:r>
            <a:r>
              <a:rPr lang="en-US" sz="2000" i="1">
                <a:hlinkClick r:id="rId3"/>
              </a:rPr>
              <a:t>Spanish</a:t>
            </a:r>
            <a:r>
              <a:rPr lang="en-US" sz="2000" i="1"/>
              <a:t>, </a:t>
            </a:r>
            <a:r>
              <a:rPr lang="en-US" sz="2000" i="1">
                <a:hlinkClick r:id="rId4"/>
              </a:rPr>
              <a:t>Portuguese</a:t>
            </a:r>
            <a:r>
              <a:rPr lang="en-US" sz="2000" i="1"/>
              <a:t>, </a:t>
            </a:r>
            <a:r>
              <a:rPr lang="en-US" sz="2000" i="1">
                <a:hlinkClick r:id="rId5"/>
              </a:rPr>
              <a:t>Haitian Creole</a:t>
            </a:r>
            <a:r>
              <a:rPr lang="en-US" sz="2000" i="1"/>
              <a:t>, </a:t>
            </a:r>
            <a:r>
              <a:rPr lang="en-US" sz="2000" i="1">
                <a:hlinkClick r:id="rId6"/>
              </a:rPr>
              <a:t>Simplified Chinese</a:t>
            </a:r>
            <a:r>
              <a:rPr lang="en-US" sz="2000" i="1"/>
              <a:t>)</a:t>
            </a:r>
          </a:p>
          <a:p>
            <a:pPr lvl="1"/>
            <a:r>
              <a:rPr lang="en-US" sz="2000">
                <a:hlinkClick r:id="rId7"/>
              </a:rPr>
              <a:t>Emergency Planning Fact Sheet for Parents with Uncertain Immigration Status </a:t>
            </a:r>
            <a:r>
              <a:rPr lang="en-US" sz="2000" i="1"/>
              <a:t>(</a:t>
            </a:r>
            <a:r>
              <a:rPr lang="en-US" sz="2000" i="1">
                <a:ea typeface="+mn-lt"/>
                <a:cs typeface="+mn-lt"/>
              </a:rPr>
              <a:t>available in </a:t>
            </a:r>
            <a:r>
              <a:rPr lang="en-US" sz="2000" i="1">
                <a:hlinkClick r:id="rId8"/>
              </a:rPr>
              <a:t>Spanish</a:t>
            </a:r>
            <a:r>
              <a:rPr lang="en-US" sz="2000" i="1"/>
              <a:t>, </a:t>
            </a:r>
            <a:r>
              <a:rPr lang="en-US" sz="2000" i="1">
                <a:hlinkClick r:id="rId9"/>
              </a:rPr>
              <a:t>Portuguese</a:t>
            </a:r>
            <a:r>
              <a:rPr lang="en-US" sz="2000" i="1"/>
              <a:t>, </a:t>
            </a:r>
            <a:r>
              <a:rPr lang="en-US" sz="2000" i="1">
                <a:hlinkClick r:id="rId10"/>
              </a:rPr>
              <a:t>Haitian Creole</a:t>
            </a:r>
            <a:r>
              <a:rPr lang="en-US" sz="2000" i="1"/>
              <a:t>, </a:t>
            </a:r>
            <a:r>
              <a:rPr lang="en-US" sz="2000" i="1">
                <a:hlinkClick r:id="rId11"/>
              </a:rPr>
              <a:t>Simplified Chinese</a:t>
            </a:r>
            <a:r>
              <a:rPr lang="en-US" sz="2000" i="1"/>
              <a:t>)</a:t>
            </a:r>
          </a:p>
          <a:p>
            <a:r>
              <a:rPr lang="en-US" sz="2000">
                <a:solidFill>
                  <a:schemeClr val="tx2"/>
                </a:solidFill>
              </a:rPr>
              <a:t>Boston Medical Center Family Plan:</a:t>
            </a:r>
          </a:p>
          <a:p>
            <a:pPr lvl="1"/>
            <a:r>
              <a:rPr lang="en-US" sz="2000">
                <a:solidFill>
                  <a:schemeClr val="tx2"/>
                </a:solidFill>
                <a:hlinkClick r:id="rId12"/>
              </a:rPr>
              <a:t>https://www.bmc.org/sites/default/files/Patient_Care/Specialty_Care/IRHP/family_preparedness_plan.pdf</a:t>
            </a:r>
            <a:endParaRPr lang="en-US" sz="2000">
              <a:solidFill>
                <a:schemeClr val="tx2"/>
              </a:solidFill>
            </a:endParaRPr>
          </a:p>
        </p:txBody>
      </p:sp>
      <p:sp>
        <p:nvSpPr>
          <p:cNvPr id="5" name="TextBox 4">
            <a:extLst>
              <a:ext uri="{FF2B5EF4-FFF2-40B4-BE49-F238E27FC236}">
                <a16:creationId xmlns:a16="http://schemas.microsoft.com/office/drawing/2014/main" id="{1FBA3E08-BB29-0D61-5413-3A6C9196F4F0}"/>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264810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ABF45-8BB4-D4D9-82D7-B02449B6E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5A8AD-1820-C44C-3F81-9293D1AF763C}"/>
              </a:ext>
            </a:extLst>
          </p:cNvPr>
          <p:cNvSpPr>
            <a:spLocks noGrp="1"/>
          </p:cNvSpPr>
          <p:nvPr>
            <p:ph type="title"/>
          </p:nvPr>
        </p:nvSpPr>
        <p:spPr>
          <a:xfrm>
            <a:off x="554736" y="790647"/>
            <a:ext cx="10602418" cy="731520"/>
          </a:xfrm>
        </p:spPr>
        <p:txBody>
          <a:bodyPr/>
          <a:lstStyle/>
          <a:p>
            <a:pPr algn="ctr"/>
            <a:r>
              <a:rPr lang="en-US" sz="3600" b="0">
                <a:solidFill>
                  <a:srgbClr val="FFFFFF"/>
                </a:solidFill>
                <a:latin typeface="Calibri"/>
                <a:ea typeface="Calibri"/>
                <a:cs typeface="Calibri"/>
              </a:rPr>
              <a:t>Plan Ahead</a:t>
            </a:r>
            <a:endParaRPr lang="en-US" sz="36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0E185B8F-7992-3C1C-D1A5-E5FC165C8FFB}"/>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pic>
        <p:nvPicPr>
          <p:cNvPr id="3" name="Picture 2" descr="Stack of files">
            <a:extLst>
              <a:ext uri="{FF2B5EF4-FFF2-40B4-BE49-F238E27FC236}">
                <a16:creationId xmlns:a16="http://schemas.microsoft.com/office/drawing/2014/main" id="{CD5101BF-B08C-5F96-E0AB-3D8202B4BFA8}"/>
              </a:ext>
            </a:extLst>
          </p:cNvPr>
          <p:cNvPicPr>
            <a:picLocks noChangeAspect="1"/>
          </p:cNvPicPr>
          <p:nvPr/>
        </p:nvPicPr>
        <p:blipFill>
          <a:blip r:embed="rId2" cstate="screen">
            <a:extLst>
              <a:ext uri="{28A0092B-C50C-407E-A947-70E740481C1C}">
                <a14:useLocalDpi xmlns:a14="http://schemas.microsoft.com/office/drawing/2010/main"/>
              </a:ext>
            </a:extLst>
          </a:blip>
          <a:srcRect t="-1983" r="-514"/>
          <a:stretch/>
        </p:blipFill>
        <p:spPr>
          <a:xfrm>
            <a:off x="0" y="1377950"/>
            <a:ext cx="12300857" cy="5472336"/>
          </a:xfrm>
          <a:prstGeom prst="rect">
            <a:avLst/>
          </a:prstGeom>
        </p:spPr>
      </p:pic>
      <p:sp>
        <p:nvSpPr>
          <p:cNvPr id="4" name="Rectangle: Rounded Corners 3">
            <a:extLst>
              <a:ext uri="{FF2B5EF4-FFF2-40B4-BE49-F238E27FC236}">
                <a16:creationId xmlns:a16="http://schemas.microsoft.com/office/drawing/2014/main" id="{DE7F6B9A-C039-DEDD-694E-8935E11B6184}"/>
              </a:ext>
              <a:ext uri="{C183D7F6-B498-43B3-948B-1728B52AA6E4}">
                <adec:decorative xmlns:adec="http://schemas.microsoft.com/office/drawing/2017/decorative" val="1"/>
              </a:ext>
            </a:extLst>
          </p:cNvPr>
          <p:cNvSpPr/>
          <p:nvPr/>
        </p:nvSpPr>
        <p:spPr>
          <a:xfrm>
            <a:off x="324136" y="1637215"/>
            <a:ext cx="11652583" cy="4742210"/>
          </a:xfrm>
          <a:prstGeom prst="roundRect">
            <a:avLst/>
          </a:prstGeom>
          <a:solidFill>
            <a:schemeClr val="tx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 name="Content Placeholder 2">
            <a:extLst>
              <a:ext uri="{FF2B5EF4-FFF2-40B4-BE49-F238E27FC236}">
                <a16:creationId xmlns:a16="http://schemas.microsoft.com/office/drawing/2014/main" id="{EC4D6443-26E5-6C50-C0C0-02605BD2EA4A}"/>
              </a:ext>
            </a:extLst>
          </p:cNvPr>
          <p:cNvSpPr>
            <a:spLocks noGrp="1"/>
          </p:cNvSpPr>
          <p:nvPr>
            <p:ph sz="quarter" idx="11"/>
          </p:nvPr>
        </p:nvSpPr>
        <p:spPr>
          <a:xfrm>
            <a:off x="645147" y="1833245"/>
            <a:ext cx="11535836" cy="861774"/>
          </a:xfrm>
        </p:spPr>
        <p:txBody>
          <a:bodyPr vert="horz" wrap="square" lIns="0" tIns="0" rIns="0" bIns="0" rtlCol="0" anchor="t">
            <a:spAutoFit/>
          </a:bodyPr>
          <a:lstStyle/>
          <a:p>
            <a:pPr marL="0" indent="0">
              <a:buNone/>
            </a:pPr>
            <a:r>
              <a:rPr lang="en-US" sz="2800">
                <a:cs typeface="Arial"/>
              </a:rPr>
              <a:t>Schools can try to </a:t>
            </a:r>
            <a:r>
              <a:rPr lang="en-US" sz="2800" b="1">
                <a:cs typeface="Arial"/>
              </a:rPr>
              <a:t>plan ahead </a:t>
            </a:r>
            <a:r>
              <a:rPr lang="en-US" sz="2800">
                <a:cs typeface="Arial"/>
              </a:rPr>
              <a:t>to avoid situations where no chain of custody in place:</a:t>
            </a:r>
            <a:endParaRPr lang="en-US" sz="2800"/>
          </a:p>
        </p:txBody>
      </p:sp>
      <p:pic>
        <p:nvPicPr>
          <p:cNvPr id="7" name="Graphic 6">
            <a:extLst>
              <a:ext uri="{FF2B5EF4-FFF2-40B4-BE49-F238E27FC236}">
                <a16:creationId xmlns:a16="http://schemas.microsoft.com/office/drawing/2014/main" id="{55CD5BA1-31E4-64C0-8648-EEEE4C8AC51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190" y="2781752"/>
            <a:ext cx="914400" cy="914400"/>
          </a:xfrm>
          <a:prstGeom prst="rect">
            <a:avLst/>
          </a:prstGeom>
        </p:spPr>
      </p:pic>
      <p:sp>
        <p:nvSpPr>
          <p:cNvPr id="9" name="Content Placeholder 2">
            <a:extLst>
              <a:ext uri="{FF2B5EF4-FFF2-40B4-BE49-F238E27FC236}">
                <a16:creationId xmlns:a16="http://schemas.microsoft.com/office/drawing/2014/main" id="{F41F13ED-5CAA-B794-7F08-10A14CDECBB1}"/>
              </a:ext>
            </a:extLst>
          </p:cNvPr>
          <p:cNvSpPr txBox="1">
            <a:spLocks/>
          </p:cNvSpPr>
          <p:nvPr/>
        </p:nvSpPr>
        <p:spPr>
          <a:xfrm>
            <a:off x="2184590" y="2789266"/>
            <a:ext cx="9351246" cy="861774"/>
          </a:xfrm>
          <a:prstGeom prst="rect">
            <a:avLst/>
          </a:prstGeom>
        </p:spPr>
        <p:txBody>
          <a:bodyPr vert="horz" wrap="square" lIns="0" tIns="0" rIns="0" bIns="0" rtlCol="0" anchor="t">
            <a:sp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buFont typeface="Wingdings" panose="05000000000000000000" pitchFamily="2" charset="2"/>
              <a:buNone/>
            </a:pPr>
            <a:r>
              <a:rPr lang="en-US" sz="2800">
                <a:cs typeface="Arial"/>
              </a:rPr>
              <a:t>Partner with Family Resource Clinics to host clinics for families to prepare caregiver affidavits (requires a notary)</a:t>
            </a:r>
            <a:endParaRPr lang="en-US" sz="2800"/>
          </a:p>
        </p:txBody>
      </p:sp>
    </p:spTree>
    <p:extLst>
      <p:ext uri="{BB962C8B-B14F-4D97-AF65-F5344CB8AC3E}">
        <p14:creationId xmlns:p14="http://schemas.microsoft.com/office/powerpoint/2010/main" val="193822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2CD0-789F-65C7-5F5E-A7E7FD94B887}"/>
              </a:ext>
            </a:extLst>
          </p:cNvPr>
          <p:cNvSpPr>
            <a:spLocks noGrp="1"/>
          </p:cNvSpPr>
          <p:nvPr>
            <p:ph type="title"/>
          </p:nvPr>
        </p:nvSpPr>
        <p:spPr/>
        <p:txBody>
          <a:bodyPr/>
          <a:lstStyle/>
          <a:p>
            <a:r>
              <a:rPr lang="en-US"/>
              <a:t>Other Steps for Schools to Take</a:t>
            </a:r>
          </a:p>
        </p:txBody>
      </p:sp>
      <p:sp>
        <p:nvSpPr>
          <p:cNvPr id="3" name="Content Placeholder 2">
            <a:extLst>
              <a:ext uri="{FF2B5EF4-FFF2-40B4-BE49-F238E27FC236}">
                <a16:creationId xmlns:a16="http://schemas.microsoft.com/office/drawing/2014/main" id="{ACD4E35A-366B-6613-59F2-8E63BB6AE9E8}"/>
              </a:ext>
            </a:extLst>
          </p:cNvPr>
          <p:cNvSpPr>
            <a:spLocks noGrp="1"/>
          </p:cNvSpPr>
          <p:nvPr>
            <p:ph sz="quarter" idx="11"/>
          </p:nvPr>
        </p:nvSpPr>
        <p:spPr>
          <a:xfrm>
            <a:off x="554036" y="1514475"/>
            <a:ext cx="11173675" cy="5893921"/>
          </a:xfrm>
        </p:spPr>
        <p:txBody>
          <a:bodyPr/>
          <a:lstStyle/>
          <a:p>
            <a:r>
              <a:rPr lang="en-US" b="1"/>
              <a:t>When planning school events: </a:t>
            </a:r>
          </a:p>
          <a:p>
            <a:pPr marL="571500" lvl="1" indent="-342900">
              <a:spcAft>
                <a:spcPts val="0"/>
              </a:spcAft>
              <a:buFont typeface="Arial" panose="020B0604020202020204" pitchFamily="34" charset="0"/>
              <a:buChar char="•"/>
            </a:pPr>
            <a:r>
              <a:rPr lang="en-US">
                <a:effectLst/>
                <a:latin typeface="Aptos" panose="020B0004020202020204" pitchFamily="34" charset="0"/>
                <a:ea typeface="Times New Roman" panose="02020603050405020304" pitchFamily="18" charset="0"/>
                <a:cs typeface="Aptos" panose="020B0004020202020204" pitchFamily="34" charset="0"/>
              </a:rPr>
              <a:t>Consider holding events inside or in demarked private spaces open only to students, staff, and students’ families</a:t>
            </a:r>
            <a:endParaRPr lang="en-US">
              <a:effectLst/>
              <a:latin typeface="Aptos" panose="020B0004020202020204" pitchFamily="34" charset="0"/>
              <a:ea typeface="Aptos" panose="020B0004020202020204" pitchFamily="34" charset="0"/>
              <a:cs typeface="Aptos" panose="020B0004020202020204" pitchFamily="34" charset="0"/>
            </a:endParaRPr>
          </a:p>
          <a:p>
            <a:pPr marL="571500" lvl="1" indent="-342900">
              <a:spcAft>
                <a:spcPts val="0"/>
              </a:spcAft>
              <a:buFont typeface="Arial" panose="020B0604020202020204" pitchFamily="34" charset="0"/>
              <a:buChar char="•"/>
            </a:pPr>
            <a:r>
              <a:rPr lang="en-US">
                <a:effectLst/>
                <a:latin typeface="Aptos" panose="020B0004020202020204" pitchFamily="34" charset="0"/>
                <a:ea typeface="Times New Roman" panose="02020603050405020304" pitchFamily="18" charset="0"/>
                <a:cs typeface="Aptos" panose="020B0004020202020204" pitchFamily="34" charset="0"/>
              </a:rPr>
              <a:t>Post signage indicating the event is a “private event” for students and their families</a:t>
            </a:r>
            <a:endParaRPr lang="en-US">
              <a:effectLst/>
              <a:latin typeface="Aptos" panose="020B0004020202020204" pitchFamily="34" charset="0"/>
              <a:ea typeface="Aptos" panose="020B0004020202020204" pitchFamily="34" charset="0"/>
              <a:cs typeface="Aptos" panose="020B0004020202020204" pitchFamily="34" charset="0"/>
            </a:endParaRPr>
          </a:p>
          <a:p>
            <a:pPr marL="571500" lvl="1" indent="-342900">
              <a:spcAft>
                <a:spcPts val="0"/>
              </a:spcAft>
              <a:buFont typeface="Arial" panose="020B0604020202020204" pitchFamily="34" charset="0"/>
              <a:buChar char="•"/>
            </a:pPr>
            <a:r>
              <a:rPr lang="en-US">
                <a:effectLst/>
                <a:latin typeface="Aptos" panose="020B0004020202020204" pitchFamily="34" charset="0"/>
                <a:ea typeface="Times New Roman" panose="02020603050405020304" pitchFamily="18" charset="0"/>
                <a:cs typeface="Aptos" panose="020B0004020202020204" pitchFamily="34" charset="0"/>
              </a:rPr>
              <a:t>Consider a virtual streaming option for families who may wish to attend virtually</a:t>
            </a:r>
          </a:p>
          <a:p>
            <a:pPr marL="571500" lvl="1" indent="-342900">
              <a:spcAft>
                <a:spcPts val="0"/>
              </a:spcAft>
              <a:buFont typeface="Arial" panose="020B0604020202020204" pitchFamily="34" charset="0"/>
              <a:buChar char="•"/>
            </a:pPr>
            <a:endParaRPr lang="en-US">
              <a:latin typeface="Aptos" panose="020B0004020202020204" pitchFamily="34" charset="0"/>
              <a:ea typeface="Times New Roman" panose="02020603050405020304" pitchFamily="18" charset="0"/>
              <a:cs typeface="Aptos" panose="020B0004020202020204" pitchFamily="34" charset="0"/>
            </a:endParaRPr>
          </a:p>
          <a:p>
            <a:pPr marL="228600" lvl="1" indent="0">
              <a:spcAft>
                <a:spcPts val="0"/>
              </a:spcAft>
              <a:buNone/>
            </a:pPr>
            <a:r>
              <a:rPr lang="en-US" b="1"/>
              <a:t>Student Directory: </a:t>
            </a:r>
            <a:r>
              <a:rPr lang="en-US" b="1">
                <a:solidFill>
                  <a:srgbClr val="FF0000"/>
                </a:solidFill>
              </a:rPr>
              <a:t> </a:t>
            </a:r>
          </a:p>
          <a:p>
            <a:pPr marL="514350" lvl="1" indent="-285750">
              <a:spcAft>
                <a:spcPts val="0"/>
              </a:spcAft>
              <a:buFont typeface="Arial" panose="020B0604020202020204" pitchFamily="34" charset="0"/>
              <a:buChar char="•"/>
            </a:pPr>
            <a:r>
              <a:rPr lang="en-US">
                <a:latin typeface="Aptos" panose="020B0004020202020204" pitchFamily="34" charset="0"/>
              </a:rPr>
              <a:t>Provide opportunities for parents to opt out of including directory information. Schools may also limit what information is included in the directory, and limit disclosure of information to their school community and not to third parties.</a:t>
            </a:r>
            <a:endParaRPr lang="en-US"/>
          </a:p>
          <a:p>
            <a:pPr marL="228600" lvl="1" indent="0">
              <a:spcAft>
                <a:spcPts val="0"/>
              </a:spcAft>
              <a:buNone/>
            </a:pPr>
            <a:endParaRPr lang="en-US" b="1"/>
          </a:p>
          <a:p>
            <a:pPr marL="228600" lvl="1" indent="0">
              <a:spcAft>
                <a:spcPts val="0"/>
              </a:spcAft>
              <a:buNone/>
            </a:pPr>
            <a:r>
              <a:rPr lang="en-US" b="1"/>
              <a:t>Establish clear protocols re: ICE contact with school staff:</a:t>
            </a:r>
          </a:p>
          <a:p>
            <a:pPr marL="514350" lvl="1" indent="-285750">
              <a:spcAft>
                <a:spcPts val="0"/>
              </a:spcAft>
              <a:buFont typeface="Arial" panose="020B0604020202020204" pitchFamily="34" charset="0"/>
              <a:buChar char="•"/>
            </a:pPr>
            <a:r>
              <a:rPr lang="en-US">
                <a:latin typeface="Aptos" panose="020B0004020202020204" pitchFamily="34" charset="0"/>
              </a:rPr>
              <a:t>Designate an on-call contact at central office for school staff to call in the event of ICE contact with school</a:t>
            </a:r>
          </a:p>
          <a:p>
            <a:pPr marL="514350" lvl="1" indent="-285750">
              <a:spcAft>
                <a:spcPts val="0"/>
              </a:spcAft>
              <a:buFont typeface="Arial" panose="020B0604020202020204" pitchFamily="34" charset="0"/>
              <a:buChar char="•"/>
            </a:pPr>
            <a:r>
              <a:rPr lang="en-US">
                <a:latin typeface="Aptos" panose="020B0004020202020204" pitchFamily="34" charset="0"/>
              </a:rPr>
              <a:t>Superintendent or designee should consult with the district’s legal counsel before proceeding</a:t>
            </a:r>
          </a:p>
          <a:p>
            <a:pPr marL="514350" lvl="1" indent="-285750">
              <a:spcAft>
                <a:spcPts val="0"/>
              </a:spcAft>
              <a:buFont typeface="Arial" panose="020B0604020202020204" pitchFamily="34" charset="0"/>
              <a:buChar char="•"/>
            </a:pPr>
            <a:r>
              <a:rPr lang="en-US">
                <a:latin typeface="Aptos" panose="020B0004020202020204" pitchFamily="34" charset="0"/>
              </a:rPr>
              <a:t>Immediately inform student’s parent/guardian </a:t>
            </a:r>
          </a:p>
          <a:p>
            <a:pPr marL="514350" lvl="1" indent="-285750">
              <a:spcAft>
                <a:spcPts val="0"/>
              </a:spcAft>
              <a:buFont typeface="Arial" panose="020B0604020202020204" pitchFamily="34" charset="0"/>
              <a:buChar char="•"/>
            </a:pPr>
            <a:r>
              <a:rPr lang="en-US">
                <a:latin typeface="Aptos" panose="020B0004020202020204" pitchFamily="34" charset="0"/>
              </a:rPr>
              <a:t>With advice of counsel, review documents provided by ICE to determine if it’s an administrative warrant or a judicial warrant, order, or subpoena</a:t>
            </a:r>
            <a:endParaRPr lang="en-US"/>
          </a:p>
          <a:p>
            <a:pPr marL="571500" lvl="1" indent="-342900">
              <a:spcAft>
                <a:spcPts val="0"/>
              </a:spcAft>
              <a:buFont typeface="Arial" panose="020B0604020202020204" pitchFamily="34" charset="0"/>
              <a:buChar char="•"/>
            </a:pPr>
            <a:endParaRPr lang="en-US">
              <a:latin typeface="Aptos" panose="020B0004020202020204" pitchFamily="34" charset="0"/>
              <a:ea typeface="Times New Roman" panose="02020603050405020304" pitchFamily="18" charset="0"/>
              <a:cs typeface="Aptos" panose="020B0004020202020204" pitchFamily="34" charset="0"/>
            </a:endParaRPr>
          </a:p>
          <a:p>
            <a:pPr marL="228600" lvl="1" indent="0">
              <a:spcAft>
                <a:spcPts val="0"/>
              </a:spcAft>
              <a:buNone/>
            </a:pPr>
            <a:endParaRPr lang="en-US">
              <a:latin typeface="Aptos" panose="020B0004020202020204" pitchFamily="34" charset="0"/>
              <a:ea typeface="Aptos" panose="020B0004020202020204" pitchFamily="34" charset="0"/>
              <a:cs typeface="Aptos" panose="020B0004020202020204" pitchFamily="34" charset="0"/>
            </a:endParaRPr>
          </a:p>
          <a:p>
            <a:pPr marL="228600" lvl="1" indent="0">
              <a:spcAft>
                <a:spcPts val="0"/>
              </a:spcAft>
              <a:buNone/>
            </a:pPr>
            <a:endParaRPr lang="en-US">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5" name="Text Placeholder 7">
            <a:extLst>
              <a:ext uri="{FF2B5EF4-FFF2-40B4-BE49-F238E27FC236}">
                <a16:creationId xmlns:a16="http://schemas.microsoft.com/office/drawing/2014/main" id="{E70C23E1-384D-D578-75C1-53413EEB0863}"/>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Tree>
    <p:extLst>
      <p:ext uri="{BB962C8B-B14F-4D97-AF65-F5344CB8AC3E}">
        <p14:creationId xmlns:p14="http://schemas.microsoft.com/office/powerpoint/2010/main" val="310128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A173F-3D62-36DA-A03B-CCF6181808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C53384C-6C10-2787-0566-EB8C95494934}"/>
              </a:ext>
            </a:extLst>
          </p:cNvPr>
          <p:cNvSpPr>
            <a:spLocks noGrp="1"/>
          </p:cNvSpPr>
          <p:nvPr>
            <p:ph type="title"/>
          </p:nvPr>
        </p:nvSpPr>
        <p:spPr/>
        <p:txBody>
          <a:bodyPr wrap="square" anchor="b">
            <a:normAutofit/>
          </a:bodyPr>
          <a:lstStyle/>
          <a:p>
            <a:r>
              <a:rPr lang="en-US"/>
              <a:t>Scenarios + Considerations</a:t>
            </a:r>
          </a:p>
        </p:txBody>
      </p:sp>
      <p:sp>
        <p:nvSpPr>
          <p:cNvPr id="2" name="Subtitle 1">
            <a:extLst>
              <a:ext uri="{FF2B5EF4-FFF2-40B4-BE49-F238E27FC236}">
                <a16:creationId xmlns:a16="http://schemas.microsoft.com/office/drawing/2014/main" id="{6EC1BC6F-4DC9-585C-837F-E9F86225B8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175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84A8-4E9F-49A3-7319-64210DBC6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4FE44-DDD1-DFEF-CE17-656C603A741A}"/>
              </a:ext>
            </a:extLst>
          </p:cNvPr>
          <p:cNvSpPr>
            <a:spLocks noGrp="1"/>
          </p:cNvSpPr>
          <p:nvPr>
            <p:ph type="title"/>
          </p:nvPr>
        </p:nvSpPr>
        <p:spPr>
          <a:xfrm>
            <a:off x="554736" y="790647"/>
            <a:ext cx="10602418" cy="731520"/>
          </a:xfrm>
        </p:spPr>
        <p:txBody>
          <a:bodyPr/>
          <a:lstStyle/>
          <a:p>
            <a:pPr algn="ctr"/>
            <a:r>
              <a:rPr lang="en-US" sz="3600" b="0">
                <a:solidFill>
                  <a:srgbClr val="FFFFFF"/>
                </a:solidFill>
                <a:latin typeface="Calibri"/>
                <a:ea typeface="Calibri"/>
                <a:cs typeface="Calibri"/>
              </a:rPr>
              <a:t>Scenario #1: On School Grounds</a:t>
            </a:r>
            <a:endParaRPr lang="en-US" sz="36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74BD8004-D5B7-20BB-126E-8740F9691191}"/>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12" name="Content Placeholder 2">
            <a:extLst>
              <a:ext uri="{FF2B5EF4-FFF2-40B4-BE49-F238E27FC236}">
                <a16:creationId xmlns:a16="http://schemas.microsoft.com/office/drawing/2014/main" id="{52580AD8-5719-545E-E9B0-35BB08B3CA83}"/>
              </a:ext>
            </a:extLst>
          </p:cNvPr>
          <p:cNvSpPr>
            <a:spLocks noGrp="1"/>
          </p:cNvSpPr>
          <p:nvPr>
            <p:ph sz="quarter" idx="11"/>
          </p:nvPr>
        </p:nvSpPr>
        <p:spPr>
          <a:xfrm>
            <a:off x="554038" y="1687195"/>
            <a:ext cx="11082528" cy="4661276"/>
          </a:xfrm>
        </p:spPr>
        <p:txBody>
          <a:bodyPr vert="horz" wrap="square" lIns="0" tIns="0" rIns="0" bIns="0" rtlCol="0" anchor="t">
            <a:spAutoFit/>
          </a:bodyPr>
          <a:lstStyle/>
          <a:p>
            <a:pPr marL="114300" lvl="1" indent="0" algn="ctr">
              <a:spcBef>
                <a:spcPct val="20000"/>
              </a:spcBef>
              <a:spcAft>
                <a:spcPts val="0"/>
              </a:spcAft>
              <a:buNone/>
            </a:pPr>
            <a:r>
              <a:rPr lang="en-US" sz="3600"/>
              <a:t>On a day when school is in session, employees of a landscaping company subcontracted by the district are working outside on the campus of the district’s public high school building. ICE arrives on campus, armed, and arrests several of the landscapers.</a:t>
            </a:r>
            <a:endParaRPr lang="en-US" sz="3200">
              <a:solidFill>
                <a:schemeClr val="accent1">
                  <a:lumMod val="60000"/>
                  <a:lumOff val="40000"/>
                </a:schemeClr>
              </a:solidFill>
              <a:latin typeface="Calibri"/>
              <a:ea typeface="Calibri"/>
              <a:cs typeface="Calibri"/>
            </a:endParaRPr>
          </a:p>
          <a:p>
            <a:pPr lvl="1" indent="-342900">
              <a:spcBef>
                <a:spcPct val="20000"/>
              </a:spcBef>
              <a:spcAft>
                <a:spcPts val="0"/>
              </a:spcAft>
              <a:buFont typeface="Arial,Sans-Serif" panose="05000000000000000000" pitchFamily="2" charset="2"/>
              <a:buChar char="•"/>
            </a:pPr>
            <a:endParaRPr lang="en-US" sz="1200">
              <a:solidFill>
                <a:srgbClr val="000000"/>
              </a:solidFill>
              <a:latin typeface="Calibri"/>
              <a:ea typeface="Calibri"/>
              <a:cs typeface="Calibri"/>
            </a:endParaRPr>
          </a:p>
          <a:p>
            <a:pPr marL="231775" lvl="1" indent="0" algn="ctr">
              <a:spcBef>
                <a:spcPct val="20000"/>
              </a:spcBef>
              <a:spcAft>
                <a:spcPts val="0"/>
              </a:spcAft>
              <a:buNone/>
            </a:pPr>
            <a:r>
              <a:rPr lang="en-US" sz="4000" b="1">
                <a:solidFill>
                  <a:schemeClr val="accent1">
                    <a:lumMod val="60000"/>
                    <a:lumOff val="40000"/>
                  </a:schemeClr>
                </a:solidFill>
                <a:latin typeface="Calibri"/>
                <a:ea typeface="Calibri"/>
                <a:cs typeface="Calibri"/>
              </a:rPr>
              <a:t>What might school staff consider when faced with this situation?</a:t>
            </a:r>
            <a:endParaRPr lang="en-US" sz="3600" b="1">
              <a:solidFill>
                <a:schemeClr val="accent1">
                  <a:lumMod val="60000"/>
                  <a:lumOff val="40000"/>
                </a:schemeClr>
              </a:solidFill>
              <a:latin typeface="Calibri"/>
              <a:ea typeface="Calibri"/>
              <a:cs typeface="Calibri"/>
            </a:endParaRPr>
          </a:p>
          <a:p>
            <a:endParaRPr lang="en-US"/>
          </a:p>
        </p:txBody>
      </p:sp>
    </p:spTree>
    <p:extLst>
      <p:ext uri="{BB962C8B-B14F-4D97-AF65-F5344CB8AC3E}">
        <p14:creationId xmlns:p14="http://schemas.microsoft.com/office/powerpoint/2010/main" val="140603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7AE2-F0B1-B086-1A86-B5BF6C2B6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22761-C756-41F1-389E-5474563A0E99}"/>
              </a:ext>
            </a:extLst>
          </p:cNvPr>
          <p:cNvSpPr>
            <a:spLocks noGrp="1"/>
          </p:cNvSpPr>
          <p:nvPr>
            <p:ph type="title"/>
          </p:nvPr>
        </p:nvSpPr>
        <p:spPr>
          <a:xfrm>
            <a:off x="554736" y="790647"/>
            <a:ext cx="10602418" cy="731520"/>
          </a:xfrm>
        </p:spPr>
        <p:txBody>
          <a:bodyPr/>
          <a:lstStyle/>
          <a:p>
            <a:pPr algn="ctr"/>
            <a:r>
              <a:rPr lang="en-US" sz="3600" b="0" dirty="0">
                <a:solidFill>
                  <a:srgbClr val="FFFFFF"/>
                </a:solidFill>
                <a:latin typeface="Calibri"/>
                <a:ea typeface="Calibri"/>
                <a:cs typeface="Calibri"/>
              </a:rPr>
              <a:t>Scenario #1: On School Grounds  </a:t>
            </a:r>
            <a:endParaRPr lang="en-US" sz="3600" dirty="0"/>
          </a:p>
          <a:p>
            <a:pPr algn="ctr"/>
            <a:endParaRPr lang="en-US" sz="3000" b="0" dirty="0">
              <a:solidFill>
                <a:srgbClr val="FFFFFF"/>
              </a:solidFill>
              <a:latin typeface="Calibri"/>
              <a:ea typeface="Calibri"/>
              <a:cs typeface="Calibri"/>
            </a:endParaRPr>
          </a:p>
          <a:p>
            <a:endParaRPr lang="en-US" dirty="0">
              <a:cs typeface="Arial"/>
            </a:endParaRPr>
          </a:p>
        </p:txBody>
      </p:sp>
      <p:sp>
        <p:nvSpPr>
          <p:cNvPr id="6" name="Text Placeholder 5">
            <a:extLst>
              <a:ext uri="{FF2B5EF4-FFF2-40B4-BE49-F238E27FC236}">
                <a16:creationId xmlns:a16="http://schemas.microsoft.com/office/drawing/2014/main" id="{73C3BBCD-0666-802E-E1DD-FCED5B0CA5AA}"/>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graphicFrame>
        <p:nvGraphicFramePr>
          <p:cNvPr id="11" name="Content Placeholder 4">
            <a:extLst>
              <a:ext uri="{FF2B5EF4-FFF2-40B4-BE49-F238E27FC236}">
                <a16:creationId xmlns:a16="http://schemas.microsoft.com/office/drawing/2014/main" id="{08E81743-FF8C-5213-F733-6340405B5A4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65012020"/>
              </p:ext>
            </p:extLst>
          </p:nvPr>
        </p:nvGraphicFramePr>
        <p:xfrm>
          <a:off x="837406" y="1509958"/>
          <a:ext cx="10515600" cy="4141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CF7AC88D-7ECA-42D7-EFF2-3D731E9B36CD}"/>
              </a:ext>
            </a:extLst>
          </p:cNvPr>
          <p:cNvSpPr/>
          <p:nvPr/>
        </p:nvSpPr>
        <p:spPr>
          <a:xfrm>
            <a:off x="837406" y="5799818"/>
            <a:ext cx="10515600" cy="69489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3200" b="1">
                <a:solidFill>
                  <a:srgbClr val="FF0000"/>
                </a:solidFill>
                <a:latin typeface="Calibri"/>
                <a:ea typeface="Calibri"/>
                <a:cs typeface="Calibri"/>
              </a:rPr>
              <a:t>It is illegal to obstruct, impede, or assault an ICE agent.</a:t>
            </a:r>
            <a:r>
              <a:rPr lang="en-US" sz="3200" b="1">
                <a:solidFill>
                  <a:srgbClr val="FF0000"/>
                </a:solidFill>
                <a:latin typeface="Calibri" panose="020F0502020204030204" pitchFamily="34" charset="0"/>
                <a:ea typeface="Calibri" panose="020F0502020204030204" pitchFamily="34" charset="0"/>
                <a:cs typeface="Calibri" panose="020F0502020204030204" pitchFamily="34" charset="0"/>
              </a:rPr>
              <a:t> </a:t>
            </a:r>
          </a:p>
          <a:p>
            <a:endParaRPr lang="en-US" sz="3200"/>
          </a:p>
        </p:txBody>
      </p:sp>
    </p:spTree>
    <p:extLst>
      <p:ext uri="{BB962C8B-B14F-4D97-AF65-F5344CB8AC3E}">
        <p14:creationId xmlns:p14="http://schemas.microsoft.com/office/powerpoint/2010/main" val="204347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A33A2-D1EE-BF60-FF47-89E9DC2CB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14B69-CB5D-E30A-5F96-B1338EEAEBAC}"/>
              </a:ext>
            </a:extLst>
          </p:cNvPr>
          <p:cNvSpPr>
            <a:spLocks noGrp="1"/>
          </p:cNvSpPr>
          <p:nvPr>
            <p:ph type="title"/>
          </p:nvPr>
        </p:nvSpPr>
        <p:spPr>
          <a:xfrm>
            <a:off x="553846" y="348433"/>
            <a:ext cx="10602418" cy="731520"/>
          </a:xfrm>
        </p:spPr>
        <p:txBody>
          <a:bodyPr/>
          <a:lstStyle/>
          <a:p>
            <a:pPr algn="ctr"/>
            <a:r>
              <a:rPr lang="en-US" sz="3600" b="0">
                <a:solidFill>
                  <a:srgbClr val="FFFFFF"/>
                </a:solidFill>
                <a:latin typeface="Calibri"/>
                <a:ea typeface="Calibri"/>
                <a:cs typeface="Calibri"/>
              </a:rPr>
              <a:t>Scenario #1: On School Grounds</a:t>
            </a:r>
            <a:endParaRPr lang="en-US" sz="32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F5BE6DCD-1D5B-0994-C53C-5A46FC7B3795}"/>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4" name="Rectangle: Rounded Corners 3">
            <a:extLst>
              <a:ext uri="{FF2B5EF4-FFF2-40B4-BE49-F238E27FC236}">
                <a16:creationId xmlns:a16="http://schemas.microsoft.com/office/drawing/2014/main" id="{425F1255-987D-8009-BA5D-0C977337A520}"/>
              </a:ext>
            </a:extLst>
          </p:cNvPr>
          <p:cNvSpPr/>
          <p:nvPr/>
        </p:nvSpPr>
        <p:spPr>
          <a:xfrm>
            <a:off x="553846" y="1489505"/>
            <a:ext cx="11071057" cy="959781"/>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b="1">
                <a:solidFill>
                  <a:schemeClr val="tx1"/>
                </a:solidFill>
                <a:latin typeface="Calibri" panose="020F0502020204030204" pitchFamily="34" charset="0"/>
                <a:ea typeface="Calibri" panose="020F0502020204030204" pitchFamily="34" charset="0"/>
                <a:cs typeface="Calibri" panose="020F0502020204030204" pitchFamily="34" charset="0"/>
              </a:rPr>
              <a:t>Factors to Consider</a:t>
            </a:r>
          </a:p>
        </p:txBody>
      </p:sp>
      <p:sp>
        <p:nvSpPr>
          <p:cNvPr id="3" name="Content Placeholder 2">
            <a:extLst>
              <a:ext uri="{FF2B5EF4-FFF2-40B4-BE49-F238E27FC236}">
                <a16:creationId xmlns:a16="http://schemas.microsoft.com/office/drawing/2014/main" id="{AD72DEF3-8A68-3E1E-1F9D-8B99A6183838}"/>
              </a:ext>
            </a:extLst>
          </p:cNvPr>
          <p:cNvSpPr>
            <a:spLocks noGrp="1"/>
          </p:cNvSpPr>
          <p:nvPr>
            <p:ph sz="quarter" idx="11"/>
          </p:nvPr>
        </p:nvSpPr>
        <p:spPr>
          <a:xfrm>
            <a:off x="553846" y="2560841"/>
            <a:ext cx="11474548" cy="4825937"/>
          </a:xfrm>
        </p:spPr>
        <p:txBody>
          <a:bodyPr vert="horz" wrap="square" lIns="0" tIns="0" rIns="0" bIns="0" rtlCol="0" anchor="t">
            <a:spAutoFit/>
          </a:bodyPr>
          <a:lstStyle/>
          <a:p>
            <a:pPr marL="571500" lvl="1" indent="-457200">
              <a:spcBef>
                <a:spcPct val="20000"/>
              </a:spcBef>
              <a:spcAft>
                <a:spcPts val="0"/>
              </a:spcAft>
            </a:pPr>
            <a:r>
              <a:rPr lang="en-US" sz="3200">
                <a:solidFill>
                  <a:schemeClr val="accent1">
                    <a:lumMod val="60000"/>
                    <a:lumOff val="40000"/>
                  </a:schemeClr>
                </a:solidFill>
                <a:latin typeface="Calibri"/>
                <a:ea typeface="Calibri"/>
                <a:cs typeface="Calibri"/>
              </a:rPr>
              <a:t>Likelihood of students witnessing or interfering with the ICE encounter </a:t>
            </a:r>
          </a:p>
          <a:p>
            <a:pPr marL="571500" lvl="1" indent="-457200">
              <a:spcBef>
                <a:spcPct val="20000"/>
              </a:spcBef>
              <a:spcAft>
                <a:spcPts val="0"/>
              </a:spcAft>
            </a:pPr>
            <a:r>
              <a:rPr lang="en-US" sz="3200">
                <a:solidFill>
                  <a:schemeClr val="accent1">
                    <a:lumMod val="60000"/>
                    <a:lumOff val="40000"/>
                  </a:schemeClr>
                </a:solidFill>
                <a:latin typeface="Calibri"/>
                <a:ea typeface="Calibri"/>
                <a:cs typeface="Calibri"/>
              </a:rPr>
              <a:t>Whether the school has a lockdown policy that extends to all forms of armed law enforcement on school grounds (due to inherent risks of weapons, for e.g.)</a:t>
            </a:r>
          </a:p>
          <a:p>
            <a:pPr marL="571500" lvl="1" indent="-457200">
              <a:spcBef>
                <a:spcPct val="20000"/>
              </a:spcBef>
              <a:spcAft>
                <a:spcPts val="0"/>
              </a:spcAft>
            </a:pPr>
            <a:r>
              <a:rPr lang="en-US" sz="3200">
                <a:solidFill>
                  <a:schemeClr val="accent1">
                    <a:lumMod val="60000"/>
                    <a:lumOff val="40000"/>
                  </a:schemeClr>
                </a:solidFill>
                <a:latin typeface="Calibri"/>
                <a:ea typeface="Calibri"/>
                <a:cs typeface="Calibri"/>
              </a:rPr>
              <a:t>Location on campus (e.g., inside school, outside but on school property, off-school property)?</a:t>
            </a:r>
          </a:p>
          <a:p>
            <a:pPr lvl="1" indent="-342900">
              <a:spcBef>
                <a:spcPct val="20000"/>
              </a:spcBef>
              <a:spcAft>
                <a:spcPts val="0"/>
              </a:spcAft>
              <a:buFont typeface="Arial,Sans-Serif" panose="05000000000000000000" pitchFamily="2" charset="2"/>
              <a:buChar char="•"/>
            </a:pPr>
            <a:endParaRPr lang="en-US" sz="3200">
              <a:solidFill>
                <a:schemeClr val="accent1">
                  <a:lumMod val="60000"/>
                  <a:lumOff val="40000"/>
                </a:schemeClr>
              </a:solidFill>
              <a:latin typeface="Calibri"/>
              <a:ea typeface="Calibri"/>
              <a:cs typeface="Calibri"/>
            </a:endParaRPr>
          </a:p>
          <a:p>
            <a:pPr lvl="1" indent="-342900">
              <a:spcBef>
                <a:spcPct val="20000"/>
              </a:spcBef>
              <a:spcAft>
                <a:spcPts val="0"/>
              </a:spcAft>
              <a:buFont typeface="Arial,Sans-Serif" panose="05000000000000000000" pitchFamily="2" charset="2"/>
              <a:buChar char="•"/>
            </a:pPr>
            <a:endParaRPr lang="en-US" sz="3200">
              <a:solidFill>
                <a:schemeClr val="accent1">
                  <a:lumMod val="60000"/>
                  <a:lumOff val="40000"/>
                </a:schemeClr>
              </a:solidFill>
              <a:latin typeface="Calibri"/>
              <a:ea typeface="Calibri"/>
              <a:cs typeface="Calibri"/>
            </a:endParaRPr>
          </a:p>
        </p:txBody>
      </p:sp>
    </p:spTree>
    <p:extLst>
      <p:ext uri="{BB962C8B-B14F-4D97-AF65-F5344CB8AC3E}">
        <p14:creationId xmlns:p14="http://schemas.microsoft.com/office/powerpoint/2010/main" val="343778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708236-A543-8D44-5E36-E3AAB7E6ACA7}"/>
              </a:ext>
            </a:extLst>
          </p:cNvPr>
          <p:cNvSpPr>
            <a:spLocks noGrp="1"/>
          </p:cNvSpPr>
          <p:nvPr>
            <p:ph type="title"/>
          </p:nvPr>
        </p:nvSpPr>
        <p:spPr>
          <a:xfrm>
            <a:off x="139700" y="166487"/>
            <a:ext cx="10515600" cy="650875"/>
          </a:xfrm>
        </p:spPr>
        <p:txBody>
          <a:bodyPr wrap="square" anchor="ctr">
            <a:normAutofit/>
          </a:bodyPr>
          <a:lstStyle/>
          <a:p>
            <a:pPr algn="ctr"/>
            <a:r>
              <a:rPr lang="en-US" i="1"/>
              <a:t>Rights and Responsibilities of School Staff as Bystanders</a:t>
            </a:r>
          </a:p>
        </p:txBody>
      </p:sp>
      <p:graphicFrame>
        <p:nvGraphicFramePr>
          <p:cNvPr id="19" name="Content Placeholder 4">
            <a:extLst>
              <a:ext uri="{FF2B5EF4-FFF2-40B4-BE49-F238E27FC236}">
                <a16:creationId xmlns:a16="http://schemas.microsoft.com/office/drawing/2014/main" id="{7DF2D0A5-605C-B8F2-7EDB-E789AEEC625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26277748"/>
              </p:ext>
            </p:extLst>
          </p:nvPr>
        </p:nvGraphicFramePr>
        <p:xfrm>
          <a:off x="1045029" y="1293962"/>
          <a:ext cx="10515599" cy="5193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FB27E8E-04BC-AE33-B75C-6119A9911F00}"/>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223856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8E17F-2F32-1C00-7196-38BA41DFD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13D48-C0E8-89C1-6F84-010DAF8F65C4}"/>
              </a:ext>
            </a:extLst>
          </p:cNvPr>
          <p:cNvSpPr>
            <a:spLocks noGrp="1"/>
          </p:cNvSpPr>
          <p:nvPr>
            <p:ph type="title"/>
          </p:nvPr>
        </p:nvSpPr>
        <p:spPr>
          <a:xfrm>
            <a:off x="554736" y="790647"/>
            <a:ext cx="10602418" cy="731520"/>
          </a:xfrm>
        </p:spPr>
        <p:txBody>
          <a:bodyPr/>
          <a:lstStyle/>
          <a:p>
            <a:pPr algn="ctr"/>
            <a:r>
              <a:rPr lang="en-US" sz="3600" b="0">
                <a:solidFill>
                  <a:srgbClr val="FFFFFF"/>
                </a:solidFill>
                <a:latin typeface="Calibri"/>
                <a:ea typeface="Calibri"/>
                <a:cs typeface="Calibri"/>
              </a:rPr>
              <a:t>Scenario #2: Child At School</a:t>
            </a:r>
            <a:endParaRPr lang="en-US" sz="36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79FC6F34-7D88-F767-D91E-8942F8C28FCE}"/>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8" name="Content Placeholder 2">
            <a:extLst>
              <a:ext uri="{FF2B5EF4-FFF2-40B4-BE49-F238E27FC236}">
                <a16:creationId xmlns:a16="http://schemas.microsoft.com/office/drawing/2014/main" id="{22C7FF05-D203-6372-5257-DC65C14797DD}"/>
              </a:ext>
            </a:extLst>
          </p:cNvPr>
          <p:cNvSpPr>
            <a:spLocks noGrp="1"/>
          </p:cNvSpPr>
          <p:nvPr>
            <p:ph sz="quarter" idx="11"/>
          </p:nvPr>
        </p:nvSpPr>
        <p:spPr>
          <a:xfrm>
            <a:off x="554038" y="1514475"/>
            <a:ext cx="11082337" cy="3885679"/>
          </a:xfrm>
        </p:spPr>
        <p:txBody>
          <a:bodyPr vert="horz" wrap="square" lIns="0" tIns="0" rIns="0" bIns="0" rtlCol="0" anchor="t">
            <a:spAutoFit/>
          </a:bodyPr>
          <a:lstStyle/>
          <a:p>
            <a:pPr marL="114300" lvl="1" indent="0" algn="ctr">
              <a:spcBef>
                <a:spcPct val="20000"/>
              </a:spcBef>
              <a:spcAft>
                <a:spcPts val="0"/>
              </a:spcAft>
              <a:buNone/>
            </a:pPr>
            <a:r>
              <a:rPr lang="en-US" sz="3600"/>
              <a:t>During the school day, a member of school staff learns that the custodial parent of a student has just been detained by ICE. The student is currently at school and is unaware of the situation. </a:t>
            </a:r>
            <a:endParaRPr lang="en-US" sz="1200">
              <a:solidFill>
                <a:srgbClr val="000000"/>
              </a:solidFill>
              <a:latin typeface="Calibri"/>
              <a:ea typeface="Calibri"/>
              <a:cs typeface="Calibri"/>
            </a:endParaRPr>
          </a:p>
          <a:p>
            <a:pPr marL="231775" lvl="1" indent="0" algn="ctr">
              <a:spcBef>
                <a:spcPct val="20000"/>
              </a:spcBef>
              <a:spcAft>
                <a:spcPts val="0"/>
              </a:spcAft>
              <a:buNone/>
            </a:pPr>
            <a:r>
              <a:rPr lang="en-US" sz="4000" b="1">
                <a:solidFill>
                  <a:schemeClr val="accent1">
                    <a:lumMod val="60000"/>
                    <a:lumOff val="40000"/>
                  </a:schemeClr>
                </a:solidFill>
                <a:latin typeface="Calibri"/>
                <a:ea typeface="Calibri"/>
                <a:cs typeface="Calibri"/>
              </a:rPr>
              <a:t>What might school staff consider when faced with this situation?</a:t>
            </a:r>
            <a:endParaRPr lang="en-US" sz="3600" b="1">
              <a:solidFill>
                <a:schemeClr val="accent1">
                  <a:lumMod val="60000"/>
                  <a:lumOff val="40000"/>
                </a:schemeClr>
              </a:solidFill>
              <a:latin typeface="Calibri"/>
              <a:ea typeface="Calibri"/>
              <a:cs typeface="Calibri"/>
            </a:endParaRPr>
          </a:p>
          <a:p>
            <a:endParaRPr lang="en-US"/>
          </a:p>
        </p:txBody>
      </p:sp>
    </p:spTree>
    <p:extLst>
      <p:ext uri="{BB962C8B-B14F-4D97-AF65-F5344CB8AC3E}">
        <p14:creationId xmlns:p14="http://schemas.microsoft.com/office/powerpoint/2010/main" val="168064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57CFA-FE2D-4ADD-6ECB-ACAC9F526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24578-2FF6-0BC4-2F92-CE3CF70BF74A}"/>
              </a:ext>
            </a:extLst>
          </p:cNvPr>
          <p:cNvSpPr>
            <a:spLocks noGrp="1"/>
          </p:cNvSpPr>
          <p:nvPr>
            <p:ph type="title"/>
          </p:nvPr>
        </p:nvSpPr>
        <p:spPr>
          <a:xfrm>
            <a:off x="554736" y="790647"/>
            <a:ext cx="10602418" cy="731520"/>
          </a:xfrm>
        </p:spPr>
        <p:txBody>
          <a:bodyPr/>
          <a:lstStyle/>
          <a:p>
            <a:pPr algn="ctr"/>
            <a:r>
              <a:rPr lang="en-US" sz="3600" b="0" dirty="0">
                <a:solidFill>
                  <a:srgbClr val="FFFFFF"/>
                </a:solidFill>
                <a:latin typeface="Calibri"/>
                <a:ea typeface="Calibri"/>
                <a:cs typeface="Calibri"/>
              </a:rPr>
              <a:t>Scenario #2: Child At School  </a:t>
            </a:r>
            <a:endParaRPr lang="en-US" sz="3600" dirty="0"/>
          </a:p>
          <a:p>
            <a:pPr algn="ctr"/>
            <a:endParaRPr lang="en-US" sz="3000" b="0" dirty="0">
              <a:solidFill>
                <a:srgbClr val="FFFFFF"/>
              </a:solidFill>
              <a:latin typeface="Calibri"/>
              <a:ea typeface="Calibri"/>
              <a:cs typeface="Calibri"/>
            </a:endParaRPr>
          </a:p>
          <a:p>
            <a:endParaRPr lang="en-US" dirty="0">
              <a:cs typeface="Arial"/>
            </a:endParaRPr>
          </a:p>
        </p:txBody>
      </p:sp>
      <p:sp>
        <p:nvSpPr>
          <p:cNvPr id="6" name="Text Placeholder 5">
            <a:extLst>
              <a:ext uri="{FF2B5EF4-FFF2-40B4-BE49-F238E27FC236}">
                <a16:creationId xmlns:a16="http://schemas.microsoft.com/office/drawing/2014/main" id="{DE2E0E0C-1FB8-4C44-D43D-23F9DD3F4484}"/>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graphicFrame>
        <p:nvGraphicFramePr>
          <p:cNvPr id="8" name="Content Placeholder 4">
            <a:extLst>
              <a:ext uri="{FF2B5EF4-FFF2-40B4-BE49-F238E27FC236}">
                <a16:creationId xmlns:a16="http://schemas.microsoft.com/office/drawing/2014/main" id="{C1E9A235-1F6A-0372-F888-CA29E1094F7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91052495"/>
              </p:ext>
            </p:extLst>
          </p:nvPr>
        </p:nvGraphicFramePr>
        <p:xfrm>
          <a:off x="837406" y="1522167"/>
          <a:ext cx="10515600" cy="4870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323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F2255-871E-105E-AB31-1CF4AFD72703}"/>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F937DF4-E508-1D05-C813-92313C9443D7}"/>
              </a:ext>
              <a:ext uri="{C183D7F6-B498-43B3-948B-1728B52AA6E4}">
                <adec:decorative xmlns:adec="http://schemas.microsoft.com/office/drawing/2017/decorative" val="1"/>
              </a:ext>
            </a:extLst>
          </p:cNvPr>
          <p:cNvSpPr/>
          <p:nvPr/>
        </p:nvSpPr>
        <p:spPr>
          <a:xfrm>
            <a:off x="396614" y="4123582"/>
            <a:ext cx="11071057" cy="731520"/>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rgbClr val="C2DDF6"/>
              </a:solidFill>
            </a:endParaRPr>
          </a:p>
        </p:txBody>
      </p:sp>
      <p:sp>
        <p:nvSpPr>
          <p:cNvPr id="8" name="Rectangle: Rounded Corners 7">
            <a:extLst>
              <a:ext uri="{FF2B5EF4-FFF2-40B4-BE49-F238E27FC236}">
                <a16:creationId xmlns:a16="http://schemas.microsoft.com/office/drawing/2014/main" id="{02C18A6C-ED8E-0431-155C-47501A7E103F}"/>
              </a:ext>
              <a:ext uri="{C183D7F6-B498-43B3-948B-1728B52AA6E4}">
                <adec:decorative xmlns:adec="http://schemas.microsoft.com/office/drawing/2017/decorative" val="1"/>
              </a:ext>
            </a:extLst>
          </p:cNvPr>
          <p:cNvSpPr/>
          <p:nvPr/>
        </p:nvSpPr>
        <p:spPr>
          <a:xfrm>
            <a:off x="396615" y="2970295"/>
            <a:ext cx="11071057" cy="731520"/>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rgbClr val="C2DDF6"/>
              </a:solidFill>
            </a:endParaRPr>
          </a:p>
        </p:txBody>
      </p:sp>
      <p:sp>
        <p:nvSpPr>
          <p:cNvPr id="7" name="Rectangle: Rounded Corners 6">
            <a:extLst>
              <a:ext uri="{FF2B5EF4-FFF2-40B4-BE49-F238E27FC236}">
                <a16:creationId xmlns:a16="http://schemas.microsoft.com/office/drawing/2014/main" id="{88E6A699-7821-E5C6-8C7A-91128E3F9F5E}"/>
              </a:ext>
              <a:ext uri="{C183D7F6-B498-43B3-948B-1728B52AA6E4}">
                <adec:decorative xmlns:adec="http://schemas.microsoft.com/office/drawing/2017/decorative" val="1"/>
              </a:ext>
            </a:extLst>
          </p:cNvPr>
          <p:cNvSpPr/>
          <p:nvPr/>
        </p:nvSpPr>
        <p:spPr>
          <a:xfrm>
            <a:off x="396616" y="1745199"/>
            <a:ext cx="11071057" cy="731520"/>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rgbClr val="C2DDF6"/>
              </a:solidFill>
            </a:endParaRPr>
          </a:p>
        </p:txBody>
      </p:sp>
      <p:sp>
        <p:nvSpPr>
          <p:cNvPr id="2" name="Title 1">
            <a:extLst>
              <a:ext uri="{FF2B5EF4-FFF2-40B4-BE49-F238E27FC236}">
                <a16:creationId xmlns:a16="http://schemas.microsoft.com/office/drawing/2014/main" id="{17D29127-02B4-8F7D-88E2-CACB1076717C}"/>
              </a:ext>
            </a:extLst>
          </p:cNvPr>
          <p:cNvSpPr>
            <a:spLocks noGrp="1"/>
          </p:cNvSpPr>
          <p:nvPr>
            <p:ph type="title"/>
          </p:nvPr>
        </p:nvSpPr>
        <p:spPr>
          <a:xfrm>
            <a:off x="554736" y="790647"/>
            <a:ext cx="10602418" cy="731520"/>
          </a:xfrm>
        </p:spPr>
        <p:txBody>
          <a:bodyPr/>
          <a:lstStyle/>
          <a:p>
            <a:pPr algn="ctr"/>
            <a:r>
              <a:rPr lang="en-US" sz="4000" b="0">
                <a:solidFill>
                  <a:srgbClr val="FFFFFF"/>
                </a:solidFill>
                <a:latin typeface="Calibri"/>
                <a:ea typeface="Calibri"/>
                <a:cs typeface="Calibri"/>
              </a:rPr>
              <a:t>Webinar Topics</a:t>
            </a:r>
            <a:endParaRPr lang="en-US" sz="4000"/>
          </a:p>
          <a:p>
            <a:pPr algn="ctr"/>
            <a:endParaRPr lang="en-US" sz="3000" b="0">
              <a:solidFill>
                <a:srgbClr val="FFFFFF"/>
              </a:solidFill>
              <a:latin typeface="Calibri"/>
              <a:ea typeface="Calibri"/>
              <a:cs typeface="Calibri"/>
            </a:endParaRPr>
          </a:p>
          <a:p>
            <a:endParaRPr lang="en-US">
              <a:cs typeface="Arial"/>
            </a:endParaRPr>
          </a:p>
        </p:txBody>
      </p:sp>
      <p:sp>
        <p:nvSpPr>
          <p:cNvPr id="3" name="Content Placeholder 2">
            <a:extLst>
              <a:ext uri="{FF2B5EF4-FFF2-40B4-BE49-F238E27FC236}">
                <a16:creationId xmlns:a16="http://schemas.microsoft.com/office/drawing/2014/main" id="{F6983EA2-6394-8B37-0AEF-A0FBD31261E4}"/>
              </a:ext>
            </a:extLst>
          </p:cNvPr>
          <p:cNvSpPr>
            <a:spLocks noGrp="1"/>
          </p:cNvSpPr>
          <p:nvPr>
            <p:ph sz="quarter" idx="11"/>
          </p:nvPr>
        </p:nvSpPr>
        <p:spPr>
          <a:xfrm>
            <a:off x="553847" y="1871526"/>
            <a:ext cx="11082528" cy="3171637"/>
          </a:xfrm>
        </p:spPr>
        <p:txBody>
          <a:bodyPr vert="horz" wrap="square" lIns="0" tIns="0" rIns="0" bIns="0" rtlCol="0" anchor="t">
            <a:spAutoFit/>
          </a:bodyPr>
          <a:lstStyle/>
          <a:p>
            <a:pPr lvl="1" indent="-342900">
              <a:spcBef>
                <a:spcPct val="20000"/>
              </a:spcBef>
              <a:spcAft>
                <a:spcPts val="0"/>
              </a:spcAft>
              <a:buFont typeface="Arial,Sans-Serif" panose="05000000000000000000" pitchFamily="2" charset="2"/>
              <a:buChar char="•"/>
            </a:pPr>
            <a:r>
              <a:rPr lang="en-US" sz="3200" b="1">
                <a:solidFill>
                  <a:srgbClr val="FF0000"/>
                </a:solidFill>
                <a:latin typeface="Calibri"/>
                <a:ea typeface="Calibri"/>
                <a:cs typeface="Calibri"/>
              </a:rPr>
              <a:t>Refresher: Know Your Rights/School-Specific Actions</a:t>
            </a:r>
          </a:p>
          <a:p>
            <a:pPr marL="114300" lvl="1" indent="0">
              <a:spcBef>
                <a:spcPct val="20000"/>
              </a:spcBef>
              <a:spcAft>
                <a:spcPts val="0"/>
              </a:spcAft>
              <a:buNone/>
            </a:pPr>
            <a:endParaRPr lang="en-US" sz="3200" b="1">
              <a:solidFill>
                <a:srgbClr val="FF0000"/>
              </a:solidFill>
              <a:latin typeface="Calibri"/>
              <a:ea typeface="Calibri"/>
              <a:cs typeface="Calibri"/>
            </a:endParaRPr>
          </a:p>
          <a:p>
            <a:pPr lvl="1" indent="-342900">
              <a:spcBef>
                <a:spcPct val="20000"/>
              </a:spcBef>
              <a:spcAft>
                <a:spcPts val="0"/>
              </a:spcAft>
              <a:buFont typeface="Arial,Sans-Serif" panose="05000000000000000000" pitchFamily="2" charset="2"/>
              <a:buChar char="•"/>
            </a:pPr>
            <a:r>
              <a:rPr lang="en-US" sz="3200" b="1">
                <a:solidFill>
                  <a:srgbClr val="FF0000"/>
                </a:solidFill>
                <a:latin typeface="Calibri"/>
                <a:ea typeface="Calibri"/>
                <a:cs typeface="Calibri"/>
              </a:rPr>
              <a:t>Application: Scenarios + Considerations</a:t>
            </a:r>
          </a:p>
          <a:p>
            <a:pPr marL="114300" lvl="1" indent="0">
              <a:spcBef>
                <a:spcPct val="20000"/>
              </a:spcBef>
              <a:spcAft>
                <a:spcPts val="0"/>
              </a:spcAft>
              <a:buNone/>
            </a:pPr>
            <a:endParaRPr lang="en-US" sz="3200" b="1">
              <a:solidFill>
                <a:srgbClr val="FF0000"/>
              </a:solidFill>
              <a:latin typeface="Calibri"/>
              <a:ea typeface="Calibri"/>
              <a:cs typeface="Calibri"/>
            </a:endParaRPr>
          </a:p>
          <a:p>
            <a:pPr lvl="1" indent="-342900">
              <a:spcBef>
                <a:spcPct val="20000"/>
              </a:spcBef>
              <a:spcAft>
                <a:spcPts val="0"/>
              </a:spcAft>
              <a:buFont typeface="Arial,Sans-Serif" panose="05000000000000000000" pitchFamily="2" charset="2"/>
              <a:buChar char="•"/>
            </a:pPr>
            <a:r>
              <a:rPr lang="en-US" sz="3200" b="1">
                <a:solidFill>
                  <a:srgbClr val="FF0000"/>
                </a:solidFill>
                <a:latin typeface="Calibri"/>
                <a:ea typeface="Calibri"/>
                <a:cs typeface="Calibri"/>
              </a:rPr>
              <a:t>Additional Resources</a:t>
            </a:r>
            <a:endParaRPr lang="en-US" sz="3200">
              <a:solidFill>
                <a:schemeClr val="accent1">
                  <a:lumMod val="60000"/>
                  <a:lumOff val="40000"/>
                </a:schemeClr>
              </a:solidFill>
              <a:latin typeface="Calibri"/>
              <a:ea typeface="Calibri"/>
              <a:cs typeface="Calibri"/>
            </a:endParaRPr>
          </a:p>
          <a:p>
            <a:endParaRPr lang="en-US"/>
          </a:p>
        </p:txBody>
      </p:sp>
      <p:sp>
        <p:nvSpPr>
          <p:cNvPr id="6" name="Text Placeholder 5">
            <a:extLst>
              <a:ext uri="{FF2B5EF4-FFF2-40B4-BE49-F238E27FC236}">
                <a16:creationId xmlns:a16="http://schemas.microsoft.com/office/drawing/2014/main" id="{0819524F-40EC-1D1A-09BA-75B3BBDF49A1}"/>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Tree>
    <p:extLst>
      <p:ext uri="{BB962C8B-B14F-4D97-AF65-F5344CB8AC3E}">
        <p14:creationId xmlns:p14="http://schemas.microsoft.com/office/powerpoint/2010/main" val="1695516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219FA-C665-9FA9-D209-2075400FD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9AF05-7756-CC14-7C43-F0EBD3A8AEA0}"/>
              </a:ext>
            </a:extLst>
          </p:cNvPr>
          <p:cNvSpPr>
            <a:spLocks noGrp="1"/>
          </p:cNvSpPr>
          <p:nvPr>
            <p:ph type="title"/>
          </p:nvPr>
        </p:nvSpPr>
        <p:spPr>
          <a:xfrm>
            <a:off x="554736" y="790647"/>
            <a:ext cx="10602418" cy="731520"/>
          </a:xfrm>
        </p:spPr>
        <p:txBody>
          <a:bodyPr/>
          <a:lstStyle/>
          <a:p>
            <a:pPr algn="ctr"/>
            <a:r>
              <a:rPr lang="en-US" sz="3000" b="0">
                <a:solidFill>
                  <a:srgbClr val="FFFFFF"/>
                </a:solidFill>
                <a:latin typeface="Calibri"/>
                <a:ea typeface="Calibri"/>
                <a:cs typeface="Calibri"/>
              </a:rPr>
              <a:t>Scenario #3: Parent Detained Outside of School Hours</a:t>
            </a:r>
            <a:endParaRPr lang="en-US" sz="30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1F17626E-E0C7-4718-3EF2-A68A54FEF606}"/>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10" name="Content Placeholder 2">
            <a:extLst>
              <a:ext uri="{FF2B5EF4-FFF2-40B4-BE49-F238E27FC236}">
                <a16:creationId xmlns:a16="http://schemas.microsoft.com/office/drawing/2014/main" id="{28BAE08F-2EDD-54D8-040A-712F56142218}"/>
              </a:ext>
            </a:extLst>
          </p:cNvPr>
          <p:cNvSpPr>
            <a:spLocks noGrp="1"/>
          </p:cNvSpPr>
          <p:nvPr>
            <p:ph sz="quarter" idx="11"/>
          </p:nvPr>
        </p:nvSpPr>
        <p:spPr>
          <a:xfrm>
            <a:off x="554038" y="1689028"/>
            <a:ext cx="11082337" cy="4107278"/>
          </a:xfrm>
        </p:spPr>
        <p:txBody>
          <a:bodyPr vert="horz" wrap="square" lIns="0" tIns="0" rIns="0" bIns="0" rtlCol="0" anchor="t">
            <a:spAutoFit/>
          </a:bodyPr>
          <a:lstStyle/>
          <a:p>
            <a:pPr marL="114300" lvl="1" indent="0" algn="ctr">
              <a:spcBef>
                <a:spcPct val="20000"/>
              </a:spcBef>
              <a:spcAft>
                <a:spcPts val="0"/>
              </a:spcAft>
              <a:buNone/>
            </a:pPr>
            <a:r>
              <a:rPr lang="en-US" sz="3600"/>
              <a:t>On Monday morning, a teacher learns via a media article that </a:t>
            </a:r>
            <a:r>
              <a:rPr lang="en-US" sz="3600" b="1"/>
              <a:t>a parent of one of their students </a:t>
            </a:r>
            <a:r>
              <a:rPr lang="en-US" sz="3600"/>
              <a:t>was detained by ICE over the weekend. The student is in school but visibly distraught.</a:t>
            </a:r>
            <a:endParaRPr lang="en-US" sz="3200">
              <a:solidFill>
                <a:schemeClr val="accent1">
                  <a:lumMod val="60000"/>
                  <a:lumOff val="40000"/>
                </a:schemeClr>
              </a:solidFill>
              <a:latin typeface="Calibri"/>
              <a:ea typeface="Calibri"/>
              <a:cs typeface="Calibri"/>
            </a:endParaRPr>
          </a:p>
          <a:p>
            <a:pPr lvl="1" indent="-342900">
              <a:spcBef>
                <a:spcPct val="20000"/>
              </a:spcBef>
              <a:spcAft>
                <a:spcPts val="0"/>
              </a:spcAft>
              <a:buFont typeface="Arial,Sans-Serif" panose="05000000000000000000" pitchFamily="2" charset="2"/>
              <a:buChar char="•"/>
            </a:pPr>
            <a:endParaRPr lang="en-US" sz="1200">
              <a:solidFill>
                <a:srgbClr val="000000"/>
              </a:solidFill>
              <a:latin typeface="Calibri"/>
              <a:ea typeface="Calibri"/>
              <a:cs typeface="Calibri"/>
            </a:endParaRPr>
          </a:p>
          <a:p>
            <a:pPr marL="231775" lvl="1" indent="0" algn="ctr">
              <a:spcBef>
                <a:spcPct val="20000"/>
              </a:spcBef>
              <a:spcAft>
                <a:spcPts val="0"/>
              </a:spcAft>
              <a:buNone/>
            </a:pPr>
            <a:r>
              <a:rPr lang="en-US" sz="4000" b="1">
                <a:solidFill>
                  <a:schemeClr val="accent1">
                    <a:lumMod val="60000"/>
                    <a:lumOff val="40000"/>
                  </a:schemeClr>
                </a:solidFill>
                <a:latin typeface="Calibri"/>
                <a:ea typeface="Calibri"/>
                <a:cs typeface="Calibri"/>
              </a:rPr>
              <a:t>What might school staff consider when faced with this situation?</a:t>
            </a:r>
            <a:endParaRPr lang="en-US" sz="3600" b="1">
              <a:solidFill>
                <a:schemeClr val="accent1">
                  <a:lumMod val="60000"/>
                  <a:lumOff val="40000"/>
                </a:schemeClr>
              </a:solidFill>
              <a:latin typeface="Calibri"/>
              <a:ea typeface="Calibri"/>
              <a:cs typeface="Calibri"/>
            </a:endParaRPr>
          </a:p>
          <a:p>
            <a:endParaRPr lang="en-US"/>
          </a:p>
        </p:txBody>
      </p:sp>
    </p:spTree>
    <p:extLst>
      <p:ext uri="{BB962C8B-B14F-4D97-AF65-F5344CB8AC3E}">
        <p14:creationId xmlns:p14="http://schemas.microsoft.com/office/powerpoint/2010/main" val="277171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4F10E-2419-C82E-4831-C3E221431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84970-9E5B-C8E1-E1E3-BD2358835A71}"/>
              </a:ext>
            </a:extLst>
          </p:cNvPr>
          <p:cNvSpPr>
            <a:spLocks noGrp="1"/>
          </p:cNvSpPr>
          <p:nvPr>
            <p:ph type="title"/>
          </p:nvPr>
        </p:nvSpPr>
        <p:spPr>
          <a:xfrm>
            <a:off x="554736" y="790647"/>
            <a:ext cx="10602418" cy="731520"/>
          </a:xfrm>
        </p:spPr>
        <p:txBody>
          <a:bodyPr/>
          <a:lstStyle/>
          <a:p>
            <a:pPr algn="ctr"/>
            <a:r>
              <a:rPr lang="en-US" sz="3000" b="0" dirty="0">
                <a:solidFill>
                  <a:srgbClr val="FFFFFF"/>
                </a:solidFill>
                <a:latin typeface="Calibri"/>
                <a:ea typeface="Calibri"/>
                <a:cs typeface="Calibri"/>
              </a:rPr>
              <a:t>Scenario #3: Parent Detained Outside of School Hours  </a:t>
            </a:r>
            <a:endParaRPr lang="en-US" sz="3000" dirty="0"/>
          </a:p>
          <a:p>
            <a:pPr algn="ctr"/>
            <a:endParaRPr lang="en-US" sz="3000" b="0" dirty="0">
              <a:solidFill>
                <a:srgbClr val="FFFFFF"/>
              </a:solidFill>
              <a:latin typeface="Calibri"/>
              <a:ea typeface="Calibri"/>
              <a:cs typeface="Calibri"/>
            </a:endParaRPr>
          </a:p>
          <a:p>
            <a:endParaRPr lang="en-US" dirty="0">
              <a:cs typeface="Arial"/>
            </a:endParaRPr>
          </a:p>
        </p:txBody>
      </p:sp>
      <p:sp>
        <p:nvSpPr>
          <p:cNvPr id="6" name="Text Placeholder 5">
            <a:extLst>
              <a:ext uri="{FF2B5EF4-FFF2-40B4-BE49-F238E27FC236}">
                <a16:creationId xmlns:a16="http://schemas.microsoft.com/office/drawing/2014/main" id="{F2834ED5-0FEA-42C3-2D30-420590213539}"/>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graphicFrame>
        <p:nvGraphicFramePr>
          <p:cNvPr id="5" name="Content Placeholder 4">
            <a:extLst>
              <a:ext uri="{FF2B5EF4-FFF2-40B4-BE49-F238E27FC236}">
                <a16:creationId xmlns:a16="http://schemas.microsoft.com/office/drawing/2014/main" id="{572D5D95-C9FE-71FC-7359-1EB693CE5E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87817466"/>
              </p:ext>
            </p:extLst>
          </p:nvPr>
        </p:nvGraphicFramePr>
        <p:xfrm>
          <a:off x="837406" y="1522168"/>
          <a:ext cx="10515600" cy="383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67634674-D2A5-D2A7-6546-D6BF18583AEC}"/>
              </a:ext>
            </a:extLst>
          </p:cNvPr>
          <p:cNvSpPr/>
          <p:nvPr/>
        </p:nvSpPr>
        <p:spPr>
          <a:xfrm>
            <a:off x="837406" y="5505903"/>
            <a:ext cx="10515600" cy="80781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2400" b="1">
                <a:solidFill>
                  <a:srgbClr val="FF0000"/>
                </a:solidFill>
                <a:latin typeface="Calibri"/>
                <a:ea typeface="Calibri"/>
                <a:cs typeface="Calibri"/>
              </a:rPr>
              <a:t>For ALL students: </a:t>
            </a: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Maintain sensitivity and awareness regarding student absences, lack of engagement, and behavioral challenges in school</a:t>
            </a:r>
            <a:endParaRPr lang="en-US" sz="2400">
              <a:solidFill>
                <a:schemeClr val="tx1"/>
              </a:solidFill>
              <a:latin typeface="Calibri"/>
              <a:ea typeface="Calibri"/>
              <a:cs typeface="Calibri"/>
            </a:endParaRPr>
          </a:p>
          <a:p>
            <a:pPr algn="ctr"/>
            <a:endParaRPr lang="en-US" sz="2800" b="1">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2800"/>
          </a:p>
        </p:txBody>
      </p:sp>
    </p:spTree>
    <p:extLst>
      <p:ext uri="{BB962C8B-B14F-4D97-AF65-F5344CB8AC3E}">
        <p14:creationId xmlns:p14="http://schemas.microsoft.com/office/powerpoint/2010/main" val="11019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A7470-99AB-1C33-1046-CC2B69D10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C3698-67BA-BA11-2F17-F7533B081D01}"/>
              </a:ext>
            </a:extLst>
          </p:cNvPr>
          <p:cNvSpPr>
            <a:spLocks noGrp="1"/>
          </p:cNvSpPr>
          <p:nvPr>
            <p:ph type="title"/>
          </p:nvPr>
        </p:nvSpPr>
        <p:spPr>
          <a:xfrm>
            <a:off x="554736" y="790647"/>
            <a:ext cx="10602418" cy="731520"/>
          </a:xfrm>
        </p:spPr>
        <p:txBody>
          <a:bodyPr/>
          <a:lstStyle/>
          <a:p>
            <a:pPr algn="ctr"/>
            <a:r>
              <a:rPr lang="en-US" sz="3000" b="0">
                <a:solidFill>
                  <a:srgbClr val="FFFFFF"/>
                </a:solidFill>
                <a:latin typeface="Calibri"/>
                <a:ea typeface="Calibri"/>
                <a:cs typeface="Calibri"/>
              </a:rPr>
              <a:t>Scenario #4: Child Detained Outside of School Hours</a:t>
            </a:r>
            <a:endParaRPr lang="en-US" sz="30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C4D28752-3C2B-30FE-A07E-D1984B64603E}"/>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10" name="Content Placeholder 2">
            <a:extLst>
              <a:ext uri="{FF2B5EF4-FFF2-40B4-BE49-F238E27FC236}">
                <a16:creationId xmlns:a16="http://schemas.microsoft.com/office/drawing/2014/main" id="{CFC396EC-A018-168C-6A74-749113944ECA}"/>
              </a:ext>
            </a:extLst>
          </p:cNvPr>
          <p:cNvSpPr>
            <a:spLocks noGrp="1"/>
          </p:cNvSpPr>
          <p:nvPr>
            <p:ph sz="quarter" idx="11"/>
          </p:nvPr>
        </p:nvSpPr>
        <p:spPr>
          <a:xfrm>
            <a:off x="554038" y="2089967"/>
            <a:ext cx="11082337" cy="3331681"/>
          </a:xfrm>
        </p:spPr>
        <p:txBody>
          <a:bodyPr vert="horz" wrap="square" lIns="0" tIns="0" rIns="0" bIns="0" rtlCol="0" anchor="t">
            <a:spAutoFit/>
          </a:bodyPr>
          <a:lstStyle/>
          <a:p>
            <a:pPr marL="114300" lvl="1" indent="0" algn="ctr">
              <a:spcBef>
                <a:spcPct val="20000"/>
              </a:spcBef>
              <a:spcAft>
                <a:spcPts val="0"/>
              </a:spcAft>
              <a:buNone/>
            </a:pPr>
            <a:r>
              <a:rPr lang="en-US" sz="3600"/>
              <a:t>On Monday morning, a teacher learns from a fellow student that </a:t>
            </a:r>
            <a:r>
              <a:rPr lang="en-US" sz="3600" b="1"/>
              <a:t>one of their students</a:t>
            </a:r>
            <a:r>
              <a:rPr lang="en-US" sz="3600"/>
              <a:t> was detained by ICE over the weekend. </a:t>
            </a:r>
            <a:endParaRPr lang="en-US" sz="1200">
              <a:solidFill>
                <a:srgbClr val="000000"/>
              </a:solidFill>
              <a:latin typeface="Calibri"/>
              <a:ea typeface="Calibri"/>
              <a:cs typeface="Calibri"/>
            </a:endParaRPr>
          </a:p>
          <a:p>
            <a:pPr marL="231775" lvl="1" indent="0" algn="ctr">
              <a:spcBef>
                <a:spcPct val="20000"/>
              </a:spcBef>
              <a:spcAft>
                <a:spcPts val="0"/>
              </a:spcAft>
              <a:buNone/>
            </a:pPr>
            <a:r>
              <a:rPr lang="en-US" sz="4000" b="1">
                <a:solidFill>
                  <a:schemeClr val="accent1">
                    <a:lumMod val="60000"/>
                    <a:lumOff val="40000"/>
                  </a:schemeClr>
                </a:solidFill>
                <a:latin typeface="Calibri"/>
                <a:ea typeface="Calibri"/>
                <a:cs typeface="Calibri"/>
              </a:rPr>
              <a:t>What might school staff consider when faced with this situation?</a:t>
            </a:r>
            <a:endParaRPr lang="en-US" sz="3600" b="1">
              <a:solidFill>
                <a:schemeClr val="accent1">
                  <a:lumMod val="60000"/>
                  <a:lumOff val="40000"/>
                </a:schemeClr>
              </a:solidFill>
              <a:latin typeface="Calibri"/>
              <a:ea typeface="Calibri"/>
              <a:cs typeface="Calibri"/>
            </a:endParaRPr>
          </a:p>
          <a:p>
            <a:endParaRPr lang="en-US"/>
          </a:p>
        </p:txBody>
      </p:sp>
    </p:spTree>
    <p:extLst>
      <p:ext uri="{BB962C8B-B14F-4D97-AF65-F5344CB8AC3E}">
        <p14:creationId xmlns:p14="http://schemas.microsoft.com/office/powerpoint/2010/main" val="360061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92AC-C896-0472-0741-EBB33FAE8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5213C-DAD1-44A9-6C4A-79F9779C96DE}"/>
              </a:ext>
            </a:extLst>
          </p:cNvPr>
          <p:cNvSpPr>
            <a:spLocks noGrp="1"/>
          </p:cNvSpPr>
          <p:nvPr>
            <p:ph type="title"/>
          </p:nvPr>
        </p:nvSpPr>
        <p:spPr>
          <a:xfrm>
            <a:off x="554736" y="790647"/>
            <a:ext cx="10602418" cy="731520"/>
          </a:xfrm>
        </p:spPr>
        <p:txBody>
          <a:bodyPr/>
          <a:lstStyle/>
          <a:p>
            <a:pPr algn="ctr"/>
            <a:r>
              <a:rPr lang="en-US" sz="3000" b="0" dirty="0">
                <a:solidFill>
                  <a:srgbClr val="FFFFFF"/>
                </a:solidFill>
                <a:latin typeface="Calibri"/>
                <a:ea typeface="Calibri"/>
                <a:cs typeface="Calibri"/>
              </a:rPr>
              <a:t>Scenario #4: Child Detained Outside of School Hours  </a:t>
            </a:r>
            <a:endParaRPr lang="en-US" sz="3000" dirty="0"/>
          </a:p>
          <a:p>
            <a:pPr algn="ctr"/>
            <a:endParaRPr lang="en-US" sz="3000" b="0" dirty="0">
              <a:solidFill>
                <a:srgbClr val="FFFFFF"/>
              </a:solidFill>
              <a:latin typeface="Calibri"/>
              <a:ea typeface="Calibri"/>
              <a:cs typeface="Calibri"/>
            </a:endParaRPr>
          </a:p>
          <a:p>
            <a:endParaRPr lang="en-US" dirty="0">
              <a:cs typeface="Arial"/>
            </a:endParaRPr>
          </a:p>
        </p:txBody>
      </p:sp>
      <p:sp>
        <p:nvSpPr>
          <p:cNvPr id="6" name="Text Placeholder 5">
            <a:extLst>
              <a:ext uri="{FF2B5EF4-FFF2-40B4-BE49-F238E27FC236}">
                <a16:creationId xmlns:a16="http://schemas.microsoft.com/office/drawing/2014/main" id="{16A70BB6-8ECD-D92D-370B-CDC9644DA40D}"/>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graphicFrame>
        <p:nvGraphicFramePr>
          <p:cNvPr id="5" name="Content Placeholder 4">
            <a:extLst>
              <a:ext uri="{FF2B5EF4-FFF2-40B4-BE49-F238E27FC236}">
                <a16:creationId xmlns:a16="http://schemas.microsoft.com/office/drawing/2014/main" id="{565A5451-B7B7-1B27-375D-127656F99BD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99071802"/>
              </p:ext>
            </p:extLst>
          </p:nvPr>
        </p:nvGraphicFramePr>
        <p:xfrm>
          <a:off x="837406" y="1522168"/>
          <a:ext cx="10515600" cy="383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A63FEEA-B588-4A5E-EEE1-9C3F6E1B536F}"/>
              </a:ext>
            </a:extLst>
          </p:cNvPr>
          <p:cNvSpPr/>
          <p:nvPr/>
        </p:nvSpPr>
        <p:spPr>
          <a:xfrm>
            <a:off x="837406" y="5505903"/>
            <a:ext cx="10515600" cy="80781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2400" b="1">
                <a:solidFill>
                  <a:srgbClr val="FF0000"/>
                </a:solidFill>
                <a:latin typeface="Calibri"/>
                <a:ea typeface="Calibri"/>
                <a:cs typeface="Calibri"/>
              </a:rPr>
              <a:t>For ALL students: </a:t>
            </a: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Maintain sensitivity and awareness regarding student absences, lack of engagement, and behavioral challenges in school</a:t>
            </a:r>
            <a:endParaRPr lang="en-US" sz="2400">
              <a:solidFill>
                <a:schemeClr val="tx1"/>
              </a:solidFill>
              <a:latin typeface="Calibri"/>
              <a:ea typeface="Calibri"/>
              <a:cs typeface="Calibri"/>
            </a:endParaRPr>
          </a:p>
          <a:p>
            <a:pPr algn="ctr"/>
            <a:endParaRPr lang="en-US" sz="2800" b="1">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2800"/>
          </a:p>
        </p:txBody>
      </p:sp>
    </p:spTree>
    <p:extLst>
      <p:ext uri="{BB962C8B-B14F-4D97-AF65-F5344CB8AC3E}">
        <p14:creationId xmlns:p14="http://schemas.microsoft.com/office/powerpoint/2010/main" val="93885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EDC6-DE1A-117B-ED93-2A8AFAC62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9C5D0-6B5B-EA80-035C-FC6E9C16DEF5}"/>
              </a:ext>
            </a:extLst>
          </p:cNvPr>
          <p:cNvSpPr>
            <a:spLocks noGrp="1"/>
          </p:cNvSpPr>
          <p:nvPr>
            <p:ph type="title"/>
          </p:nvPr>
        </p:nvSpPr>
        <p:spPr>
          <a:xfrm>
            <a:off x="554736" y="790647"/>
            <a:ext cx="10602418" cy="731520"/>
          </a:xfrm>
        </p:spPr>
        <p:txBody>
          <a:bodyPr/>
          <a:lstStyle/>
          <a:p>
            <a:pPr algn="ctr"/>
            <a:r>
              <a:rPr lang="en-US" sz="3000" b="0">
                <a:solidFill>
                  <a:srgbClr val="FFFFFF"/>
                </a:solidFill>
                <a:latin typeface="Calibri"/>
                <a:ea typeface="Calibri"/>
                <a:cs typeface="Calibri"/>
              </a:rPr>
              <a:t>Scenario #5: Student Absenteeism Due to ICE Concerns</a:t>
            </a:r>
            <a:endParaRPr lang="en-US" sz="30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78961AFB-EC38-F25D-F493-9697274FFDC6}"/>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11" name="Content Placeholder 2">
            <a:extLst>
              <a:ext uri="{FF2B5EF4-FFF2-40B4-BE49-F238E27FC236}">
                <a16:creationId xmlns:a16="http://schemas.microsoft.com/office/drawing/2014/main" id="{057D6DC1-E203-0FFF-9D8A-0B2BC113175B}"/>
              </a:ext>
            </a:extLst>
          </p:cNvPr>
          <p:cNvSpPr>
            <a:spLocks noGrp="1"/>
          </p:cNvSpPr>
          <p:nvPr>
            <p:ph sz="quarter" idx="11"/>
          </p:nvPr>
        </p:nvSpPr>
        <p:spPr>
          <a:xfrm>
            <a:off x="554037" y="1833245"/>
            <a:ext cx="11082337" cy="4439677"/>
          </a:xfrm>
        </p:spPr>
        <p:txBody>
          <a:bodyPr vert="horz" wrap="square" lIns="0" tIns="0" rIns="0" bIns="0" rtlCol="0" anchor="t">
            <a:spAutoFit/>
          </a:bodyPr>
          <a:lstStyle/>
          <a:p>
            <a:pPr marL="114300" lvl="1" indent="0" algn="ctr">
              <a:spcBef>
                <a:spcPct val="20000"/>
              </a:spcBef>
              <a:spcAft>
                <a:spcPts val="0"/>
              </a:spcAft>
              <a:buNone/>
            </a:pPr>
            <a:r>
              <a:rPr lang="en-US" sz="3600"/>
              <a:t>A principal is aware that one of their students has uncertain legal status. Following several publicized instances of ICE presence in the neighborhood surrounding the school, this student has been consistently absent from class.</a:t>
            </a:r>
            <a:endParaRPr lang="en-US" sz="1200">
              <a:solidFill>
                <a:srgbClr val="000000"/>
              </a:solidFill>
              <a:latin typeface="Calibri"/>
              <a:ea typeface="Calibri"/>
              <a:cs typeface="Calibri"/>
            </a:endParaRPr>
          </a:p>
          <a:p>
            <a:pPr marL="231775" lvl="1" indent="0" algn="ctr">
              <a:spcBef>
                <a:spcPct val="20000"/>
              </a:spcBef>
              <a:spcAft>
                <a:spcPts val="0"/>
              </a:spcAft>
              <a:buNone/>
            </a:pPr>
            <a:r>
              <a:rPr lang="en-US" sz="4000" b="1">
                <a:solidFill>
                  <a:schemeClr val="accent1">
                    <a:lumMod val="60000"/>
                    <a:lumOff val="40000"/>
                  </a:schemeClr>
                </a:solidFill>
                <a:latin typeface="Calibri"/>
                <a:ea typeface="Calibri"/>
                <a:cs typeface="Calibri"/>
              </a:rPr>
              <a:t>What might school staff consider when faced with this situation?</a:t>
            </a:r>
            <a:endParaRPr lang="en-US" sz="3600" b="1">
              <a:solidFill>
                <a:schemeClr val="accent1">
                  <a:lumMod val="60000"/>
                  <a:lumOff val="40000"/>
                </a:schemeClr>
              </a:solidFill>
              <a:latin typeface="Calibri"/>
              <a:ea typeface="Calibri"/>
              <a:cs typeface="Calibri"/>
            </a:endParaRPr>
          </a:p>
          <a:p>
            <a:endParaRPr lang="en-US"/>
          </a:p>
        </p:txBody>
      </p:sp>
    </p:spTree>
    <p:extLst>
      <p:ext uri="{BB962C8B-B14F-4D97-AF65-F5344CB8AC3E}">
        <p14:creationId xmlns:p14="http://schemas.microsoft.com/office/powerpoint/2010/main" val="356756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E71F-C444-F763-0110-7A21950CD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C8E4F-9B15-15BA-253D-FE6F460573F3}"/>
              </a:ext>
            </a:extLst>
          </p:cNvPr>
          <p:cNvSpPr>
            <a:spLocks noGrp="1"/>
          </p:cNvSpPr>
          <p:nvPr>
            <p:ph type="title"/>
          </p:nvPr>
        </p:nvSpPr>
        <p:spPr>
          <a:xfrm>
            <a:off x="554736" y="790647"/>
            <a:ext cx="10602418" cy="731520"/>
          </a:xfrm>
        </p:spPr>
        <p:txBody>
          <a:bodyPr/>
          <a:lstStyle/>
          <a:p>
            <a:pPr algn="ctr"/>
            <a:r>
              <a:rPr lang="en-US" sz="3000" b="0">
                <a:solidFill>
                  <a:srgbClr val="FFFFFF"/>
                </a:solidFill>
                <a:latin typeface="Calibri"/>
                <a:ea typeface="Calibri"/>
                <a:cs typeface="Calibri"/>
              </a:rPr>
              <a:t>Scenario #5: Student Absenteeism Concerns</a:t>
            </a:r>
            <a:endParaRPr lang="en-US" sz="30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77199FB3-6C86-2B20-BB33-60AE178F88E3}"/>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4" name="Rectangle: Rounded Corners 3">
            <a:extLst>
              <a:ext uri="{FF2B5EF4-FFF2-40B4-BE49-F238E27FC236}">
                <a16:creationId xmlns:a16="http://schemas.microsoft.com/office/drawing/2014/main" id="{B3ED1A9D-2F80-8CFF-5BB5-87A19405D798}"/>
              </a:ext>
            </a:extLst>
          </p:cNvPr>
          <p:cNvSpPr/>
          <p:nvPr/>
        </p:nvSpPr>
        <p:spPr>
          <a:xfrm>
            <a:off x="553846" y="1489505"/>
            <a:ext cx="11071057" cy="1050686"/>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How can schools support students who are absent from school because of a </a:t>
            </a:r>
          </a:p>
          <a:p>
            <a:pPr algn="ctr">
              <a:spcBef>
                <a:spcPts val="300"/>
              </a:spcBef>
              <a:spcAft>
                <a:spcPts val="3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fear of ICE presence?</a:t>
            </a:r>
          </a:p>
        </p:txBody>
      </p:sp>
      <p:sp>
        <p:nvSpPr>
          <p:cNvPr id="3" name="Content Placeholder 2">
            <a:extLst>
              <a:ext uri="{FF2B5EF4-FFF2-40B4-BE49-F238E27FC236}">
                <a16:creationId xmlns:a16="http://schemas.microsoft.com/office/drawing/2014/main" id="{2F30365E-A815-41E4-0202-A465469B2C14}"/>
              </a:ext>
            </a:extLst>
          </p:cNvPr>
          <p:cNvSpPr>
            <a:spLocks noGrp="1"/>
          </p:cNvSpPr>
          <p:nvPr>
            <p:ph sz="quarter" idx="11"/>
          </p:nvPr>
        </p:nvSpPr>
        <p:spPr>
          <a:xfrm>
            <a:off x="314681" y="2540191"/>
            <a:ext cx="11474548" cy="2769989"/>
          </a:xfrm>
        </p:spPr>
        <p:txBody>
          <a:bodyPr vert="horz" wrap="square" lIns="0" tIns="0" rIns="0" bIns="0" rtlCol="0" anchor="t">
            <a:spAutoFit/>
          </a:bodyPr>
          <a:lstStyle/>
          <a:p>
            <a:pPr lvl="1" indent="-342900">
              <a:spcBef>
                <a:spcPct val="20000"/>
              </a:spcBef>
              <a:spcAft>
                <a:spcPts val="0"/>
              </a:spcAft>
              <a:buFont typeface="Arial,Sans-Serif"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Offering tutoring/educational services.</a:t>
            </a:r>
          </a:p>
          <a:p>
            <a:pPr lvl="1" indent="-342900">
              <a:spcBef>
                <a:spcPct val="20000"/>
              </a:spcBef>
              <a:spcAft>
                <a:spcPts val="0"/>
              </a:spcAft>
              <a:buFont typeface="Arial,Sans-Serif"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Students who are not physically present at school but are receiving academic instruction from the district for at least half the school day should be counted as present.</a:t>
            </a:r>
          </a:p>
          <a:p>
            <a:pPr lvl="1" indent="-342900">
              <a:spcBef>
                <a:spcPct val="20000"/>
              </a:spcBef>
              <a:spcAft>
                <a:spcPts val="0"/>
              </a:spcAft>
              <a:buFont typeface="Arial,Sans-Serif" panose="05000000000000000000" pitchFamily="2" charset="2"/>
              <a:buChar char="•"/>
            </a:pPr>
            <a:r>
              <a:rPr lang="en-US" sz="2000" kern="100">
                <a:latin typeface="Calibri" panose="020F0502020204030204" pitchFamily="34" charset="0"/>
                <a:ea typeface="Calibri" panose="020F0502020204030204" pitchFamily="34" charset="0"/>
                <a:cs typeface="Calibri" panose="020F0502020204030204" pitchFamily="34" charset="0"/>
              </a:rPr>
              <a:t>Maintain sensitivity and awareness regarding student absences, lack of engagement, and behavioral challenges in school. </a:t>
            </a:r>
          </a:p>
          <a:p>
            <a:pPr lvl="1" indent="-342900">
              <a:spcBef>
                <a:spcPct val="20000"/>
              </a:spcBef>
              <a:spcAft>
                <a:spcPts val="0"/>
              </a:spcAft>
              <a:buFont typeface="Arial,Sans-Serif" panose="05000000000000000000" pitchFamily="2" charset="2"/>
              <a:buChar char="•"/>
            </a:pPr>
            <a:r>
              <a:rPr lang="en-US" sz="2000" kern="100">
                <a:latin typeface="Calibri" panose="020F0502020204030204" pitchFamily="34" charset="0"/>
                <a:ea typeface="Calibri" panose="020F0502020204030204" pitchFamily="34" charset="0"/>
                <a:cs typeface="Calibri" panose="020F0502020204030204" pitchFamily="34" charset="0"/>
              </a:rPr>
              <a:t>Conduct supportive outreach to families rather than filing CRAs for truancy.</a:t>
            </a:r>
          </a:p>
          <a:p>
            <a:pPr lvl="1" indent="-342900">
              <a:spcBef>
                <a:spcPct val="20000"/>
              </a:spcBef>
              <a:spcAft>
                <a:spcPts val="0"/>
              </a:spcAft>
              <a:buFont typeface="Arial,Sans-Serif" panose="05000000000000000000" pitchFamily="2" charset="2"/>
              <a:buChar char="•"/>
            </a:pPr>
            <a:r>
              <a:rPr lang="en-US" sz="2000" kern="100">
                <a:latin typeface="Calibri" panose="020F0502020204030204" pitchFamily="34" charset="0"/>
                <a:ea typeface="Calibri" panose="020F0502020204030204" pitchFamily="34" charset="0"/>
                <a:cs typeface="Calibri" panose="020F0502020204030204" pitchFamily="34" charset="0"/>
              </a:rPr>
              <a:t>Carefully consider the decision prior to filing a 51A.</a:t>
            </a:r>
          </a:p>
          <a:p>
            <a:pPr lvl="1" indent="-342900">
              <a:spcBef>
                <a:spcPct val="20000"/>
              </a:spcBef>
              <a:spcAft>
                <a:spcPts val="0"/>
              </a:spcAft>
              <a:buFont typeface="Arial,Sans-Serif" panose="05000000000000000000" pitchFamily="2" charset="2"/>
              <a:buChar char="•"/>
            </a:pPr>
            <a:r>
              <a:rPr lang="en-US" sz="2000" kern="100">
                <a:latin typeface="Calibri" panose="020F0502020204030204" pitchFamily="34" charset="0"/>
                <a:ea typeface="Calibri" panose="020F0502020204030204" pitchFamily="34" charset="0"/>
                <a:cs typeface="Calibri" panose="020F0502020204030204" pitchFamily="34" charset="0"/>
              </a:rPr>
              <a:t>Parent pick-up/transportation considerations</a:t>
            </a:r>
            <a:endParaRPr lang="en-US" sz="2400">
              <a:solidFill>
                <a:schemeClr val="accent1">
                  <a:lumMod val="60000"/>
                  <a:lumOff val="40000"/>
                </a:schemeClr>
              </a:solidFill>
              <a:latin typeface="Calibri"/>
              <a:ea typeface="Calibri"/>
              <a:cs typeface="Calibri"/>
            </a:endParaRPr>
          </a:p>
        </p:txBody>
      </p:sp>
      <p:sp>
        <p:nvSpPr>
          <p:cNvPr id="5" name="Rectangle: Rounded Corners 4">
            <a:extLst>
              <a:ext uri="{FF2B5EF4-FFF2-40B4-BE49-F238E27FC236}">
                <a16:creationId xmlns:a16="http://schemas.microsoft.com/office/drawing/2014/main" id="{F07DD5EA-4392-99D7-4F19-2CBD358DAE2A}"/>
              </a:ext>
            </a:extLst>
          </p:cNvPr>
          <p:cNvSpPr/>
          <p:nvPr/>
        </p:nvSpPr>
        <p:spPr>
          <a:xfrm>
            <a:off x="565318" y="5421735"/>
            <a:ext cx="11071057" cy="1050686"/>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4300" lvl="1" algn="ctr">
              <a:spcBef>
                <a:spcPct val="20000"/>
              </a:spcBef>
              <a:spcAft>
                <a:spcPts val="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Students who are not physically present but are receiving educational services for at least half the school day should be counted as </a:t>
            </a:r>
            <a:r>
              <a:rPr lang="en-US" sz="2400" b="1" u="sng">
                <a:solidFill>
                  <a:schemeClr val="tx1"/>
                </a:solidFill>
                <a:latin typeface="Calibri" panose="020F0502020204030204" pitchFamily="34" charset="0"/>
                <a:ea typeface="Calibri" panose="020F0502020204030204" pitchFamily="34" charset="0"/>
                <a:cs typeface="Calibri" panose="020F0502020204030204" pitchFamily="34" charset="0"/>
              </a:rPr>
              <a:t>present</a:t>
            </a: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5074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D932-A98A-8831-AE47-DE4718DF4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2D864-BCFE-0483-D42A-FCFB10E35558}"/>
              </a:ext>
            </a:extLst>
          </p:cNvPr>
          <p:cNvSpPr>
            <a:spLocks noGrp="1"/>
          </p:cNvSpPr>
          <p:nvPr>
            <p:ph type="title"/>
          </p:nvPr>
        </p:nvSpPr>
        <p:spPr>
          <a:xfrm>
            <a:off x="554736" y="790647"/>
            <a:ext cx="10602418" cy="731520"/>
          </a:xfrm>
        </p:spPr>
        <p:txBody>
          <a:bodyPr/>
          <a:lstStyle/>
          <a:p>
            <a:pPr algn="ctr"/>
            <a:r>
              <a:rPr lang="en-US" sz="3000" b="0">
                <a:solidFill>
                  <a:srgbClr val="FFFFFF"/>
                </a:solidFill>
                <a:latin typeface="Calibri"/>
                <a:ea typeface="Calibri"/>
                <a:cs typeface="Calibri"/>
              </a:rPr>
              <a:t>Scenario #6: SRO Involvement</a:t>
            </a:r>
            <a:endParaRPr lang="en-US" sz="3000"/>
          </a:p>
          <a:p>
            <a:pPr algn="ctr"/>
            <a:endParaRPr lang="en-US" sz="3000" b="0">
              <a:solidFill>
                <a:srgbClr val="FFFFFF"/>
              </a:solidFill>
              <a:latin typeface="Calibri"/>
              <a:ea typeface="Calibri"/>
              <a:cs typeface="Calibri"/>
            </a:endParaRPr>
          </a:p>
          <a:p>
            <a:endParaRPr lang="en-US">
              <a:cs typeface="Arial"/>
            </a:endParaRPr>
          </a:p>
        </p:txBody>
      </p:sp>
      <p:sp>
        <p:nvSpPr>
          <p:cNvPr id="6" name="Text Placeholder 5">
            <a:extLst>
              <a:ext uri="{FF2B5EF4-FFF2-40B4-BE49-F238E27FC236}">
                <a16:creationId xmlns:a16="http://schemas.microsoft.com/office/drawing/2014/main" id="{2F0F50E0-57DF-24C6-1417-25D39918C021}"/>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9" name="Content Placeholder 2">
            <a:extLst>
              <a:ext uri="{FF2B5EF4-FFF2-40B4-BE49-F238E27FC236}">
                <a16:creationId xmlns:a16="http://schemas.microsoft.com/office/drawing/2014/main" id="{CD3389D5-45BD-4A70-4FB7-E102BF396EE0}"/>
              </a:ext>
            </a:extLst>
          </p:cNvPr>
          <p:cNvSpPr>
            <a:spLocks noGrp="1"/>
          </p:cNvSpPr>
          <p:nvPr>
            <p:ph sz="quarter" idx="11"/>
          </p:nvPr>
        </p:nvSpPr>
        <p:spPr>
          <a:xfrm>
            <a:off x="554037" y="1833245"/>
            <a:ext cx="11082337" cy="4993675"/>
          </a:xfrm>
        </p:spPr>
        <p:txBody>
          <a:bodyPr vert="horz" wrap="square" lIns="0" tIns="0" rIns="0" bIns="0" rtlCol="0" anchor="t">
            <a:spAutoFit/>
          </a:bodyPr>
          <a:lstStyle/>
          <a:p>
            <a:pPr marL="114300" lvl="1" indent="0" algn="ctr">
              <a:spcBef>
                <a:spcPct val="20000"/>
              </a:spcBef>
              <a:spcAft>
                <a:spcPts val="0"/>
              </a:spcAft>
              <a:buNone/>
            </a:pPr>
            <a:r>
              <a:rPr lang="en-US" sz="3600">
                <a:solidFill>
                  <a:srgbClr val="000000"/>
                </a:solidFill>
                <a:latin typeface="Calibri"/>
                <a:ea typeface="Calibri"/>
                <a:cs typeface="Calibri"/>
              </a:rPr>
              <a:t>Two students at a high school are involved in a verbal altercation. One of the students pushes and throws a towel at the other student. The high school has an SRO on site, who arrives to the scene after the fight has ended and the students have separated. Unbeknownst to the SRO, one of the students has uncertain immigration status.</a:t>
            </a:r>
            <a:endParaRPr lang="en-US" sz="1200">
              <a:solidFill>
                <a:srgbClr val="000000"/>
              </a:solidFill>
              <a:latin typeface="Calibri"/>
              <a:ea typeface="Calibri"/>
              <a:cs typeface="Calibri"/>
            </a:endParaRPr>
          </a:p>
          <a:p>
            <a:pPr marL="231775" lvl="1" indent="0" algn="ctr">
              <a:spcBef>
                <a:spcPct val="20000"/>
              </a:spcBef>
              <a:spcAft>
                <a:spcPts val="0"/>
              </a:spcAft>
              <a:buNone/>
            </a:pPr>
            <a:r>
              <a:rPr lang="en-US" sz="4000" b="1">
                <a:solidFill>
                  <a:schemeClr val="accent1">
                    <a:lumMod val="60000"/>
                    <a:lumOff val="40000"/>
                  </a:schemeClr>
                </a:solidFill>
                <a:latin typeface="Calibri"/>
                <a:ea typeface="Calibri"/>
                <a:cs typeface="Calibri"/>
              </a:rPr>
              <a:t>What might school staff consider when faced with this situation?</a:t>
            </a:r>
            <a:endParaRPr lang="en-US" sz="3600" b="1">
              <a:solidFill>
                <a:schemeClr val="accent1">
                  <a:lumMod val="60000"/>
                  <a:lumOff val="40000"/>
                </a:schemeClr>
              </a:solidFill>
              <a:latin typeface="Calibri"/>
              <a:ea typeface="Calibri"/>
              <a:cs typeface="Calibri"/>
            </a:endParaRPr>
          </a:p>
          <a:p>
            <a:endParaRPr lang="en-US"/>
          </a:p>
        </p:txBody>
      </p:sp>
    </p:spTree>
    <p:extLst>
      <p:ext uri="{BB962C8B-B14F-4D97-AF65-F5344CB8AC3E}">
        <p14:creationId xmlns:p14="http://schemas.microsoft.com/office/powerpoint/2010/main" val="13673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5AE2B-3CC2-E969-8BA8-77FE0F0C8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9E33A-8D37-2262-9713-DA0884C38CE1}"/>
              </a:ext>
            </a:extLst>
          </p:cNvPr>
          <p:cNvSpPr>
            <a:spLocks noGrp="1"/>
          </p:cNvSpPr>
          <p:nvPr>
            <p:ph type="title"/>
          </p:nvPr>
        </p:nvSpPr>
        <p:spPr>
          <a:xfrm>
            <a:off x="554736" y="790647"/>
            <a:ext cx="10602418" cy="731520"/>
          </a:xfrm>
        </p:spPr>
        <p:txBody>
          <a:bodyPr/>
          <a:lstStyle/>
          <a:p>
            <a:pPr algn="ctr"/>
            <a:r>
              <a:rPr lang="en-US" sz="3000" b="0" dirty="0">
                <a:solidFill>
                  <a:srgbClr val="FFFFFF"/>
                </a:solidFill>
                <a:latin typeface="Calibri"/>
                <a:ea typeface="Calibri"/>
                <a:cs typeface="Calibri"/>
              </a:rPr>
              <a:t>Scenario #6: SRO Involvement  </a:t>
            </a:r>
            <a:endParaRPr lang="en-US" sz="3000" dirty="0"/>
          </a:p>
          <a:p>
            <a:pPr algn="ctr"/>
            <a:endParaRPr lang="en-US" sz="3000" b="0" dirty="0">
              <a:solidFill>
                <a:srgbClr val="FFFFFF"/>
              </a:solidFill>
              <a:latin typeface="Calibri"/>
              <a:ea typeface="Calibri"/>
              <a:cs typeface="Calibri"/>
            </a:endParaRPr>
          </a:p>
          <a:p>
            <a:endParaRPr lang="en-US" dirty="0">
              <a:cs typeface="Arial"/>
            </a:endParaRPr>
          </a:p>
        </p:txBody>
      </p:sp>
      <p:sp>
        <p:nvSpPr>
          <p:cNvPr id="6" name="Text Placeholder 5">
            <a:extLst>
              <a:ext uri="{FF2B5EF4-FFF2-40B4-BE49-F238E27FC236}">
                <a16:creationId xmlns:a16="http://schemas.microsoft.com/office/drawing/2014/main" id="{4D1DA6A0-A27B-B3F4-1D8A-EDC7AABA99DC}"/>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5" name="Rectangle: Rounded Corners 4">
            <a:extLst>
              <a:ext uri="{FF2B5EF4-FFF2-40B4-BE49-F238E27FC236}">
                <a16:creationId xmlns:a16="http://schemas.microsoft.com/office/drawing/2014/main" id="{972B128F-D2BE-737C-AE2A-0AEB1940C865}"/>
              </a:ext>
            </a:extLst>
          </p:cNvPr>
          <p:cNvSpPr/>
          <p:nvPr/>
        </p:nvSpPr>
        <p:spPr>
          <a:xfrm>
            <a:off x="565318" y="1441330"/>
            <a:ext cx="11071057" cy="1103994"/>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First, a preliminary consideration: </a:t>
            </a:r>
          </a:p>
          <a:p>
            <a:pPr algn="ctr">
              <a:spcBef>
                <a:spcPts val="300"/>
              </a:spcBef>
              <a:spcAft>
                <a:spcPts val="300"/>
              </a:spcAft>
            </a:pPr>
            <a:r>
              <a:rPr lang="en-US" sz="2200" b="1">
                <a:solidFill>
                  <a:schemeClr val="tx1"/>
                </a:solidFill>
                <a:latin typeface="Calibri" panose="020F0502020204030204" pitchFamily="34" charset="0"/>
                <a:ea typeface="Calibri" panose="020F0502020204030204" pitchFamily="34" charset="0"/>
                <a:cs typeface="Calibri" panose="020F0502020204030204" pitchFamily="34" charset="0"/>
              </a:rPr>
              <a:t>Is SRO involvement appropriate here under state law?</a:t>
            </a:r>
          </a:p>
        </p:txBody>
      </p:sp>
      <p:sp>
        <p:nvSpPr>
          <p:cNvPr id="7" name="Content Placeholder 2">
            <a:extLst>
              <a:ext uri="{FF2B5EF4-FFF2-40B4-BE49-F238E27FC236}">
                <a16:creationId xmlns:a16="http://schemas.microsoft.com/office/drawing/2014/main" id="{9919241B-A0A0-5A24-AD4E-9926AF465DC2}"/>
              </a:ext>
            </a:extLst>
          </p:cNvPr>
          <p:cNvSpPr>
            <a:spLocks noGrp="1"/>
          </p:cNvSpPr>
          <p:nvPr>
            <p:ph sz="quarter" idx="11"/>
          </p:nvPr>
        </p:nvSpPr>
        <p:spPr>
          <a:xfrm>
            <a:off x="565318" y="2608704"/>
            <a:ext cx="11082528" cy="4447371"/>
          </a:xfrm>
        </p:spPr>
        <p:txBody>
          <a:bodyPr/>
          <a:lstStyle/>
          <a:p>
            <a:r>
              <a:rPr lang="en-US" sz="2200">
                <a:latin typeface="Calibri" panose="020F0502020204030204" pitchFamily="34" charset="0"/>
                <a:ea typeface="Calibri" panose="020F0502020204030204" pitchFamily="34" charset="0"/>
                <a:cs typeface="Calibri" panose="020F0502020204030204" pitchFamily="34" charset="0"/>
              </a:rPr>
              <a:t>Ensure that your district has an SRO MOU that is compliant with the statewide </a:t>
            </a:r>
            <a:r>
              <a:rPr lang="en-US" sz="2200">
                <a:latin typeface="Calibri" panose="020F0502020204030204" pitchFamily="34" charset="0"/>
                <a:ea typeface="Calibri" panose="020F0502020204030204" pitchFamily="34" charset="0"/>
                <a:cs typeface="Calibri" panose="020F0502020204030204" pitchFamily="34" charset="0"/>
                <a:hlinkClick r:id="rId2"/>
              </a:rPr>
              <a:t>Model SRO MOU</a:t>
            </a:r>
            <a:r>
              <a:rPr lang="en-US" sz="2200">
                <a:latin typeface="Calibri" panose="020F0502020204030204" pitchFamily="34" charset="0"/>
                <a:ea typeface="Calibri" panose="020F0502020204030204" pitchFamily="34" charset="0"/>
                <a:cs typeface="Calibri" panose="020F0502020204030204" pitchFamily="34" charset="0"/>
              </a:rPr>
              <a:t>. Compliance is mandatory—the model is a </a:t>
            </a:r>
            <a:r>
              <a:rPr lang="en-US" sz="2200" b="1">
                <a:latin typeface="Calibri" panose="020F0502020204030204" pitchFamily="34" charset="0"/>
                <a:ea typeface="Calibri" panose="020F0502020204030204" pitchFamily="34" charset="0"/>
                <a:cs typeface="Calibri" panose="020F0502020204030204" pitchFamily="34" charset="0"/>
              </a:rPr>
              <a:t>minimum requirement</a:t>
            </a:r>
            <a:r>
              <a:rPr lang="en-US" sz="2200">
                <a:latin typeface="Calibri" panose="020F0502020204030204" pitchFamily="34" charset="0"/>
                <a:ea typeface="Calibri" panose="020F0502020204030204" pitchFamily="34" charset="0"/>
                <a:cs typeface="Calibri" panose="020F0502020204030204" pitchFamily="34" charset="0"/>
              </a:rPr>
              <a:t>.</a:t>
            </a:r>
          </a:p>
          <a:p>
            <a:r>
              <a:rPr lang="en-US" sz="2200">
                <a:latin typeface="Calibri" panose="020F0502020204030204" pitchFamily="34" charset="0"/>
                <a:ea typeface="Calibri" panose="020F0502020204030204" pitchFamily="34" charset="0"/>
                <a:cs typeface="Calibri" panose="020F0502020204030204" pitchFamily="34" charset="0"/>
              </a:rPr>
              <a:t>SRO involvement only permitted as a last resort to ensure safety in response to imminent threat of substantial harm.</a:t>
            </a:r>
          </a:p>
          <a:p>
            <a:r>
              <a:rPr lang="en-US" sz="2200">
                <a:latin typeface="Calibri" panose="020F0502020204030204" pitchFamily="34" charset="0"/>
                <a:ea typeface="Calibri" panose="020F0502020204030204" pitchFamily="34" charset="0"/>
                <a:cs typeface="Calibri" panose="020F0502020204030204" pitchFamily="34" charset="0"/>
              </a:rPr>
              <a:t>School staff shall not ask an SRO to serve as a school disciplinarian or enforcer of school regulations. It may be appropriate for school administrators, rather than SROs to handle low-level offenses.</a:t>
            </a:r>
          </a:p>
          <a:p>
            <a:pPr>
              <a:buFont typeface="Arial" panose="020B0604020202020204" pitchFamily="34" charset="0"/>
              <a:buChar char="•"/>
            </a:pPr>
            <a:r>
              <a:rPr lang="en-US" sz="2200">
                <a:latin typeface="Calibri" panose="020F0502020204030204" pitchFamily="34" charset="0"/>
                <a:ea typeface="Calibri" panose="020F0502020204030204" pitchFamily="34" charset="0"/>
                <a:cs typeface="Calibri" panose="020F0502020204030204" pitchFamily="34" charset="0"/>
              </a:rPr>
              <a:t>Schools and SROs shall not disclose a student’s immigration status except as required by law.</a:t>
            </a:r>
          </a:p>
          <a:p>
            <a:pPr>
              <a:buFont typeface="Arial" panose="020B0604020202020204" pitchFamily="34" charset="0"/>
              <a:buChar char="•"/>
            </a:pPr>
            <a:r>
              <a:rPr lang="en-US" sz="2200">
                <a:latin typeface="Calibri" panose="020F0502020204030204" pitchFamily="34" charset="0"/>
                <a:ea typeface="Calibri" panose="020F0502020204030204" pitchFamily="34" charset="0"/>
                <a:cs typeface="Calibri" panose="020F0502020204030204" pitchFamily="34" charset="0"/>
              </a:rPr>
              <a:t>Arrests at school and bringing students directly from school to the police station should be avoided wherever possible. A summons is the preferred method for bringing all juveniles to court. </a:t>
            </a:r>
          </a:p>
          <a:p>
            <a:pPr marL="0" indent="0">
              <a:buNone/>
            </a:pPr>
            <a:endParaRPr lang="en-US" sz="22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38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214D-17BC-44E7-F49A-C982A5D27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85E0E-F106-A827-858C-5F2100B16511}"/>
              </a:ext>
            </a:extLst>
          </p:cNvPr>
          <p:cNvSpPr>
            <a:spLocks noGrp="1"/>
          </p:cNvSpPr>
          <p:nvPr>
            <p:ph type="title"/>
          </p:nvPr>
        </p:nvSpPr>
        <p:spPr>
          <a:xfrm>
            <a:off x="554736" y="790647"/>
            <a:ext cx="10602418" cy="731520"/>
          </a:xfrm>
        </p:spPr>
        <p:txBody>
          <a:bodyPr/>
          <a:lstStyle/>
          <a:p>
            <a:pPr algn="ctr"/>
            <a:r>
              <a:rPr lang="en-US" sz="3000" b="0" dirty="0">
                <a:solidFill>
                  <a:srgbClr val="FFFFFF"/>
                </a:solidFill>
                <a:latin typeface="Calibri"/>
                <a:ea typeface="Calibri"/>
                <a:cs typeface="Calibri"/>
              </a:rPr>
              <a:t>Scenario #6: SRO Involvement   </a:t>
            </a:r>
            <a:endParaRPr lang="en-US" sz="3000" dirty="0"/>
          </a:p>
          <a:p>
            <a:pPr algn="ctr"/>
            <a:endParaRPr lang="en-US" sz="3000" b="0" dirty="0">
              <a:solidFill>
                <a:srgbClr val="FFFFFF"/>
              </a:solidFill>
              <a:latin typeface="Calibri"/>
              <a:ea typeface="Calibri"/>
              <a:cs typeface="Calibri"/>
            </a:endParaRPr>
          </a:p>
          <a:p>
            <a:endParaRPr lang="en-US" dirty="0">
              <a:cs typeface="Arial"/>
            </a:endParaRPr>
          </a:p>
        </p:txBody>
      </p:sp>
      <p:sp>
        <p:nvSpPr>
          <p:cNvPr id="6" name="Text Placeholder 5">
            <a:extLst>
              <a:ext uri="{FF2B5EF4-FFF2-40B4-BE49-F238E27FC236}">
                <a16:creationId xmlns:a16="http://schemas.microsoft.com/office/drawing/2014/main" id="{13726664-66BD-F1DD-F739-FB4FA14CFD21}"/>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5" name="Rectangle: Rounded Corners 4">
            <a:extLst>
              <a:ext uri="{FF2B5EF4-FFF2-40B4-BE49-F238E27FC236}">
                <a16:creationId xmlns:a16="http://schemas.microsoft.com/office/drawing/2014/main" id="{B51B2F87-3A39-D489-5AA8-BE71E8002486}"/>
              </a:ext>
            </a:extLst>
          </p:cNvPr>
          <p:cNvSpPr/>
          <p:nvPr/>
        </p:nvSpPr>
        <p:spPr>
          <a:xfrm>
            <a:off x="565318" y="1441330"/>
            <a:ext cx="11071057" cy="731520"/>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200" b="1">
                <a:solidFill>
                  <a:schemeClr val="tx1"/>
                </a:solidFill>
                <a:latin typeface="Calibri" panose="020F0502020204030204" pitchFamily="34" charset="0"/>
                <a:ea typeface="Calibri" panose="020F0502020204030204" pitchFamily="34" charset="0"/>
                <a:cs typeface="Calibri" panose="020F0502020204030204" pitchFamily="34" charset="0"/>
              </a:rPr>
              <a:t>Further Considerations regarding SRO involvement/School-Based Arrests</a:t>
            </a:r>
          </a:p>
        </p:txBody>
      </p:sp>
      <p:sp>
        <p:nvSpPr>
          <p:cNvPr id="7" name="Content Placeholder 2">
            <a:extLst>
              <a:ext uri="{FF2B5EF4-FFF2-40B4-BE49-F238E27FC236}">
                <a16:creationId xmlns:a16="http://schemas.microsoft.com/office/drawing/2014/main" id="{0F970F00-9DEC-8CDC-3541-9BD7270C8656}"/>
              </a:ext>
            </a:extLst>
          </p:cNvPr>
          <p:cNvSpPr>
            <a:spLocks noGrp="1"/>
          </p:cNvSpPr>
          <p:nvPr>
            <p:ph sz="quarter" idx="11"/>
          </p:nvPr>
        </p:nvSpPr>
        <p:spPr>
          <a:xfrm>
            <a:off x="565318" y="2362200"/>
            <a:ext cx="11082528" cy="3593291"/>
          </a:xfrm>
        </p:spPr>
        <p:txBody>
          <a:bodyPr/>
          <a:lstStyle/>
          <a:p>
            <a:pPr>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If an SRO or other police officer becomes involved and a student is taken to the police station and fingerprinted, their information is automatically shared with federal authorities including ICE.</a:t>
            </a:r>
          </a:p>
          <a:p>
            <a:pPr>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Strategies that can be effective in some circumstances to maintain safety: </a:t>
            </a:r>
          </a:p>
          <a:p>
            <a:pPr marL="742950" lvl="1"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Administrative search</a:t>
            </a:r>
          </a:p>
          <a:p>
            <a:pPr marL="742950" lvl="1"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Ensure safety and contact parents</a:t>
            </a:r>
          </a:p>
          <a:p>
            <a:pPr marL="742950" lvl="1"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Involve community-based youth-serving organizations </a:t>
            </a:r>
          </a:p>
          <a:p>
            <a:pPr>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There is no requirement to have SROs on site at schools. School districts decide what is best for their community.</a:t>
            </a:r>
          </a:p>
        </p:txBody>
      </p:sp>
    </p:spTree>
    <p:extLst>
      <p:ext uri="{BB962C8B-B14F-4D97-AF65-F5344CB8AC3E}">
        <p14:creationId xmlns:p14="http://schemas.microsoft.com/office/powerpoint/2010/main" val="20480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30681-DAB4-609B-6CA3-8FB8122EE0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DD6FB9-8B6C-994A-7E0F-506A0E2187F1}"/>
              </a:ext>
            </a:extLst>
          </p:cNvPr>
          <p:cNvSpPr>
            <a:spLocks noGrp="1"/>
          </p:cNvSpPr>
          <p:nvPr>
            <p:ph type="title"/>
          </p:nvPr>
        </p:nvSpPr>
        <p:spPr/>
        <p:txBody>
          <a:bodyPr wrap="square" anchor="b">
            <a:normAutofit/>
          </a:bodyPr>
          <a:lstStyle/>
          <a:p>
            <a:r>
              <a:rPr lang="en-US"/>
              <a:t>Additional Resources</a:t>
            </a:r>
          </a:p>
        </p:txBody>
      </p:sp>
      <p:sp>
        <p:nvSpPr>
          <p:cNvPr id="2" name="Subtitle 1">
            <a:extLst>
              <a:ext uri="{FF2B5EF4-FFF2-40B4-BE49-F238E27FC236}">
                <a16:creationId xmlns:a16="http://schemas.microsoft.com/office/drawing/2014/main" id="{6AE4A197-94B6-75B8-724F-AD410281C7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95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DB95-F6D4-4802-2EB4-4F5924F512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37A7E2-A2F9-CF5C-B10C-5079996EAA35}"/>
              </a:ext>
            </a:extLst>
          </p:cNvPr>
          <p:cNvSpPr>
            <a:spLocks noGrp="1"/>
          </p:cNvSpPr>
          <p:nvPr>
            <p:ph type="title"/>
          </p:nvPr>
        </p:nvSpPr>
        <p:spPr/>
        <p:txBody>
          <a:bodyPr wrap="square" anchor="b">
            <a:normAutofit/>
          </a:bodyPr>
          <a:lstStyle/>
          <a:p>
            <a:r>
              <a:rPr lang="en-US"/>
              <a:t>Refresher: Know Your Rights</a:t>
            </a:r>
          </a:p>
        </p:txBody>
      </p:sp>
      <p:sp>
        <p:nvSpPr>
          <p:cNvPr id="6" name="Text Placeholder 5">
            <a:extLst>
              <a:ext uri="{FF2B5EF4-FFF2-40B4-BE49-F238E27FC236}">
                <a16:creationId xmlns:a16="http://schemas.microsoft.com/office/drawing/2014/main" id="{D0F1584F-1E2F-2BBC-29EB-4588701486EF}"/>
              </a:ext>
            </a:extLst>
          </p:cNvPr>
          <p:cNvSpPr>
            <a:spLocks noGrp="1"/>
          </p:cNvSpPr>
          <p:nvPr>
            <p:ph type="subTitle" idx="1"/>
          </p:nvPr>
        </p:nvSpPr>
        <p:spPr>
          <a:xfrm>
            <a:off x="2893929" y="3454055"/>
            <a:ext cx="8181508" cy="2739916"/>
          </a:xfrm>
        </p:spPr>
        <p:txBody>
          <a:bodyPr wrap="square">
            <a:normAutofit/>
          </a:bodyPr>
          <a:lstStyle/>
          <a:p>
            <a:r>
              <a:rPr lang="en-US"/>
              <a:t>Overview of ICE Authority</a:t>
            </a:r>
          </a:p>
          <a:p>
            <a:r>
              <a:rPr lang="en-US"/>
              <a:t>School-Specific Considerations</a:t>
            </a:r>
          </a:p>
        </p:txBody>
      </p:sp>
    </p:spTree>
    <p:extLst>
      <p:ext uri="{BB962C8B-B14F-4D97-AF65-F5344CB8AC3E}">
        <p14:creationId xmlns:p14="http://schemas.microsoft.com/office/powerpoint/2010/main" val="1100264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08C330-41B7-092A-5A6F-949FBD09B7F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F88F62-D5AA-5A79-D2A7-F31EDA28A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8E4A92F1-8627-3133-8D9B-90A3D76C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1318A478-18F4-57C2-1F30-7B2C6E6498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2" name="Freeform: Shape 21">
              <a:extLst>
                <a:ext uri="{FF2B5EF4-FFF2-40B4-BE49-F238E27FC236}">
                  <a16:creationId xmlns:a16="http://schemas.microsoft.com/office/drawing/2014/main" id="{FC624B8F-3FF6-DD50-1195-EE283FCD3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C7BFCEA3-176E-5E27-A70E-5D3C20CE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121D2002-AE93-81F5-AD1B-59DC1715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B6E6E21A-A6FC-4FA6-7E92-1EA9A369A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7881DC43-C668-9ACD-2EB5-309AD3FCD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CC7A4929-A259-6F7B-AC15-3098787A05F0}"/>
              </a:ext>
            </a:extLst>
          </p:cNvPr>
          <p:cNvSpPr>
            <a:spLocks noGrp="1"/>
          </p:cNvSpPr>
          <p:nvPr>
            <p:ph type="title"/>
          </p:nvPr>
        </p:nvSpPr>
        <p:spPr>
          <a:xfrm>
            <a:off x="680583" y="2048951"/>
            <a:ext cx="3669161" cy="2760098"/>
          </a:xfrm>
        </p:spPr>
        <p:txBody>
          <a:bodyPr>
            <a:normAutofit/>
          </a:bodyPr>
          <a:lstStyle/>
          <a:p>
            <a:pPr algn="ctr"/>
            <a:r>
              <a:rPr lang="en-US" sz="4000">
                <a:solidFill>
                  <a:schemeClr val="tx2"/>
                </a:solidFill>
                <a:hlinkClick r:id="rId2"/>
              </a:rPr>
              <a:t>Community Resource Toolkit</a:t>
            </a:r>
            <a:r>
              <a:rPr lang="en-US" sz="4000">
                <a:solidFill>
                  <a:schemeClr val="tx2"/>
                </a:solidFill>
              </a:rPr>
              <a:t> </a:t>
            </a:r>
            <a:r>
              <a:rPr lang="en-US" sz="3200">
                <a:solidFill>
                  <a:schemeClr val="tx2"/>
                </a:solidFill>
              </a:rPr>
              <a:t>for Supporting Immigrant Families</a:t>
            </a:r>
            <a:endParaRPr lang="en-US" sz="4000">
              <a:solidFill>
                <a:schemeClr val="tx2"/>
              </a:solidFill>
            </a:endParaRPr>
          </a:p>
        </p:txBody>
      </p:sp>
      <p:sp>
        <p:nvSpPr>
          <p:cNvPr id="3" name="Content Placeholder 2">
            <a:extLst>
              <a:ext uri="{FF2B5EF4-FFF2-40B4-BE49-F238E27FC236}">
                <a16:creationId xmlns:a16="http://schemas.microsoft.com/office/drawing/2014/main" id="{24AD3967-CB5F-1A7B-6CB0-E18BEE548F29}"/>
              </a:ext>
            </a:extLst>
          </p:cNvPr>
          <p:cNvSpPr>
            <a:spLocks noGrp="1"/>
          </p:cNvSpPr>
          <p:nvPr>
            <p:ph idx="1"/>
          </p:nvPr>
        </p:nvSpPr>
        <p:spPr>
          <a:xfrm>
            <a:off x="5932714" y="801866"/>
            <a:ext cx="5804834" cy="5230634"/>
          </a:xfrm>
          <a:noFill/>
          <a:ln>
            <a:noFill/>
          </a:ln>
        </p:spPr>
        <p:txBody>
          <a:bodyPr anchor="ctr">
            <a:normAutofit/>
          </a:bodyPr>
          <a:lstStyle/>
          <a:p>
            <a:r>
              <a:rPr lang="en-US" sz="2400" b="1">
                <a:solidFill>
                  <a:schemeClr val="tx2"/>
                </a:solidFill>
                <a:hlinkClick r:id="rId3"/>
              </a:rPr>
              <a:t>Community-Based Organizations Resources</a:t>
            </a:r>
            <a:endParaRPr lang="en-US" sz="2400" b="1">
              <a:solidFill>
                <a:schemeClr val="tx2"/>
              </a:solidFill>
            </a:endParaRPr>
          </a:p>
          <a:p>
            <a:r>
              <a:rPr lang="en-US" sz="2400" b="1">
                <a:solidFill>
                  <a:schemeClr val="tx2"/>
                </a:solidFill>
                <a:hlinkClick r:id="rId4"/>
              </a:rPr>
              <a:t>Family-Facing Resources</a:t>
            </a:r>
            <a:endParaRPr lang="en-US" sz="2400" b="1">
              <a:solidFill>
                <a:schemeClr val="tx2"/>
              </a:solidFill>
            </a:endParaRPr>
          </a:p>
          <a:p>
            <a:r>
              <a:rPr lang="en-US" sz="2400" b="1">
                <a:solidFill>
                  <a:schemeClr val="tx2"/>
                </a:solidFill>
                <a:hlinkClick r:id="rId5"/>
              </a:rPr>
              <a:t>ORI Community Meeting Request Form</a:t>
            </a:r>
            <a:endParaRPr lang="en-US" sz="1800" b="1">
              <a:solidFill>
                <a:schemeClr val="tx2"/>
              </a:solidFill>
            </a:endParaRPr>
          </a:p>
          <a:p>
            <a:pPr lvl="1"/>
            <a:r>
              <a:rPr lang="en-US">
                <a:solidFill>
                  <a:schemeClr val="tx2"/>
                </a:solidFill>
              </a:rPr>
              <a:t>ORI can join existing meetings to: </a:t>
            </a:r>
          </a:p>
          <a:p>
            <a:pPr lvl="2"/>
            <a:r>
              <a:rPr lang="en-US" sz="2400">
                <a:solidFill>
                  <a:schemeClr val="tx2"/>
                </a:solidFill>
              </a:rPr>
              <a:t>Listen to community concerns  </a:t>
            </a:r>
          </a:p>
          <a:p>
            <a:pPr lvl="2"/>
            <a:r>
              <a:rPr lang="en-US" sz="2400">
                <a:solidFill>
                  <a:schemeClr val="tx2"/>
                </a:solidFill>
              </a:rPr>
              <a:t>Assess needs around essential services, housing, food access, health, and other supports </a:t>
            </a:r>
          </a:p>
          <a:p>
            <a:pPr lvl="2"/>
            <a:r>
              <a:rPr lang="en-US" sz="2400">
                <a:solidFill>
                  <a:schemeClr val="tx2"/>
                </a:solidFill>
              </a:rPr>
              <a:t>Connect families and providers to legal services, behavioral health care, and other trusted resources </a:t>
            </a:r>
          </a:p>
        </p:txBody>
      </p:sp>
      <p:sp>
        <p:nvSpPr>
          <p:cNvPr id="5" name="TextBox 4">
            <a:extLst>
              <a:ext uri="{FF2B5EF4-FFF2-40B4-BE49-F238E27FC236}">
                <a16:creationId xmlns:a16="http://schemas.microsoft.com/office/drawing/2014/main" id="{6DD4938D-58E6-8E43-F09E-59694F4F7E27}"/>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9108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D43D-BEF9-B70C-4B1D-8043DED9521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9ECB882-BED6-4B43-8840-A138250BB74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C1BF3EB-EDCE-7F0D-48D6-2A3626DE2092}"/>
              </a:ext>
            </a:extLst>
          </p:cNvPr>
          <p:cNvSpPr>
            <a:spLocks noGrp="1"/>
          </p:cNvSpPr>
          <p:nvPr>
            <p:ph type="title"/>
          </p:nvPr>
        </p:nvSpPr>
        <p:spPr>
          <a:xfrm>
            <a:off x="554736" y="-731520"/>
            <a:ext cx="10602418" cy="731520"/>
          </a:xfrm>
        </p:spPr>
        <p:txBody>
          <a:bodyPr vert="horz" wrap="square" lIns="0" tIns="0" rIns="0" bIns="0" rtlCol="0" anchor="b" anchorCtr="0">
            <a:noAutofit/>
          </a:bodyPr>
          <a:lstStyle/>
          <a:p>
            <a:r>
              <a:rPr lang="en-US" dirty="0"/>
              <a:t>Legal Representation Fund</a:t>
            </a:r>
          </a:p>
        </p:txBody>
      </p:sp>
    </p:spTree>
    <p:extLst>
      <p:ext uri="{BB962C8B-B14F-4D97-AF65-F5344CB8AC3E}">
        <p14:creationId xmlns:p14="http://schemas.microsoft.com/office/powerpoint/2010/main" val="399738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5ED2-8930-F44A-F12B-4ECE3028B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D067E-7F42-6616-A41C-8363D99306AF}"/>
              </a:ext>
            </a:extLst>
          </p:cNvPr>
          <p:cNvSpPr>
            <a:spLocks noGrp="1"/>
          </p:cNvSpPr>
          <p:nvPr>
            <p:ph type="title"/>
          </p:nvPr>
        </p:nvSpPr>
        <p:spPr>
          <a:xfrm>
            <a:off x="554736" y="172212"/>
            <a:ext cx="10602418" cy="731520"/>
          </a:xfrm>
        </p:spPr>
        <p:txBody>
          <a:bodyPr wrap="square" anchor="b">
            <a:normAutofit/>
          </a:bodyPr>
          <a:lstStyle/>
          <a:p>
            <a:r>
              <a:rPr lang="en-US"/>
              <a:t>When to Reach Out to ORI or MA AGO CJU</a:t>
            </a:r>
          </a:p>
        </p:txBody>
      </p:sp>
      <p:graphicFrame>
        <p:nvGraphicFramePr>
          <p:cNvPr id="9" name="Content Placeholder 4">
            <a:extLst>
              <a:ext uri="{FF2B5EF4-FFF2-40B4-BE49-F238E27FC236}">
                <a16:creationId xmlns:a16="http://schemas.microsoft.com/office/drawing/2014/main" id="{680835E4-E36B-1F41-1D9A-E7FDF150B92A}"/>
              </a:ext>
              <a:ext uri="{C183D7F6-B498-43B3-948B-1728B52AA6E4}">
                <adec:decorative xmlns:adec="http://schemas.microsoft.com/office/drawing/2017/decorative" val="1"/>
              </a:ext>
            </a:extLst>
          </p:cNvPr>
          <p:cNvGraphicFramePr>
            <a:graphicFrameLocks noGrp="1"/>
          </p:cNvGraphicFramePr>
          <p:nvPr>
            <p:ph sz="quarter" idx="11"/>
            <p:extLst>
              <p:ext uri="{D42A27DB-BD31-4B8C-83A1-F6EECF244321}">
                <p14:modId xmlns:p14="http://schemas.microsoft.com/office/powerpoint/2010/main" val="649902815"/>
              </p:ext>
            </p:extLst>
          </p:nvPr>
        </p:nvGraphicFramePr>
        <p:xfrm>
          <a:off x="554735" y="1219200"/>
          <a:ext cx="11180065" cy="5153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05FC3FE-C86E-C46A-8A1B-3EEB10A026B3}"/>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100326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479-1F07-16C7-0135-87C17F288F77}"/>
              </a:ext>
            </a:extLst>
          </p:cNvPr>
          <p:cNvSpPr>
            <a:spLocks noGrp="1"/>
          </p:cNvSpPr>
          <p:nvPr>
            <p:ph type="title"/>
          </p:nvPr>
        </p:nvSpPr>
        <p:spPr/>
        <p:txBody>
          <a:bodyPr/>
          <a:lstStyle/>
          <a:p>
            <a:r>
              <a:rPr lang="en-US"/>
              <a:t>Immigration Attorney Referral Resources</a:t>
            </a:r>
          </a:p>
        </p:txBody>
      </p:sp>
      <p:sp>
        <p:nvSpPr>
          <p:cNvPr id="3" name="Content Placeholder 2">
            <a:extLst>
              <a:ext uri="{FF2B5EF4-FFF2-40B4-BE49-F238E27FC236}">
                <a16:creationId xmlns:a16="http://schemas.microsoft.com/office/drawing/2014/main" id="{F3E08102-71F6-30D2-1ED6-DE7BD1AB5CD6}"/>
              </a:ext>
            </a:extLst>
          </p:cNvPr>
          <p:cNvSpPr>
            <a:spLocks noGrp="1"/>
          </p:cNvSpPr>
          <p:nvPr>
            <p:ph sz="quarter" idx="11"/>
          </p:nvPr>
        </p:nvSpPr>
        <p:spPr>
          <a:xfrm>
            <a:off x="554037" y="1822819"/>
            <a:ext cx="5438775" cy="4285789"/>
          </a:xfrm>
        </p:spPr>
        <p:txBody>
          <a:bodyPr/>
          <a:lstStyle/>
          <a:p>
            <a:pPr marL="342900" marR="0" lvl="0" indent="-342900">
              <a:spcBef>
                <a:spcPts val="0"/>
              </a:spcBef>
              <a:spcAft>
                <a:spcPts val="0"/>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cs typeface="Aptos" panose="020B0004020202020204" pitchFamily="34" charset="0"/>
              </a:rPr>
              <a:t>Immigration Court list of legal services: </a:t>
            </a:r>
            <a:r>
              <a:rPr lang="en-US" sz="20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https://www.justice.gov/eoir/list-pro-bono-legal-service-providers</a:t>
            </a:r>
            <a:endParaRPr lang="en-US" sz="20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20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cs typeface="Aptos" panose="020B0004020202020204" pitchFamily="34" charset="0"/>
              </a:rPr>
              <a:t>City of Boston free immigration consultations: </a:t>
            </a:r>
            <a:r>
              <a:rPr lang="en-US" sz="20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https://www.boston.gov/departments/immigrant-advancement/free-immigration-consultations</a:t>
            </a:r>
            <a:endParaRPr lang="en-US" sz="20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00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spcBef>
                <a:spcPts val="0"/>
              </a:spcBef>
              <a:spcAft>
                <a:spcPts val="0"/>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cs typeface="Aptos" panose="020B0004020202020204" pitchFamily="34" charset="0"/>
              </a:rPr>
              <a:t>MIRA immigration Helpline: </a:t>
            </a:r>
            <a:r>
              <a:rPr lang="en-US" sz="20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4"/>
              </a:rPr>
              <a:t>https://miracoalition.org/news/immigration-helpline/</a:t>
            </a:r>
            <a:endParaRPr lang="en-US" sz="20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Content Placeholder 3">
            <a:extLst>
              <a:ext uri="{FF2B5EF4-FFF2-40B4-BE49-F238E27FC236}">
                <a16:creationId xmlns:a16="http://schemas.microsoft.com/office/drawing/2014/main" id="{D70A330F-FF33-B61A-B9F3-0F6EB5194BCF}"/>
              </a:ext>
            </a:extLst>
          </p:cNvPr>
          <p:cNvSpPr>
            <a:spLocks noGrp="1"/>
          </p:cNvSpPr>
          <p:nvPr>
            <p:ph sz="quarter" idx="12"/>
          </p:nvPr>
        </p:nvSpPr>
        <p:spPr>
          <a:xfrm>
            <a:off x="6199190" y="1575941"/>
            <a:ext cx="5438775" cy="3670236"/>
          </a:xfrm>
        </p:spPr>
        <p:txBody>
          <a:bodyPr/>
          <a:lstStyle/>
          <a:p>
            <a:pPr marL="0" marR="0" indent="0">
              <a:spcBef>
                <a:spcPts val="0"/>
              </a:spcBef>
              <a:spcAft>
                <a:spcPts val="0"/>
              </a:spcAft>
              <a:buNone/>
            </a:pP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cs typeface="Aptos" panose="020B0004020202020204" pitchFamily="34" charset="0"/>
              </a:rPr>
              <a:t>Massachusetts Legal Resource Finder: </a:t>
            </a:r>
            <a:r>
              <a:rPr lang="en-US" sz="20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5"/>
              </a:rPr>
              <a:t>https://masslrf.org/en/home</a:t>
            </a:r>
            <a:endParaRPr lang="en-US" sz="20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0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cs typeface="Aptos" panose="020B0004020202020204" pitchFamily="34" charset="0"/>
              </a:rPr>
              <a:t>The American Immigration Lawyers Association’s online directory: </a:t>
            </a:r>
            <a:r>
              <a:rPr lang="en-US" sz="20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6"/>
              </a:rPr>
              <a:t>https://www.ailalawyer.com/</a:t>
            </a:r>
            <a:endParaRPr lang="en-US" sz="20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0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cs typeface="Aptos" panose="020B0004020202020204" pitchFamily="34" charset="0"/>
              </a:rPr>
              <a:t>The National Immigration Project of the National Lawyers Guild’s “Find an Attorney” website: </a:t>
            </a:r>
            <a:r>
              <a:rPr lang="en-US" sz="20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7"/>
              </a:rPr>
              <a:t>https://nipnlg.org/work/find-attorney</a:t>
            </a:r>
            <a:endParaRPr lang="en-US" sz="2000">
              <a:effectLst/>
              <a:latin typeface="Aptos" panose="020B0004020202020204" pitchFamily="34" charset="0"/>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3952810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4C6C-522A-7096-2648-4DE1DF6B9C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579003-0161-FDCB-A3BE-31B76F4AFD07}"/>
              </a:ext>
            </a:extLst>
          </p:cNvPr>
          <p:cNvSpPr>
            <a:spLocks noGrp="1"/>
          </p:cNvSpPr>
          <p:nvPr>
            <p:ph type="title"/>
          </p:nvPr>
        </p:nvSpPr>
        <p:spPr>
          <a:xfrm>
            <a:off x="554736" y="172212"/>
            <a:ext cx="10602418" cy="731520"/>
          </a:xfrm>
        </p:spPr>
        <p:txBody>
          <a:bodyPr vert="horz" wrap="square" lIns="0" tIns="0" rIns="0" bIns="0" rtlCol="0" anchor="ctr" anchorCtr="0">
            <a:noAutofit/>
          </a:bodyPr>
          <a:lstStyle/>
          <a:p>
            <a:r>
              <a:rPr lang="en-US" sz="2800" b="1" kern="1200" spc="0" baseline="0">
                <a:ln w="6350" cap="flat">
                  <a:noFill/>
                  <a:miter lim="800000"/>
                </a:ln>
                <a:latin typeface="+mj-lt"/>
                <a:ea typeface="+mj-ea"/>
                <a:cs typeface="+mj-cs"/>
              </a:rPr>
              <a:t>Guidance Regarding Public Schools’ Obligations to Protect Students and Their Information</a:t>
            </a:r>
          </a:p>
        </p:txBody>
      </p:sp>
      <p:sp>
        <p:nvSpPr>
          <p:cNvPr id="56" name="TextBox 55">
            <a:extLst>
              <a:ext uri="{FF2B5EF4-FFF2-40B4-BE49-F238E27FC236}">
                <a16:creationId xmlns:a16="http://schemas.microsoft.com/office/drawing/2014/main" id="{8FC1BE1B-19CC-FEC9-3C8A-7C565AB1E3D4}"/>
              </a:ext>
            </a:extLst>
          </p:cNvPr>
          <p:cNvSpPr txBox="1"/>
          <p:nvPr/>
        </p:nvSpPr>
        <p:spPr>
          <a:xfrm>
            <a:off x="554037" y="1101337"/>
            <a:ext cx="11082528" cy="276999"/>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pic>
        <p:nvPicPr>
          <p:cNvPr id="4" name="Picture 3">
            <a:extLst>
              <a:ext uri="{FF2B5EF4-FFF2-40B4-BE49-F238E27FC236}">
                <a16:creationId xmlns:a16="http://schemas.microsoft.com/office/drawing/2014/main" id="{36EE1ADC-0415-A2CF-B986-82239E7129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4037" y="1378336"/>
            <a:ext cx="7982253" cy="4490570"/>
          </a:xfrm>
          <a:prstGeom prst="rect">
            <a:avLst/>
          </a:prstGeom>
        </p:spPr>
      </p:pic>
      <p:sp>
        <p:nvSpPr>
          <p:cNvPr id="5" name="Rectangle 4">
            <a:extLst>
              <a:ext uri="{FF2B5EF4-FFF2-40B4-BE49-F238E27FC236}">
                <a16:creationId xmlns:a16="http://schemas.microsoft.com/office/drawing/2014/main" id="{D6E09079-F4A1-4CFD-6E8C-83245C772EDD}"/>
              </a:ext>
            </a:extLst>
          </p:cNvPr>
          <p:cNvSpPr/>
          <p:nvPr/>
        </p:nvSpPr>
        <p:spPr>
          <a:xfrm>
            <a:off x="8387443" y="2999015"/>
            <a:ext cx="2424792" cy="242479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cs typeface="Arial"/>
              </a:rPr>
              <a:t>QR Code</a:t>
            </a:r>
            <a:endParaRPr lang="en-US" sz="1600" err="1">
              <a:solidFill>
                <a:schemeClr val="bg1"/>
              </a:solidFill>
            </a:endParaRPr>
          </a:p>
        </p:txBody>
      </p:sp>
      <p:pic>
        <p:nvPicPr>
          <p:cNvPr id="7" name="Picture 6" descr="QR Code to letter on Guidance Regarding K-12 Schools' Obligations to Protect Students and their Information">
            <a:extLst>
              <a:ext uri="{FF2B5EF4-FFF2-40B4-BE49-F238E27FC236}">
                <a16:creationId xmlns:a16="http://schemas.microsoft.com/office/drawing/2014/main" id="{DD44D8EB-1CFE-B12F-5324-82EFD72933A9}"/>
              </a:ext>
            </a:extLst>
          </p:cNvPr>
          <p:cNvPicPr>
            <a:picLocks noChangeAspect="1"/>
          </p:cNvPicPr>
          <p:nvPr/>
        </p:nvPicPr>
        <p:blipFill>
          <a:blip r:embed="rId3"/>
          <a:stretch>
            <a:fillRect/>
          </a:stretch>
        </p:blipFill>
        <p:spPr>
          <a:xfrm>
            <a:off x="8461595" y="3094182"/>
            <a:ext cx="2288445" cy="2228273"/>
          </a:xfrm>
          <a:prstGeom prst="rect">
            <a:avLst/>
          </a:prstGeom>
        </p:spPr>
      </p:pic>
      <p:sp>
        <p:nvSpPr>
          <p:cNvPr id="9" name="TextBox 10">
            <a:extLst>
              <a:ext uri="{FF2B5EF4-FFF2-40B4-BE49-F238E27FC236}">
                <a16:creationId xmlns:a16="http://schemas.microsoft.com/office/drawing/2014/main" id="{EA2D646A-61B1-0742-2FFA-76A5C71C1A20}"/>
              </a:ext>
            </a:extLst>
          </p:cNvPr>
          <p:cNvSpPr txBox="1"/>
          <p:nvPr/>
        </p:nvSpPr>
        <p:spPr>
          <a:xfrm>
            <a:off x="3046" y="6641693"/>
            <a:ext cx="12188169" cy="215444"/>
          </a:xfrm>
          <a:prstGeom prst="rect">
            <a:avLst/>
          </a:prstGeom>
          <a:solidFill>
            <a:schemeClr val="accent1">
              <a:lumMod val="20000"/>
              <a:lumOff val="80000"/>
            </a:schemeClr>
          </a:solidFill>
          <a:ln w="6350">
            <a:solidFill>
              <a:schemeClr val="tx1"/>
            </a:solid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400" b="1">
                <a:cs typeface="Arial"/>
              </a:rPr>
              <a:t>This presentation is for informational purposes only. For legal advice, please contact an attorney.</a:t>
            </a:r>
          </a:p>
        </p:txBody>
      </p:sp>
    </p:spTree>
    <p:extLst>
      <p:ext uri="{BB962C8B-B14F-4D97-AF65-F5344CB8AC3E}">
        <p14:creationId xmlns:p14="http://schemas.microsoft.com/office/powerpoint/2010/main" val="292790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4C6C-522A-7096-2648-4DE1DF6B9C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579003-0161-FDCB-A3BE-31B76F4AFD07}"/>
              </a:ext>
            </a:extLst>
          </p:cNvPr>
          <p:cNvSpPr>
            <a:spLocks noGrp="1"/>
          </p:cNvSpPr>
          <p:nvPr>
            <p:ph type="title"/>
          </p:nvPr>
        </p:nvSpPr>
        <p:spPr>
          <a:xfrm>
            <a:off x="554736" y="172212"/>
            <a:ext cx="10602418" cy="731520"/>
          </a:xfrm>
        </p:spPr>
        <p:txBody>
          <a:bodyPr vert="horz" wrap="square" lIns="0" tIns="0" rIns="0" bIns="0" rtlCol="0" anchor="ctr" anchorCtr="0">
            <a:noAutofit/>
          </a:bodyPr>
          <a:lstStyle/>
          <a:p>
            <a:r>
              <a:rPr lang="en-US" sz="2800" b="1" kern="1200" spc="0" baseline="0">
                <a:ln w="6350" cap="flat">
                  <a:noFill/>
                  <a:miter lim="800000"/>
                </a:ln>
                <a:latin typeface="+mj-lt"/>
                <a:ea typeface="+mj-ea"/>
                <a:cs typeface="+mj-cs"/>
              </a:rPr>
              <a:t>Know Your Rights Guidance Regarding </a:t>
            </a:r>
            <a:r>
              <a:rPr lang="en-US" sz="2800"/>
              <a:t>ICE Enforcement for Immigrants, Families, and Communities</a:t>
            </a:r>
            <a:endParaRPr lang="en-US" sz="2800" b="1" kern="1200" spc="0" baseline="0">
              <a:ln w="6350" cap="flat">
                <a:noFill/>
                <a:miter lim="800000"/>
              </a:ln>
              <a:latin typeface="+mj-lt"/>
              <a:cs typeface="Arial"/>
            </a:endParaRPr>
          </a:p>
        </p:txBody>
      </p:sp>
      <p:sp>
        <p:nvSpPr>
          <p:cNvPr id="56" name="TextBox 55">
            <a:extLst>
              <a:ext uri="{FF2B5EF4-FFF2-40B4-BE49-F238E27FC236}">
                <a16:creationId xmlns:a16="http://schemas.microsoft.com/office/drawing/2014/main" id="{8FC1BE1B-19CC-FEC9-3C8A-7C565AB1E3D4}"/>
              </a:ext>
            </a:extLst>
          </p:cNvPr>
          <p:cNvSpPr txBox="1"/>
          <p:nvPr/>
        </p:nvSpPr>
        <p:spPr>
          <a:xfrm>
            <a:off x="554037" y="1101337"/>
            <a:ext cx="11082528" cy="276999"/>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pic>
        <p:nvPicPr>
          <p:cNvPr id="10" name="Picture 9" descr="Screenshot of letter from The Comonwealth of Massachusetts Office of The Attorney General">
            <a:extLst>
              <a:ext uri="{FF2B5EF4-FFF2-40B4-BE49-F238E27FC236}">
                <a16:creationId xmlns:a16="http://schemas.microsoft.com/office/drawing/2014/main" id="{58240A9B-525C-EC77-2480-2C0C8656D39B}"/>
              </a:ext>
            </a:extLst>
          </p:cNvPr>
          <p:cNvPicPr>
            <a:picLocks noChangeAspect="1"/>
          </p:cNvPicPr>
          <p:nvPr/>
        </p:nvPicPr>
        <p:blipFill>
          <a:blip r:embed="rId2"/>
          <a:stretch>
            <a:fillRect/>
          </a:stretch>
        </p:blipFill>
        <p:spPr>
          <a:xfrm>
            <a:off x="287047" y="1575941"/>
            <a:ext cx="8100396" cy="4211400"/>
          </a:xfrm>
          <a:prstGeom prst="rect">
            <a:avLst/>
          </a:prstGeom>
        </p:spPr>
      </p:pic>
      <p:sp>
        <p:nvSpPr>
          <p:cNvPr id="5" name="Rectangle 4">
            <a:extLst>
              <a:ext uri="{FF2B5EF4-FFF2-40B4-BE49-F238E27FC236}">
                <a16:creationId xmlns:a16="http://schemas.microsoft.com/office/drawing/2014/main" id="{D6E09079-F4A1-4CFD-6E8C-83245C772EDD}"/>
              </a:ext>
            </a:extLst>
          </p:cNvPr>
          <p:cNvSpPr/>
          <p:nvPr/>
        </p:nvSpPr>
        <p:spPr>
          <a:xfrm>
            <a:off x="8387443" y="2999015"/>
            <a:ext cx="2424792" cy="242479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cs typeface="Arial"/>
              </a:rPr>
              <a:t>QR Code</a:t>
            </a:r>
            <a:endParaRPr lang="en-US" sz="1600" err="1">
              <a:solidFill>
                <a:schemeClr val="bg1"/>
              </a:solidFill>
            </a:endParaRPr>
          </a:p>
        </p:txBody>
      </p:sp>
      <p:pic>
        <p:nvPicPr>
          <p:cNvPr id="2" name="Content Placeholder 1" descr="QR Code to Resources for Immigrants in Massachusetts">
            <a:extLst>
              <a:ext uri="{FF2B5EF4-FFF2-40B4-BE49-F238E27FC236}">
                <a16:creationId xmlns:a16="http://schemas.microsoft.com/office/drawing/2014/main" id="{670CF4FE-7C54-ECAA-8D98-33E7B67C854F}"/>
              </a:ext>
            </a:extLst>
          </p:cNvPr>
          <p:cNvPicPr>
            <a:picLocks noGrp="1" noChangeAspect="1"/>
          </p:cNvPicPr>
          <p:nvPr>
            <p:ph sz="quarter" idx="11"/>
          </p:nvPr>
        </p:nvPicPr>
        <p:blipFill>
          <a:blip r:embed="rId3"/>
          <a:stretch>
            <a:fillRect/>
          </a:stretch>
        </p:blipFill>
        <p:spPr>
          <a:xfrm>
            <a:off x="8470956" y="3082528"/>
            <a:ext cx="2257766" cy="2257766"/>
          </a:xfrm>
        </p:spPr>
      </p:pic>
      <p:sp>
        <p:nvSpPr>
          <p:cNvPr id="9" name="TextBox 10">
            <a:extLst>
              <a:ext uri="{FF2B5EF4-FFF2-40B4-BE49-F238E27FC236}">
                <a16:creationId xmlns:a16="http://schemas.microsoft.com/office/drawing/2014/main" id="{EA2D646A-61B1-0742-2FFA-76A5C71C1A20}"/>
              </a:ext>
            </a:extLst>
          </p:cNvPr>
          <p:cNvSpPr txBox="1"/>
          <p:nvPr/>
        </p:nvSpPr>
        <p:spPr>
          <a:xfrm>
            <a:off x="3046" y="6641693"/>
            <a:ext cx="12188169" cy="215444"/>
          </a:xfrm>
          <a:prstGeom prst="rect">
            <a:avLst/>
          </a:prstGeom>
          <a:solidFill>
            <a:schemeClr val="accent1">
              <a:lumMod val="20000"/>
              <a:lumOff val="80000"/>
            </a:schemeClr>
          </a:solidFill>
          <a:ln w="6350">
            <a:solidFill>
              <a:schemeClr val="tx1"/>
            </a:solid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400" b="1">
                <a:cs typeface="Arial"/>
              </a:rPr>
              <a:t>This presentation is for informational purposes only. For legal advice, please contact an attorney.</a:t>
            </a:r>
          </a:p>
        </p:txBody>
      </p:sp>
    </p:spTree>
    <p:extLst>
      <p:ext uri="{BB962C8B-B14F-4D97-AF65-F5344CB8AC3E}">
        <p14:creationId xmlns:p14="http://schemas.microsoft.com/office/powerpoint/2010/main" val="3794181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0A5A-B4D2-FB8B-9C12-987CF6A4FCF4}"/>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B15CC334-9AE5-A9C6-3D9C-FF5C4C332215}"/>
              </a:ext>
            </a:extLst>
          </p:cNvPr>
          <p:cNvSpPr>
            <a:spLocks noGrp="1"/>
          </p:cNvSpPr>
          <p:nvPr>
            <p:ph sz="quarter" idx="11"/>
          </p:nvPr>
        </p:nvSpPr>
        <p:spPr>
          <a:xfrm>
            <a:off x="554735" y="1514475"/>
            <a:ext cx="5438775" cy="5578450"/>
          </a:xfrm>
        </p:spPr>
        <p:txBody>
          <a:bodyPr/>
          <a:lstStyle/>
          <a:p>
            <a:pPr marL="0" marR="0">
              <a:spcBef>
                <a:spcPts val="0"/>
              </a:spcBef>
              <a:spcAft>
                <a:spcPts val="0"/>
              </a:spcAft>
            </a:pPr>
            <a:r>
              <a:rPr lang="en-US" sz="1800" b="1">
                <a:effectLst/>
                <a:latin typeface="Aptos" panose="020B0004020202020204" pitchFamily="34" charset="0"/>
                <a:ea typeface="Aptos" panose="020B0004020202020204" pitchFamily="34" charset="0"/>
                <a:cs typeface="Aptos" panose="020B0004020202020204" pitchFamily="34" charset="0"/>
              </a:rPr>
              <a:t>AGO Resources:</a:t>
            </a: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Wingdings" panose="05000000000000000000" pitchFamily="2" charset="2"/>
              <a:buChar char=""/>
            </a:pPr>
            <a:r>
              <a:rPr lang="en-US" sz="18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Flyer for K12 Schools on Protecting Students and Their Information</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Wingdings" panose="05000000000000000000" pitchFamily="2" charset="2"/>
              <a:buChar char=""/>
            </a:pPr>
            <a:r>
              <a:rPr lang="en-US" sz="18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KNOW YOUR RIGHTS: ICE Enforcement A Guide for Immigrants, Families, and Communities </a:t>
            </a:r>
            <a:r>
              <a:rPr lang="en-US" sz="1800" b="1">
                <a:effectLst/>
                <a:latin typeface="Aptos" panose="020B0004020202020204" pitchFamily="34" charset="0"/>
                <a:ea typeface="Times New Roman" panose="02020603050405020304" pitchFamily="18" charset="0"/>
                <a:cs typeface="Aptos" panose="020B0004020202020204" pitchFamily="34" charset="0"/>
              </a:rPr>
              <a:t> </a:t>
            </a:r>
            <a:endParaRPr lang="en-US" b="1">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Wingdings" panose="05000000000000000000" pitchFamily="2" charset="2"/>
              <a:buChar char=""/>
            </a:pPr>
            <a:endParaRPr lang="en-US" sz="1800" b="1">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a:effectLst/>
                <a:latin typeface="Aptos" panose="020B0004020202020204" pitchFamily="34" charset="0"/>
                <a:ea typeface="Aptos" panose="020B0004020202020204" pitchFamily="34" charset="0"/>
                <a:cs typeface="Aptos" panose="020B0004020202020204" pitchFamily="34" charset="0"/>
              </a:rPr>
              <a:t>Additional resources for immigrants on the Attorney General’s website</a:t>
            </a:r>
            <a:r>
              <a:rPr lang="en-US" sz="1800">
                <a:effectLst/>
                <a:latin typeface="Aptos" panose="020B0004020202020204" pitchFamily="34" charset="0"/>
                <a:ea typeface="Aptos" panose="020B0004020202020204" pitchFamily="34" charset="0"/>
                <a:cs typeface="Aptos" panose="020B0004020202020204" pitchFamily="34" charset="0"/>
              </a:rPr>
              <a:t>: </a:t>
            </a: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https://www.mass.gov/info-details/resources-for-immigrants-in-massachusetts</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a:effectLst/>
                <a:latin typeface="Aptos" panose="020B0004020202020204" pitchFamily="34" charset="0"/>
                <a:ea typeface="Aptos" panose="020B0004020202020204" pitchFamily="34" charset="0"/>
                <a:cs typeface="Aptos" panose="020B0004020202020204" pitchFamily="34" charset="0"/>
              </a:rPr>
              <a:t>To File a Civil Rights Complaint with the Attorney General’s Office</a:t>
            </a:r>
            <a:r>
              <a:rPr lang="en-US" sz="1800">
                <a:effectLst/>
                <a:latin typeface="Aptos" panose="020B0004020202020204" pitchFamily="34" charset="0"/>
                <a:ea typeface="Aptos" panose="020B0004020202020204" pitchFamily="34" charset="0"/>
                <a:cs typeface="Aptos" panose="020B0004020202020204" pitchFamily="34" charset="0"/>
              </a:rPr>
              <a:t>, visit </a:t>
            </a: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www.mass.gov/how-to/file-a-civil-rights-complaint</a:t>
            </a:r>
            <a:r>
              <a:rPr lang="en-US" sz="1800">
                <a:effectLst/>
                <a:latin typeface="Aptos" panose="020B0004020202020204" pitchFamily="34" charset="0"/>
                <a:ea typeface="Aptos" panose="020B0004020202020204" pitchFamily="34" charset="0"/>
                <a:cs typeface="Aptos" panose="020B0004020202020204" pitchFamily="34" charset="0"/>
              </a:rPr>
              <a:t>, or for related civil rights questions, email </a:t>
            </a: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civilrights@mass.gov</a:t>
            </a:r>
            <a:r>
              <a:rPr lang="en-US" sz="1800">
                <a:effectLst/>
                <a:latin typeface="Aptos" panose="020B0004020202020204" pitchFamily="34" charset="0"/>
                <a:ea typeface="Aptos" panose="020B0004020202020204" pitchFamily="34" charset="0"/>
                <a:cs typeface="Aptos" panose="020B0004020202020204" pitchFamily="34" charset="0"/>
              </a:rPr>
              <a:t>, or call (617) 963-2917.</a:t>
            </a:r>
          </a:p>
          <a:p>
            <a:pPr marL="342900" marR="0" lvl="0" indent="-342900">
              <a:spcBef>
                <a:spcPts val="0"/>
              </a:spcBef>
              <a:spcAft>
                <a:spcPts val="0"/>
              </a:spcAft>
              <a:buFont typeface="Wingdings" panose="05000000000000000000" pitchFamily="2" charset="2"/>
              <a:buChar char=""/>
            </a:pP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Content Placeholder 3">
            <a:extLst>
              <a:ext uri="{FF2B5EF4-FFF2-40B4-BE49-F238E27FC236}">
                <a16:creationId xmlns:a16="http://schemas.microsoft.com/office/drawing/2014/main" id="{B2193EEE-3C0E-2135-4642-C867E5554ABB}"/>
              </a:ext>
            </a:extLst>
          </p:cNvPr>
          <p:cNvSpPr>
            <a:spLocks noGrp="1"/>
          </p:cNvSpPr>
          <p:nvPr>
            <p:ph sz="quarter" idx="12"/>
          </p:nvPr>
        </p:nvSpPr>
        <p:spPr>
          <a:xfrm>
            <a:off x="6198489" y="1575941"/>
            <a:ext cx="5438775" cy="3916457"/>
          </a:xfrm>
        </p:spPr>
        <p:txBody>
          <a:bodyPr vert="horz" wrap="square" lIns="0" tIns="0" rIns="0" bIns="0" rtlCol="0" anchor="t">
            <a:spAutoFit/>
          </a:bodyPr>
          <a:lstStyle/>
          <a:p>
            <a:pPr marL="0">
              <a:spcBef>
                <a:spcPts val="0"/>
              </a:spcBef>
              <a:spcAft>
                <a:spcPts val="0"/>
              </a:spcAft>
            </a:pPr>
            <a:r>
              <a:rPr lang="en-US" sz="1800" b="1">
                <a:effectLst/>
                <a:latin typeface="Aptos"/>
                <a:ea typeface="Aptos" panose="020B0004020202020204" pitchFamily="34" charset="0"/>
                <a:cs typeface="Aptos" panose="020B0004020202020204" pitchFamily="34" charset="0"/>
              </a:rPr>
              <a:t>For those wishing to hold community events for assisting families left behind</a:t>
            </a:r>
            <a:r>
              <a:rPr lang="en-US" sz="1800">
                <a:effectLst/>
                <a:latin typeface="Aptos"/>
                <a:ea typeface="Aptos" panose="020B0004020202020204" pitchFamily="34" charset="0"/>
                <a:cs typeface="Aptos" panose="020B0004020202020204" pitchFamily="34" charset="0"/>
              </a:rPr>
              <a:t>, email:</a:t>
            </a:r>
            <a:r>
              <a:rPr lang="en-US">
                <a:latin typeface="Aptos"/>
                <a:ea typeface="Aptos" panose="020B0004020202020204" pitchFamily="34" charset="0"/>
                <a:cs typeface="Aptos" panose="020B0004020202020204" pitchFamily="34" charset="0"/>
              </a:rPr>
              <a:t>  </a:t>
            </a:r>
            <a:r>
              <a:rPr lang="en-US">
                <a:ea typeface="+mn-lt"/>
                <a:cs typeface="+mn-lt"/>
                <a:hlinkClick r:id="rId7"/>
              </a:rPr>
              <a:t>Request a Community Meeting with ORI</a:t>
            </a:r>
            <a:endParaRPr lang="en-US" sz="1800" u="sng">
              <a:effectLst/>
              <a:latin typeface="Aptos"/>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a:effectLst/>
                <a:latin typeface="Aptos" panose="020B0004020202020204" pitchFamily="34" charset="0"/>
                <a:ea typeface="Aptos" panose="020B0004020202020204" pitchFamily="34" charset="0"/>
                <a:cs typeface="Aptos" panose="020B0004020202020204" pitchFamily="34" charset="0"/>
              </a:rPr>
              <a:t>The ICE detainee locator</a:t>
            </a:r>
            <a:r>
              <a:rPr lang="en-US" sz="1800">
                <a:effectLst/>
                <a:latin typeface="Aptos" panose="020B0004020202020204" pitchFamily="34" charset="0"/>
                <a:ea typeface="Aptos" panose="020B0004020202020204" pitchFamily="34" charset="0"/>
                <a:cs typeface="Aptos" panose="020B0004020202020204" pitchFamily="34" charset="0"/>
              </a:rPr>
              <a:t> (</a:t>
            </a: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8"/>
              </a:rPr>
              <a:t>https://locator.ice.gov/odls/homePage.do</a:t>
            </a:r>
            <a:r>
              <a:rPr lang="en-US" sz="1800">
                <a:effectLst/>
                <a:latin typeface="Aptos" panose="020B0004020202020204" pitchFamily="34" charset="0"/>
                <a:ea typeface="Aptos" panose="020B0004020202020204" pitchFamily="34" charset="0"/>
                <a:cs typeface="Aptos" panose="020B0004020202020204" pitchFamily="34" charset="0"/>
              </a:rPr>
              <a:t>) can help people determine if their family member has been detained and where the family member is being held.  Please note: The ICE detainee locator is intended only for locating individuals who are already detained. If someone has general questions about his or her immigration status, they should consult legal counsel.</a:t>
            </a:r>
          </a:p>
          <a:p>
            <a:pPr marL="0" marR="0" indent="0">
              <a:spcBef>
                <a:spcPts val="0"/>
              </a:spcBef>
              <a:spcAft>
                <a:spcPts val="0"/>
              </a:spcAft>
              <a:buNone/>
            </a:pP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140516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4432-30C3-B113-7131-DE651D711BB4}"/>
              </a:ext>
            </a:extLst>
          </p:cNvPr>
          <p:cNvSpPr>
            <a:spLocks noGrp="1"/>
          </p:cNvSpPr>
          <p:nvPr>
            <p:ph type="title"/>
          </p:nvPr>
        </p:nvSpPr>
        <p:spPr>
          <a:xfrm>
            <a:off x="554736" y="172212"/>
            <a:ext cx="10602418" cy="731520"/>
          </a:xfrm>
        </p:spPr>
        <p:txBody>
          <a:bodyPr vert="horz" wrap="square" lIns="0" tIns="0" rIns="0" bIns="0" rtlCol="0" anchor="b" anchorCtr="0">
            <a:normAutofit/>
          </a:bodyPr>
          <a:lstStyle/>
          <a:p>
            <a:pPr algn="ctr"/>
            <a:r>
              <a:rPr lang="en-US" sz="3600" b="1" kern="1200" spc="0" baseline="0">
                <a:ln w="6350" cap="flat">
                  <a:noFill/>
                  <a:miter lim="800000"/>
                </a:ln>
                <a:latin typeface="+mj-lt"/>
                <a:ea typeface="+mj-ea"/>
                <a:cs typeface="+mj-cs"/>
              </a:rPr>
              <a:t>Overview of ICE Authority </a:t>
            </a:r>
          </a:p>
        </p:txBody>
      </p:sp>
      <p:sp>
        <p:nvSpPr>
          <p:cNvPr id="5" name="Text Placeholder 4">
            <a:extLst>
              <a:ext uri="{FF2B5EF4-FFF2-40B4-BE49-F238E27FC236}">
                <a16:creationId xmlns:a16="http://schemas.microsoft.com/office/drawing/2014/main" id="{7C59C380-78C4-B762-685D-8851ED0E60B1}"/>
              </a:ext>
            </a:extLst>
          </p:cNvPr>
          <p:cNvSpPr>
            <a:spLocks noGrp="1"/>
          </p:cNvSpPr>
          <p:nvPr>
            <p:ph type="body" sz="quarter" idx="13"/>
          </p:nvPr>
        </p:nvSpPr>
        <p:spPr>
          <a:xfrm>
            <a:off x="554037" y="1101337"/>
            <a:ext cx="11082528" cy="276999"/>
          </a:xfrm>
        </p:spPr>
        <p:txBody>
          <a:bodyPr vert="horz" wrap="square" lIns="0" tIns="0" rIns="0" bIns="0" rtlCol="0">
            <a:normAutofit/>
          </a:bodyPr>
          <a:lstStyle/>
          <a:p>
            <a:r>
              <a:rPr lang="en-US" b="1" i="1" kern="1200">
                <a:latin typeface="+mn-lt"/>
                <a:ea typeface="+mn-ea"/>
                <a:cs typeface="Arial" panose="020B0604020202020204" pitchFamily="34" charset="0"/>
              </a:rPr>
              <a:t>ICE is subject to different, but similar, rules as other Law Enforcement</a:t>
            </a:r>
          </a:p>
        </p:txBody>
      </p:sp>
      <p:sp>
        <p:nvSpPr>
          <p:cNvPr id="13" name="TextBox 12">
            <a:extLst>
              <a:ext uri="{FF2B5EF4-FFF2-40B4-BE49-F238E27FC236}">
                <a16:creationId xmlns:a16="http://schemas.microsoft.com/office/drawing/2014/main" id="{6D8F3C57-727B-D186-CB2F-EEEBD5D1671C}"/>
              </a:ext>
            </a:extLst>
          </p:cNvPr>
          <p:cNvSpPr txBox="1"/>
          <p:nvPr/>
        </p:nvSpPr>
        <p:spPr>
          <a:xfrm>
            <a:off x="6531429" y="2313431"/>
            <a:ext cx="5105835" cy="3347140"/>
          </a:xfrm>
          <a:prstGeom prst="rect">
            <a:avLst/>
          </a:prstGeom>
        </p:spPr>
        <p:txBody>
          <a:bodyPr vert="horz" wrap="square" lIns="0" tIns="0" rIns="0" bIns="0" rtlCol="0" anchor="t">
            <a:normAutofit/>
          </a:bodyPr>
          <a:lstStyle/>
          <a:p>
            <a:pPr marL="228600" marR="0" lvl="0" indent="-228600" algn="l" defTabSz="914400" rtl="0" eaLnBrk="1" fontAlgn="auto" latinLnBrk="0" hangingPunct="1">
              <a:lnSpc>
                <a:spcPct val="100000"/>
              </a:lnSpc>
              <a:spcBef>
                <a:spcPts val="300"/>
              </a:spcBef>
              <a:spcAft>
                <a:spcPts val="300"/>
              </a:spcAft>
              <a:buClr>
                <a:srgbClr val="14558F"/>
              </a:buClr>
              <a:buSzPct val="110000"/>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When carrying out its enforcement activities, ICE officers must follow different, but similar rules as other law enforcement agencies. </a:t>
            </a:r>
          </a:p>
          <a:p>
            <a:pPr marL="228600" marR="0" lvl="0" indent="-228600" algn="l" defTabSz="914400" rtl="0" eaLnBrk="1" fontAlgn="auto" latinLnBrk="0" hangingPunct="1">
              <a:lnSpc>
                <a:spcPct val="100000"/>
              </a:lnSpc>
              <a:spcBef>
                <a:spcPts val="300"/>
              </a:spcBef>
              <a:spcAft>
                <a:spcPts val="300"/>
              </a:spcAft>
              <a:buClr>
                <a:srgbClr val="14558F"/>
              </a:buClr>
              <a:buSzPct val="110000"/>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ICE officers must adhere to constitutional restrictions, as well as restrictions set by statutes, regulations and policies.</a:t>
            </a:r>
          </a:p>
          <a:p>
            <a:pPr marL="228600" marR="0" lvl="0" indent="-228600" algn="l" defTabSz="914400" rtl="0" eaLnBrk="1" fontAlgn="auto" latinLnBrk="0" hangingPunct="1">
              <a:lnSpc>
                <a:spcPct val="100000"/>
              </a:lnSpc>
              <a:spcBef>
                <a:spcPts val="300"/>
              </a:spcBef>
              <a:spcAft>
                <a:spcPts val="300"/>
              </a:spcAft>
              <a:buClr>
                <a:srgbClr val="14558F"/>
              </a:buClr>
              <a:buSzPct val="110000"/>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Individuals engaging with ICE have rights including (</a:t>
            </a:r>
            <a:r>
              <a:rPr kumimoji="0" lang="en-US" sz="1800" b="0" i="0" u="none" strike="noStrike" kern="1200" cap="none" spc="0" normalizeH="0" baseline="0" noProof="0" err="1">
                <a:ln>
                  <a:noFill/>
                </a:ln>
                <a:solidFill>
                  <a:srgbClr val="000000"/>
                </a:solidFill>
                <a:effectLst/>
                <a:uLnTx/>
                <a:uFillTx/>
                <a:latin typeface="Arial"/>
                <a:ea typeface="+mn-ea"/>
                <a:cs typeface="+mn-cs"/>
              </a:rPr>
              <a:t>i</a:t>
            </a:r>
            <a:r>
              <a:rPr kumimoji="0" lang="en-US" sz="1800" b="0" i="0" u="none" strike="noStrike" kern="1200" cap="none" spc="0" normalizeH="0" baseline="0" noProof="0">
                <a:ln>
                  <a:noFill/>
                </a:ln>
                <a:solidFill>
                  <a:srgbClr val="000000"/>
                </a:solidFill>
                <a:effectLst/>
                <a:uLnTx/>
                <a:uFillTx/>
                <a:latin typeface="Arial"/>
                <a:ea typeface="+mn-ea"/>
                <a:cs typeface="+mn-cs"/>
              </a:rPr>
              <a:t>) the right to remain silent; and (ii) the right to an attorney – though ICE is not required to provide one. </a:t>
            </a:r>
          </a:p>
        </p:txBody>
      </p:sp>
      <p:graphicFrame>
        <p:nvGraphicFramePr>
          <p:cNvPr id="17" name="Content Placeholder 2">
            <a:extLst>
              <a:ext uri="{FF2B5EF4-FFF2-40B4-BE49-F238E27FC236}">
                <a16:creationId xmlns:a16="http://schemas.microsoft.com/office/drawing/2014/main" id="{23CE3F4C-EAB1-8874-FAD1-927C3EE70CBE}"/>
              </a:ext>
              <a:ext uri="{C183D7F6-B498-43B3-948B-1728B52AA6E4}">
                <adec:decorative xmlns:adec="http://schemas.microsoft.com/office/drawing/2017/decorative" val="1"/>
              </a:ext>
            </a:extLst>
          </p:cNvPr>
          <p:cNvGraphicFramePr>
            <a:graphicFrameLocks noGrp="1"/>
          </p:cNvGraphicFramePr>
          <p:nvPr>
            <p:ph sz="quarter" idx="11"/>
            <p:extLst>
              <p:ext uri="{D42A27DB-BD31-4B8C-83A1-F6EECF244321}">
                <p14:modId xmlns:p14="http://schemas.microsoft.com/office/powerpoint/2010/main" val="1869995032"/>
              </p:ext>
            </p:extLst>
          </p:nvPr>
        </p:nvGraphicFramePr>
        <p:xfrm>
          <a:off x="554037" y="1558126"/>
          <a:ext cx="5438775"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39BF4734-7F8E-835F-0608-B1BB7674DF84}"/>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107576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6DB83EE8-370B-D01A-D0FB-98A28E5A3DE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04868927"/>
              </p:ext>
            </p:extLst>
          </p:nvPr>
        </p:nvGraphicFramePr>
        <p:xfrm>
          <a:off x="838200" y="1293813"/>
          <a:ext cx="10515600" cy="488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14065826-B0BC-00D3-E089-4394F1B3BFCE}"/>
              </a:ext>
            </a:extLst>
          </p:cNvPr>
          <p:cNvSpPr>
            <a:spLocks noGrp="1"/>
          </p:cNvSpPr>
          <p:nvPr>
            <p:ph type="title"/>
          </p:nvPr>
        </p:nvSpPr>
        <p:spPr/>
        <p:txBody>
          <a:bodyPr wrap="square" anchor="b">
            <a:normAutofit/>
          </a:bodyPr>
          <a:lstStyle/>
          <a:p>
            <a:pPr algn="ctr"/>
            <a:r>
              <a:rPr lang="en-US" sz="4000"/>
              <a:t>Basic Rules Surrounding ICE Authority</a:t>
            </a:r>
          </a:p>
        </p:txBody>
      </p:sp>
      <p:sp>
        <p:nvSpPr>
          <p:cNvPr id="3" name="TextBox 2">
            <a:extLst>
              <a:ext uri="{FF2B5EF4-FFF2-40B4-BE49-F238E27FC236}">
                <a16:creationId xmlns:a16="http://schemas.microsoft.com/office/drawing/2014/main" id="{6364358F-24EF-592F-132E-9E5E008AE451}"/>
              </a:ext>
            </a:extLst>
          </p:cNvPr>
          <p:cNvSpPr txBox="1"/>
          <p:nvPr/>
        </p:nvSpPr>
        <p:spPr>
          <a:xfrm>
            <a:off x="3046" y="6641693"/>
            <a:ext cx="12188169" cy="215444"/>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r>
              <a:rPr kumimoji="0" lang="en-US" sz="1400" b="1" i="0" u="none" strike="noStrike" kern="1200" cap="none" spc="0" normalizeH="0" baseline="0" noProof="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71129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C9400-BFAF-C861-C577-70FA6A2A3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807E4-7A17-C1AA-C7A0-D3FAC2834DEF}"/>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solidFill>
                  <a:schemeClr val="tx1"/>
                </a:solidFill>
              </a:rPr>
              <a:t>What is Harboring?</a:t>
            </a:r>
          </a:p>
        </p:txBody>
      </p:sp>
      <p:graphicFrame>
        <p:nvGraphicFramePr>
          <p:cNvPr id="5" name="Content Placeholder 2">
            <a:extLst>
              <a:ext uri="{FF2B5EF4-FFF2-40B4-BE49-F238E27FC236}">
                <a16:creationId xmlns:a16="http://schemas.microsoft.com/office/drawing/2014/main" id="{738A8CD0-1028-541F-5B8D-FEC2B23FF05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538471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D40026B-144B-9911-CA9B-8A135CCD1BC1}"/>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123685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A1CE-0B0B-0CDB-DAD1-92374A649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32D93-6105-5C75-ED19-E0BA9DCDE8E5}"/>
              </a:ext>
            </a:extLst>
          </p:cNvPr>
          <p:cNvSpPr>
            <a:spLocks noGrp="1"/>
          </p:cNvSpPr>
          <p:nvPr>
            <p:ph type="title"/>
          </p:nvPr>
        </p:nvSpPr>
        <p:spPr/>
        <p:txBody>
          <a:bodyPr/>
          <a:lstStyle/>
          <a:p>
            <a:pPr algn="ctr"/>
            <a:r>
              <a:rPr lang="en-US"/>
              <a:t>Likely not harboring/Harboring</a:t>
            </a:r>
          </a:p>
        </p:txBody>
      </p:sp>
      <p:sp>
        <p:nvSpPr>
          <p:cNvPr id="7" name="Text Placeholder 6">
            <a:extLst>
              <a:ext uri="{FF2B5EF4-FFF2-40B4-BE49-F238E27FC236}">
                <a16:creationId xmlns:a16="http://schemas.microsoft.com/office/drawing/2014/main" id="{30B669DE-E054-A2BC-CE6F-8A4385806967}"/>
              </a:ext>
            </a:extLst>
          </p:cNvPr>
          <p:cNvSpPr>
            <a:spLocks noGrp="1"/>
          </p:cNvSpPr>
          <p:nvPr>
            <p:ph type="body" sz="quarter" idx="13"/>
          </p:nvPr>
        </p:nvSpPr>
        <p:spPr/>
        <p:txBody>
          <a:bodyPr/>
          <a:lstStyle/>
          <a:p>
            <a:r>
              <a:rPr lang="en-US"/>
              <a:t>Not Harboring</a:t>
            </a:r>
          </a:p>
        </p:txBody>
      </p:sp>
      <p:graphicFrame>
        <p:nvGraphicFramePr>
          <p:cNvPr id="12" name="Content Placeholder 7">
            <a:extLst>
              <a:ext uri="{FF2B5EF4-FFF2-40B4-BE49-F238E27FC236}">
                <a16:creationId xmlns:a16="http://schemas.microsoft.com/office/drawing/2014/main" id="{4968E26B-24F1-6E2B-73BF-92480D2FD98B}"/>
              </a:ext>
              <a:ext uri="{C183D7F6-B498-43B3-948B-1728B52AA6E4}">
                <adec:decorative xmlns:adec="http://schemas.microsoft.com/office/drawing/2017/decorative" val="1"/>
              </a:ext>
            </a:extLst>
          </p:cNvPr>
          <p:cNvGraphicFramePr>
            <a:graphicFrameLocks noGrp="1"/>
          </p:cNvGraphicFramePr>
          <p:nvPr>
            <p:ph sz="quarter" idx="11"/>
            <p:extLst>
              <p:ext uri="{D42A27DB-BD31-4B8C-83A1-F6EECF244321}">
                <p14:modId xmlns:p14="http://schemas.microsoft.com/office/powerpoint/2010/main" val="2663112537"/>
              </p:ext>
            </p:extLst>
          </p:nvPr>
        </p:nvGraphicFramePr>
        <p:xfrm>
          <a:off x="554038" y="1514475"/>
          <a:ext cx="5438775"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6DA35180-4023-26FE-F769-DB89628810C1}"/>
              </a:ext>
            </a:extLst>
          </p:cNvPr>
          <p:cNvSpPr>
            <a:spLocks noGrp="1"/>
          </p:cNvSpPr>
          <p:nvPr>
            <p:ph type="body" sz="quarter" idx="4294967295"/>
          </p:nvPr>
        </p:nvSpPr>
        <p:spPr>
          <a:xfrm>
            <a:off x="6455229" y="1101338"/>
            <a:ext cx="5736771" cy="276999"/>
          </a:xfrm>
        </p:spPr>
        <p:txBody>
          <a:bodyPr/>
          <a:lstStyle/>
          <a:p>
            <a:pPr marL="0" indent="0">
              <a:buNone/>
            </a:pPr>
            <a:r>
              <a:rPr lang="en-US" b="1" i="1">
                <a:solidFill>
                  <a:schemeClr val="accent1"/>
                </a:solidFill>
              </a:rPr>
              <a:t>Could be considered harboring</a:t>
            </a:r>
          </a:p>
        </p:txBody>
      </p:sp>
      <p:sp>
        <p:nvSpPr>
          <p:cNvPr id="10" name="Content Placeholder 9">
            <a:extLst>
              <a:ext uri="{FF2B5EF4-FFF2-40B4-BE49-F238E27FC236}">
                <a16:creationId xmlns:a16="http://schemas.microsoft.com/office/drawing/2014/main" id="{D7E1DE6D-A49E-AE47-34E6-B978F823A3ED}"/>
              </a:ext>
            </a:extLst>
          </p:cNvPr>
          <p:cNvSpPr>
            <a:spLocks noGrp="1"/>
          </p:cNvSpPr>
          <p:nvPr>
            <p:ph sz="quarter" idx="12"/>
          </p:nvPr>
        </p:nvSpPr>
        <p:spPr>
          <a:xfrm>
            <a:off x="6781800" y="1575941"/>
            <a:ext cx="4855464" cy="4796284"/>
          </a:xfrm>
        </p:spPr>
        <p:txBody>
          <a:bodyPr>
            <a:normAutofit/>
          </a:bodyPr>
          <a:lstStyle/>
          <a:p>
            <a:r>
              <a:rPr lang="en-US" sz="2000"/>
              <a:t>Lying to ICE about the whereabouts of a person known to be undocumented or present in violation of the law, with the specific intent to hide that person.</a:t>
            </a:r>
          </a:p>
          <a:p>
            <a:endParaRPr lang="en-US" sz="2000"/>
          </a:p>
          <a:p>
            <a:r>
              <a:rPr lang="en-US" sz="2000"/>
              <a:t>Physical interference with ICE officers with the specific intent to hide a person who is undocumented or present in violation of the laws.</a:t>
            </a:r>
          </a:p>
          <a:p>
            <a:pPr marL="0" indent="0">
              <a:buNone/>
            </a:pPr>
            <a:endParaRPr lang="en-US" sz="2000"/>
          </a:p>
          <a:p>
            <a:r>
              <a:rPr lang="en-US" sz="2000"/>
              <a:t>Warning specific individuals about ICE presence.</a:t>
            </a:r>
          </a:p>
          <a:p>
            <a:endParaRPr lang="en-US" sz="2000"/>
          </a:p>
        </p:txBody>
      </p:sp>
      <p:sp>
        <p:nvSpPr>
          <p:cNvPr id="144" name="TextBox 143">
            <a:extLst>
              <a:ext uri="{FF2B5EF4-FFF2-40B4-BE49-F238E27FC236}">
                <a16:creationId xmlns:a16="http://schemas.microsoft.com/office/drawing/2014/main" id="{F30A017A-67EC-7736-EF92-0A5AC2B05963}"/>
              </a:ext>
            </a:extLst>
          </p:cNvPr>
          <p:cNvSpPr txBox="1"/>
          <p:nvPr/>
        </p:nvSpPr>
        <p:spPr>
          <a:xfrm>
            <a:off x="3046" y="6641693"/>
            <a:ext cx="12188169" cy="184666"/>
          </a:xfrm>
          <a:prstGeom prst="rect">
            <a:avLst/>
          </a:prstGeom>
          <a:solidFill>
            <a:schemeClr val="accent1">
              <a:lumMod val="20000"/>
              <a:lumOff val="80000"/>
            </a:schemeClr>
          </a:solidFill>
          <a:ln w="6350">
            <a:solidFill>
              <a:schemeClr val="tx1"/>
            </a:solid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67077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9078029-A88A-7D88-060A-5F39DADA73FD}"/>
              </a:ext>
              <a:ext uri="{C183D7F6-B498-43B3-948B-1728B52AA6E4}">
                <adec:decorative xmlns:adec="http://schemas.microsoft.com/office/drawing/2017/decorative" val="1"/>
              </a:ext>
            </a:extLst>
          </p:cNvPr>
          <p:cNvSpPr/>
          <p:nvPr/>
        </p:nvSpPr>
        <p:spPr>
          <a:xfrm>
            <a:off x="217631" y="3466245"/>
            <a:ext cx="11071057" cy="1265915"/>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rgbClr val="C2DDF6"/>
              </a:solidFill>
            </a:endParaRPr>
          </a:p>
        </p:txBody>
      </p:sp>
      <p:sp>
        <p:nvSpPr>
          <p:cNvPr id="10" name="Rectangle: Rounded Corners 9">
            <a:extLst>
              <a:ext uri="{FF2B5EF4-FFF2-40B4-BE49-F238E27FC236}">
                <a16:creationId xmlns:a16="http://schemas.microsoft.com/office/drawing/2014/main" id="{8CB3F1B3-7A6C-BF98-770E-55F3AB981C52}"/>
              </a:ext>
              <a:ext uri="{C183D7F6-B498-43B3-948B-1728B52AA6E4}">
                <adec:decorative xmlns:adec="http://schemas.microsoft.com/office/drawing/2017/decorative" val="1"/>
              </a:ext>
            </a:extLst>
          </p:cNvPr>
          <p:cNvSpPr/>
          <p:nvPr/>
        </p:nvSpPr>
        <p:spPr>
          <a:xfrm>
            <a:off x="217632" y="2327144"/>
            <a:ext cx="11071057" cy="1027415"/>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rgbClr val="C2DDF6"/>
              </a:solidFill>
            </a:endParaRPr>
          </a:p>
        </p:txBody>
      </p:sp>
      <p:sp>
        <p:nvSpPr>
          <p:cNvPr id="9" name="Rectangle: Rounded Corners 8">
            <a:extLst>
              <a:ext uri="{FF2B5EF4-FFF2-40B4-BE49-F238E27FC236}">
                <a16:creationId xmlns:a16="http://schemas.microsoft.com/office/drawing/2014/main" id="{9EDBE070-AAF3-90E1-E8E4-2C99E017AD13}"/>
              </a:ext>
              <a:ext uri="{C183D7F6-B498-43B3-948B-1728B52AA6E4}">
                <adec:decorative xmlns:adec="http://schemas.microsoft.com/office/drawing/2017/decorative" val="1"/>
              </a:ext>
            </a:extLst>
          </p:cNvPr>
          <p:cNvSpPr/>
          <p:nvPr/>
        </p:nvSpPr>
        <p:spPr>
          <a:xfrm>
            <a:off x="217632" y="1123510"/>
            <a:ext cx="11071057" cy="1027416"/>
          </a:xfrm>
          <a:prstGeom prst="round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rgbClr val="C2DDF6"/>
              </a:solidFill>
            </a:endParaRPr>
          </a:p>
        </p:txBody>
      </p:sp>
      <p:sp>
        <p:nvSpPr>
          <p:cNvPr id="2" name="Title 1">
            <a:extLst>
              <a:ext uri="{FF2B5EF4-FFF2-40B4-BE49-F238E27FC236}">
                <a16:creationId xmlns:a16="http://schemas.microsoft.com/office/drawing/2014/main" id="{06664476-A78C-E259-9424-48BF0AAED919}"/>
              </a:ext>
            </a:extLst>
          </p:cNvPr>
          <p:cNvSpPr>
            <a:spLocks noGrp="1"/>
          </p:cNvSpPr>
          <p:nvPr>
            <p:ph type="title"/>
          </p:nvPr>
        </p:nvSpPr>
        <p:spPr/>
        <p:txBody>
          <a:bodyPr vert="horz" wrap="square" lIns="0" tIns="0" rIns="0" bIns="0" rtlCol="0" anchor="ctr" anchorCtr="0">
            <a:noAutofit/>
          </a:bodyPr>
          <a:lstStyle/>
          <a:p>
            <a:r>
              <a:rPr lang="en-US" sz="2800">
                <a:ea typeface="+mj-lt"/>
                <a:cs typeface="+mj-lt"/>
              </a:rPr>
              <a:t>Rights of All Students to Education Regardless of </a:t>
            </a:r>
            <a:br>
              <a:rPr lang="en-US" sz="2800">
                <a:ea typeface="+mj-lt"/>
                <a:cs typeface="+mj-lt"/>
              </a:rPr>
            </a:br>
            <a:r>
              <a:rPr lang="en-US" sz="2800">
                <a:ea typeface="+mj-lt"/>
                <a:cs typeface="+mj-lt"/>
              </a:rPr>
              <a:t>Immigration or Citizenship Status</a:t>
            </a:r>
            <a:endParaRPr lang="en-US" sz="2800"/>
          </a:p>
        </p:txBody>
      </p:sp>
      <p:sp>
        <p:nvSpPr>
          <p:cNvPr id="3" name="Content Placeholder 2">
            <a:extLst>
              <a:ext uri="{FF2B5EF4-FFF2-40B4-BE49-F238E27FC236}">
                <a16:creationId xmlns:a16="http://schemas.microsoft.com/office/drawing/2014/main" id="{884D6D1A-E015-3E75-10D5-BF0E64805EFB}"/>
              </a:ext>
            </a:extLst>
          </p:cNvPr>
          <p:cNvSpPr>
            <a:spLocks noGrp="1"/>
          </p:cNvSpPr>
          <p:nvPr>
            <p:ph sz="quarter" idx="11"/>
          </p:nvPr>
        </p:nvSpPr>
        <p:spPr>
          <a:xfrm>
            <a:off x="349170" y="1235196"/>
            <a:ext cx="10807984" cy="5247590"/>
          </a:xfrm>
        </p:spPr>
        <p:txBody>
          <a:bodyPr vert="horz" wrap="square" lIns="0" tIns="0" rIns="0" bIns="0" rtlCol="0" anchor="t">
            <a:spAutoFit/>
          </a:bodyPr>
          <a:lstStyle/>
          <a:p>
            <a:pPr marL="285750" indent="-285750">
              <a:buFont typeface="Arial" panose="05000000000000000000" pitchFamily="2" charset="2"/>
              <a:buChar char="•"/>
            </a:pPr>
            <a:r>
              <a:rPr lang="en-US" sz="2400">
                <a:ea typeface="+mn-lt"/>
                <a:cs typeface="+mn-lt"/>
              </a:rPr>
              <a:t>Schools must provide equal access to education to all students regardless of immigration or citizenship status. </a:t>
            </a:r>
            <a:endParaRPr lang="en-US" sz="2000">
              <a:ea typeface="+mn-lt"/>
              <a:cs typeface="+mn-lt"/>
            </a:endParaRPr>
          </a:p>
          <a:p>
            <a:pPr marL="0" indent="0">
              <a:buNone/>
            </a:pPr>
            <a:endParaRPr lang="en-US" sz="2400">
              <a:ea typeface="+mn-lt"/>
              <a:cs typeface="+mn-lt"/>
            </a:endParaRPr>
          </a:p>
          <a:p>
            <a:pPr marL="285750" indent="-285750">
              <a:spcBef>
                <a:spcPts val="0"/>
              </a:spcBef>
              <a:spcAft>
                <a:spcPts val="0"/>
              </a:spcAft>
              <a:buFont typeface="Arial" panose="05000000000000000000" pitchFamily="2" charset="2"/>
              <a:buChar char="•"/>
            </a:pPr>
            <a:r>
              <a:rPr lang="en-US" sz="2400">
                <a:ea typeface="+mn-lt"/>
                <a:cs typeface="+mn-lt"/>
              </a:rPr>
              <a:t>Schools must avoid policies that discourage or deny access to school on the basis of immigration status.</a:t>
            </a:r>
          </a:p>
          <a:p>
            <a:pPr marL="0" indent="0">
              <a:spcBef>
                <a:spcPts val="0"/>
              </a:spcBef>
              <a:spcAft>
                <a:spcPts val="0"/>
              </a:spcAft>
              <a:buNone/>
            </a:pPr>
            <a:endParaRPr lang="en-US" sz="2400">
              <a:ea typeface="+mn-lt"/>
              <a:cs typeface="+mn-lt"/>
            </a:endParaRPr>
          </a:p>
          <a:p>
            <a:pPr marL="285750" indent="-285750">
              <a:spcBef>
                <a:spcPts val="0"/>
              </a:spcBef>
              <a:spcAft>
                <a:spcPts val="0"/>
              </a:spcAft>
              <a:buFont typeface="Arial" panose="05000000000000000000" pitchFamily="2" charset="2"/>
              <a:buChar char="•"/>
            </a:pPr>
            <a:r>
              <a:rPr lang="en-US" sz="2300">
                <a:ea typeface="+mn-lt"/>
                <a:cs typeface="+mn-lt"/>
              </a:rPr>
              <a:t>Schools must not discriminate on the basis of: </a:t>
            </a:r>
            <a:r>
              <a:rPr lang="en-US" sz="2300"/>
              <a:t>race, color, sex, gender identity, religion, national origin</a:t>
            </a:r>
            <a:r>
              <a:rPr lang="en-US" sz="2300" b="1"/>
              <a:t>,</a:t>
            </a:r>
            <a:r>
              <a:rPr lang="en-US" sz="2300" b="1">
                <a:solidFill>
                  <a:srgbClr val="FF0000"/>
                </a:solidFill>
              </a:rPr>
              <a:t> </a:t>
            </a:r>
            <a:r>
              <a:rPr lang="en-US" sz="2300" b="1"/>
              <a:t>citizenship or immigration status, disability, </a:t>
            </a:r>
            <a:r>
              <a:rPr lang="en-US" sz="2300"/>
              <a:t>or sexual orientation.</a:t>
            </a:r>
            <a:r>
              <a:rPr lang="en-US" sz="2000">
                <a:ea typeface="+mn-lt"/>
                <a:cs typeface="+mn-lt"/>
              </a:rPr>
              <a:t> </a:t>
            </a:r>
            <a:r>
              <a:rPr lang="en-US" sz="2000" i="1">
                <a:ea typeface="+mn-lt"/>
                <a:cs typeface="+mn-lt"/>
              </a:rPr>
              <a:t>Student Anti-Discrimination Act, M.G.L. 76 s. 5 </a:t>
            </a:r>
            <a:endParaRPr lang="en-US" sz="2300" i="1">
              <a:ea typeface="+mn-lt"/>
              <a:cs typeface="+mn-lt"/>
            </a:endParaRPr>
          </a:p>
          <a:p>
            <a:pPr marL="0" indent="0">
              <a:spcBef>
                <a:spcPts val="0"/>
              </a:spcBef>
              <a:spcAft>
                <a:spcPts val="0"/>
              </a:spcAft>
              <a:buNone/>
            </a:pPr>
            <a:endParaRPr lang="en-US">
              <a:ea typeface="+mn-lt"/>
              <a:cs typeface="+mn-lt"/>
            </a:endParaRPr>
          </a:p>
          <a:p>
            <a:pPr marL="0" indent="0">
              <a:spcBef>
                <a:spcPts val="0"/>
              </a:spcBef>
              <a:spcAft>
                <a:spcPts val="0"/>
              </a:spcAft>
              <a:buNone/>
            </a:pPr>
            <a:r>
              <a:rPr lang="en-US" sz="2000">
                <a:ea typeface="+mn-lt"/>
                <a:cs typeface="+mn-lt"/>
              </a:rPr>
              <a:t>For more information:</a:t>
            </a:r>
            <a:endParaRPr lang="en-US" sz="2000">
              <a:ea typeface="+mn-lt"/>
            </a:endParaRPr>
          </a:p>
          <a:p>
            <a:pPr marL="285750" indent="-285750">
              <a:spcBef>
                <a:spcPts val="0"/>
              </a:spcBef>
              <a:spcAft>
                <a:spcPts val="0"/>
              </a:spcAft>
              <a:buFont typeface="Arial" panose="05000000000000000000" pitchFamily="2" charset="2"/>
              <a:buChar char="•"/>
            </a:pPr>
            <a:r>
              <a:rPr lang="en-US" sz="2000">
                <a:ea typeface="+mn-lt"/>
                <a:cs typeface="+mn-lt"/>
                <a:hlinkClick r:id="rId2"/>
              </a:rPr>
              <a:t>Attorney General’s Advisory Regarding Equal Access to Public Education for All Students Irrespective of Immigration Status</a:t>
            </a:r>
            <a:r>
              <a:rPr lang="en-US" sz="2000">
                <a:ea typeface="+mn-lt"/>
                <a:cs typeface="+mn-lt"/>
              </a:rPr>
              <a:t> (updated April 2022). </a:t>
            </a:r>
            <a:endParaRPr lang="en-US" sz="2000">
              <a:ea typeface="+mn-lt"/>
            </a:endParaRPr>
          </a:p>
          <a:p>
            <a:pPr marL="285750" indent="-285750">
              <a:buFont typeface="Arial" panose="05000000000000000000" pitchFamily="2" charset="2"/>
              <a:buChar char="•"/>
            </a:pPr>
            <a:r>
              <a:rPr lang="en-US" sz="2000">
                <a:ea typeface="+mn-lt"/>
                <a:cs typeface="+mn-lt"/>
                <a:hlinkClick r:id="rId3"/>
              </a:rPr>
              <a:t>Upholding the Rights of Immigrant Students to Enroll in School: Guidance for School Committees and Districts</a:t>
            </a:r>
            <a:r>
              <a:rPr lang="en-US" sz="2000">
                <a:ea typeface="+mn-lt"/>
                <a:cs typeface="+mn-lt"/>
              </a:rPr>
              <a:t> (December 2024).</a:t>
            </a:r>
            <a:endParaRPr lang="en-US" sz="2000"/>
          </a:p>
        </p:txBody>
      </p:sp>
      <p:sp>
        <p:nvSpPr>
          <p:cNvPr id="5" name="TextBox 10">
            <a:extLst>
              <a:ext uri="{FF2B5EF4-FFF2-40B4-BE49-F238E27FC236}">
                <a16:creationId xmlns:a16="http://schemas.microsoft.com/office/drawing/2014/main" id="{8FDFB4C8-808A-07AB-A888-5BDCBDAFABF0}"/>
              </a:ext>
            </a:extLst>
          </p:cNvPr>
          <p:cNvSpPr txBox="1"/>
          <p:nvPr/>
        </p:nvSpPr>
        <p:spPr>
          <a:xfrm>
            <a:off x="3046" y="6641693"/>
            <a:ext cx="12188169" cy="215444"/>
          </a:xfrm>
          <a:prstGeom prst="rect">
            <a:avLst/>
          </a:prstGeom>
          <a:solidFill>
            <a:schemeClr val="accent1">
              <a:lumMod val="20000"/>
              <a:lumOff val="80000"/>
            </a:schemeClr>
          </a:solidFill>
          <a:ln w="6350">
            <a:solidFill>
              <a:schemeClr val="tx1"/>
            </a:solid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400" b="1">
                <a:cs typeface="Arial"/>
              </a:rPr>
              <a:t>This presentation is for informational purposes only. For legal advice, please contact an attorney.</a:t>
            </a:r>
          </a:p>
        </p:txBody>
      </p:sp>
    </p:spTree>
    <p:extLst>
      <p:ext uri="{BB962C8B-B14F-4D97-AF65-F5344CB8AC3E}">
        <p14:creationId xmlns:p14="http://schemas.microsoft.com/office/powerpoint/2010/main" val="366099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1F720-E4D3-F9FD-966C-E0C6A7BED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74D47-8275-F795-8275-71C9A9530D82}"/>
              </a:ext>
            </a:extLst>
          </p:cNvPr>
          <p:cNvSpPr>
            <a:spLocks noGrp="1"/>
          </p:cNvSpPr>
          <p:nvPr>
            <p:ph type="title"/>
          </p:nvPr>
        </p:nvSpPr>
        <p:spPr>
          <a:xfrm>
            <a:off x="469675" y="-63817"/>
            <a:ext cx="10602418" cy="731520"/>
          </a:xfrm>
        </p:spPr>
        <p:txBody>
          <a:bodyPr/>
          <a:lstStyle/>
          <a:p>
            <a:r>
              <a:rPr lang="en-US"/>
              <a:t>Detention of Parents/Guardians and Family Members of Students</a:t>
            </a:r>
          </a:p>
        </p:txBody>
      </p:sp>
      <p:sp>
        <p:nvSpPr>
          <p:cNvPr id="5" name="Text Placeholder 7">
            <a:extLst>
              <a:ext uri="{FF2B5EF4-FFF2-40B4-BE49-F238E27FC236}">
                <a16:creationId xmlns:a16="http://schemas.microsoft.com/office/drawing/2014/main" id="{23744921-9F67-AA01-576A-9B491181DDD2}"/>
              </a:ext>
            </a:extLst>
          </p:cNvPr>
          <p:cNvSpPr txBox="1">
            <a:spLocks noGrp="1"/>
          </p:cNvSpPr>
          <p:nvPr>
            <p:ph type="body" sz="quarter" idx="12"/>
          </p:nvPr>
        </p:nvSpPr>
        <p:spPr>
          <a:xfrm>
            <a:off x="554038" y="1101725"/>
            <a:ext cx="11082337" cy="276225"/>
          </a:xfrm>
          <a:prstGeom prst="rect">
            <a:avLst/>
          </a:prstGeom>
        </p:spPr>
        <p:txBody>
          <a:bodyPr rot="0" spcFirstLastPara="0" vertOverflow="overflow" horzOverflow="overflow" vert="horz" wrap="square" lIns="0" tIns="0" rIns="0" bIns="0" numCol="1" spcCol="0" rtlCol="0" fromWordArt="0" anchorCtr="0" forceAA="0" compatLnSpc="1">
            <a:prstTxWarp prst="textNoShape">
              <a:avLst/>
            </a:prstTxWarp>
            <a:normAutofit/>
          </a:bodyPr>
          <a:lstStyle/>
          <a:p>
            <a:pPr>
              <a:spcBef>
                <a:spcPts val="300"/>
              </a:spcBef>
              <a:spcAft>
                <a:spcPts val="300"/>
              </a:spcAft>
              <a:buClr>
                <a:schemeClr val="accent1"/>
              </a:buClr>
              <a:buSzPct val="110000"/>
            </a:pPr>
            <a:r>
              <a:rPr lang="en-US" b="1" i="1" kern="1200">
                <a:solidFill>
                  <a:schemeClr val="accent1"/>
                </a:solidFill>
                <a:latin typeface="+mn-lt"/>
                <a:ea typeface="+mn-ea"/>
                <a:cs typeface="Arial" panose="020B0604020202020204" pitchFamily="34" charset="0"/>
              </a:rPr>
              <a:t>This presentation is for informational purposes only. For legal advice, please contact an attorney.</a:t>
            </a:r>
          </a:p>
        </p:txBody>
      </p:sp>
      <p:sp>
        <p:nvSpPr>
          <p:cNvPr id="7" name="Content Placeholder 2">
            <a:extLst>
              <a:ext uri="{FF2B5EF4-FFF2-40B4-BE49-F238E27FC236}">
                <a16:creationId xmlns:a16="http://schemas.microsoft.com/office/drawing/2014/main" id="{A5A7F06F-42D7-5542-544E-C167B89285F3}"/>
              </a:ext>
            </a:extLst>
          </p:cNvPr>
          <p:cNvSpPr>
            <a:spLocks noGrp="1"/>
          </p:cNvSpPr>
          <p:nvPr>
            <p:ph sz="quarter" idx="11"/>
          </p:nvPr>
        </p:nvSpPr>
        <p:spPr>
          <a:xfrm>
            <a:off x="554038" y="1811972"/>
            <a:ext cx="11173675" cy="3362459"/>
          </a:xfrm>
        </p:spPr>
        <p:txBody>
          <a:bodyPr/>
          <a:lstStyle/>
          <a:p>
            <a:r>
              <a:rPr lang="en-US" sz="2400" b="1"/>
              <a:t>Be prepared </a:t>
            </a:r>
            <a:r>
              <a:rPr lang="en-US" sz="2400" b="1" i="1"/>
              <a:t>in advance</a:t>
            </a:r>
            <a:r>
              <a:rPr lang="en-US" sz="2400" b="1"/>
              <a:t>: </a:t>
            </a:r>
          </a:p>
          <a:p>
            <a:pPr marL="571500" lvl="1" indent="-342900">
              <a:spcAft>
                <a:spcPts val="0"/>
              </a:spcAft>
              <a:buFont typeface="Arial" panose="020B0604020202020204" pitchFamily="34" charset="0"/>
              <a:buChar char="•"/>
            </a:pPr>
            <a:r>
              <a:rPr lang="en-US" sz="2400">
                <a:effectLst/>
                <a:latin typeface="Aptos" panose="020B0004020202020204" pitchFamily="34" charset="0"/>
                <a:ea typeface="Times New Roman" panose="02020603050405020304" pitchFamily="18" charset="0"/>
                <a:cs typeface="Aptos" panose="020B0004020202020204" pitchFamily="34" charset="0"/>
              </a:rPr>
              <a:t>Update emergency contact information, alternative caregiver contacts, and authorized pick-up contacts for all students.</a:t>
            </a:r>
          </a:p>
          <a:p>
            <a:pPr marL="571500" lvl="1" indent="-342900">
              <a:spcAft>
                <a:spcPts val="0"/>
              </a:spcAft>
              <a:buFont typeface="Arial" panose="020B0604020202020204" pitchFamily="34" charset="0"/>
              <a:buChar char="•"/>
            </a:pPr>
            <a:r>
              <a:rPr lang="en-US" sz="2400">
                <a:effectLst/>
                <a:latin typeface="Aptos" panose="020B0004020202020204" pitchFamily="34" charset="0"/>
                <a:ea typeface="Times New Roman" panose="02020603050405020304" pitchFamily="18" charset="0"/>
                <a:cs typeface="Aptos" panose="020B0004020202020204" pitchFamily="34" charset="0"/>
              </a:rPr>
              <a:t>Share 'plan ahead' resources with families.</a:t>
            </a:r>
          </a:p>
          <a:p>
            <a:pPr marL="571500" lvl="1" indent="-342900">
              <a:spcAft>
                <a:spcPts val="0"/>
              </a:spcAft>
              <a:buFont typeface="Arial" panose="020B0604020202020204" pitchFamily="34" charset="0"/>
              <a:buChar char="•"/>
            </a:pPr>
            <a:r>
              <a:rPr lang="en-US" sz="2400">
                <a:effectLst/>
                <a:latin typeface="Aptos" panose="020B0004020202020204" pitchFamily="34" charset="0"/>
                <a:ea typeface="Times New Roman" panose="02020603050405020304" pitchFamily="18" charset="0"/>
                <a:cs typeface="Aptos" panose="020B0004020202020204" pitchFamily="34" charset="0"/>
              </a:rPr>
              <a:t>Establish clear protocols for school response in the event a student or their parent is detained by ICE. </a:t>
            </a:r>
          </a:p>
          <a:p>
            <a:pPr marL="571500" lvl="1" indent="-342900">
              <a:spcAft>
                <a:spcPts val="0"/>
              </a:spcAft>
              <a:buFont typeface="Arial" panose="020B0604020202020204" pitchFamily="34" charset="0"/>
              <a:buChar char="•"/>
            </a:pPr>
            <a:r>
              <a:rPr lang="en-US" sz="2400">
                <a:effectLst/>
                <a:latin typeface="Aptos" panose="020B0004020202020204" pitchFamily="34" charset="0"/>
                <a:ea typeface="Times New Roman" panose="02020603050405020304" pitchFamily="18" charset="0"/>
                <a:cs typeface="Aptos" panose="020B0004020202020204" pitchFamily="34" charset="0"/>
              </a:rPr>
              <a:t>Provide counseling and social work support to students </a:t>
            </a:r>
            <a:r>
              <a:rPr lang="en-US" sz="2400">
                <a:latin typeface="Aptos" panose="020B0004020202020204" pitchFamily="34" charset="0"/>
                <a:ea typeface="Times New Roman" panose="02020603050405020304" pitchFamily="18" charset="0"/>
                <a:cs typeface="Aptos" panose="020B0004020202020204" pitchFamily="34" charset="0"/>
              </a:rPr>
              <a:t>experiencing increased anxiety, especially those whose</a:t>
            </a:r>
            <a:r>
              <a:rPr lang="en-US" sz="2400">
                <a:effectLst/>
                <a:latin typeface="Aptos" panose="020B0004020202020204" pitchFamily="34" charset="0"/>
                <a:ea typeface="Times New Roman" panose="02020603050405020304" pitchFamily="18" charset="0"/>
                <a:cs typeface="Aptos" panose="020B0004020202020204" pitchFamily="34" charset="0"/>
              </a:rPr>
              <a:t> families </a:t>
            </a:r>
            <a:r>
              <a:rPr lang="en-US" sz="2400">
                <a:latin typeface="Aptos" panose="020B0004020202020204" pitchFamily="34" charset="0"/>
                <a:ea typeface="Times New Roman" panose="02020603050405020304" pitchFamily="18" charset="0"/>
                <a:cs typeface="Aptos" panose="020B0004020202020204" pitchFamily="34" charset="0"/>
              </a:rPr>
              <a:t>are </a:t>
            </a:r>
            <a:r>
              <a:rPr lang="en-US" sz="2400">
                <a:effectLst/>
                <a:latin typeface="Aptos" panose="020B0004020202020204" pitchFamily="34" charset="0"/>
                <a:ea typeface="Times New Roman" panose="02020603050405020304" pitchFamily="18" charset="0"/>
                <a:cs typeface="Aptos" panose="020B0004020202020204" pitchFamily="34" charset="0"/>
              </a:rPr>
              <a:t>directly affected by changes to federal immigration policy</a:t>
            </a:r>
            <a:r>
              <a:rPr lang="en-US" sz="2400">
                <a:latin typeface="Aptos" panose="020B0004020202020204" pitchFamily="34" charset="0"/>
                <a:ea typeface="Times New Roman" panose="02020603050405020304" pitchFamily="18" charset="0"/>
                <a:cs typeface="Aptos" panose="020B0004020202020204" pitchFamily="34" charset="0"/>
              </a:rPr>
              <a:t>.</a:t>
            </a:r>
            <a:endParaRPr lang="en-US" sz="2400"/>
          </a:p>
        </p:txBody>
      </p:sp>
    </p:spTree>
    <p:extLst>
      <p:ext uri="{BB962C8B-B14F-4D97-AF65-F5344CB8AC3E}">
        <p14:creationId xmlns:p14="http://schemas.microsoft.com/office/powerpoint/2010/main" val="1263225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BOX" val="Adit &amp; Katie to upda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5. Source"/>
</p:tagLst>
</file>

<file path=ppt/tags/tag1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177.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178.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79.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NAME" val="ACET"/>
</p:tagLst>
</file>

<file path=ppt/tags/tag203.xml><?xml version="1.0" encoding="utf-8"?>
<p:tagLst xmlns:a="http://schemas.openxmlformats.org/drawingml/2006/main" xmlns:r="http://schemas.openxmlformats.org/officeDocument/2006/relationships" xmlns:p="http://schemas.openxmlformats.org/presentationml/2006/main">
  <p:tag name="NAME" val="Moon"/>
</p:tagLst>
</file>

<file path=ppt/tags/tag204.xml><?xml version="1.0" encoding="utf-8"?>
<p:tagLst xmlns:a="http://schemas.openxmlformats.org/drawingml/2006/main" xmlns:r="http://schemas.openxmlformats.org/officeDocument/2006/relationships" xmlns:p="http://schemas.openxmlformats.org/presentationml/2006/main">
  <p:tag name="NAME" val="Moon"/>
</p:tagLst>
</file>

<file path=ppt/tags/tag205.xml><?xml version="1.0" encoding="utf-8"?>
<p:tagLst xmlns:a="http://schemas.openxmlformats.org/drawingml/2006/main" xmlns:r="http://schemas.openxmlformats.org/officeDocument/2006/relationships" xmlns:p="http://schemas.openxmlformats.org/presentationml/2006/main">
  <p:tag name="NAME" val="Moon"/>
</p:tagLst>
</file>

<file path=ppt/tags/tag206.xml><?xml version="1.0" encoding="utf-8"?>
<p:tagLst xmlns:a="http://schemas.openxmlformats.org/drawingml/2006/main" xmlns:r="http://schemas.openxmlformats.org/officeDocument/2006/relationships" xmlns:p="http://schemas.openxmlformats.org/presentationml/2006/main">
  <p:tag name="NAME" val="Moon"/>
</p:tagLst>
</file>

<file path=ppt/tags/tag207.xml><?xml version="1.0" encoding="utf-8"?>
<p:tagLst xmlns:a="http://schemas.openxmlformats.org/drawingml/2006/main" xmlns:r="http://schemas.openxmlformats.org/officeDocument/2006/relationships" xmlns:p="http://schemas.openxmlformats.org/presentationml/2006/main">
  <p:tag name="NAME" val="Moon"/>
</p:tagLst>
</file>

<file path=ppt/tags/tag208.xml><?xml version="1.0" encoding="utf-8"?>
<p:tagLst xmlns:a="http://schemas.openxmlformats.org/drawingml/2006/main" xmlns:r="http://schemas.openxmlformats.org/officeDocument/2006/relationships" xmlns:p="http://schemas.openxmlformats.org/presentationml/2006/main">
  <p:tag name="ANGLE" val="5"/>
</p:tagLst>
</file>

<file path=ppt/tags/tag209.xml><?xml version="1.0" encoding="utf-8"?>
<p:tagLst xmlns:a="http://schemas.openxmlformats.org/drawingml/2006/main" xmlns:r="http://schemas.openxmlformats.org/officeDocument/2006/relationships" xmlns:p="http://schemas.openxmlformats.org/presentationml/2006/main">
  <p:tag name="ANGLE" val="5"/>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NGLE" val="4"/>
</p:tagLst>
</file>

<file path=ppt/tags/tag211.xml><?xml version="1.0" encoding="utf-8"?>
<p:tagLst xmlns:a="http://schemas.openxmlformats.org/drawingml/2006/main" xmlns:r="http://schemas.openxmlformats.org/officeDocument/2006/relationships" xmlns:p="http://schemas.openxmlformats.org/presentationml/2006/main">
  <p:tag name="ANGLE" val="4"/>
</p:tagLst>
</file>

<file path=ppt/tags/tag212.xml><?xml version="1.0" encoding="utf-8"?>
<p:tagLst xmlns:a="http://schemas.openxmlformats.org/drawingml/2006/main" xmlns:r="http://schemas.openxmlformats.org/officeDocument/2006/relationships" xmlns:p="http://schemas.openxmlformats.org/presentationml/2006/main">
  <p:tag name="ANGLE" val="3"/>
</p:tagLst>
</file>

<file path=ppt/tags/tag213.xml><?xml version="1.0" encoding="utf-8"?>
<p:tagLst xmlns:a="http://schemas.openxmlformats.org/drawingml/2006/main" xmlns:r="http://schemas.openxmlformats.org/officeDocument/2006/relationships" xmlns:p="http://schemas.openxmlformats.org/presentationml/2006/main">
  <p:tag name="ANGLE" val="3"/>
</p:tagLst>
</file>

<file path=ppt/tags/tag214.xml><?xml version="1.0" encoding="utf-8"?>
<p:tagLst xmlns:a="http://schemas.openxmlformats.org/drawingml/2006/main" xmlns:r="http://schemas.openxmlformats.org/officeDocument/2006/relationships" xmlns:p="http://schemas.openxmlformats.org/presentationml/2006/main">
  <p:tag name="ANGLE" val="2"/>
</p:tagLst>
</file>

<file path=ppt/tags/tag215.xml><?xml version="1.0" encoding="utf-8"?>
<p:tagLst xmlns:a="http://schemas.openxmlformats.org/drawingml/2006/main" xmlns:r="http://schemas.openxmlformats.org/officeDocument/2006/relationships" xmlns:p="http://schemas.openxmlformats.org/presentationml/2006/main">
  <p:tag name="ANGLE" val="2"/>
</p:tagLst>
</file>

<file path=ppt/tags/tag216.xml><?xml version="1.0" encoding="utf-8"?>
<p:tagLst xmlns:a="http://schemas.openxmlformats.org/drawingml/2006/main" xmlns:r="http://schemas.openxmlformats.org/officeDocument/2006/relationships" xmlns:p="http://schemas.openxmlformats.org/presentationml/2006/main">
  <p:tag name="ANGLE" val="1"/>
</p:tagLst>
</file>

<file path=ppt/tags/tag217.xml><?xml version="1.0" encoding="utf-8"?>
<p:tagLst xmlns:a="http://schemas.openxmlformats.org/drawingml/2006/main" xmlns:r="http://schemas.openxmlformats.org/officeDocument/2006/relationships" xmlns:p="http://schemas.openxmlformats.org/presentationml/2006/main">
  <p:tag name="ANGLE" val="1"/>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21.xml><?xml version="1.0" encoding="utf-8"?>
<p:tagLst xmlns:a="http://schemas.openxmlformats.org/drawingml/2006/main" xmlns:r="http://schemas.openxmlformats.org/officeDocument/2006/relationships" xmlns:p="http://schemas.openxmlformats.org/presentationml/2006/main">
  <p:tag name="SHAPENAME" val="Subtitle"/>
</p:tagLst>
</file>

<file path=ppt/tags/tag222.xml><?xml version="1.0" encoding="utf-8"?>
<p:tagLst xmlns:a="http://schemas.openxmlformats.org/drawingml/2006/main" xmlns:r="http://schemas.openxmlformats.org/officeDocument/2006/relationships" xmlns:p="http://schemas.openxmlformats.org/presentationml/2006/main">
  <p:tag name="SHAPENAME" val="Titl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5.xml><?xml version="1.0" encoding="utf-8"?>
<p:tagLst xmlns:a="http://schemas.openxmlformats.org/drawingml/2006/main" xmlns:r="http://schemas.openxmlformats.org/officeDocument/2006/relationships" xmlns:p="http://schemas.openxmlformats.org/presentationml/2006/main">
  <p:tag name="SHAPENAME" val="Subtitle"/>
</p:tagLst>
</file>

<file path=ppt/tags/tag226.xml><?xml version="1.0" encoding="utf-8"?>
<p:tagLst xmlns:a="http://schemas.openxmlformats.org/drawingml/2006/main" xmlns:r="http://schemas.openxmlformats.org/officeDocument/2006/relationships" xmlns:p="http://schemas.openxmlformats.org/presentationml/2006/main">
  <p:tag name="SHAPENAME" val="Title"/>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0.xml><?xml version="1.0" encoding="utf-8"?>
<p:tagLst xmlns:a="http://schemas.openxmlformats.org/drawingml/2006/main" xmlns:r="http://schemas.openxmlformats.org/officeDocument/2006/relationships" xmlns:p="http://schemas.openxmlformats.org/presentationml/2006/main">
  <p:tag name="SHAPENAME" val="5. Source"/>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34.xml><?xml version="1.0" encoding="utf-8"?>
<p:tagLst xmlns:a="http://schemas.openxmlformats.org/drawingml/2006/main" xmlns:r="http://schemas.openxmlformats.org/officeDocument/2006/relationships" xmlns:p="http://schemas.openxmlformats.org/presentationml/2006/main">
  <p:tag name="SHAPENAME" val="5. Source"/>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SHAPENAME" val="5. Source"/>
</p:tagLst>
</file>

<file path=ppt/tags/tag2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SHAPENAME" val="4. Footnote"/>
</p:tagLst>
</file>

<file path=ppt/tags/tag2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6.xml><?xml version="1.0" encoding="utf-8"?>
<p:tagLst xmlns:a="http://schemas.openxmlformats.org/drawingml/2006/main" xmlns:r="http://schemas.openxmlformats.org/officeDocument/2006/relationships" xmlns:p="http://schemas.openxmlformats.org/presentationml/2006/main">
  <p:tag name="NAME" val="ACET"/>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NAME" val="Moon"/>
</p:tagLst>
</file>

<file path=ppt/tags/tag259.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ANGLE" val="5"/>
</p:tagLst>
</file>

<file path=ppt/tags/tag263.xml><?xml version="1.0" encoding="utf-8"?>
<p:tagLst xmlns:a="http://schemas.openxmlformats.org/drawingml/2006/main" xmlns:r="http://schemas.openxmlformats.org/officeDocument/2006/relationships" xmlns:p="http://schemas.openxmlformats.org/presentationml/2006/main">
  <p:tag name="ANGLE" val="5"/>
</p:tagLst>
</file>

<file path=ppt/tags/tag264.xml><?xml version="1.0" encoding="utf-8"?>
<p:tagLst xmlns:a="http://schemas.openxmlformats.org/drawingml/2006/main" xmlns:r="http://schemas.openxmlformats.org/officeDocument/2006/relationships" xmlns:p="http://schemas.openxmlformats.org/presentationml/2006/main">
  <p:tag name="ANGLE" val="4"/>
</p:tagLst>
</file>

<file path=ppt/tags/tag265.xml><?xml version="1.0" encoding="utf-8"?>
<p:tagLst xmlns:a="http://schemas.openxmlformats.org/drawingml/2006/main" xmlns:r="http://schemas.openxmlformats.org/officeDocument/2006/relationships" xmlns:p="http://schemas.openxmlformats.org/presentationml/2006/main">
  <p:tag name="ANGLE" val="4"/>
</p:tagLst>
</file>

<file path=ppt/tags/tag266.xml><?xml version="1.0" encoding="utf-8"?>
<p:tagLst xmlns:a="http://schemas.openxmlformats.org/drawingml/2006/main" xmlns:r="http://schemas.openxmlformats.org/officeDocument/2006/relationships" xmlns:p="http://schemas.openxmlformats.org/presentationml/2006/main">
  <p:tag name="ANGLE" val="3"/>
</p:tagLst>
</file>

<file path=ppt/tags/tag267.xml><?xml version="1.0" encoding="utf-8"?>
<p:tagLst xmlns:a="http://schemas.openxmlformats.org/drawingml/2006/main" xmlns:r="http://schemas.openxmlformats.org/officeDocument/2006/relationships" xmlns:p="http://schemas.openxmlformats.org/presentationml/2006/main">
  <p:tag name="ANGLE" val="3"/>
</p:tagLst>
</file>

<file path=ppt/tags/tag268.xml><?xml version="1.0" encoding="utf-8"?>
<p:tagLst xmlns:a="http://schemas.openxmlformats.org/drawingml/2006/main" xmlns:r="http://schemas.openxmlformats.org/officeDocument/2006/relationships" xmlns:p="http://schemas.openxmlformats.org/presentationml/2006/main">
  <p:tag name="ANGLE" val="2"/>
</p:tagLst>
</file>

<file path=ppt/tags/tag269.xml><?xml version="1.0" encoding="utf-8"?>
<p:tagLst xmlns:a="http://schemas.openxmlformats.org/drawingml/2006/main" xmlns:r="http://schemas.openxmlformats.org/officeDocument/2006/relationships" xmlns:p="http://schemas.openxmlformats.org/presentationml/2006/main">
  <p:tag name="ANGLE" val="2"/>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0.xml><?xml version="1.0" encoding="utf-8"?>
<p:tagLst xmlns:a="http://schemas.openxmlformats.org/drawingml/2006/main" xmlns:r="http://schemas.openxmlformats.org/officeDocument/2006/relationships" xmlns:p="http://schemas.openxmlformats.org/presentationml/2006/main">
  <p:tag name="ANGLE" val="1"/>
</p:tagLst>
</file>

<file path=ppt/tags/tag271.xml><?xml version="1.0" encoding="utf-8"?>
<p:tagLst xmlns:a="http://schemas.openxmlformats.org/drawingml/2006/main" xmlns:r="http://schemas.openxmlformats.org/officeDocument/2006/relationships" xmlns:p="http://schemas.openxmlformats.org/presentationml/2006/main">
  <p:tag name="ANGLE" val="1"/>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5.xml><?xml version="1.0" encoding="utf-8"?>
<p:tagLst xmlns:a="http://schemas.openxmlformats.org/drawingml/2006/main" xmlns:r="http://schemas.openxmlformats.org/officeDocument/2006/relationships" xmlns:p="http://schemas.openxmlformats.org/presentationml/2006/main">
  <p:tag name="SHAPENAME" val="Subtitle"/>
</p:tagLst>
</file>

<file path=ppt/tags/tag276.xml><?xml version="1.0" encoding="utf-8"?>
<p:tagLst xmlns:a="http://schemas.openxmlformats.org/drawingml/2006/main" xmlns:r="http://schemas.openxmlformats.org/officeDocument/2006/relationships" xmlns:p="http://schemas.openxmlformats.org/presentationml/2006/main">
  <p:tag name="SHAPENAME" val="Titl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9.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Title"/>
</p:tagLst>
</file>

<file path=ppt/tags/tag2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2.xml><?xml version="1.0" encoding="utf-8"?>
<p:tagLst xmlns:a="http://schemas.openxmlformats.org/drawingml/2006/main" xmlns:r="http://schemas.openxmlformats.org/officeDocument/2006/relationships" xmlns:p="http://schemas.openxmlformats.org/presentationml/2006/main">
  <p:tag name="SHAPENAME" val="5. Source"/>
</p:tagLst>
</file>

<file path=ppt/tags/tag2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NAME" val="ACET"/>
</p:tagLst>
</file>

<file path=ppt/tags/tag305.xml><?xml version="1.0" encoding="utf-8"?>
<p:tagLst xmlns:a="http://schemas.openxmlformats.org/drawingml/2006/main" xmlns:r="http://schemas.openxmlformats.org/officeDocument/2006/relationships" xmlns:p="http://schemas.openxmlformats.org/presentationml/2006/main">
  <p:tag name="NAME" val="Moon"/>
</p:tagLst>
</file>

<file path=ppt/tags/tag306.xml><?xml version="1.0" encoding="utf-8"?>
<p:tagLst xmlns:a="http://schemas.openxmlformats.org/drawingml/2006/main" xmlns:r="http://schemas.openxmlformats.org/officeDocument/2006/relationships" xmlns:p="http://schemas.openxmlformats.org/presentationml/2006/main">
  <p:tag name="NAME" val="Moon"/>
</p:tagLst>
</file>

<file path=ppt/tags/tag307.xml><?xml version="1.0" encoding="utf-8"?>
<p:tagLst xmlns:a="http://schemas.openxmlformats.org/drawingml/2006/main" xmlns:r="http://schemas.openxmlformats.org/officeDocument/2006/relationships" xmlns:p="http://schemas.openxmlformats.org/presentationml/2006/main">
  <p:tag name="NAME" val="Moon"/>
</p:tagLst>
</file>

<file path=ppt/tags/tag308.xml><?xml version="1.0" encoding="utf-8"?>
<p:tagLst xmlns:a="http://schemas.openxmlformats.org/drawingml/2006/main" xmlns:r="http://schemas.openxmlformats.org/officeDocument/2006/relationships" xmlns:p="http://schemas.openxmlformats.org/presentationml/2006/main">
  <p:tag name="NAME" val="Moon"/>
</p:tagLst>
</file>

<file path=ppt/tags/tag309.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ANGLE" val="5"/>
</p:tagLst>
</file>

<file path=ppt/tags/tag311.xml><?xml version="1.0" encoding="utf-8"?>
<p:tagLst xmlns:a="http://schemas.openxmlformats.org/drawingml/2006/main" xmlns:r="http://schemas.openxmlformats.org/officeDocument/2006/relationships" xmlns:p="http://schemas.openxmlformats.org/presentationml/2006/main">
  <p:tag name="ANGLE" val="5"/>
</p:tagLst>
</file>

<file path=ppt/tags/tag312.xml><?xml version="1.0" encoding="utf-8"?>
<p:tagLst xmlns:a="http://schemas.openxmlformats.org/drawingml/2006/main" xmlns:r="http://schemas.openxmlformats.org/officeDocument/2006/relationships" xmlns:p="http://schemas.openxmlformats.org/presentationml/2006/main">
  <p:tag name="ANGLE" val="4"/>
</p:tagLst>
</file>

<file path=ppt/tags/tag313.xml><?xml version="1.0" encoding="utf-8"?>
<p:tagLst xmlns:a="http://schemas.openxmlformats.org/drawingml/2006/main" xmlns:r="http://schemas.openxmlformats.org/officeDocument/2006/relationships" xmlns:p="http://schemas.openxmlformats.org/presentationml/2006/main">
  <p:tag name="ANGLE" val="4"/>
</p:tagLst>
</file>

<file path=ppt/tags/tag314.xml><?xml version="1.0" encoding="utf-8"?>
<p:tagLst xmlns:a="http://schemas.openxmlformats.org/drawingml/2006/main" xmlns:r="http://schemas.openxmlformats.org/officeDocument/2006/relationships" xmlns:p="http://schemas.openxmlformats.org/presentationml/2006/main">
  <p:tag name="ANGLE" val="3"/>
</p:tagLst>
</file>

<file path=ppt/tags/tag315.xml><?xml version="1.0" encoding="utf-8"?>
<p:tagLst xmlns:a="http://schemas.openxmlformats.org/drawingml/2006/main" xmlns:r="http://schemas.openxmlformats.org/officeDocument/2006/relationships" xmlns:p="http://schemas.openxmlformats.org/presentationml/2006/main">
  <p:tag name="ANGLE" val="3"/>
</p:tagLst>
</file>

<file path=ppt/tags/tag316.xml><?xml version="1.0" encoding="utf-8"?>
<p:tagLst xmlns:a="http://schemas.openxmlformats.org/drawingml/2006/main" xmlns:r="http://schemas.openxmlformats.org/officeDocument/2006/relationships" xmlns:p="http://schemas.openxmlformats.org/presentationml/2006/main">
  <p:tag name="ANGLE" val="2"/>
</p:tagLst>
</file>

<file path=ppt/tags/tag317.xml><?xml version="1.0" encoding="utf-8"?>
<p:tagLst xmlns:a="http://schemas.openxmlformats.org/drawingml/2006/main" xmlns:r="http://schemas.openxmlformats.org/officeDocument/2006/relationships" xmlns:p="http://schemas.openxmlformats.org/presentationml/2006/main">
  <p:tag name="ANGLE" val="2"/>
</p:tagLst>
</file>

<file path=ppt/tags/tag318.xml><?xml version="1.0" encoding="utf-8"?>
<p:tagLst xmlns:a="http://schemas.openxmlformats.org/drawingml/2006/main" xmlns:r="http://schemas.openxmlformats.org/officeDocument/2006/relationships" xmlns:p="http://schemas.openxmlformats.org/presentationml/2006/main">
  <p:tag name="ANGLE" val="1"/>
</p:tagLst>
</file>

<file path=ppt/tags/tag319.xml><?xml version="1.0" encoding="utf-8"?>
<p:tagLst xmlns:a="http://schemas.openxmlformats.org/drawingml/2006/main" xmlns:r="http://schemas.openxmlformats.org/officeDocument/2006/relationships" xmlns:p="http://schemas.openxmlformats.org/presentationml/2006/main">
  <p:tag name="ANGLE"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3.xml><?xml version="1.0" encoding="utf-8"?>
<p:tagLst xmlns:a="http://schemas.openxmlformats.org/drawingml/2006/main" xmlns:r="http://schemas.openxmlformats.org/officeDocument/2006/relationships" xmlns:p="http://schemas.openxmlformats.org/presentationml/2006/main">
  <p:tag name="SHAPENAME" val="Subtitle"/>
</p:tagLst>
</file>

<file path=ppt/tags/tag324.xml><?xml version="1.0" encoding="utf-8"?>
<p:tagLst xmlns:a="http://schemas.openxmlformats.org/drawingml/2006/main" xmlns:r="http://schemas.openxmlformats.org/officeDocument/2006/relationships" xmlns:p="http://schemas.openxmlformats.org/presentationml/2006/main">
  <p:tag name="SHAPENAME" val="Titl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7.xml><?xml version="1.0" encoding="utf-8"?>
<p:tagLst xmlns:a="http://schemas.openxmlformats.org/drawingml/2006/main" xmlns:r="http://schemas.openxmlformats.org/officeDocument/2006/relationships" xmlns:p="http://schemas.openxmlformats.org/presentationml/2006/main">
  <p:tag name="SHAPENAME" val="Subtitle"/>
</p:tagLst>
</file>

<file path=ppt/tags/tag328.xml><?xml version="1.0" encoding="utf-8"?>
<p:tagLst xmlns:a="http://schemas.openxmlformats.org/drawingml/2006/main" xmlns:r="http://schemas.openxmlformats.org/officeDocument/2006/relationships" xmlns:p="http://schemas.openxmlformats.org/presentationml/2006/main">
  <p:tag name="SHAPENAME" val="Title"/>
</p:tagLst>
</file>

<file path=ppt/tags/tag3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SHAPENAME" val="5. Source"/>
</p:tagLst>
</file>

<file path=ppt/tags/tag3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3.xml><?xml version="1.0" encoding="utf-8"?>
<p:tagLst xmlns:a="http://schemas.openxmlformats.org/drawingml/2006/main" xmlns:r="http://schemas.openxmlformats.org/officeDocument/2006/relationships" xmlns:p="http://schemas.openxmlformats.org/presentationml/2006/main">
  <p:tag name="SHAPENAME" val="5. Source"/>
</p:tagLst>
</file>

<file path=ppt/tags/tag3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NAME" val="ACET"/>
</p:tagLst>
</file>

<file path=ppt/tags/tag359.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0.xml><?xml version="1.0" encoding="utf-8"?>
<p:tagLst xmlns:a="http://schemas.openxmlformats.org/drawingml/2006/main" xmlns:r="http://schemas.openxmlformats.org/officeDocument/2006/relationships" xmlns:p="http://schemas.openxmlformats.org/presentationml/2006/main">
  <p:tag name="NAME" val="Moon"/>
</p:tagLst>
</file>

<file path=ppt/tags/tag361.xml><?xml version="1.0" encoding="utf-8"?>
<p:tagLst xmlns:a="http://schemas.openxmlformats.org/drawingml/2006/main" xmlns:r="http://schemas.openxmlformats.org/officeDocument/2006/relationships" xmlns:p="http://schemas.openxmlformats.org/presentationml/2006/main">
  <p:tag name="NAME" val="Moon"/>
</p:tagLst>
</file>

<file path=ppt/tags/tag362.xml><?xml version="1.0" encoding="utf-8"?>
<p:tagLst xmlns:a="http://schemas.openxmlformats.org/drawingml/2006/main" xmlns:r="http://schemas.openxmlformats.org/officeDocument/2006/relationships" xmlns:p="http://schemas.openxmlformats.org/presentationml/2006/main">
  <p:tag name="NAME" val="Moon"/>
</p:tagLst>
</file>

<file path=ppt/tags/tag363.xml><?xml version="1.0" encoding="utf-8"?>
<p:tagLst xmlns:a="http://schemas.openxmlformats.org/drawingml/2006/main" xmlns:r="http://schemas.openxmlformats.org/officeDocument/2006/relationships" xmlns:p="http://schemas.openxmlformats.org/presentationml/2006/main">
  <p:tag name="NAME" val="Moon"/>
</p:tagLst>
</file>

<file path=ppt/tags/tag364.xml><?xml version="1.0" encoding="utf-8"?>
<p:tagLst xmlns:a="http://schemas.openxmlformats.org/drawingml/2006/main" xmlns:r="http://schemas.openxmlformats.org/officeDocument/2006/relationships" xmlns:p="http://schemas.openxmlformats.org/presentationml/2006/main">
  <p:tag name="ANGLE" val="5"/>
</p:tagLst>
</file>

<file path=ppt/tags/tag365.xml><?xml version="1.0" encoding="utf-8"?>
<p:tagLst xmlns:a="http://schemas.openxmlformats.org/drawingml/2006/main" xmlns:r="http://schemas.openxmlformats.org/officeDocument/2006/relationships" xmlns:p="http://schemas.openxmlformats.org/presentationml/2006/main">
  <p:tag name="ANGLE" val="5"/>
</p:tagLst>
</file>

<file path=ppt/tags/tag366.xml><?xml version="1.0" encoding="utf-8"?>
<p:tagLst xmlns:a="http://schemas.openxmlformats.org/drawingml/2006/main" xmlns:r="http://schemas.openxmlformats.org/officeDocument/2006/relationships" xmlns:p="http://schemas.openxmlformats.org/presentationml/2006/main">
  <p:tag name="ANGLE" val="4"/>
</p:tagLst>
</file>

<file path=ppt/tags/tag367.xml><?xml version="1.0" encoding="utf-8"?>
<p:tagLst xmlns:a="http://schemas.openxmlformats.org/drawingml/2006/main" xmlns:r="http://schemas.openxmlformats.org/officeDocument/2006/relationships" xmlns:p="http://schemas.openxmlformats.org/presentationml/2006/main">
  <p:tag name="ANGLE" val="4"/>
</p:tagLst>
</file>

<file path=ppt/tags/tag368.xml><?xml version="1.0" encoding="utf-8"?>
<p:tagLst xmlns:a="http://schemas.openxmlformats.org/drawingml/2006/main" xmlns:r="http://schemas.openxmlformats.org/officeDocument/2006/relationships" xmlns:p="http://schemas.openxmlformats.org/presentationml/2006/main">
  <p:tag name="ANGLE" val="3"/>
</p:tagLst>
</file>

<file path=ppt/tags/tag369.xml><?xml version="1.0" encoding="utf-8"?>
<p:tagLst xmlns:a="http://schemas.openxmlformats.org/drawingml/2006/main" xmlns:r="http://schemas.openxmlformats.org/officeDocument/2006/relationships" xmlns:p="http://schemas.openxmlformats.org/presentationml/2006/main">
  <p:tag name="ANGLE" val="3"/>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70.xml><?xml version="1.0" encoding="utf-8"?>
<p:tagLst xmlns:a="http://schemas.openxmlformats.org/drawingml/2006/main" xmlns:r="http://schemas.openxmlformats.org/officeDocument/2006/relationships" xmlns:p="http://schemas.openxmlformats.org/presentationml/2006/main">
  <p:tag name="ANGLE" val="2"/>
</p:tagLst>
</file>

<file path=ppt/tags/tag371.xml><?xml version="1.0" encoding="utf-8"?>
<p:tagLst xmlns:a="http://schemas.openxmlformats.org/drawingml/2006/main" xmlns:r="http://schemas.openxmlformats.org/officeDocument/2006/relationships" xmlns:p="http://schemas.openxmlformats.org/presentationml/2006/main">
  <p:tag name="ANGLE" val="2"/>
</p:tagLst>
</file>

<file path=ppt/tags/tag372.xml><?xml version="1.0" encoding="utf-8"?>
<p:tagLst xmlns:a="http://schemas.openxmlformats.org/drawingml/2006/main" xmlns:r="http://schemas.openxmlformats.org/officeDocument/2006/relationships" xmlns:p="http://schemas.openxmlformats.org/presentationml/2006/main">
  <p:tag name="ANGLE" val="1"/>
</p:tagLst>
</file>

<file path=ppt/tags/tag373.xml><?xml version="1.0" encoding="utf-8"?>
<p:tagLst xmlns:a="http://schemas.openxmlformats.org/drawingml/2006/main" xmlns:r="http://schemas.openxmlformats.org/officeDocument/2006/relationships" xmlns:p="http://schemas.openxmlformats.org/presentationml/2006/main">
  <p:tag name="ANGLE" val="1"/>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7.xml><?xml version="1.0" encoding="utf-8"?>
<p:tagLst xmlns:a="http://schemas.openxmlformats.org/drawingml/2006/main" xmlns:r="http://schemas.openxmlformats.org/officeDocument/2006/relationships" xmlns:p="http://schemas.openxmlformats.org/presentationml/2006/main">
  <p:tag name="SHAPENAME" val="Subtitle"/>
</p:tagLst>
</file>

<file path=ppt/tags/tag378.xml><?xml version="1.0" encoding="utf-8"?>
<p:tagLst xmlns:a="http://schemas.openxmlformats.org/drawingml/2006/main" xmlns:r="http://schemas.openxmlformats.org/officeDocument/2006/relationships" xmlns:p="http://schemas.openxmlformats.org/presentationml/2006/main">
  <p:tag name="SHAPENAME" val="Titl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81.xml><?xml version="1.0" encoding="utf-8"?>
<p:tagLst xmlns:a="http://schemas.openxmlformats.org/drawingml/2006/main" xmlns:r="http://schemas.openxmlformats.org/officeDocument/2006/relationships" xmlns:p="http://schemas.openxmlformats.org/presentationml/2006/main">
  <p:tag name="SHAPENAME" val="Subtitle"/>
</p:tagLst>
</file>

<file path=ppt/tags/tag382.xml><?xml version="1.0" encoding="utf-8"?>
<p:tagLst xmlns:a="http://schemas.openxmlformats.org/drawingml/2006/main" xmlns:r="http://schemas.openxmlformats.org/officeDocument/2006/relationships" xmlns:p="http://schemas.openxmlformats.org/presentationml/2006/main">
  <p:tag name="SHAPENAME" val="Title"/>
</p:tagLst>
</file>

<file path=ppt/tags/tag3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SHAPENAME" val="5. Source"/>
</p:tagLst>
</file>

<file path=ppt/tags/tag3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94.xml><?xml version="1.0" encoding="utf-8"?>
<p:tagLst xmlns:a="http://schemas.openxmlformats.org/drawingml/2006/main" xmlns:r="http://schemas.openxmlformats.org/officeDocument/2006/relationships" xmlns:p="http://schemas.openxmlformats.org/presentationml/2006/main">
  <p:tag name="SHAPENAME" val="5. Source"/>
</p:tagLst>
</file>

<file path=ppt/tags/tag3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SHAPENAME" val="5. Source"/>
</p:tagLst>
</file>

<file path=ppt/tags/tag4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5. Sourc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4.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NAME" val="ACET"/>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
</p:tagLst>
</file>

<file path=ppt/tags/tag71.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ANGLE" val="5"/>
</p:tagLst>
</file>

<file path=ppt/tags/tag73.xml><?xml version="1.0" encoding="utf-8"?>
<p:tagLst xmlns:a="http://schemas.openxmlformats.org/drawingml/2006/main" xmlns:r="http://schemas.openxmlformats.org/officeDocument/2006/relationships" xmlns:p="http://schemas.openxmlformats.org/presentationml/2006/main">
  <p:tag name="ANGLE" val="5"/>
</p:tagLst>
</file>

<file path=ppt/tags/tag74.xml><?xml version="1.0" encoding="utf-8"?>
<p:tagLst xmlns:a="http://schemas.openxmlformats.org/drawingml/2006/main" xmlns:r="http://schemas.openxmlformats.org/officeDocument/2006/relationships" xmlns:p="http://schemas.openxmlformats.org/presentationml/2006/main">
  <p:tag name="ANGLE" val="4"/>
</p:tagLst>
</file>

<file path=ppt/tags/tag75.xml><?xml version="1.0" encoding="utf-8"?>
<p:tagLst xmlns:a="http://schemas.openxmlformats.org/drawingml/2006/main" xmlns:r="http://schemas.openxmlformats.org/officeDocument/2006/relationships" xmlns:p="http://schemas.openxmlformats.org/presentationml/2006/main">
  <p:tag name="ANGLE" val="4"/>
</p:tagLst>
</file>

<file path=ppt/tags/tag76.xml><?xml version="1.0" encoding="utf-8"?>
<p:tagLst xmlns:a="http://schemas.openxmlformats.org/drawingml/2006/main" xmlns:r="http://schemas.openxmlformats.org/officeDocument/2006/relationships" xmlns:p="http://schemas.openxmlformats.org/presentationml/2006/main">
  <p:tag name="ANGLE" val="3"/>
</p:tagLst>
</file>

<file path=ppt/tags/tag77.xml><?xml version="1.0" encoding="utf-8"?>
<p:tagLst xmlns:a="http://schemas.openxmlformats.org/drawingml/2006/main" xmlns:r="http://schemas.openxmlformats.org/officeDocument/2006/relationships" xmlns:p="http://schemas.openxmlformats.org/presentationml/2006/main">
  <p:tag name="ANGLE" val="3"/>
</p:tagLst>
</file>

<file path=ppt/tags/tag78.xml><?xml version="1.0" encoding="utf-8"?>
<p:tagLst xmlns:a="http://schemas.openxmlformats.org/drawingml/2006/main" xmlns:r="http://schemas.openxmlformats.org/officeDocument/2006/relationships" xmlns:p="http://schemas.openxmlformats.org/presentationml/2006/main">
  <p:tag name="ANGLE" val="2"/>
</p:tagLst>
</file>

<file path=ppt/tags/tag79.xml><?xml version="1.0" encoding="utf-8"?>
<p:tagLst xmlns:a="http://schemas.openxmlformats.org/drawingml/2006/main" xmlns:r="http://schemas.openxmlformats.org/officeDocument/2006/relationships" xmlns:p="http://schemas.openxmlformats.org/presentationml/2006/main">
  <p:tag name="ANGLE" val="2"/>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ANGLE" val="1"/>
</p:tagLst>
</file>

<file path=ppt/tags/tag81.xml><?xml version="1.0" encoding="utf-8"?>
<p:tagLst xmlns:a="http://schemas.openxmlformats.org/drawingml/2006/main" xmlns:r="http://schemas.openxmlformats.org/officeDocument/2006/relationships" xmlns:p="http://schemas.openxmlformats.org/presentationml/2006/main">
  <p:tag name="ANGLE" val="1"/>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5.xml><?xml version="1.0" encoding="utf-8"?>
<p:tagLst xmlns:a="http://schemas.openxmlformats.org/drawingml/2006/main" xmlns:r="http://schemas.openxmlformats.org/officeDocument/2006/relationships" xmlns:p="http://schemas.openxmlformats.org/presentationml/2006/main">
  <p:tag name="SHAPENAME" val="Subtitle"/>
</p:tagLst>
</file>

<file path=ppt/tags/tag86.xml><?xml version="1.0" encoding="utf-8"?>
<p:tagLst xmlns:a="http://schemas.openxmlformats.org/drawingml/2006/main" xmlns:r="http://schemas.openxmlformats.org/officeDocument/2006/relationships" xmlns:p="http://schemas.openxmlformats.org/presentationml/2006/main">
  <p:tag name="SHAPENAME" val="Titl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2_White">
  <a:themeElements>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3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4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6.xml><?xml version="1.0" encoding="utf-8"?>
<a:theme xmlns:a="http://schemas.openxmlformats.org/drawingml/2006/main" name="5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headEnd type="none" w="med" len="med"/>
          <a:tailEnd type="arrow" w="med" len="med"/>
        </a:ln>
      </a:spPr>
      <a:bodyPr/>
      <a:lstStyle/>
      <a:style>
        <a:lnRef idx="0">
          <a:scrgbClr r="0" g="0" b="0"/>
        </a:lnRef>
        <a:fillRef idx="0">
          <a:scrgbClr r="0" g="0" b="0"/>
        </a:fillRef>
        <a:effectRef idx="0">
          <a:scrgbClr r="0" g="0" b="0"/>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678208-21dd-4738-9a76-b46103a2ff81">
      <Terms xmlns="http://schemas.microsoft.com/office/infopath/2007/PartnerControls"/>
    </lcf76f155ced4ddcb4097134ff3c332f>
    <TaxCatchAll xmlns="cc242d12-0fbb-4d81-bcc9-7a2302f80b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80DE58BC131D4FA7F3FBC21670129B" ma:contentTypeVersion="11" ma:contentTypeDescription="Create a new document." ma:contentTypeScope="" ma:versionID="5607b6ce52f78af16b3d28982367af7d">
  <xsd:schema xmlns:xsd="http://www.w3.org/2001/XMLSchema" xmlns:xs="http://www.w3.org/2001/XMLSchema" xmlns:p="http://schemas.microsoft.com/office/2006/metadata/properties" xmlns:ns2="68678208-21dd-4738-9a76-b46103a2ff81" xmlns:ns3="cc242d12-0fbb-4d81-bcc9-7a2302f80be4" targetNamespace="http://schemas.microsoft.com/office/2006/metadata/properties" ma:root="true" ma:fieldsID="5b74ce54e38d72a299aa2d4fd36533c1" ns2:_="" ns3:_="">
    <xsd:import namespace="68678208-21dd-4738-9a76-b46103a2ff81"/>
    <xsd:import namespace="cc242d12-0fbb-4d81-bcc9-7a2302f80b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78208-21dd-4738-9a76-b46103a2ff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242d12-0fbb-4d81-bcc9-7a2302f80be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ff2e06-adea-48de-ba21-ad49e644ae75}" ma:internalName="TaxCatchAll" ma:showField="CatchAllData" ma:web="cc242d12-0fbb-4d81-bcc9-7a2302f80b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111BB3-6091-45DD-8E22-425CEAE2FC56}">
  <ds:schemaRefs>
    <ds:schemaRef ds:uri="http://schemas.microsoft.com/office/2006/documentManagement/types"/>
    <ds:schemaRef ds:uri="http://schemas.microsoft.com/office/infopath/2007/PartnerControls"/>
    <ds:schemaRef ds:uri="68678208-21dd-4738-9a76-b46103a2ff81"/>
    <ds:schemaRef ds:uri="http://purl.org/dc/dcmitype/"/>
    <ds:schemaRef ds:uri="http://schemas.openxmlformats.org/package/2006/metadata/core-properties"/>
    <ds:schemaRef ds:uri="http://schemas.microsoft.com/office/2006/metadata/properties"/>
    <ds:schemaRef ds:uri="cc242d12-0fbb-4d81-bcc9-7a2302f80be4"/>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3.xml><?xml version="1.0" encoding="utf-8"?>
<ds:datastoreItem xmlns:ds="http://schemas.openxmlformats.org/officeDocument/2006/customXml" ds:itemID="{8EF23E9D-69DB-4367-A680-51389559E451}">
  <ds:schemaRefs>
    <ds:schemaRef ds:uri="68678208-21dd-4738-9a76-b46103a2ff81"/>
    <ds:schemaRef ds:uri="cc242d12-0fbb-4d81-bcc9-7a2302f8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18</TotalTime>
  <Words>3593</Words>
  <Application>Microsoft Office PowerPoint</Application>
  <PresentationFormat>Widescreen</PresentationFormat>
  <Paragraphs>265</Paragraphs>
  <Slides>36</Slides>
  <Notes>0</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36</vt:i4>
      </vt:variant>
    </vt:vector>
  </HeadingPairs>
  <TitlesOfParts>
    <vt:vector size="55" baseType="lpstr">
      <vt:lpstr>Arial,Sans-Serif</vt:lpstr>
      <vt:lpstr>Aptos</vt:lpstr>
      <vt:lpstr>Aptos Display</vt:lpstr>
      <vt:lpstr>Arial</vt:lpstr>
      <vt:lpstr>Calibri</vt:lpstr>
      <vt:lpstr>Georgia</vt:lpstr>
      <vt:lpstr>Gill Sans MT</vt:lpstr>
      <vt:lpstr>Roboto</vt:lpstr>
      <vt:lpstr>Segoe UI</vt:lpstr>
      <vt:lpstr>Symbol</vt:lpstr>
      <vt:lpstr>Wingdings</vt:lpstr>
      <vt:lpstr>White</vt:lpstr>
      <vt:lpstr>2_White</vt:lpstr>
      <vt:lpstr>1_White</vt:lpstr>
      <vt:lpstr>3_White</vt:lpstr>
      <vt:lpstr>4_White</vt:lpstr>
      <vt:lpstr>5_White</vt:lpstr>
      <vt:lpstr>Office Theme</vt:lpstr>
      <vt:lpstr>think-cell Slide</vt:lpstr>
      <vt:lpstr>ORI &amp; AGO  Know Your Rights 4.0</vt:lpstr>
      <vt:lpstr>Webinar Topics  </vt:lpstr>
      <vt:lpstr>Refresher: Know Your Rights</vt:lpstr>
      <vt:lpstr>Overview of ICE Authority </vt:lpstr>
      <vt:lpstr>Basic Rules Surrounding ICE Authority</vt:lpstr>
      <vt:lpstr>What is Harboring?</vt:lpstr>
      <vt:lpstr>Likely not harboring/Harboring</vt:lpstr>
      <vt:lpstr>Rights of All Students to Education Regardless of  Immigration or Citizenship Status</vt:lpstr>
      <vt:lpstr>Detention of Parents/Guardians and Family Members of Students</vt:lpstr>
      <vt:lpstr>Family at Risk? ‘Plan Ahead’ Resources</vt:lpstr>
      <vt:lpstr>Plan Ahead  </vt:lpstr>
      <vt:lpstr>Other Steps for Schools to Take</vt:lpstr>
      <vt:lpstr>Scenarios + Considerations</vt:lpstr>
      <vt:lpstr>Scenario #1: On School Grounds  </vt:lpstr>
      <vt:lpstr>Scenario #1: On School Grounds    </vt:lpstr>
      <vt:lpstr>Scenario #1: On School Grounds </vt:lpstr>
      <vt:lpstr>Rights and Responsibilities of School Staff as Bystanders</vt:lpstr>
      <vt:lpstr>Scenario #2: Child At School  </vt:lpstr>
      <vt:lpstr>Scenario #2: Child At School    </vt:lpstr>
      <vt:lpstr>Scenario #3: Parent Detained Outside of School Hours  </vt:lpstr>
      <vt:lpstr>Scenario #3: Parent Detained Outside of School Hours    </vt:lpstr>
      <vt:lpstr>Scenario #4: Child Detained Outside of School Hours  </vt:lpstr>
      <vt:lpstr>Scenario #4: Child Detained Outside of School Hours    </vt:lpstr>
      <vt:lpstr>Scenario #5: Student Absenteeism Due to ICE Concerns  </vt:lpstr>
      <vt:lpstr>Scenario #5: Student Absenteeism Concerns  </vt:lpstr>
      <vt:lpstr>Scenario #6: SRO Involvement  </vt:lpstr>
      <vt:lpstr>Scenario #6: SRO Involvement    </vt:lpstr>
      <vt:lpstr>Scenario #6: SRO Involvement     </vt:lpstr>
      <vt:lpstr>Additional Resources</vt:lpstr>
      <vt:lpstr>Community Resource Toolkit for Supporting Immigrant Families</vt:lpstr>
      <vt:lpstr>Legal Representation Fund</vt:lpstr>
      <vt:lpstr>When to Reach Out to ORI or MA AGO CJU</vt:lpstr>
      <vt:lpstr>Immigration Attorney Referral Resources</vt:lpstr>
      <vt:lpstr>Guidance Regarding Public Schools’ Obligations to Protect Students and Their Information</vt:lpstr>
      <vt:lpstr>Know Your Rights Guidance Regarding ICE Enforcement for Immigrants, Families, and Communities</vt:lpstr>
      <vt:lpstr>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 &amp; AGO Know Your Rights 4.0, Q&amp;A on Immigration</dc:title>
  <dc:creator>DESE</dc:creator>
  <cp:lastModifiedBy>Zou, Dong (EOE)</cp:lastModifiedBy>
  <cp:revision>4</cp:revision>
  <cp:lastPrinted>2024-07-25T15:13:39Z</cp:lastPrinted>
  <dcterms:created xsi:type="dcterms:W3CDTF">2021-09-26T22:27:24Z</dcterms:created>
  <dcterms:modified xsi:type="dcterms:W3CDTF">2025-10-27T14:36:19Z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27 2025 12:00AM</vt:lpwstr>
  </property>
</Properties>
</file>