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1" r:id="rId4"/>
    <p:sldMasterId id="2147483722" r:id="rId5"/>
    <p:sldMasterId id="2147483723" r:id="rId6"/>
    <p:sldMasterId id="2147483724" r:id="rId7"/>
    <p:sldMasterId id="2147483725" r:id="rId8"/>
    <p:sldMasterId id="2147483726" r:id="rId9"/>
  </p:sldMasterIdLst>
  <p:notesMasterIdLst>
    <p:notesMasterId r:id="rId40"/>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5F3"/>
    <a:srgbClr val="DCE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9829F-399E-4D41-88EB-C3088BD82E46}" v="5" dt="2022-11-07T18:48:37.068"/>
    <p1510:client id="{39493FC3-1C45-4713-A127-5D58F9F784DD}" v="38" dt="2022-11-01T19:28:20.769"/>
    <p1510:client id="{BCF68E7A-3353-A4A1-AC3A-B56CE2F54D51}" v="9" dt="2022-11-07T18:47:31.598"/>
  </p1510:revLst>
</p1510:revInfo>
</file>

<file path=ppt/tableStyles.xml><?xml version="1.0" encoding="utf-8"?>
<a:tblStyleLst xmlns:a="http://schemas.openxmlformats.org/drawingml/2006/main" def="{FA70C657-5465-48A8-ADDA-2DDF41CFD9E8}">
  <a:tblStyle styleId="{FA70C657-5465-48A8-ADDA-2DDF41CFD9E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317D828-AE17-4D3D-B75B-21AB32B001AF}"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120" d="100"/>
          <a:sy n="120" d="100"/>
        </p:scale>
        <p:origin x="84" y="120"/>
      </p:cViewPr>
      <p:guideLst>
        <p:guide orient="horz" pos="1620"/>
        <p:guide pos="2880"/>
      </p:guideLst>
    </p:cSldViewPr>
  </p:slideViewPr>
  <p:outlineViewPr>
    <p:cViewPr>
      <p:scale>
        <a:sx n="33" d="100"/>
        <a:sy n="33" d="100"/>
      </p:scale>
      <p:origin x="0" y="-10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7a7df431f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7a7df431f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7a7df431f3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17a7df431f3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7a7df431f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17a7df431f3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7a7df431f3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17a7df431f3_0_41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539" name="Google Shape;539;g17a7df431f3_0_41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7a7df431f3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g17a7df431f3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7a7df431f3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g17a7df431f3_0_4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7a7df431f3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17a7df431f3_0_4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7a7df431f3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g17a7df431f3_0_4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7a7df431f3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g17a7df431f3_0_4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7a7df431f3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g17a7df431f3_0_4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7a7df431f3_0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g17a7df431f3_0_9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7a7df431f3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7a7df431f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7a7df431f3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17a7df431f3_0_41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597" name="Google Shape;597;g17a7df431f3_0_41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7a7df431f3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g17a7df431f3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7a7df431f3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17a7df431f3_0_4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7a7df431f3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g17a7df431f3_0_4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7a7df431f3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17a7df431f3_0_48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626" name="Google Shape;626;g17a7df431f3_0_485: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7a7df431f3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17a7df431f3_0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7a7df431f3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17a7df431f3_0_5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7a7df431f3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5" name="Google Shape;645;g17a7df431f3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7a7df431f3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g17a7df431f3_0_5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7a7df431f3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g17a7df431f3_0_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7a7df431f3_0_8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7a7df431f3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Quattrocento Sans"/>
              <a:ea typeface="Quattrocento Sans"/>
              <a:cs typeface="Quattrocento Sans"/>
              <a:sym typeface="Quattrocento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7a7df431f3_0_827:notes"/>
          <p:cNvSpPr txBox="1">
            <a:spLocks noGrp="1"/>
          </p:cNvSpPr>
          <p:nvPr>
            <p:ph type="body" idx="1"/>
          </p:nvPr>
        </p:nvSpPr>
        <p:spPr>
          <a:xfrm>
            <a:off x="671830" y="4252868"/>
            <a:ext cx="5374500" cy="3479700"/>
          </a:xfrm>
          <a:prstGeom prst="rect">
            <a:avLst/>
          </a:prstGeom>
          <a:noFill/>
          <a:ln>
            <a:noFill/>
          </a:ln>
        </p:spPr>
        <p:txBody>
          <a:bodyPr spcFirstLastPara="1" wrap="square" lIns="89800" tIns="44875" rIns="89800" bIns="44875" anchor="t" anchorCtr="0">
            <a:noAutofit/>
          </a:bodyPr>
          <a:lstStyle/>
          <a:p>
            <a:pPr marL="0" lvl="0" indent="0" algn="l" rtl="0">
              <a:lnSpc>
                <a:spcPct val="100000"/>
              </a:lnSpc>
              <a:spcBef>
                <a:spcPts val="0"/>
              </a:spcBef>
              <a:spcAft>
                <a:spcPts val="0"/>
              </a:spcAft>
              <a:buSzPts val="1100"/>
              <a:buNone/>
            </a:pPr>
            <a:endParaRPr/>
          </a:p>
        </p:txBody>
      </p:sp>
      <p:sp>
        <p:nvSpPr>
          <p:cNvPr id="663" name="Google Shape;663;g17a7df431f3_0_827:notes"/>
          <p:cNvSpPr>
            <a:spLocks noGrp="1" noRot="1" noChangeAspect="1"/>
          </p:cNvSpPr>
          <p:nvPr>
            <p:ph type="sldImg" idx="2"/>
          </p:nvPr>
        </p:nvSpPr>
        <p:spPr>
          <a:xfrm>
            <a:off x="709613" y="1104900"/>
            <a:ext cx="5299075" cy="2981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7a7df431f3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17a7df431f3_0_33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485" name="Google Shape;485;g17a7df431f3_0_33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7a7df431f3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7a7df431f3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3067c3d0f7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3067c3d0f7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3067c3d0f7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3067c3d0f7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3067c3d0f7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13067c3d0f7_0_5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Lastly, we want to acknowledge that as you move forward with this work, we recognize it puts us slightly out in front of your PK12 colleagues, particularly with regard to how effective practice is currently defined within the written indicators and ed eval expectations for PK-12. Given the urgency and importance of anti-racist leadership, we are forging ahead while we continue to work with colleagues across the agency to build out additional resources, supports, and aligned expectations for PK-12. </a:t>
            </a:r>
            <a:endParaRPr/>
          </a:p>
          <a:p>
            <a:pPr marL="457200" lvl="0" indent="-298450" algn="l" rtl="0">
              <a:lnSpc>
                <a:spcPct val="100000"/>
              </a:lnSpc>
              <a:spcBef>
                <a:spcPts val="0"/>
              </a:spcBef>
              <a:spcAft>
                <a:spcPts val="0"/>
              </a:spcAft>
              <a:buSzPts val="1100"/>
              <a:buChar char="●"/>
            </a:pPr>
            <a:r>
              <a:rPr lang="en"/>
              <a:t>There are two key projects that will help bridge this gap, and support a learning trajectory from preparation into a principal’s first years as a school leader. First, is our Principal Induction and Mentoring Handbook. This handbook is a resource districts can use to support their principal induction and mentoring program, and was designed in partnership with our PRAC members based around both the antiracist leadership competencies that served as the foundation for the Guidelines revisions. We hope that this work encourages districts to further support leaders to develop the anti racist leadership competencies.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(next slide is the second project – Ed Eval updates)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7a7df431f3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17a7df431f3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59" name="Google Shape;59;p14" descr="Colored blackground box."/>
          <p:cNvSpPr/>
          <p:nvPr/>
        </p:nvSpPr>
        <p:spPr>
          <a:xfrm>
            <a:off x="3976098" y="1441408"/>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0" y="1468647"/>
            <a:ext cx="5009100" cy="1242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2" y="2738171"/>
            <a:ext cx="4994700" cy="6195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rtl="0">
              <a:lnSpc>
                <a:spcPct val="90000"/>
              </a:lnSpc>
              <a:spcBef>
                <a:spcPts val="400"/>
              </a:spcBef>
              <a:spcAft>
                <a:spcPts val="0"/>
              </a:spcAft>
              <a:buSzPts val="1400"/>
              <a:buChar char="o"/>
              <a:defRPr/>
            </a:lvl2pPr>
            <a:lvl3pPr lvl="2" algn="l" rtl="0">
              <a:lnSpc>
                <a:spcPct val="90000"/>
              </a:lnSpc>
              <a:spcBef>
                <a:spcPts val="400"/>
              </a:spcBef>
              <a:spcAft>
                <a:spcPts val="0"/>
              </a:spcAft>
              <a:buSzPts val="1400"/>
              <a:buChar char="▪"/>
              <a:defRPr/>
            </a:lvl3pPr>
            <a:lvl4pPr lvl="3" algn="l" rtl="0">
              <a:lnSpc>
                <a:spcPct val="90000"/>
              </a:lnSpc>
              <a:spcBef>
                <a:spcPts val="400"/>
              </a:spcBef>
              <a:spcAft>
                <a:spcPts val="0"/>
              </a:spcAft>
              <a:buSzPts val="1400"/>
              <a:buChar char="⮚"/>
              <a:defRPr/>
            </a:lvl4pPr>
            <a:lvl5pPr lvl="4" algn="l" rtl="0">
              <a:lnSpc>
                <a:spcPct val="90000"/>
              </a:lnSpc>
              <a:spcBef>
                <a:spcPts val="400"/>
              </a:spcBef>
              <a:spcAft>
                <a:spcPts val="0"/>
              </a:spcAft>
              <a:buSzPts val="1400"/>
              <a:buChar char="❖"/>
              <a:defRPr/>
            </a:lvl5pPr>
            <a:lvl6pPr lvl="5" algn="l" rtl="0">
              <a:lnSpc>
                <a:spcPct val="90000"/>
              </a:lnSpc>
              <a:spcBef>
                <a:spcPts val="400"/>
              </a:spcBef>
              <a:spcAft>
                <a:spcPts val="0"/>
              </a:spcAft>
              <a:buClr>
                <a:schemeClr val="dk1"/>
              </a:buClr>
              <a:buSzPts val="1400"/>
              <a:buChar char="•"/>
              <a:defRPr/>
            </a:lvl6pPr>
            <a:lvl7pPr lvl="6" algn="l" rtl="0">
              <a:lnSpc>
                <a:spcPct val="90000"/>
              </a:lnSpc>
              <a:spcBef>
                <a:spcPts val="400"/>
              </a:spcBef>
              <a:spcAft>
                <a:spcPts val="0"/>
              </a:spcAft>
              <a:buClr>
                <a:schemeClr val="dk1"/>
              </a:buClr>
              <a:buSzPts val="1400"/>
              <a:buChar char="•"/>
              <a:defRPr/>
            </a:lvl7pPr>
            <a:lvl8pPr lvl="7" algn="l" rtl="0">
              <a:lnSpc>
                <a:spcPct val="90000"/>
              </a:lnSpc>
              <a:spcBef>
                <a:spcPts val="400"/>
              </a:spcBef>
              <a:spcAft>
                <a:spcPts val="0"/>
              </a:spcAft>
              <a:buClr>
                <a:schemeClr val="dk1"/>
              </a:buClr>
              <a:buSzPts val="1400"/>
              <a:buChar char="•"/>
              <a:defRPr/>
            </a:lvl8pPr>
            <a:lvl9pPr lvl="8"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63"/>
        <p:cNvGrpSpPr/>
        <p:nvPr/>
      </p:nvGrpSpPr>
      <p:grpSpPr>
        <a:xfrm>
          <a:off x="0" y="0"/>
          <a:ext cx="0" cy="0"/>
          <a:chOff x="0" y="0"/>
          <a:chExt cx="0" cy="0"/>
        </a:xfrm>
      </p:grpSpPr>
      <p:pic>
        <p:nvPicPr>
          <p:cNvPr id="64" name="Google Shape;64;p15"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65" name="Google Shape;65;p15"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6" name="Google Shape;66;p15" descr="Colored backgrouo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67" name="Google Shape;67;p15"/>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rtl="0">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5"/>
          <p:cNvSpPr txBox="1"/>
          <p:nvPr/>
        </p:nvSpPr>
        <p:spPr>
          <a:xfrm>
            <a:off x="18777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71"/>
        <p:cNvGrpSpPr/>
        <p:nvPr/>
      </p:nvGrpSpPr>
      <p:grpSpPr>
        <a:xfrm>
          <a:off x="0" y="0"/>
          <a:ext cx="0" cy="0"/>
          <a:chOff x="0" y="0"/>
          <a:chExt cx="0" cy="0"/>
        </a:xfrm>
      </p:grpSpPr>
      <p:pic>
        <p:nvPicPr>
          <p:cNvPr id="72" name="Google Shape;72;p16" descr="The 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sp>
        <p:nvSpPr>
          <p:cNvPr id="73" name="Google Shape;73;p16" descr="Colored background box."/>
          <p:cNvSpPr/>
          <p:nvPr/>
        </p:nvSpPr>
        <p:spPr>
          <a:xfrm>
            <a:off x="0" y="618212"/>
            <a:ext cx="9144000" cy="1623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74" name="Google Shape;74;p16" descr="Colored background box."/>
          <p:cNvSpPr/>
          <p:nvPr/>
        </p:nvSpPr>
        <p:spPr>
          <a:xfrm>
            <a:off x="0" y="2221174"/>
            <a:ext cx="9144000" cy="15825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cxnSp>
        <p:nvCxnSpPr>
          <p:cNvPr id="75" name="Google Shape;75;p16" descr="White graphic line."/>
          <p:cNvCxnSpPr/>
          <p:nvPr/>
        </p:nvCxnSpPr>
        <p:spPr>
          <a:xfrm>
            <a:off x="1494430" y="2800780"/>
            <a:ext cx="61824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7" descr="Colored background box."/>
          <p:cNvSpPr/>
          <p:nvPr/>
        </p:nvSpPr>
        <p:spPr>
          <a:xfrm>
            <a:off x="1" y="1461407"/>
            <a:ext cx="1526100" cy="15024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292850"/>
            <a:ext cx="8520600" cy="8010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700"/>
              <a:buFont typeface="Quattrocento Sans"/>
              <a:buNone/>
              <a:defRPr sz="3600" b="0"/>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80" name="Google Shape;80;p18"/>
          <p:cNvSpPr txBox="1">
            <a:spLocks noGrp="1"/>
          </p:cNvSpPr>
          <p:nvPr>
            <p:ph type="body" idx="1"/>
          </p:nvPr>
        </p:nvSpPr>
        <p:spPr>
          <a:xfrm>
            <a:off x="311700" y="1228675"/>
            <a:ext cx="3999900" cy="3340200"/>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0"/>
              </a:spcBef>
              <a:spcAft>
                <a:spcPts val="0"/>
              </a:spcAft>
              <a:buSzPts val="1100"/>
              <a:buFont typeface="Arimo"/>
              <a:buChar char="●"/>
              <a:defRPr sz="1400">
                <a:latin typeface="Arimo"/>
                <a:ea typeface="Arimo"/>
                <a:cs typeface="Arimo"/>
                <a:sym typeface="Arimo"/>
              </a:defRPr>
            </a:lvl1pPr>
            <a:lvl2pPr marL="914400" lvl="1" indent="-285750" algn="l" rtl="0">
              <a:lnSpc>
                <a:spcPct val="90000"/>
              </a:lnSpc>
              <a:spcBef>
                <a:spcPts val="1600"/>
              </a:spcBef>
              <a:spcAft>
                <a:spcPts val="0"/>
              </a:spcAft>
              <a:buSzPts val="900"/>
              <a:buFont typeface="Source Sans Pro"/>
              <a:buChar char="○"/>
              <a:defRPr sz="1200">
                <a:latin typeface="Source Sans Pro"/>
                <a:ea typeface="Source Sans Pro"/>
                <a:cs typeface="Source Sans Pro"/>
                <a:sym typeface="Source Sans Pro"/>
              </a:defRPr>
            </a:lvl2pPr>
            <a:lvl3pPr marL="1371600" lvl="2" indent="-285750" algn="l" rtl="0">
              <a:lnSpc>
                <a:spcPct val="90000"/>
              </a:lnSpc>
              <a:spcBef>
                <a:spcPts val="1600"/>
              </a:spcBef>
              <a:spcAft>
                <a:spcPts val="0"/>
              </a:spcAft>
              <a:buSzPts val="900"/>
              <a:buFont typeface="Arimo"/>
              <a:buChar char="■"/>
              <a:defRPr sz="1200">
                <a:latin typeface="Arimo"/>
                <a:ea typeface="Arimo"/>
                <a:cs typeface="Arimo"/>
                <a:sym typeface="Arimo"/>
              </a:defRPr>
            </a:lvl3pPr>
            <a:lvl4pPr marL="1828800" lvl="3" indent="-285750" algn="l" rtl="0">
              <a:lnSpc>
                <a:spcPct val="90000"/>
              </a:lnSpc>
              <a:spcBef>
                <a:spcPts val="1600"/>
              </a:spcBef>
              <a:spcAft>
                <a:spcPts val="0"/>
              </a:spcAft>
              <a:buSzPts val="900"/>
              <a:buChar char="●"/>
              <a:defRPr sz="1200"/>
            </a:lvl4pPr>
            <a:lvl5pPr marL="2286000" lvl="4" indent="-285750" algn="l" rtl="0">
              <a:lnSpc>
                <a:spcPct val="90000"/>
              </a:lnSpc>
              <a:spcBef>
                <a:spcPts val="1600"/>
              </a:spcBef>
              <a:spcAft>
                <a:spcPts val="0"/>
              </a:spcAft>
              <a:buSzPts val="900"/>
              <a:buChar char="○"/>
              <a:defRPr sz="1200"/>
            </a:lvl5pPr>
            <a:lvl6pPr marL="2743200" lvl="5" indent="-285750" algn="l" rtl="0">
              <a:lnSpc>
                <a:spcPct val="90000"/>
              </a:lnSpc>
              <a:spcBef>
                <a:spcPts val="1600"/>
              </a:spcBef>
              <a:spcAft>
                <a:spcPts val="0"/>
              </a:spcAft>
              <a:buClr>
                <a:schemeClr val="dk1"/>
              </a:buClr>
              <a:buSzPts val="900"/>
              <a:buChar char="■"/>
              <a:defRPr sz="1200"/>
            </a:lvl6pPr>
            <a:lvl7pPr marL="3200400" lvl="6" indent="-285750" algn="l" rtl="0">
              <a:lnSpc>
                <a:spcPct val="90000"/>
              </a:lnSpc>
              <a:spcBef>
                <a:spcPts val="1600"/>
              </a:spcBef>
              <a:spcAft>
                <a:spcPts val="0"/>
              </a:spcAft>
              <a:buClr>
                <a:schemeClr val="dk1"/>
              </a:buClr>
              <a:buSzPts val="900"/>
              <a:buChar char="●"/>
              <a:defRPr sz="1200"/>
            </a:lvl7pPr>
            <a:lvl8pPr marL="3657600" lvl="7" indent="-285750" algn="l" rtl="0">
              <a:lnSpc>
                <a:spcPct val="90000"/>
              </a:lnSpc>
              <a:spcBef>
                <a:spcPts val="1600"/>
              </a:spcBef>
              <a:spcAft>
                <a:spcPts val="0"/>
              </a:spcAft>
              <a:buClr>
                <a:schemeClr val="dk1"/>
              </a:buClr>
              <a:buSzPts val="900"/>
              <a:buChar char="○"/>
              <a:defRPr sz="1200"/>
            </a:lvl8pPr>
            <a:lvl9pPr marL="4114800" lvl="8" indent="-285750" algn="l" rtl="0">
              <a:lnSpc>
                <a:spcPct val="90000"/>
              </a:lnSpc>
              <a:spcBef>
                <a:spcPts val="1600"/>
              </a:spcBef>
              <a:spcAft>
                <a:spcPts val="1600"/>
              </a:spcAft>
              <a:buClr>
                <a:schemeClr val="dk1"/>
              </a:buClr>
              <a:buSzPts val="900"/>
              <a:buChar char="■"/>
              <a:defRPr sz="1200"/>
            </a:lvl9pPr>
          </a:lstStyle>
          <a:p>
            <a:endParaRPr/>
          </a:p>
        </p:txBody>
      </p:sp>
      <p:sp>
        <p:nvSpPr>
          <p:cNvPr id="81" name="Google Shape;81;p18"/>
          <p:cNvSpPr txBox="1">
            <a:spLocks noGrp="1"/>
          </p:cNvSpPr>
          <p:nvPr>
            <p:ph type="body" idx="2"/>
          </p:nvPr>
        </p:nvSpPr>
        <p:spPr>
          <a:xfrm>
            <a:off x="4832400" y="1228675"/>
            <a:ext cx="3999900" cy="3340200"/>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0"/>
              </a:spcBef>
              <a:spcAft>
                <a:spcPts val="0"/>
              </a:spcAft>
              <a:buSzPts val="1100"/>
              <a:buFont typeface="Arimo"/>
              <a:buChar char="●"/>
              <a:defRPr sz="1400">
                <a:latin typeface="Arimo"/>
                <a:ea typeface="Arimo"/>
                <a:cs typeface="Arimo"/>
                <a:sym typeface="Arimo"/>
              </a:defRPr>
            </a:lvl1pPr>
            <a:lvl2pPr marL="914400" lvl="1" indent="-285750" algn="l" rtl="0">
              <a:lnSpc>
                <a:spcPct val="90000"/>
              </a:lnSpc>
              <a:spcBef>
                <a:spcPts val="1600"/>
              </a:spcBef>
              <a:spcAft>
                <a:spcPts val="0"/>
              </a:spcAft>
              <a:buSzPts val="900"/>
              <a:buFont typeface="Source Sans Pro"/>
              <a:buChar char="○"/>
              <a:defRPr sz="1200">
                <a:latin typeface="Source Sans Pro"/>
                <a:ea typeface="Source Sans Pro"/>
                <a:cs typeface="Source Sans Pro"/>
                <a:sym typeface="Source Sans Pro"/>
              </a:defRPr>
            </a:lvl2pPr>
            <a:lvl3pPr marL="1371600" lvl="2" indent="-285750" algn="l" rtl="0">
              <a:lnSpc>
                <a:spcPct val="90000"/>
              </a:lnSpc>
              <a:spcBef>
                <a:spcPts val="1600"/>
              </a:spcBef>
              <a:spcAft>
                <a:spcPts val="0"/>
              </a:spcAft>
              <a:buSzPts val="900"/>
              <a:buFont typeface="Arimo"/>
              <a:buChar char="■"/>
              <a:defRPr sz="1200">
                <a:latin typeface="Arimo"/>
                <a:ea typeface="Arimo"/>
                <a:cs typeface="Arimo"/>
                <a:sym typeface="Arimo"/>
              </a:defRPr>
            </a:lvl3pPr>
            <a:lvl4pPr marL="1828800" lvl="3" indent="-285750" algn="l" rtl="0">
              <a:lnSpc>
                <a:spcPct val="90000"/>
              </a:lnSpc>
              <a:spcBef>
                <a:spcPts val="1600"/>
              </a:spcBef>
              <a:spcAft>
                <a:spcPts val="0"/>
              </a:spcAft>
              <a:buSzPts val="900"/>
              <a:buChar char="●"/>
              <a:defRPr sz="1200"/>
            </a:lvl4pPr>
            <a:lvl5pPr marL="2286000" lvl="4" indent="-285750" algn="l" rtl="0">
              <a:lnSpc>
                <a:spcPct val="90000"/>
              </a:lnSpc>
              <a:spcBef>
                <a:spcPts val="1600"/>
              </a:spcBef>
              <a:spcAft>
                <a:spcPts val="0"/>
              </a:spcAft>
              <a:buSzPts val="900"/>
              <a:buChar char="○"/>
              <a:defRPr sz="1200"/>
            </a:lvl5pPr>
            <a:lvl6pPr marL="2743200" lvl="5" indent="-285750" algn="l" rtl="0">
              <a:lnSpc>
                <a:spcPct val="90000"/>
              </a:lnSpc>
              <a:spcBef>
                <a:spcPts val="1600"/>
              </a:spcBef>
              <a:spcAft>
                <a:spcPts val="0"/>
              </a:spcAft>
              <a:buClr>
                <a:schemeClr val="dk1"/>
              </a:buClr>
              <a:buSzPts val="900"/>
              <a:buChar char="■"/>
              <a:defRPr sz="1200"/>
            </a:lvl6pPr>
            <a:lvl7pPr marL="3200400" lvl="6" indent="-285750" algn="l" rtl="0">
              <a:lnSpc>
                <a:spcPct val="90000"/>
              </a:lnSpc>
              <a:spcBef>
                <a:spcPts val="1600"/>
              </a:spcBef>
              <a:spcAft>
                <a:spcPts val="0"/>
              </a:spcAft>
              <a:buClr>
                <a:schemeClr val="dk1"/>
              </a:buClr>
              <a:buSzPts val="900"/>
              <a:buChar char="●"/>
              <a:defRPr sz="1200"/>
            </a:lvl7pPr>
            <a:lvl8pPr marL="3657600" lvl="7" indent="-285750" algn="l" rtl="0">
              <a:lnSpc>
                <a:spcPct val="90000"/>
              </a:lnSpc>
              <a:spcBef>
                <a:spcPts val="1600"/>
              </a:spcBef>
              <a:spcAft>
                <a:spcPts val="0"/>
              </a:spcAft>
              <a:buClr>
                <a:schemeClr val="dk1"/>
              </a:buClr>
              <a:buSzPts val="900"/>
              <a:buChar char="○"/>
              <a:defRPr sz="1200"/>
            </a:lvl8pPr>
            <a:lvl9pPr marL="4114800" lvl="8" indent="-285750" algn="l" rtl="0">
              <a:lnSpc>
                <a:spcPct val="90000"/>
              </a:lnSpc>
              <a:spcBef>
                <a:spcPts val="1600"/>
              </a:spcBef>
              <a:spcAft>
                <a:spcPts val="1600"/>
              </a:spcAft>
              <a:buClr>
                <a:schemeClr val="dk1"/>
              </a:buClr>
              <a:buSzPts val="900"/>
              <a:buChar char="■"/>
              <a:defRPr sz="1200"/>
            </a:lvl9pPr>
          </a:lstStyle>
          <a:p>
            <a:endParaRPr/>
          </a:p>
        </p:txBody>
      </p:sp>
      <p:sp>
        <p:nvSpPr>
          <p:cNvPr id="82" name="Google Shape;82;p1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83"/>
        <p:cNvGrpSpPr/>
        <p:nvPr/>
      </p:nvGrpSpPr>
      <p:grpSpPr>
        <a:xfrm>
          <a:off x="0" y="0"/>
          <a:ext cx="0" cy="0"/>
          <a:chOff x="0" y="0"/>
          <a:chExt cx="0" cy="0"/>
        </a:xfrm>
      </p:grpSpPr>
      <p:pic>
        <p:nvPicPr>
          <p:cNvPr id="84" name="Google Shape;84;p19"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85" name="Google Shape;8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87" name="Google Shape;87;p19"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88" name="Google Shape;88;p19"/>
          <p:cNvSpPr txBox="1">
            <a:spLocks noGrp="1"/>
          </p:cNvSpPr>
          <p:nvPr>
            <p:ph type="body" idx="1"/>
          </p:nvPr>
        </p:nvSpPr>
        <p:spPr>
          <a:xfrm>
            <a:off x="326572" y="1642056"/>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2"/>
          </p:nvPr>
        </p:nvSpPr>
        <p:spPr>
          <a:xfrm>
            <a:off x="326572"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3"/>
          </p:nvPr>
        </p:nvSpPr>
        <p:spPr>
          <a:xfrm>
            <a:off x="4735286"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 name="Google Shape;91;p19"/>
          <p:cNvSpPr txBox="1">
            <a:spLocks noGrp="1"/>
          </p:cNvSpPr>
          <p:nvPr>
            <p:ph type="title"/>
          </p:nvPr>
        </p:nvSpPr>
        <p:spPr>
          <a:xfrm>
            <a:off x="425807" y="216694"/>
            <a:ext cx="85755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19"/>
          <p:cNvSpPr txBox="1"/>
          <p:nvPr/>
        </p:nvSpPr>
        <p:spPr>
          <a:xfrm>
            <a:off x="187778" y="4764107"/>
            <a:ext cx="5784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
        <p:nvSpPr>
          <p:cNvPr id="93" name="Google Shape;93;p19"/>
          <p:cNvSpPr txBox="1">
            <a:spLocks noGrp="1"/>
          </p:cNvSpPr>
          <p:nvPr>
            <p:ph type="body" idx="4"/>
          </p:nvPr>
        </p:nvSpPr>
        <p:spPr>
          <a:xfrm>
            <a:off x="4735285" y="1653269"/>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Just Text (no bullets)">
  <p:cSld name="Just Text (no bullets)">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11652"/>
            <a:ext cx="8229600" cy="7143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00549E"/>
              </a:buClr>
              <a:buSzPts val="1100"/>
              <a:buFont typeface="Quattrocento Sans"/>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96" name="Google Shape;96;p20"/>
          <p:cNvSpPr txBox="1">
            <a:spLocks noGrp="1"/>
          </p:cNvSpPr>
          <p:nvPr>
            <p:ph type="body" idx="1"/>
          </p:nvPr>
        </p:nvSpPr>
        <p:spPr>
          <a:xfrm>
            <a:off x="457200" y="1139194"/>
            <a:ext cx="8229600" cy="3430200"/>
          </a:xfrm>
          <a:prstGeom prst="rect">
            <a:avLst/>
          </a:prstGeom>
          <a:noFill/>
          <a:ln>
            <a:noFill/>
          </a:ln>
        </p:spPr>
        <p:txBody>
          <a:bodyPr spcFirstLastPara="1" wrap="square" lIns="0" tIns="0" rIns="0" bIns="0" anchor="t" anchorCtr="0">
            <a:noAutofit/>
          </a:bodyPr>
          <a:lstStyle>
            <a:lvl1pPr marL="457200" lvl="0" indent="-228600" algn="l" rtl="0">
              <a:lnSpc>
                <a:spcPct val="119230"/>
              </a:lnSpc>
              <a:spcBef>
                <a:spcPts val="700"/>
              </a:spcBef>
              <a:spcAft>
                <a:spcPts val="0"/>
              </a:spcAft>
              <a:buSzPts val="1600"/>
              <a:buFont typeface="Source Sans Pro"/>
              <a:buNone/>
              <a:defRPr/>
            </a:lvl1pPr>
            <a:lvl2pPr marL="914400" lvl="1" indent="-298450" algn="l" rtl="0">
              <a:lnSpc>
                <a:spcPct val="100000"/>
              </a:lnSpc>
              <a:spcBef>
                <a:spcPts val="600"/>
              </a:spcBef>
              <a:spcAft>
                <a:spcPts val="0"/>
              </a:spcAft>
              <a:buSzPts val="1100"/>
              <a:buChar char="▪"/>
              <a:defRPr/>
            </a:lvl2pPr>
            <a:lvl3pPr marL="1371600" lvl="2" indent="-298450" algn="l" rtl="0">
              <a:lnSpc>
                <a:spcPct val="100000"/>
              </a:lnSpc>
              <a:spcBef>
                <a:spcPts val="700"/>
              </a:spcBef>
              <a:spcAft>
                <a:spcPts val="0"/>
              </a:spcAft>
              <a:buSzPts val="1100"/>
              <a:buChar char="▪"/>
              <a:defRPr/>
            </a:lvl3pPr>
            <a:lvl4pPr marL="1828800" lvl="3" indent="-298450" algn="l" rtl="0">
              <a:lnSpc>
                <a:spcPct val="100000"/>
              </a:lnSpc>
              <a:spcBef>
                <a:spcPts val="300"/>
              </a:spcBef>
              <a:spcAft>
                <a:spcPts val="0"/>
              </a:spcAft>
              <a:buSzPts val="1100"/>
              <a:buChar char="▪"/>
              <a:defRPr/>
            </a:lvl4pPr>
            <a:lvl5pPr marL="2286000" lvl="4" indent="-273050" algn="l" rtl="0">
              <a:lnSpc>
                <a:spcPct val="100000"/>
              </a:lnSpc>
              <a:spcBef>
                <a:spcPts val="200"/>
              </a:spcBef>
              <a:spcAft>
                <a:spcPts val="0"/>
              </a:spcAft>
              <a:buSzPts val="700"/>
              <a:buChar char="◻"/>
              <a:defRPr/>
            </a:lvl5pPr>
            <a:lvl6pPr marL="2743200" lvl="5" indent="-279400" algn="l" rtl="0">
              <a:lnSpc>
                <a:spcPct val="100000"/>
              </a:lnSpc>
              <a:spcBef>
                <a:spcPts val="200"/>
              </a:spcBef>
              <a:spcAft>
                <a:spcPts val="0"/>
              </a:spcAft>
              <a:buClr>
                <a:schemeClr val="dk1"/>
              </a:buClr>
              <a:buSzPts val="800"/>
              <a:buChar char="▶"/>
              <a:defRPr/>
            </a:lvl6pPr>
            <a:lvl7pPr marL="3200400" lvl="6" indent="-279400" algn="l" rtl="0">
              <a:lnSpc>
                <a:spcPct val="100000"/>
              </a:lnSpc>
              <a:spcBef>
                <a:spcPts val="200"/>
              </a:spcBef>
              <a:spcAft>
                <a:spcPts val="0"/>
              </a:spcAft>
              <a:buClr>
                <a:schemeClr val="dk1"/>
              </a:buClr>
              <a:buSzPts val="800"/>
              <a:buChar char="▶"/>
              <a:defRPr/>
            </a:lvl7pPr>
            <a:lvl8pPr marL="3657600" lvl="7" indent="-279400" algn="l" rtl="0">
              <a:lnSpc>
                <a:spcPct val="100000"/>
              </a:lnSpc>
              <a:spcBef>
                <a:spcPts val="200"/>
              </a:spcBef>
              <a:spcAft>
                <a:spcPts val="0"/>
              </a:spcAft>
              <a:buClr>
                <a:schemeClr val="dk1"/>
              </a:buClr>
              <a:buSzPts val="800"/>
              <a:buChar char="▶"/>
              <a:defRPr/>
            </a:lvl8pPr>
            <a:lvl9pPr marL="4114800" lvl="8" indent="-279400" algn="l" rtl="0">
              <a:lnSpc>
                <a:spcPct val="100000"/>
              </a:lnSpc>
              <a:spcBef>
                <a:spcPts val="200"/>
              </a:spcBef>
              <a:spcAft>
                <a:spcPts val="0"/>
              </a:spcAft>
              <a:buClr>
                <a:schemeClr val="dk1"/>
              </a:buClr>
              <a:buSzPts val="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7"/>
        <p:cNvGrpSpPr/>
        <p:nvPr/>
      </p:nvGrpSpPr>
      <p:grpSpPr>
        <a:xfrm>
          <a:off x="0" y="0"/>
          <a:ext cx="0" cy="0"/>
          <a:chOff x="0" y="0"/>
          <a:chExt cx="0" cy="0"/>
        </a:xfrm>
      </p:grpSpPr>
      <p:pic>
        <p:nvPicPr>
          <p:cNvPr id="98" name="Google Shape;98;p21"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99" name="Google Shape;99;p21"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100" name="Google Shape;100;p21" descr="Colored blackground box."/>
          <p:cNvSpPr/>
          <p:nvPr/>
        </p:nvSpPr>
        <p:spPr>
          <a:xfrm>
            <a:off x="3976098" y="1441408"/>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01" name="Google Shape;101;p21" descr="Graphic bar."/>
          <p:cNvSpPr/>
          <p:nvPr/>
        </p:nvSpPr>
        <p:spPr>
          <a:xfrm>
            <a:off x="3714749" y="1441408"/>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02" name="Google Shape;102;p21"/>
          <p:cNvSpPr txBox="1"/>
          <p:nvPr/>
        </p:nvSpPr>
        <p:spPr>
          <a:xfrm>
            <a:off x="4063153" y="1642293"/>
            <a:ext cx="5004600" cy="15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b="0" i="0" u="none" strike="noStrike" cap="none">
              <a:solidFill>
                <a:schemeClr val="lt1"/>
              </a:solidFill>
              <a:latin typeface="Quattrocento Sans"/>
              <a:ea typeface="Quattrocento Sans"/>
              <a:cs typeface="Quattrocento Sans"/>
              <a:sym typeface="Quattrocento Sans"/>
            </a:endParaRPr>
          </a:p>
        </p:txBody>
      </p:sp>
      <p:sp>
        <p:nvSpPr>
          <p:cNvPr id="103" name="Google Shape;103;p21"/>
          <p:cNvSpPr txBox="1"/>
          <p:nvPr/>
        </p:nvSpPr>
        <p:spPr>
          <a:xfrm>
            <a:off x="4063153" y="3414345"/>
            <a:ext cx="50046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101D34"/>
                </a:solidFill>
                <a:latin typeface="Quattrocento Sans"/>
                <a:ea typeface="Quattrocento Sans"/>
                <a:cs typeface="Quattrocento Sans"/>
                <a:sym typeface="Quattrocento Sans"/>
              </a:rPr>
              <a:t>Place Subtitle/Host/Date Here</a:t>
            </a:r>
            <a:endParaRPr sz="18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4"/>
        <p:cNvGrpSpPr/>
        <p:nvPr/>
      </p:nvGrpSpPr>
      <p:grpSpPr>
        <a:xfrm>
          <a:off x="0" y="0"/>
          <a:ext cx="0" cy="0"/>
          <a:chOff x="0" y="0"/>
          <a:chExt cx="0" cy="0"/>
        </a:xfrm>
      </p:grpSpPr>
      <p:pic>
        <p:nvPicPr>
          <p:cNvPr id="105" name="Google Shape;105;p22"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106" name="Google Shape;106;p22"/>
          <p:cNvSpPr>
            <a:spLocks noGrp="1"/>
          </p:cNvSpPr>
          <p:nvPr>
            <p:ph type="pic" idx="2"/>
          </p:nvPr>
        </p:nvSpPr>
        <p:spPr>
          <a:xfrm>
            <a:off x="3887391" y="1010162"/>
            <a:ext cx="4629300" cy="3385500"/>
          </a:xfrm>
          <a:prstGeom prst="rect">
            <a:avLst/>
          </a:prstGeom>
          <a:noFill/>
          <a:ln>
            <a:noFill/>
          </a:ln>
        </p:spPr>
      </p:sp>
      <p:sp>
        <p:nvSpPr>
          <p:cNvPr id="107" name="Google Shape;107;p22"/>
          <p:cNvSpPr txBox="1">
            <a:spLocks noGrp="1"/>
          </p:cNvSpPr>
          <p:nvPr>
            <p:ph type="body" idx="1"/>
          </p:nvPr>
        </p:nvSpPr>
        <p:spPr>
          <a:xfrm>
            <a:off x="629841" y="2052978"/>
            <a:ext cx="2949000" cy="2348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8" name="Google Shape;10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22"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10" name="Google Shape;110;p22"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11" name="Google Shape;111;p22"/>
          <p:cNvSpPr txBox="1">
            <a:spLocks noGrp="1"/>
          </p:cNvSpPr>
          <p:nvPr>
            <p:ph type="title"/>
          </p:nvPr>
        </p:nvSpPr>
        <p:spPr>
          <a:xfrm>
            <a:off x="425807" y="268364"/>
            <a:ext cx="8528100" cy="414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2"/>
          <p:cNvSpPr txBox="1">
            <a:spLocks noGrp="1"/>
          </p:cNvSpPr>
          <p:nvPr>
            <p:ph type="body" idx="3"/>
          </p:nvPr>
        </p:nvSpPr>
        <p:spPr>
          <a:xfrm>
            <a:off x="629841" y="1010162"/>
            <a:ext cx="2949000" cy="941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3" name="Google Shape;113;p22"/>
          <p:cNvSpPr txBox="1"/>
          <p:nvPr/>
        </p:nvSpPr>
        <p:spPr>
          <a:xfrm>
            <a:off x="187778" y="4764107"/>
            <a:ext cx="5784900" cy="276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114"/>
        <p:cNvGrpSpPr/>
        <p:nvPr/>
      </p:nvGrpSpPr>
      <p:grpSpPr>
        <a:xfrm>
          <a:off x="0" y="0"/>
          <a:ext cx="0" cy="0"/>
          <a:chOff x="0" y="0"/>
          <a:chExt cx="0" cy="0"/>
        </a:xfrm>
      </p:grpSpPr>
      <p:pic>
        <p:nvPicPr>
          <p:cNvPr id="115" name="Google Shape;115;p23" descr="The star in the ESE logo."/>
          <p:cNvPicPr preferRelativeResize="0"/>
          <p:nvPr/>
        </p:nvPicPr>
        <p:blipFill rotWithShape="1">
          <a:blip r:embed="rId3">
            <a:alphaModFix/>
          </a:blip>
          <a:srcRect/>
          <a:stretch/>
        </p:blipFill>
        <p:spPr>
          <a:xfrm rot="-361682">
            <a:off x="8133083" y="4599264"/>
            <a:ext cx="567434" cy="583646"/>
          </a:xfrm>
          <a:prstGeom prst="rect">
            <a:avLst/>
          </a:prstGeom>
          <a:noFill/>
          <a:ln>
            <a:noFill/>
          </a:ln>
        </p:spPr>
      </p:pic>
      <p:sp>
        <p:nvSpPr>
          <p:cNvPr id="116" name="Google Shape;116;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3"/>
          <p:cNvSpPr txBox="1"/>
          <p:nvPr/>
        </p:nvSpPr>
        <p:spPr>
          <a:xfrm>
            <a:off x="17934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24"/>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 name="Google Shape;120;p24"/>
          <p:cNvGrpSpPr/>
          <p:nvPr/>
        </p:nvGrpSpPr>
        <p:grpSpPr>
          <a:xfrm>
            <a:off x="830394" y="1191276"/>
            <a:ext cx="745764" cy="45826"/>
            <a:chOff x="4580561" y="2589004"/>
            <a:chExt cx="1064464" cy="25200"/>
          </a:xfrm>
        </p:grpSpPr>
        <p:sp>
          <p:nvSpPr>
            <p:cNvPr id="121" name="Google Shape;121;p2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3" name="Google Shape;123;p24"/>
          <p:cNvSpPr txBox="1">
            <a:spLocks noGrp="1"/>
          </p:cNvSpPr>
          <p:nvPr>
            <p:ph type="title"/>
          </p:nvPr>
        </p:nvSpPr>
        <p:spPr>
          <a:xfrm>
            <a:off x="730000" y="1318650"/>
            <a:ext cx="3300900" cy="1687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24" name="Google Shape;124;p24"/>
          <p:cNvSpPr txBox="1">
            <a:spLocks noGrp="1"/>
          </p:cNvSpPr>
          <p:nvPr>
            <p:ph type="subTitle" idx="1"/>
          </p:nvPr>
        </p:nvSpPr>
        <p:spPr>
          <a:xfrm>
            <a:off x="724950" y="3161525"/>
            <a:ext cx="3300900" cy="7590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800"/>
              </a:spcBef>
              <a:spcAft>
                <a:spcPts val="0"/>
              </a:spcAft>
              <a:buSzPts val="1600"/>
              <a:buNone/>
              <a:defRPr sz="1600"/>
            </a:lvl1pPr>
            <a:lvl2pPr lvl="1" algn="l" rtl="0">
              <a:lnSpc>
                <a:spcPct val="100000"/>
              </a:lnSpc>
              <a:spcBef>
                <a:spcPts val="400"/>
              </a:spcBef>
              <a:spcAft>
                <a:spcPts val="0"/>
              </a:spcAft>
              <a:buSzPts val="1600"/>
              <a:buNone/>
              <a:defRPr sz="1600"/>
            </a:lvl2pPr>
            <a:lvl3pPr lvl="2" algn="l" rtl="0">
              <a:lnSpc>
                <a:spcPct val="100000"/>
              </a:lnSpc>
              <a:spcBef>
                <a:spcPts val="400"/>
              </a:spcBef>
              <a:spcAft>
                <a:spcPts val="0"/>
              </a:spcAft>
              <a:buSzPts val="1600"/>
              <a:buNone/>
              <a:defRPr sz="1600"/>
            </a:lvl3pPr>
            <a:lvl4pPr lvl="3" algn="l" rtl="0">
              <a:lnSpc>
                <a:spcPct val="100000"/>
              </a:lnSpc>
              <a:spcBef>
                <a:spcPts val="400"/>
              </a:spcBef>
              <a:spcAft>
                <a:spcPts val="0"/>
              </a:spcAft>
              <a:buSzPts val="1600"/>
              <a:buNone/>
              <a:defRPr sz="1600"/>
            </a:lvl4pPr>
            <a:lvl5pPr lvl="4" algn="l" rtl="0">
              <a:lnSpc>
                <a:spcPct val="100000"/>
              </a:lnSpc>
              <a:spcBef>
                <a:spcPts val="400"/>
              </a:spcBef>
              <a:spcAft>
                <a:spcPts val="0"/>
              </a:spcAft>
              <a:buSzPts val="1600"/>
              <a:buNone/>
              <a:defRPr sz="1600"/>
            </a:lvl5pPr>
            <a:lvl6pPr lvl="5" algn="l" rtl="0">
              <a:lnSpc>
                <a:spcPct val="100000"/>
              </a:lnSpc>
              <a:spcBef>
                <a:spcPts val="400"/>
              </a:spcBef>
              <a:spcAft>
                <a:spcPts val="0"/>
              </a:spcAft>
              <a:buSzPts val="1600"/>
              <a:buNone/>
              <a:defRPr sz="1600"/>
            </a:lvl6pPr>
            <a:lvl7pPr lvl="6" algn="l" rtl="0">
              <a:lnSpc>
                <a:spcPct val="100000"/>
              </a:lnSpc>
              <a:spcBef>
                <a:spcPts val="400"/>
              </a:spcBef>
              <a:spcAft>
                <a:spcPts val="0"/>
              </a:spcAft>
              <a:buSzPts val="1600"/>
              <a:buNone/>
              <a:defRPr sz="1600"/>
            </a:lvl7pPr>
            <a:lvl8pPr lvl="7" algn="l" rtl="0">
              <a:lnSpc>
                <a:spcPct val="100000"/>
              </a:lnSpc>
              <a:spcBef>
                <a:spcPts val="400"/>
              </a:spcBef>
              <a:spcAft>
                <a:spcPts val="0"/>
              </a:spcAft>
              <a:buSzPts val="1600"/>
              <a:buNone/>
              <a:defRPr sz="1600"/>
            </a:lvl8pPr>
            <a:lvl9pPr lvl="8" algn="l" rtl="0">
              <a:lnSpc>
                <a:spcPct val="100000"/>
              </a:lnSpc>
              <a:spcBef>
                <a:spcPts val="400"/>
              </a:spcBef>
              <a:spcAft>
                <a:spcPts val="0"/>
              </a:spcAft>
              <a:buSzPts val="1600"/>
              <a:buNone/>
              <a:defRPr sz="1600"/>
            </a:lvl9pPr>
          </a:lstStyle>
          <a:p>
            <a:endParaRPr/>
          </a:p>
        </p:txBody>
      </p:sp>
      <p:sp>
        <p:nvSpPr>
          <p:cNvPr id="125" name="Google Shape;125;p24"/>
          <p:cNvSpPr txBox="1">
            <a:spLocks noGrp="1"/>
          </p:cNvSpPr>
          <p:nvPr>
            <p:ph type="body" idx="2"/>
          </p:nvPr>
        </p:nvSpPr>
        <p:spPr>
          <a:xfrm>
            <a:off x="5174225" y="1352625"/>
            <a:ext cx="3374400" cy="30255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SzPts val="2400"/>
              <a:buChar char="•"/>
              <a:defRPr/>
            </a:lvl1pPr>
            <a:lvl2pPr marL="914400" lvl="1" indent="-361950" algn="l" rtl="0">
              <a:lnSpc>
                <a:spcPct val="90000"/>
              </a:lnSpc>
              <a:spcBef>
                <a:spcPts val="400"/>
              </a:spcBef>
              <a:spcAft>
                <a:spcPts val="0"/>
              </a:spcAft>
              <a:buSzPts val="2100"/>
              <a:buChar char="o"/>
              <a:defRPr/>
            </a:lvl2pPr>
            <a:lvl3pPr marL="1371600" lvl="2" indent="-342900" algn="l" rtl="0">
              <a:lnSpc>
                <a:spcPct val="90000"/>
              </a:lnSpc>
              <a:spcBef>
                <a:spcPts val="400"/>
              </a:spcBef>
              <a:spcAft>
                <a:spcPts val="0"/>
              </a:spcAft>
              <a:buSzPts val="1800"/>
              <a:buChar char="▪"/>
              <a:defRPr/>
            </a:lvl3pPr>
            <a:lvl4pPr marL="1828800" lvl="3" indent="-323850" algn="l" rtl="0">
              <a:lnSpc>
                <a:spcPct val="90000"/>
              </a:lnSpc>
              <a:spcBef>
                <a:spcPts val="400"/>
              </a:spcBef>
              <a:spcAft>
                <a:spcPts val="0"/>
              </a:spcAft>
              <a:buSzPts val="1500"/>
              <a:buChar char="⮚"/>
              <a:defRPr/>
            </a:lvl4pPr>
            <a:lvl5pPr marL="2286000" lvl="4" indent="-323850" algn="l" rtl="0">
              <a:lnSpc>
                <a:spcPct val="90000"/>
              </a:lnSpc>
              <a:spcBef>
                <a:spcPts val="400"/>
              </a:spcBef>
              <a:spcAft>
                <a:spcPts val="0"/>
              </a:spcAft>
              <a:buSzPts val="15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26" name="Google Shape;126;p24"/>
          <p:cNvSpPr txBox="1">
            <a:spLocks noGrp="1"/>
          </p:cNvSpPr>
          <p:nvPr>
            <p:ph type="sldNum" idx="12"/>
          </p:nvPr>
        </p:nvSpPr>
        <p:spPr>
          <a:xfrm>
            <a:off x="8536302" y="4749851"/>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33"/>
        <p:cNvGrpSpPr/>
        <p:nvPr/>
      </p:nvGrpSpPr>
      <p:grpSpPr>
        <a:xfrm>
          <a:off x="0" y="0"/>
          <a:ext cx="0" cy="0"/>
          <a:chOff x="0" y="0"/>
          <a:chExt cx="0" cy="0"/>
        </a:xfrm>
      </p:grpSpPr>
      <p:pic>
        <p:nvPicPr>
          <p:cNvPr id="134" name="Google Shape;134;p26"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135" name="Google Shape;135;p26"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136" name="Google Shape;136;p26" descr="Colored blackground box."/>
          <p:cNvSpPr/>
          <p:nvPr/>
        </p:nvSpPr>
        <p:spPr>
          <a:xfrm>
            <a:off x="3976098" y="1441408"/>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37" name="Google Shape;137;p26" descr="Graphic bar."/>
          <p:cNvSpPr/>
          <p:nvPr/>
        </p:nvSpPr>
        <p:spPr>
          <a:xfrm>
            <a:off x="3714749" y="1441408"/>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38" name="Google Shape;138;p26"/>
          <p:cNvSpPr txBox="1">
            <a:spLocks noGrp="1"/>
          </p:cNvSpPr>
          <p:nvPr>
            <p:ph type="ctrTitle"/>
          </p:nvPr>
        </p:nvSpPr>
        <p:spPr>
          <a:xfrm>
            <a:off x="4054990" y="1468647"/>
            <a:ext cx="5009100" cy="1242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6"/>
          <p:cNvSpPr txBox="1">
            <a:spLocks noGrp="1"/>
          </p:cNvSpPr>
          <p:nvPr>
            <p:ph type="subTitle" idx="1"/>
          </p:nvPr>
        </p:nvSpPr>
        <p:spPr>
          <a:xfrm>
            <a:off x="4063042" y="2738171"/>
            <a:ext cx="4994700" cy="6195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rtl="0">
              <a:lnSpc>
                <a:spcPct val="90000"/>
              </a:lnSpc>
              <a:spcBef>
                <a:spcPts val="400"/>
              </a:spcBef>
              <a:spcAft>
                <a:spcPts val="0"/>
              </a:spcAft>
              <a:buSzPts val="1400"/>
              <a:buChar char="o"/>
              <a:defRPr/>
            </a:lvl2pPr>
            <a:lvl3pPr lvl="2" algn="l" rtl="0">
              <a:lnSpc>
                <a:spcPct val="90000"/>
              </a:lnSpc>
              <a:spcBef>
                <a:spcPts val="400"/>
              </a:spcBef>
              <a:spcAft>
                <a:spcPts val="0"/>
              </a:spcAft>
              <a:buSzPts val="1400"/>
              <a:buChar char="▪"/>
              <a:defRPr/>
            </a:lvl3pPr>
            <a:lvl4pPr lvl="3" algn="l" rtl="0">
              <a:lnSpc>
                <a:spcPct val="90000"/>
              </a:lnSpc>
              <a:spcBef>
                <a:spcPts val="400"/>
              </a:spcBef>
              <a:spcAft>
                <a:spcPts val="0"/>
              </a:spcAft>
              <a:buSzPts val="1400"/>
              <a:buChar char="⮚"/>
              <a:defRPr/>
            </a:lvl4pPr>
            <a:lvl5pPr lvl="4" algn="l" rtl="0">
              <a:lnSpc>
                <a:spcPct val="90000"/>
              </a:lnSpc>
              <a:spcBef>
                <a:spcPts val="400"/>
              </a:spcBef>
              <a:spcAft>
                <a:spcPts val="0"/>
              </a:spcAft>
              <a:buSzPts val="1400"/>
              <a:buChar char="❖"/>
              <a:defRPr/>
            </a:lvl5pPr>
            <a:lvl6pPr lvl="5" algn="l" rtl="0">
              <a:lnSpc>
                <a:spcPct val="90000"/>
              </a:lnSpc>
              <a:spcBef>
                <a:spcPts val="400"/>
              </a:spcBef>
              <a:spcAft>
                <a:spcPts val="0"/>
              </a:spcAft>
              <a:buClr>
                <a:schemeClr val="dk1"/>
              </a:buClr>
              <a:buSzPts val="1400"/>
              <a:buChar char="•"/>
              <a:defRPr/>
            </a:lvl6pPr>
            <a:lvl7pPr lvl="6" algn="l" rtl="0">
              <a:lnSpc>
                <a:spcPct val="90000"/>
              </a:lnSpc>
              <a:spcBef>
                <a:spcPts val="400"/>
              </a:spcBef>
              <a:spcAft>
                <a:spcPts val="0"/>
              </a:spcAft>
              <a:buClr>
                <a:schemeClr val="dk1"/>
              </a:buClr>
              <a:buSzPts val="1400"/>
              <a:buChar char="•"/>
              <a:defRPr/>
            </a:lvl7pPr>
            <a:lvl8pPr lvl="7" algn="l" rtl="0">
              <a:lnSpc>
                <a:spcPct val="90000"/>
              </a:lnSpc>
              <a:spcBef>
                <a:spcPts val="400"/>
              </a:spcBef>
              <a:spcAft>
                <a:spcPts val="0"/>
              </a:spcAft>
              <a:buClr>
                <a:schemeClr val="dk1"/>
              </a:buClr>
              <a:buSzPts val="1400"/>
              <a:buChar char="•"/>
              <a:defRPr/>
            </a:lvl8pPr>
            <a:lvl9pPr lvl="8"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7" descr="Colored background box."/>
          <p:cNvSpPr/>
          <p:nvPr/>
        </p:nvSpPr>
        <p:spPr>
          <a:xfrm>
            <a:off x="1" y="-1"/>
            <a:ext cx="2105700" cy="51435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8" descr="Colored background box."/>
          <p:cNvSpPr/>
          <p:nvPr/>
        </p:nvSpPr>
        <p:spPr>
          <a:xfrm>
            <a:off x="1" y="1461407"/>
            <a:ext cx="1526100" cy="15024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144"/>
        <p:cNvGrpSpPr/>
        <p:nvPr/>
      </p:nvGrpSpPr>
      <p:grpSpPr>
        <a:xfrm>
          <a:off x="0" y="0"/>
          <a:ext cx="0" cy="0"/>
          <a:chOff x="0" y="0"/>
          <a:chExt cx="0" cy="0"/>
        </a:xfrm>
      </p:grpSpPr>
      <p:pic>
        <p:nvPicPr>
          <p:cNvPr id="145" name="Google Shape;145;p29"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146" name="Google Shape;146;p29"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47" name="Google Shape;147;p29" descr="Colored backgrouo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48" name="Google Shape;148;p29"/>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29"/>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rtl="0">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 name="Google Shape;150;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chemeClr val="dk1"/>
                </a:solidFill>
                <a:latin typeface="Quattrocento Sans"/>
                <a:ea typeface="Quattrocento Sans"/>
                <a:cs typeface="Quattrocento Sans"/>
                <a:sym typeface="Quattrocento Sans"/>
              </a:defRPr>
            </a:lvl1pPr>
            <a:lvl2pPr marL="0" lvl="1" indent="0" algn="r" rtl="0">
              <a:spcBef>
                <a:spcPts val="0"/>
              </a:spcBef>
              <a:buNone/>
              <a:defRPr sz="900">
                <a:solidFill>
                  <a:schemeClr val="dk1"/>
                </a:solidFill>
                <a:latin typeface="Quattrocento Sans"/>
                <a:ea typeface="Quattrocento Sans"/>
                <a:cs typeface="Quattrocento Sans"/>
                <a:sym typeface="Quattrocento Sans"/>
              </a:defRPr>
            </a:lvl2pPr>
            <a:lvl3pPr marL="0" lvl="2" indent="0" algn="r" rtl="0">
              <a:spcBef>
                <a:spcPts val="0"/>
              </a:spcBef>
              <a:buNone/>
              <a:defRPr sz="900">
                <a:solidFill>
                  <a:schemeClr val="dk1"/>
                </a:solidFill>
                <a:latin typeface="Quattrocento Sans"/>
                <a:ea typeface="Quattrocento Sans"/>
                <a:cs typeface="Quattrocento Sans"/>
                <a:sym typeface="Quattrocento Sans"/>
              </a:defRPr>
            </a:lvl3pPr>
            <a:lvl4pPr marL="0" lvl="3" indent="0" algn="r" rtl="0">
              <a:spcBef>
                <a:spcPts val="0"/>
              </a:spcBef>
              <a:buNone/>
              <a:defRPr sz="900">
                <a:solidFill>
                  <a:schemeClr val="dk1"/>
                </a:solidFill>
                <a:latin typeface="Quattrocento Sans"/>
                <a:ea typeface="Quattrocento Sans"/>
                <a:cs typeface="Quattrocento Sans"/>
                <a:sym typeface="Quattrocento Sans"/>
              </a:defRPr>
            </a:lvl4pPr>
            <a:lvl5pPr marL="0" lvl="4" indent="0" algn="r" rtl="0">
              <a:spcBef>
                <a:spcPts val="0"/>
              </a:spcBef>
              <a:buNone/>
              <a:defRPr sz="900">
                <a:solidFill>
                  <a:schemeClr val="dk1"/>
                </a:solidFill>
                <a:latin typeface="Quattrocento Sans"/>
                <a:ea typeface="Quattrocento Sans"/>
                <a:cs typeface="Quattrocento Sans"/>
                <a:sym typeface="Quattrocento Sans"/>
              </a:defRPr>
            </a:lvl5pPr>
            <a:lvl6pPr marL="0" lvl="5" indent="0" algn="r" rtl="0">
              <a:spcBef>
                <a:spcPts val="0"/>
              </a:spcBef>
              <a:buNone/>
              <a:defRPr sz="900">
                <a:solidFill>
                  <a:schemeClr val="dk1"/>
                </a:solidFill>
                <a:latin typeface="Quattrocento Sans"/>
                <a:ea typeface="Quattrocento Sans"/>
                <a:cs typeface="Quattrocento Sans"/>
                <a:sym typeface="Quattrocento Sans"/>
              </a:defRPr>
            </a:lvl6pPr>
            <a:lvl7pPr marL="0" lvl="6" indent="0" algn="r" rtl="0">
              <a:spcBef>
                <a:spcPts val="0"/>
              </a:spcBef>
              <a:buNone/>
              <a:defRPr sz="900">
                <a:solidFill>
                  <a:schemeClr val="dk1"/>
                </a:solidFill>
                <a:latin typeface="Quattrocento Sans"/>
                <a:ea typeface="Quattrocento Sans"/>
                <a:cs typeface="Quattrocento Sans"/>
                <a:sym typeface="Quattrocento Sans"/>
              </a:defRPr>
            </a:lvl7pPr>
            <a:lvl8pPr marL="0" lvl="7" indent="0" algn="r" rtl="0">
              <a:spcBef>
                <a:spcPts val="0"/>
              </a:spcBef>
              <a:buNone/>
              <a:defRPr sz="900">
                <a:solidFill>
                  <a:schemeClr val="dk1"/>
                </a:solidFill>
                <a:latin typeface="Quattrocento Sans"/>
                <a:ea typeface="Quattrocento Sans"/>
                <a:cs typeface="Quattrocento Sans"/>
                <a:sym typeface="Quattrocento Sans"/>
              </a:defRPr>
            </a:lvl8pPr>
            <a:lvl9pPr marL="0" lvl="8" indent="0" algn="r" rtl="0">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9"/>
          <p:cNvSpPr txBox="1"/>
          <p:nvPr/>
        </p:nvSpPr>
        <p:spPr>
          <a:xfrm>
            <a:off x="18777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311700" y="292850"/>
            <a:ext cx="8520600" cy="8010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700"/>
              <a:buFont typeface="Quattrocento Sans"/>
              <a:buNone/>
              <a:defRPr sz="3600"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30"/>
          <p:cNvSpPr txBox="1">
            <a:spLocks noGrp="1"/>
          </p:cNvSpPr>
          <p:nvPr>
            <p:ph type="body" idx="1"/>
          </p:nvPr>
        </p:nvSpPr>
        <p:spPr>
          <a:xfrm>
            <a:off x="311700" y="1228675"/>
            <a:ext cx="8520600" cy="3340200"/>
          </a:xfrm>
          <a:prstGeom prst="rect">
            <a:avLst/>
          </a:prstGeom>
          <a:noFill/>
          <a:ln>
            <a:noFill/>
          </a:ln>
        </p:spPr>
        <p:txBody>
          <a:bodyPr spcFirstLastPara="1" wrap="square" lIns="68575" tIns="68575" rIns="68575" bIns="68575" anchor="t" anchorCtr="0">
            <a:noAutofit/>
          </a:bodyPr>
          <a:lstStyle>
            <a:lvl1pPr marL="457200" lvl="0" indent="-317500" algn="l" rtl="0">
              <a:lnSpc>
                <a:spcPct val="90000"/>
              </a:lnSpc>
              <a:spcBef>
                <a:spcPts val="0"/>
              </a:spcBef>
              <a:spcAft>
                <a:spcPts val="0"/>
              </a:spcAft>
              <a:buClr>
                <a:srgbClr val="000000"/>
              </a:buClr>
              <a:buSzPts val="1400"/>
              <a:buFont typeface="Arimo"/>
              <a:buChar char="●"/>
              <a:defRPr>
                <a:solidFill>
                  <a:srgbClr val="000000"/>
                </a:solidFill>
                <a:latin typeface="Arimo"/>
                <a:ea typeface="Arimo"/>
                <a:cs typeface="Arimo"/>
                <a:sym typeface="Arimo"/>
              </a:defRPr>
            </a:lvl1pPr>
            <a:lvl2pPr marL="914400" lvl="1" indent="-317500" algn="l" rtl="0">
              <a:lnSpc>
                <a:spcPct val="90000"/>
              </a:lnSpc>
              <a:spcBef>
                <a:spcPts val="1600"/>
              </a:spcBef>
              <a:spcAft>
                <a:spcPts val="0"/>
              </a:spcAft>
              <a:buClr>
                <a:srgbClr val="000000"/>
              </a:buClr>
              <a:buSzPts val="1400"/>
              <a:buFont typeface="Archivo Narrow"/>
              <a:buChar char="○"/>
              <a:defRPr sz="1800">
                <a:solidFill>
                  <a:srgbClr val="000000"/>
                </a:solidFill>
                <a:latin typeface="Archivo Narrow"/>
                <a:ea typeface="Archivo Narrow"/>
                <a:cs typeface="Archivo Narrow"/>
                <a:sym typeface="Archivo Narrow"/>
              </a:defRPr>
            </a:lvl2pPr>
            <a:lvl3pPr marL="1371600" lvl="2" indent="-298450" algn="l" rtl="0">
              <a:lnSpc>
                <a:spcPct val="90000"/>
              </a:lnSpc>
              <a:spcBef>
                <a:spcPts val="1600"/>
              </a:spcBef>
              <a:spcAft>
                <a:spcPts val="0"/>
              </a:spcAft>
              <a:buClr>
                <a:srgbClr val="000000"/>
              </a:buClr>
              <a:buSzPts val="1100"/>
              <a:buChar char="■"/>
              <a:defRPr>
                <a:solidFill>
                  <a:srgbClr val="000000"/>
                </a:solidFill>
              </a:defRPr>
            </a:lvl3pPr>
            <a:lvl4pPr marL="1828800" lvl="3" indent="-298450" algn="l" rtl="0">
              <a:lnSpc>
                <a:spcPct val="90000"/>
              </a:lnSpc>
              <a:spcBef>
                <a:spcPts val="1600"/>
              </a:spcBef>
              <a:spcAft>
                <a:spcPts val="0"/>
              </a:spcAft>
              <a:buSzPts val="1100"/>
              <a:buFont typeface="Arimo"/>
              <a:buChar char="●"/>
              <a:defRPr>
                <a:latin typeface="Arimo"/>
                <a:ea typeface="Arimo"/>
                <a:cs typeface="Arimo"/>
                <a:sym typeface="Arimo"/>
              </a:defRPr>
            </a:lvl4pPr>
            <a:lvl5pPr marL="2286000" lvl="4" indent="-298450" algn="l" rtl="0">
              <a:lnSpc>
                <a:spcPct val="90000"/>
              </a:lnSpc>
              <a:spcBef>
                <a:spcPts val="1600"/>
              </a:spcBef>
              <a:spcAft>
                <a:spcPts val="0"/>
              </a:spcAft>
              <a:buSzPts val="1100"/>
              <a:buFont typeface="Arimo"/>
              <a:buChar char="○"/>
              <a:defRPr>
                <a:latin typeface="Arimo"/>
                <a:ea typeface="Arimo"/>
                <a:cs typeface="Arimo"/>
                <a:sym typeface="Arimo"/>
              </a:defRPr>
            </a:lvl5pPr>
            <a:lvl6pPr marL="2743200" lvl="5" indent="-298450" algn="l" rtl="0">
              <a:lnSpc>
                <a:spcPct val="90000"/>
              </a:lnSpc>
              <a:spcBef>
                <a:spcPts val="1600"/>
              </a:spcBef>
              <a:spcAft>
                <a:spcPts val="0"/>
              </a:spcAft>
              <a:buClr>
                <a:schemeClr val="dk1"/>
              </a:buClr>
              <a:buSzPts val="1100"/>
              <a:buFont typeface="Arimo"/>
              <a:buChar char="■"/>
              <a:defRPr>
                <a:latin typeface="Arimo"/>
                <a:ea typeface="Arimo"/>
                <a:cs typeface="Arimo"/>
                <a:sym typeface="Arimo"/>
              </a:defRPr>
            </a:lvl6pPr>
            <a:lvl7pPr marL="3200400" lvl="6" indent="-298450" algn="l" rtl="0">
              <a:lnSpc>
                <a:spcPct val="90000"/>
              </a:lnSpc>
              <a:spcBef>
                <a:spcPts val="1600"/>
              </a:spcBef>
              <a:spcAft>
                <a:spcPts val="0"/>
              </a:spcAft>
              <a:buClr>
                <a:schemeClr val="dk1"/>
              </a:buClr>
              <a:buSzPts val="1100"/>
              <a:buFont typeface="Arimo"/>
              <a:buChar char="●"/>
              <a:defRPr>
                <a:latin typeface="Arimo"/>
                <a:ea typeface="Arimo"/>
                <a:cs typeface="Arimo"/>
                <a:sym typeface="Arimo"/>
              </a:defRPr>
            </a:lvl7pPr>
            <a:lvl8pPr marL="3657600" lvl="7" indent="-298450" algn="l" rtl="0">
              <a:lnSpc>
                <a:spcPct val="90000"/>
              </a:lnSpc>
              <a:spcBef>
                <a:spcPts val="1600"/>
              </a:spcBef>
              <a:spcAft>
                <a:spcPts val="0"/>
              </a:spcAft>
              <a:buClr>
                <a:schemeClr val="dk1"/>
              </a:buClr>
              <a:buSzPts val="1100"/>
              <a:buFont typeface="Arimo"/>
              <a:buChar char="○"/>
              <a:defRPr>
                <a:latin typeface="Arimo"/>
                <a:ea typeface="Arimo"/>
                <a:cs typeface="Arimo"/>
                <a:sym typeface="Arimo"/>
              </a:defRPr>
            </a:lvl8pPr>
            <a:lvl9pPr marL="4114800" lvl="8" indent="-298450" algn="l" rtl="0">
              <a:lnSpc>
                <a:spcPct val="90000"/>
              </a:lnSpc>
              <a:spcBef>
                <a:spcPts val="1600"/>
              </a:spcBef>
              <a:spcAft>
                <a:spcPts val="1600"/>
              </a:spcAft>
              <a:buClr>
                <a:schemeClr val="dk1"/>
              </a:buClr>
              <a:buSzPts val="1100"/>
              <a:buFont typeface="Arimo"/>
              <a:buChar char="■"/>
              <a:defRPr>
                <a:latin typeface="Arimo"/>
                <a:ea typeface="Arimo"/>
                <a:cs typeface="Arimo"/>
                <a:sym typeface="Arimo"/>
              </a:defRPr>
            </a:lvl9pPr>
          </a:lstStyle>
          <a:p>
            <a:endParaRPr/>
          </a:p>
        </p:txBody>
      </p:sp>
      <p:sp>
        <p:nvSpPr>
          <p:cNvPr id="155" name="Google Shape;155;p3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1pPr>
            <a:lvl2pPr marL="0" lvl="1"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2pPr>
            <a:lvl3pPr marL="0" lvl="2"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3pPr>
            <a:lvl4pPr marL="0" lvl="3"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4pPr>
            <a:lvl5pPr marL="0" lvl="4"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5pPr>
            <a:lvl6pPr marL="0" lvl="5"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6pPr>
            <a:lvl7pPr marL="0" lvl="6"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7pPr>
            <a:lvl8pPr marL="0" lvl="7"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8pPr>
            <a:lvl9pPr marL="0" lvl="8"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311700" y="292850"/>
            <a:ext cx="8520600" cy="8010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700"/>
              <a:buFont typeface="Quattrocento Sans"/>
              <a:buNone/>
              <a:defRPr sz="3600"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8" name="Google Shape;158;p31"/>
          <p:cNvSpPr txBox="1">
            <a:spLocks noGrp="1"/>
          </p:cNvSpPr>
          <p:nvPr>
            <p:ph type="body" idx="1"/>
          </p:nvPr>
        </p:nvSpPr>
        <p:spPr>
          <a:xfrm>
            <a:off x="311700" y="1228675"/>
            <a:ext cx="3999900" cy="3340200"/>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0"/>
              </a:spcBef>
              <a:spcAft>
                <a:spcPts val="0"/>
              </a:spcAft>
              <a:buSzPts val="1100"/>
              <a:buFont typeface="Arimo"/>
              <a:buChar char="●"/>
              <a:defRPr sz="1400">
                <a:latin typeface="Arimo"/>
                <a:ea typeface="Arimo"/>
                <a:cs typeface="Arimo"/>
                <a:sym typeface="Arimo"/>
              </a:defRPr>
            </a:lvl1pPr>
            <a:lvl2pPr marL="914400" lvl="1" indent="-285750" algn="l" rtl="0">
              <a:lnSpc>
                <a:spcPct val="90000"/>
              </a:lnSpc>
              <a:spcBef>
                <a:spcPts val="1600"/>
              </a:spcBef>
              <a:spcAft>
                <a:spcPts val="0"/>
              </a:spcAft>
              <a:buSzPts val="900"/>
              <a:buFont typeface="Source Sans Pro"/>
              <a:buChar char="○"/>
              <a:defRPr sz="1200">
                <a:latin typeface="Source Sans Pro"/>
                <a:ea typeface="Source Sans Pro"/>
                <a:cs typeface="Source Sans Pro"/>
                <a:sym typeface="Source Sans Pro"/>
              </a:defRPr>
            </a:lvl2pPr>
            <a:lvl3pPr marL="1371600" lvl="2" indent="-285750" algn="l" rtl="0">
              <a:lnSpc>
                <a:spcPct val="90000"/>
              </a:lnSpc>
              <a:spcBef>
                <a:spcPts val="1600"/>
              </a:spcBef>
              <a:spcAft>
                <a:spcPts val="0"/>
              </a:spcAft>
              <a:buSzPts val="900"/>
              <a:buFont typeface="Arimo"/>
              <a:buChar char="■"/>
              <a:defRPr sz="1200">
                <a:latin typeface="Arimo"/>
                <a:ea typeface="Arimo"/>
                <a:cs typeface="Arimo"/>
                <a:sym typeface="Arimo"/>
              </a:defRPr>
            </a:lvl3pPr>
            <a:lvl4pPr marL="1828800" lvl="3" indent="-285750" algn="l" rtl="0">
              <a:lnSpc>
                <a:spcPct val="90000"/>
              </a:lnSpc>
              <a:spcBef>
                <a:spcPts val="1600"/>
              </a:spcBef>
              <a:spcAft>
                <a:spcPts val="0"/>
              </a:spcAft>
              <a:buSzPts val="900"/>
              <a:buChar char="●"/>
              <a:defRPr sz="1200"/>
            </a:lvl4pPr>
            <a:lvl5pPr marL="2286000" lvl="4" indent="-285750" algn="l" rtl="0">
              <a:lnSpc>
                <a:spcPct val="90000"/>
              </a:lnSpc>
              <a:spcBef>
                <a:spcPts val="1600"/>
              </a:spcBef>
              <a:spcAft>
                <a:spcPts val="0"/>
              </a:spcAft>
              <a:buSzPts val="900"/>
              <a:buChar char="○"/>
              <a:defRPr sz="1200"/>
            </a:lvl5pPr>
            <a:lvl6pPr marL="2743200" lvl="5" indent="-285750" algn="l" rtl="0">
              <a:lnSpc>
                <a:spcPct val="90000"/>
              </a:lnSpc>
              <a:spcBef>
                <a:spcPts val="1600"/>
              </a:spcBef>
              <a:spcAft>
                <a:spcPts val="0"/>
              </a:spcAft>
              <a:buClr>
                <a:schemeClr val="dk1"/>
              </a:buClr>
              <a:buSzPts val="900"/>
              <a:buChar char="■"/>
              <a:defRPr sz="1200"/>
            </a:lvl6pPr>
            <a:lvl7pPr marL="3200400" lvl="6" indent="-285750" algn="l" rtl="0">
              <a:lnSpc>
                <a:spcPct val="90000"/>
              </a:lnSpc>
              <a:spcBef>
                <a:spcPts val="1600"/>
              </a:spcBef>
              <a:spcAft>
                <a:spcPts val="0"/>
              </a:spcAft>
              <a:buClr>
                <a:schemeClr val="dk1"/>
              </a:buClr>
              <a:buSzPts val="900"/>
              <a:buChar char="●"/>
              <a:defRPr sz="1200"/>
            </a:lvl7pPr>
            <a:lvl8pPr marL="3657600" lvl="7" indent="-285750" algn="l" rtl="0">
              <a:lnSpc>
                <a:spcPct val="90000"/>
              </a:lnSpc>
              <a:spcBef>
                <a:spcPts val="1600"/>
              </a:spcBef>
              <a:spcAft>
                <a:spcPts val="0"/>
              </a:spcAft>
              <a:buClr>
                <a:schemeClr val="dk1"/>
              </a:buClr>
              <a:buSzPts val="900"/>
              <a:buChar char="○"/>
              <a:defRPr sz="1200"/>
            </a:lvl8pPr>
            <a:lvl9pPr marL="4114800" lvl="8" indent="-285750" algn="l" rtl="0">
              <a:lnSpc>
                <a:spcPct val="90000"/>
              </a:lnSpc>
              <a:spcBef>
                <a:spcPts val="1600"/>
              </a:spcBef>
              <a:spcAft>
                <a:spcPts val="1600"/>
              </a:spcAft>
              <a:buClr>
                <a:schemeClr val="dk1"/>
              </a:buClr>
              <a:buSzPts val="900"/>
              <a:buChar char="■"/>
              <a:defRPr sz="1200"/>
            </a:lvl9pPr>
          </a:lstStyle>
          <a:p>
            <a:endParaRPr/>
          </a:p>
        </p:txBody>
      </p:sp>
      <p:sp>
        <p:nvSpPr>
          <p:cNvPr id="159" name="Google Shape;159;p31"/>
          <p:cNvSpPr txBox="1">
            <a:spLocks noGrp="1"/>
          </p:cNvSpPr>
          <p:nvPr>
            <p:ph type="body" idx="2"/>
          </p:nvPr>
        </p:nvSpPr>
        <p:spPr>
          <a:xfrm>
            <a:off x="4832400" y="1228675"/>
            <a:ext cx="3999900" cy="3340200"/>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0"/>
              </a:spcBef>
              <a:spcAft>
                <a:spcPts val="0"/>
              </a:spcAft>
              <a:buSzPts val="1100"/>
              <a:buFont typeface="Arimo"/>
              <a:buChar char="●"/>
              <a:defRPr sz="1400">
                <a:latin typeface="Arimo"/>
                <a:ea typeface="Arimo"/>
                <a:cs typeface="Arimo"/>
                <a:sym typeface="Arimo"/>
              </a:defRPr>
            </a:lvl1pPr>
            <a:lvl2pPr marL="914400" lvl="1" indent="-285750" algn="l" rtl="0">
              <a:lnSpc>
                <a:spcPct val="90000"/>
              </a:lnSpc>
              <a:spcBef>
                <a:spcPts val="1600"/>
              </a:spcBef>
              <a:spcAft>
                <a:spcPts val="0"/>
              </a:spcAft>
              <a:buSzPts val="900"/>
              <a:buFont typeface="Source Sans Pro"/>
              <a:buChar char="○"/>
              <a:defRPr sz="1200">
                <a:latin typeface="Source Sans Pro"/>
                <a:ea typeface="Source Sans Pro"/>
                <a:cs typeface="Source Sans Pro"/>
                <a:sym typeface="Source Sans Pro"/>
              </a:defRPr>
            </a:lvl2pPr>
            <a:lvl3pPr marL="1371600" lvl="2" indent="-285750" algn="l" rtl="0">
              <a:lnSpc>
                <a:spcPct val="90000"/>
              </a:lnSpc>
              <a:spcBef>
                <a:spcPts val="1600"/>
              </a:spcBef>
              <a:spcAft>
                <a:spcPts val="0"/>
              </a:spcAft>
              <a:buSzPts val="900"/>
              <a:buFont typeface="Arimo"/>
              <a:buChar char="■"/>
              <a:defRPr sz="1200">
                <a:latin typeface="Arimo"/>
                <a:ea typeface="Arimo"/>
                <a:cs typeface="Arimo"/>
                <a:sym typeface="Arimo"/>
              </a:defRPr>
            </a:lvl3pPr>
            <a:lvl4pPr marL="1828800" lvl="3" indent="-285750" algn="l" rtl="0">
              <a:lnSpc>
                <a:spcPct val="90000"/>
              </a:lnSpc>
              <a:spcBef>
                <a:spcPts val="1600"/>
              </a:spcBef>
              <a:spcAft>
                <a:spcPts val="0"/>
              </a:spcAft>
              <a:buSzPts val="900"/>
              <a:buChar char="●"/>
              <a:defRPr sz="1200"/>
            </a:lvl4pPr>
            <a:lvl5pPr marL="2286000" lvl="4" indent="-285750" algn="l" rtl="0">
              <a:lnSpc>
                <a:spcPct val="90000"/>
              </a:lnSpc>
              <a:spcBef>
                <a:spcPts val="1600"/>
              </a:spcBef>
              <a:spcAft>
                <a:spcPts val="0"/>
              </a:spcAft>
              <a:buSzPts val="900"/>
              <a:buChar char="○"/>
              <a:defRPr sz="1200"/>
            </a:lvl5pPr>
            <a:lvl6pPr marL="2743200" lvl="5" indent="-285750" algn="l" rtl="0">
              <a:lnSpc>
                <a:spcPct val="90000"/>
              </a:lnSpc>
              <a:spcBef>
                <a:spcPts val="1600"/>
              </a:spcBef>
              <a:spcAft>
                <a:spcPts val="0"/>
              </a:spcAft>
              <a:buClr>
                <a:schemeClr val="dk1"/>
              </a:buClr>
              <a:buSzPts val="900"/>
              <a:buChar char="■"/>
              <a:defRPr sz="1200"/>
            </a:lvl6pPr>
            <a:lvl7pPr marL="3200400" lvl="6" indent="-285750" algn="l" rtl="0">
              <a:lnSpc>
                <a:spcPct val="90000"/>
              </a:lnSpc>
              <a:spcBef>
                <a:spcPts val="1600"/>
              </a:spcBef>
              <a:spcAft>
                <a:spcPts val="0"/>
              </a:spcAft>
              <a:buClr>
                <a:schemeClr val="dk1"/>
              </a:buClr>
              <a:buSzPts val="900"/>
              <a:buChar char="●"/>
              <a:defRPr sz="1200"/>
            </a:lvl7pPr>
            <a:lvl8pPr marL="3657600" lvl="7" indent="-285750" algn="l" rtl="0">
              <a:lnSpc>
                <a:spcPct val="90000"/>
              </a:lnSpc>
              <a:spcBef>
                <a:spcPts val="1600"/>
              </a:spcBef>
              <a:spcAft>
                <a:spcPts val="0"/>
              </a:spcAft>
              <a:buClr>
                <a:schemeClr val="dk1"/>
              </a:buClr>
              <a:buSzPts val="900"/>
              <a:buChar char="○"/>
              <a:defRPr sz="1200"/>
            </a:lvl8pPr>
            <a:lvl9pPr marL="4114800" lvl="8" indent="-285750" algn="l" rtl="0">
              <a:lnSpc>
                <a:spcPct val="90000"/>
              </a:lnSpc>
              <a:spcBef>
                <a:spcPts val="1600"/>
              </a:spcBef>
              <a:spcAft>
                <a:spcPts val="1600"/>
              </a:spcAft>
              <a:buClr>
                <a:schemeClr val="dk1"/>
              </a:buClr>
              <a:buSzPts val="900"/>
              <a:buChar char="■"/>
              <a:defRPr sz="1200"/>
            </a:lvl9pPr>
          </a:lstStyle>
          <a:p>
            <a:endParaRPr/>
          </a:p>
        </p:txBody>
      </p:sp>
      <p:sp>
        <p:nvSpPr>
          <p:cNvPr id="160" name="Google Shape;160;p3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lvl="0"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1pPr>
            <a:lvl2pPr marL="0" lvl="1"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2pPr>
            <a:lvl3pPr marL="0" lvl="2"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3pPr>
            <a:lvl4pPr marL="0" lvl="3"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4pPr>
            <a:lvl5pPr marL="0" lvl="4"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5pPr>
            <a:lvl6pPr marL="0" lvl="5"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6pPr>
            <a:lvl7pPr marL="0" lvl="6"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7pPr>
            <a:lvl8pPr marL="0" lvl="7"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8pPr>
            <a:lvl9pPr marL="0" lvl="8" indent="0" algn="r" rtl="0">
              <a:buClr>
                <a:srgbClr val="8A8FA0"/>
              </a:buClr>
              <a:buSzPts val="900"/>
              <a:buFont typeface="Quattrocento Sans"/>
              <a:buNone/>
              <a:defRPr sz="9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161"/>
        <p:cNvGrpSpPr/>
        <p:nvPr/>
      </p:nvGrpSpPr>
      <p:grpSpPr>
        <a:xfrm>
          <a:off x="0" y="0"/>
          <a:ext cx="0" cy="0"/>
          <a:chOff x="0" y="0"/>
          <a:chExt cx="0" cy="0"/>
        </a:xfrm>
      </p:grpSpPr>
      <p:pic>
        <p:nvPicPr>
          <p:cNvPr id="162" name="Google Shape;162;p32"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163" name="Google Shape;163;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chemeClr val="dk1"/>
                </a:solidFill>
                <a:latin typeface="Quattrocento Sans"/>
                <a:ea typeface="Quattrocento Sans"/>
                <a:cs typeface="Quattrocento Sans"/>
                <a:sym typeface="Quattrocento Sans"/>
              </a:defRPr>
            </a:lvl1pPr>
            <a:lvl2pPr marL="0" lvl="1" indent="0" algn="r" rtl="0">
              <a:spcBef>
                <a:spcPts val="0"/>
              </a:spcBef>
              <a:buNone/>
              <a:defRPr sz="900">
                <a:solidFill>
                  <a:schemeClr val="dk1"/>
                </a:solidFill>
                <a:latin typeface="Quattrocento Sans"/>
                <a:ea typeface="Quattrocento Sans"/>
                <a:cs typeface="Quattrocento Sans"/>
                <a:sym typeface="Quattrocento Sans"/>
              </a:defRPr>
            </a:lvl2pPr>
            <a:lvl3pPr marL="0" lvl="2" indent="0" algn="r" rtl="0">
              <a:spcBef>
                <a:spcPts val="0"/>
              </a:spcBef>
              <a:buNone/>
              <a:defRPr sz="900">
                <a:solidFill>
                  <a:schemeClr val="dk1"/>
                </a:solidFill>
                <a:latin typeface="Quattrocento Sans"/>
                <a:ea typeface="Quattrocento Sans"/>
                <a:cs typeface="Quattrocento Sans"/>
                <a:sym typeface="Quattrocento Sans"/>
              </a:defRPr>
            </a:lvl3pPr>
            <a:lvl4pPr marL="0" lvl="3" indent="0" algn="r" rtl="0">
              <a:spcBef>
                <a:spcPts val="0"/>
              </a:spcBef>
              <a:buNone/>
              <a:defRPr sz="900">
                <a:solidFill>
                  <a:schemeClr val="dk1"/>
                </a:solidFill>
                <a:latin typeface="Quattrocento Sans"/>
                <a:ea typeface="Quattrocento Sans"/>
                <a:cs typeface="Quattrocento Sans"/>
                <a:sym typeface="Quattrocento Sans"/>
              </a:defRPr>
            </a:lvl4pPr>
            <a:lvl5pPr marL="0" lvl="4" indent="0" algn="r" rtl="0">
              <a:spcBef>
                <a:spcPts val="0"/>
              </a:spcBef>
              <a:buNone/>
              <a:defRPr sz="900">
                <a:solidFill>
                  <a:schemeClr val="dk1"/>
                </a:solidFill>
                <a:latin typeface="Quattrocento Sans"/>
                <a:ea typeface="Quattrocento Sans"/>
                <a:cs typeface="Quattrocento Sans"/>
                <a:sym typeface="Quattrocento Sans"/>
              </a:defRPr>
            </a:lvl5pPr>
            <a:lvl6pPr marL="0" lvl="5" indent="0" algn="r" rtl="0">
              <a:spcBef>
                <a:spcPts val="0"/>
              </a:spcBef>
              <a:buNone/>
              <a:defRPr sz="900">
                <a:solidFill>
                  <a:schemeClr val="dk1"/>
                </a:solidFill>
                <a:latin typeface="Quattrocento Sans"/>
                <a:ea typeface="Quattrocento Sans"/>
                <a:cs typeface="Quattrocento Sans"/>
                <a:sym typeface="Quattrocento Sans"/>
              </a:defRPr>
            </a:lvl6pPr>
            <a:lvl7pPr marL="0" lvl="6" indent="0" algn="r" rtl="0">
              <a:spcBef>
                <a:spcPts val="0"/>
              </a:spcBef>
              <a:buNone/>
              <a:defRPr sz="900">
                <a:solidFill>
                  <a:schemeClr val="dk1"/>
                </a:solidFill>
                <a:latin typeface="Quattrocento Sans"/>
                <a:ea typeface="Quattrocento Sans"/>
                <a:cs typeface="Quattrocento Sans"/>
                <a:sym typeface="Quattrocento Sans"/>
              </a:defRPr>
            </a:lvl7pPr>
            <a:lvl8pPr marL="0" lvl="7" indent="0" algn="r" rtl="0">
              <a:spcBef>
                <a:spcPts val="0"/>
              </a:spcBef>
              <a:buNone/>
              <a:defRPr sz="900">
                <a:solidFill>
                  <a:schemeClr val="dk1"/>
                </a:solidFill>
                <a:latin typeface="Quattrocento Sans"/>
                <a:ea typeface="Quattrocento Sans"/>
                <a:cs typeface="Quattrocento Sans"/>
                <a:sym typeface="Quattrocento Sans"/>
              </a:defRPr>
            </a:lvl8pPr>
            <a:lvl9pPr marL="0" lvl="8" indent="0" algn="r" rtl="0">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2"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65" name="Google Shape;165;p32"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66" name="Google Shape;166;p32"/>
          <p:cNvSpPr txBox="1">
            <a:spLocks noGrp="1"/>
          </p:cNvSpPr>
          <p:nvPr>
            <p:ph type="body" idx="1"/>
          </p:nvPr>
        </p:nvSpPr>
        <p:spPr>
          <a:xfrm>
            <a:off x="326572" y="1642056"/>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7" name="Google Shape;167;p32"/>
          <p:cNvSpPr txBox="1">
            <a:spLocks noGrp="1"/>
          </p:cNvSpPr>
          <p:nvPr>
            <p:ph type="body" idx="2"/>
          </p:nvPr>
        </p:nvSpPr>
        <p:spPr>
          <a:xfrm>
            <a:off x="326572"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8" name="Google Shape;168;p32"/>
          <p:cNvSpPr txBox="1">
            <a:spLocks noGrp="1"/>
          </p:cNvSpPr>
          <p:nvPr>
            <p:ph type="body" idx="3"/>
          </p:nvPr>
        </p:nvSpPr>
        <p:spPr>
          <a:xfrm>
            <a:off x="4735286"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9" name="Google Shape;169;p32"/>
          <p:cNvSpPr txBox="1">
            <a:spLocks noGrp="1"/>
          </p:cNvSpPr>
          <p:nvPr>
            <p:ph type="title"/>
          </p:nvPr>
        </p:nvSpPr>
        <p:spPr>
          <a:xfrm>
            <a:off x="425807" y="216694"/>
            <a:ext cx="85755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p:nvPr/>
        </p:nvSpPr>
        <p:spPr>
          <a:xfrm>
            <a:off x="187778" y="4764107"/>
            <a:ext cx="5784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
        <p:nvSpPr>
          <p:cNvPr id="171" name="Google Shape;171;p32"/>
          <p:cNvSpPr txBox="1">
            <a:spLocks noGrp="1"/>
          </p:cNvSpPr>
          <p:nvPr>
            <p:ph type="body" idx="4"/>
          </p:nvPr>
        </p:nvSpPr>
        <p:spPr>
          <a:xfrm>
            <a:off x="4735285" y="1653269"/>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172"/>
        <p:cNvGrpSpPr/>
        <p:nvPr/>
      </p:nvGrpSpPr>
      <p:grpSpPr>
        <a:xfrm>
          <a:off x="0" y="0"/>
          <a:ext cx="0" cy="0"/>
          <a:chOff x="0" y="0"/>
          <a:chExt cx="0" cy="0"/>
        </a:xfrm>
      </p:grpSpPr>
      <p:pic>
        <p:nvPicPr>
          <p:cNvPr id="173" name="Google Shape;173;p33"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174" name="Google Shape;174;p33"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75" name="Google Shape;175;p33"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76" name="Google Shape;176;p33"/>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rtl="0">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chemeClr val="dk1"/>
                </a:solidFill>
                <a:latin typeface="Quattrocento Sans"/>
                <a:ea typeface="Quattrocento Sans"/>
                <a:cs typeface="Quattrocento Sans"/>
                <a:sym typeface="Quattrocento Sans"/>
              </a:defRPr>
            </a:lvl1pPr>
            <a:lvl2pPr marL="0" lvl="1" indent="0" algn="r" rtl="0">
              <a:spcBef>
                <a:spcPts val="0"/>
              </a:spcBef>
              <a:buNone/>
              <a:defRPr sz="900">
                <a:solidFill>
                  <a:schemeClr val="dk1"/>
                </a:solidFill>
                <a:latin typeface="Quattrocento Sans"/>
                <a:ea typeface="Quattrocento Sans"/>
                <a:cs typeface="Quattrocento Sans"/>
                <a:sym typeface="Quattrocento Sans"/>
              </a:defRPr>
            </a:lvl2pPr>
            <a:lvl3pPr marL="0" lvl="2" indent="0" algn="r" rtl="0">
              <a:spcBef>
                <a:spcPts val="0"/>
              </a:spcBef>
              <a:buNone/>
              <a:defRPr sz="900">
                <a:solidFill>
                  <a:schemeClr val="dk1"/>
                </a:solidFill>
                <a:latin typeface="Quattrocento Sans"/>
                <a:ea typeface="Quattrocento Sans"/>
                <a:cs typeface="Quattrocento Sans"/>
                <a:sym typeface="Quattrocento Sans"/>
              </a:defRPr>
            </a:lvl3pPr>
            <a:lvl4pPr marL="0" lvl="3" indent="0" algn="r" rtl="0">
              <a:spcBef>
                <a:spcPts val="0"/>
              </a:spcBef>
              <a:buNone/>
              <a:defRPr sz="900">
                <a:solidFill>
                  <a:schemeClr val="dk1"/>
                </a:solidFill>
                <a:latin typeface="Quattrocento Sans"/>
                <a:ea typeface="Quattrocento Sans"/>
                <a:cs typeface="Quattrocento Sans"/>
                <a:sym typeface="Quattrocento Sans"/>
              </a:defRPr>
            </a:lvl4pPr>
            <a:lvl5pPr marL="0" lvl="4" indent="0" algn="r" rtl="0">
              <a:spcBef>
                <a:spcPts val="0"/>
              </a:spcBef>
              <a:buNone/>
              <a:defRPr sz="900">
                <a:solidFill>
                  <a:schemeClr val="dk1"/>
                </a:solidFill>
                <a:latin typeface="Quattrocento Sans"/>
                <a:ea typeface="Quattrocento Sans"/>
                <a:cs typeface="Quattrocento Sans"/>
                <a:sym typeface="Quattrocento Sans"/>
              </a:defRPr>
            </a:lvl5pPr>
            <a:lvl6pPr marL="0" lvl="5" indent="0" algn="r" rtl="0">
              <a:spcBef>
                <a:spcPts val="0"/>
              </a:spcBef>
              <a:buNone/>
              <a:defRPr sz="900">
                <a:solidFill>
                  <a:schemeClr val="dk1"/>
                </a:solidFill>
                <a:latin typeface="Quattrocento Sans"/>
                <a:ea typeface="Quattrocento Sans"/>
                <a:cs typeface="Quattrocento Sans"/>
                <a:sym typeface="Quattrocento Sans"/>
              </a:defRPr>
            </a:lvl6pPr>
            <a:lvl7pPr marL="0" lvl="6" indent="0" algn="r" rtl="0">
              <a:spcBef>
                <a:spcPts val="0"/>
              </a:spcBef>
              <a:buNone/>
              <a:defRPr sz="900">
                <a:solidFill>
                  <a:schemeClr val="dk1"/>
                </a:solidFill>
                <a:latin typeface="Quattrocento Sans"/>
                <a:ea typeface="Quattrocento Sans"/>
                <a:cs typeface="Quattrocento Sans"/>
                <a:sym typeface="Quattrocento Sans"/>
              </a:defRPr>
            </a:lvl7pPr>
            <a:lvl8pPr marL="0" lvl="7" indent="0" algn="r" rtl="0">
              <a:spcBef>
                <a:spcPts val="0"/>
              </a:spcBef>
              <a:buNone/>
              <a:defRPr sz="900">
                <a:solidFill>
                  <a:schemeClr val="dk1"/>
                </a:solidFill>
                <a:latin typeface="Quattrocento Sans"/>
                <a:ea typeface="Quattrocento Sans"/>
                <a:cs typeface="Quattrocento Sans"/>
                <a:sym typeface="Quattrocento Sans"/>
              </a:defRPr>
            </a:lvl8pPr>
            <a:lvl9pPr marL="0" lvl="8" indent="0" algn="r" rtl="0">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33"/>
          <p:cNvSpPr txBox="1"/>
          <p:nvPr/>
        </p:nvSpPr>
        <p:spPr>
          <a:xfrm>
            <a:off x="18777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Just Text (no bullets)">
  <p:cSld name="Just Text (no bullets)">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457200" y="211652"/>
            <a:ext cx="8229600" cy="7143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00549E"/>
              </a:buClr>
              <a:buSzPts val="1100"/>
              <a:buFont typeface="Quattrocento Sans"/>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182" name="Google Shape;182;p34"/>
          <p:cNvSpPr txBox="1">
            <a:spLocks noGrp="1"/>
          </p:cNvSpPr>
          <p:nvPr>
            <p:ph type="body" idx="1"/>
          </p:nvPr>
        </p:nvSpPr>
        <p:spPr>
          <a:xfrm>
            <a:off x="457200" y="1139194"/>
            <a:ext cx="8229600" cy="3430200"/>
          </a:xfrm>
          <a:prstGeom prst="rect">
            <a:avLst/>
          </a:prstGeom>
          <a:noFill/>
          <a:ln>
            <a:noFill/>
          </a:ln>
        </p:spPr>
        <p:txBody>
          <a:bodyPr spcFirstLastPara="1" wrap="square" lIns="0" tIns="0" rIns="0" bIns="0" anchor="t" anchorCtr="0">
            <a:noAutofit/>
          </a:bodyPr>
          <a:lstStyle>
            <a:lvl1pPr marL="457200" lvl="0" indent="-228600" algn="l" rtl="0">
              <a:lnSpc>
                <a:spcPct val="119230"/>
              </a:lnSpc>
              <a:spcBef>
                <a:spcPts val="700"/>
              </a:spcBef>
              <a:spcAft>
                <a:spcPts val="0"/>
              </a:spcAft>
              <a:buSzPts val="1600"/>
              <a:buFont typeface="Source Sans Pro"/>
              <a:buNone/>
              <a:defRPr/>
            </a:lvl1pPr>
            <a:lvl2pPr marL="914400" lvl="1" indent="-298450" algn="l" rtl="0">
              <a:lnSpc>
                <a:spcPct val="100000"/>
              </a:lnSpc>
              <a:spcBef>
                <a:spcPts val="600"/>
              </a:spcBef>
              <a:spcAft>
                <a:spcPts val="0"/>
              </a:spcAft>
              <a:buSzPts val="1100"/>
              <a:buChar char="▪"/>
              <a:defRPr/>
            </a:lvl2pPr>
            <a:lvl3pPr marL="1371600" lvl="2" indent="-298450" algn="l" rtl="0">
              <a:lnSpc>
                <a:spcPct val="100000"/>
              </a:lnSpc>
              <a:spcBef>
                <a:spcPts val="700"/>
              </a:spcBef>
              <a:spcAft>
                <a:spcPts val="0"/>
              </a:spcAft>
              <a:buSzPts val="1100"/>
              <a:buChar char="▪"/>
              <a:defRPr/>
            </a:lvl3pPr>
            <a:lvl4pPr marL="1828800" lvl="3" indent="-298450" algn="l" rtl="0">
              <a:lnSpc>
                <a:spcPct val="100000"/>
              </a:lnSpc>
              <a:spcBef>
                <a:spcPts val="300"/>
              </a:spcBef>
              <a:spcAft>
                <a:spcPts val="0"/>
              </a:spcAft>
              <a:buSzPts val="1100"/>
              <a:buChar char="▪"/>
              <a:defRPr/>
            </a:lvl4pPr>
            <a:lvl5pPr marL="2286000" lvl="4" indent="-273050" algn="l" rtl="0">
              <a:lnSpc>
                <a:spcPct val="100000"/>
              </a:lnSpc>
              <a:spcBef>
                <a:spcPts val="200"/>
              </a:spcBef>
              <a:spcAft>
                <a:spcPts val="0"/>
              </a:spcAft>
              <a:buSzPts val="700"/>
              <a:buChar char="◻"/>
              <a:defRPr/>
            </a:lvl5pPr>
            <a:lvl6pPr marL="2743200" lvl="5" indent="-279400" algn="l" rtl="0">
              <a:lnSpc>
                <a:spcPct val="100000"/>
              </a:lnSpc>
              <a:spcBef>
                <a:spcPts val="200"/>
              </a:spcBef>
              <a:spcAft>
                <a:spcPts val="0"/>
              </a:spcAft>
              <a:buClr>
                <a:schemeClr val="dk1"/>
              </a:buClr>
              <a:buSzPts val="800"/>
              <a:buChar char="▶"/>
              <a:defRPr/>
            </a:lvl6pPr>
            <a:lvl7pPr marL="3200400" lvl="6" indent="-279400" algn="l" rtl="0">
              <a:lnSpc>
                <a:spcPct val="100000"/>
              </a:lnSpc>
              <a:spcBef>
                <a:spcPts val="200"/>
              </a:spcBef>
              <a:spcAft>
                <a:spcPts val="0"/>
              </a:spcAft>
              <a:buClr>
                <a:schemeClr val="dk1"/>
              </a:buClr>
              <a:buSzPts val="800"/>
              <a:buChar char="▶"/>
              <a:defRPr/>
            </a:lvl7pPr>
            <a:lvl8pPr marL="3657600" lvl="7" indent="-279400" algn="l" rtl="0">
              <a:lnSpc>
                <a:spcPct val="100000"/>
              </a:lnSpc>
              <a:spcBef>
                <a:spcPts val="200"/>
              </a:spcBef>
              <a:spcAft>
                <a:spcPts val="0"/>
              </a:spcAft>
              <a:buClr>
                <a:schemeClr val="dk1"/>
              </a:buClr>
              <a:buSzPts val="800"/>
              <a:buChar char="▶"/>
              <a:defRPr/>
            </a:lvl8pPr>
            <a:lvl9pPr marL="4114800" lvl="8" indent="-279400" algn="l" rtl="0">
              <a:lnSpc>
                <a:spcPct val="100000"/>
              </a:lnSpc>
              <a:spcBef>
                <a:spcPts val="200"/>
              </a:spcBef>
              <a:spcAft>
                <a:spcPts val="0"/>
              </a:spcAft>
              <a:buClr>
                <a:schemeClr val="dk1"/>
              </a:buClr>
              <a:buSzPts val="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183"/>
        <p:cNvGrpSpPr/>
        <p:nvPr/>
      </p:nvGrpSpPr>
      <p:grpSpPr>
        <a:xfrm>
          <a:off x="0" y="0"/>
          <a:ext cx="0" cy="0"/>
          <a:chOff x="0" y="0"/>
          <a:chExt cx="0" cy="0"/>
        </a:xfrm>
      </p:grpSpPr>
      <p:pic>
        <p:nvPicPr>
          <p:cNvPr id="184" name="Google Shape;184;p35" descr="The 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sp>
        <p:nvSpPr>
          <p:cNvPr id="185" name="Google Shape;185;p35" descr="Colored background box."/>
          <p:cNvSpPr/>
          <p:nvPr/>
        </p:nvSpPr>
        <p:spPr>
          <a:xfrm>
            <a:off x="0" y="618212"/>
            <a:ext cx="9144000" cy="1623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86" name="Google Shape;186;p35" descr="Colored background box."/>
          <p:cNvSpPr/>
          <p:nvPr/>
        </p:nvSpPr>
        <p:spPr>
          <a:xfrm>
            <a:off x="0" y="2221174"/>
            <a:ext cx="9144000" cy="15825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cxnSp>
        <p:nvCxnSpPr>
          <p:cNvPr id="187" name="Google Shape;187;p35" descr="White graphic line."/>
          <p:cNvCxnSpPr/>
          <p:nvPr/>
        </p:nvCxnSpPr>
        <p:spPr>
          <a:xfrm>
            <a:off x="1494430" y="2800780"/>
            <a:ext cx="61824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188"/>
        <p:cNvGrpSpPr/>
        <p:nvPr/>
      </p:nvGrpSpPr>
      <p:grpSpPr>
        <a:xfrm>
          <a:off x="0" y="0"/>
          <a:ext cx="0" cy="0"/>
          <a:chOff x="0" y="0"/>
          <a:chExt cx="0" cy="0"/>
        </a:xfrm>
      </p:grpSpPr>
      <p:pic>
        <p:nvPicPr>
          <p:cNvPr id="189" name="Google Shape;189;p36"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190" name="Google Shape;190;p36"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191" name="Google Shape;191;p36" descr="Colored blackground box."/>
          <p:cNvSpPr/>
          <p:nvPr/>
        </p:nvSpPr>
        <p:spPr>
          <a:xfrm>
            <a:off x="3976098" y="1441408"/>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92" name="Google Shape;192;p36" descr="Graphic bar."/>
          <p:cNvSpPr/>
          <p:nvPr/>
        </p:nvSpPr>
        <p:spPr>
          <a:xfrm>
            <a:off x="3714749" y="1441408"/>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193" name="Google Shape;193;p36"/>
          <p:cNvSpPr txBox="1"/>
          <p:nvPr/>
        </p:nvSpPr>
        <p:spPr>
          <a:xfrm>
            <a:off x="4063153" y="1642293"/>
            <a:ext cx="5004600" cy="1546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194" name="Google Shape;194;p36"/>
          <p:cNvSpPr txBox="1"/>
          <p:nvPr/>
        </p:nvSpPr>
        <p:spPr>
          <a:xfrm>
            <a:off x="4063153" y="3414345"/>
            <a:ext cx="50046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101D34"/>
                </a:solidFill>
                <a:latin typeface="Quattrocento Sans"/>
                <a:ea typeface="Quattrocento Sans"/>
                <a:cs typeface="Quattrocento Sans"/>
                <a:sym typeface="Quattrocento Sans"/>
              </a:rPr>
              <a:t>Place Subtitle/Host/Date Here</a:t>
            </a:r>
            <a:endParaRPr sz="18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95"/>
        <p:cNvGrpSpPr/>
        <p:nvPr/>
      </p:nvGrpSpPr>
      <p:grpSpPr>
        <a:xfrm>
          <a:off x="0" y="0"/>
          <a:ext cx="0" cy="0"/>
          <a:chOff x="0" y="0"/>
          <a:chExt cx="0" cy="0"/>
        </a:xfrm>
      </p:grpSpPr>
      <p:pic>
        <p:nvPicPr>
          <p:cNvPr id="196" name="Google Shape;196;p37"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197" name="Google Shape;197;p37"/>
          <p:cNvSpPr>
            <a:spLocks noGrp="1"/>
          </p:cNvSpPr>
          <p:nvPr>
            <p:ph type="pic" idx="2"/>
          </p:nvPr>
        </p:nvSpPr>
        <p:spPr>
          <a:xfrm>
            <a:off x="3887391" y="1010162"/>
            <a:ext cx="4629300" cy="3385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8" name="Google Shape;198;p37"/>
          <p:cNvSpPr txBox="1">
            <a:spLocks noGrp="1"/>
          </p:cNvSpPr>
          <p:nvPr>
            <p:ph type="body" idx="1"/>
          </p:nvPr>
        </p:nvSpPr>
        <p:spPr>
          <a:xfrm>
            <a:off x="629841" y="2052978"/>
            <a:ext cx="2949000" cy="2348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9" name="Google Shape;199;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chemeClr val="dk1"/>
                </a:solidFill>
                <a:latin typeface="Quattrocento Sans"/>
                <a:ea typeface="Quattrocento Sans"/>
                <a:cs typeface="Quattrocento Sans"/>
                <a:sym typeface="Quattrocento Sans"/>
              </a:defRPr>
            </a:lvl1pPr>
            <a:lvl2pPr marL="0" lvl="1" indent="0" algn="r" rtl="0">
              <a:spcBef>
                <a:spcPts val="0"/>
              </a:spcBef>
              <a:buNone/>
              <a:defRPr sz="900">
                <a:solidFill>
                  <a:schemeClr val="dk1"/>
                </a:solidFill>
                <a:latin typeface="Quattrocento Sans"/>
                <a:ea typeface="Quattrocento Sans"/>
                <a:cs typeface="Quattrocento Sans"/>
                <a:sym typeface="Quattrocento Sans"/>
              </a:defRPr>
            </a:lvl2pPr>
            <a:lvl3pPr marL="0" lvl="2" indent="0" algn="r" rtl="0">
              <a:spcBef>
                <a:spcPts val="0"/>
              </a:spcBef>
              <a:buNone/>
              <a:defRPr sz="900">
                <a:solidFill>
                  <a:schemeClr val="dk1"/>
                </a:solidFill>
                <a:latin typeface="Quattrocento Sans"/>
                <a:ea typeface="Quattrocento Sans"/>
                <a:cs typeface="Quattrocento Sans"/>
                <a:sym typeface="Quattrocento Sans"/>
              </a:defRPr>
            </a:lvl3pPr>
            <a:lvl4pPr marL="0" lvl="3" indent="0" algn="r" rtl="0">
              <a:spcBef>
                <a:spcPts val="0"/>
              </a:spcBef>
              <a:buNone/>
              <a:defRPr sz="900">
                <a:solidFill>
                  <a:schemeClr val="dk1"/>
                </a:solidFill>
                <a:latin typeface="Quattrocento Sans"/>
                <a:ea typeface="Quattrocento Sans"/>
                <a:cs typeface="Quattrocento Sans"/>
                <a:sym typeface="Quattrocento Sans"/>
              </a:defRPr>
            </a:lvl4pPr>
            <a:lvl5pPr marL="0" lvl="4" indent="0" algn="r" rtl="0">
              <a:spcBef>
                <a:spcPts val="0"/>
              </a:spcBef>
              <a:buNone/>
              <a:defRPr sz="900">
                <a:solidFill>
                  <a:schemeClr val="dk1"/>
                </a:solidFill>
                <a:latin typeface="Quattrocento Sans"/>
                <a:ea typeface="Quattrocento Sans"/>
                <a:cs typeface="Quattrocento Sans"/>
                <a:sym typeface="Quattrocento Sans"/>
              </a:defRPr>
            </a:lvl5pPr>
            <a:lvl6pPr marL="0" lvl="5" indent="0" algn="r" rtl="0">
              <a:spcBef>
                <a:spcPts val="0"/>
              </a:spcBef>
              <a:buNone/>
              <a:defRPr sz="900">
                <a:solidFill>
                  <a:schemeClr val="dk1"/>
                </a:solidFill>
                <a:latin typeface="Quattrocento Sans"/>
                <a:ea typeface="Quattrocento Sans"/>
                <a:cs typeface="Quattrocento Sans"/>
                <a:sym typeface="Quattrocento Sans"/>
              </a:defRPr>
            </a:lvl6pPr>
            <a:lvl7pPr marL="0" lvl="6" indent="0" algn="r" rtl="0">
              <a:spcBef>
                <a:spcPts val="0"/>
              </a:spcBef>
              <a:buNone/>
              <a:defRPr sz="900">
                <a:solidFill>
                  <a:schemeClr val="dk1"/>
                </a:solidFill>
                <a:latin typeface="Quattrocento Sans"/>
                <a:ea typeface="Quattrocento Sans"/>
                <a:cs typeface="Quattrocento Sans"/>
                <a:sym typeface="Quattrocento Sans"/>
              </a:defRPr>
            </a:lvl7pPr>
            <a:lvl8pPr marL="0" lvl="7" indent="0" algn="r" rtl="0">
              <a:spcBef>
                <a:spcPts val="0"/>
              </a:spcBef>
              <a:buNone/>
              <a:defRPr sz="900">
                <a:solidFill>
                  <a:schemeClr val="dk1"/>
                </a:solidFill>
                <a:latin typeface="Quattrocento Sans"/>
                <a:ea typeface="Quattrocento Sans"/>
                <a:cs typeface="Quattrocento Sans"/>
                <a:sym typeface="Quattrocento Sans"/>
              </a:defRPr>
            </a:lvl8pPr>
            <a:lvl9pPr marL="0" lvl="8" indent="0" algn="r" rtl="0">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37"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201" name="Google Shape;201;p37"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Quattrocento Sans"/>
              <a:ea typeface="Quattrocento Sans"/>
              <a:cs typeface="Quattrocento Sans"/>
              <a:sym typeface="Quattrocento Sans"/>
            </a:endParaRPr>
          </a:p>
        </p:txBody>
      </p:sp>
      <p:sp>
        <p:nvSpPr>
          <p:cNvPr id="202" name="Google Shape;202;p37"/>
          <p:cNvSpPr txBox="1">
            <a:spLocks noGrp="1"/>
          </p:cNvSpPr>
          <p:nvPr>
            <p:ph type="title"/>
          </p:nvPr>
        </p:nvSpPr>
        <p:spPr>
          <a:xfrm>
            <a:off x="425807" y="268364"/>
            <a:ext cx="8528100" cy="414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 name="Google Shape;203;p37"/>
          <p:cNvSpPr txBox="1">
            <a:spLocks noGrp="1"/>
          </p:cNvSpPr>
          <p:nvPr>
            <p:ph type="body" idx="3"/>
          </p:nvPr>
        </p:nvSpPr>
        <p:spPr>
          <a:xfrm>
            <a:off x="629841" y="1010162"/>
            <a:ext cx="2949000" cy="941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04" name="Google Shape;204;p37"/>
          <p:cNvSpPr txBox="1"/>
          <p:nvPr/>
        </p:nvSpPr>
        <p:spPr>
          <a:xfrm>
            <a:off x="187778" y="4764107"/>
            <a:ext cx="5784900" cy="276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205"/>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206"/>
        <p:cNvGrpSpPr/>
        <p:nvPr/>
      </p:nvGrpSpPr>
      <p:grpSpPr>
        <a:xfrm>
          <a:off x="0" y="0"/>
          <a:ext cx="0" cy="0"/>
          <a:chOff x="0" y="0"/>
          <a:chExt cx="0" cy="0"/>
        </a:xfrm>
      </p:grpSpPr>
      <p:pic>
        <p:nvPicPr>
          <p:cNvPr id="207" name="Google Shape;207;p39" descr="The star in the ESE logo."/>
          <p:cNvPicPr preferRelativeResize="0"/>
          <p:nvPr/>
        </p:nvPicPr>
        <p:blipFill rotWithShape="1">
          <a:blip r:embed="rId3">
            <a:alphaModFix/>
          </a:blip>
          <a:srcRect/>
          <a:stretch/>
        </p:blipFill>
        <p:spPr>
          <a:xfrm rot="-361682">
            <a:off x="8133083" y="4599264"/>
            <a:ext cx="567434" cy="583646"/>
          </a:xfrm>
          <a:prstGeom prst="rect">
            <a:avLst/>
          </a:prstGeom>
          <a:noFill/>
          <a:ln>
            <a:noFill/>
          </a:ln>
        </p:spPr>
      </p:pic>
      <p:sp>
        <p:nvSpPr>
          <p:cNvPr id="208" name="Google Shape;208;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chemeClr val="dk1"/>
                </a:solidFill>
                <a:latin typeface="Quattrocento Sans"/>
                <a:ea typeface="Quattrocento Sans"/>
                <a:cs typeface="Quattrocento Sans"/>
                <a:sym typeface="Quattrocento Sans"/>
              </a:defRPr>
            </a:lvl1pPr>
            <a:lvl2pPr marL="0" lvl="1" indent="0" algn="r" rtl="0">
              <a:spcBef>
                <a:spcPts val="0"/>
              </a:spcBef>
              <a:buNone/>
              <a:defRPr sz="900">
                <a:solidFill>
                  <a:schemeClr val="dk1"/>
                </a:solidFill>
                <a:latin typeface="Quattrocento Sans"/>
                <a:ea typeface="Quattrocento Sans"/>
                <a:cs typeface="Quattrocento Sans"/>
                <a:sym typeface="Quattrocento Sans"/>
              </a:defRPr>
            </a:lvl2pPr>
            <a:lvl3pPr marL="0" lvl="2" indent="0" algn="r" rtl="0">
              <a:spcBef>
                <a:spcPts val="0"/>
              </a:spcBef>
              <a:buNone/>
              <a:defRPr sz="900">
                <a:solidFill>
                  <a:schemeClr val="dk1"/>
                </a:solidFill>
                <a:latin typeface="Quattrocento Sans"/>
                <a:ea typeface="Quattrocento Sans"/>
                <a:cs typeface="Quattrocento Sans"/>
                <a:sym typeface="Quattrocento Sans"/>
              </a:defRPr>
            </a:lvl3pPr>
            <a:lvl4pPr marL="0" lvl="3" indent="0" algn="r" rtl="0">
              <a:spcBef>
                <a:spcPts val="0"/>
              </a:spcBef>
              <a:buNone/>
              <a:defRPr sz="900">
                <a:solidFill>
                  <a:schemeClr val="dk1"/>
                </a:solidFill>
                <a:latin typeface="Quattrocento Sans"/>
                <a:ea typeface="Quattrocento Sans"/>
                <a:cs typeface="Quattrocento Sans"/>
                <a:sym typeface="Quattrocento Sans"/>
              </a:defRPr>
            </a:lvl4pPr>
            <a:lvl5pPr marL="0" lvl="4" indent="0" algn="r" rtl="0">
              <a:spcBef>
                <a:spcPts val="0"/>
              </a:spcBef>
              <a:buNone/>
              <a:defRPr sz="900">
                <a:solidFill>
                  <a:schemeClr val="dk1"/>
                </a:solidFill>
                <a:latin typeface="Quattrocento Sans"/>
                <a:ea typeface="Quattrocento Sans"/>
                <a:cs typeface="Quattrocento Sans"/>
                <a:sym typeface="Quattrocento Sans"/>
              </a:defRPr>
            </a:lvl5pPr>
            <a:lvl6pPr marL="0" lvl="5" indent="0" algn="r" rtl="0">
              <a:spcBef>
                <a:spcPts val="0"/>
              </a:spcBef>
              <a:buNone/>
              <a:defRPr sz="900">
                <a:solidFill>
                  <a:schemeClr val="dk1"/>
                </a:solidFill>
                <a:latin typeface="Quattrocento Sans"/>
                <a:ea typeface="Quattrocento Sans"/>
                <a:cs typeface="Quattrocento Sans"/>
                <a:sym typeface="Quattrocento Sans"/>
              </a:defRPr>
            </a:lvl6pPr>
            <a:lvl7pPr marL="0" lvl="6" indent="0" algn="r" rtl="0">
              <a:spcBef>
                <a:spcPts val="0"/>
              </a:spcBef>
              <a:buNone/>
              <a:defRPr sz="900">
                <a:solidFill>
                  <a:schemeClr val="dk1"/>
                </a:solidFill>
                <a:latin typeface="Quattrocento Sans"/>
                <a:ea typeface="Quattrocento Sans"/>
                <a:cs typeface="Quattrocento Sans"/>
                <a:sym typeface="Quattrocento Sans"/>
              </a:defRPr>
            </a:lvl7pPr>
            <a:lvl8pPr marL="0" lvl="7" indent="0" algn="r" rtl="0">
              <a:spcBef>
                <a:spcPts val="0"/>
              </a:spcBef>
              <a:buNone/>
              <a:defRPr sz="900">
                <a:solidFill>
                  <a:schemeClr val="dk1"/>
                </a:solidFill>
                <a:latin typeface="Quattrocento Sans"/>
                <a:ea typeface="Quattrocento Sans"/>
                <a:cs typeface="Quattrocento Sans"/>
                <a:sym typeface="Quattrocento Sans"/>
              </a:defRPr>
            </a:lvl8pPr>
            <a:lvl9pPr marL="0" lvl="8" indent="0" algn="r" rtl="0">
              <a:spcBef>
                <a:spcPts val="0"/>
              </a:spcBef>
              <a:buNone/>
              <a:defRPr sz="9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209" name="Google Shape;209;p39"/>
          <p:cNvSpPr txBox="1"/>
          <p:nvPr/>
        </p:nvSpPr>
        <p:spPr>
          <a:xfrm>
            <a:off x="17934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0">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4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40"/>
          <p:cNvGrpSpPr/>
          <p:nvPr/>
        </p:nvGrpSpPr>
        <p:grpSpPr>
          <a:xfrm>
            <a:off x="830392" y="1191256"/>
            <a:ext cx="745763" cy="45826"/>
            <a:chOff x="4580561" y="2589004"/>
            <a:chExt cx="1064464" cy="25200"/>
          </a:xfrm>
        </p:grpSpPr>
        <p:sp>
          <p:nvSpPr>
            <p:cNvPr id="213" name="Google Shape;213;p4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40"/>
          <p:cNvSpPr txBox="1">
            <a:spLocks noGrp="1"/>
          </p:cNvSpPr>
          <p:nvPr>
            <p:ph type="title"/>
          </p:nvPr>
        </p:nvSpPr>
        <p:spPr>
          <a:xfrm>
            <a:off x="729450" y="1318650"/>
            <a:ext cx="7688400" cy="535200"/>
          </a:xfrm>
          <a:prstGeom prst="rect">
            <a:avLst/>
          </a:prstGeom>
        </p:spPr>
        <p:txBody>
          <a:bodyPr spcFirstLastPara="1" wrap="square" lIns="68575" tIns="34275" rIns="68575" bIns="34275" anchor="ctr"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16" name="Google Shape;216;p40"/>
          <p:cNvSpPr txBox="1">
            <a:spLocks noGrp="1"/>
          </p:cNvSpPr>
          <p:nvPr>
            <p:ph type="sldNum" idx="12"/>
          </p:nvPr>
        </p:nvSpPr>
        <p:spPr>
          <a:xfrm>
            <a:off x="8536302" y="4749851"/>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7"/>
        <p:cNvGrpSpPr/>
        <p:nvPr/>
      </p:nvGrpSpPr>
      <p:grpSpPr>
        <a:xfrm>
          <a:off x="0" y="0"/>
          <a:ext cx="0" cy="0"/>
          <a:chOff x="0" y="0"/>
          <a:chExt cx="0" cy="0"/>
        </a:xfrm>
      </p:grpSpPr>
      <p:sp>
        <p:nvSpPr>
          <p:cNvPr id="218" name="Google Shape;218;p41"/>
          <p:cNvSpPr/>
          <p:nvPr/>
        </p:nvSpPr>
        <p:spPr>
          <a:xfrm>
            <a:off x="804864" y="334566"/>
            <a:ext cx="2660653" cy="1360993"/>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99997" sy="99997" flip="none" algn="tl"/>
          </a:blipFill>
          <a:ln w="9525" cap="rnd" cmpd="sng">
            <a:solidFill>
              <a:schemeClr val="accent1"/>
            </a:solidFill>
            <a:prstDash val="solid"/>
            <a:round/>
            <a:headEnd type="none" w="sm" len="sm"/>
            <a:tailEnd type="none" w="sm" len="sm"/>
          </a:ln>
        </p:spPr>
      </p:sp>
      <p:sp>
        <p:nvSpPr>
          <p:cNvPr id="219" name="Google Shape;219;p41"/>
          <p:cNvSpPr txBox="1">
            <a:spLocks noGrp="1"/>
          </p:cNvSpPr>
          <p:nvPr>
            <p:ph type="title"/>
          </p:nvPr>
        </p:nvSpPr>
        <p:spPr>
          <a:xfrm>
            <a:off x="804864" y="334566"/>
            <a:ext cx="2660700" cy="1213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spcBef>
                <a:spcPts val="0"/>
              </a:spcBef>
              <a:spcAft>
                <a:spcPts val="0"/>
              </a:spcAft>
              <a:buClr>
                <a:srgbClr val="FEFEFE"/>
              </a:buClr>
              <a:buSzPts val="2000"/>
              <a:buFont typeface="Century Gothic"/>
              <a:buNone/>
              <a:defRPr sz="2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100"/>
              <a:buNone/>
              <a:defRPr sz="1800" b="0" i="0" u="none" strike="noStrike" cap="none">
                <a:solidFill>
                  <a:schemeClr val="lt2"/>
                </a:solidFill>
              </a:defRPr>
            </a:lvl2pPr>
            <a:lvl3pPr marR="0" lvl="2" algn="l" rtl="0">
              <a:spcBef>
                <a:spcPts val="0"/>
              </a:spcBef>
              <a:spcAft>
                <a:spcPts val="0"/>
              </a:spcAft>
              <a:buSzPts val="1100"/>
              <a:buNone/>
              <a:defRPr sz="1800" b="0" i="0" u="none" strike="noStrike" cap="none">
                <a:solidFill>
                  <a:schemeClr val="lt2"/>
                </a:solidFill>
              </a:defRPr>
            </a:lvl3pPr>
            <a:lvl4pPr marR="0" lvl="3" algn="l" rtl="0">
              <a:spcBef>
                <a:spcPts val="0"/>
              </a:spcBef>
              <a:spcAft>
                <a:spcPts val="0"/>
              </a:spcAft>
              <a:buSzPts val="1100"/>
              <a:buNone/>
              <a:defRPr sz="1800" b="0" i="0" u="none" strike="noStrike" cap="none">
                <a:solidFill>
                  <a:schemeClr val="lt2"/>
                </a:solidFill>
              </a:defRPr>
            </a:lvl4pPr>
            <a:lvl5pPr marR="0" lvl="4" algn="l" rtl="0">
              <a:spcBef>
                <a:spcPts val="0"/>
              </a:spcBef>
              <a:spcAft>
                <a:spcPts val="0"/>
              </a:spcAft>
              <a:buSzPts val="1100"/>
              <a:buNone/>
              <a:defRPr sz="1800" b="0" i="0" u="none" strike="noStrike" cap="none">
                <a:solidFill>
                  <a:schemeClr val="lt2"/>
                </a:solidFill>
              </a:defRPr>
            </a:lvl5pPr>
            <a:lvl6pPr marR="0" lvl="5" algn="l" rtl="0">
              <a:spcBef>
                <a:spcPts val="0"/>
              </a:spcBef>
              <a:spcAft>
                <a:spcPts val="0"/>
              </a:spcAft>
              <a:buSzPts val="1100"/>
              <a:buNone/>
              <a:defRPr sz="1800" b="0" i="0" u="none" strike="noStrike" cap="none">
                <a:solidFill>
                  <a:schemeClr val="lt2"/>
                </a:solidFill>
              </a:defRPr>
            </a:lvl6pPr>
            <a:lvl7pPr marR="0" lvl="6" algn="l" rtl="0">
              <a:spcBef>
                <a:spcPts val="0"/>
              </a:spcBef>
              <a:spcAft>
                <a:spcPts val="0"/>
              </a:spcAft>
              <a:buSzPts val="1100"/>
              <a:buNone/>
              <a:defRPr sz="1800" b="0" i="0" u="none" strike="noStrike" cap="none">
                <a:solidFill>
                  <a:schemeClr val="lt2"/>
                </a:solidFill>
              </a:defRPr>
            </a:lvl7pPr>
            <a:lvl8pPr marR="0" lvl="7" algn="l" rtl="0">
              <a:spcBef>
                <a:spcPts val="0"/>
              </a:spcBef>
              <a:spcAft>
                <a:spcPts val="0"/>
              </a:spcAft>
              <a:buSzPts val="1100"/>
              <a:buNone/>
              <a:defRPr sz="1800" b="0" i="0" u="none" strike="noStrike" cap="none">
                <a:solidFill>
                  <a:schemeClr val="lt2"/>
                </a:solidFill>
              </a:defRPr>
            </a:lvl8pPr>
            <a:lvl9pPr marR="0" lvl="8" algn="l" rtl="0">
              <a:spcBef>
                <a:spcPts val="0"/>
              </a:spcBef>
              <a:spcAft>
                <a:spcPts val="0"/>
              </a:spcAft>
              <a:buSzPts val="1100"/>
              <a:buNone/>
              <a:defRPr sz="1800" b="0" i="0" u="none" strike="noStrike" cap="none">
                <a:solidFill>
                  <a:schemeClr val="lt2"/>
                </a:solidFill>
              </a:defRPr>
            </a:lvl9pPr>
          </a:lstStyle>
          <a:p>
            <a:endParaRPr/>
          </a:p>
        </p:txBody>
      </p:sp>
      <p:sp>
        <p:nvSpPr>
          <p:cNvPr id="220" name="Google Shape;220;p41"/>
          <p:cNvSpPr txBox="1">
            <a:spLocks noGrp="1"/>
          </p:cNvSpPr>
          <p:nvPr>
            <p:ph type="body" idx="1"/>
          </p:nvPr>
        </p:nvSpPr>
        <p:spPr>
          <a:xfrm>
            <a:off x="3641725" y="334567"/>
            <a:ext cx="4689600" cy="40614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221" name="Google Shape;221;p41"/>
          <p:cNvSpPr txBox="1">
            <a:spLocks noGrp="1"/>
          </p:cNvSpPr>
          <p:nvPr>
            <p:ph type="body" idx="2"/>
          </p:nvPr>
        </p:nvSpPr>
        <p:spPr>
          <a:xfrm>
            <a:off x="804864" y="1695554"/>
            <a:ext cx="2660700" cy="27003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chemeClr val="accent1"/>
              </a:buClr>
              <a:buSzPts val="120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0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600"/>
              </a:spcBef>
              <a:spcAft>
                <a:spcPts val="60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222" name="Google Shape;222;p41"/>
          <p:cNvSpPr txBox="1">
            <a:spLocks noGrp="1"/>
          </p:cNvSpPr>
          <p:nvPr>
            <p:ph type="dt" idx="10"/>
          </p:nvPr>
        </p:nvSpPr>
        <p:spPr>
          <a:xfrm>
            <a:off x="7000969" y="4531022"/>
            <a:ext cx="1007700" cy="2739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100"/>
              <a:buNone/>
              <a:defRPr sz="900">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3" name="Google Shape;223;p41"/>
          <p:cNvSpPr txBox="1">
            <a:spLocks noGrp="1"/>
          </p:cNvSpPr>
          <p:nvPr>
            <p:ph type="ftr" idx="11"/>
          </p:nvPr>
        </p:nvSpPr>
        <p:spPr>
          <a:xfrm>
            <a:off x="338636" y="4531022"/>
            <a:ext cx="6483300" cy="27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100"/>
              <a:buNone/>
              <a:defRPr sz="900">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4" name="Google Shape;224;p41"/>
          <p:cNvSpPr txBox="1">
            <a:spLocks noGrp="1"/>
          </p:cNvSpPr>
          <p:nvPr>
            <p:ph type="sldNum" idx="12"/>
          </p:nvPr>
        </p:nvSpPr>
        <p:spPr>
          <a:xfrm>
            <a:off x="8008749" y="4436917"/>
            <a:ext cx="796500" cy="367800"/>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a:solidFill>
                  <a:schemeClr val="accent1"/>
                </a:solidFill>
                <a:latin typeface="Century Gothic"/>
                <a:ea typeface="Century Gothic"/>
                <a:cs typeface="Century Gothic"/>
                <a:sym typeface="Century Gothic"/>
              </a:defRPr>
            </a:lvl1pPr>
            <a:lvl2pPr marL="0" marR="0" lvl="1" indent="0" algn="r" rtl="0">
              <a:spcBef>
                <a:spcPts val="0"/>
              </a:spcBef>
              <a:buNone/>
              <a:defRPr sz="2000">
                <a:solidFill>
                  <a:schemeClr val="accent1"/>
                </a:solidFill>
                <a:latin typeface="Century Gothic"/>
                <a:ea typeface="Century Gothic"/>
                <a:cs typeface="Century Gothic"/>
                <a:sym typeface="Century Gothic"/>
              </a:defRPr>
            </a:lvl2pPr>
            <a:lvl3pPr marL="0" marR="0" lvl="2" indent="0" algn="r" rtl="0">
              <a:spcBef>
                <a:spcPts val="0"/>
              </a:spcBef>
              <a:buNone/>
              <a:defRPr sz="2000">
                <a:solidFill>
                  <a:schemeClr val="accent1"/>
                </a:solidFill>
                <a:latin typeface="Century Gothic"/>
                <a:ea typeface="Century Gothic"/>
                <a:cs typeface="Century Gothic"/>
                <a:sym typeface="Century Gothic"/>
              </a:defRPr>
            </a:lvl3pPr>
            <a:lvl4pPr marL="0" marR="0" lvl="3" indent="0" algn="r" rtl="0">
              <a:spcBef>
                <a:spcPts val="0"/>
              </a:spcBef>
              <a:buNone/>
              <a:defRPr sz="2000">
                <a:solidFill>
                  <a:schemeClr val="accent1"/>
                </a:solidFill>
                <a:latin typeface="Century Gothic"/>
                <a:ea typeface="Century Gothic"/>
                <a:cs typeface="Century Gothic"/>
                <a:sym typeface="Century Gothic"/>
              </a:defRPr>
            </a:lvl4pPr>
            <a:lvl5pPr marL="0" marR="0" lvl="4" indent="0" algn="r" rtl="0">
              <a:spcBef>
                <a:spcPts val="0"/>
              </a:spcBef>
              <a:buNone/>
              <a:defRPr sz="2000">
                <a:solidFill>
                  <a:schemeClr val="accent1"/>
                </a:solidFill>
                <a:latin typeface="Century Gothic"/>
                <a:ea typeface="Century Gothic"/>
                <a:cs typeface="Century Gothic"/>
                <a:sym typeface="Century Gothic"/>
              </a:defRPr>
            </a:lvl5pPr>
            <a:lvl6pPr marL="0" marR="0" lvl="5" indent="0" algn="r" rtl="0">
              <a:spcBef>
                <a:spcPts val="0"/>
              </a:spcBef>
              <a:buNone/>
              <a:defRPr sz="2000">
                <a:solidFill>
                  <a:schemeClr val="accent1"/>
                </a:solidFill>
                <a:latin typeface="Century Gothic"/>
                <a:ea typeface="Century Gothic"/>
                <a:cs typeface="Century Gothic"/>
                <a:sym typeface="Century Gothic"/>
              </a:defRPr>
            </a:lvl6pPr>
            <a:lvl7pPr marL="0" marR="0" lvl="6" indent="0" algn="r" rtl="0">
              <a:spcBef>
                <a:spcPts val="0"/>
              </a:spcBef>
              <a:buNone/>
              <a:defRPr sz="2000">
                <a:solidFill>
                  <a:schemeClr val="accent1"/>
                </a:solidFill>
                <a:latin typeface="Century Gothic"/>
                <a:ea typeface="Century Gothic"/>
                <a:cs typeface="Century Gothic"/>
                <a:sym typeface="Century Gothic"/>
              </a:defRPr>
            </a:lvl7pPr>
            <a:lvl8pPr marL="0" marR="0" lvl="7" indent="0" algn="r" rtl="0">
              <a:spcBef>
                <a:spcPts val="0"/>
              </a:spcBef>
              <a:buNone/>
              <a:defRPr sz="2000">
                <a:solidFill>
                  <a:schemeClr val="accent1"/>
                </a:solidFill>
                <a:latin typeface="Century Gothic"/>
                <a:ea typeface="Century Gothic"/>
                <a:cs typeface="Century Gothic"/>
                <a:sym typeface="Century Gothic"/>
              </a:defRPr>
            </a:lvl8pPr>
            <a:lvl9pPr marL="0" marR="0" lvl="8" indent="0" algn="r" rtl="0">
              <a:spcBef>
                <a:spcPts val="0"/>
              </a:spcBef>
              <a:buNone/>
              <a:defRPr sz="2000">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5"/>
        <p:cNvGrpSpPr/>
        <p:nvPr/>
      </p:nvGrpSpPr>
      <p:grpSpPr>
        <a:xfrm>
          <a:off x="0" y="0"/>
          <a:ext cx="0" cy="0"/>
          <a:chOff x="0" y="0"/>
          <a:chExt cx="0" cy="0"/>
        </a:xfrm>
      </p:grpSpPr>
      <p:sp>
        <p:nvSpPr>
          <p:cNvPr id="226" name="Google Shape;226;p4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42"/>
          <p:cNvGrpSpPr/>
          <p:nvPr/>
        </p:nvGrpSpPr>
        <p:grpSpPr>
          <a:xfrm>
            <a:off x="830392" y="1191256"/>
            <a:ext cx="745763" cy="45826"/>
            <a:chOff x="4580561" y="2589004"/>
            <a:chExt cx="1064464" cy="25200"/>
          </a:xfrm>
        </p:grpSpPr>
        <p:sp>
          <p:nvSpPr>
            <p:cNvPr id="228" name="Google Shape;228;p4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42"/>
          <p:cNvSpPr txBox="1">
            <a:spLocks noGrp="1"/>
          </p:cNvSpPr>
          <p:nvPr>
            <p:ph type="title"/>
          </p:nvPr>
        </p:nvSpPr>
        <p:spPr>
          <a:xfrm>
            <a:off x="730000" y="1318650"/>
            <a:ext cx="3300900" cy="1687200"/>
          </a:xfrm>
          <a:prstGeom prst="rect">
            <a:avLst/>
          </a:prstGeom>
        </p:spPr>
        <p:txBody>
          <a:bodyPr spcFirstLastPara="1" wrap="square" lIns="68575" tIns="34275" rIns="68575" bIns="34275" anchor="ctr"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31" name="Google Shape;231;p42"/>
          <p:cNvSpPr txBox="1">
            <a:spLocks noGrp="1"/>
          </p:cNvSpPr>
          <p:nvPr>
            <p:ph type="subTitle" idx="1"/>
          </p:nvPr>
        </p:nvSpPr>
        <p:spPr>
          <a:xfrm>
            <a:off x="724950" y="3161525"/>
            <a:ext cx="3300900" cy="759000"/>
          </a:xfrm>
          <a:prstGeom prst="rect">
            <a:avLst/>
          </a:prstGeom>
        </p:spPr>
        <p:txBody>
          <a:bodyPr spcFirstLastPara="1" wrap="square" lIns="68575" tIns="34275" rIns="68575" bIns="34275" anchor="t" anchorCtr="0">
            <a:noAutofit/>
          </a:bodyPr>
          <a:lstStyle>
            <a:lvl1pPr lvl="0" rtl="0">
              <a:lnSpc>
                <a:spcPct val="100000"/>
              </a:lnSpc>
              <a:spcBef>
                <a:spcPts val="800"/>
              </a:spcBef>
              <a:spcAft>
                <a:spcPts val="0"/>
              </a:spcAft>
              <a:buSzPts val="1600"/>
              <a:buNone/>
              <a:defRPr sz="1600"/>
            </a:lvl1pPr>
            <a:lvl2pPr lvl="1" rtl="0">
              <a:lnSpc>
                <a:spcPct val="100000"/>
              </a:lnSpc>
              <a:spcBef>
                <a:spcPts val="400"/>
              </a:spcBef>
              <a:spcAft>
                <a:spcPts val="0"/>
              </a:spcAft>
              <a:buSzPts val="1600"/>
              <a:buNone/>
              <a:defRPr sz="1600"/>
            </a:lvl2pPr>
            <a:lvl3pPr lvl="2" rtl="0">
              <a:lnSpc>
                <a:spcPct val="100000"/>
              </a:lnSpc>
              <a:spcBef>
                <a:spcPts val="400"/>
              </a:spcBef>
              <a:spcAft>
                <a:spcPts val="0"/>
              </a:spcAft>
              <a:buSzPts val="1600"/>
              <a:buNone/>
              <a:defRPr sz="1600"/>
            </a:lvl3pPr>
            <a:lvl4pPr lvl="3" rtl="0">
              <a:lnSpc>
                <a:spcPct val="100000"/>
              </a:lnSpc>
              <a:spcBef>
                <a:spcPts val="400"/>
              </a:spcBef>
              <a:spcAft>
                <a:spcPts val="0"/>
              </a:spcAft>
              <a:buSzPts val="1600"/>
              <a:buNone/>
              <a:defRPr sz="1600"/>
            </a:lvl4pPr>
            <a:lvl5pPr lvl="4" rtl="0">
              <a:lnSpc>
                <a:spcPct val="100000"/>
              </a:lnSpc>
              <a:spcBef>
                <a:spcPts val="400"/>
              </a:spcBef>
              <a:spcAft>
                <a:spcPts val="0"/>
              </a:spcAft>
              <a:buSzPts val="1600"/>
              <a:buNone/>
              <a:defRPr sz="1600"/>
            </a:lvl5pPr>
            <a:lvl6pPr lvl="5" rtl="0">
              <a:lnSpc>
                <a:spcPct val="100000"/>
              </a:lnSpc>
              <a:spcBef>
                <a:spcPts val="400"/>
              </a:spcBef>
              <a:spcAft>
                <a:spcPts val="0"/>
              </a:spcAft>
              <a:buSzPts val="1600"/>
              <a:buNone/>
              <a:defRPr sz="1600"/>
            </a:lvl6pPr>
            <a:lvl7pPr lvl="6" rtl="0">
              <a:lnSpc>
                <a:spcPct val="100000"/>
              </a:lnSpc>
              <a:spcBef>
                <a:spcPts val="400"/>
              </a:spcBef>
              <a:spcAft>
                <a:spcPts val="0"/>
              </a:spcAft>
              <a:buSzPts val="1600"/>
              <a:buNone/>
              <a:defRPr sz="1600"/>
            </a:lvl7pPr>
            <a:lvl8pPr lvl="7" rtl="0">
              <a:lnSpc>
                <a:spcPct val="100000"/>
              </a:lnSpc>
              <a:spcBef>
                <a:spcPts val="400"/>
              </a:spcBef>
              <a:spcAft>
                <a:spcPts val="0"/>
              </a:spcAft>
              <a:buSzPts val="1600"/>
              <a:buNone/>
              <a:defRPr sz="1600"/>
            </a:lvl8pPr>
            <a:lvl9pPr lvl="8" rtl="0">
              <a:lnSpc>
                <a:spcPct val="100000"/>
              </a:lnSpc>
              <a:spcBef>
                <a:spcPts val="400"/>
              </a:spcBef>
              <a:spcAft>
                <a:spcPts val="0"/>
              </a:spcAft>
              <a:buSzPts val="1600"/>
              <a:buNone/>
              <a:defRPr sz="1600"/>
            </a:lvl9pPr>
          </a:lstStyle>
          <a:p>
            <a:endParaRPr/>
          </a:p>
        </p:txBody>
      </p:sp>
      <p:sp>
        <p:nvSpPr>
          <p:cNvPr id="232" name="Google Shape;232;p42"/>
          <p:cNvSpPr txBox="1">
            <a:spLocks noGrp="1"/>
          </p:cNvSpPr>
          <p:nvPr>
            <p:ph type="body" idx="2"/>
          </p:nvPr>
        </p:nvSpPr>
        <p:spPr>
          <a:xfrm>
            <a:off x="5174225" y="1352625"/>
            <a:ext cx="3374400" cy="3025500"/>
          </a:xfrm>
          <a:prstGeom prst="rect">
            <a:avLst/>
          </a:prstGeom>
        </p:spPr>
        <p:txBody>
          <a:bodyPr spcFirstLastPara="1" wrap="square" lIns="68575" tIns="34275" rIns="68575" bIns="34275" anchor="t" anchorCtr="0">
            <a:noAutofit/>
          </a:bodyPr>
          <a:lstStyle>
            <a:lvl1pPr marL="457200" lvl="0" indent="-381000" rtl="0">
              <a:spcBef>
                <a:spcPts val="800"/>
              </a:spcBef>
              <a:spcAft>
                <a:spcPts val="0"/>
              </a:spcAft>
              <a:buSzPts val="2400"/>
              <a:buChar char="•"/>
              <a:defRPr/>
            </a:lvl1pPr>
            <a:lvl2pPr marL="914400" lvl="1" indent="-361950" rtl="0">
              <a:spcBef>
                <a:spcPts val="400"/>
              </a:spcBef>
              <a:spcAft>
                <a:spcPts val="0"/>
              </a:spcAft>
              <a:buSzPts val="2100"/>
              <a:buChar char="o"/>
              <a:defRPr/>
            </a:lvl2pPr>
            <a:lvl3pPr marL="1371600" lvl="2" indent="-342900" rtl="0">
              <a:spcBef>
                <a:spcPts val="400"/>
              </a:spcBef>
              <a:spcAft>
                <a:spcPts val="0"/>
              </a:spcAft>
              <a:buSzPts val="1800"/>
              <a:buChar char="▪"/>
              <a:defRPr/>
            </a:lvl3pPr>
            <a:lvl4pPr marL="1828800" lvl="3" indent="-323850" rtl="0">
              <a:spcBef>
                <a:spcPts val="400"/>
              </a:spcBef>
              <a:spcAft>
                <a:spcPts val="0"/>
              </a:spcAft>
              <a:buSzPts val="1500"/>
              <a:buChar char="⮚"/>
              <a:defRPr/>
            </a:lvl4pPr>
            <a:lvl5pPr marL="2286000" lvl="4" indent="-323850" rtl="0">
              <a:spcBef>
                <a:spcPts val="400"/>
              </a:spcBef>
              <a:spcAft>
                <a:spcPts val="0"/>
              </a:spcAft>
              <a:buSzPts val="15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33" name="Google Shape;233;p42"/>
          <p:cNvSpPr txBox="1">
            <a:spLocks noGrp="1"/>
          </p:cNvSpPr>
          <p:nvPr>
            <p:ph type="sldNum" idx="12"/>
          </p:nvPr>
        </p:nvSpPr>
        <p:spPr>
          <a:xfrm>
            <a:off x="8536302" y="4749851"/>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240"/>
        <p:cNvGrpSpPr/>
        <p:nvPr/>
      </p:nvGrpSpPr>
      <p:grpSpPr>
        <a:xfrm>
          <a:off x="0" y="0"/>
          <a:ext cx="0" cy="0"/>
          <a:chOff x="0" y="0"/>
          <a:chExt cx="0" cy="0"/>
        </a:xfrm>
      </p:grpSpPr>
      <p:pic>
        <p:nvPicPr>
          <p:cNvPr id="241" name="Google Shape;241;p44"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242" name="Google Shape;242;p44"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243" name="Google Shape;243;p44" descr="Colored blackground box."/>
          <p:cNvSpPr/>
          <p:nvPr/>
        </p:nvSpPr>
        <p:spPr>
          <a:xfrm>
            <a:off x="3976098" y="1441409"/>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44" name="Google Shape;244;p44" descr="Graphic bar."/>
          <p:cNvSpPr/>
          <p:nvPr/>
        </p:nvSpPr>
        <p:spPr>
          <a:xfrm>
            <a:off x="3714749" y="1441409"/>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45" name="Google Shape;245;p44"/>
          <p:cNvSpPr txBox="1">
            <a:spLocks noGrp="1"/>
          </p:cNvSpPr>
          <p:nvPr>
            <p:ph type="ctrTitle"/>
          </p:nvPr>
        </p:nvSpPr>
        <p:spPr>
          <a:xfrm>
            <a:off x="4054991" y="1468647"/>
            <a:ext cx="5009100" cy="1242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p44"/>
          <p:cNvSpPr txBox="1">
            <a:spLocks noGrp="1"/>
          </p:cNvSpPr>
          <p:nvPr>
            <p:ph type="subTitle" idx="1"/>
          </p:nvPr>
        </p:nvSpPr>
        <p:spPr>
          <a:xfrm>
            <a:off x="4063042" y="2738171"/>
            <a:ext cx="4994700" cy="6198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rtl="0">
              <a:lnSpc>
                <a:spcPct val="90000"/>
              </a:lnSpc>
              <a:spcBef>
                <a:spcPts val="400"/>
              </a:spcBef>
              <a:spcAft>
                <a:spcPts val="0"/>
              </a:spcAft>
              <a:buSzPts val="1400"/>
              <a:buChar char="o"/>
              <a:defRPr/>
            </a:lvl2pPr>
            <a:lvl3pPr lvl="2" algn="l" rtl="0">
              <a:lnSpc>
                <a:spcPct val="90000"/>
              </a:lnSpc>
              <a:spcBef>
                <a:spcPts val="400"/>
              </a:spcBef>
              <a:spcAft>
                <a:spcPts val="0"/>
              </a:spcAft>
              <a:buSzPts val="1400"/>
              <a:buChar char="▪"/>
              <a:defRPr/>
            </a:lvl3pPr>
            <a:lvl4pPr lvl="3" algn="l" rtl="0">
              <a:lnSpc>
                <a:spcPct val="90000"/>
              </a:lnSpc>
              <a:spcBef>
                <a:spcPts val="400"/>
              </a:spcBef>
              <a:spcAft>
                <a:spcPts val="0"/>
              </a:spcAft>
              <a:buSzPts val="1400"/>
              <a:buChar char="⮚"/>
              <a:defRPr/>
            </a:lvl4pPr>
            <a:lvl5pPr lvl="4" algn="l" rtl="0">
              <a:lnSpc>
                <a:spcPct val="90000"/>
              </a:lnSpc>
              <a:spcBef>
                <a:spcPts val="400"/>
              </a:spcBef>
              <a:spcAft>
                <a:spcPts val="0"/>
              </a:spcAft>
              <a:buSzPts val="1400"/>
              <a:buChar char="❖"/>
              <a:defRPr/>
            </a:lvl5pPr>
            <a:lvl6pPr lvl="5" algn="l" rtl="0">
              <a:lnSpc>
                <a:spcPct val="90000"/>
              </a:lnSpc>
              <a:spcBef>
                <a:spcPts val="400"/>
              </a:spcBef>
              <a:spcAft>
                <a:spcPts val="0"/>
              </a:spcAft>
              <a:buClr>
                <a:schemeClr val="dk1"/>
              </a:buClr>
              <a:buSzPts val="1400"/>
              <a:buChar char="•"/>
              <a:defRPr/>
            </a:lvl6pPr>
            <a:lvl7pPr lvl="6" algn="l" rtl="0">
              <a:lnSpc>
                <a:spcPct val="90000"/>
              </a:lnSpc>
              <a:spcBef>
                <a:spcPts val="400"/>
              </a:spcBef>
              <a:spcAft>
                <a:spcPts val="0"/>
              </a:spcAft>
              <a:buClr>
                <a:schemeClr val="dk1"/>
              </a:buClr>
              <a:buSzPts val="1400"/>
              <a:buChar char="•"/>
              <a:defRPr/>
            </a:lvl7pPr>
            <a:lvl8pPr lvl="7" algn="l" rtl="0">
              <a:lnSpc>
                <a:spcPct val="90000"/>
              </a:lnSpc>
              <a:spcBef>
                <a:spcPts val="400"/>
              </a:spcBef>
              <a:spcAft>
                <a:spcPts val="0"/>
              </a:spcAft>
              <a:buClr>
                <a:schemeClr val="dk1"/>
              </a:buClr>
              <a:buSzPts val="1400"/>
              <a:buChar char="•"/>
              <a:defRPr/>
            </a:lvl8pPr>
            <a:lvl9pPr lvl="8"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247"/>
        <p:cNvGrpSpPr/>
        <p:nvPr/>
      </p:nvGrpSpPr>
      <p:grpSpPr>
        <a:xfrm>
          <a:off x="0" y="0"/>
          <a:ext cx="0" cy="0"/>
          <a:chOff x="0" y="0"/>
          <a:chExt cx="0" cy="0"/>
        </a:xfrm>
      </p:grpSpPr>
      <p:pic>
        <p:nvPicPr>
          <p:cNvPr id="248" name="Google Shape;248;p45"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249" name="Google Shape;249;p45"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50" name="Google Shape;250;p45" descr="Colored backgrouo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51" name="Google Shape;251;p45"/>
          <p:cNvSpPr txBox="1">
            <a:spLocks noGrp="1"/>
          </p:cNvSpPr>
          <p:nvPr>
            <p:ph type="title"/>
          </p:nvPr>
        </p:nvSpPr>
        <p:spPr>
          <a:xfrm>
            <a:off x="425807" y="216694"/>
            <a:ext cx="8528100" cy="510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2" name="Google Shape;252;p45"/>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rtl="0">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3" name="Google Shape;253;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254" name="Google Shape;254;p45"/>
          <p:cNvSpPr txBox="1"/>
          <p:nvPr/>
        </p:nvSpPr>
        <p:spPr>
          <a:xfrm>
            <a:off x="187778" y="4767263"/>
            <a:ext cx="5784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ype="blank">
  <p:cSld name="BLANK">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46" descr="Colored background box."/>
          <p:cNvSpPr/>
          <p:nvPr/>
        </p:nvSpPr>
        <p:spPr>
          <a:xfrm>
            <a:off x="1" y="1461407"/>
            <a:ext cx="1526100" cy="15024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257"/>
        <p:cNvGrpSpPr/>
        <p:nvPr/>
      </p:nvGrpSpPr>
      <p:grpSpPr>
        <a:xfrm>
          <a:off x="0" y="0"/>
          <a:ext cx="0" cy="0"/>
          <a:chOff x="0" y="0"/>
          <a:chExt cx="0" cy="0"/>
        </a:xfrm>
      </p:grpSpPr>
      <p:pic>
        <p:nvPicPr>
          <p:cNvPr id="258" name="Google Shape;258;p47" descr="The 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sp>
        <p:nvSpPr>
          <p:cNvPr id="259" name="Google Shape;259;p47" descr="Colored background box."/>
          <p:cNvSpPr/>
          <p:nvPr/>
        </p:nvSpPr>
        <p:spPr>
          <a:xfrm>
            <a:off x="0" y="925292"/>
            <a:ext cx="91440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60" name="Google Shape;260;p47" descr="Colored background box."/>
          <p:cNvSpPr/>
          <p:nvPr/>
        </p:nvSpPr>
        <p:spPr>
          <a:xfrm>
            <a:off x="0" y="2866649"/>
            <a:ext cx="9144000" cy="9372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261"/>
        <p:cNvGrpSpPr/>
        <p:nvPr/>
      </p:nvGrpSpPr>
      <p:grpSpPr>
        <a:xfrm>
          <a:off x="0" y="0"/>
          <a:ext cx="0" cy="0"/>
          <a:chOff x="0" y="0"/>
          <a:chExt cx="0" cy="0"/>
        </a:xfrm>
      </p:grpSpPr>
      <p:pic>
        <p:nvPicPr>
          <p:cNvPr id="262" name="Google Shape;262;p48"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263" name="Google Shape;263;p48"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264" name="Google Shape;264;p48" descr="Colored blackground box."/>
          <p:cNvSpPr/>
          <p:nvPr/>
        </p:nvSpPr>
        <p:spPr>
          <a:xfrm>
            <a:off x="3976098" y="1441409"/>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65" name="Google Shape;265;p48" descr="Graphic bar."/>
          <p:cNvSpPr/>
          <p:nvPr/>
        </p:nvSpPr>
        <p:spPr>
          <a:xfrm>
            <a:off x="3714749" y="1441409"/>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66" name="Google Shape;266;p48"/>
          <p:cNvSpPr txBox="1"/>
          <p:nvPr/>
        </p:nvSpPr>
        <p:spPr>
          <a:xfrm>
            <a:off x="4063153" y="1642293"/>
            <a:ext cx="5004600" cy="15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b="0" i="0" u="none" strike="noStrike" cap="none">
              <a:solidFill>
                <a:schemeClr val="lt1"/>
              </a:solidFill>
              <a:latin typeface="Quattrocento Sans"/>
              <a:ea typeface="Quattrocento Sans"/>
              <a:cs typeface="Quattrocento Sans"/>
              <a:sym typeface="Quattrocento Sans"/>
            </a:endParaRPr>
          </a:p>
        </p:txBody>
      </p:sp>
      <p:sp>
        <p:nvSpPr>
          <p:cNvPr id="267" name="Google Shape;267;p48"/>
          <p:cNvSpPr txBox="1"/>
          <p:nvPr/>
        </p:nvSpPr>
        <p:spPr>
          <a:xfrm>
            <a:off x="4063153" y="3414345"/>
            <a:ext cx="50046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101D34"/>
                </a:solidFill>
                <a:latin typeface="Quattrocento Sans"/>
                <a:ea typeface="Quattrocento Sans"/>
                <a:cs typeface="Quattrocento Sans"/>
                <a:sym typeface="Quattrocento Sans"/>
              </a:rPr>
              <a:t>Place Subtitle/Host/Date Here</a:t>
            </a:r>
            <a:endParaRPr sz="18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268"/>
        <p:cNvGrpSpPr/>
        <p:nvPr/>
      </p:nvGrpSpPr>
      <p:grpSpPr>
        <a:xfrm>
          <a:off x="0" y="0"/>
          <a:ext cx="0" cy="0"/>
          <a:chOff x="0" y="0"/>
          <a:chExt cx="0" cy="0"/>
        </a:xfrm>
      </p:grpSpPr>
      <p:pic>
        <p:nvPicPr>
          <p:cNvPr id="269" name="Google Shape;269;p49"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270" name="Google Shape;270;p49"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71" name="Google Shape;271;p49" descr="Colored backgrou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72" name="Google Shape;272;p49"/>
          <p:cNvSpPr txBox="1">
            <a:spLocks noGrp="1"/>
          </p:cNvSpPr>
          <p:nvPr>
            <p:ph type="title"/>
          </p:nvPr>
        </p:nvSpPr>
        <p:spPr>
          <a:xfrm>
            <a:off x="425807" y="216694"/>
            <a:ext cx="8528100" cy="510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3" name="Google Shape;273;p49"/>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rtl="0">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4" name="Google Shape;27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275" name="Google Shape;275;p49"/>
          <p:cNvSpPr txBox="1"/>
          <p:nvPr/>
        </p:nvSpPr>
        <p:spPr>
          <a:xfrm>
            <a:off x="187778" y="4767263"/>
            <a:ext cx="5784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276"/>
        <p:cNvGrpSpPr/>
        <p:nvPr/>
      </p:nvGrpSpPr>
      <p:grpSpPr>
        <a:xfrm>
          <a:off x="0" y="0"/>
          <a:ext cx="0" cy="0"/>
          <a:chOff x="0" y="0"/>
          <a:chExt cx="0" cy="0"/>
        </a:xfrm>
      </p:grpSpPr>
      <p:pic>
        <p:nvPicPr>
          <p:cNvPr id="277" name="Google Shape;277;p50"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278" name="Google Shape;278;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50"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80" name="Google Shape;280;p50" descr="Colored backgrou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81" name="Google Shape;281;p50"/>
          <p:cNvSpPr txBox="1">
            <a:spLocks noGrp="1"/>
          </p:cNvSpPr>
          <p:nvPr>
            <p:ph type="body" idx="1"/>
          </p:nvPr>
        </p:nvSpPr>
        <p:spPr>
          <a:xfrm>
            <a:off x="326572" y="1642056"/>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 name="Google Shape;282;p50"/>
          <p:cNvSpPr txBox="1">
            <a:spLocks noGrp="1"/>
          </p:cNvSpPr>
          <p:nvPr>
            <p:ph type="body" idx="2"/>
          </p:nvPr>
        </p:nvSpPr>
        <p:spPr>
          <a:xfrm>
            <a:off x="326572"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3" name="Google Shape;283;p50"/>
          <p:cNvSpPr txBox="1">
            <a:spLocks noGrp="1"/>
          </p:cNvSpPr>
          <p:nvPr>
            <p:ph type="body" idx="3"/>
          </p:nvPr>
        </p:nvSpPr>
        <p:spPr>
          <a:xfrm>
            <a:off x="4735286"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4" name="Google Shape;284;p50"/>
          <p:cNvSpPr txBox="1">
            <a:spLocks noGrp="1"/>
          </p:cNvSpPr>
          <p:nvPr>
            <p:ph type="title"/>
          </p:nvPr>
        </p:nvSpPr>
        <p:spPr>
          <a:xfrm>
            <a:off x="425807" y="216694"/>
            <a:ext cx="8575500" cy="510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5" name="Google Shape;285;p50"/>
          <p:cNvSpPr txBox="1"/>
          <p:nvPr/>
        </p:nvSpPr>
        <p:spPr>
          <a:xfrm>
            <a:off x="187778" y="4764107"/>
            <a:ext cx="5784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
        <p:nvSpPr>
          <p:cNvPr id="286" name="Google Shape;286;p50"/>
          <p:cNvSpPr txBox="1">
            <a:spLocks noGrp="1"/>
          </p:cNvSpPr>
          <p:nvPr>
            <p:ph type="body" idx="4"/>
          </p:nvPr>
        </p:nvSpPr>
        <p:spPr>
          <a:xfrm>
            <a:off x="4735285" y="1653269"/>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287"/>
        <p:cNvGrpSpPr/>
        <p:nvPr/>
      </p:nvGrpSpPr>
      <p:grpSpPr>
        <a:xfrm>
          <a:off x="0" y="0"/>
          <a:ext cx="0" cy="0"/>
          <a:chOff x="0" y="0"/>
          <a:chExt cx="0" cy="0"/>
        </a:xfrm>
      </p:grpSpPr>
      <p:pic>
        <p:nvPicPr>
          <p:cNvPr id="288" name="Google Shape;288;p51"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289" name="Google Shape;289;p51"/>
          <p:cNvSpPr>
            <a:spLocks noGrp="1"/>
          </p:cNvSpPr>
          <p:nvPr>
            <p:ph type="pic" idx="2"/>
          </p:nvPr>
        </p:nvSpPr>
        <p:spPr>
          <a:xfrm>
            <a:off x="3887391" y="1010161"/>
            <a:ext cx="4629300" cy="3385500"/>
          </a:xfrm>
          <a:prstGeom prst="rect">
            <a:avLst/>
          </a:prstGeom>
          <a:noFill/>
          <a:ln>
            <a:noFill/>
          </a:ln>
        </p:spPr>
      </p:sp>
      <p:sp>
        <p:nvSpPr>
          <p:cNvPr id="290" name="Google Shape;290;p51"/>
          <p:cNvSpPr txBox="1">
            <a:spLocks noGrp="1"/>
          </p:cNvSpPr>
          <p:nvPr>
            <p:ph type="body" idx="1"/>
          </p:nvPr>
        </p:nvSpPr>
        <p:spPr>
          <a:xfrm>
            <a:off x="629841" y="2052978"/>
            <a:ext cx="2949000" cy="2348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91" name="Google Shape;291;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51"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93" name="Google Shape;293;p51" descr="Colored backgrou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294" name="Google Shape;294;p51"/>
          <p:cNvSpPr txBox="1">
            <a:spLocks noGrp="1"/>
          </p:cNvSpPr>
          <p:nvPr>
            <p:ph type="title"/>
          </p:nvPr>
        </p:nvSpPr>
        <p:spPr>
          <a:xfrm>
            <a:off x="425807" y="268364"/>
            <a:ext cx="8528100" cy="414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5" name="Google Shape;295;p51"/>
          <p:cNvSpPr txBox="1">
            <a:spLocks noGrp="1"/>
          </p:cNvSpPr>
          <p:nvPr>
            <p:ph type="body" idx="3"/>
          </p:nvPr>
        </p:nvSpPr>
        <p:spPr>
          <a:xfrm>
            <a:off x="629841" y="1010162"/>
            <a:ext cx="2949000" cy="941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96" name="Google Shape;296;p51"/>
          <p:cNvSpPr txBox="1"/>
          <p:nvPr/>
        </p:nvSpPr>
        <p:spPr>
          <a:xfrm>
            <a:off x="187778" y="4764107"/>
            <a:ext cx="5784900" cy="276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297"/>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298"/>
        <p:cNvGrpSpPr/>
        <p:nvPr/>
      </p:nvGrpSpPr>
      <p:grpSpPr>
        <a:xfrm>
          <a:off x="0" y="0"/>
          <a:ext cx="0" cy="0"/>
          <a:chOff x="0" y="0"/>
          <a:chExt cx="0" cy="0"/>
        </a:xfrm>
      </p:grpSpPr>
      <p:pic>
        <p:nvPicPr>
          <p:cNvPr id="299" name="Google Shape;299;p53" descr="The star in the ESE logo."/>
          <p:cNvPicPr preferRelativeResize="0"/>
          <p:nvPr/>
        </p:nvPicPr>
        <p:blipFill rotWithShape="1">
          <a:blip r:embed="rId3">
            <a:alphaModFix/>
          </a:blip>
          <a:srcRect/>
          <a:stretch/>
        </p:blipFill>
        <p:spPr>
          <a:xfrm rot="-361682">
            <a:off x="8133083" y="4599264"/>
            <a:ext cx="567434" cy="583646"/>
          </a:xfrm>
          <a:prstGeom prst="rect">
            <a:avLst/>
          </a:prstGeom>
          <a:noFill/>
          <a:ln>
            <a:noFill/>
          </a:ln>
        </p:spPr>
      </p:pic>
      <p:sp>
        <p:nvSpPr>
          <p:cNvPr id="300" name="Google Shape;300;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301" name="Google Shape;301;p53"/>
          <p:cNvSpPr txBox="1"/>
          <p:nvPr/>
        </p:nvSpPr>
        <p:spPr>
          <a:xfrm>
            <a:off x="179348" y="4767263"/>
            <a:ext cx="5784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55" descr="Colored background box."/>
          <p:cNvSpPr/>
          <p:nvPr/>
        </p:nvSpPr>
        <p:spPr>
          <a:xfrm>
            <a:off x="1" y="-1"/>
            <a:ext cx="2105700" cy="51435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310"/>
        <p:cNvGrpSpPr/>
        <p:nvPr/>
      </p:nvGrpSpPr>
      <p:grpSpPr>
        <a:xfrm>
          <a:off x="0" y="0"/>
          <a:ext cx="0" cy="0"/>
          <a:chOff x="0" y="0"/>
          <a:chExt cx="0" cy="0"/>
        </a:xfrm>
      </p:grpSpPr>
      <p:pic>
        <p:nvPicPr>
          <p:cNvPr id="311" name="Google Shape;311;p56"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312" name="Google Shape;312;p56"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13" name="Google Shape;313;p56" descr="Colored backgrouo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14" name="Google Shape;314;p56"/>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5" name="Google Shape;315;p56"/>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rtl="0">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6" name="Google Shape;316;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317" name="Google Shape;317;p56"/>
          <p:cNvSpPr txBox="1"/>
          <p:nvPr/>
        </p:nvSpPr>
        <p:spPr>
          <a:xfrm>
            <a:off x="18777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318"/>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319"/>
        <p:cNvGrpSpPr/>
        <p:nvPr/>
      </p:nvGrpSpPr>
      <p:grpSpPr>
        <a:xfrm>
          <a:off x="0" y="0"/>
          <a:ext cx="0" cy="0"/>
          <a:chOff x="0" y="0"/>
          <a:chExt cx="0" cy="0"/>
        </a:xfrm>
      </p:grpSpPr>
      <p:pic>
        <p:nvPicPr>
          <p:cNvPr id="320" name="Google Shape;320;p58"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321" name="Google Shape;321;p58"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322" name="Google Shape;322;p58" descr="Colored blackground box."/>
          <p:cNvSpPr/>
          <p:nvPr/>
        </p:nvSpPr>
        <p:spPr>
          <a:xfrm>
            <a:off x="3976098" y="1441408"/>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23" name="Google Shape;323;p58" descr="Graphic bar."/>
          <p:cNvSpPr/>
          <p:nvPr/>
        </p:nvSpPr>
        <p:spPr>
          <a:xfrm>
            <a:off x="3714749" y="1441408"/>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24" name="Google Shape;324;p58"/>
          <p:cNvSpPr txBox="1">
            <a:spLocks noGrp="1"/>
          </p:cNvSpPr>
          <p:nvPr>
            <p:ph type="ctrTitle"/>
          </p:nvPr>
        </p:nvSpPr>
        <p:spPr>
          <a:xfrm>
            <a:off x="4054990" y="1468647"/>
            <a:ext cx="5009100" cy="1242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Quattrocento Sans"/>
              <a:buNone/>
              <a:defRPr sz="3000" b="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5" name="Google Shape;325;p58"/>
          <p:cNvSpPr txBox="1">
            <a:spLocks noGrp="1"/>
          </p:cNvSpPr>
          <p:nvPr>
            <p:ph type="subTitle" idx="1"/>
          </p:nvPr>
        </p:nvSpPr>
        <p:spPr>
          <a:xfrm>
            <a:off x="4063042" y="2738171"/>
            <a:ext cx="4994700" cy="6195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SzPts val="1800"/>
              <a:buNone/>
              <a:defRPr sz="1800">
                <a:solidFill>
                  <a:schemeClr val="lt1"/>
                </a:solidFill>
                <a:latin typeface="Quattrocento Sans"/>
                <a:ea typeface="Quattrocento Sans"/>
                <a:cs typeface="Quattrocento Sans"/>
                <a:sym typeface="Quattrocento Sans"/>
              </a:defRPr>
            </a:lvl1pPr>
            <a:lvl2pPr lvl="1" algn="l" rtl="0">
              <a:lnSpc>
                <a:spcPct val="90000"/>
              </a:lnSpc>
              <a:spcBef>
                <a:spcPts val="400"/>
              </a:spcBef>
              <a:spcAft>
                <a:spcPts val="0"/>
              </a:spcAft>
              <a:buSzPts val="1400"/>
              <a:buChar char="o"/>
              <a:defRPr/>
            </a:lvl2pPr>
            <a:lvl3pPr lvl="2" algn="l" rtl="0">
              <a:lnSpc>
                <a:spcPct val="90000"/>
              </a:lnSpc>
              <a:spcBef>
                <a:spcPts val="400"/>
              </a:spcBef>
              <a:spcAft>
                <a:spcPts val="0"/>
              </a:spcAft>
              <a:buSzPts val="1400"/>
              <a:buChar char="▪"/>
              <a:defRPr/>
            </a:lvl3pPr>
            <a:lvl4pPr lvl="3" algn="l" rtl="0">
              <a:lnSpc>
                <a:spcPct val="90000"/>
              </a:lnSpc>
              <a:spcBef>
                <a:spcPts val="400"/>
              </a:spcBef>
              <a:spcAft>
                <a:spcPts val="0"/>
              </a:spcAft>
              <a:buSzPts val="1400"/>
              <a:buChar char="⮚"/>
              <a:defRPr/>
            </a:lvl4pPr>
            <a:lvl5pPr lvl="4" algn="l" rtl="0">
              <a:lnSpc>
                <a:spcPct val="90000"/>
              </a:lnSpc>
              <a:spcBef>
                <a:spcPts val="400"/>
              </a:spcBef>
              <a:spcAft>
                <a:spcPts val="0"/>
              </a:spcAft>
              <a:buSzPts val="1400"/>
              <a:buChar char="❖"/>
              <a:defRPr/>
            </a:lvl5pPr>
            <a:lvl6pPr lvl="5" algn="l" rtl="0">
              <a:lnSpc>
                <a:spcPct val="90000"/>
              </a:lnSpc>
              <a:spcBef>
                <a:spcPts val="400"/>
              </a:spcBef>
              <a:spcAft>
                <a:spcPts val="0"/>
              </a:spcAft>
              <a:buClr>
                <a:schemeClr val="dk1"/>
              </a:buClr>
              <a:buSzPts val="1400"/>
              <a:buChar char="•"/>
              <a:defRPr/>
            </a:lvl6pPr>
            <a:lvl7pPr lvl="6" algn="l" rtl="0">
              <a:lnSpc>
                <a:spcPct val="90000"/>
              </a:lnSpc>
              <a:spcBef>
                <a:spcPts val="400"/>
              </a:spcBef>
              <a:spcAft>
                <a:spcPts val="0"/>
              </a:spcAft>
              <a:buClr>
                <a:schemeClr val="dk1"/>
              </a:buClr>
              <a:buSzPts val="1400"/>
              <a:buChar char="•"/>
              <a:defRPr/>
            </a:lvl7pPr>
            <a:lvl8pPr lvl="7" algn="l" rtl="0">
              <a:lnSpc>
                <a:spcPct val="90000"/>
              </a:lnSpc>
              <a:spcBef>
                <a:spcPts val="400"/>
              </a:spcBef>
              <a:spcAft>
                <a:spcPts val="0"/>
              </a:spcAft>
              <a:buClr>
                <a:schemeClr val="dk1"/>
              </a:buClr>
              <a:buSzPts val="1400"/>
              <a:buChar char="•"/>
              <a:defRPr/>
            </a:lvl8pPr>
            <a:lvl9pPr lvl="8"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326"/>
        <p:cNvGrpSpPr/>
        <p:nvPr/>
      </p:nvGrpSpPr>
      <p:grpSpPr>
        <a:xfrm>
          <a:off x="0" y="0"/>
          <a:ext cx="0" cy="0"/>
          <a:chOff x="0" y="0"/>
          <a:chExt cx="0" cy="0"/>
        </a:xfrm>
      </p:grpSpPr>
      <p:sp>
        <p:nvSpPr>
          <p:cNvPr id="327" name="Google Shape;327;p59" descr="Colored background box."/>
          <p:cNvSpPr/>
          <p:nvPr/>
        </p:nvSpPr>
        <p:spPr>
          <a:xfrm>
            <a:off x="1" y="1461407"/>
            <a:ext cx="1526100" cy="15024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8"/>
        <p:cNvGrpSpPr/>
        <p:nvPr/>
      </p:nvGrpSpPr>
      <p:grpSpPr>
        <a:xfrm>
          <a:off x="0" y="0"/>
          <a:ext cx="0" cy="0"/>
          <a:chOff x="0" y="0"/>
          <a:chExt cx="0" cy="0"/>
        </a:xfrm>
      </p:grpSpPr>
      <p:sp>
        <p:nvSpPr>
          <p:cNvPr id="329" name="Google Shape;329;p60"/>
          <p:cNvSpPr txBox="1">
            <a:spLocks noGrp="1"/>
          </p:cNvSpPr>
          <p:nvPr>
            <p:ph type="title"/>
          </p:nvPr>
        </p:nvSpPr>
        <p:spPr>
          <a:xfrm>
            <a:off x="311700" y="292850"/>
            <a:ext cx="8520600" cy="8010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700"/>
              <a:buFont typeface="Quattrocento Sans"/>
              <a:buNone/>
              <a:defRPr sz="3600" b="0"/>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330" name="Google Shape;330;p60"/>
          <p:cNvSpPr txBox="1">
            <a:spLocks noGrp="1"/>
          </p:cNvSpPr>
          <p:nvPr>
            <p:ph type="body" idx="1"/>
          </p:nvPr>
        </p:nvSpPr>
        <p:spPr>
          <a:xfrm>
            <a:off x="311700" y="1228675"/>
            <a:ext cx="8520600" cy="3340200"/>
          </a:xfrm>
          <a:prstGeom prst="rect">
            <a:avLst/>
          </a:prstGeom>
          <a:noFill/>
          <a:ln>
            <a:noFill/>
          </a:ln>
        </p:spPr>
        <p:txBody>
          <a:bodyPr spcFirstLastPara="1" wrap="square" lIns="68575" tIns="68575" rIns="68575" bIns="68575" anchor="t" anchorCtr="0">
            <a:noAutofit/>
          </a:bodyPr>
          <a:lstStyle>
            <a:lvl1pPr marL="457200" lvl="0" indent="-317500" algn="l" rtl="0">
              <a:lnSpc>
                <a:spcPct val="90000"/>
              </a:lnSpc>
              <a:spcBef>
                <a:spcPts val="0"/>
              </a:spcBef>
              <a:spcAft>
                <a:spcPts val="0"/>
              </a:spcAft>
              <a:buClr>
                <a:srgbClr val="000000"/>
              </a:buClr>
              <a:buSzPts val="1400"/>
              <a:buFont typeface="Arimo"/>
              <a:buChar char="●"/>
              <a:defRPr>
                <a:solidFill>
                  <a:srgbClr val="000000"/>
                </a:solidFill>
                <a:latin typeface="Arimo"/>
                <a:ea typeface="Arimo"/>
                <a:cs typeface="Arimo"/>
                <a:sym typeface="Arimo"/>
              </a:defRPr>
            </a:lvl1pPr>
            <a:lvl2pPr marL="914400" lvl="1" indent="-317500" algn="l" rtl="0">
              <a:lnSpc>
                <a:spcPct val="90000"/>
              </a:lnSpc>
              <a:spcBef>
                <a:spcPts val="1600"/>
              </a:spcBef>
              <a:spcAft>
                <a:spcPts val="0"/>
              </a:spcAft>
              <a:buClr>
                <a:srgbClr val="000000"/>
              </a:buClr>
              <a:buSzPts val="1400"/>
              <a:buFont typeface="Archivo Narrow"/>
              <a:buChar char="○"/>
              <a:defRPr sz="1800">
                <a:solidFill>
                  <a:srgbClr val="000000"/>
                </a:solidFill>
                <a:latin typeface="Archivo Narrow"/>
                <a:ea typeface="Archivo Narrow"/>
                <a:cs typeface="Archivo Narrow"/>
                <a:sym typeface="Archivo Narrow"/>
              </a:defRPr>
            </a:lvl2pPr>
            <a:lvl3pPr marL="1371600" lvl="2" indent="-298450" algn="l" rtl="0">
              <a:lnSpc>
                <a:spcPct val="90000"/>
              </a:lnSpc>
              <a:spcBef>
                <a:spcPts val="1600"/>
              </a:spcBef>
              <a:spcAft>
                <a:spcPts val="0"/>
              </a:spcAft>
              <a:buClr>
                <a:srgbClr val="000000"/>
              </a:buClr>
              <a:buSzPts val="1100"/>
              <a:buChar char="■"/>
              <a:defRPr>
                <a:solidFill>
                  <a:srgbClr val="000000"/>
                </a:solidFill>
              </a:defRPr>
            </a:lvl3pPr>
            <a:lvl4pPr marL="1828800" lvl="3" indent="-298450" algn="l" rtl="0">
              <a:lnSpc>
                <a:spcPct val="90000"/>
              </a:lnSpc>
              <a:spcBef>
                <a:spcPts val="1600"/>
              </a:spcBef>
              <a:spcAft>
                <a:spcPts val="0"/>
              </a:spcAft>
              <a:buSzPts val="1100"/>
              <a:buFont typeface="Arimo"/>
              <a:buChar char="●"/>
              <a:defRPr>
                <a:latin typeface="Arimo"/>
                <a:ea typeface="Arimo"/>
                <a:cs typeface="Arimo"/>
                <a:sym typeface="Arimo"/>
              </a:defRPr>
            </a:lvl4pPr>
            <a:lvl5pPr marL="2286000" lvl="4" indent="-298450" algn="l" rtl="0">
              <a:lnSpc>
                <a:spcPct val="90000"/>
              </a:lnSpc>
              <a:spcBef>
                <a:spcPts val="1600"/>
              </a:spcBef>
              <a:spcAft>
                <a:spcPts val="0"/>
              </a:spcAft>
              <a:buSzPts val="1100"/>
              <a:buFont typeface="Arimo"/>
              <a:buChar char="○"/>
              <a:defRPr>
                <a:latin typeface="Arimo"/>
                <a:ea typeface="Arimo"/>
                <a:cs typeface="Arimo"/>
                <a:sym typeface="Arimo"/>
              </a:defRPr>
            </a:lvl5pPr>
            <a:lvl6pPr marL="2743200" lvl="5" indent="-298450" algn="l" rtl="0">
              <a:lnSpc>
                <a:spcPct val="90000"/>
              </a:lnSpc>
              <a:spcBef>
                <a:spcPts val="1600"/>
              </a:spcBef>
              <a:spcAft>
                <a:spcPts val="0"/>
              </a:spcAft>
              <a:buClr>
                <a:schemeClr val="dk1"/>
              </a:buClr>
              <a:buSzPts val="1100"/>
              <a:buFont typeface="Arimo"/>
              <a:buChar char="■"/>
              <a:defRPr>
                <a:latin typeface="Arimo"/>
                <a:ea typeface="Arimo"/>
                <a:cs typeface="Arimo"/>
                <a:sym typeface="Arimo"/>
              </a:defRPr>
            </a:lvl6pPr>
            <a:lvl7pPr marL="3200400" lvl="6" indent="-298450" algn="l" rtl="0">
              <a:lnSpc>
                <a:spcPct val="90000"/>
              </a:lnSpc>
              <a:spcBef>
                <a:spcPts val="1600"/>
              </a:spcBef>
              <a:spcAft>
                <a:spcPts val="0"/>
              </a:spcAft>
              <a:buClr>
                <a:schemeClr val="dk1"/>
              </a:buClr>
              <a:buSzPts val="1100"/>
              <a:buFont typeface="Arimo"/>
              <a:buChar char="●"/>
              <a:defRPr>
                <a:latin typeface="Arimo"/>
                <a:ea typeface="Arimo"/>
                <a:cs typeface="Arimo"/>
                <a:sym typeface="Arimo"/>
              </a:defRPr>
            </a:lvl7pPr>
            <a:lvl8pPr marL="3657600" lvl="7" indent="-298450" algn="l" rtl="0">
              <a:lnSpc>
                <a:spcPct val="90000"/>
              </a:lnSpc>
              <a:spcBef>
                <a:spcPts val="1600"/>
              </a:spcBef>
              <a:spcAft>
                <a:spcPts val="0"/>
              </a:spcAft>
              <a:buClr>
                <a:schemeClr val="dk1"/>
              </a:buClr>
              <a:buSzPts val="1100"/>
              <a:buFont typeface="Arimo"/>
              <a:buChar char="○"/>
              <a:defRPr>
                <a:latin typeface="Arimo"/>
                <a:ea typeface="Arimo"/>
                <a:cs typeface="Arimo"/>
                <a:sym typeface="Arimo"/>
              </a:defRPr>
            </a:lvl8pPr>
            <a:lvl9pPr marL="4114800" lvl="8" indent="-298450" algn="l" rtl="0">
              <a:lnSpc>
                <a:spcPct val="90000"/>
              </a:lnSpc>
              <a:spcBef>
                <a:spcPts val="1600"/>
              </a:spcBef>
              <a:spcAft>
                <a:spcPts val="1600"/>
              </a:spcAft>
              <a:buClr>
                <a:schemeClr val="dk1"/>
              </a:buClr>
              <a:buSzPts val="1100"/>
              <a:buFont typeface="Arimo"/>
              <a:buChar char="■"/>
              <a:defRPr>
                <a:latin typeface="Arimo"/>
                <a:ea typeface="Arimo"/>
                <a:cs typeface="Arimo"/>
                <a:sym typeface="Arimo"/>
              </a:defRPr>
            </a:lvl9pPr>
          </a:lstStyle>
          <a:p>
            <a:endParaRPr/>
          </a:p>
        </p:txBody>
      </p:sp>
      <p:sp>
        <p:nvSpPr>
          <p:cNvPr id="331" name="Google Shape;331;p6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2"/>
        <p:cNvGrpSpPr/>
        <p:nvPr/>
      </p:nvGrpSpPr>
      <p:grpSpPr>
        <a:xfrm>
          <a:off x="0" y="0"/>
          <a:ext cx="0" cy="0"/>
          <a:chOff x="0" y="0"/>
          <a:chExt cx="0" cy="0"/>
        </a:xfrm>
      </p:grpSpPr>
      <p:sp>
        <p:nvSpPr>
          <p:cNvPr id="333" name="Google Shape;333;p61"/>
          <p:cNvSpPr txBox="1">
            <a:spLocks noGrp="1"/>
          </p:cNvSpPr>
          <p:nvPr>
            <p:ph type="title"/>
          </p:nvPr>
        </p:nvSpPr>
        <p:spPr>
          <a:xfrm>
            <a:off x="311700" y="292850"/>
            <a:ext cx="8520600" cy="8010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700"/>
              <a:buFont typeface="Quattrocento Sans"/>
              <a:buNone/>
              <a:defRPr sz="3600" b="0"/>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334" name="Google Shape;334;p61"/>
          <p:cNvSpPr txBox="1">
            <a:spLocks noGrp="1"/>
          </p:cNvSpPr>
          <p:nvPr>
            <p:ph type="body" idx="1"/>
          </p:nvPr>
        </p:nvSpPr>
        <p:spPr>
          <a:xfrm>
            <a:off x="311700" y="1228675"/>
            <a:ext cx="3999900" cy="3340200"/>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0"/>
              </a:spcBef>
              <a:spcAft>
                <a:spcPts val="0"/>
              </a:spcAft>
              <a:buSzPts val="1100"/>
              <a:buFont typeface="Arimo"/>
              <a:buChar char="●"/>
              <a:defRPr sz="1400">
                <a:latin typeface="Arimo"/>
                <a:ea typeface="Arimo"/>
                <a:cs typeface="Arimo"/>
                <a:sym typeface="Arimo"/>
              </a:defRPr>
            </a:lvl1pPr>
            <a:lvl2pPr marL="914400" lvl="1" indent="-285750" algn="l" rtl="0">
              <a:lnSpc>
                <a:spcPct val="90000"/>
              </a:lnSpc>
              <a:spcBef>
                <a:spcPts val="1600"/>
              </a:spcBef>
              <a:spcAft>
                <a:spcPts val="0"/>
              </a:spcAft>
              <a:buSzPts val="900"/>
              <a:buFont typeface="Source Sans Pro"/>
              <a:buChar char="○"/>
              <a:defRPr sz="1200">
                <a:latin typeface="Source Sans Pro"/>
                <a:ea typeface="Source Sans Pro"/>
                <a:cs typeface="Source Sans Pro"/>
                <a:sym typeface="Source Sans Pro"/>
              </a:defRPr>
            </a:lvl2pPr>
            <a:lvl3pPr marL="1371600" lvl="2" indent="-285750" algn="l" rtl="0">
              <a:lnSpc>
                <a:spcPct val="90000"/>
              </a:lnSpc>
              <a:spcBef>
                <a:spcPts val="1600"/>
              </a:spcBef>
              <a:spcAft>
                <a:spcPts val="0"/>
              </a:spcAft>
              <a:buSzPts val="900"/>
              <a:buFont typeface="Arimo"/>
              <a:buChar char="■"/>
              <a:defRPr sz="1200">
                <a:latin typeface="Arimo"/>
                <a:ea typeface="Arimo"/>
                <a:cs typeface="Arimo"/>
                <a:sym typeface="Arimo"/>
              </a:defRPr>
            </a:lvl3pPr>
            <a:lvl4pPr marL="1828800" lvl="3" indent="-285750" algn="l" rtl="0">
              <a:lnSpc>
                <a:spcPct val="90000"/>
              </a:lnSpc>
              <a:spcBef>
                <a:spcPts val="1600"/>
              </a:spcBef>
              <a:spcAft>
                <a:spcPts val="0"/>
              </a:spcAft>
              <a:buSzPts val="900"/>
              <a:buChar char="●"/>
              <a:defRPr sz="1200"/>
            </a:lvl4pPr>
            <a:lvl5pPr marL="2286000" lvl="4" indent="-285750" algn="l" rtl="0">
              <a:lnSpc>
                <a:spcPct val="90000"/>
              </a:lnSpc>
              <a:spcBef>
                <a:spcPts val="1600"/>
              </a:spcBef>
              <a:spcAft>
                <a:spcPts val="0"/>
              </a:spcAft>
              <a:buSzPts val="900"/>
              <a:buChar char="○"/>
              <a:defRPr sz="1200"/>
            </a:lvl5pPr>
            <a:lvl6pPr marL="2743200" lvl="5" indent="-285750" algn="l" rtl="0">
              <a:lnSpc>
                <a:spcPct val="90000"/>
              </a:lnSpc>
              <a:spcBef>
                <a:spcPts val="1600"/>
              </a:spcBef>
              <a:spcAft>
                <a:spcPts val="0"/>
              </a:spcAft>
              <a:buClr>
                <a:schemeClr val="dk1"/>
              </a:buClr>
              <a:buSzPts val="900"/>
              <a:buChar char="■"/>
              <a:defRPr sz="1200"/>
            </a:lvl6pPr>
            <a:lvl7pPr marL="3200400" lvl="6" indent="-285750" algn="l" rtl="0">
              <a:lnSpc>
                <a:spcPct val="90000"/>
              </a:lnSpc>
              <a:spcBef>
                <a:spcPts val="1600"/>
              </a:spcBef>
              <a:spcAft>
                <a:spcPts val="0"/>
              </a:spcAft>
              <a:buClr>
                <a:schemeClr val="dk1"/>
              </a:buClr>
              <a:buSzPts val="900"/>
              <a:buChar char="●"/>
              <a:defRPr sz="1200"/>
            </a:lvl7pPr>
            <a:lvl8pPr marL="3657600" lvl="7" indent="-285750" algn="l" rtl="0">
              <a:lnSpc>
                <a:spcPct val="90000"/>
              </a:lnSpc>
              <a:spcBef>
                <a:spcPts val="1600"/>
              </a:spcBef>
              <a:spcAft>
                <a:spcPts val="0"/>
              </a:spcAft>
              <a:buClr>
                <a:schemeClr val="dk1"/>
              </a:buClr>
              <a:buSzPts val="900"/>
              <a:buChar char="○"/>
              <a:defRPr sz="1200"/>
            </a:lvl8pPr>
            <a:lvl9pPr marL="4114800" lvl="8" indent="-285750" algn="l" rtl="0">
              <a:lnSpc>
                <a:spcPct val="90000"/>
              </a:lnSpc>
              <a:spcBef>
                <a:spcPts val="1600"/>
              </a:spcBef>
              <a:spcAft>
                <a:spcPts val="1600"/>
              </a:spcAft>
              <a:buClr>
                <a:schemeClr val="dk1"/>
              </a:buClr>
              <a:buSzPts val="900"/>
              <a:buChar char="■"/>
              <a:defRPr sz="1200"/>
            </a:lvl9pPr>
          </a:lstStyle>
          <a:p>
            <a:endParaRPr/>
          </a:p>
        </p:txBody>
      </p:sp>
      <p:sp>
        <p:nvSpPr>
          <p:cNvPr id="335" name="Google Shape;335;p61"/>
          <p:cNvSpPr txBox="1">
            <a:spLocks noGrp="1"/>
          </p:cNvSpPr>
          <p:nvPr>
            <p:ph type="body" idx="2"/>
          </p:nvPr>
        </p:nvSpPr>
        <p:spPr>
          <a:xfrm>
            <a:off x="4832400" y="1228675"/>
            <a:ext cx="3999900" cy="3340200"/>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0"/>
              </a:spcBef>
              <a:spcAft>
                <a:spcPts val="0"/>
              </a:spcAft>
              <a:buSzPts val="1100"/>
              <a:buFont typeface="Arimo"/>
              <a:buChar char="●"/>
              <a:defRPr sz="1400">
                <a:latin typeface="Arimo"/>
                <a:ea typeface="Arimo"/>
                <a:cs typeface="Arimo"/>
                <a:sym typeface="Arimo"/>
              </a:defRPr>
            </a:lvl1pPr>
            <a:lvl2pPr marL="914400" lvl="1" indent="-285750" algn="l" rtl="0">
              <a:lnSpc>
                <a:spcPct val="90000"/>
              </a:lnSpc>
              <a:spcBef>
                <a:spcPts val="1600"/>
              </a:spcBef>
              <a:spcAft>
                <a:spcPts val="0"/>
              </a:spcAft>
              <a:buSzPts val="900"/>
              <a:buFont typeface="Source Sans Pro"/>
              <a:buChar char="○"/>
              <a:defRPr sz="1200">
                <a:latin typeface="Source Sans Pro"/>
                <a:ea typeface="Source Sans Pro"/>
                <a:cs typeface="Source Sans Pro"/>
                <a:sym typeface="Source Sans Pro"/>
              </a:defRPr>
            </a:lvl2pPr>
            <a:lvl3pPr marL="1371600" lvl="2" indent="-285750" algn="l" rtl="0">
              <a:lnSpc>
                <a:spcPct val="90000"/>
              </a:lnSpc>
              <a:spcBef>
                <a:spcPts val="1600"/>
              </a:spcBef>
              <a:spcAft>
                <a:spcPts val="0"/>
              </a:spcAft>
              <a:buSzPts val="900"/>
              <a:buFont typeface="Arimo"/>
              <a:buChar char="■"/>
              <a:defRPr sz="1200">
                <a:latin typeface="Arimo"/>
                <a:ea typeface="Arimo"/>
                <a:cs typeface="Arimo"/>
                <a:sym typeface="Arimo"/>
              </a:defRPr>
            </a:lvl3pPr>
            <a:lvl4pPr marL="1828800" lvl="3" indent="-285750" algn="l" rtl="0">
              <a:lnSpc>
                <a:spcPct val="90000"/>
              </a:lnSpc>
              <a:spcBef>
                <a:spcPts val="1600"/>
              </a:spcBef>
              <a:spcAft>
                <a:spcPts val="0"/>
              </a:spcAft>
              <a:buSzPts val="900"/>
              <a:buChar char="●"/>
              <a:defRPr sz="1200"/>
            </a:lvl4pPr>
            <a:lvl5pPr marL="2286000" lvl="4" indent="-285750" algn="l" rtl="0">
              <a:lnSpc>
                <a:spcPct val="90000"/>
              </a:lnSpc>
              <a:spcBef>
                <a:spcPts val="1600"/>
              </a:spcBef>
              <a:spcAft>
                <a:spcPts val="0"/>
              </a:spcAft>
              <a:buSzPts val="900"/>
              <a:buChar char="○"/>
              <a:defRPr sz="1200"/>
            </a:lvl5pPr>
            <a:lvl6pPr marL="2743200" lvl="5" indent="-285750" algn="l" rtl="0">
              <a:lnSpc>
                <a:spcPct val="90000"/>
              </a:lnSpc>
              <a:spcBef>
                <a:spcPts val="1600"/>
              </a:spcBef>
              <a:spcAft>
                <a:spcPts val="0"/>
              </a:spcAft>
              <a:buClr>
                <a:schemeClr val="dk1"/>
              </a:buClr>
              <a:buSzPts val="900"/>
              <a:buChar char="■"/>
              <a:defRPr sz="1200"/>
            </a:lvl6pPr>
            <a:lvl7pPr marL="3200400" lvl="6" indent="-285750" algn="l" rtl="0">
              <a:lnSpc>
                <a:spcPct val="90000"/>
              </a:lnSpc>
              <a:spcBef>
                <a:spcPts val="1600"/>
              </a:spcBef>
              <a:spcAft>
                <a:spcPts val="0"/>
              </a:spcAft>
              <a:buClr>
                <a:schemeClr val="dk1"/>
              </a:buClr>
              <a:buSzPts val="900"/>
              <a:buChar char="●"/>
              <a:defRPr sz="1200"/>
            </a:lvl7pPr>
            <a:lvl8pPr marL="3657600" lvl="7" indent="-285750" algn="l" rtl="0">
              <a:lnSpc>
                <a:spcPct val="90000"/>
              </a:lnSpc>
              <a:spcBef>
                <a:spcPts val="1600"/>
              </a:spcBef>
              <a:spcAft>
                <a:spcPts val="0"/>
              </a:spcAft>
              <a:buClr>
                <a:schemeClr val="dk1"/>
              </a:buClr>
              <a:buSzPts val="900"/>
              <a:buChar char="○"/>
              <a:defRPr sz="1200"/>
            </a:lvl8pPr>
            <a:lvl9pPr marL="4114800" lvl="8" indent="-285750" algn="l" rtl="0">
              <a:lnSpc>
                <a:spcPct val="90000"/>
              </a:lnSpc>
              <a:spcBef>
                <a:spcPts val="1600"/>
              </a:spcBef>
              <a:spcAft>
                <a:spcPts val="1600"/>
              </a:spcAft>
              <a:buClr>
                <a:schemeClr val="dk1"/>
              </a:buClr>
              <a:buSzPts val="900"/>
              <a:buChar char="■"/>
              <a:defRPr sz="1200"/>
            </a:lvl9pPr>
          </a:lstStyle>
          <a:p>
            <a:endParaRPr/>
          </a:p>
        </p:txBody>
      </p:sp>
      <p:sp>
        <p:nvSpPr>
          <p:cNvPr id="336" name="Google Shape;336;p6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8A8FA0"/>
              </a:buClr>
              <a:buSzPts val="900"/>
              <a:buFont typeface="Quattrocento Sans"/>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337"/>
        <p:cNvGrpSpPr/>
        <p:nvPr/>
      </p:nvGrpSpPr>
      <p:grpSpPr>
        <a:xfrm>
          <a:off x="0" y="0"/>
          <a:ext cx="0" cy="0"/>
          <a:chOff x="0" y="0"/>
          <a:chExt cx="0" cy="0"/>
        </a:xfrm>
      </p:grpSpPr>
      <p:pic>
        <p:nvPicPr>
          <p:cNvPr id="338" name="Google Shape;338;p62"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339" name="Google Shape;339;p6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p62"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41" name="Google Shape;341;p62"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42" name="Google Shape;342;p62"/>
          <p:cNvSpPr txBox="1">
            <a:spLocks noGrp="1"/>
          </p:cNvSpPr>
          <p:nvPr>
            <p:ph type="body" idx="1"/>
          </p:nvPr>
        </p:nvSpPr>
        <p:spPr>
          <a:xfrm>
            <a:off x="326572" y="1642056"/>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3" name="Google Shape;343;p62"/>
          <p:cNvSpPr txBox="1">
            <a:spLocks noGrp="1"/>
          </p:cNvSpPr>
          <p:nvPr>
            <p:ph type="body" idx="2"/>
          </p:nvPr>
        </p:nvSpPr>
        <p:spPr>
          <a:xfrm>
            <a:off x="326572"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4" name="Google Shape;344;p62"/>
          <p:cNvSpPr txBox="1">
            <a:spLocks noGrp="1"/>
          </p:cNvSpPr>
          <p:nvPr>
            <p:ph type="body" idx="3"/>
          </p:nvPr>
        </p:nvSpPr>
        <p:spPr>
          <a:xfrm>
            <a:off x="4735286"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5" name="Google Shape;345;p62"/>
          <p:cNvSpPr txBox="1">
            <a:spLocks noGrp="1"/>
          </p:cNvSpPr>
          <p:nvPr>
            <p:ph type="title"/>
          </p:nvPr>
        </p:nvSpPr>
        <p:spPr>
          <a:xfrm>
            <a:off x="425807" y="216694"/>
            <a:ext cx="85755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6" name="Google Shape;346;p62"/>
          <p:cNvSpPr txBox="1"/>
          <p:nvPr/>
        </p:nvSpPr>
        <p:spPr>
          <a:xfrm>
            <a:off x="187778" y="4764107"/>
            <a:ext cx="5784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
        <p:nvSpPr>
          <p:cNvPr id="347" name="Google Shape;347;p62"/>
          <p:cNvSpPr txBox="1">
            <a:spLocks noGrp="1"/>
          </p:cNvSpPr>
          <p:nvPr>
            <p:ph type="body" idx="4"/>
          </p:nvPr>
        </p:nvSpPr>
        <p:spPr>
          <a:xfrm>
            <a:off x="4735285" y="1653269"/>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48"/>
        <p:cNvGrpSpPr/>
        <p:nvPr/>
      </p:nvGrpSpPr>
      <p:grpSpPr>
        <a:xfrm>
          <a:off x="0" y="0"/>
          <a:ext cx="0" cy="0"/>
          <a:chOff x="0" y="0"/>
          <a:chExt cx="0" cy="0"/>
        </a:xfrm>
      </p:grpSpPr>
      <p:pic>
        <p:nvPicPr>
          <p:cNvPr id="349" name="Google Shape;349;p63"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350" name="Google Shape;350;p63"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51" name="Google Shape;351;p63"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52" name="Google Shape;352;p63"/>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3" name="Google Shape;353;p63"/>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rtl="0">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 name="Google Shape;354;p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p63"/>
          <p:cNvSpPr txBox="1"/>
          <p:nvPr/>
        </p:nvSpPr>
        <p:spPr>
          <a:xfrm>
            <a:off x="18777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Just Text (no bullets)">
  <p:cSld name="Just Text (no bullets)">
    <p:spTree>
      <p:nvGrpSpPr>
        <p:cNvPr id="1" name="Shape 356"/>
        <p:cNvGrpSpPr/>
        <p:nvPr/>
      </p:nvGrpSpPr>
      <p:grpSpPr>
        <a:xfrm>
          <a:off x="0" y="0"/>
          <a:ext cx="0" cy="0"/>
          <a:chOff x="0" y="0"/>
          <a:chExt cx="0" cy="0"/>
        </a:xfrm>
      </p:grpSpPr>
      <p:sp>
        <p:nvSpPr>
          <p:cNvPr id="357" name="Google Shape;357;p64"/>
          <p:cNvSpPr txBox="1">
            <a:spLocks noGrp="1"/>
          </p:cNvSpPr>
          <p:nvPr>
            <p:ph type="title"/>
          </p:nvPr>
        </p:nvSpPr>
        <p:spPr>
          <a:xfrm>
            <a:off x="457200" y="211652"/>
            <a:ext cx="8229600" cy="7143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00549E"/>
              </a:buClr>
              <a:buSzPts val="1100"/>
              <a:buFont typeface="Quattrocento Sans"/>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358" name="Google Shape;358;p64"/>
          <p:cNvSpPr txBox="1">
            <a:spLocks noGrp="1"/>
          </p:cNvSpPr>
          <p:nvPr>
            <p:ph type="body" idx="1"/>
          </p:nvPr>
        </p:nvSpPr>
        <p:spPr>
          <a:xfrm>
            <a:off x="457200" y="1139194"/>
            <a:ext cx="8229600" cy="3430200"/>
          </a:xfrm>
          <a:prstGeom prst="rect">
            <a:avLst/>
          </a:prstGeom>
          <a:noFill/>
          <a:ln>
            <a:noFill/>
          </a:ln>
        </p:spPr>
        <p:txBody>
          <a:bodyPr spcFirstLastPara="1" wrap="square" lIns="0" tIns="0" rIns="0" bIns="0" anchor="t" anchorCtr="0">
            <a:noAutofit/>
          </a:bodyPr>
          <a:lstStyle>
            <a:lvl1pPr marL="457200" lvl="0" indent="-228600" algn="l" rtl="0">
              <a:lnSpc>
                <a:spcPct val="119230"/>
              </a:lnSpc>
              <a:spcBef>
                <a:spcPts val="700"/>
              </a:spcBef>
              <a:spcAft>
                <a:spcPts val="0"/>
              </a:spcAft>
              <a:buSzPts val="1600"/>
              <a:buFont typeface="Source Sans Pro"/>
              <a:buNone/>
              <a:defRPr/>
            </a:lvl1pPr>
            <a:lvl2pPr marL="914400" lvl="1" indent="-298450" algn="l" rtl="0">
              <a:lnSpc>
                <a:spcPct val="100000"/>
              </a:lnSpc>
              <a:spcBef>
                <a:spcPts val="600"/>
              </a:spcBef>
              <a:spcAft>
                <a:spcPts val="0"/>
              </a:spcAft>
              <a:buSzPts val="1100"/>
              <a:buChar char="▪"/>
              <a:defRPr/>
            </a:lvl2pPr>
            <a:lvl3pPr marL="1371600" lvl="2" indent="-298450" algn="l" rtl="0">
              <a:lnSpc>
                <a:spcPct val="100000"/>
              </a:lnSpc>
              <a:spcBef>
                <a:spcPts val="700"/>
              </a:spcBef>
              <a:spcAft>
                <a:spcPts val="0"/>
              </a:spcAft>
              <a:buSzPts val="1100"/>
              <a:buChar char="▪"/>
              <a:defRPr/>
            </a:lvl3pPr>
            <a:lvl4pPr marL="1828800" lvl="3" indent="-298450" algn="l" rtl="0">
              <a:lnSpc>
                <a:spcPct val="100000"/>
              </a:lnSpc>
              <a:spcBef>
                <a:spcPts val="300"/>
              </a:spcBef>
              <a:spcAft>
                <a:spcPts val="0"/>
              </a:spcAft>
              <a:buSzPts val="1100"/>
              <a:buChar char="▪"/>
              <a:defRPr/>
            </a:lvl4pPr>
            <a:lvl5pPr marL="2286000" lvl="4" indent="-273050" algn="l" rtl="0">
              <a:lnSpc>
                <a:spcPct val="100000"/>
              </a:lnSpc>
              <a:spcBef>
                <a:spcPts val="200"/>
              </a:spcBef>
              <a:spcAft>
                <a:spcPts val="0"/>
              </a:spcAft>
              <a:buSzPts val="700"/>
              <a:buChar char="◻"/>
              <a:defRPr/>
            </a:lvl5pPr>
            <a:lvl6pPr marL="2743200" lvl="5" indent="-279400" algn="l" rtl="0">
              <a:lnSpc>
                <a:spcPct val="100000"/>
              </a:lnSpc>
              <a:spcBef>
                <a:spcPts val="200"/>
              </a:spcBef>
              <a:spcAft>
                <a:spcPts val="0"/>
              </a:spcAft>
              <a:buClr>
                <a:schemeClr val="dk1"/>
              </a:buClr>
              <a:buSzPts val="800"/>
              <a:buChar char="▶"/>
              <a:defRPr/>
            </a:lvl6pPr>
            <a:lvl7pPr marL="3200400" lvl="6" indent="-279400" algn="l" rtl="0">
              <a:lnSpc>
                <a:spcPct val="100000"/>
              </a:lnSpc>
              <a:spcBef>
                <a:spcPts val="200"/>
              </a:spcBef>
              <a:spcAft>
                <a:spcPts val="0"/>
              </a:spcAft>
              <a:buClr>
                <a:schemeClr val="dk1"/>
              </a:buClr>
              <a:buSzPts val="800"/>
              <a:buChar char="▶"/>
              <a:defRPr/>
            </a:lvl7pPr>
            <a:lvl8pPr marL="3657600" lvl="7" indent="-279400" algn="l" rtl="0">
              <a:lnSpc>
                <a:spcPct val="100000"/>
              </a:lnSpc>
              <a:spcBef>
                <a:spcPts val="200"/>
              </a:spcBef>
              <a:spcAft>
                <a:spcPts val="0"/>
              </a:spcAft>
              <a:buClr>
                <a:schemeClr val="dk1"/>
              </a:buClr>
              <a:buSzPts val="800"/>
              <a:buChar char="▶"/>
              <a:defRPr/>
            </a:lvl8pPr>
            <a:lvl9pPr marL="4114800" lvl="8" indent="-279400" algn="l" rtl="0">
              <a:lnSpc>
                <a:spcPct val="100000"/>
              </a:lnSpc>
              <a:spcBef>
                <a:spcPts val="200"/>
              </a:spcBef>
              <a:spcAft>
                <a:spcPts val="0"/>
              </a:spcAft>
              <a:buClr>
                <a:schemeClr val="dk1"/>
              </a:buClr>
              <a:buSzPts val="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359"/>
        <p:cNvGrpSpPr/>
        <p:nvPr/>
      </p:nvGrpSpPr>
      <p:grpSpPr>
        <a:xfrm>
          <a:off x="0" y="0"/>
          <a:ext cx="0" cy="0"/>
          <a:chOff x="0" y="0"/>
          <a:chExt cx="0" cy="0"/>
        </a:xfrm>
      </p:grpSpPr>
      <p:pic>
        <p:nvPicPr>
          <p:cNvPr id="360" name="Google Shape;360;p65" descr="The 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sp>
        <p:nvSpPr>
          <p:cNvPr id="361" name="Google Shape;361;p65" descr="Colored background box."/>
          <p:cNvSpPr/>
          <p:nvPr/>
        </p:nvSpPr>
        <p:spPr>
          <a:xfrm>
            <a:off x="0" y="618212"/>
            <a:ext cx="9144000" cy="1623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62" name="Google Shape;362;p65" descr="Colored background box."/>
          <p:cNvSpPr/>
          <p:nvPr/>
        </p:nvSpPr>
        <p:spPr>
          <a:xfrm>
            <a:off x="0" y="2221174"/>
            <a:ext cx="9144000" cy="15825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cxnSp>
        <p:nvCxnSpPr>
          <p:cNvPr id="363" name="Google Shape;363;p65" descr="White graphic line."/>
          <p:cNvCxnSpPr/>
          <p:nvPr/>
        </p:nvCxnSpPr>
        <p:spPr>
          <a:xfrm>
            <a:off x="1494430" y="2800780"/>
            <a:ext cx="61824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364"/>
        <p:cNvGrpSpPr/>
        <p:nvPr/>
      </p:nvGrpSpPr>
      <p:grpSpPr>
        <a:xfrm>
          <a:off x="0" y="0"/>
          <a:ext cx="0" cy="0"/>
          <a:chOff x="0" y="0"/>
          <a:chExt cx="0" cy="0"/>
        </a:xfrm>
      </p:grpSpPr>
      <p:pic>
        <p:nvPicPr>
          <p:cNvPr id="365" name="Google Shape;365;p66" descr="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pic>
        <p:nvPicPr>
          <p:cNvPr id="366" name="Google Shape;366;p66" descr="Massachusetts map."/>
          <p:cNvPicPr preferRelativeResize="0"/>
          <p:nvPr/>
        </p:nvPicPr>
        <p:blipFill rotWithShape="1">
          <a:blip r:embed="rId4">
            <a:alphaModFix/>
          </a:blip>
          <a:srcRect/>
          <a:stretch/>
        </p:blipFill>
        <p:spPr>
          <a:xfrm>
            <a:off x="200346" y="1441408"/>
            <a:ext cx="3051425" cy="1922973"/>
          </a:xfrm>
          <a:prstGeom prst="rect">
            <a:avLst/>
          </a:prstGeom>
          <a:noFill/>
          <a:ln>
            <a:noFill/>
          </a:ln>
        </p:spPr>
      </p:pic>
      <p:sp>
        <p:nvSpPr>
          <p:cNvPr id="367" name="Google Shape;367;p66" descr="Colored blackground box."/>
          <p:cNvSpPr/>
          <p:nvPr/>
        </p:nvSpPr>
        <p:spPr>
          <a:xfrm>
            <a:off x="3976098" y="1441408"/>
            <a:ext cx="51678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68" name="Google Shape;368;p66" descr="Graphic bar."/>
          <p:cNvSpPr/>
          <p:nvPr/>
        </p:nvSpPr>
        <p:spPr>
          <a:xfrm>
            <a:off x="3714749" y="1441408"/>
            <a:ext cx="129900" cy="1941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69" name="Google Shape;369;p66"/>
          <p:cNvSpPr txBox="1"/>
          <p:nvPr/>
        </p:nvSpPr>
        <p:spPr>
          <a:xfrm>
            <a:off x="4063153" y="1642293"/>
            <a:ext cx="5004600" cy="15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b="0" i="0" u="none" strike="noStrike" cap="none">
              <a:solidFill>
                <a:schemeClr val="lt1"/>
              </a:solidFill>
              <a:latin typeface="Quattrocento Sans"/>
              <a:ea typeface="Quattrocento Sans"/>
              <a:cs typeface="Quattrocento Sans"/>
              <a:sym typeface="Quattrocento Sans"/>
            </a:endParaRPr>
          </a:p>
        </p:txBody>
      </p:sp>
      <p:sp>
        <p:nvSpPr>
          <p:cNvPr id="370" name="Google Shape;370;p66"/>
          <p:cNvSpPr txBox="1"/>
          <p:nvPr/>
        </p:nvSpPr>
        <p:spPr>
          <a:xfrm>
            <a:off x="4063153" y="3414345"/>
            <a:ext cx="50046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101D34"/>
                </a:solidFill>
                <a:latin typeface="Quattrocento Sans"/>
                <a:ea typeface="Quattrocento Sans"/>
                <a:cs typeface="Quattrocento Sans"/>
                <a:sym typeface="Quattrocento Sans"/>
              </a:rPr>
              <a:t>Place Subtitle/Host/Date Here</a:t>
            </a:r>
            <a:endParaRPr sz="18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371"/>
        <p:cNvGrpSpPr/>
        <p:nvPr/>
      </p:nvGrpSpPr>
      <p:grpSpPr>
        <a:xfrm>
          <a:off x="0" y="0"/>
          <a:ext cx="0" cy="0"/>
          <a:chOff x="0" y="0"/>
          <a:chExt cx="0" cy="0"/>
        </a:xfrm>
      </p:grpSpPr>
      <p:pic>
        <p:nvPicPr>
          <p:cNvPr id="372" name="Google Shape;372;p67"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373" name="Google Shape;373;p67"/>
          <p:cNvSpPr>
            <a:spLocks noGrp="1"/>
          </p:cNvSpPr>
          <p:nvPr>
            <p:ph type="pic" idx="2"/>
          </p:nvPr>
        </p:nvSpPr>
        <p:spPr>
          <a:xfrm>
            <a:off x="3887391" y="1010162"/>
            <a:ext cx="4629300" cy="3385500"/>
          </a:xfrm>
          <a:prstGeom prst="rect">
            <a:avLst/>
          </a:prstGeom>
          <a:noFill/>
          <a:ln>
            <a:noFill/>
          </a:ln>
        </p:spPr>
      </p:sp>
      <p:sp>
        <p:nvSpPr>
          <p:cNvPr id="374" name="Google Shape;374;p67"/>
          <p:cNvSpPr txBox="1">
            <a:spLocks noGrp="1"/>
          </p:cNvSpPr>
          <p:nvPr>
            <p:ph type="body" idx="1"/>
          </p:nvPr>
        </p:nvSpPr>
        <p:spPr>
          <a:xfrm>
            <a:off x="629841" y="2052978"/>
            <a:ext cx="2949000" cy="2348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75" name="Google Shape;375;p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376" name="Google Shape;376;p67" descr="Colored background box."/>
          <p:cNvSpPr/>
          <p:nvPr/>
        </p:nvSpPr>
        <p:spPr>
          <a:xfrm>
            <a:off x="0" y="159544"/>
            <a:ext cx="187800" cy="6240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77" name="Google Shape;377;p67" descr="Colored background box."/>
          <p:cNvSpPr/>
          <p:nvPr/>
        </p:nvSpPr>
        <p:spPr>
          <a:xfrm>
            <a:off x="326572" y="159545"/>
            <a:ext cx="8817600" cy="6240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378" name="Google Shape;378;p67"/>
          <p:cNvSpPr txBox="1">
            <a:spLocks noGrp="1"/>
          </p:cNvSpPr>
          <p:nvPr>
            <p:ph type="title"/>
          </p:nvPr>
        </p:nvSpPr>
        <p:spPr>
          <a:xfrm>
            <a:off x="425807" y="268364"/>
            <a:ext cx="8528100" cy="414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9" name="Google Shape;379;p67"/>
          <p:cNvSpPr txBox="1">
            <a:spLocks noGrp="1"/>
          </p:cNvSpPr>
          <p:nvPr>
            <p:ph type="body" idx="3"/>
          </p:nvPr>
        </p:nvSpPr>
        <p:spPr>
          <a:xfrm>
            <a:off x="629841" y="1010162"/>
            <a:ext cx="2949000" cy="941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80" name="Google Shape;380;p67"/>
          <p:cNvSpPr txBox="1"/>
          <p:nvPr/>
        </p:nvSpPr>
        <p:spPr>
          <a:xfrm>
            <a:off x="187778" y="4764107"/>
            <a:ext cx="5784900" cy="276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381"/>
        <p:cNvGrpSpPr/>
        <p:nvPr/>
      </p:nvGrpSpPr>
      <p:grpSpPr>
        <a:xfrm>
          <a:off x="0" y="0"/>
          <a:ext cx="0" cy="0"/>
          <a:chOff x="0" y="0"/>
          <a:chExt cx="0" cy="0"/>
        </a:xfrm>
      </p:grpSpPr>
      <p:pic>
        <p:nvPicPr>
          <p:cNvPr id="382" name="Google Shape;382;p68" descr="The star in the ESE logo."/>
          <p:cNvPicPr preferRelativeResize="0"/>
          <p:nvPr/>
        </p:nvPicPr>
        <p:blipFill rotWithShape="1">
          <a:blip r:embed="rId3">
            <a:alphaModFix/>
          </a:blip>
          <a:srcRect/>
          <a:stretch/>
        </p:blipFill>
        <p:spPr>
          <a:xfrm rot="-361682">
            <a:off x="8133083" y="4599264"/>
            <a:ext cx="567434" cy="583646"/>
          </a:xfrm>
          <a:prstGeom prst="rect">
            <a:avLst/>
          </a:prstGeom>
          <a:noFill/>
          <a:ln>
            <a:noFill/>
          </a:ln>
        </p:spPr>
      </p:pic>
      <p:sp>
        <p:nvSpPr>
          <p:cNvPr id="383" name="Google Shape;383;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384" name="Google Shape;384;p68"/>
          <p:cNvSpPr txBox="1"/>
          <p:nvPr/>
        </p:nvSpPr>
        <p:spPr>
          <a:xfrm>
            <a:off x="179348" y="4767263"/>
            <a:ext cx="5784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5"/>
        <p:cNvGrpSpPr/>
        <p:nvPr/>
      </p:nvGrpSpPr>
      <p:grpSpPr>
        <a:xfrm>
          <a:off x="0" y="0"/>
          <a:ext cx="0" cy="0"/>
          <a:chOff x="0" y="0"/>
          <a:chExt cx="0" cy="0"/>
        </a:xfrm>
      </p:grpSpPr>
      <p:sp>
        <p:nvSpPr>
          <p:cNvPr id="386" name="Google Shape;386;p6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7" name="Google Shape;387;p69"/>
          <p:cNvGrpSpPr/>
          <p:nvPr/>
        </p:nvGrpSpPr>
        <p:grpSpPr>
          <a:xfrm>
            <a:off x="830394" y="1191277"/>
            <a:ext cx="745763" cy="45826"/>
            <a:chOff x="4580561" y="2589004"/>
            <a:chExt cx="1064464" cy="25200"/>
          </a:xfrm>
        </p:grpSpPr>
        <p:sp>
          <p:nvSpPr>
            <p:cNvPr id="388" name="Google Shape;388;p6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0" name="Google Shape;390;p69"/>
          <p:cNvSpPr txBox="1">
            <a:spLocks noGrp="1"/>
          </p:cNvSpPr>
          <p:nvPr>
            <p:ph type="title"/>
          </p:nvPr>
        </p:nvSpPr>
        <p:spPr>
          <a:xfrm>
            <a:off x="729450" y="1318650"/>
            <a:ext cx="7688400" cy="535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91" name="Google Shape;391;p69"/>
          <p:cNvSpPr txBox="1">
            <a:spLocks noGrp="1"/>
          </p:cNvSpPr>
          <p:nvPr>
            <p:ph type="sldNum" idx="12"/>
          </p:nvPr>
        </p:nvSpPr>
        <p:spPr>
          <a:xfrm>
            <a:off x="8536302" y="4749851"/>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2"/>
        <p:cNvGrpSpPr/>
        <p:nvPr/>
      </p:nvGrpSpPr>
      <p:grpSpPr>
        <a:xfrm>
          <a:off x="0" y="0"/>
          <a:ext cx="0" cy="0"/>
          <a:chOff x="0" y="0"/>
          <a:chExt cx="0" cy="0"/>
        </a:xfrm>
      </p:grpSpPr>
      <p:sp>
        <p:nvSpPr>
          <p:cNvPr id="393" name="Google Shape;393;p70"/>
          <p:cNvSpPr/>
          <p:nvPr/>
        </p:nvSpPr>
        <p:spPr>
          <a:xfrm>
            <a:off x="804864" y="334566"/>
            <a:ext cx="2660653" cy="1360993"/>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99997" sy="99997" flip="none" algn="tl"/>
          </a:blipFill>
          <a:ln w="9525" cap="rnd" cmpd="sng">
            <a:solidFill>
              <a:schemeClr val="accent1"/>
            </a:solidFill>
            <a:prstDash val="solid"/>
            <a:round/>
            <a:headEnd type="none" w="sm" len="sm"/>
            <a:tailEnd type="none" w="sm" len="sm"/>
          </a:ln>
        </p:spPr>
      </p:sp>
      <p:sp>
        <p:nvSpPr>
          <p:cNvPr id="394" name="Google Shape;394;p70"/>
          <p:cNvSpPr txBox="1">
            <a:spLocks noGrp="1"/>
          </p:cNvSpPr>
          <p:nvPr>
            <p:ph type="title"/>
          </p:nvPr>
        </p:nvSpPr>
        <p:spPr>
          <a:xfrm>
            <a:off x="804864" y="334566"/>
            <a:ext cx="2660700" cy="1213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lnSpc>
                <a:spcPct val="90000"/>
              </a:lnSpc>
              <a:spcBef>
                <a:spcPts val="0"/>
              </a:spcBef>
              <a:spcAft>
                <a:spcPts val="0"/>
              </a:spcAft>
              <a:buClr>
                <a:srgbClr val="FEFEFE"/>
              </a:buClr>
              <a:buSzPts val="2000"/>
              <a:buFont typeface="Century Gothic"/>
              <a:buNone/>
              <a:defRPr sz="2000" b="1" i="0" u="none" strike="noStrike" cap="none">
                <a:solidFill>
                  <a:srgbClr val="FEFEFE"/>
                </a:solidFill>
                <a:latin typeface="Century Gothic"/>
                <a:ea typeface="Century Gothic"/>
                <a:cs typeface="Century Gothic"/>
                <a:sym typeface="Century Gothic"/>
              </a:defRPr>
            </a:lvl1pPr>
            <a:lvl2pPr marR="0" lvl="1" algn="l" rtl="0">
              <a:lnSpc>
                <a:spcPct val="100000"/>
              </a:lnSpc>
              <a:spcBef>
                <a:spcPts val="0"/>
              </a:spcBef>
              <a:spcAft>
                <a:spcPts val="0"/>
              </a:spcAft>
              <a:buSzPts val="1100"/>
              <a:buNone/>
              <a:defRPr sz="1800" b="0" i="0" u="none" strike="noStrike" cap="none">
                <a:solidFill>
                  <a:schemeClr val="lt2"/>
                </a:solidFill>
              </a:defRPr>
            </a:lvl2pPr>
            <a:lvl3pPr marR="0" lvl="2" algn="l" rtl="0">
              <a:lnSpc>
                <a:spcPct val="100000"/>
              </a:lnSpc>
              <a:spcBef>
                <a:spcPts val="0"/>
              </a:spcBef>
              <a:spcAft>
                <a:spcPts val="0"/>
              </a:spcAft>
              <a:buSzPts val="1100"/>
              <a:buNone/>
              <a:defRPr sz="1800" b="0" i="0" u="none" strike="noStrike" cap="none">
                <a:solidFill>
                  <a:schemeClr val="lt2"/>
                </a:solidFill>
              </a:defRPr>
            </a:lvl3pPr>
            <a:lvl4pPr marR="0" lvl="3" algn="l" rtl="0">
              <a:lnSpc>
                <a:spcPct val="100000"/>
              </a:lnSpc>
              <a:spcBef>
                <a:spcPts val="0"/>
              </a:spcBef>
              <a:spcAft>
                <a:spcPts val="0"/>
              </a:spcAft>
              <a:buSzPts val="1100"/>
              <a:buNone/>
              <a:defRPr sz="1800" b="0" i="0" u="none" strike="noStrike" cap="none">
                <a:solidFill>
                  <a:schemeClr val="lt2"/>
                </a:solidFill>
              </a:defRPr>
            </a:lvl4pPr>
            <a:lvl5pPr marR="0" lvl="4" algn="l" rtl="0">
              <a:lnSpc>
                <a:spcPct val="100000"/>
              </a:lnSpc>
              <a:spcBef>
                <a:spcPts val="0"/>
              </a:spcBef>
              <a:spcAft>
                <a:spcPts val="0"/>
              </a:spcAft>
              <a:buSzPts val="1100"/>
              <a:buNone/>
              <a:defRPr sz="1800" b="0" i="0" u="none" strike="noStrike" cap="none">
                <a:solidFill>
                  <a:schemeClr val="lt2"/>
                </a:solidFill>
              </a:defRPr>
            </a:lvl5pPr>
            <a:lvl6pPr marR="0" lvl="5" algn="l" rtl="0">
              <a:lnSpc>
                <a:spcPct val="100000"/>
              </a:lnSpc>
              <a:spcBef>
                <a:spcPts val="0"/>
              </a:spcBef>
              <a:spcAft>
                <a:spcPts val="0"/>
              </a:spcAft>
              <a:buSzPts val="1100"/>
              <a:buNone/>
              <a:defRPr sz="1800" b="0" i="0" u="none" strike="noStrike" cap="none">
                <a:solidFill>
                  <a:schemeClr val="lt2"/>
                </a:solidFill>
              </a:defRPr>
            </a:lvl6pPr>
            <a:lvl7pPr marR="0" lvl="6" algn="l" rtl="0">
              <a:lnSpc>
                <a:spcPct val="100000"/>
              </a:lnSpc>
              <a:spcBef>
                <a:spcPts val="0"/>
              </a:spcBef>
              <a:spcAft>
                <a:spcPts val="0"/>
              </a:spcAft>
              <a:buSzPts val="1100"/>
              <a:buNone/>
              <a:defRPr sz="1800" b="0" i="0" u="none" strike="noStrike" cap="none">
                <a:solidFill>
                  <a:schemeClr val="lt2"/>
                </a:solidFill>
              </a:defRPr>
            </a:lvl7pPr>
            <a:lvl8pPr marR="0" lvl="7" algn="l" rtl="0">
              <a:lnSpc>
                <a:spcPct val="100000"/>
              </a:lnSpc>
              <a:spcBef>
                <a:spcPts val="0"/>
              </a:spcBef>
              <a:spcAft>
                <a:spcPts val="0"/>
              </a:spcAft>
              <a:buSzPts val="1100"/>
              <a:buNone/>
              <a:defRPr sz="1800" b="0" i="0" u="none" strike="noStrike" cap="none">
                <a:solidFill>
                  <a:schemeClr val="lt2"/>
                </a:solidFill>
              </a:defRPr>
            </a:lvl8pPr>
            <a:lvl9pPr marR="0" lvl="8" algn="l" rtl="0">
              <a:lnSpc>
                <a:spcPct val="100000"/>
              </a:lnSpc>
              <a:spcBef>
                <a:spcPts val="0"/>
              </a:spcBef>
              <a:spcAft>
                <a:spcPts val="0"/>
              </a:spcAft>
              <a:buSzPts val="1100"/>
              <a:buNone/>
              <a:defRPr sz="1800" b="0" i="0" u="none" strike="noStrike" cap="none">
                <a:solidFill>
                  <a:schemeClr val="lt2"/>
                </a:solidFill>
              </a:defRPr>
            </a:lvl9pPr>
          </a:lstStyle>
          <a:p>
            <a:endParaRPr/>
          </a:p>
        </p:txBody>
      </p:sp>
      <p:sp>
        <p:nvSpPr>
          <p:cNvPr id="395" name="Google Shape;395;p70"/>
          <p:cNvSpPr txBox="1">
            <a:spLocks noGrp="1"/>
          </p:cNvSpPr>
          <p:nvPr>
            <p:ph type="body" idx="1"/>
          </p:nvPr>
        </p:nvSpPr>
        <p:spPr>
          <a:xfrm>
            <a:off x="3641725" y="334567"/>
            <a:ext cx="4689600" cy="40614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marR="0" lvl="0" indent="-342900" algn="l" rtl="0">
              <a:lnSpc>
                <a:spcPct val="90000"/>
              </a:lnSpc>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90000"/>
              </a:lnSpc>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lnSpc>
                <a:spcPct val="9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9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lnSpc>
                <a:spcPct val="9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lnSpc>
                <a:spcPct val="9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lnSpc>
                <a:spcPct val="9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lnSpc>
                <a:spcPct val="90000"/>
              </a:lnSpc>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96" name="Google Shape;396;p70"/>
          <p:cNvSpPr txBox="1">
            <a:spLocks noGrp="1"/>
          </p:cNvSpPr>
          <p:nvPr>
            <p:ph type="body" idx="2"/>
          </p:nvPr>
        </p:nvSpPr>
        <p:spPr>
          <a:xfrm>
            <a:off x="804864" y="1695554"/>
            <a:ext cx="2660700" cy="27003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lvl1pPr marL="457200" marR="0" lvl="0" indent="-228600" algn="l" rtl="0">
              <a:lnSpc>
                <a:spcPct val="90000"/>
              </a:lnSpc>
              <a:spcBef>
                <a:spcPts val="280"/>
              </a:spcBef>
              <a:spcAft>
                <a:spcPts val="0"/>
              </a:spcAft>
              <a:buClr>
                <a:schemeClr val="accent1"/>
              </a:buClr>
              <a:buSzPts val="140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600"/>
              </a:spcBef>
              <a:spcAft>
                <a:spcPts val="0"/>
              </a:spcAft>
              <a:buClr>
                <a:schemeClr val="accent1"/>
              </a:buClr>
              <a:buSzPts val="120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600"/>
              </a:spcBef>
              <a:spcAft>
                <a:spcPts val="0"/>
              </a:spcAft>
              <a:buClr>
                <a:schemeClr val="accent1"/>
              </a:buClr>
              <a:buSzPts val="10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600"/>
              </a:spcBef>
              <a:spcAft>
                <a:spcPts val="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600"/>
              </a:spcBef>
              <a:spcAft>
                <a:spcPts val="600"/>
              </a:spcAft>
              <a:buClr>
                <a:schemeClr val="accen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397" name="Google Shape;397;p70"/>
          <p:cNvSpPr txBox="1">
            <a:spLocks noGrp="1"/>
          </p:cNvSpPr>
          <p:nvPr>
            <p:ph type="dt" idx="10"/>
          </p:nvPr>
        </p:nvSpPr>
        <p:spPr>
          <a:xfrm>
            <a:off x="7000969" y="4531022"/>
            <a:ext cx="1007700" cy="27390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100"/>
              <a:buNone/>
              <a:defRPr sz="900">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98" name="Google Shape;398;p70"/>
          <p:cNvSpPr txBox="1">
            <a:spLocks noGrp="1"/>
          </p:cNvSpPr>
          <p:nvPr>
            <p:ph type="ftr" idx="11"/>
          </p:nvPr>
        </p:nvSpPr>
        <p:spPr>
          <a:xfrm>
            <a:off x="338636" y="4531022"/>
            <a:ext cx="6483300" cy="273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100"/>
              <a:buNone/>
              <a:defRPr sz="900">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SzPts val="11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99" name="Google Shape;399;p70"/>
          <p:cNvSpPr txBox="1">
            <a:spLocks noGrp="1"/>
          </p:cNvSpPr>
          <p:nvPr>
            <p:ph type="sldNum" idx="12"/>
          </p:nvPr>
        </p:nvSpPr>
        <p:spPr>
          <a:xfrm>
            <a:off x="8008749" y="4436917"/>
            <a:ext cx="796500" cy="367800"/>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0"/>
        <p:cNvGrpSpPr/>
        <p:nvPr/>
      </p:nvGrpSpPr>
      <p:grpSpPr>
        <a:xfrm>
          <a:off x="0" y="0"/>
          <a:ext cx="0" cy="0"/>
          <a:chOff x="0" y="0"/>
          <a:chExt cx="0" cy="0"/>
        </a:xfrm>
      </p:grpSpPr>
      <p:sp>
        <p:nvSpPr>
          <p:cNvPr id="401" name="Google Shape;401;p7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2" name="Google Shape;402;p71"/>
          <p:cNvGrpSpPr/>
          <p:nvPr/>
        </p:nvGrpSpPr>
        <p:grpSpPr>
          <a:xfrm>
            <a:off x="830394" y="1191277"/>
            <a:ext cx="745763" cy="45826"/>
            <a:chOff x="4580561" y="2589004"/>
            <a:chExt cx="1064464" cy="25200"/>
          </a:xfrm>
        </p:grpSpPr>
        <p:sp>
          <p:nvSpPr>
            <p:cNvPr id="403" name="Google Shape;403;p7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5" name="Google Shape;405;p71"/>
          <p:cNvSpPr txBox="1">
            <a:spLocks noGrp="1"/>
          </p:cNvSpPr>
          <p:nvPr>
            <p:ph type="title"/>
          </p:nvPr>
        </p:nvSpPr>
        <p:spPr>
          <a:xfrm>
            <a:off x="730000" y="1318650"/>
            <a:ext cx="3300900" cy="1687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06" name="Google Shape;406;p71"/>
          <p:cNvSpPr txBox="1">
            <a:spLocks noGrp="1"/>
          </p:cNvSpPr>
          <p:nvPr>
            <p:ph type="subTitle" idx="1"/>
          </p:nvPr>
        </p:nvSpPr>
        <p:spPr>
          <a:xfrm>
            <a:off x="724950" y="3161525"/>
            <a:ext cx="3300900" cy="7590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800"/>
              </a:spcBef>
              <a:spcAft>
                <a:spcPts val="0"/>
              </a:spcAft>
              <a:buSzPts val="1600"/>
              <a:buNone/>
              <a:defRPr sz="1600"/>
            </a:lvl1pPr>
            <a:lvl2pPr lvl="1" algn="l" rtl="0">
              <a:lnSpc>
                <a:spcPct val="100000"/>
              </a:lnSpc>
              <a:spcBef>
                <a:spcPts val="400"/>
              </a:spcBef>
              <a:spcAft>
                <a:spcPts val="0"/>
              </a:spcAft>
              <a:buSzPts val="1600"/>
              <a:buNone/>
              <a:defRPr sz="1600"/>
            </a:lvl2pPr>
            <a:lvl3pPr lvl="2" algn="l" rtl="0">
              <a:lnSpc>
                <a:spcPct val="100000"/>
              </a:lnSpc>
              <a:spcBef>
                <a:spcPts val="400"/>
              </a:spcBef>
              <a:spcAft>
                <a:spcPts val="0"/>
              </a:spcAft>
              <a:buSzPts val="1600"/>
              <a:buNone/>
              <a:defRPr sz="1600"/>
            </a:lvl3pPr>
            <a:lvl4pPr lvl="3" algn="l" rtl="0">
              <a:lnSpc>
                <a:spcPct val="100000"/>
              </a:lnSpc>
              <a:spcBef>
                <a:spcPts val="400"/>
              </a:spcBef>
              <a:spcAft>
                <a:spcPts val="0"/>
              </a:spcAft>
              <a:buSzPts val="1600"/>
              <a:buNone/>
              <a:defRPr sz="1600"/>
            </a:lvl4pPr>
            <a:lvl5pPr lvl="4" algn="l" rtl="0">
              <a:lnSpc>
                <a:spcPct val="100000"/>
              </a:lnSpc>
              <a:spcBef>
                <a:spcPts val="400"/>
              </a:spcBef>
              <a:spcAft>
                <a:spcPts val="0"/>
              </a:spcAft>
              <a:buSzPts val="1600"/>
              <a:buNone/>
              <a:defRPr sz="1600"/>
            </a:lvl5pPr>
            <a:lvl6pPr lvl="5" algn="l" rtl="0">
              <a:lnSpc>
                <a:spcPct val="100000"/>
              </a:lnSpc>
              <a:spcBef>
                <a:spcPts val="400"/>
              </a:spcBef>
              <a:spcAft>
                <a:spcPts val="0"/>
              </a:spcAft>
              <a:buSzPts val="1600"/>
              <a:buNone/>
              <a:defRPr sz="1600"/>
            </a:lvl6pPr>
            <a:lvl7pPr lvl="6" algn="l" rtl="0">
              <a:lnSpc>
                <a:spcPct val="100000"/>
              </a:lnSpc>
              <a:spcBef>
                <a:spcPts val="400"/>
              </a:spcBef>
              <a:spcAft>
                <a:spcPts val="0"/>
              </a:spcAft>
              <a:buSzPts val="1600"/>
              <a:buNone/>
              <a:defRPr sz="1600"/>
            </a:lvl7pPr>
            <a:lvl8pPr lvl="7" algn="l" rtl="0">
              <a:lnSpc>
                <a:spcPct val="100000"/>
              </a:lnSpc>
              <a:spcBef>
                <a:spcPts val="400"/>
              </a:spcBef>
              <a:spcAft>
                <a:spcPts val="0"/>
              </a:spcAft>
              <a:buSzPts val="1600"/>
              <a:buNone/>
              <a:defRPr sz="1600"/>
            </a:lvl8pPr>
            <a:lvl9pPr lvl="8" algn="l" rtl="0">
              <a:lnSpc>
                <a:spcPct val="100000"/>
              </a:lnSpc>
              <a:spcBef>
                <a:spcPts val="400"/>
              </a:spcBef>
              <a:spcAft>
                <a:spcPts val="0"/>
              </a:spcAft>
              <a:buSzPts val="1600"/>
              <a:buNone/>
              <a:defRPr sz="1600"/>
            </a:lvl9pPr>
          </a:lstStyle>
          <a:p>
            <a:endParaRPr/>
          </a:p>
        </p:txBody>
      </p:sp>
      <p:sp>
        <p:nvSpPr>
          <p:cNvPr id="407" name="Google Shape;407;p71"/>
          <p:cNvSpPr txBox="1">
            <a:spLocks noGrp="1"/>
          </p:cNvSpPr>
          <p:nvPr>
            <p:ph type="body" idx="2"/>
          </p:nvPr>
        </p:nvSpPr>
        <p:spPr>
          <a:xfrm>
            <a:off x="5174225" y="1352625"/>
            <a:ext cx="3374400" cy="30255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SzPts val="2400"/>
              <a:buChar char="•"/>
              <a:defRPr/>
            </a:lvl1pPr>
            <a:lvl2pPr marL="914400" lvl="1" indent="-361950" algn="l" rtl="0">
              <a:lnSpc>
                <a:spcPct val="90000"/>
              </a:lnSpc>
              <a:spcBef>
                <a:spcPts val="400"/>
              </a:spcBef>
              <a:spcAft>
                <a:spcPts val="0"/>
              </a:spcAft>
              <a:buSzPts val="2100"/>
              <a:buChar char="o"/>
              <a:defRPr/>
            </a:lvl2pPr>
            <a:lvl3pPr marL="1371600" lvl="2" indent="-342900" algn="l" rtl="0">
              <a:lnSpc>
                <a:spcPct val="90000"/>
              </a:lnSpc>
              <a:spcBef>
                <a:spcPts val="400"/>
              </a:spcBef>
              <a:spcAft>
                <a:spcPts val="0"/>
              </a:spcAft>
              <a:buSzPts val="1800"/>
              <a:buChar char="▪"/>
              <a:defRPr/>
            </a:lvl3pPr>
            <a:lvl4pPr marL="1828800" lvl="3" indent="-323850" algn="l" rtl="0">
              <a:lnSpc>
                <a:spcPct val="90000"/>
              </a:lnSpc>
              <a:spcBef>
                <a:spcPts val="400"/>
              </a:spcBef>
              <a:spcAft>
                <a:spcPts val="0"/>
              </a:spcAft>
              <a:buSzPts val="1500"/>
              <a:buChar char="⮚"/>
              <a:defRPr/>
            </a:lvl4pPr>
            <a:lvl5pPr marL="2286000" lvl="4" indent="-323850" algn="l" rtl="0">
              <a:lnSpc>
                <a:spcPct val="90000"/>
              </a:lnSpc>
              <a:spcBef>
                <a:spcPts val="400"/>
              </a:spcBef>
              <a:spcAft>
                <a:spcPts val="0"/>
              </a:spcAft>
              <a:buSzPts val="15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408" name="Google Shape;408;p71"/>
          <p:cNvSpPr txBox="1">
            <a:spLocks noGrp="1"/>
          </p:cNvSpPr>
          <p:nvPr>
            <p:ph type="sldNum" idx="12"/>
          </p:nvPr>
        </p:nvSpPr>
        <p:spPr>
          <a:xfrm>
            <a:off x="8536302" y="4749851"/>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415"/>
        <p:cNvGrpSpPr/>
        <p:nvPr/>
      </p:nvGrpSpPr>
      <p:grpSpPr>
        <a:xfrm>
          <a:off x="0" y="0"/>
          <a:ext cx="0" cy="0"/>
          <a:chOff x="0" y="0"/>
          <a:chExt cx="0" cy="0"/>
        </a:xfrm>
      </p:grpSpPr>
      <p:pic>
        <p:nvPicPr>
          <p:cNvPr id="416" name="Google Shape;416;p73" descr="The ESE logo."/>
          <p:cNvPicPr preferRelativeResize="0"/>
          <p:nvPr/>
        </p:nvPicPr>
        <p:blipFill rotWithShape="1">
          <a:blip r:embed="rId3">
            <a:alphaModFix/>
          </a:blip>
          <a:srcRect/>
          <a:stretch/>
        </p:blipFill>
        <p:spPr>
          <a:xfrm>
            <a:off x="3665487" y="4222983"/>
            <a:ext cx="1813026" cy="881731"/>
          </a:xfrm>
          <a:prstGeom prst="rect">
            <a:avLst/>
          </a:prstGeom>
          <a:noFill/>
          <a:ln>
            <a:noFill/>
          </a:ln>
        </p:spPr>
      </p:pic>
      <p:sp>
        <p:nvSpPr>
          <p:cNvPr id="417" name="Google Shape;417;p73" descr="Colored background box."/>
          <p:cNvSpPr/>
          <p:nvPr/>
        </p:nvSpPr>
        <p:spPr>
          <a:xfrm>
            <a:off x="0" y="618212"/>
            <a:ext cx="9144000" cy="1623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418" name="Google Shape;418;p73" descr="Colored background box."/>
          <p:cNvSpPr/>
          <p:nvPr/>
        </p:nvSpPr>
        <p:spPr>
          <a:xfrm>
            <a:off x="0" y="2221174"/>
            <a:ext cx="9144000" cy="15828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cxnSp>
        <p:nvCxnSpPr>
          <p:cNvPr id="419" name="Google Shape;419;p73" descr="White graphic line."/>
          <p:cNvCxnSpPr/>
          <p:nvPr/>
        </p:nvCxnSpPr>
        <p:spPr>
          <a:xfrm>
            <a:off x="1494430" y="2800780"/>
            <a:ext cx="61824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420"/>
        <p:cNvGrpSpPr/>
        <p:nvPr/>
      </p:nvGrpSpPr>
      <p:grpSpPr>
        <a:xfrm>
          <a:off x="0" y="0"/>
          <a:ext cx="0" cy="0"/>
          <a:chOff x="0" y="0"/>
          <a:chExt cx="0" cy="0"/>
        </a:xfrm>
      </p:grpSpPr>
      <p:pic>
        <p:nvPicPr>
          <p:cNvPr id="421" name="Google Shape;421;p74"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422" name="Google Shape;422;p74"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23" name="Google Shape;423;p74" descr="Colored backgrouo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24" name="Google Shape;424;p74"/>
          <p:cNvSpPr txBox="1">
            <a:spLocks noGrp="1"/>
          </p:cNvSpPr>
          <p:nvPr>
            <p:ph type="title"/>
          </p:nvPr>
        </p:nvSpPr>
        <p:spPr>
          <a:xfrm>
            <a:off x="425807" y="216694"/>
            <a:ext cx="8528100" cy="510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5" name="Google Shape;425;p74"/>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00" lvl="1" indent="-361950" algn="l" rtl="0">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10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6" name="Google Shape;426;p7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427" name="Google Shape;427;p74"/>
          <p:cNvSpPr txBox="1"/>
          <p:nvPr/>
        </p:nvSpPr>
        <p:spPr>
          <a:xfrm>
            <a:off x="187778" y="4767263"/>
            <a:ext cx="5784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4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429"/>
        <p:cNvGrpSpPr/>
        <p:nvPr/>
      </p:nvGrpSpPr>
      <p:grpSpPr>
        <a:xfrm>
          <a:off x="0" y="0"/>
          <a:ext cx="0" cy="0"/>
          <a:chOff x="0" y="0"/>
          <a:chExt cx="0" cy="0"/>
        </a:xfrm>
      </p:grpSpPr>
      <p:sp>
        <p:nvSpPr>
          <p:cNvPr id="430" name="Google Shape;430;p7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1" name="Google Shape;431;p7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2" name="Google Shape;432;p7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433"/>
        <p:cNvGrpSpPr/>
        <p:nvPr/>
      </p:nvGrpSpPr>
      <p:grpSpPr>
        <a:xfrm>
          <a:off x="0" y="0"/>
          <a:ext cx="0" cy="0"/>
          <a:chOff x="0" y="0"/>
          <a:chExt cx="0" cy="0"/>
        </a:xfrm>
      </p:grpSpPr>
      <p:pic>
        <p:nvPicPr>
          <p:cNvPr id="434" name="Google Shape;434;p77"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435" name="Google Shape;435;p77"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36" name="Google Shape;436;p77" descr="Colored backgrou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37" name="Google Shape;437;p77"/>
          <p:cNvSpPr txBox="1">
            <a:spLocks noGrp="1"/>
          </p:cNvSpPr>
          <p:nvPr>
            <p:ph type="title"/>
          </p:nvPr>
        </p:nvSpPr>
        <p:spPr>
          <a:xfrm>
            <a:off x="425807" y="216694"/>
            <a:ext cx="8528100" cy="510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8" name="Google Shape;438;p77"/>
          <p:cNvSpPr txBox="1">
            <a:spLocks noGrp="1"/>
          </p:cNvSpPr>
          <p:nvPr>
            <p:ph type="body" idx="1"/>
          </p:nvPr>
        </p:nvSpPr>
        <p:spPr>
          <a:xfrm>
            <a:off x="425807" y="922802"/>
            <a:ext cx="8528100" cy="3787200"/>
          </a:xfrm>
          <a:prstGeom prst="rect">
            <a:avLst/>
          </a:prstGeom>
          <a:noFill/>
          <a:ln>
            <a:noFill/>
          </a:ln>
        </p:spPr>
        <p:txBody>
          <a:bodyPr spcFirstLastPara="1" wrap="square" lIns="68575" tIns="34275" rIns="68575" bIns="34275" anchor="t" anchorCtr="0">
            <a:noAutofit/>
          </a:bodyPr>
          <a:lstStyle>
            <a:lvl1pPr marL="457200" lvl="0" indent="-381000" algn="l" rtl="0">
              <a:lnSpc>
                <a:spcPct val="100000"/>
              </a:lnSpc>
              <a:spcBef>
                <a:spcPts val="0"/>
              </a:spcBef>
              <a:spcAft>
                <a:spcPts val="0"/>
              </a:spcAft>
              <a:buClr>
                <a:srgbClr val="E38526"/>
              </a:buClr>
              <a:buSzPts val="2400"/>
              <a:buFont typeface="Quattrocento Sans"/>
              <a:buAutoNum type="arabicPeriod"/>
              <a:defRPr sz="2400">
                <a:solidFill>
                  <a:srgbClr val="101D34"/>
                </a:solidFill>
                <a:latin typeface="Quattrocento Sans"/>
                <a:ea typeface="Quattrocento Sans"/>
                <a:cs typeface="Quattrocento Sans"/>
                <a:sym typeface="Quattrocento Sans"/>
              </a:defRPr>
            </a:lvl1pPr>
            <a:lvl2pPr marL="914400" lvl="1" indent="-361950" algn="l" rtl="0">
              <a:lnSpc>
                <a:spcPct val="9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00" lvl="2" indent="-342900" algn="l" rtl="0">
              <a:lnSpc>
                <a:spcPct val="90000"/>
              </a:lnSpc>
              <a:spcBef>
                <a:spcPts val="4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3pPr>
            <a:lvl4pPr marL="1828800" lvl="3"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00" lvl="4" indent="-323850" algn="l" rtl="0">
              <a:lnSpc>
                <a:spcPct val="9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9" name="Google Shape;439;p7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440" name="Google Shape;440;p77"/>
          <p:cNvSpPr txBox="1"/>
          <p:nvPr/>
        </p:nvSpPr>
        <p:spPr>
          <a:xfrm>
            <a:off x="187778" y="4767263"/>
            <a:ext cx="5784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1"/>
        <p:cNvGrpSpPr/>
        <p:nvPr/>
      </p:nvGrpSpPr>
      <p:grpSpPr>
        <a:xfrm>
          <a:off x="0" y="0"/>
          <a:ext cx="0" cy="0"/>
          <a:chOff x="0" y="0"/>
          <a:chExt cx="0" cy="0"/>
        </a:xfrm>
      </p:grpSpPr>
      <p:pic>
        <p:nvPicPr>
          <p:cNvPr id="442" name="Google Shape;442;p78"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443" name="Google Shape;443;p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444" name="Google Shape;444;p78"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45" name="Google Shape;445;p78" descr="Colored backgrou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46" name="Google Shape;446;p78"/>
          <p:cNvSpPr txBox="1">
            <a:spLocks noGrp="1"/>
          </p:cNvSpPr>
          <p:nvPr>
            <p:ph type="body" idx="1"/>
          </p:nvPr>
        </p:nvSpPr>
        <p:spPr>
          <a:xfrm>
            <a:off x="326572" y="1642056"/>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7" name="Google Shape;447;p78"/>
          <p:cNvSpPr txBox="1">
            <a:spLocks noGrp="1"/>
          </p:cNvSpPr>
          <p:nvPr>
            <p:ph type="body" idx="2"/>
          </p:nvPr>
        </p:nvSpPr>
        <p:spPr>
          <a:xfrm>
            <a:off x="326572"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48" name="Google Shape;448;p78"/>
          <p:cNvSpPr txBox="1">
            <a:spLocks noGrp="1"/>
          </p:cNvSpPr>
          <p:nvPr>
            <p:ph type="body" idx="3"/>
          </p:nvPr>
        </p:nvSpPr>
        <p:spPr>
          <a:xfrm>
            <a:off x="4735286" y="1002379"/>
            <a:ext cx="4089000" cy="582600"/>
          </a:xfrm>
          <a:prstGeom prst="rect">
            <a:avLst/>
          </a:prstGeom>
          <a:solidFill>
            <a:srgbClr val="E38526"/>
          </a:solid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2100"/>
              <a:buNone/>
              <a:defRPr sz="2100" b="1">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49" name="Google Shape;449;p78"/>
          <p:cNvSpPr txBox="1">
            <a:spLocks noGrp="1"/>
          </p:cNvSpPr>
          <p:nvPr>
            <p:ph type="title"/>
          </p:nvPr>
        </p:nvSpPr>
        <p:spPr>
          <a:xfrm>
            <a:off x="425807" y="216694"/>
            <a:ext cx="8575500" cy="510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0" name="Google Shape;450;p78"/>
          <p:cNvSpPr txBox="1"/>
          <p:nvPr/>
        </p:nvSpPr>
        <p:spPr>
          <a:xfrm>
            <a:off x="187778" y="4764107"/>
            <a:ext cx="5784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
        <p:nvSpPr>
          <p:cNvPr id="451" name="Google Shape;451;p78"/>
          <p:cNvSpPr txBox="1">
            <a:spLocks noGrp="1"/>
          </p:cNvSpPr>
          <p:nvPr>
            <p:ph type="body" idx="4"/>
          </p:nvPr>
        </p:nvSpPr>
        <p:spPr>
          <a:xfrm>
            <a:off x="4735285" y="1653269"/>
            <a:ext cx="4089000" cy="2849400"/>
          </a:xfrm>
          <a:prstGeom prst="rect">
            <a:avLst/>
          </a:prstGeom>
          <a:noFill/>
          <a:ln>
            <a:noFill/>
          </a:ln>
        </p:spPr>
        <p:txBody>
          <a:bodyPr spcFirstLastPara="1" wrap="square" lIns="68575" tIns="34275" rIns="68575" bIns="34275" anchor="t" anchorCtr="0">
            <a:noAutofit/>
          </a:bodyPr>
          <a:lstStyle>
            <a:lvl1pPr marL="457200" lvl="0" indent="-361950" algn="l" rtl="0">
              <a:lnSpc>
                <a:spcPct val="100000"/>
              </a:lnSpc>
              <a:spcBef>
                <a:spcPts val="800"/>
              </a:spcBef>
              <a:spcAft>
                <a:spcPts val="0"/>
              </a:spcAft>
              <a:buClr>
                <a:srgbClr val="E38526"/>
              </a:buClr>
              <a:buSzPts val="2100"/>
              <a:buFont typeface="Arial"/>
              <a:buChar char="•"/>
              <a:defRPr sz="2100">
                <a:solidFill>
                  <a:srgbClr val="101D34"/>
                </a:solidFill>
                <a:latin typeface="Quattrocento Sans"/>
                <a:ea typeface="Quattrocento Sans"/>
                <a:cs typeface="Quattrocento Sans"/>
                <a:sym typeface="Quattrocento Sans"/>
              </a:defRPr>
            </a:lvl1pPr>
            <a:lvl2pPr marL="914400" lvl="1" indent="-342900" algn="l" rtl="0">
              <a:lnSpc>
                <a:spcPct val="100000"/>
              </a:lnSpc>
              <a:spcBef>
                <a:spcPts val="400"/>
              </a:spcBef>
              <a:spcAft>
                <a:spcPts val="0"/>
              </a:spcAft>
              <a:buClr>
                <a:srgbClr val="E38526"/>
              </a:buClr>
              <a:buSzPts val="1800"/>
              <a:buFont typeface="Courier New"/>
              <a:buChar char="o"/>
              <a:defRPr sz="1800">
                <a:solidFill>
                  <a:srgbClr val="101D34"/>
                </a:solidFill>
                <a:latin typeface="Quattrocento Sans"/>
                <a:ea typeface="Quattrocento Sans"/>
                <a:cs typeface="Quattrocento Sans"/>
                <a:sym typeface="Quattrocento Sans"/>
              </a:defRPr>
            </a:lvl2pPr>
            <a:lvl3pPr marL="1371600" lvl="2" indent="-323850" algn="l" rtl="0">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3pPr>
            <a:lvl4pPr marL="1828800" lvl="3"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4pPr>
            <a:lvl5pPr marL="2286000" lvl="4" indent="-317500" algn="l" rtl="0">
              <a:lnSpc>
                <a:spcPct val="100000"/>
              </a:lnSpc>
              <a:spcBef>
                <a:spcPts val="400"/>
              </a:spcBef>
              <a:spcAft>
                <a:spcPts val="0"/>
              </a:spcAft>
              <a:buClr>
                <a:srgbClr val="E38526"/>
              </a:buClr>
              <a:buSzPts val="1400"/>
              <a:buFont typeface="Noto Sans Symbols"/>
              <a:buChar char="❖"/>
              <a:defRPr sz="1400">
                <a:solidFill>
                  <a:srgbClr val="101D34"/>
                </a:solidFill>
                <a:latin typeface="Quattrocento Sans"/>
                <a:ea typeface="Quattrocento Sans"/>
                <a:cs typeface="Quattrocento Sans"/>
                <a:sym typeface="Quattrocento Sa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452"/>
        <p:cNvGrpSpPr/>
        <p:nvPr/>
      </p:nvGrpSpPr>
      <p:grpSpPr>
        <a:xfrm>
          <a:off x="0" y="0"/>
          <a:ext cx="0" cy="0"/>
          <a:chOff x="0" y="0"/>
          <a:chExt cx="0" cy="0"/>
        </a:xfrm>
      </p:grpSpPr>
      <p:pic>
        <p:nvPicPr>
          <p:cNvPr id="453" name="Google Shape;453;p79" descr="The star in the ESE logo."/>
          <p:cNvPicPr preferRelativeResize="0"/>
          <p:nvPr/>
        </p:nvPicPr>
        <p:blipFill rotWithShape="1">
          <a:blip r:embed="rId2">
            <a:alphaModFix/>
          </a:blip>
          <a:srcRect/>
          <a:stretch/>
        </p:blipFill>
        <p:spPr>
          <a:xfrm rot="-361682">
            <a:off x="8133083" y="4599264"/>
            <a:ext cx="567434" cy="583646"/>
          </a:xfrm>
          <a:prstGeom prst="rect">
            <a:avLst/>
          </a:prstGeom>
          <a:noFill/>
          <a:ln>
            <a:noFill/>
          </a:ln>
        </p:spPr>
      </p:pic>
      <p:sp>
        <p:nvSpPr>
          <p:cNvPr id="454" name="Google Shape;454;p79"/>
          <p:cNvSpPr>
            <a:spLocks noGrp="1"/>
          </p:cNvSpPr>
          <p:nvPr>
            <p:ph type="pic" idx="2"/>
          </p:nvPr>
        </p:nvSpPr>
        <p:spPr>
          <a:xfrm>
            <a:off x="3887391" y="1010162"/>
            <a:ext cx="4629300" cy="3385500"/>
          </a:xfrm>
          <a:prstGeom prst="rect">
            <a:avLst/>
          </a:prstGeom>
          <a:noFill/>
          <a:ln>
            <a:noFill/>
          </a:ln>
        </p:spPr>
      </p:sp>
      <p:sp>
        <p:nvSpPr>
          <p:cNvPr id="455" name="Google Shape;455;p79"/>
          <p:cNvSpPr txBox="1">
            <a:spLocks noGrp="1"/>
          </p:cNvSpPr>
          <p:nvPr>
            <p:ph type="body" idx="1"/>
          </p:nvPr>
        </p:nvSpPr>
        <p:spPr>
          <a:xfrm>
            <a:off x="629841" y="2052978"/>
            <a:ext cx="2949000" cy="2348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SzPts val="1800"/>
              <a:buNone/>
              <a:defRPr sz="1800">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56" name="Google Shape;456;p7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
        <p:nvSpPr>
          <p:cNvPr id="457" name="Google Shape;457;p79" descr="Colored background box."/>
          <p:cNvSpPr/>
          <p:nvPr/>
        </p:nvSpPr>
        <p:spPr>
          <a:xfrm>
            <a:off x="0" y="159544"/>
            <a:ext cx="187800" cy="624300"/>
          </a:xfrm>
          <a:prstGeom prst="rect">
            <a:avLst/>
          </a:prstGeom>
          <a:solidFill>
            <a:srgbClr val="E3852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58" name="Google Shape;458;p79" descr="Colored background box."/>
          <p:cNvSpPr/>
          <p:nvPr/>
        </p:nvSpPr>
        <p:spPr>
          <a:xfrm>
            <a:off x="326572" y="159545"/>
            <a:ext cx="8817600" cy="624300"/>
          </a:xfrm>
          <a:prstGeom prst="rect">
            <a:avLst/>
          </a:prstGeom>
          <a:solidFill>
            <a:srgbClr val="101D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459" name="Google Shape;459;p79"/>
          <p:cNvSpPr txBox="1">
            <a:spLocks noGrp="1"/>
          </p:cNvSpPr>
          <p:nvPr>
            <p:ph type="title"/>
          </p:nvPr>
        </p:nvSpPr>
        <p:spPr>
          <a:xfrm>
            <a:off x="425807" y="268364"/>
            <a:ext cx="8528100" cy="414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0" name="Google Shape;460;p79"/>
          <p:cNvSpPr txBox="1">
            <a:spLocks noGrp="1"/>
          </p:cNvSpPr>
          <p:nvPr>
            <p:ph type="body" idx="3"/>
          </p:nvPr>
        </p:nvSpPr>
        <p:spPr>
          <a:xfrm>
            <a:off x="629841" y="1010162"/>
            <a:ext cx="2949000" cy="941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61" name="Google Shape;461;p79"/>
          <p:cNvSpPr txBox="1"/>
          <p:nvPr/>
        </p:nvSpPr>
        <p:spPr>
          <a:xfrm>
            <a:off x="187778" y="4764107"/>
            <a:ext cx="5784900" cy="276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8A8FA0"/>
                </a:solidFill>
                <a:latin typeface="Quattrocento Sans"/>
                <a:ea typeface="Quattrocento Sans"/>
                <a:cs typeface="Quattrocento Sans"/>
                <a:sym typeface="Quattrocento Sans"/>
              </a:rPr>
              <a:t>Massachusetts Department of</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Elementary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and</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Secondary</a:t>
            </a:r>
            <a:r>
              <a:rPr lang="en" sz="1400" b="0" i="0" u="none" strike="noStrike" cap="none">
                <a:solidFill>
                  <a:schemeClr val="dk1"/>
                </a:solidFill>
                <a:latin typeface="Quattrocento Sans"/>
                <a:ea typeface="Quattrocento Sans"/>
                <a:cs typeface="Quattrocento Sans"/>
                <a:sym typeface="Quattrocento Sans"/>
              </a:rPr>
              <a:t> </a:t>
            </a:r>
            <a:r>
              <a:rPr lang="en" sz="900" b="0" i="0" u="none" strike="noStrike" cap="none">
                <a:solidFill>
                  <a:srgbClr val="8A8FA0"/>
                </a:solidFill>
                <a:latin typeface="Quattrocento Sans"/>
                <a:ea typeface="Quattrocento Sans"/>
                <a:cs typeface="Quattrocento Sans"/>
                <a:sym typeface="Quattrocento Sans"/>
              </a:rPr>
              <a:t>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9" name="Google Shape;129;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0" name="Google Shape;130;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1" name="Google Shape;131;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2" name="Google Shape;132;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6" name="Google Shape;236;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7" name="Google Shape;237;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8" name="Google Shape;238;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239" name="Google Shape;239;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5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4" name="Google Shape;304;p5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05" name="Google Shape;305;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06" name="Google Shape;306;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07" name="Google Shape;307;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p7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1" name="Google Shape;411;p7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2" name="Google Shape;412;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3" name="Google Shape;413;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4" name="Google Shape;414;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www.barrfoundation.org/blog/strengthen-school-leadership-massachusetts-report"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hyperlink" Target="https://www.wallacefoundation.org/knowledge-center/pages/how-principals-affect-students-and-schools-a-systematic-synthesis-of-two-decades-of-research.aspx?utm_id=go_cmp-273985249_adg-16248355969_ad-287202336665_kwd-18316719254_dev-c_ext-163567559266_prd-_mca-_sig-CjwKCAjw7J6EBhBDEiwA5UUM2iqx3NIXJNkj6gM-xMdsftoekVvxPvZEwCSkymV8qyQOk2QjluNeeBoCEX0QAvD_BwE&amp;utm_source=google&amp;gclid=CjwKCAjw7J6EBhBDEiwA5UUM2iqx3NIXJNkj6gM-xMdsftoekVvxPvZEwCSkymV8qyQOk2QjluNeeBoCEX0QAvD_Bw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80"/>
          <p:cNvSpPr txBox="1">
            <a:spLocks noGrp="1"/>
          </p:cNvSpPr>
          <p:nvPr>
            <p:ph type="ctrTitle"/>
          </p:nvPr>
        </p:nvSpPr>
        <p:spPr>
          <a:xfrm>
            <a:off x="3500650" y="1468650"/>
            <a:ext cx="5911200" cy="1242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300" dirty="0"/>
              <a:t>Principal Induction and </a:t>
            </a:r>
            <a:endParaRPr sz="3300" dirty="0"/>
          </a:p>
          <a:p>
            <a:pPr algn="ctr"/>
            <a:r>
              <a:rPr lang="en" sz="3300" dirty="0"/>
              <a:t>Mentoring Handbook</a:t>
            </a:r>
            <a:endParaRPr lang="en-US" sz="3300"/>
          </a:p>
        </p:txBody>
      </p:sp>
      <p:sp>
        <p:nvSpPr>
          <p:cNvPr id="467" name="Google Shape;467;p80"/>
          <p:cNvSpPr txBox="1">
            <a:spLocks noGrp="1"/>
          </p:cNvSpPr>
          <p:nvPr>
            <p:ph type="subTitle" idx="1"/>
          </p:nvPr>
        </p:nvSpPr>
        <p:spPr>
          <a:xfrm>
            <a:off x="4063042" y="2738171"/>
            <a:ext cx="4994700" cy="619500"/>
          </a:xfrm>
          <a:prstGeom prst="rect">
            <a:avLst/>
          </a:prstGeom>
        </p:spPr>
        <p:txBody>
          <a:bodyPr spcFirstLastPara="1" wrap="square" lIns="68575" tIns="34275" rIns="68575" bIns="34275" anchor="t" anchorCtr="0">
            <a:noAutofit/>
          </a:bodyPr>
          <a:lstStyle/>
          <a:p>
            <a:pPr marL="0" indent="0"/>
            <a:r>
              <a:rPr lang="en-US" dirty="0"/>
              <a:t>November 15, 2022</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9"/>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2500"/>
              <a:t>Purpose of the Principal Mentoring and Induction Handbook</a:t>
            </a:r>
            <a:endParaRPr sz="2500"/>
          </a:p>
        </p:txBody>
      </p:sp>
      <p:sp>
        <p:nvSpPr>
          <p:cNvPr id="529" name="Google Shape;529;p89"/>
          <p:cNvSpPr txBox="1"/>
          <p:nvPr/>
        </p:nvSpPr>
        <p:spPr>
          <a:xfrm>
            <a:off x="518700" y="1063375"/>
            <a:ext cx="8106600" cy="3140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Quattrocento Sans"/>
              <a:buChar char="●"/>
            </a:pPr>
            <a:r>
              <a:rPr lang="en" sz="2400">
                <a:solidFill>
                  <a:schemeClr val="dk1"/>
                </a:solidFill>
                <a:latin typeface="Quattrocento Sans"/>
                <a:ea typeface="Quattrocento Sans"/>
                <a:cs typeface="Quattrocento Sans"/>
                <a:sym typeface="Quattrocento Sans"/>
              </a:rPr>
              <a:t>Includes tools for mentors to use with novice principals to support Anti-racist leadership</a:t>
            </a:r>
            <a:endParaRPr sz="240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2400">
              <a:solidFill>
                <a:schemeClr val="dk1"/>
              </a:solidFill>
              <a:latin typeface="Quattrocento Sans"/>
              <a:ea typeface="Quattrocento Sans"/>
              <a:cs typeface="Quattrocento Sans"/>
              <a:sym typeface="Quattrocento Sans"/>
            </a:endParaRPr>
          </a:p>
          <a:p>
            <a:pPr marL="457200" lvl="0" indent="-381000" algn="l" rtl="0">
              <a:spcBef>
                <a:spcPts val="0"/>
              </a:spcBef>
              <a:spcAft>
                <a:spcPts val="0"/>
              </a:spcAft>
              <a:buClr>
                <a:schemeClr val="dk1"/>
              </a:buClr>
              <a:buSzPts val="2400"/>
              <a:buFont typeface="Quattrocento Sans"/>
              <a:buChar char="●"/>
            </a:pPr>
            <a:r>
              <a:rPr lang="en" sz="2400">
                <a:solidFill>
                  <a:schemeClr val="dk1"/>
                </a:solidFill>
                <a:latin typeface="Quattrocento Sans"/>
                <a:ea typeface="Quattrocento Sans"/>
                <a:cs typeface="Quattrocento Sans"/>
                <a:sym typeface="Quattrocento Sans"/>
              </a:rPr>
              <a:t>Provides the support and guidance necessary to develop Anti-racist principals</a:t>
            </a:r>
            <a:endParaRPr sz="2400">
              <a:solidFill>
                <a:schemeClr val="dk1"/>
              </a:solidFill>
              <a:latin typeface="Quattrocento Sans"/>
              <a:ea typeface="Quattrocento Sans"/>
              <a:cs typeface="Quattrocento Sans"/>
              <a:sym typeface="Quattrocento Sans"/>
            </a:endParaRPr>
          </a:p>
          <a:p>
            <a:pPr marL="457200" lvl="0" indent="0" algn="l" rtl="0">
              <a:spcBef>
                <a:spcPts val="0"/>
              </a:spcBef>
              <a:spcAft>
                <a:spcPts val="0"/>
              </a:spcAft>
              <a:buNone/>
            </a:pPr>
            <a:endParaRPr sz="2400">
              <a:solidFill>
                <a:schemeClr val="dk1"/>
              </a:solidFill>
              <a:latin typeface="Quattrocento Sans"/>
              <a:ea typeface="Quattrocento Sans"/>
              <a:cs typeface="Quattrocento Sans"/>
              <a:sym typeface="Quattrocento Sans"/>
            </a:endParaRPr>
          </a:p>
          <a:p>
            <a:pPr marL="457200" lvl="0" indent="-381000" algn="l" rtl="0">
              <a:spcBef>
                <a:spcPts val="0"/>
              </a:spcBef>
              <a:spcAft>
                <a:spcPts val="0"/>
              </a:spcAft>
              <a:buClr>
                <a:schemeClr val="dk1"/>
              </a:buClr>
              <a:buSzPts val="2400"/>
              <a:buFont typeface="Quattrocento Sans"/>
              <a:buChar char="●"/>
            </a:pPr>
            <a:r>
              <a:rPr lang="en" sz="2400" b="1">
                <a:solidFill>
                  <a:schemeClr val="dk1"/>
                </a:solidFill>
                <a:latin typeface="Quattrocento Sans"/>
                <a:ea typeface="Quattrocento Sans"/>
                <a:cs typeface="Quattrocento Sans"/>
                <a:sym typeface="Quattrocento Sans"/>
              </a:rPr>
              <a:t>Not self-directed tools for novice principals to complete independently</a:t>
            </a:r>
            <a:endParaRPr sz="2400" b="1">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0"/>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2500"/>
              <a:t>Structure of the Principal Mentoring and Induction Handbook</a:t>
            </a:r>
            <a:endParaRPr sz="2500"/>
          </a:p>
        </p:txBody>
      </p:sp>
      <p:sp>
        <p:nvSpPr>
          <p:cNvPr id="535" name="Google Shape;535;p90"/>
          <p:cNvSpPr txBox="1"/>
          <p:nvPr/>
        </p:nvSpPr>
        <p:spPr>
          <a:xfrm>
            <a:off x="552875" y="1024800"/>
            <a:ext cx="7791900" cy="36480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Clr>
                <a:schemeClr val="dk1"/>
              </a:buClr>
              <a:buSzPts val="2500"/>
              <a:buFont typeface="Quattrocento Sans"/>
              <a:buChar char="●"/>
            </a:pPr>
            <a:r>
              <a:rPr lang="en" sz="2500">
                <a:solidFill>
                  <a:schemeClr val="dk1"/>
                </a:solidFill>
                <a:latin typeface="Quattrocento Sans"/>
                <a:ea typeface="Quattrocento Sans"/>
                <a:cs typeface="Quattrocento Sans"/>
                <a:sym typeface="Quattrocento Sans"/>
              </a:rPr>
              <a:t>Introductory Module</a:t>
            </a:r>
            <a:br>
              <a:rPr lang="en" sz="2500">
                <a:solidFill>
                  <a:schemeClr val="dk1"/>
                </a:solidFill>
                <a:latin typeface="Quattrocento Sans"/>
                <a:ea typeface="Quattrocento Sans"/>
                <a:cs typeface="Quattrocento Sans"/>
                <a:sym typeface="Quattrocento Sans"/>
              </a:rPr>
            </a:br>
            <a:endParaRPr sz="2500">
              <a:solidFill>
                <a:schemeClr val="dk1"/>
              </a:solidFill>
              <a:latin typeface="Quattrocento Sans"/>
              <a:ea typeface="Quattrocento Sans"/>
              <a:cs typeface="Quattrocento Sans"/>
              <a:sym typeface="Quattrocento Sans"/>
            </a:endParaRPr>
          </a:p>
          <a:p>
            <a:pPr marL="457200" lvl="0" indent="-387350" algn="l" rtl="0">
              <a:spcBef>
                <a:spcPts val="0"/>
              </a:spcBef>
              <a:spcAft>
                <a:spcPts val="0"/>
              </a:spcAft>
              <a:buClr>
                <a:schemeClr val="dk1"/>
              </a:buClr>
              <a:buSzPts val="2500"/>
              <a:buFont typeface="Quattrocento Sans"/>
              <a:buChar char="●"/>
            </a:pPr>
            <a:r>
              <a:rPr lang="en" sz="2500">
                <a:solidFill>
                  <a:schemeClr val="dk1"/>
                </a:solidFill>
                <a:latin typeface="Quattrocento Sans"/>
                <a:ea typeface="Quattrocento Sans"/>
                <a:cs typeface="Quattrocento Sans"/>
                <a:sym typeface="Quattrocento Sans"/>
              </a:rPr>
              <a:t>Professional and Inclusive Culture Module</a:t>
            </a:r>
            <a:br>
              <a:rPr lang="en" sz="2500">
                <a:solidFill>
                  <a:schemeClr val="dk1"/>
                </a:solidFill>
                <a:latin typeface="Quattrocento Sans"/>
                <a:ea typeface="Quattrocento Sans"/>
                <a:cs typeface="Quattrocento Sans"/>
                <a:sym typeface="Quattrocento Sans"/>
              </a:rPr>
            </a:br>
            <a:endParaRPr sz="2500">
              <a:solidFill>
                <a:schemeClr val="dk1"/>
              </a:solidFill>
              <a:latin typeface="Quattrocento Sans"/>
              <a:ea typeface="Quattrocento Sans"/>
              <a:cs typeface="Quattrocento Sans"/>
              <a:sym typeface="Quattrocento Sans"/>
            </a:endParaRPr>
          </a:p>
          <a:p>
            <a:pPr marL="457200" lvl="0" indent="-387350" algn="l" rtl="0">
              <a:spcBef>
                <a:spcPts val="0"/>
              </a:spcBef>
              <a:spcAft>
                <a:spcPts val="0"/>
              </a:spcAft>
              <a:buClr>
                <a:schemeClr val="dk1"/>
              </a:buClr>
              <a:buSzPts val="2500"/>
              <a:buFont typeface="Quattrocento Sans"/>
              <a:buChar char="●"/>
            </a:pPr>
            <a:r>
              <a:rPr lang="en" sz="2500">
                <a:solidFill>
                  <a:schemeClr val="dk1"/>
                </a:solidFill>
                <a:latin typeface="Quattrocento Sans"/>
                <a:ea typeface="Quattrocento Sans"/>
                <a:cs typeface="Quattrocento Sans"/>
                <a:sym typeface="Quattrocento Sans"/>
              </a:rPr>
              <a:t>Instructional Leadership Module</a:t>
            </a:r>
            <a:br>
              <a:rPr lang="en" sz="2500">
                <a:solidFill>
                  <a:schemeClr val="dk1"/>
                </a:solidFill>
                <a:latin typeface="Quattrocento Sans"/>
                <a:ea typeface="Quattrocento Sans"/>
                <a:cs typeface="Quattrocento Sans"/>
                <a:sym typeface="Quattrocento Sans"/>
              </a:rPr>
            </a:br>
            <a:endParaRPr sz="2500">
              <a:solidFill>
                <a:schemeClr val="dk1"/>
              </a:solidFill>
              <a:latin typeface="Quattrocento Sans"/>
              <a:ea typeface="Quattrocento Sans"/>
              <a:cs typeface="Quattrocento Sans"/>
              <a:sym typeface="Quattrocento Sans"/>
            </a:endParaRPr>
          </a:p>
          <a:p>
            <a:pPr marL="457200" lvl="0" indent="-387350" algn="l" rtl="0">
              <a:spcBef>
                <a:spcPts val="0"/>
              </a:spcBef>
              <a:spcAft>
                <a:spcPts val="0"/>
              </a:spcAft>
              <a:buClr>
                <a:schemeClr val="dk1"/>
              </a:buClr>
              <a:buSzPts val="2500"/>
              <a:buFont typeface="Quattrocento Sans"/>
              <a:buChar char="●"/>
            </a:pPr>
            <a:r>
              <a:rPr lang="en" sz="2500">
                <a:solidFill>
                  <a:schemeClr val="dk1"/>
                </a:solidFill>
                <a:latin typeface="Quattrocento Sans"/>
                <a:ea typeface="Quattrocento Sans"/>
                <a:cs typeface="Quattrocento Sans"/>
                <a:sym typeface="Quattrocento Sans"/>
              </a:rPr>
              <a:t>Human Capital Development Module</a:t>
            </a:r>
            <a:br>
              <a:rPr lang="en" sz="2500">
                <a:solidFill>
                  <a:schemeClr val="dk1"/>
                </a:solidFill>
                <a:latin typeface="Quattrocento Sans"/>
                <a:ea typeface="Quattrocento Sans"/>
                <a:cs typeface="Quattrocento Sans"/>
                <a:sym typeface="Quattrocento Sans"/>
              </a:rPr>
            </a:br>
            <a:endParaRPr sz="2500">
              <a:solidFill>
                <a:schemeClr val="dk1"/>
              </a:solidFill>
              <a:latin typeface="Quattrocento Sans"/>
              <a:ea typeface="Quattrocento Sans"/>
              <a:cs typeface="Quattrocento Sans"/>
              <a:sym typeface="Quattrocento Sans"/>
            </a:endParaRPr>
          </a:p>
          <a:p>
            <a:pPr marL="457200" lvl="0" indent="-387350" algn="l" rtl="0">
              <a:spcBef>
                <a:spcPts val="0"/>
              </a:spcBef>
              <a:spcAft>
                <a:spcPts val="0"/>
              </a:spcAft>
              <a:buClr>
                <a:schemeClr val="dk1"/>
              </a:buClr>
              <a:buSzPts val="2500"/>
              <a:buFont typeface="Quattrocento Sans"/>
              <a:buChar char="●"/>
            </a:pPr>
            <a:r>
              <a:rPr lang="en" sz="2500">
                <a:solidFill>
                  <a:schemeClr val="dk1"/>
                </a:solidFill>
                <a:latin typeface="Quattrocento Sans"/>
                <a:ea typeface="Quattrocento Sans"/>
                <a:cs typeface="Quattrocento Sans"/>
                <a:sym typeface="Quattrocento Sans"/>
              </a:rPr>
              <a:t>Inclusive and Responsive Engagement Module</a:t>
            </a:r>
            <a:endParaRPr sz="25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1"/>
          <p:cNvSpPr txBox="1"/>
          <p:nvPr/>
        </p:nvSpPr>
        <p:spPr>
          <a:xfrm>
            <a:off x="371006" y="1888761"/>
            <a:ext cx="786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chemeClr val="lt1"/>
                </a:solidFill>
              </a:rPr>
              <a:t>2</a:t>
            </a:r>
            <a:endParaRPr sz="1100"/>
          </a:p>
        </p:txBody>
      </p:sp>
      <p:sp>
        <p:nvSpPr>
          <p:cNvPr id="542" name="Google Shape;542;p91"/>
          <p:cNvSpPr txBox="1">
            <a:spLocks noGrp="1"/>
          </p:cNvSpPr>
          <p:nvPr>
            <p:ph type="title" idx="4294967295"/>
          </p:nvPr>
        </p:nvSpPr>
        <p:spPr>
          <a:xfrm>
            <a:off x="1763987" y="1957911"/>
            <a:ext cx="58125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Introductory Module</a:t>
            </a:r>
            <a:endParaRPr kumimoji="0" lang="en-US" sz="34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2"/>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Module 1 : Exploration </a:t>
            </a:r>
            <a:endParaRPr sz="3100"/>
          </a:p>
        </p:txBody>
      </p:sp>
      <p:pic>
        <p:nvPicPr>
          <p:cNvPr id="548" name="Google Shape;548;p92" descr="This graphic is a visual representation of the planning process of reading a text and outlining key items. " title="I Wonder I Notice "/>
          <p:cNvPicPr preferRelativeResize="0"/>
          <p:nvPr/>
        </p:nvPicPr>
        <p:blipFill rotWithShape="1">
          <a:blip r:embed="rId3">
            <a:alphaModFix/>
          </a:blip>
          <a:srcRect t="5347"/>
          <a:stretch/>
        </p:blipFill>
        <p:spPr>
          <a:xfrm>
            <a:off x="0" y="951925"/>
            <a:ext cx="5204925" cy="3838450"/>
          </a:xfrm>
          <a:prstGeom prst="rect">
            <a:avLst/>
          </a:prstGeom>
          <a:noFill/>
          <a:ln>
            <a:noFill/>
          </a:ln>
        </p:spPr>
      </p:pic>
      <p:sp>
        <p:nvSpPr>
          <p:cNvPr id="549" name="Google Shape;549;p92"/>
          <p:cNvSpPr txBox="1"/>
          <p:nvPr/>
        </p:nvSpPr>
        <p:spPr>
          <a:xfrm>
            <a:off x="4989975" y="1167350"/>
            <a:ext cx="4084200" cy="3093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700">
                <a:solidFill>
                  <a:schemeClr val="dk1"/>
                </a:solidFill>
                <a:latin typeface="Quattrocento Sans"/>
                <a:ea typeface="Quattrocento Sans"/>
                <a:cs typeface="Quattrocento Sans"/>
                <a:sym typeface="Quattrocento Sans"/>
              </a:rPr>
              <a:t>Take 5 minutes to explore the module. </a:t>
            </a:r>
            <a:endParaRPr sz="2700">
              <a:solidFill>
                <a:schemeClr val="dk1"/>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endParaRPr sz="2700">
              <a:solidFill>
                <a:schemeClr val="dk1"/>
              </a:solidFill>
              <a:latin typeface="Quattrocento Sans"/>
              <a:ea typeface="Quattrocento Sans"/>
              <a:cs typeface="Quattrocento Sans"/>
              <a:sym typeface="Quattrocento Sans"/>
            </a:endParaRPr>
          </a:p>
          <a:p>
            <a:pPr marL="457200" lvl="0" indent="-400050" algn="l" rtl="0">
              <a:lnSpc>
                <a:spcPct val="100000"/>
              </a:lnSpc>
              <a:spcBef>
                <a:spcPts val="0"/>
              </a:spcBef>
              <a:spcAft>
                <a:spcPts val="0"/>
              </a:spcAft>
              <a:buClr>
                <a:schemeClr val="dk1"/>
              </a:buClr>
              <a:buSzPts val="2700"/>
              <a:buFont typeface="Quattrocento Sans"/>
              <a:buAutoNum type="arabicPeriod"/>
            </a:pPr>
            <a:r>
              <a:rPr lang="en" sz="2700">
                <a:solidFill>
                  <a:schemeClr val="dk1"/>
                </a:solidFill>
                <a:latin typeface="Quattrocento Sans"/>
                <a:ea typeface="Quattrocento Sans"/>
                <a:cs typeface="Quattrocento Sans"/>
                <a:sym typeface="Quattrocento Sans"/>
              </a:rPr>
              <a:t>What do you notice? </a:t>
            </a:r>
            <a:endParaRPr sz="2700">
              <a:solidFill>
                <a:schemeClr val="dk1"/>
              </a:solidFill>
              <a:latin typeface="Quattrocento Sans"/>
              <a:ea typeface="Quattrocento Sans"/>
              <a:cs typeface="Quattrocento Sans"/>
              <a:sym typeface="Quattrocento Sans"/>
            </a:endParaRPr>
          </a:p>
          <a:p>
            <a:pPr marL="457200" lvl="0" indent="-400050" algn="l" rtl="0">
              <a:lnSpc>
                <a:spcPct val="100000"/>
              </a:lnSpc>
              <a:spcBef>
                <a:spcPts val="0"/>
              </a:spcBef>
              <a:spcAft>
                <a:spcPts val="0"/>
              </a:spcAft>
              <a:buClr>
                <a:schemeClr val="dk1"/>
              </a:buClr>
              <a:buSzPts val="2700"/>
              <a:buFont typeface="Quattrocento Sans"/>
              <a:buAutoNum type="arabicPeriod"/>
            </a:pPr>
            <a:r>
              <a:rPr lang="en" sz="2700">
                <a:solidFill>
                  <a:schemeClr val="dk1"/>
                </a:solidFill>
                <a:latin typeface="Quattrocento Sans"/>
                <a:ea typeface="Quattrocento Sans"/>
                <a:cs typeface="Quattrocento Sans"/>
                <a:sym typeface="Quattrocento Sans"/>
              </a:rPr>
              <a:t>What do you wonder? </a:t>
            </a:r>
            <a:endParaRPr sz="2700">
              <a:solidFill>
                <a:schemeClr val="dk1"/>
              </a:solidFill>
              <a:latin typeface="Quattrocento Sans"/>
              <a:ea typeface="Quattrocento Sans"/>
              <a:cs typeface="Quattrocento Sans"/>
              <a:sym typeface="Quattrocento Sans"/>
            </a:endParaRPr>
          </a:p>
          <a:p>
            <a:pPr marL="457200" lvl="0" indent="-400050" algn="l" rtl="0">
              <a:lnSpc>
                <a:spcPct val="100000"/>
              </a:lnSpc>
              <a:spcBef>
                <a:spcPts val="0"/>
              </a:spcBef>
              <a:spcAft>
                <a:spcPts val="0"/>
              </a:spcAft>
              <a:buClr>
                <a:schemeClr val="dk1"/>
              </a:buClr>
              <a:buSzPts val="2700"/>
              <a:buFont typeface="Quattrocento Sans"/>
              <a:buAutoNum type="arabicPeriod"/>
            </a:pPr>
            <a:r>
              <a:rPr lang="en" sz="2700">
                <a:solidFill>
                  <a:schemeClr val="dk1"/>
                </a:solidFill>
                <a:latin typeface="Quattrocento Sans"/>
                <a:ea typeface="Quattrocento Sans"/>
                <a:cs typeface="Quattrocento Sans"/>
                <a:sym typeface="Quattrocento Sans"/>
              </a:rPr>
              <a:t>Potential barriers? </a:t>
            </a:r>
            <a:endParaRPr sz="2700">
              <a:solidFill>
                <a:schemeClr val="dk1"/>
              </a:solidFill>
              <a:latin typeface="Quattrocento Sans"/>
              <a:ea typeface="Quattrocento Sans"/>
              <a:cs typeface="Quattrocento Sans"/>
              <a:sym typeface="Quattrocento Sans"/>
            </a:endParaRPr>
          </a:p>
          <a:p>
            <a:pPr marL="457200" lvl="0" indent="-400050" algn="l" rtl="0">
              <a:lnSpc>
                <a:spcPct val="100000"/>
              </a:lnSpc>
              <a:spcBef>
                <a:spcPts val="0"/>
              </a:spcBef>
              <a:spcAft>
                <a:spcPts val="0"/>
              </a:spcAft>
              <a:buClr>
                <a:schemeClr val="dk1"/>
              </a:buClr>
              <a:buSzPts val="2700"/>
              <a:buFont typeface="Quattrocento Sans"/>
              <a:buAutoNum type="arabicPeriod"/>
            </a:pPr>
            <a:r>
              <a:rPr lang="en" sz="2700">
                <a:solidFill>
                  <a:schemeClr val="dk1"/>
                </a:solidFill>
                <a:latin typeface="Quattrocento Sans"/>
                <a:ea typeface="Quattrocento Sans"/>
                <a:cs typeface="Quattrocento Sans"/>
                <a:sym typeface="Quattrocento Sans"/>
              </a:rPr>
              <a:t>Potential successes? </a:t>
            </a:r>
            <a:endParaRPr sz="27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3"/>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2500"/>
              <a:t>Introductory Module</a:t>
            </a:r>
            <a:endParaRPr sz="2500"/>
          </a:p>
        </p:txBody>
      </p:sp>
      <p:sp>
        <p:nvSpPr>
          <p:cNvPr id="555" name="Google Shape;555;p93"/>
          <p:cNvSpPr txBox="1"/>
          <p:nvPr/>
        </p:nvSpPr>
        <p:spPr>
          <a:xfrm>
            <a:off x="1650725" y="1182700"/>
            <a:ext cx="3385200" cy="3093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2700">
                <a:solidFill>
                  <a:schemeClr val="dk1"/>
                </a:solidFill>
                <a:latin typeface="Quattrocento Sans"/>
                <a:ea typeface="Quattrocento Sans"/>
                <a:cs typeface="Quattrocento Sans"/>
                <a:sym typeface="Quattrocento Sans"/>
              </a:rPr>
              <a:t>Design </a:t>
            </a:r>
            <a:endParaRPr sz="2700">
              <a:solidFill>
                <a:schemeClr val="dk1"/>
              </a:solidFill>
              <a:latin typeface="Quattrocento Sans"/>
              <a:ea typeface="Quattrocento Sans"/>
              <a:cs typeface="Quattrocento Sans"/>
              <a:sym typeface="Quattrocento Sans"/>
            </a:endParaRPr>
          </a:p>
          <a:p>
            <a:pPr marL="0" lvl="0" indent="0" algn="l" rtl="0">
              <a:lnSpc>
                <a:spcPct val="200000"/>
              </a:lnSpc>
              <a:spcBef>
                <a:spcPts val="0"/>
              </a:spcBef>
              <a:spcAft>
                <a:spcPts val="0"/>
              </a:spcAft>
              <a:buNone/>
            </a:pPr>
            <a:r>
              <a:rPr lang="en" sz="2700">
                <a:solidFill>
                  <a:schemeClr val="dk1"/>
                </a:solidFill>
                <a:latin typeface="Quattrocento Sans"/>
                <a:ea typeface="Quattrocento Sans"/>
                <a:cs typeface="Quattrocento Sans"/>
                <a:sym typeface="Quattrocento Sans"/>
              </a:rPr>
              <a:t>Purpose </a:t>
            </a:r>
            <a:endParaRPr sz="2700">
              <a:solidFill>
                <a:schemeClr val="dk1"/>
              </a:solidFill>
              <a:latin typeface="Quattrocento Sans"/>
              <a:ea typeface="Quattrocento Sans"/>
              <a:cs typeface="Quattrocento Sans"/>
              <a:sym typeface="Quattrocento Sans"/>
            </a:endParaRPr>
          </a:p>
          <a:p>
            <a:pPr marL="0" lvl="0" indent="0" algn="l" rtl="0">
              <a:lnSpc>
                <a:spcPct val="200000"/>
              </a:lnSpc>
              <a:spcBef>
                <a:spcPts val="0"/>
              </a:spcBef>
              <a:spcAft>
                <a:spcPts val="0"/>
              </a:spcAft>
              <a:buNone/>
            </a:pPr>
            <a:r>
              <a:rPr lang="en" sz="2700">
                <a:solidFill>
                  <a:schemeClr val="dk1"/>
                </a:solidFill>
                <a:latin typeface="Quattrocento Sans"/>
                <a:ea typeface="Quattrocento Sans"/>
                <a:cs typeface="Quattrocento Sans"/>
                <a:sym typeface="Quattrocento Sans"/>
              </a:rPr>
              <a:t>Timeline </a:t>
            </a:r>
            <a:endParaRPr sz="2700">
              <a:solidFill>
                <a:schemeClr val="dk1"/>
              </a:solidFill>
              <a:latin typeface="Quattrocento Sans"/>
              <a:ea typeface="Quattrocento Sans"/>
              <a:cs typeface="Quattrocento Sans"/>
              <a:sym typeface="Quattrocento Sans"/>
            </a:endParaRPr>
          </a:p>
          <a:p>
            <a:pPr marL="0" lvl="0" indent="0" algn="l" rtl="0">
              <a:lnSpc>
                <a:spcPct val="200000"/>
              </a:lnSpc>
              <a:spcBef>
                <a:spcPts val="0"/>
              </a:spcBef>
              <a:spcAft>
                <a:spcPts val="0"/>
              </a:spcAft>
              <a:buNone/>
            </a:pPr>
            <a:r>
              <a:rPr lang="en" sz="2700">
                <a:solidFill>
                  <a:schemeClr val="dk1"/>
                </a:solidFill>
                <a:latin typeface="Quattrocento Sans"/>
                <a:ea typeface="Quattrocento Sans"/>
                <a:cs typeface="Quattrocento Sans"/>
                <a:sym typeface="Quattrocento Sans"/>
              </a:rPr>
              <a:t>Planning </a:t>
            </a:r>
            <a:endParaRPr sz="2700">
              <a:solidFill>
                <a:schemeClr val="dk1"/>
              </a:solidFill>
              <a:latin typeface="Quattrocento Sans"/>
              <a:ea typeface="Quattrocento Sans"/>
              <a:cs typeface="Quattrocento Sans"/>
              <a:sym typeface="Quattrocento Sans"/>
            </a:endParaRPr>
          </a:p>
        </p:txBody>
      </p:sp>
      <p:pic>
        <p:nvPicPr>
          <p:cNvPr id="556" name="Google Shape;556;p93" descr="Book- Symbol used as a list bullet. " title="Book "/>
          <p:cNvPicPr preferRelativeResize="0"/>
          <p:nvPr/>
        </p:nvPicPr>
        <p:blipFill>
          <a:blip r:embed="rId3">
            <a:alphaModFix/>
          </a:blip>
          <a:stretch>
            <a:fillRect/>
          </a:stretch>
        </p:blipFill>
        <p:spPr>
          <a:xfrm>
            <a:off x="767075" y="1182700"/>
            <a:ext cx="600400" cy="600400"/>
          </a:xfrm>
          <a:prstGeom prst="rect">
            <a:avLst/>
          </a:prstGeom>
          <a:noFill/>
          <a:ln>
            <a:noFill/>
          </a:ln>
        </p:spPr>
      </p:pic>
      <p:pic>
        <p:nvPicPr>
          <p:cNvPr id="557" name="Google Shape;557;p93" descr=" Symbol used as a list bullet. " title="Key Icon "/>
          <p:cNvPicPr preferRelativeResize="0"/>
          <p:nvPr/>
        </p:nvPicPr>
        <p:blipFill>
          <a:blip r:embed="rId4">
            <a:alphaModFix/>
          </a:blip>
          <a:stretch>
            <a:fillRect/>
          </a:stretch>
        </p:blipFill>
        <p:spPr>
          <a:xfrm>
            <a:off x="835350" y="2048100"/>
            <a:ext cx="600400" cy="600400"/>
          </a:xfrm>
          <a:prstGeom prst="rect">
            <a:avLst/>
          </a:prstGeom>
          <a:noFill/>
          <a:ln>
            <a:noFill/>
          </a:ln>
        </p:spPr>
      </p:pic>
      <p:pic>
        <p:nvPicPr>
          <p:cNvPr id="558" name="Google Shape;558;p93" descr="Symbol used as a list bullet. " title="Megaphone "/>
          <p:cNvPicPr preferRelativeResize="0"/>
          <p:nvPr/>
        </p:nvPicPr>
        <p:blipFill>
          <a:blip r:embed="rId5">
            <a:alphaModFix/>
          </a:blip>
          <a:stretch>
            <a:fillRect/>
          </a:stretch>
        </p:blipFill>
        <p:spPr>
          <a:xfrm>
            <a:off x="835350" y="3542725"/>
            <a:ext cx="600399" cy="803300"/>
          </a:xfrm>
          <a:prstGeom prst="rect">
            <a:avLst/>
          </a:prstGeom>
          <a:noFill/>
          <a:ln>
            <a:noFill/>
          </a:ln>
        </p:spPr>
      </p:pic>
      <p:pic>
        <p:nvPicPr>
          <p:cNvPr id="559" name="Google Shape;559;p93" descr=" Symbol used as a list bullet. " title="Calendar "/>
          <p:cNvPicPr preferRelativeResize="0"/>
          <p:nvPr/>
        </p:nvPicPr>
        <p:blipFill>
          <a:blip r:embed="rId6">
            <a:alphaModFix/>
          </a:blip>
          <a:stretch>
            <a:fillRect/>
          </a:stretch>
        </p:blipFill>
        <p:spPr>
          <a:xfrm>
            <a:off x="810725" y="2739425"/>
            <a:ext cx="600400" cy="803300"/>
          </a:xfrm>
          <a:prstGeom prst="rect">
            <a:avLst/>
          </a:prstGeom>
          <a:noFill/>
          <a:ln>
            <a:noFill/>
          </a:ln>
        </p:spPr>
      </p:pic>
      <p:pic>
        <p:nvPicPr>
          <p:cNvPr id="560" name="Google Shape;560;p93" title="Introduction Icon"/>
          <p:cNvPicPr preferRelativeResize="0"/>
          <p:nvPr/>
        </p:nvPicPr>
        <p:blipFill>
          <a:blip r:embed="rId7">
            <a:alphaModFix amt="35000"/>
          </a:blip>
          <a:stretch>
            <a:fillRect/>
          </a:stretch>
        </p:blipFill>
        <p:spPr>
          <a:xfrm>
            <a:off x="5604100" y="1259475"/>
            <a:ext cx="3109726" cy="309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4"/>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Introductory Module- Where to Start? </a:t>
            </a:r>
            <a:endParaRPr sz="3100"/>
          </a:p>
        </p:txBody>
      </p:sp>
      <p:sp>
        <p:nvSpPr>
          <p:cNvPr id="566" name="Google Shape;566;p94"/>
          <p:cNvSpPr txBox="1"/>
          <p:nvPr/>
        </p:nvSpPr>
        <p:spPr>
          <a:xfrm>
            <a:off x="76775" y="998475"/>
            <a:ext cx="4467900" cy="36789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Clr>
                <a:schemeClr val="dk1"/>
              </a:buClr>
              <a:buSzPts val="2500"/>
              <a:buFont typeface="Quattrocento Sans"/>
              <a:buChar char="●"/>
            </a:pPr>
            <a:r>
              <a:rPr lang="en" sz="2500">
                <a:solidFill>
                  <a:schemeClr val="dk1"/>
                </a:solidFill>
                <a:latin typeface="Quattrocento Sans"/>
                <a:ea typeface="Quattrocento Sans"/>
                <a:cs typeface="Quattrocento Sans"/>
                <a:sym typeface="Quattrocento Sans"/>
              </a:rPr>
              <a:t>This module should be completed first. This module lays the foundation for new principals. </a:t>
            </a:r>
            <a:endParaRPr sz="2500">
              <a:solidFill>
                <a:schemeClr val="dk1"/>
              </a:solidFill>
              <a:latin typeface="Quattrocento Sans"/>
              <a:ea typeface="Quattrocento Sans"/>
              <a:cs typeface="Quattrocento Sans"/>
              <a:sym typeface="Quattrocento Sans"/>
            </a:endParaRPr>
          </a:p>
          <a:p>
            <a:pPr marL="457200" lvl="0" indent="0" algn="l" rtl="0">
              <a:spcBef>
                <a:spcPts val="0"/>
              </a:spcBef>
              <a:spcAft>
                <a:spcPts val="0"/>
              </a:spcAft>
              <a:buNone/>
            </a:pPr>
            <a:endParaRPr sz="2500">
              <a:solidFill>
                <a:schemeClr val="dk1"/>
              </a:solidFill>
              <a:latin typeface="Quattrocento Sans"/>
              <a:ea typeface="Quattrocento Sans"/>
              <a:cs typeface="Quattrocento Sans"/>
              <a:sym typeface="Quattrocento Sans"/>
            </a:endParaRPr>
          </a:p>
          <a:p>
            <a:pPr marL="457200" lvl="0" indent="-387350" algn="l" rtl="0">
              <a:spcBef>
                <a:spcPts val="0"/>
              </a:spcBef>
              <a:spcAft>
                <a:spcPts val="0"/>
              </a:spcAft>
              <a:buClr>
                <a:schemeClr val="dk1"/>
              </a:buClr>
              <a:buSzPts val="2500"/>
              <a:buFont typeface="Quattrocento Sans"/>
              <a:buChar char="●"/>
            </a:pPr>
            <a:r>
              <a:rPr lang="en" sz="2500">
                <a:solidFill>
                  <a:schemeClr val="dk1"/>
                </a:solidFill>
                <a:latin typeface="Quattrocento Sans"/>
                <a:ea typeface="Quattrocento Sans"/>
                <a:cs typeface="Quattrocento Sans"/>
                <a:sym typeface="Quattrocento Sans"/>
              </a:rPr>
              <a:t>Ideal implementation would from July-September. </a:t>
            </a:r>
            <a:endParaRPr sz="250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sz="2700">
              <a:solidFill>
                <a:schemeClr val="dk1"/>
              </a:solidFill>
              <a:latin typeface="Quattrocento Sans"/>
              <a:ea typeface="Quattrocento Sans"/>
              <a:cs typeface="Quattrocento Sans"/>
              <a:sym typeface="Quattrocento Sans"/>
            </a:endParaRPr>
          </a:p>
        </p:txBody>
      </p:sp>
      <p:pic>
        <p:nvPicPr>
          <p:cNvPr id="567" name="Google Shape;567;p94" descr="Principal Induction and Mentoring Handbook Image " title="Principal Induction and Mentoring Handbook"/>
          <p:cNvPicPr preferRelativeResize="0"/>
          <p:nvPr/>
        </p:nvPicPr>
        <p:blipFill rotWithShape="1">
          <a:blip r:embed="rId3">
            <a:alphaModFix/>
          </a:blip>
          <a:srcRect l="28628" t="20822" r="29540" b="21972"/>
          <a:stretch/>
        </p:blipFill>
        <p:spPr>
          <a:xfrm>
            <a:off x="4836425" y="798400"/>
            <a:ext cx="4307573" cy="4345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5"/>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2500"/>
              <a:t>Introductory Module</a:t>
            </a:r>
            <a:endParaRPr sz="2500"/>
          </a:p>
        </p:txBody>
      </p:sp>
      <p:sp>
        <p:nvSpPr>
          <p:cNvPr id="573" name="Google Shape;573;p95"/>
          <p:cNvSpPr txBox="1"/>
          <p:nvPr/>
        </p:nvSpPr>
        <p:spPr>
          <a:xfrm>
            <a:off x="91450" y="837300"/>
            <a:ext cx="4223100" cy="389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Quattrocento Sans"/>
                <a:ea typeface="Quattrocento Sans"/>
                <a:cs typeface="Quattrocento Sans"/>
                <a:sym typeface="Quattrocento Sans"/>
              </a:rPr>
              <a:t>This module:</a:t>
            </a:r>
            <a:endParaRPr sz="2500">
              <a:solidFill>
                <a:schemeClr val="dk1"/>
              </a:solidFill>
              <a:latin typeface="Quattrocento Sans"/>
              <a:ea typeface="Quattrocento Sans"/>
              <a:cs typeface="Quattrocento Sans"/>
              <a:sym typeface="Quattrocento Sans"/>
            </a:endParaRPr>
          </a:p>
          <a:p>
            <a:pPr marL="914400" lvl="0" indent="-381000" algn="l" rtl="0">
              <a:spcBef>
                <a:spcPts val="0"/>
              </a:spcBef>
              <a:spcAft>
                <a:spcPts val="0"/>
              </a:spcAft>
              <a:buClr>
                <a:schemeClr val="dk1"/>
              </a:buClr>
              <a:buSzPts val="2400"/>
              <a:buFont typeface="Quattrocento Sans"/>
              <a:buChar char="❏"/>
            </a:pPr>
            <a:r>
              <a:rPr lang="en" sz="2400">
                <a:solidFill>
                  <a:schemeClr val="dk1"/>
                </a:solidFill>
                <a:latin typeface="Quattrocento Sans"/>
                <a:ea typeface="Quattrocento Sans"/>
                <a:cs typeface="Quattrocento Sans"/>
                <a:sym typeface="Quattrocento Sans"/>
              </a:rPr>
              <a:t>Provides context by introducing the Anti-racist Leadership Competencies and Leadership Standards</a:t>
            </a:r>
            <a:endParaRPr sz="2400">
              <a:solidFill>
                <a:schemeClr val="dk1"/>
              </a:solidFill>
              <a:latin typeface="Quattrocento Sans"/>
              <a:ea typeface="Quattrocento Sans"/>
              <a:cs typeface="Quattrocento Sans"/>
              <a:sym typeface="Quattrocento Sans"/>
            </a:endParaRPr>
          </a:p>
          <a:p>
            <a:pPr marL="914400" lvl="0" indent="-381000" algn="l" rtl="0">
              <a:spcBef>
                <a:spcPts val="0"/>
              </a:spcBef>
              <a:spcAft>
                <a:spcPts val="0"/>
              </a:spcAft>
              <a:buClr>
                <a:schemeClr val="dk1"/>
              </a:buClr>
              <a:buSzPts val="2400"/>
              <a:buFont typeface="Quattrocento Sans"/>
              <a:buChar char="❏"/>
            </a:pPr>
            <a:r>
              <a:rPr lang="en" sz="2400">
                <a:solidFill>
                  <a:schemeClr val="dk1"/>
                </a:solidFill>
                <a:latin typeface="Quattrocento Sans"/>
                <a:ea typeface="Quattrocento Sans"/>
                <a:cs typeface="Quattrocento Sans"/>
                <a:sym typeface="Quattrocento Sans"/>
              </a:rPr>
              <a:t>Includes Data Dig and Root Cause Analysis</a:t>
            </a:r>
            <a:endParaRPr sz="2400">
              <a:solidFill>
                <a:schemeClr val="dk1"/>
              </a:solidFill>
              <a:latin typeface="Quattrocento Sans"/>
              <a:ea typeface="Quattrocento Sans"/>
              <a:cs typeface="Quattrocento Sans"/>
              <a:sym typeface="Quattrocento Sans"/>
            </a:endParaRPr>
          </a:p>
          <a:p>
            <a:pPr marL="914400" lvl="0" indent="-381000" algn="l" rtl="0">
              <a:spcBef>
                <a:spcPts val="0"/>
              </a:spcBef>
              <a:spcAft>
                <a:spcPts val="0"/>
              </a:spcAft>
              <a:buClr>
                <a:schemeClr val="dk1"/>
              </a:buClr>
              <a:buSzPts val="2400"/>
              <a:buFont typeface="Quattrocento Sans"/>
              <a:buChar char="❏"/>
            </a:pPr>
            <a:r>
              <a:rPr lang="en" sz="2400">
                <a:solidFill>
                  <a:schemeClr val="dk1"/>
                </a:solidFill>
                <a:latin typeface="Quattrocento Sans"/>
                <a:ea typeface="Quattrocento Sans"/>
                <a:cs typeface="Quattrocento Sans"/>
                <a:sym typeface="Quattrocento Sans"/>
              </a:rPr>
              <a:t>Incorporates Important Tips for Mentors</a:t>
            </a:r>
            <a:endParaRPr sz="2400">
              <a:solidFill>
                <a:schemeClr val="dk1"/>
              </a:solidFill>
              <a:latin typeface="Quattrocento Sans"/>
              <a:ea typeface="Quattrocento Sans"/>
              <a:cs typeface="Quattrocento Sans"/>
              <a:sym typeface="Quattrocento Sans"/>
            </a:endParaRPr>
          </a:p>
        </p:txBody>
      </p:sp>
      <p:pic>
        <p:nvPicPr>
          <p:cNvPr id="574" name="Google Shape;574;p95" descr="Introduction: Module Structure&#10;Overview&#10;Setting a Guiding Priority&#10;Creating a Strong Foundation for Your Leadership Team"/>
          <p:cNvPicPr preferRelativeResize="0"/>
          <p:nvPr/>
        </p:nvPicPr>
        <p:blipFill rotWithShape="1">
          <a:blip r:embed="rId3">
            <a:alphaModFix/>
          </a:blip>
          <a:srcRect l="27980" t="30442" r="30101" b="8696"/>
          <a:stretch/>
        </p:blipFill>
        <p:spPr>
          <a:xfrm>
            <a:off x="4995825" y="837300"/>
            <a:ext cx="4047523" cy="3999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6"/>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Introductory Module- Data Focus </a:t>
            </a:r>
            <a:endParaRPr sz="3100"/>
          </a:p>
        </p:txBody>
      </p:sp>
      <p:sp>
        <p:nvSpPr>
          <p:cNvPr id="580" name="Google Shape;580;p96"/>
          <p:cNvSpPr txBox="1"/>
          <p:nvPr/>
        </p:nvSpPr>
        <p:spPr>
          <a:xfrm>
            <a:off x="212400" y="1067550"/>
            <a:ext cx="8528100" cy="392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latin typeface="Quattrocento Sans"/>
                <a:ea typeface="Quattrocento Sans"/>
                <a:cs typeface="Quattrocento Sans"/>
                <a:sym typeface="Quattrocento Sans"/>
              </a:rPr>
              <a:t>This module requires each participant to engage in a data dig tasks that ultimately will leads new leaders to the  identification of equity focal group and problem statement. Data to consider: </a:t>
            </a:r>
            <a:endParaRPr sz="2700">
              <a:latin typeface="Quattrocento Sans"/>
              <a:ea typeface="Quattrocento Sans"/>
              <a:cs typeface="Quattrocento Sans"/>
              <a:sym typeface="Quattrocento Sans"/>
            </a:endParaRPr>
          </a:p>
          <a:p>
            <a:pPr marL="1371600" lvl="0" indent="-400050" algn="l" rtl="0">
              <a:spcBef>
                <a:spcPts val="0"/>
              </a:spcBef>
              <a:spcAft>
                <a:spcPts val="0"/>
              </a:spcAft>
              <a:buSzPts val="2700"/>
              <a:buFont typeface="Quattrocento Sans"/>
              <a:buChar char="❏"/>
            </a:pPr>
            <a:r>
              <a:rPr lang="en" sz="2700">
                <a:latin typeface="Quattrocento Sans"/>
                <a:ea typeface="Quattrocento Sans"/>
                <a:cs typeface="Quattrocento Sans"/>
                <a:sym typeface="Quattrocento Sans"/>
              </a:rPr>
              <a:t>MCAS data</a:t>
            </a:r>
            <a:endParaRPr sz="2700">
              <a:latin typeface="Quattrocento Sans"/>
              <a:ea typeface="Quattrocento Sans"/>
              <a:cs typeface="Quattrocento Sans"/>
              <a:sym typeface="Quattrocento Sans"/>
            </a:endParaRPr>
          </a:p>
          <a:p>
            <a:pPr marL="1371600" lvl="0" indent="-400050" algn="l" rtl="0">
              <a:spcBef>
                <a:spcPts val="0"/>
              </a:spcBef>
              <a:spcAft>
                <a:spcPts val="0"/>
              </a:spcAft>
              <a:buSzPts val="2700"/>
              <a:buFont typeface="Quattrocento Sans"/>
              <a:buChar char="❏"/>
            </a:pPr>
            <a:r>
              <a:rPr lang="en" sz="2700">
                <a:latin typeface="Quattrocento Sans"/>
                <a:ea typeface="Quattrocento Sans"/>
                <a:cs typeface="Quattrocento Sans"/>
                <a:sym typeface="Quattrocento Sans"/>
              </a:rPr>
              <a:t>STAR data</a:t>
            </a:r>
            <a:endParaRPr sz="2700">
              <a:latin typeface="Quattrocento Sans"/>
              <a:ea typeface="Quattrocento Sans"/>
              <a:cs typeface="Quattrocento Sans"/>
              <a:sym typeface="Quattrocento Sans"/>
            </a:endParaRPr>
          </a:p>
          <a:p>
            <a:pPr marL="1371600" lvl="0" indent="-400050" algn="l" rtl="0">
              <a:spcBef>
                <a:spcPts val="0"/>
              </a:spcBef>
              <a:spcAft>
                <a:spcPts val="0"/>
              </a:spcAft>
              <a:buSzPts val="2700"/>
              <a:buFont typeface="Quattrocento Sans"/>
              <a:buChar char="❏"/>
            </a:pPr>
            <a:r>
              <a:rPr lang="en" sz="2700">
                <a:latin typeface="Quattrocento Sans"/>
                <a:ea typeface="Quattrocento Sans"/>
                <a:cs typeface="Quattrocento Sans"/>
                <a:sym typeface="Quattrocento Sans"/>
              </a:rPr>
              <a:t>Comparative data</a:t>
            </a:r>
            <a:endParaRPr sz="2700">
              <a:latin typeface="Quattrocento Sans"/>
              <a:ea typeface="Quattrocento Sans"/>
              <a:cs typeface="Quattrocento Sans"/>
              <a:sym typeface="Quattrocento Sans"/>
            </a:endParaRPr>
          </a:p>
          <a:p>
            <a:pPr marL="457200" lvl="0" indent="0" algn="l" rtl="0">
              <a:spcBef>
                <a:spcPts val="0"/>
              </a:spcBef>
              <a:spcAft>
                <a:spcPts val="0"/>
              </a:spcAft>
              <a:buNone/>
            </a:pPr>
            <a:endParaRPr sz="2700" b="1">
              <a:latin typeface="Quattrocento Sans"/>
              <a:ea typeface="Quattrocento Sans"/>
              <a:cs typeface="Quattrocento Sans"/>
              <a:sym typeface="Quattrocento Sans"/>
            </a:endParaRPr>
          </a:p>
          <a:p>
            <a:pPr marL="0" lvl="0" indent="0" algn="l" rtl="0">
              <a:spcBef>
                <a:spcPts val="0"/>
              </a:spcBef>
              <a:spcAft>
                <a:spcPts val="0"/>
              </a:spcAft>
              <a:buNone/>
            </a:pPr>
            <a:endParaRPr sz="2700" b="1">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7"/>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Introductory Module- Data Focus </a:t>
            </a:r>
            <a:endParaRPr sz="3100"/>
          </a:p>
        </p:txBody>
      </p:sp>
      <p:sp>
        <p:nvSpPr>
          <p:cNvPr id="586" name="Google Shape;586;p97"/>
          <p:cNvSpPr txBox="1"/>
          <p:nvPr/>
        </p:nvSpPr>
        <p:spPr>
          <a:xfrm>
            <a:off x="403500" y="1205725"/>
            <a:ext cx="8337000" cy="343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Quattrocento Sans"/>
                <a:ea typeface="Quattrocento Sans"/>
                <a:cs typeface="Quattrocento Sans"/>
                <a:sym typeface="Quattrocento Sans"/>
              </a:rPr>
              <a:t>The data dig process </a:t>
            </a:r>
            <a:endParaRPr sz="2500">
              <a:latin typeface="Quattrocento Sans"/>
              <a:ea typeface="Quattrocento Sans"/>
              <a:cs typeface="Quattrocento Sans"/>
              <a:sym typeface="Quattrocento Sans"/>
            </a:endParaRPr>
          </a:p>
          <a:p>
            <a:pPr marL="0" lvl="0" indent="0" algn="l" rtl="0">
              <a:spcBef>
                <a:spcPts val="0"/>
              </a:spcBef>
              <a:spcAft>
                <a:spcPts val="0"/>
              </a:spcAft>
              <a:buNone/>
            </a:pPr>
            <a:endParaRPr sz="2500">
              <a:latin typeface="Quattrocento Sans"/>
              <a:ea typeface="Quattrocento Sans"/>
              <a:cs typeface="Quattrocento Sans"/>
              <a:sym typeface="Quattrocento Sans"/>
            </a:endParaRPr>
          </a:p>
          <a:p>
            <a:pPr marL="457200" lvl="0" indent="-374650" algn="l" rtl="0">
              <a:lnSpc>
                <a:spcPct val="150000"/>
              </a:lnSpc>
              <a:spcBef>
                <a:spcPts val="0"/>
              </a:spcBef>
              <a:spcAft>
                <a:spcPts val="0"/>
              </a:spcAft>
              <a:buSzPts val="2300"/>
              <a:buFont typeface="Quattrocento Sans"/>
              <a:buChar char="❏"/>
            </a:pPr>
            <a:r>
              <a:rPr lang="en" sz="2300">
                <a:latin typeface="Quattrocento Sans"/>
                <a:ea typeface="Quattrocento Sans"/>
                <a:cs typeface="Quattrocento Sans"/>
                <a:sym typeface="Quattrocento Sans"/>
              </a:rPr>
              <a:t>Root cause analysis is structured with a protocol</a:t>
            </a:r>
            <a:endParaRPr sz="2300">
              <a:latin typeface="Quattrocento Sans"/>
              <a:ea typeface="Quattrocento Sans"/>
              <a:cs typeface="Quattrocento Sans"/>
              <a:sym typeface="Quattrocento Sans"/>
            </a:endParaRPr>
          </a:p>
          <a:p>
            <a:pPr marL="457200" lvl="0" indent="-374650" algn="l" rtl="0">
              <a:lnSpc>
                <a:spcPct val="150000"/>
              </a:lnSpc>
              <a:spcBef>
                <a:spcPts val="0"/>
              </a:spcBef>
              <a:spcAft>
                <a:spcPts val="0"/>
              </a:spcAft>
              <a:buSzPts val="2300"/>
              <a:buFont typeface="Quattrocento Sans"/>
              <a:buChar char="❏"/>
            </a:pPr>
            <a:r>
              <a:rPr lang="en" sz="2300">
                <a:latin typeface="Quattrocento Sans"/>
                <a:ea typeface="Quattrocento Sans"/>
                <a:cs typeface="Quattrocento Sans"/>
                <a:sym typeface="Quattrocento Sans"/>
              </a:rPr>
              <a:t>Leads to identification of a high priority area</a:t>
            </a:r>
            <a:endParaRPr sz="2300">
              <a:latin typeface="Quattrocento Sans"/>
              <a:ea typeface="Quattrocento Sans"/>
              <a:cs typeface="Quattrocento Sans"/>
              <a:sym typeface="Quattrocento Sans"/>
            </a:endParaRPr>
          </a:p>
          <a:p>
            <a:pPr marL="457200" lvl="0" indent="-374650" algn="l" rtl="0">
              <a:lnSpc>
                <a:spcPct val="150000"/>
              </a:lnSpc>
              <a:spcBef>
                <a:spcPts val="0"/>
              </a:spcBef>
              <a:spcAft>
                <a:spcPts val="0"/>
              </a:spcAft>
              <a:buSzPts val="2300"/>
              <a:buFont typeface="Quattrocento Sans"/>
              <a:buChar char="❏"/>
            </a:pPr>
            <a:r>
              <a:rPr lang="en" sz="2300">
                <a:latin typeface="Quattrocento Sans"/>
                <a:ea typeface="Quattrocento Sans"/>
                <a:cs typeface="Quattrocento Sans"/>
                <a:sym typeface="Quattrocento Sans"/>
              </a:rPr>
              <a:t>Is revisited throughout the completion of the modules within the handbook</a:t>
            </a:r>
            <a:endParaRPr sz="2300">
              <a:latin typeface="Quattrocento Sans"/>
              <a:ea typeface="Quattrocento Sans"/>
              <a:cs typeface="Quattrocento Sans"/>
              <a:sym typeface="Quattrocento Sans"/>
            </a:endParaRPr>
          </a:p>
          <a:p>
            <a:pPr marL="457200" lvl="0" indent="-374650" algn="l" rtl="0">
              <a:lnSpc>
                <a:spcPct val="150000"/>
              </a:lnSpc>
              <a:spcBef>
                <a:spcPts val="0"/>
              </a:spcBef>
              <a:spcAft>
                <a:spcPts val="0"/>
              </a:spcAft>
              <a:buSzPts val="2300"/>
              <a:buFont typeface="Quattrocento Sans"/>
              <a:buChar char="❏"/>
            </a:pPr>
            <a:r>
              <a:rPr lang="en" sz="2300">
                <a:latin typeface="Quattrocento Sans"/>
                <a:ea typeface="Quattrocento Sans"/>
                <a:cs typeface="Quattrocento Sans"/>
                <a:sym typeface="Quattrocento Sans"/>
              </a:rPr>
              <a:t>Determines order for completion of remaining modules</a:t>
            </a:r>
            <a:endParaRPr sz="2300">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8"/>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Introductory Module- Table Talk </a:t>
            </a:r>
            <a:endParaRPr sz="3100"/>
          </a:p>
        </p:txBody>
      </p:sp>
      <p:sp>
        <p:nvSpPr>
          <p:cNvPr id="592" name="Google Shape;592;p98"/>
          <p:cNvSpPr txBox="1"/>
          <p:nvPr/>
        </p:nvSpPr>
        <p:spPr>
          <a:xfrm>
            <a:off x="4805725" y="1205725"/>
            <a:ext cx="4148100" cy="3586500"/>
          </a:xfrm>
          <a:prstGeom prst="rect">
            <a:avLst/>
          </a:prstGeom>
          <a:noFill/>
          <a:ln>
            <a:noFill/>
          </a:ln>
        </p:spPr>
        <p:txBody>
          <a:bodyPr spcFirstLastPara="1" wrap="square" lIns="91425" tIns="91425" rIns="91425" bIns="91425" anchor="t" anchorCtr="0">
            <a:spAutoFit/>
          </a:bodyPr>
          <a:lstStyle/>
          <a:p>
            <a:pPr marL="457200" lvl="0" indent="-336550" algn="l" rtl="0">
              <a:lnSpc>
                <a:spcPct val="150000"/>
              </a:lnSpc>
              <a:spcBef>
                <a:spcPts val="0"/>
              </a:spcBef>
              <a:spcAft>
                <a:spcPts val="0"/>
              </a:spcAft>
              <a:buSzPts val="1700"/>
              <a:buFont typeface="Quattrocento Sans"/>
              <a:buAutoNum type="arabicPeriod"/>
            </a:pPr>
            <a:r>
              <a:rPr lang="en" sz="1700">
                <a:latin typeface="Quattrocento Sans"/>
                <a:ea typeface="Quattrocento Sans"/>
                <a:cs typeface="Quattrocento Sans"/>
                <a:sym typeface="Quattrocento Sans"/>
              </a:rPr>
              <a:t>Which of the anti-racist competencies were visible and effective in this module? </a:t>
            </a:r>
            <a:endParaRPr sz="1700">
              <a:latin typeface="Quattrocento Sans"/>
              <a:ea typeface="Quattrocento Sans"/>
              <a:cs typeface="Quattrocento Sans"/>
              <a:sym typeface="Quattrocento Sans"/>
            </a:endParaRPr>
          </a:p>
          <a:p>
            <a:pPr marL="457200" lvl="0" indent="-336550" algn="l" rtl="0">
              <a:lnSpc>
                <a:spcPct val="150000"/>
              </a:lnSpc>
              <a:spcBef>
                <a:spcPts val="0"/>
              </a:spcBef>
              <a:spcAft>
                <a:spcPts val="0"/>
              </a:spcAft>
              <a:buSzPts val="1700"/>
              <a:buFont typeface="Quattrocento Sans"/>
              <a:buAutoNum type="arabicPeriod"/>
            </a:pPr>
            <a:r>
              <a:rPr lang="en" sz="1700">
                <a:latin typeface="Quattrocento Sans"/>
                <a:ea typeface="Quattrocento Sans"/>
                <a:cs typeface="Quattrocento Sans"/>
                <a:sym typeface="Quattrocento Sans"/>
              </a:rPr>
              <a:t>What support do you need to implement this module effectively within your organization? </a:t>
            </a:r>
            <a:endParaRPr sz="1700">
              <a:latin typeface="Quattrocento Sans"/>
              <a:ea typeface="Quattrocento Sans"/>
              <a:cs typeface="Quattrocento Sans"/>
              <a:sym typeface="Quattrocento Sans"/>
            </a:endParaRPr>
          </a:p>
          <a:p>
            <a:pPr marL="457200" lvl="0" indent="-336550" algn="l" rtl="0">
              <a:lnSpc>
                <a:spcPct val="150000"/>
              </a:lnSpc>
              <a:spcBef>
                <a:spcPts val="0"/>
              </a:spcBef>
              <a:spcAft>
                <a:spcPts val="0"/>
              </a:spcAft>
              <a:buSzPts val="1700"/>
              <a:buFont typeface="Quattrocento Sans"/>
              <a:buAutoNum type="arabicPeriod"/>
            </a:pPr>
            <a:r>
              <a:rPr lang="en" sz="1700">
                <a:latin typeface="Quattrocento Sans"/>
                <a:ea typeface="Quattrocento Sans"/>
                <a:cs typeface="Quattrocento Sans"/>
                <a:sym typeface="Quattrocento Sans"/>
              </a:rPr>
              <a:t>What components of this module stand out to you? </a:t>
            </a:r>
            <a:endParaRPr sz="1700">
              <a:latin typeface="Quattrocento Sans"/>
              <a:ea typeface="Quattrocento Sans"/>
              <a:cs typeface="Quattrocento Sans"/>
              <a:sym typeface="Quattrocento Sans"/>
            </a:endParaRPr>
          </a:p>
          <a:p>
            <a:pPr marL="0" lvl="0" indent="0" algn="l" rtl="0">
              <a:lnSpc>
                <a:spcPct val="150000"/>
              </a:lnSpc>
              <a:spcBef>
                <a:spcPts val="0"/>
              </a:spcBef>
              <a:spcAft>
                <a:spcPts val="0"/>
              </a:spcAft>
              <a:buNone/>
            </a:pPr>
            <a:endParaRPr sz="1700">
              <a:latin typeface="Quattrocento Sans"/>
              <a:ea typeface="Quattrocento Sans"/>
              <a:cs typeface="Quattrocento Sans"/>
              <a:sym typeface="Quattrocento Sans"/>
            </a:endParaRPr>
          </a:p>
        </p:txBody>
      </p:sp>
      <p:pic>
        <p:nvPicPr>
          <p:cNvPr id="593" name="Google Shape;593;p98" descr="Table Discussion Icon&#10;" title="Table Discussion Icon"/>
          <p:cNvPicPr preferRelativeResize="0"/>
          <p:nvPr/>
        </p:nvPicPr>
        <p:blipFill>
          <a:blip r:embed="rId3">
            <a:alphaModFix/>
          </a:blip>
          <a:stretch>
            <a:fillRect/>
          </a:stretch>
        </p:blipFill>
        <p:spPr>
          <a:xfrm>
            <a:off x="0" y="998000"/>
            <a:ext cx="4882475" cy="406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81"/>
          <p:cNvSpPr txBox="1">
            <a:spLocks noGrp="1"/>
          </p:cNvSpPr>
          <p:nvPr>
            <p:ph type="title"/>
          </p:nvPr>
        </p:nvSpPr>
        <p:spPr>
          <a:xfrm>
            <a:off x="425807" y="216694"/>
            <a:ext cx="8528100" cy="509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100"/>
              <a:t>Partnership </a:t>
            </a:r>
            <a:endParaRPr sz="3100"/>
          </a:p>
        </p:txBody>
      </p:sp>
      <p:pic>
        <p:nvPicPr>
          <p:cNvPr id="473" name="Google Shape;473;p81" descr="CLEE ICON - https://www.clee-ri.org" title="CLEE ICON"/>
          <p:cNvPicPr preferRelativeResize="0"/>
          <p:nvPr/>
        </p:nvPicPr>
        <p:blipFill>
          <a:blip r:embed="rId3">
            <a:alphaModFix/>
          </a:blip>
          <a:stretch>
            <a:fillRect/>
          </a:stretch>
        </p:blipFill>
        <p:spPr>
          <a:xfrm>
            <a:off x="638875" y="1335802"/>
            <a:ext cx="2869176" cy="1031099"/>
          </a:xfrm>
          <a:prstGeom prst="rect">
            <a:avLst/>
          </a:prstGeom>
          <a:noFill/>
          <a:ln>
            <a:noFill/>
          </a:ln>
        </p:spPr>
      </p:pic>
      <p:pic>
        <p:nvPicPr>
          <p:cNvPr id="474" name="Google Shape;474;p81" descr="Massachusetts Department of Education ICON " title="Massachusetts Department of Education"/>
          <p:cNvPicPr preferRelativeResize="0"/>
          <p:nvPr/>
        </p:nvPicPr>
        <p:blipFill>
          <a:blip r:embed="rId4">
            <a:alphaModFix/>
          </a:blip>
          <a:stretch>
            <a:fillRect/>
          </a:stretch>
        </p:blipFill>
        <p:spPr>
          <a:xfrm>
            <a:off x="5351800" y="1110900"/>
            <a:ext cx="3602101" cy="1480900"/>
          </a:xfrm>
          <a:prstGeom prst="rect">
            <a:avLst/>
          </a:prstGeom>
          <a:noFill/>
          <a:ln>
            <a:noFill/>
          </a:ln>
        </p:spPr>
      </p:pic>
      <p:pic>
        <p:nvPicPr>
          <p:cNvPr id="475" name="Google Shape;475;p81" descr="EE ICON - https://www.doe.mass.edu/edeffectiveness/" title="Educator Effectiveness ICON"/>
          <p:cNvPicPr preferRelativeResize="0"/>
          <p:nvPr/>
        </p:nvPicPr>
        <p:blipFill>
          <a:blip r:embed="rId5">
            <a:alphaModFix/>
          </a:blip>
          <a:stretch>
            <a:fillRect/>
          </a:stretch>
        </p:blipFill>
        <p:spPr>
          <a:xfrm>
            <a:off x="2868400" y="3147525"/>
            <a:ext cx="4271075" cy="1203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9"/>
          <p:cNvSpPr txBox="1"/>
          <p:nvPr/>
        </p:nvSpPr>
        <p:spPr>
          <a:xfrm>
            <a:off x="371006" y="1888761"/>
            <a:ext cx="786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chemeClr val="lt1"/>
                </a:solidFill>
                <a:latin typeface="Quattrocento Sans"/>
                <a:ea typeface="Quattrocento Sans"/>
                <a:cs typeface="Quattrocento Sans"/>
                <a:sym typeface="Quattrocento Sans"/>
              </a:rPr>
              <a:t>3</a:t>
            </a:r>
            <a:endParaRPr sz="1100">
              <a:latin typeface="Quattrocento Sans"/>
              <a:ea typeface="Quattrocento Sans"/>
              <a:cs typeface="Quattrocento Sans"/>
              <a:sym typeface="Quattrocento Sans"/>
            </a:endParaRPr>
          </a:p>
        </p:txBody>
      </p:sp>
      <p:sp>
        <p:nvSpPr>
          <p:cNvPr id="600" name="Google Shape;600;p99"/>
          <p:cNvSpPr txBox="1">
            <a:spLocks noGrp="1"/>
          </p:cNvSpPr>
          <p:nvPr>
            <p:ph type="title" idx="4294967295"/>
          </p:nvPr>
        </p:nvSpPr>
        <p:spPr>
          <a:xfrm>
            <a:off x="1932887" y="1950261"/>
            <a:ext cx="58125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Module Structure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00"/>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Remaining Modules</a:t>
            </a:r>
            <a:endParaRPr sz="3100"/>
          </a:p>
        </p:txBody>
      </p:sp>
      <p:sp>
        <p:nvSpPr>
          <p:cNvPr id="606" name="Google Shape;606;p100"/>
          <p:cNvSpPr txBox="1"/>
          <p:nvPr/>
        </p:nvSpPr>
        <p:spPr>
          <a:xfrm>
            <a:off x="453100" y="1021500"/>
            <a:ext cx="8337000" cy="3124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Quattrocento Sans"/>
              <a:buChar char="●"/>
            </a:pPr>
            <a:r>
              <a:rPr lang="en" sz="2400">
                <a:latin typeface="Quattrocento Sans"/>
                <a:ea typeface="Quattrocento Sans"/>
                <a:cs typeface="Quattrocento Sans"/>
                <a:sym typeface="Quattrocento Sans"/>
              </a:rPr>
              <a:t>Module 1:  Professional and Inclusive Culture </a:t>
            </a:r>
            <a:endParaRPr sz="2400">
              <a:latin typeface="Quattrocento Sans"/>
              <a:ea typeface="Quattrocento Sans"/>
              <a:cs typeface="Quattrocento Sans"/>
              <a:sym typeface="Quattrocento Sans"/>
            </a:endParaRPr>
          </a:p>
          <a:p>
            <a:pPr marL="457200" lvl="0" indent="0" algn="l" rtl="0">
              <a:spcBef>
                <a:spcPts val="0"/>
              </a:spcBef>
              <a:spcAft>
                <a:spcPts val="0"/>
              </a:spcAft>
              <a:buNone/>
            </a:pPr>
            <a:endParaRPr sz="2400">
              <a:latin typeface="Quattrocento Sans"/>
              <a:ea typeface="Quattrocento Sans"/>
              <a:cs typeface="Quattrocento Sans"/>
              <a:sym typeface="Quattrocento Sans"/>
            </a:endParaRPr>
          </a:p>
          <a:p>
            <a:pPr marL="457200" lvl="0" indent="-381000" algn="l" rtl="0">
              <a:spcBef>
                <a:spcPts val="0"/>
              </a:spcBef>
              <a:spcAft>
                <a:spcPts val="0"/>
              </a:spcAft>
              <a:buSzPts val="2400"/>
              <a:buFont typeface="Quattrocento Sans"/>
              <a:buChar char="●"/>
            </a:pPr>
            <a:r>
              <a:rPr lang="en" sz="2400">
                <a:latin typeface="Quattrocento Sans"/>
                <a:ea typeface="Quattrocento Sans"/>
                <a:cs typeface="Quattrocento Sans"/>
                <a:sym typeface="Quattrocento Sans"/>
              </a:rPr>
              <a:t>Module 2:  Instructional Leadership</a:t>
            </a:r>
            <a:endParaRPr sz="2400">
              <a:latin typeface="Quattrocento Sans"/>
              <a:ea typeface="Quattrocento Sans"/>
              <a:cs typeface="Quattrocento Sans"/>
              <a:sym typeface="Quattrocento Sans"/>
            </a:endParaRPr>
          </a:p>
          <a:p>
            <a:pPr marL="457200" lvl="0" indent="0" algn="l" rtl="0">
              <a:spcBef>
                <a:spcPts val="0"/>
              </a:spcBef>
              <a:spcAft>
                <a:spcPts val="0"/>
              </a:spcAft>
              <a:buNone/>
            </a:pPr>
            <a:endParaRPr sz="2400">
              <a:latin typeface="Quattrocento Sans"/>
              <a:ea typeface="Quattrocento Sans"/>
              <a:cs typeface="Quattrocento Sans"/>
              <a:sym typeface="Quattrocento Sans"/>
            </a:endParaRPr>
          </a:p>
          <a:p>
            <a:pPr marL="457200" lvl="0" indent="-381000" algn="l" rtl="0">
              <a:spcBef>
                <a:spcPts val="0"/>
              </a:spcBef>
              <a:spcAft>
                <a:spcPts val="0"/>
              </a:spcAft>
              <a:buSzPts val="2400"/>
              <a:buFont typeface="Quattrocento Sans"/>
              <a:buChar char="●"/>
            </a:pPr>
            <a:r>
              <a:rPr lang="en" sz="2400">
                <a:latin typeface="Quattrocento Sans"/>
                <a:ea typeface="Quattrocento Sans"/>
                <a:cs typeface="Quattrocento Sans"/>
                <a:sym typeface="Quattrocento Sans"/>
              </a:rPr>
              <a:t>Module 3:  Human Capital Development</a:t>
            </a:r>
            <a:endParaRPr sz="2400">
              <a:latin typeface="Quattrocento Sans"/>
              <a:ea typeface="Quattrocento Sans"/>
              <a:cs typeface="Quattrocento Sans"/>
              <a:sym typeface="Quattrocento Sans"/>
            </a:endParaRPr>
          </a:p>
          <a:p>
            <a:pPr marL="457200" lvl="0" indent="0" algn="l" rtl="0">
              <a:spcBef>
                <a:spcPts val="0"/>
              </a:spcBef>
              <a:spcAft>
                <a:spcPts val="0"/>
              </a:spcAft>
              <a:buNone/>
            </a:pPr>
            <a:endParaRPr sz="2400">
              <a:latin typeface="Quattrocento Sans"/>
              <a:ea typeface="Quattrocento Sans"/>
              <a:cs typeface="Quattrocento Sans"/>
              <a:sym typeface="Quattrocento Sans"/>
            </a:endParaRPr>
          </a:p>
          <a:p>
            <a:pPr marL="457200" lvl="0" indent="-381000" algn="l" rtl="0">
              <a:spcBef>
                <a:spcPts val="0"/>
              </a:spcBef>
              <a:spcAft>
                <a:spcPts val="0"/>
              </a:spcAft>
              <a:buSzPts val="2400"/>
              <a:buFont typeface="Quattrocento Sans"/>
              <a:buChar char="●"/>
            </a:pPr>
            <a:r>
              <a:rPr lang="en" sz="2400">
                <a:latin typeface="Quattrocento Sans"/>
                <a:ea typeface="Quattrocento Sans"/>
                <a:cs typeface="Quattrocento Sans"/>
                <a:sym typeface="Quattrocento Sans"/>
              </a:rPr>
              <a:t>Module 4:  Inclusive and Responsive Engagement</a:t>
            </a:r>
            <a:endParaRPr sz="2400">
              <a:latin typeface="Quattrocento Sans"/>
              <a:ea typeface="Quattrocento Sans"/>
              <a:cs typeface="Quattrocento Sans"/>
              <a:sym typeface="Quattrocento Sans"/>
            </a:endParaRPr>
          </a:p>
          <a:p>
            <a:pPr marL="0" lvl="0" indent="0" algn="l" rtl="0">
              <a:spcBef>
                <a:spcPts val="0"/>
              </a:spcBef>
              <a:spcAft>
                <a:spcPts val="0"/>
              </a:spcAft>
              <a:buNone/>
            </a:pPr>
            <a:endParaRPr sz="23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1"/>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Module Stages*</a:t>
            </a:r>
            <a:endParaRPr sz="3100"/>
          </a:p>
        </p:txBody>
      </p:sp>
      <p:sp>
        <p:nvSpPr>
          <p:cNvPr id="612" name="Google Shape;612;p101"/>
          <p:cNvSpPr txBox="1">
            <a:spLocks noGrp="1"/>
          </p:cNvSpPr>
          <p:nvPr>
            <p:ph type="body" idx="1"/>
          </p:nvPr>
        </p:nvSpPr>
        <p:spPr>
          <a:xfrm>
            <a:off x="1105600" y="1275575"/>
            <a:ext cx="7277700" cy="2562900"/>
          </a:xfrm>
          <a:prstGeom prst="rect">
            <a:avLst/>
          </a:prstGeom>
        </p:spPr>
        <p:txBody>
          <a:bodyPr spcFirstLastPara="1" wrap="square" lIns="68575" tIns="34275" rIns="68575" bIns="34275" anchor="t" anchorCtr="0">
            <a:noAutofit/>
          </a:bodyPr>
          <a:lstStyle/>
          <a:p>
            <a:pPr marL="0" lvl="0" indent="0" algn="l" rtl="0">
              <a:lnSpc>
                <a:spcPct val="200000"/>
              </a:lnSpc>
              <a:spcBef>
                <a:spcPts val="800"/>
              </a:spcBef>
              <a:spcAft>
                <a:spcPts val="0"/>
              </a:spcAft>
              <a:buNone/>
            </a:pPr>
            <a:r>
              <a:rPr lang="en" sz="2700">
                <a:solidFill>
                  <a:schemeClr val="dk1"/>
                </a:solidFill>
              </a:rPr>
              <a:t>Learn Individually and Collaboratively</a:t>
            </a:r>
            <a:endParaRPr sz="2600">
              <a:solidFill>
                <a:schemeClr val="dk1"/>
              </a:solidFill>
            </a:endParaRPr>
          </a:p>
          <a:p>
            <a:pPr marL="0" lvl="0" indent="0" algn="l" rtl="0">
              <a:lnSpc>
                <a:spcPct val="200000"/>
              </a:lnSpc>
              <a:spcBef>
                <a:spcPts val="800"/>
              </a:spcBef>
              <a:spcAft>
                <a:spcPts val="0"/>
              </a:spcAft>
              <a:buNone/>
            </a:pPr>
            <a:r>
              <a:rPr lang="en" sz="2600">
                <a:solidFill>
                  <a:schemeClr val="dk1"/>
                </a:solidFill>
              </a:rPr>
              <a:t>Collect and Analyze Data</a:t>
            </a:r>
            <a:endParaRPr sz="2700">
              <a:solidFill>
                <a:schemeClr val="dk1"/>
              </a:solidFill>
            </a:endParaRPr>
          </a:p>
          <a:p>
            <a:pPr marL="0" lvl="0" indent="0" algn="l" rtl="0">
              <a:lnSpc>
                <a:spcPct val="200000"/>
              </a:lnSpc>
              <a:spcBef>
                <a:spcPts val="800"/>
              </a:spcBef>
              <a:spcAft>
                <a:spcPts val="0"/>
              </a:spcAft>
              <a:buNone/>
            </a:pPr>
            <a:r>
              <a:rPr lang="en" sz="2600">
                <a:solidFill>
                  <a:schemeClr val="dk1"/>
                </a:solidFill>
              </a:rPr>
              <a:t>Set Learning Goals</a:t>
            </a:r>
            <a:endParaRPr sz="2600">
              <a:solidFill>
                <a:schemeClr val="dk1"/>
              </a:solidFill>
            </a:endParaRPr>
          </a:p>
          <a:p>
            <a:pPr marL="0" lvl="0" indent="0" algn="l" rtl="0">
              <a:lnSpc>
                <a:spcPct val="200000"/>
              </a:lnSpc>
              <a:spcBef>
                <a:spcPts val="800"/>
              </a:spcBef>
              <a:spcAft>
                <a:spcPts val="0"/>
              </a:spcAft>
              <a:buNone/>
            </a:pPr>
            <a:r>
              <a:rPr lang="en" sz="2500">
                <a:solidFill>
                  <a:schemeClr val="dk1"/>
                </a:solidFill>
              </a:rPr>
              <a:t>Implement Continuous Learning Plan</a:t>
            </a:r>
            <a:endParaRPr sz="2800">
              <a:solidFill>
                <a:schemeClr val="dk1"/>
              </a:solidFill>
            </a:endParaRPr>
          </a:p>
        </p:txBody>
      </p:sp>
      <p:pic>
        <p:nvPicPr>
          <p:cNvPr id="613" name="Google Shape;613;p101" descr=" Symbol used as a list bullet. " title="Collaboration Icon "/>
          <p:cNvPicPr preferRelativeResize="0"/>
          <p:nvPr/>
        </p:nvPicPr>
        <p:blipFill>
          <a:blip r:embed="rId3">
            <a:alphaModFix/>
          </a:blip>
          <a:stretch>
            <a:fillRect/>
          </a:stretch>
        </p:blipFill>
        <p:spPr>
          <a:xfrm>
            <a:off x="366650" y="1023025"/>
            <a:ext cx="738950" cy="738950"/>
          </a:xfrm>
          <a:prstGeom prst="rect">
            <a:avLst/>
          </a:prstGeom>
          <a:noFill/>
          <a:ln>
            <a:noFill/>
          </a:ln>
        </p:spPr>
      </p:pic>
      <p:pic>
        <p:nvPicPr>
          <p:cNvPr id="614" name="Google Shape;614;p101" descr=" Symbol used as a list bullet. " title="Continuous Improvement Icon"/>
          <p:cNvPicPr preferRelativeResize="0"/>
          <p:nvPr/>
        </p:nvPicPr>
        <p:blipFill rotWithShape="1">
          <a:blip r:embed="rId4">
            <a:alphaModFix/>
          </a:blip>
          <a:srcRect l="23947" t="17218" r="18951" b="27040"/>
          <a:stretch/>
        </p:blipFill>
        <p:spPr>
          <a:xfrm>
            <a:off x="425800" y="3969062"/>
            <a:ext cx="679800" cy="667763"/>
          </a:xfrm>
          <a:prstGeom prst="rect">
            <a:avLst/>
          </a:prstGeom>
          <a:noFill/>
          <a:ln>
            <a:noFill/>
          </a:ln>
        </p:spPr>
      </p:pic>
      <p:pic>
        <p:nvPicPr>
          <p:cNvPr id="615" name="Google Shape;615;p101" descr=" Symbol used as a list bullet. " title="Collect Data Icon"/>
          <p:cNvPicPr preferRelativeResize="0"/>
          <p:nvPr/>
        </p:nvPicPr>
        <p:blipFill>
          <a:blip r:embed="rId5">
            <a:alphaModFix/>
          </a:blip>
          <a:stretch>
            <a:fillRect/>
          </a:stretch>
        </p:blipFill>
        <p:spPr>
          <a:xfrm>
            <a:off x="370750" y="2006300"/>
            <a:ext cx="730740" cy="738950"/>
          </a:xfrm>
          <a:prstGeom prst="rect">
            <a:avLst/>
          </a:prstGeom>
          <a:noFill/>
          <a:ln>
            <a:noFill/>
          </a:ln>
        </p:spPr>
      </p:pic>
      <p:pic>
        <p:nvPicPr>
          <p:cNvPr id="616" name="Google Shape;616;p101" descr=" Symbol used as a list bullet. " title="Set Learning Goals "/>
          <p:cNvPicPr preferRelativeResize="0"/>
          <p:nvPr/>
        </p:nvPicPr>
        <p:blipFill>
          <a:blip r:embed="rId6">
            <a:alphaModFix/>
          </a:blip>
          <a:stretch>
            <a:fillRect/>
          </a:stretch>
        </p:blipFill>
        <p:spPr>
          <a:xfrm>
            <a:off x="396225" y="2989575"/>
            <a:ext cx="679800" cy="67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2"/>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Module Tools</a:t>
            </a:r>
            <a:endParaRPr sz="3100"/>
          </a:p>
        </p:txBody>
      </p:sp>
      <p:sp>
        <p:nvSpPr>
          <p:cNvPr id="622" name="Google Shape;622;p102"/>
          <p:cNvSpPr txBox="1">
            <a:spLocks noGrp="1"/>
          </p:cNvSpPr>
          <p:nvPr>
            <p:ph type="body" idx="1"/>
          </p:nvPr>
        </p:nvSpPr>
        <p:spPr>
          <a:xfrm>
            <a:off x="606625" y="1117025"/>
            <a:ext cx="7500300" cy="3370800"/>
          </a:xfrm>
          <a:prstGeom prst="rect">
            <a:avLst/>
          </a:prstGeom>
        </p:spPr>
        <p:txBody>
          <a:bodyPr spcFirstLastPara="1" wrap="square" lIns="68575" tIns="34275" rIns="68575" bIns="34275" anchor="t" anchorCtr="0">
            <a:noAutofit/>
          </a:bodyPr>
          <a:lstStyle/>
          <a:p>
            <a:pPr marL="457200" lvl="0" indent="-393700" algn="l" rtl="0">
              <a:spcBef>
                <a:spcPts val="800"/>
              </a:spcBef>
              <a:spcAft>
                <a:spcPts val="0"/>
              </a:spcAft>
              <a:buClr>
                <a:schemeClr val="dk1"/>
              </a:buClr>
              <a:buSzPts val="2600"/>
              <a:buFont typeface="Quattrocento Sans"/>
              <a:buChar char="●"/>
            </a:pPr>
            <a:r>
              <a:rPr lang="en" sz="2600">
                <a:solidFill>
                  <a:schemeClr val="dk1"/>
                </a:solidFill>
              </a:rPr>
              <a:t>Tools within each stages were developed to help novice principals lead through an Anti-racist lens</a:t>
            </a:r>
            <a:endParaRPr sz="2600">
              <a:solidFill>
                <a:schemeClr val="dk1"/>
              </a:solidFill>
            </a:endParaRPr>
          </a:p>
          <a:p>
            <a:pPr marL="914400" lvl="0" indent="0" algn="l" rtl="0">
              <a:spcBef>
                <a:spcPts val="800"/>
              </a:spcBef>
              <a:spcAft>
                <a:spcPts val="0"/>
              </a:spcAft>
              <a:buNone/>
            </a:pPr>
            <a:endParaRPr sz="2600">
              <a:solidFill>
                <a:schemeClr val="dk1"/>
              </a:solidFill>
            </a:endParaRPr>
          </a:p>
          <a:p>
            <a:pPr marL="457200" lvl="0" indent="-393700" algn="l" rtl="0">
              <a:spcBef>
                <a:spcPts val="800"/>
              </a:spcBef>
              <a:spcAft>
                <a:spcPts val="0"/>
              </a:spcAft>
              <a:buClr>
                <a:schemeClr val="dk1"/>
              </a:buClr>
              <a:buSzPts val="2600"/>
              <a:buFont typeface="Quattrocento Sans"/>
              <a:buChar char="●"/>
            </a:pPr>
            <a:r>
              <a:rPr lang="en" sz="2600">
                <a:solidFill>
                  <a:schemeClr val="dk1"/>
                </a:solidFill>
              </a:rPr>
              <a:t>Tools are intended to replicate responsibilities novice principals should fulfill within their role </a:t>
            </a:r>
            <a:endParaRPr sz="26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03"/>
          <p:cNvSpPr txBox="1"/>
          <p:nvPr/>
        </p:nvSpPr>
        <p:spPr>
          <a:xfrm>
            <a:off x="371006" y="1888761"/>
            <a:ext cx="786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a:solidFill>
                  <a:schemeClr val="lt1"/>
                </a:solidFill>
                <a:latin typeface="Quattrocento Sans"/>
                <a:ea typeface="Quattrocento Sans"/>
                <a:cs typeface="Quattrocento Sans"/>
                <a:sym typeface="Quattrocento Sans"/>
              </a:rPr>
              <a:t>4</a:t>
            </a:r>
            <a:endParaRPr sz="1100">
              <a:latin typeface="Quattrocento Sans"/>
              <a:ea typeface="Quattrocento Sans"/>
              <a:cs typeface="Quattrocento Sans"/>
              <a:sym typeface="Quattrocento Sans"/>
            </a:endParaRPr>
          </a:p>
        </p:txBody>
      </p:sp>
      <p:sp>
        <p:nvSpPr>
          <p:cNvPr id="629" name="Google Shape;629;p103"/>
          <p:cNvSpPr txBox="1">
            <a:spLocks noGrp="1"/>
          </p:cNvSpPr>
          <p:nvPr>
            <p:ph type="title" idx="4294967295"/>
          </p:nvPr>
        </p:nvSpPr>
        <p:spPr>
          <a:xfrm>
            <a:off x="1932887" y="1950261"/>
            <a:ext cx="58125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Completing the Modules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4"/>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dirty="0"/>
              <a:t>Recommended Timeline</a:t>
            </a:r>
            <a:endParaRPr sz="3100" dirty="0"/>
          </a:p>
        </p:txBody>
      </p:sp>
      <p:sp>
        <p:nvSpPr>
          <p:cNvPr id="635" name="Google Shape;635;p104"/>
          <p:cNvSpPr txBox="1">
            <a:spLocks noGrp="1"/>
          </p:cNvSpPr>
          <p:nvPr>
            <p:ph type="body" idx="1"/>
          </p:nvPr>
        </p:nvSpPr>
        <p:spPr>
          <a:xfrm>
            <a:off x="606625" y="1117025"/>
            <a:ext cx="7500300" cy="3370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600">
                <a:solidFill>
                  <a:schemeClr val="dk1"/>
                </a:solidFill>
              </a:rPr>
              <a:t>To complete all modules within two years the following timeline is recommended:</a:t>
            </a:r>
            <a:endParaRPr sz="2600">
              <a:solidFill>
                <a:schemeClr val="dk1"/>
              </a:solidFill>
              <a:latin typeface="Quattrocento Sans"/>
              <a:ea typeface="Quattrocento Sans"/>
              <a:cs typeface="Quattrocento Sans"/>
              <a:sym typeface="Quattrocento Sans"/>
            </a:endParaRPr>
          </a:p>
        </p:txBody>
      </p:sp>
      <p:graphicFrame>
        <p:nvGraphicFramePr>
          <p:cNvPr id="636" name="Google Shape;636;p104"/>
          <p:cNvGraphicFramePr/>
          <p:nvPr>
            <p:extLst>
              <p:ext uri="{D42A27DB-BD31-4B8C-83A1-F6EECF244321}">
                <p14:modId xmlns:p14="http://schemas.microsoft.com/office/powerpoint/2010/main" val="2873937300"/>
              </p:ext>
            </p:extLst>
          </p:nvPr>
        </p:nvGraphicFramePr>
        <p:xfrm>
          <a:off x="916950" y="2186775"/>
          <a:ext cx="7356150" cy="2357120"/>
        </p:xfrm>
        <a:graphic>
          <a:graphicData uri="http://schemas.openxmlformats.org/drawingml/2006/table">
            <a:tbl>
              <a:tblPr firstRow="1">
                <a:noFill/>
                <a:tableStyleId>{5317D828-AE17-4D3D-B75B-21AB32B001AF}</a:tableStyleId>
              </a:tblPr>
              <a:tblGrid>
                <a:gridCol w="3678075">
                  <a:extLst>
                    <a:ext uri="{9D8B030D-6E8A-4147-A177-3AD203B41FA5}">
                      <a16:colId xmlns:a16="http://schemas.microsoft.com/office/drawing/2014/main" val="20000"/>
                    </a:ext>
                  </a:extLst>
                </a:gridCol>
                <a:gridCol w="367807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sz="1100" b="1">
                          <a:latin typeface="Montserrat"/>
                          <a:ea typeface="Montserrat"/>
                          <a:cs typeface="Montserrat"/>
                          <a:sym typeface="Montserrat"/>
                        </a:rPr>
                        <a:t>Module</a:t>
                      </a:r>
                      <a:endParaRPr sz="1100" b="1">
                        <a:latin typeface="Montserrat"/>
                        <a:ea typeface="Montserrat"/>
                        <a:cs typeface="Montserrat"/>
                        <a:sym typeface="Montserrat"/>
                      </a:endParaRPr>
                    </a:p>
                  </a:txBody>
                  <a:tcPr marL="63500" marR="63500" marT="63500" marB="63500">
                    <a:solidFill>
                      <a:srgbClr val="F3F3F3"/>
                    </a:solidFill>
                  </a:tcPr>
                </a:tc>
                <a:tc>
                  <a:txBody>
                    <a:bodyPr/>
                    <a:lstStyle/>
                    <a:p>
                      <a:pPr marL="0" lvl="0" indent="0" algn="ctr" rtl="0">
                        <a:spcBef>
                          <a:spcPts val="0"/>
                        </a:spcBef>
                        <a:spcAft>
                          <a:spcPts val="0"/>
                        </a:spcAft>
                        <a:buNone/>
                      </a:pPr>
                      <a:r>
                        <a:rPr lang="en" sz="1100" b="1">
                          <a:latin typeface="Montserrat"/>
                          <a:ea typeface="Montserrat"/>
                          <a:cs typeface="Montserrat"/>
                          <a:sym typeface="Montserrat"/>
                        </a:rPr>
                        <a:t>Dates for Completion</a:t>
                      </a:r>
                      <a:endParaRPr sz="1100" b="1">
                        <a:latin typeface="Montserrat"/>
                        <a:ea typeface="Montserrat"/>
                        <a:cs typeface="Montserrat"/>
                        <a:sym typeface="Montserrat"/>
                      </a:endParaRPr>
                    </a:p>
                  </a:txBody>
                  <a:tcPr marL="63500" marR="63500" marT="63500" marB="63500">
                    <a:solidFill>
                      <a:srgbClr val="F3F3F3"/>
                    </a:solidFill>
                  </a:tcPr>
                </a:tc>
                <a:extLst>
                  <a:ext uri="{0D108BD9-81ED-4DB2-BD59-A6C34878D82A}">
                    <a16:rowId xmlns:a16="http://schemas.microsoft.com/office/drawing/2014/main" val="10000"/>
                  </a:ext>
                </a:extLst>
              </a:tr>
              <a:tr h="266700">
                <a:tc gridSpan="2">
                  <a:txBody>
                    <a:bodyPr/>
                    <a:lstStyle/>
                    <a:p>
                      <a:pPr marL="0" lvl="0" indent="0" algn="ctr" rtl="0">
                        <a:spcBef>
                          <a:spcPts val="0"/>
                        </a:spcBef>
                        <a:spcAft>
                          <a:spcPts val="0"/>
                        </a:spcAft>
                        <a:buNone/>
                      </a:pPr>
                      <a:r>
                        <a:rPr lang="en" sz="1100" b="1">
                          <a:latin typeface="Montserrat"/>
                          <a:ea typeface="Montserrat"/>
                          <a:cs typeface="Montserrat"/>
                          <a:sym typeface="Montserrat"/>
                        </a:rPr>
                        <a:t>Year 1</a:t>
                      </a:r>
                      <a:endParaRPr sz="1100" b="1">
                        <a:latin typeface="Montserrat"/>
                        <a:ea typeface="Montserrat"/>
                        <a:cs typeface="Montserrat"/>
                        <a:sym typeface="Montserrat"/>
                      </a:endParaRPr>
                    </a:p>
                  </a:txBody>
                  <a:tcPr marL="63500" marR="63500" marT="63500" marB="63500">
                    <a:solidFill>
                      <a:srgbClr val="D9D9D9"/>
                    </a:solidFill>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100">
                          <a:latin typeface="Montserrat"/>
                          <a:ea typeface="Montserrat"/>
                          <a:cs typeface="Montserrat"/>
                          <a:sym typeface="Montserrat"/>
                        </a:rPr>
                        <a:t>Introduction</a:t>
                      </a:r>
                      <a:endParaRPr sz="110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 sz="1100">
                          <a:latin typeface="Montserrat"/>
                          <a:ea typeface="Montserrat"/>
                          <a:cs typeface="Montserrat"/>
                          <a:sym typeface="Montserrat"/>
                        </a:rPr>
                        <a:t>July - September </a:t>
                      </a:r>
                      <a:endParaRPr sz="1100">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100">
                          <a:latin typeface="Montserrat"/>
                          <a:ea typeface="Montserrat"/>
                          <a:cs typeface="Montserrat"/>
                          <a:sym typeface="Montserrat"/>
                        </a:rPr>
                        <a:t>Module #____________</a:t>
                      </a:r>
                      <a:endParaRPr sz="110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 sz="1100">
                          <a:latin typeface="Montserrat"/>
                          <a:ea typeface="Montserrat"/>
                          <a:cs typeface="Montserrat"/>
                          <a:sym typeface="Montserrat"/>
                        </a:rPr>
                        <a:t>October - January </a:t>
                      </a:r>
                      <a:endParaRPr sz="1100">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100">
                          <a:latin typeface="Montserrat"/>
                          <a:ea typeface="Montserrat"/>
                          <a:cs typeface="Montserrat"/>
                          <a:sym typeface="Montserrat"/>
                        </a:rPr>
                        <a:t>Module #____________</a:t>
                      </a:r>
                      <a:endParaRPr sz="110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 sz="1100">
                          <a:latin typeface="Montserrat"/>
                          <a:ea typeface="Montserrat"/>
                          <a:cs typeface="Montserrat"/>
                          <a:sym typeface="Montserrat"/>
                        </a:rPr>
                        <a:t>January - May</a:t>
                      </a:r>
                      <a:endParaRPr sz="1100">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4"/>
                  </a:ext>
                </a:extLst>
              </a:tr>
              <a:tr h="266700">
                <a:tc gridSpan="2">
                  <a:txBody>
                    <a:bodyPr/>
                    <a:lstStyle/>
                    <a:p>
                      <a:pPr marL="0" lvl="0" indent="0" algn="ctr" rtl="0">
                        <a:spcBef>
                          <a:spcPts val="0"/>
                        </a:spcBef>
                        <a:spcAft>
                          <a:spcPts val="0"/>
                        </a:spcAft>
                        <a:buNone/>
                      </a:pPr>
                      <a:r>
                        <a:rPr lang="en" sz="1100" b="1">
                          <a:latin typeface="Montserrat"/>
                          <a:ea typeface="Montserrat"/>
                          <a:cs typeface="Montserrat"/>
                          <a:sym typeface="Montserrat"/>
                        </a:rPr>
                        <a:t>Year 2</a:t>
                      </a:r>
                      <a:endParaRPr sz="1100" b="1">
                        <a:latin typeface="Montserrat"/>
                        <a:ea typeface="Montserrat"/>
                        <a:cs typeface="Montserrat"/>
                        <a:sym typeface="Montserrat"/>
                      </a:endParaRPr>
                    </a:p>
                  </a:txBody>
                  <a:tcPr marL="63500" marR="63500" marT="63500" marB="63500">
                    <a:solidFill>
                      <a:srgbClr val="D9D9D9"/>
                    </a:solidFill>
                  </a:tcPr>
                </a:tc>
                <a:tc hMerge="1">
                  <a:txBody>
                    <a:bodyPr/>
                    <a:lstStyle/>
                    <a:p>
                      <a:endParaRPr lang="en-US"/>
                    </a:p>
                  </a:txBody>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100">
                          <a:latin typeface="Montserrat"/>
                          <a:ea typeface="Montserrat"/>
                          <a:cs typeface="Montserrat"/>
                          <a:sym typeface="Montserrat"/>
                        </a:rPr>
                        <a:t>Module #____________</a:t>
                      </a:r>
                      <a:endParaRPr sz="110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 sz="1100">
                          <a:latin typeface="Montserrat"/>
                          <a:ea typeface="Montserrat"/>
                          <a:cs typeface="Montserrat"/>
                          <a:sym typeface="Montserrat"/>
                        </a:rPr>
                        <a:t>August - January</a:t>
                      </a:r>
                      <a:endParaRPr sz="1100">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n" sz="1100">
                          <a:latin typeface="Montserrat"/>
                          <a:ea typeface="Montserrat"/>
                          <a:cs typeface="Montserrat"/>
                          <a:sym typeface="Montserrat"/>
                        </a:rPr>
                        <a:t>Module #____________</a:t>
                      </a:r>
                      <a:endParaRPr sz="1100">
                        <a:latin typeface="Montserrat"/>
                        <a:ea typeface="Montserrat"/>
                        <a:cs typeface="Montserrat"/>
                        <a:sym typeface="Montserrat"/>
                      </a:endParaRPr>
                    </a:p>
                  </a:txBody>
                  <a:tcPr marL="63500" marR="63500" marT="63500" marB="63500"/>
                </a:tc>
                <a:tc>
                  <a:txBody>
                    <a:bodyPr/>
                    <a:lstStyle/>
                    <a:p>
                      <a:pPr marL="0" lvl="0" indent="0" algn="ctr" rtl="0">
                        <a:spcBef>
                          <a:spcPts val="0"/>
                        </a:spcBef>
                        <a:spcAft>
                          <a:spcPts val="0"/>
                        </a:spcAft>
                        <a:buNone/>
                      </a:pPr>
                      <a:r>
                        <a:rPr lang="en" sz="1100" dirty="0">
                          <a:latin typeface="Montserrat"/>
                          <a:ea typeface="Montserrat"/>
                          <a:cs typeface="Montserrat"/>
                          <a:sym typeface="Montserrat"/>
                        </a:rPr>
                        <a:t>January - May</a:t>
                      </a:r>
                      <a:endParaRPr sz="1100" dirty="0">
                        <a:latin typeface="Montserrat"/>
                        <a:ea typeface="Montserrat"/>
                        <a:cs typeface="Montserrat"/>
                        <a:sym typeface="Montserrat"/>
                      </a:endParaRPr>
                    </a:p>
                  </a:txBody>
                  <a:tcPr marL="63500" marR="63500" marT="63500" marB="63500"/>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5"/>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Recommendations</a:t>
            </a:r>
            <a:endParaRPr sz="3100"/>
          </a:p>
        </p:txBody>
      </p:sp>
      <p:sp>
        <p:nvSpPr>
          <p:cNvPr id="642" name="Google Shape;642;p105"/>
          <p:cNvSpPr txBox="1">
            <a:spLocks noGrp="1"/>
          </p:cNvSpPr>
          <p:nvPr>
            <p:ph type="body" idx="1"/>
          </p:nvPr>
        </p:nvSpPr>
        <p:spPr>
          <a:xfrm>
            <a:off x="606625" y="1117025"/>
            <a:ext cx="7500300" cy="3370800"/>
          </a:xfrm>
          <a:prstGeom prst="rect">
            <a:avLst/>
          </a:prstGeom>
        </p:spPr>
        <p:txBody>
          <a:bodyPr spcFirstLastPara="1" wrap="square" lIns="68575" tIns="34275" rIns="68575" bIns="34275" anchor="t" anchorCtr="0">
            <a:noAutofit/>
          </a:bodyPr>
          <a:lstStyle/>
          <a:p>
            <a:pPr marL="457200" lvl="0" indent="-393700" algn="l" rtl="0">
              <a:spcBef>
                <a:spcPts val="800"/>
              </a:spcBef>
              <a:spcAft>
                <a:spcPts val="0"/>
              </a:spcAft>
              <a:buClr>
                <a:srgbClr val="85200C"/>
              </a:buClr>
              <a:buSzPts val="2600"/>
              <a:buFont typeface="Quattrocento Sans"/>
              <a:buAutoNum type="arabicPeriod"/>
            </a:pPr>
            <a:r>
              <a:rPr lang="en" sz="2600">
                <a:solidFill>
                  <a:srgbClr val="85200C"/>
                </a:solidFill>
                <a:latin typeface="Quattrocento Sans"/>
                <a:ea typeface="Quattrocento Sans"/>
                <a:cs typeface="Quattrocento Sans"/>
                <a:sym typeface="Quattrocento Sans"/>
              </a:rPr>
              <a:t>Mentors should schedule bi-weekly meetings with mentees</a:t>
            </a:r>
            <a:endParaRPr sz="2600">
              <a:solidFill>
                <a:srgbClr val="85200C"/>
              </a:solidFill>
              <a:latin typeface="Quattrocento Sans"/>
              <a:ea typeface="Quattrocento Sans"/>
              <a:cs typeface="Quattrocento Sans"/>
              <a:sym typeface="Quattrocento Sans"/>
            </a:endParaRPr>
          </a:p>
          <a:p>
            <a:pPr marL="457200" lvl="0" indent="-393700" algn="l" rtl="0">
              <a:spcBef>
                <a:spcPts val="800"/>
              </a:spcBef>
              <a:spcAft>
                <a:spcPts val="0"/>
              </a:spcAft>
              <a:buClr>
                <a:srgbClr val="38761D"/>
              </a:buClr>
              <a:buSzPts val="2600"/>
              <a:buFont typeface="Quattrocento Sans"/>
              <a:buAutoNum type="arabicPeriod"/>
            </a:pPr>
            <a:r>
              <a:rPr lang="en" sz="2600">
                <a:solidFill>
                  <a:srgbClr val="38761D"/>
                </a:solidFill>
                <a:latin typeface="Quattrocento Sans"/>
                <a:ea typeface="Quattrocento Sans"/>
                <a:cs typeface="Quattrocento Sans"/>
                <a:sym typeface="Quattrocento Sans"/>
              </a:rPr>
              <a:t>Meetings should be structured to include support within the role and support to complete the modules</a:t>
            </a:r>
            <a:endParaRPr sz="2600">
              <a:solidFill>
                <a:srgbClr val="38761D"/>
              </a:solidFill>
              <a:latin typeface="Quattrocento Sans"/>
              <a:ea typeface="Quattrocento Sans"/>
              <a:cs typeface="Quattrocento Sans"/>
              <a:sym typeface="Quattrocento Sans"/>
            </a:endParaRPr>
          </a:p>
          <a:p>
            <a:pPr marL="457200" lvl="0" indent="-393700" algn="l" rtl="0">
              <a:spcBef>
                <a:spcPts val="800"/>
              </a:spcBef>
              <a:spcAft>
                <a:spcPts val="0"/>
              </a:spcAft>
              <a:buClr>
                <a:srgbClr val="073763"/>
              </a:buClr>
              <a:buSzPts val="2600"/>
              <a:buFont typeface="Quattrocento Sans"/>
              <a:buAutoNum type="arabicPeriod"/>
            </a:pPr>
            <a:r>
              <a:rPr lang="en" sz="2600">
                <a:solidFill>
                  <a:srgbClr val="073763"/>
                </a:solidFill>
                <a:latin typeface="Quattrocento Sans"/>
                <a:ea typeface="Quattrocento Sans"/>
                <a:cs typeface="Quattrocento Sans"/>
                <a:sym typeface="Quattrocento Sans"/>
              </a:rPr>
              <a:t>A meeting agenda template and example are provided in the Introductory Module</a:t>
            </a:r>
            <a:endParaRPr sz="2600">
              <a:solidFill>
                <a:srgbClr val="073763"/>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6"/>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Meeting Agenda Template</a:t>
            </a:r>
            <a:endParaRPr sz="3100"/>
          </a:p>
        </p:txBody>
      </p:sp>
      <p:pic>
        <p:nvPicPr>
          <p:cNvPr id="648" name="Google Shape;648;p106" descr="Meeting Agenda Template&#10;Opening&#10;Logistics/Nuts and Bolts&#10;Discuss Stages and Steps from Principal Induction and Mentoring Handbook&#10;Closing and Next Steps"/>
          <p:cNvPicPr preferRelativeResize="0"/>
          <p:nvPr/>
        </p:nvPicPr>
        <p:blipFill>
          <a:blip r:embed="rId3">
            <a:alphaModFix/>
          </a:blip>
          <a:stretch>
            <a:fillRect/>
          </a:stretch>
        </p:blipFill>
        <p:spPr>
          <a:xfrm>
            <a:off x="181500" y="890500"/>
            <a:ext cx="4228500" cy="3998275"/>
          </a:xfrm>
          <a:prstGeom prst="rect">
            <a:avLst/>
          </a:prstGeom>
          <a:noFill/>
          <a:ln>
            <a:noFill/>
          </a:ln>
        </p:spPr>
      </p:pic>
      <p:pic>
        <p:nvPicPr>
          <p:cNvPr id="649" name="Google Shape;649;p10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863100" y="982650"/>
            <a:ext cx="3998673" cy="40840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7"/>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Implementation Planning </a:t>
            </a:r>
            <a:endParaRPr sz="3100"/>
          </a:p>
        </p:txBody>
      </p:sp>
      <p:pic>
        <p:nvPicPr>
          <p:cNvPr id="655" name="Google Shape;655;p107" descr="Icon used to visualize the planning process. " title="Planning ICON"/>
          <p:cNvPicPr preferRelativeResize="0"/>
          <p:nvPr/>
        </p:nvPicPr>
        <p:blipFill>
          <a:blip r:embed="rId3">
            <a:alphaModFix/>
          </a:blip>
          <a:stretch>
            <a:fillRect/>
          </a:stretch>
        </p:blipFill>
        <p:spPr>
          <a:xfrm>
            <a:off x="2487300" y="878800"/>
            <a:ext cx="3853775" cy="3911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p108" descr="Questions " title="Questions "/>
          <p:cNvPicPr preferRelativeResize="0"/>
          <p:nvPr/>
        </p:nvPicPr>
        <p:blipFill rotWithShape="1">
          <a:blip r:embed="rId3">
            <a:alphaModFix/>
          </a:blip>
          <a:srcRect/>
          <a:stretch/>
        </p:blipFill>
        <p:spPr>
          <a:xfrm>
            <a:off x="892375" y="445250"/>
            <a:ext cx="7359249" cy="4160874"/>
          </a:xfrm>
          <a:prstGeom prst="rect">
            <a:avLst/>
          </a:prstGeom>
          <a:noFill/>
          <a:ln w="28575" cap="flat" cmpd="sng">
            <a:solidFill>
              <a:srgbClr val="000000"/>
            </a:solidFill>
            <a:prstDash val="solid"/>
            <a:round/>
            <a:headEnd type="none" w="sm" len="sm"/>
            <a:tailEnd type="none" w="sm" len="sm"/>
          </a:ln>
        </p:spPr>
      </p:pic>
      <p:sp>
        <p:nvSpPr>
          <p:cNvPr id="2" name="Title 1">
            <a:extLst>
              <a:ext uri="{FF2B5EF4-FFF2-40B4-BE49-F238E27FC236}">
                <a16:creationId xmlns:a16="http://schemas.microsoft.com/office/drawing/2014/main" id="{FF4432E9-441A-5415-A294-EDAE862DC928}"/>
              </a:ext>
            </a:extLst>
          </p:cNvPr>
          <p:cNvSpPr>
            <a:spLocks noGrp="1"/>
          </p:cNvSpPr>
          <p:nvPr>
            <p:ph type="title" idx="4294967295"/>
          </p:nvPr>
        </p:nvSpPr>
        <p:spPr>
          <a:xfrm>
            <a:off x="628649" y="-691356"/>
            <a:ext cx="7886700" cy="994200"/>
          </a:xfrm>
        </p:spPr>
        <p:txBody>
          <a:bodyPr/>
          <a:lstStyle/>
          <a:p>
            <a:r>
              <a:rPr lang="en-US"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2"/>
          <p:cNvSpPr txBox="1">
            <a:spLocks noGrp="1"/>
          </p:cNvSpPr>
          <p:nvPr>
            <p:ph type="title"/>
          </p:nvPr>
        </p:nvSpPr>
        <p:spPr>
          <a:xfrm>
            <a:off x="425807" y="216694"/>
            <a:ext cx="8528100" cy="509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100"/>
              <a:t>Thought to Ponder </a:t>
            </a:r>
            <a:endParaRPr sz="3100"/>
          </a:p>
        </p:txBody>
      </p:sp>
      <p:sp>
        <p:nvSpPr>
          <p:cNvPr id="481" name="Google Shape;481;p82"/>
          <p:cNvSpPr txBox="1"/>
          <p:nvPr/>
        </p:nvSpPr>
        <p:spPr>
          <a:xfrm>
            <a:off x="117850" y="1047900"/>
            <a:ext cx="9144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dk1"/>
                </a:solidFill>
                <a:latin typeface="Quattrocento Sans"/>
                <a:ea typeface="Quattrocento Sans"/>
                <a:cs typeface="Quattrocento Sans"/>
                <a:sym typeface="Quattrocento Sans"/>
              </a:rPr>
              <a:t>Leading in a Culture of Change (2001), Michael Fullan identifies five characteristics of effective principal leadership: moral purpose; understanding the change process; strong relationships; knowledge sharing; and coherence or connecting new knowledge with existing knowledge.</a:t>
            </a:r>
            <a:endParaRPr sz="11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09"/>
          <p:cNvSpPr txBox="1">
            <a:spLocks noGrp="1"/>
          </p:cNvSpPr>
          <p:nvPr>
            <p:ph type="title" idx="4294967295"/>
          </p:nvPr>
        </p:nvSpPr>
        <p:spPr>
          <a:xfrm>
            <a:off x="0" y="823005"/>
            <a:ext cx="9144000" cy="11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Quattrocento Sans"/>
                <a:ea typeface="Quattrocento Sans"/>
                <a:cs typeface="Quattrocento Sans"/>
                <a:sym typeface="Quattrocento Sans"/>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3"/>
          <p:cNvSpPr txBox="1"/>
          <p:nvPr/>
        </p:nvSpPr>
        <p:spPr>
          <a:xfrm>
            <a:off x="371006" y="1888761"/>
            <a:ext cx="786900" cy="700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4100" b="0" i="0" u="none" strike="noStrike" cap="none">
                <a:solidFill>
                  <a:schemeClr val="lt1"/>
                </a:solidFill>
                <a:latin typeface="Arial"/>
                <a:ea typeface="Arial"/>
                <a:cs typeface="Arial"/>
                <a:sym typeface="Arial"/>
              </a:rPr>
              <a:t>1</a:t>
            </a:r>
            <a:endParaRPr sz="1100"/>
          </a:p>
        </p:txBody>
      </p:sp>
      <p:sp>
        <p:nvSpPr>
          <p:cNvPr id="488" name="Google Shape;488;p83"/>
          <p:cNvSpPr txBox="1">
            <a:spLocks noGrp="1"/>
          </p:cNvSpPr>
          <p:nvPr>
            <p:ph type="title" idx="4294967295"/>
          </p:nvPr>
        </p:nvSpPr>
        <p:spPr>
          <a:xfrm>
            <a:off x="1840787" y="1888761"/>
            <a:ext cx="5812500" cy="577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Background &amp; Context</a:t>
            </a:r>
            <a:endParaRPr kumimoji="0" lang="en-US" sz="11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4"/>
          <p:cNvSpPr txBox="1">
            <a:spLocks noGrp="1"/>
          </p:cNvSpPr>
          <p:nvPr>
            <p:ph type="title"/>
          </p:nvPr>
        </p:nvSpPr>
        <p:spPr>
          <a:xfrm>
            <a:off x="425807" y="216694"/>
            <a:ext cx="8528100" cy="509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100"/>
              <a:t>Table Talk</a:t>
            </a:r>
            <a:endParaRPr sz="3100"/>
          </a:p>
        </p:txBody>
      </p:sp>
      <p:sp>
        <p:nvSpPr>
          <p:cNvPr id="494" name="Google Shape;494;p84"/>
          <p:cNvSpPr txBox="1"/>
          <p:nvPr/>
        </p:nvSpPr>
        <p:spPr>
          <a:xfrm>
            <a:off x="4299050" y="1182250"/>
            <a:ext cx="4845000" cy="323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dk1"/>
                </a:solidFill>
                <a:latin typeface="Quattrocento Sans"/>
                <a:ea typeface="Quattrocento Sans"/>
                <a:cs typeface="Quattrocento Sans"/>
                <a:sym typeface="Quattrocento Sans"/>
              </a:rPr>
              <a:t>What is the difference between between coaching and mentoring? </a:t>
            </a:r>
            <a:endParaRPr sz="2800">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None/>
            </a:pPr>
            <a:endParaRPr sz="2800">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None/>
            </a:pPr>
            <a:r>
              <a:rPr lang="en" sz="2800">
                <a:solidFill>
                  <a:schemeClr val="dk1"/>
                </a:solidFill>
                <a:latin typeface="Quattrocento Sans"/>
                <a:ea typeface="Quattrocento Sans"/>
                <a:cs typeface="Quattrocento Sans"/>
                <a:sym typeface="Quattrocento Sans"/>
              </a:rPr>
              <a:t>What are the characteristics of your current principal induction program? </a:t>
            </a:r>
            <a:r>
              <a:rPr lang="en" sz="3000">
                <a:solidFill>
                  <a:schemeClr val="dk1"/>
                </a:solidFill>
                <a:latin typeface="Quattrocento Sans"/>
                <a:ea typeface="Quattrocento Sans"/>
                <a:cs typeface="Quattrocento Sans"/>
                <a:sym typeface="Quattrocento Sans"/>
              </a:rPr>
              <a:t> </a:t>
            </a:r>
            <a:endParaRPr sz="2800">
              <a:latin typeface="Quattrocento Sans"/>
              <a:ea typeface="Quattrocento Sans"/>
              <a:cs typeface="Quattrocento Sans"/>
              <a:sym typeface="Quattrocento Sans"/>
            </a:endParaRPr>
          </a:p>
        </p:txBody>
      </p:sp>
      <p:pic>
        <p:nvPicPr>
          <p:cNvPr id="495" name="Google Shape;495;p84" descr="The words coaching and mentoring are in the center with arrows pointing outward to the words training, motivation, advice, success, direction, potential, support, and goal."/>
          <p:cNvPicPr preferRelativeResize="0"/>
          <p:nvPr/>
        </p:nvPicPr>
        <p:blipFill>
          <a:blip r:embed="rId3">
            <a:alphaModFix/>
          </a:blip>
          <a:stretch>
            <a:fillRect/>
          </a:stretch>
        </p:blipFill>
        <p:spPr>
          <a:xfrm>
            <a:off x="0" y="798400"/>
            <a:ext cx="3884500" cy="434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5"/>
          <p:cNvSpPr txBox="1">
            <a:spLocks noGrp="1"/>
          </p:cNvSpPr>
          <p:nvPr>
            <p:ph type="title"/>
          </p:nvPr>
        </p:nvSpPr>
        <p:spPr>
          <a:xfrm>
            <a:off x="425807" y="216694"/>
            <a:ext cx="8528100" cy="509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100"/>
              <a:t>Framing the Purpose</a:t>
            </a:r>
            <a:endParaRPr sz="3100"/>
          </a:p>
        </p:txBody>
      </p:sp>
      <p:sp>
        <p:nvSpPr>
          <p:cNvPr id="501" name="Google Shape;501;p85"/>
          <p:cNvSpPr txBox="1">
            <a:spLocks noGrp="1"/>
          </p:cNvSpPr>
          <p:nvPr>
            <p:ph type="body" idx="1"/>
          </p:nvPr>
        </p:nvSpPr>
        <p:spPr>
          <a:xfrm>
            <a:off x="234325" y="1179275"/>
            <a:ext cx="5339100" cy="325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800">
                <a:solidFill>
                  <a:schemeClr val="dk1"/>
                </a:solidFill>
              </a:rPr>
              <a:t>The Department of Elementary and Secondary Education (DESE) is seeking to </a:t>
            </a:r>
            <a:r>
              <a:rPr lang="en" sz="1800" b="1">
                <a:solidFill>
                  <a:schemeClr val="dk1"/>
                </a:solidFill>
              </a:rPr>
              <a:t>strengthen </a:t>
            </a:r>
            <a:r>
              <a:rPr lang="en" sz="1800">
                <a:solidFill>
                  <a:schemeClr val="dk1"/>
                </a:solidFill>
              </a:rPr>
              <a:t>school leadership in Massachusetts by focusing on the </a:t>
            </a:r>
            <a:r>
              <a:rPr lang="en" sz="1800" u="sng">
                <a:solidFill>
                  <a:schemeClr val="dk1"/>
                </a:solidFill>
              </a:rPr>
              <a:t>standards</a:t>
            </a:r>
            <a:r>
              <a:rPr lang="en" sz="1800">
                <a:solidFill>
                  <a:schemeClr val="dk1"/>
                </a:solidFill>
              </a:rPr>
              <a:t> and </a:t>
            </a:r>
            <a:r>
              <a:rPr lang="en" sz="1800" u="sng">
                <a:solidFill>
                  <a:schemeClr val="dk1"/>
                </a:solidFill>
              </a:rPr>
              <a:t>expectations</a:t>
            </a:r>
            <a:r>
              <a:rPr lang="en" sz="1800">
                <a:solidFill>
                  <a:schemeClr val="dk1"/>
                </a:solidFill>
              </a:rPr>
              <a:t> that govern the </a:t>
            </a:r>
            <a:r>
              <a:rPr lang="en" sz="1800" b="1">
                <a:solidFill>
                  <a:schemeClr val="dk1"/>
                </a:solidFill>
              </a:rPr>
              <a:t>design </a:t>
            </a:r>
            <a:r>
              <a:rPr lang="en" sz="1800">
                <a:solidFill>
                  <a:schemeClr val="dk1"/>
                </a:solidFill>
              </a:rPr>
              <a:t>and execution of: </a:t>
            </a:r>
            <a:endParaRPr sz="1800">
              <a:solidFill>
                <a:schemeClr val="dk1"/>
              </a:solidFill>
            </a:endParaRPr>
          </a:p>
          <a:p>
            <a:pPr marL="457200" lvl="0" indent="-342900" algn="l" rtl="0">
              <a:spcBef>
                <a:spcPts val="800"/>
              </a:spcBef>
              <a:spcAft>
                <a:spcPts val="0"/>
              </a:spcAft>
              <a:buClr>
                <a:schemeClr val="dk1"/>
              </a:buClr>
              <a:buSzPts val="1800"/>
              <a:buChar char="•"/>
            </a:pPr>
            <a:r>
              <a:rPr lang="en" sz="1800">
                <a:solidFill>
                  <a:schemeClr val="dk1"/>
                </a:solidFill>
              </a:rPr>
              <a:t>Administrator preparation programs, and</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Strengthening the alignment and partnership between pre-service preparation and in-service PK-12.</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Performance Assessment for Leaders (PAL)</a:t>
            </a:r>
            <a:endParaRPr/>
          </a:p>
        </p:txBody>
      </p:sp>
      <p:sp>
        <p:nvSpPr>
          <p:cNvPr id="502" name="Google Shape;502;p85"/>
          <p:cNvSpPr/>
          <p:nvPr/>
        </p:nvSpPr>
        <p:spPr>
          <a:xfrm rot="914726">
            <a:off x="5997250" y="2724643"/>
            <a:ext cx="2803148" cy="2087021"/>
          </a:xfrm>
          <a:prstGeom prst="wedgeRectCallout">
            <a:avLst>
              <a:gd name="adj1" fmla="val -20833"/>
              <a:gd name="adj2" fmla="val 62500"/>
            </a:avLst>
          </a:prstGeom>
          <a:solidFill>
            <a:srgbClr val="DCE5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a:latin typeface="Quattrocento Sans"/>
                <a:ea typeface="Quattrocento Sans"/>
                <a:cs typeface="Quattrocento Sans"/>
                <a:sym typeface="Quattrocento Sans"/>
              </a:rPr>
              <a:t>“The school leader is integral to school success and vital to student achievement... However, in Massachusetts, this goal is elusive.” - The Barr Foundation, </a:t>
            </a:r>
            <a:r>
              <a:rPr lang="en" sz="1500" u="sng">
                <a:solidFill>
                  <a:schemeClr val="hlink"/>
                </a:solidFill>
                <a:latin typeface="Quattrocento Sans"/>
                <a:ea typeface="Quattrocento Sans"/>
                <a:cs typeface="Quattrocento Sans"/>
                <a:sym typeface="Quattrocento Sans"/>
                <a:hlinkClick r:id="rId3"/>
              </a:rPr>
              <a:t>Strengthening School Leadership in Massachusetts</a:t>
            </a:r>
            <a:r>
              <a:rPr lang="en" sz="1500">
                <a:latin typeface="Quattrocento Sans"/>
                <a:ea typeface="Quattrocento Sans"/>
                <a:cs typeface="Quattrocento Sans"/>
                <a:sym typeface="Quattrocento Sans"/>
              </a:rPr>
              <a:t>, June 2019</a:t>
            </a:r>
            <a:endParaRPr sz="1500">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503" name="Google Shape;503;p85"/>
          <p:cNvSpPr/>
          <p:nvPr/>
        </p:nvSpPr>
        <p:spPr>
          <a:xfrm rot="724632">
            <a:off x="6340781" y="484598"/>
            <a:ext cx="2803143" cy="2087119"/>
          </a:xfrm>
          <a:prstGeom prst="wedgeRectCallout">
            <a:avLst>
              <a:gd name="adj1" fmla="val -20833"/>
              <a:gd name="adj2" fmla="val 62500"/>
            </a:avLst>
          </a:prstGeom>
          <a:solidFill>
            <a:srgbClr val="E9E5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Quattrocento Sans"/>
                <a:ea typeface="Quattrocento Sans"/>
                <a:cs typeface="Quattrocento Sans"/>
                <a:sym typeface="Quattrocento Sans"/>
              </a:rPr>
              <a:t>“An effective principal’s impact is stronger and broader than previously thought, making it “difficult to envision” a higher return on investment in K-12 education than the cultivation of high-quality school leadership. - The Wallace Foundation, </a:t>
            </a:r>
            <a:r>
              <a:rPr lang="en" sz="1300" u="sng">
                <a:solidFill>
                  <a:schemeClr val="hlink"/>
                </a:solidFill>
                <a:latin typeface="Quattrocento Sans"/>
                <a:ea typeface="Quattrocento Sans"/>
                <a:cs typeface="Quattrocento Sans"/>
                <a:sym typeface="Quattrocento Sans"/>
                <a:hlinkClick r:id="rId4"/>
              </a:rPr>
              <a:t>How Principals Affect Students and Schools</a:t>
            </a:r>
            <a:r>
              <a:rPr lang="en" sz="1300">
                <a:latin typeface="Quattrocento Sans"/>
                <a:ea typeface="Quattrocento Sans"/>
                <a:cs typeface="Quattrocento Sans"/>
                <a:sym typeface="Quattrocento Sans"/>
              </a:rPr>
              <a:t>, June 2021</a:t>
            </a:r>
            <a:endParaRPr sz="1300">
              <a:latin typeface="Quattrocento Sans"/>
              <a:ea typeface="Quattrocento Sans"/>
              <a:cs typeface="Quattrocento Sans"/>
              <a:sym typeface="Quattrocento Sans"/>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6"/>
          <p:cNvSpPr txBox="1">
            <a:spLocks noGrp="1"/>
          </p:cNvSpPr>
          <p:nvPr>
            <p:ph type="title"/>
          </p:nvPr>
        </p:nvSpPr>
        <p:spPr>
          <a:xfrm>
            <a:off x="425807" y="216694"/>
            <a:ext cx="8528100" cy="509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3100"/>
              <a:t>Theory of Action</a:t>
            </a:r>
            <a:endParaRPr sz="3100"/>
          </a:p>
        </p:txBody>
      </p:sp>
      <p:sp>
        <p:nvSpPr>
          <p:cNvPr id="509" name="Google Shape;509;p86"/>
          <p:cNvSpPr txBox="1">
            <a:spLocks noGrp="1"/>
          </p:cNvSpPr>
          <p:nvPr>
            <p:ph type="body" idx="1"/>
          </p:nvPr>
        </p:nvSpPr>
        <p:spPr>
          <a:xfrm>
            <a:off x="138175" y="858325"/>
            <a:ext cx="9005700" cy="3787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400" b="1">
                <a:solidFill>
                  <a:srgbClr val="000000"/>
                </a:solidFill>
              </a:rPr>
              <a:t>In order to disrupt historical patterns of racial inequities, we need effective, anti racist leaders who are more prepared and better supported to remain in Massachusetts schools</a:t>
            </a:r>
            <a:r>
              <a:rPr lang="en" sz="1400">
                <a:solidFill>
                  <a:srgbClr val="000000"/>
                </a:solidFill>
              </a:rPr>
              <a:t>.</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If principal preparation programs are cultivating ongoing critical self-reflection, anti racist leadership competencies,  and collective advocacy in their principal candidates, and if licensure assessments support these competencies, then candidates become novice principals who are positioned to:</a:t>
            </a:r>
            <a:endParaRPr sz="1400">
              <a:solidFill>
                <a:srgbClr val="000000"/>
              </a:solidFill>
            </a:endParaRPr>
          </a:p>
          <a:p>
            <a:pPr marL="0" lvl="0" indent="0" algn="l" rtl="0">
              <a:spcBef>
                <a:spcPts val="0"/>
              </a:spcBef>
              <a:spcAft>
                <a:spcPts val="0"/>
              </a:spcAft>
              <a:buNone/>
            </a:pPr>
            <a:endParaRPr sz="1400">
              <a:solidFill>
                <a:srgbClr val="000000"/>
              </a:solidFill>
            </a:endParaRPr>
          </a:p>
          <a:p>
            <a:pPr marL="457200" lvl="0" indent="-317500" algn="l" rtl="0">
              <a:spcBef>
                <a:spcPts val="0"/>
              </a:spcBef>
              <a:spcAft>
                <a:spcPts val="0"/>
              </a:spcAft>
              <a:buClr>
                <a:srgbClr val="000000"/>
              </a:buClr>
              <a:buSzPts val="1400"/>
              <a:buFont typeface="Quattrocento Sans"/>
              <a:buChar char="●"/>
            </a:pPr>
            <a:r>
              <a:rPr lang="en" sz="1400" i="1">
                <a:solidFill>
                  <a:srgbClr val="000000"/>
                </a:solidFill>
              </a:rPr>
              <a:t>Continually create, identify, and uphold antiracist school policies and practices that disrupt systemic racism;</a:t>
            </a:r>
            <a:endParaRPr sz="1400" i="1">
              <a:solidFill>
                <a:srgbClr val="000000"/>
              </a:solidFill>
            </a:endParaRPr>
          </a:p>
          <a:p>
            <a:pPr marL="457200" lvl="0" indent="-317500" algn="l" rtl="0">
              <a:spcBef>
                <a:spcPts val="0"/>
              </a:spcBef>
              <a:spcAft>
                <a:spcPts val="0"/>
              </a:spcAft>
              <a:buClr>
                <a:srgbClr val="000000"/>
              </a:buClr>
              <a:buSzPts val="1400"/>
              <a:buFont typeface="Quattrocento Sans"/>
              <a:buChar char="●"/>
            </a:pPr>
            <a:r>
              <a:rPr lang="en" sz="1400" i="1">
                <a:solidFill>
                  <a:srgbClr val="000000"/>
                </a:solidFill>
              </a:rPr>
              <a:t>Continually support and develop educators that use culturally responsive and sustaining practices and high-quality curriculum and instructional materials that are rigorous and culturally relevant for all students; AND</a:t>
            </a:r>
            <a:endParaRPr sz="1400" i="1">
              <a:solidFill>
                <a:srgbClr val="000000"/>
              </a:solidFill>
            </a:endParaRPr>
          </a:p>
          <a:p>
            <a:pPr marL="457200" lvl="0" indent="-317500" algn="l" rtl="0">
              <a:spcBef>
                <a:spcPts val="0"/>
              </a:spcBef>
              <a:spcAft>
                <a:spcPts val="0"/>
              </a:spcAft>
              <a:buClr>
                <a:srgbClr val="000000"/>
              </a:buClr>
              <a:buSzPts val="1400"/>
              <a:buFont typeface="Quattrocento Sans"/>
              <a:buChar char="●"/>
            </a:pPr>
            <a:r>
              <a:rPr lang="en" sz="1400" i="1">
                <a:solidFill>
                  <a:srgbClr val="000000"/>
                </a:solidFill>
              </a:rPr>
              <a:t>Continually embed oneself and educators with knowledge and strategies specifically designed to recognize and eliminate racism in instructional practices and one’s own leadership practices,</a:t>
            </a:r>
            <a:endParaRPr sz="1400" i="1">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which leads to:</a:t>
            </a:r>
            <a:endParaRPr sz="1400">
              <a:solidFill>
                <a:srgbClr val="000000"/>
              </a:solidFill>
            </a:endParaRPr>
          </a:p>
          <a:p>
            <a:pPr marL="0" lvl="0" indent="0" algn="l" rtl="0">
              <a:spcBef>
                <a:spcPts val="0"/>
              </a:spcBef>
              <a:spcAft>
                <a:spcPts val="0"/>
              </a:spcAft>
              <a:buNone/>
            </a:pPr>
            <a:endParaRPr sz="1400">
              <a:solidFill>
                <a:srgbClr val="000000"/>
              </a:solidFill>
            </a:endParaRPr>
          </a:p>
          <a:p>
            <a:pPr marL="457200" lvl="0" indent="-317500" algn="l" rtl="0">
              <a:spcBef>
                <a:spcPts val="0"/>
              </a:spcBef>
              <a:spcAft>
                <a:spcPts val="0"/>
              </a:spcAft>
              <a:buClr>
                <a:srgbClr val="000000"/>
              </a:buClr>
              <a:buSzPts val="1400"/>
              <a:buFont typeface="Quattrocento Sans"/>
              <a:buChar char="●"/>
            </a:pPr>
            <a:r>
              <a:rPr lang="en" sz="1400" i="1">
                <a:solidFill>
                  <a:srgbClr val="000000"/>
                </a:solidFill>
              </a:rPr>
              <a:t>improved outcomes and experiences for Black, Latinx, Indigenous, Asian, and Multiracial students; and</a:t>
            </a:r>
            <a:endParaRPr sz="1400" i="1">
              <a:solidFill>
                <a:srgbClr val="000000"/>
              </a:solidFill>
            </a:endParaRPr>
          </a:p>
          <a:p>
            <a:pPr marL="457200" lvl="0" indent="-317500" algn="l" rtl="0">
              <a:spcBef>
                <a:spcPts val="0"/>
              </a:spcBef>
              <a:spcAft>
                <a:spcPts val="0"/>
              </a:spcAft>
              <a:buClr>
                <a:srgbClr val="000000"/>
              </a:buClr>
              <a:buSzPts val="1400"/>
              <a:buFont typeface="Quattrocento Sans"/>
              <a:buChar char="●"/>
            </a:pPr>
            <a:r>
              <a:rPr lang="en" sz="1400" i="1">
                <a:solidFill>
                  <a:srgbClr val="000000"/>
                </a:solidFill>
              </a:rPr>
              <a:t>improved experiences for educators, which will increase the retention of effective, culturally responsive teachers in MA schools</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7"/>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Aligned Efforts in PK-12</a:t>
            </a:r>
            <a:endParaRPr sz="3100"/>
          </a:p>
        </p:txBody>
      </p:sp>
      <p:sp>
        <p:nvSpPr>
          <p:cNvPr id="515" name="Google Shape;515;p87"/>
          <p:cNvSpPr/>
          <p:nvPr/>
        </p:nvSpPr>
        <p:spPr>
          <a:xfrm>
            <a:off x="260250" y="2934192"/>
            <a:ext cx="8623500" cy="722100"/>
          </a:xfrm>
          <a:prstGeom prst="rect">
            <a:avLst/>
          </a:prstGeom>
          <a:solidFill>
            <a:srgbClr val="E7E6E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Quattrocento Sans"/>
                <a:ea typeface="Quattrocento Sans"/>
                <a:cs typeface="Quattrocento Sans"/>
                <a:sym typeface="Quattrocento Sans"/>
              </a:rPr>
              <a:t>THE FOUNDATION</a:t>
            </a:r>
            <a:endParaRPr sz="15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rgbClr val="000000"/>
                </a:solidFill>
                <a:latin typeface="Quattrocento Sans"/>
                <a:ea typeface="Quattrocento Sans"/>
                <a:cs typeface="Quattrocento Sans"/>
                <a:sym typeface="Quattrocento Sans"/>
              </a:rPr>
              <a:t>Anti-Racist Leadership Definition and Competencies</a:t>
            </a:r>
            <a:endParaRPr sz="1700" b="1" i="0" u="none" strike="noStrike" cap="none">
              <a:solidFill>
                <a:srgbClr val="000000"/>
              </a:solidFill>
              <a:latin typeface="Quattrocento Sans"/>
              <a:ea typeface="Quattrocento Sans"/>
              <a:cs typeface="Quattrocento Sans"/>
              <a:sym typeface="Quattrocento Sans"/>
            </a:endParaRPr>
          </a:p>
        </p:txBody>
      </p:sp>
      <p:graphicFrame>
        <p:nvGraphicFramePr>
          <p:cNvPr id="516" name="Google Shape;516;p87"/>
          <p:cNvGraphicFramePr/>
          <p:nvPr>
            <p:extLst>
              <p:ext uri="{D42A27DB-BD31-4B8C-83A1-F6EECF244321}">
                <p14:modId xmlns:p14="http://schemas.microsoft.com/office/powerpoint/2010/main" val="3524253959"/>
              </p:ext>
            </p:extLst>
          </p:nvPr>
        </p:nvGraphicFramePr>
        <p:xfrm>
          <a:off x="260250" y="1549317"/>
          <a:ext cx="3843825" cy="1384875"/>
        </p:xfrm>
        <a:graphic>
          <a:graphicData uri="http://schemas.openxmlformats.org/drawingml/2006/table">
            <a:tbl>
              <a:tblPr firstRow="1">
                <a:noFill/>
                <a:tableStyleId>{FA70C657-5465-48A8-ADDA-2DDF41CFD9E8}</a:tableStyleId>
              </a:tblPr>
              <a:tblGrid>
                <a:gridCol w="3843825">
                  <a:extLst>
                    <a:ext uri="{9D8B030D-6E8A-4147-A177-3AD203B41FA5}">
                      <a16:colId xmlns:a16="http://schemas.microsoft.com/office/drawing/2014/main" val="20000"/>
                    </a:ext>
                  </a:extLst>
                </a:gridCol>
              </a:tblGrid>
              <a:tr h="471825">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latin typeface="Quattrocento Sans"/>
                          <a:ea typeface="Quattrocento Sans"/>
                          <a:cs typeface="Quattrocento Sans"/>
                          <a:sym typeface="Quattrocento Sans"/>
                        </a:rPr>
                        <a:t>PREPARATION</a:t>
                      </a:r>
                      <a:endParaRPr sz="1700" u="none" strike="noStrike" cap="none">
                        <a:latin typeface="Quattrocento Sans"/>
                        <a:ea typeface="Quattrocento Sans"/>
                        <a:cs typeface="Quattrocento Sans"/>
                        <a:sym typeface="Quattrocento Sans"/>
                      </a:endParaRPr>
                    </a:p>
                  </a:txBody>
                  <a:tcPr marL="91425" marR="91425" marT="91425" marB="91425">
                    <a:solidFill>
                      <a:srgbClr val="D9EAD3"/>
                    </a:solidFill>
                  </a:tcPr>
                </a:tc>
                <a:extLst>
                  <a:ext uri="{0D108BD9-81ED-4DB2-BD59-A6C34878D82A}">
                    <a16:rowId xmlns:a16="http://schemas.microsoft.com/office/drawing/2014/main" val="10000"/>
                  </a:ext>
                </a:extLst>
              </a:tr>
              <a:tr h="913050">
                <a:tc>
                  <a:txBody>
                    <a:bodyPr/>
                    <a:lstStyle/>
                    <a:p>
                      <a:pPr marL="0" marR="0" lvl="0" indent="0" algn="ctr" rtl="0">
                        <a:lnSpc>
                          <a:spcPct val="100000"/>
                        </a:lnSpc>
                        <a:spcBef>
                          <a:spcPts val="0"/>
                        </a:spcBef>
                        <a:spcAft>
                          <a:spcPts val="0"/>
                        </a:spcAft>
                        <a:buClr>
                          <a:srgbClr val="000000"/>
                        </a:buClr>
                        <a:buSzPts val="2000"/>
                        <a:buFont typeface="Arial"/>
                        <a:buNone/>
                      </a:pPr>
                      <a:r>
                        <a:rPr lang="en" sz="2000" b="1" u="none" strike="noStrike" cap="none" dirty="0">
                          <a:latin typeface="Quattrocento Sans"/>
                          <a:ea typeface="Quattrocento Sans"/>
                          <a:cs typeface="Quattrocento Sans"/>
                          <a:sym typeface="Quattrocento Sans"/>
                        </a:rPr>
                        <a:t>Revised Guidelines for the Preparation of Admin. Leaders </a:t>
                      </a:r>
                      <a:endParaRPr sz="2000" u="none" strike="noStrike" cap="none" dirty="0">
                        <a:latin typeface="Quattrocento Sans"/>
                        <a:ea typeface="Quattrocento Sans"/>
                        <a:cs typeface="Quattrocento Sans"/>
                        <a:sym typeface="Quattrocento Sans"/>
                      </a:endParaRPr>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graphicFrame>
        <p:nvGraphicFramePr>
          <p:cNvPr id="517" name="Google Shape;517;p87"/>
          <p:cNvGraphicFramePr/>
          <p:nvPr>
            <p:extLst>
              <p:ext uri="{D42A27DB-BD31-4B8C-83A1-F6EECF244321}">
                <p14:modId xmlns:p14="http://schemas.microsoft.com/office/powerpoint/2010/main" val="1990132695"/>
              </p:ext>
            </p:extLst>
          </p:nvPr>
        </p:nvGraphicFramePr>
        <p:xfrm>
          <a:off x="5039925" y="1549317"/>
          <a:ext cx="3843825" cy="1396455"/>
        </p:xfrm>
        <a:graphic>
          <a:graphicData uri="http://schemas.openxmlformats.org/drawingml/2006/table">
            <a:tbl>
              <a:tblPr firstRow="1">
                <a:noFill/>
                <a:tableStyleId>{FA70C657-5465-48A8-ADDA-2DDF41CFD9E8}</a:tableStyleId>
              </a:tblPr>
              <a:tblGrid>
                <a:gridCol w="3843825">
                  <a:extLst>
                    <a:ext uri="{9D8B030D-6E8A-4147-A177-3AD203B41FA5}">
                      <a16:colId xmlns:a16="http://schemas.microsoft.com/office/drawing/2014/main" val="20000"/>
                    </a:ext>
                  </a:extLst>
                </a:gridCol>
              </a:tblGrid>
              <a:tr h="21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latin typeface="Quattrocento Sans"/>
                          <a:ea typeface="Quattrocento Sans"/>
                          <a:cs typeface="Quattrocento Sans"/>
                          <a:sym typeface="Quattrocento Sans"/>
                        </a:rPr>
                        <a:t>NOVICE PRINCIPALS</a:t>
                      </a:r>
                      <a:endParaRPr sz="1700" u="none" strike="noStrike" cap="none">
                        <a:latin typeface="Quattrocento Sans"/>
                        <a:ea typeface="Quattrocento Sans"/>
                        <a:cs typeface="Quattrocento Sans"/>
                        <a:sym typeface="Quattrocento Sans"/>
                      </a:endParaRPr>
                    </a:p>
                  </a:txBody>
                  <a:tcPr marL="91425" marR="91425" marT="91425" marB="91425">
                    <a:solidFill>
                      <a:srgbClr val="C9DAF8"/>
                    </a:solidFill>
                  </a:tcPr>
                </a:tc>
                <a:extLst>
                  <a:ext uri="{0D108BD9-81ED-4DB2-BD59-A6C34878D82A}">
                    <a16:rowId xmlns:a16="http://schemas.microsoft.com/office/drawing/2014/main" val="10000"/>
                  </a:ext>
                </a:extLst>
              </a:tr>
              <a:tr h="954525">
                <a:tc>
                  <a:txBody>
                    <a:bodyPr/>
                    <a:lstStyle/>
                    <a:p>
                      <a:pPr marL="0" marR="0" lvl="0" indent="0" algn="ctr" rtl="0">
                        <a:lnSpc>
                          <a:spcPct val="100000"/>
                        </a:lnSpc>
                        <a:spcBef>
                          <a:spcPts val="0"/>
                        </a:spcBef>
                        <a:spcAft>
                          <a:spcPts val="0"/>
                        </a:spcAft>
                        <a:buClr>
                          <a:srgbClr val="000000"/>
                        </a:buClr>
                        <a:buSzPts val="2000"/>
                        <a:buFont typeface="Arial"/>
                        <a:buNone/>
                      </a:pPr>
                      <a:r>
                        <a:rPr lang="en" sz="2000" b="1" u="none" strike="noStrike" cap="none" dirty="0">
                          <a:latin typeface="Quattrocento Sans"/>
                          <a:ea typeface="Quattrocento Sans"/>
                          <a:cs typeface="Quattrocento Sans"/>
                          <a:sym typeface="Quattrocento Sans"/>
                        </a:rPr>
                        <a:t>Model Principal Induction &amp; Mentoring Handbook</a:t>
                      </a:r>
                      <a:endParaRPr sz="2000" b="1" u="none" strike="noStrike" cap="none" dirty="0">
                        <a:latin typeface="Quattrocento Sans"/>
                        <a:ea typeface="Quattrocento Sans"/>
                        <a:cs typeface="Quattrocento Sans"/>
                        <a:sym typeface="Quattrocento Sans"/>
                      </a:endParaRPr>
                    </a:p>
                  </a:txBody>
                  <a:tcPr marL="91425" marR="91425" marT="91425" marB="91425">
                    <a:solidFill>
                      <a:srgbClr val="C9DAF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8"/>
          <p:cNvSpPr txBox="1">
            <a:spLocks noGrp="1"/>
          </p:cNvSpPr>
          <p:nvPr>
            <p:ph type="title"/>
          </p:nvPr>
        </p:nvSpPr>
        <p:spPr>
          <a:xfrm>
            <a:off x="425807" y="216694"/>
            <a:ext cx="8528100" cy="509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2300"/>
              <a:buFont typeface="Quattrocento Sans"/>
              <a:buNone/>
            </a:pPr>
            <a:r>
              <a:rPr lang="en" sz="3100"/>
              <a:t>Vision for Mentoring and Induction</a:t>
            </a:r>
            <a:endParaRPr sz="3100"/>
          </a:p>
        </p:txBody>
      </p:sp>
      <p:sp>
        <p:nvSpPr>
          <p:cNvPr id="523" name="Google Shape;523;p88"/>
          <p:cNvSpPr txBox="1">
            <a:spLocks noGrp="1"/>
          </p:cNvSpPr>
          <p:nvPr>
            <p:ph type="body" idx="1"/>
          </p:nvPr>
        </p:nvSpPr>
        <p:spPr>
          <a:xfrm>
            <a:off x="311700" y="1020225"/>
            <a:ext cx="8642100" cy="3527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2100">
                <a:solidFill>
                  <a:schemeClr val="dk1"/>
                </a:solidFill>
                <a:latin typeface="Quattrocento Sans"/>
                <a:ea typeface="Quattrocento Sans"/>
                <a:cs typeface="Quattrocento Sans"/>
                <a:sym typeface="Quattrocento Sans"/>
              </a:rPr>
              <a:t>The Principal Induction and Mentoring </a:t>
            </a:r>
            <a:r>
              <a:rPr lang="en" sz="2100" b="1">
                <a:solidFill>
                  <a:schemeClr val="dk1"/>
                </a:solidFill>
                <a:latin typeface="Quattrocento Sans"/>
                <a:ea typeface="Quattrocento Sans"/>
                <a:cs typeface="Quattrocento Sans"/>
                <a:sym typeface="Quattrocento Sans"/>
              </a:rPr>
              <a:t>supports</a:t>
            </a:r>
            <a:r>
              <a:rPr lang="en" sz="2100">
                <a:solidFill>
                  <a:schemeClr val="dk1"/>
                </a:solidFill>
                <a:latin typeface="Quattrocento Sans"/>
                <a:ea typeface="Quattrocento Sans"/>
                <a:cs typeface="Quattrocento Sans"/>
                <a:sym typeface="Quattrocento Sans"/>
              </a:rPr>
              <a:t> all novice principals in completing a </a:t>
            </a:r>
            <a:r>
              <a:rPr lang="en" sz="2100" b="1">
                <a:solidFill>
                  <a:schemeClr val="dk1"/>
                </a:solidFill>
                <a:latin typeface="Quattrocento Sans"/>
                <a:ea typeface="Quattrocento Sans"/>
                <a:cs typeface="Quattrocento Sans"/>
                <a:sym typeface="Quattrocento Sans"/>
              </a:rPr>
              <a:t>rigorous</a:t>
            </a:r>
            <a:r>
              <a:rPr lang="en" sz="2100">
                <a:solidFill>
                  <a:schemeClr val="dk1"/>
                </a:solidFill>
                <a:latin typeface="Quattrocento Sans"/>
                <a:ea typeface="Quattrocento Sans"/>
                <a:cs typeface="Quattrocento Sans"/>
                <a:sym typeface="Quattrocento Sans"/>
              </a:rPr>
              <a:t> and </a:t>
            </a:r>
            <a:r>
              <a:rPr lang="en" sz="2100" b="1">
                <a:solidFill>
                  <a:schemeClr val="dk1"/>
                </a:solidFill>
                <a:latin typeface="Quattrocento Sans"/>
                <a:ea typeface="Quattrocento Sans"/>
                <a:cs typeface="Quattrocento Sans"/>
                <a:sym typeface="Quattrocento Sans"/>
              </a:rPr>
              <a:t>cohesive</a:t>
            </a:r>
            <a:r>
              <a:rPr lang="en" sz="2100">
                <a:solidFill>
                  <a:schemeClr val="dk1"/>
                </a:solidFill>
                <a:latin typeface="Quattrocento Sans"/>
                <a:ea typeface="Quattrocento Sans"/>
                <a:cs typeface="Quattrocento Sans"/>
                <a:sym typeface="Quattrocento Sans"/>
              </a:rPr>
              <a:t> induction and mentoring program that </a:t>
            </a:r>
            <a:r>
              <a:rPr lang="en" sz="2100" b="1">
                <a:solidFill>
                  <a:schemeClr val="dk1"/>
                </a:solidFill>
                <a:latin typeface="Quattrocento Sans"/>
                <a:ea typeface="Quattrocento Sans"/>
                <a:cs typeface="Quattrocento Sans"/>
                <a:sym typeface="Quattrocento Sans"/>
              </a:rPr>
              <a:t>develops</a:t>
            </a:r>
            <a:r>
              <a:rPr lang="en" sz="2100">
                <a:solidFill>
                  <a:schemeClr val="dk1"/>
                </a:solidFill>
                <a:latin typeface="Quattrocento Sans"/>
                <a:ea typeface="Quattrocento Sans"/>
                <a:cs typeface="Quattrocento Sans"/>
                <a:sym typeface="Quattrocento Sans"/>
              </a:rPr>
              <a:t>, </a:t>
            </a:r>
            <a:r>
              <a:rPr lang="en" sz="2100" b="1">
                <a:solidFill>
                  <a:schemeClr val="dk1"/>
                </a:solidFill>
                <a:latin typeface="Quattrocento Sans"/>
                <a:ea typeface="Quattrocento Sans"/>
                <a:cs typeface="Quattrocento Sans"/>
                <a:sym typeface="Quattrocento Sans"/>
              </a:rPr>
              <a:t>supports</a:t>
            </a:r>
            <a:r>
              <a:rPr lang="en" sz="2100">
                <a:solidFill>
                  <a:schemeClr val="dk1"/>
                </a:solidFill>
                <a:latin typeface="Quattrocento Sans"/>
                <a:ea typeface="Quattrocento Sans"/>
                <a:cs typeface="Quattrocento Sans"/>
                <a:sym typeface="Quattrocento Sans"/>
              </a:rPr>
              <a:t>, </a:t>
            </a:r>
            <a:r>
              <a:rPr lang="en" sz="2100" b="1">
                <a:solidFill>
                  <a:schemeClr val="dk1"/>
                </a:solidFill>
                <a:latin typeface="Quattrocento Sans"/>
                <a:ea typeface="Quattrocento Sans"/>
                <a:cs typeface="Quattrocento Sans"/>
                <a:sym typeface="Quattrocento Sans"/>
              </a:rPr>
              <a:t>accelerates</a:t>
            </a:r>
            <a:r>
              <a:rPr lang="en" sz="2100">
                <a:solidFill>
                  <a:schemeClr val="dk1"/>
                </a:solidFill>
                <a:latin typeface="Quattrocento Sans"/>
                <a:ea typeface="Quattrocento Sans"/>
                <a:cs typeface="Quattrocento Sans"/>
                <a:sym typeface="Quattrocento Sans"/>
              </a:rPr>
              <a:t>, and </a:t>
            </a:r>
            <a:r>
              <a:rPr lang="en" sz="2100" b="1">
                <a:solidFill>
                  <a:schemeClr val="dk1"/>
                </a:solidFill>
                <a:latin typeface="Quattrocento Sans"/>
                <a:ea typeface="Quattrocento Sans"/>
                <a:cs typeface="Quattrocento Sans"/>
                <a:sym typeface="Quattrocento Sans"/>
              </a:rPr>
              <a:t>sustains</a:t>
            </a:r>
            <a:r>
              <a:rPr lang="en" sz="2100">
                <a:solidFill>
                  <a:schemeClr val="dk1"/>
                </a:solidFill>
                <a:latin typeface="Quattrocento Sans"/>
                <a:ea typeface="Quattrocento Sans"/>
                <a:cs typeface="Quattrocento Sans"/>
                <a:sym typeface="Quattrocento Sans"/>
              </a:rPr>
              <a:t> effective, </a:t>
            </a:r>
            <a:r>
              <a:rPr lang="en" sz="2100" b="1">
                <a:solidFill>
                  <a:schemeClr val="dk1"/>
                </a:solidFill>
                <a:latin typeface="Quattrocento Sans"/>
                <a:ea typeface="Quattrocento Sans"/>
                <a:cs typeface="Quattrocento Sans"/>
                <a:sym typeface="Quattrocento Sans"/>
              </a:rPr>
              <a:t>equitable</a:t>
            </a:r>
            <a:r>
              <a:rPr lang="en" sz="2100">
                <a:solidFill>
                  <a:schemeClr val="dk1"/>
                </a:solidFill>
                <a:latin typeface="Quattrocento Sans"/>
                <a:ea typeface="Quattrocento Sans"/>
                <a:cs typeface="Quattrocento Sans"/>
                <a:sym typeface="Quattrocento Sans"/>
              </a:rPr>
              <a:t> leadership practices, skills, and dispositions to improve outcomes for </a:t>
            </a:r>
            <a:r>
              <a:rPr lang="en" sz="2100" b="1">
                <a:solidFill>
                  <a:schemeClr val="dk1"/>
                </a:solidFill>
                <a:latin typeface="Quattrocento Sans"/>
                <a:ea typeface="Quattrocento Sans"/>
                <a:cs typeface="Quattrocento Sans"/>
                <a:sym typeface="Quattrocento Sans"/>
              </a:rPr>
              <a:t>all</a:t>
            </a:r>
            <a:r>
              <a:rPr lang="en" sz="2100">
                <a:solidFill>
                  <a:schemeClr val="dk1"/>
                </a:solidFill>
                <a:latin typeface="Quattrocento Sans"/>
                <a:ea typeface="Quattrocento Sans"/>
                <a:cs typeface="Quattrocento Sans"/>
                <a:sym typeface="Quattrocento Sans"/>
              </a:rPr>
              <a:t> students and educators.</a:t>
            </a:r>
            <a:endParaRPr sz="2100">
              <a:solidFill>
                <a:schemeClr val="dk1"/>
              </a:solidFill>
              <a:latin typeface="Quattrocento Sans"/>
              <a:ea typeface="Quattrocento Sans"/>
              <a:cs typeface="Quattrocento Sans"/>
              <a:sym typeface="Quattrocento Sans"/>
            </a:endParaRPr>
          </a:p>
          <a:p>
            <a:pPr marL="0" lvl="0" indent="0" algn="l" rtl="0">
              <a:lnSpc>
                <a:spcPct val="100000"/>
              </a:lnSpc>
              <a:spcBef>
                <a:spcPts val="800"/>
              </a:spcBef>
              <a:spcAft>
                <a:spcPts val="0"/>
              </a:spcAft>
              <a:buNone/>
            </a:pPr>
            <a:endParaRPr sz="2100">
              <a:solidFill>
                <a:schemeClr val="dk1"/>
              </a:solidFill>
              <a:latin typeface="Quattrocento Sans"/>
              <a:ea typeface="Quattrocento Sans"/>
              <a:cs typeface="Quattrocento Sans"/>
              <a:sym typeface="Quattrocento Sans"/>
            </a:endParaRPr>
          </a:p>
          <a:p>
            <a:pPr marL="0" lvl="0" indent="0" algn="l" rtl="0">
              <a:lnSpc>
                <a:spcPct val="100000"/>
              </a:lnSpc>
              <a:spcBef>
                <a:spcPts val="800"/>
              </a:spcBef>
              <a:spcAft>
                <a:spcPts val="0"/>
              </a:spcAft>
              <a:buNone/>
            </a:pPr>
            <a:r>
              <a:rPr lang="en" sz="2100">
                <a:solidFill>
                  <a:schemeClr val="dk1"/>
                </a:solidFill>
                <a:latin typeface="Quattrocento Sans"/>
                <a:ea typeface="Quattrocento Sans"/>
                <a:cs typeface="Quattrocento Sans"/>
                <a:sym typeface="Quattrocento Sans"/>
              </a:rPr>
              <a:t>This is accomplished in </a:t>
            </a:r>
            <a:r>
              <a:rPr lang="en" sz="2100" b="1">
                <a:solidFill>
                  <a:schemeClr val="dk1"/>
                </a:solidFill>
                <a:latin typeface="Quattrocento Sans"/>
                <a:ea typeface="Quattrocento Sans"/>
                <a:cs typeface="Quattrocento Sans"/>
                <a:sym typeface="Quattrocento Sans"/>
              </a:rPr>
              <a:t>collaboration</a:t>
            </a:r>
            <a:r>
              <a:rPr lang="en" sz="2100">
                <a:solidFill>
                  <a:schemeClr val="dk1"/>
                </a:solidFill>
                <a:latin typeface="Quattrocento Sans"/>
                <a:ea typeface="Quattrocento Sans"/>
                <a:cs typeface="Quattrocento Sans"/>
                <a:sym typeface="Quattrocento Sans"/>
              </a:rPr>
              <a:t> with highly skilled mentors who provide </a:t>
            </a:r>
            <a:r>
              <a:rPr lang="en" sz="2100" b="1">
                <a:solidFill>
                  <a:schemeClr val="dk1"/>
                </a:solidFill>
                <a:latin typeface="Quattrocento Sans"/>
                <a:ea typeface="Quattrocento Sans"/>
                <a:cs typeface="Quattrocento Sans"/>
                <a:sym typeface="Quattrocento Sans"/>
              </a:rPr>
              <a:t>meaningful and sustained</a:t>
            </a:r>
            <a:r>
              <a:rPr lang="en" sz="2100">
                <a:solidFill>
                  <a:schemeClr val="dk1"/>
                </a:solidFill>
                <a:latin typeface="Quattrocento Sans"/>
                <a:ea typeface="Quattrocento Sans"/>
                <a:cs typeface="Quattrocento Sans"/>
                <a:sym typeface="Quattrocento Sans"/>
              </a:rPr>
              <a:t> strategic planning support and consistent, ongoing </a:t>
            </a:r>
            <a:r>
              <a:rPr lang="en" sz="2100" b="1">
                <a:solidFill>
                  <a:schemeClr val="dk1"/>
                </a:solidFill>
                <a:latin typeface="Quattrocento Sans"/>
                <a:ea typeface="Quattrocento Sans"/>
                <a:cs typeface="Quattrocento Sans"/>
                <a:sym typeface="Quattrocento Sans"/>
              </a:rPr>
              <a:t>feedback</a:t>
            </a:r>
            <a:r>
              <a:rPr lang="en" sz="2100">
                <a:solidFill>
                  <a:schemeClr val="dk1"/>
                </a:solidFill>
                <a:latin typeface="Quattrocento Sans"/>
                <a:ea typeface="Quattrocento Sans"/>
                <a:cs typeface="Quattrocento Sans"/>
                <a:sym typeface="Quattrocento Sans"/>
              </a:rPr>
              <a:t> to help novice principals build a repertoire of </a:t>
            </a:r>
            <a:r>
              <a:rPr lang="en" sz="2100" b="1">
                <a:solidFill>
                  <a:schemeClr val="dk1"/>
                </a:solidFill>
                <a:latin typeface="Quattrocento Sans"/>
                <a:ea typeface="Quattrocento Sans"/>
                <a:cs typeface="Quattrocento Sans"/>
                <a:sym typeface="Quattrocento Sans"/>
              </a:rPr>
              <a:t>equitable</a:t>
            </a:r>
            <a:r>
              <a:rPr lang="en" sz="2100">
                <a:solidFill>
                  <a:schemeClr val="dk1"/>
                </a:solidFill>
                <a:latin typeface="Quattrocento Sans"/>
                <a:ea typeface="Quattrocento Sans"/>
                <a:cs typeface="Quattrocento Sans"/>
                <a:sym typeface="Quattrocento Sans"/>
              </a:rPr>
              <a:t> and </a:t>
            </a:r>
            <a:r>
              <a:rPr lang="en" sz="2100" b="1">
                <a:solidFill>
                  <a:schemeClr val="dk1"/>
                </a:solidFill>
                <a:latin typeface="Quattrocento Sans"/>
                <a:ea typeface="Quattrocento Sans"/>
                <a:cs typeface="Quattrocento Sans"/>
                <a:sym typeface="Quattrocento Sans"/>
              </a:rPr>
              <a:t>culturally responsive</a:t>
            </a:r>
            <a:r>
              <a:rPr lang="en" sz="2100">
                <a:solidFill>
                  <a:schemeClr val="dk1"/>
                </a:solidFill>
                <a:latin typeface="Quattrocento Sans"/>
                <a:ea typeface="Quattrocento Sans"/>
                <a:cs typeface="Quattrocento Sans"/>
                <a:sym typeface="Quattrocento Sans"/>
              </a:rPr>
              <a:t> strategies, content knowledge, and skills to </a:t>
            </a:r>
            <a:r>
              <a:rPr lang="en" sz="2100" b="1">
                <a:solidFill>
                  <a:schemeClr val="dk1"/>
                </a:solidFill>
                <a:latin typeface="Quattrocento Sans"/>
                <a:ea typeface="Quattrocento Sans"/>
                <a:cs typeface="Quattrocento Sans"/>
                <a:sym typeface="Quattrocento Sans"/>
              </a:rPr>
              <a:t>maximize</a:t>
            </a:r>
            <a:r>
              <a:rPr lang="en" sz="2100">
                <a:solidFill>
                  <a:schemeClr val="dk1"/>
                </a:solidFill>
                <a:latin typeface="Quattrocento Sans"/>
                <a:ea typeface="Quattrocento Sans"/>
                <a:cs typeface="Quattrocento Sans"/>
                <a:sym typeface="Quattrocento Sans"/>
              </a:rPr>
              <a:t> teacher and student learning.</a:t>
            </a:r>
            <a:endParaRPr sz="36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Props1.xml><?xml version="1.0" encoding="utf-8"?>
<ds:datastoreItem xmlns:ds="http://schemas.openxmlformats.org/officeDocument/2006/customXml" ds:itemID="{50F41BA4-FFAD-44ED-B0D2-FF43F677E386}">
  <ds:schemaRefs>
    <ds:schemaRef ds:uri="http://schemas.microsoft.com/sharepoint/v3/contenttype/forms"/>
  </ds:schemaRefs>
</ds:datastoreItem>
</file>

<file path=customXml/itemProps2.xml><?xml version="1.0" encoding="utf-8"?>
<ds:datastoreItem xmlns:ds="http://schemas.openxmlformats.org/officeDocument/2006/customXml" ds:itemID="{9B8B3EA4-F4BE-479D-9C67-3BC6A39A7830}">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1923DB-9727-4D51-BD3C-CFC6D6F3A6C5}">
  <ds:schemaRefs>
    <ds:schemaRef ds:uri="http://purl.org/dc/dcmitype/"/>
    <ds:schemaRef ds:uri="http://schemas.microsoft.com/office/infopath/2007/PartnerControls"/>
    <ds:schemaRef ds:uri="46f7fc10-315f-4884-8231-57a9c90b9c5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7cbf261-e971-4a38-83b4-d85e273e70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TotalTime>
  <Words>1213</Words>
  <Application>Microsoft Office PowerPoint</Application>
  <PresentationFormat>On-screen Show (16:9)</PresentationFormat>
  <Paragraphs>147</Paragraphs>
  <Slides>30</Slides>
  <Notes>30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30</vt:i4>
      </vt:variant>
    </vt:vector>
  </HeadingPairs>
  <TitlesOfParts>
    <vt:vector size="45" baseType="lpstr">
      <vt:lpstr>Archivo Narrow</vt:lpstr>
      <vt:lpstr>Arial</vt:lpstr>
      <vt:lpstr>Arimo</vt:lpstr>
      <vt:lpstr>Century Gothic</vt:lpstr>
      <vt:lpstr>Courier New</vt:lpstr>
      <vt:lpstr>Montserrat</vt:lpstr>
      <vt:lpstr>Noto Sans Symbols</vt:lpstr>
      <vt:lpstr>Quattrocento Sans</vt:lpstr>
      <vt:lpstr>Source Sans Pro</vt:lpstr>
      <vt:lpstr>Simple Light</vt:lpstr>
      <vt:lpstr>ESE​​</vt:lpstr>
      <vt:lpstr>ESE​​</vt:lpstr>
      <vt:lpstr>ESE​​</vt:lpstr>
      <vt:lpstr>ESE​​</vt:lpstr>
      <vt:lpstr>ESE​​</vt:lpstr>
      <vt:lpstr>Principal Induction and  Mentoring Handbook</vt:lpstr>
      <vt:lpstr>Partnership </vt:lpstr>
      <vt:lpstr>Thought to Ponder </vt:lpstr>
      <vt:lpstr>Background &amp; Context</vt:lpstr>
      <vt:lpstr>Table Talk</vt:lpstr>
      <vt:lpstr>Framing the Purpose</vt:lpstr>
      <vt:lpstr>Theory of Action</vt:lpstr>
      <vt:lpstr>Aligned Efforts in PK-12</vt:lpstr>
      <vt:lpstr>Vision for Mentoring and Induction</vt:lpstr>
      <vt:lpstr>Purpose of the Principal Mentoring and Induction Handbook</vt:lpstr>
      <vt:lpstr>Structure of the Principal Mentoring and Induction Handbook</vt:lpstr>
      <vt:lpstr>Introductory Module</vt:lpstr>
      <vt:lpstr>Module 1 : Exploration </vt:lpstr>
      <vt:lpstr>Introductory Module</vt:lpstr>
      <vt:lpstr>Introductory Module- Where to Start? </vt:lpstr>
      <vt:lpstr>Introductory Module</vt:lpstr>
      <vt:lpstr>Introductory Module- Data Focus </vt:lpstr>
      <vt:lpstr>Introductory Module- Data Focus </vt:lpstr>
      <vt:lpstr>Introductory Module- Table Talk </vt:lpstr>
      <vt:lpstr>Module Structure</vt:lpstr>
      <vt:lpstr>Remaining Modules</vt:lpstr>
      <vt:lpstr>Module Stages*</vt:lpstr>
      <vt:lpstr>Module Tools</vt:lpstr>
      <vt:lpstr>Completing the Modules</vt:lpstr>
      <vt:lpstr>Recommended Timeline</vt:lpstr>
      <vt:lpstr>Recommendations</vt:lpstr>
      <vt:lpstr>Meeting Agenda Template</vt:lpstr>
      <vt:lpstr>Implementation Planning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Induction and  Mentoring  Handbook</dc:title>
  <dc:creator>DESE</dc:creator>
  <cp:lastModifiedBy>Zou, Dong (EOE)</cp:lastModifiedBy>
  <cp:revision>3</cp:revision>
  <dcterms:modified xsi:type="dcterms:W3CDTF">2022-11-09T18:45:26Z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