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4"/>
    <p:sldMasterId id="2147483678" r:id="rId5"/>
    <p:sldMasterId id="2147483690" r:id="rId6"/>
  </p:sldMasterIdLst>
  <p:notesMasterIdLst>
    <p:notesMasterId r:id="rId39"/>
  </p:notesMasterIdLst>
  <p:handoutMasterIdLst>
    <p:handoutMasterId r:id="rId40"/>
  </p:handoutMasterIdLst>
  <p:sldIdLst>
    <p:sldId id="320" r:id="rId7"/>
    <p:sldId id="256" r:id="rId8"/>
    <p:sldId id="357" r:id="rId9"/>
    <p:sldId id="373" r:id="rId10"/>
    <p:sldId id="325" r:id="rId11"/>
    <p:sldId id="358" r:id="rId12"/>
    <p:sldId id="326" r:id="rId13"/>
    <p:sldId id="359" r:id="rId14"/>
    <p:sldId id="360" r:id="rId15"/>
    <p:sldId id="361" r:id="rId16"/>
    <p:sldId id="362" r:id="rId17"/>
    <p:sldId id="363" r:id="rId18"/>
    <p:sldId id="328" r:id="rId19"/>
    <p:sldId id="364" r:id="rId20"/>
    <p:sldId id="369" r:id="rId21"/>
    <p:sldId id="370" r:id="rId22"/>
    <p:sldId id="371" r:id="rId23"/>
    <p:sldId id="372" r:id="rId24"/>
    <p:sldId id="261" r:id="rId25"/>
    <p:sldId id="329" r:id="rId26"/>
    <p:sldId id="379" r:id="rId27"/>
    <p:sldId id="366" r:id="rId28"/>
    <p:sldId id="374" r:id="rId29"/>
    <p:sldId id="257" r:id="rId30"/>
    <p:sldId id="258" r:id="rId31"/>
    <p:sldId id="259" r:id="rId32"/>
    <p:sldId id="260" r:id="rId33"/>
    <p:sldId id="378" r:id="rId34"/>
    <p:sldId id="262" r:id="rId35"/>
    <p:sldId id="263" r:id="rId36"/>
    <p:sldId id="365" r:id="rId37"/>
    <p:sldId id="367" r:id="rId3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320"/>
            <p14:sldId id="256"/>
            <p14:sldId id="357"/>
            <p14:sldId id="373"/>
            <p14:sldId id="325"/>
            <p14:sldId id="358"/>
            <p14:sldId id="326"/>
            <p14:sldId id="359"/>
            <p14:sldId id="360"/>
            <p14:sldId id="361"/>
            <p14:sldId id="362"/>
            <p14:sldId id="363"/>
            <p14:sldId id="328"/>
            <p14:sldId id="364"/>
            <p14:sldId id="369"/>
            <p14:sldId id="370"/>
            <p14:sldId id="371"/>
            <p14:sldId id="372"/>
            <p14:sldId id="261"/>
            <p14:sldId id="329"/>
            <p14:sldId id="379"/>
            <p14:sldId id="366"/>
            <p14:sldId id="374"/>
            <p14:sldId id="257"/>
            <p14:sldId id="258"/>
            <p14:sldId id="259"/>
            <p14:sldId id="260"/>
            <p14:sldId id="378"/>
            <p14:sldId id="262"/>
            <p14:sldId id="263"/>
            <p14:sldId id="365"/>
            <p14:sldId id="3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iggi, Gail (EEC)" initials="DG(" lastIdx="1" clrIdx="0">
    <p:extLst>
      <p:ext uri="{19B8F6BF-5375-455C-9EA6-DF929625EA0E}">
        <p15:presenceInfo xmlns:p15="http://schemas.microsoft.com/office/powerpoint/2012/main" userId="S-1-5-21-1078081533-706699826-839522115-77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9E"/>
    <a:srgbClr val="000000"/>
    <a:srgbClr val="00436D"/>
    <a:srgbClr val="64C8D2"/>
    <a:srgbClr val="FFFFFF"/>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E273E2-E6BD-449B-9EAF-5D2378E418FD}" v="382" dt="2022-11-03T17:45:04.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375" autoAdjust="0"/>
  </p:normalViewPr>
  <p:slideViewPr>
    <p:cSldViewPr snapToGrid="0">
      <p:cViewPr varScale="1">
        <p:scale>
          <a:sx n="42" d="100"/>
          <a:sy n="42" d="100"/>
        </p:scale>
        <p:origin x="54" y="444"/>
      </p:cViewPr>
      <p:guideLst>
        <p:guide orient="horz" pos="2160"/>
        <p:guide pos="3840"/>
      </p:guideLst>
    </p:cSldViewPr>
  </p:slideViewPr>
  <p:outlineViewPr>
    <p:cViewPr>
      <p:scale>
        <a:sx n="33" d="100"/>
        <a:sy n="33" d="100"/>
      </p:scale>
      <p:origin x="0" y="-7308"/>
    </p:cViewPr>
  </p:outlineViewPr>
  <p:notesTextViewPr>
    <p:cViewPr>
      <p:scale>
        <a:sx n="3" d="2"/>
        <a:sy n="3" d="2"/>
      </p:scale>
      <p:origin x="0" y="0"/>
    </p:cViewPr>
  </p:notesTextViewPr>
  <p:notesViewPr>
    <p:cSldViewPr snapToGrid="0">
      <p:cViewPr varScale="1">
        <p:scale>
          <a:sx n="50" d="100"/>
          <a:sy n="50" d="100"/>
        </p:scale>
        <p:origin x="294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E06D2-7414-44B2-B62D-0EF2CC602783}" type="doc">
      <dgm:prSet loTypeId="urn:microsoft.com/office/officeart/2005/8/layout/hChevron3" loCatId="process" qsTypeId="urn:microsoft.com/office/officeart/2005/8/quickstyle/3d4" qsCatId="3D" csTypeId="urn:microsoft.com/office/officeart/2005/8/colors/colorful5" csCatId="colorful" phldr="1"/>
      <dgm:spPr/>
      <dgm:t>
        <a:bodyPr/>
        <a:lstStyle/>
        <a:p>
          <a:endParaRPr lang="en-US"/>
        </a:p>
      </dgm:t>
    </dgm:pt>
    <dgm:pt modelId="{416AB6E6-0535-47EF-87FB-7F55421272B2}">
      <dgm:prSet phldrT="[Text]" custT="1"/>
      <dgm:spPr/>
      <dgm:t>
        <a:bodyPr/>
        <a:lstStyle/>
        <a:p>
          <a:r>
            <a:rPr lang="en-US" sz="2400" dirty="0">
              <a:solidFill>
                <a:schemeClr val="tx1"/>
              </a:solidFill>
            </a:rPr>
            <a:t>Intentionally build and sustain relationships with all families</a:t>
          </a:r>
        </a:p>
      </dgm:t>
    </dgm:pt>
    <dgm:pt modelId="{B68992A6-5619-49FB-B57E-FD3131D8E4EA}" type="parTrans" cxnId="{AF2E8FBE-46C5-43A0-86C3-4446DA8230E9}">
      <dgm:prSet/>
      <dgm:spPr/>
      <dgm:t>
        <a:bodyPr/>
        <a:lstStyle/>
        <a:p>
          <a:endParaRPr lang="en-US"/>
        </a:p>
      </dgm:t>
    </dgm:pt>
    <dgm:pt modelId="{B52C2E9A-0FA2-4913-8165-DE540FE1D8FD}" type="sibTrans" cxnId="{AF2E8FBE-46C5-43A0-86C3-4446DA8230E9}">
      <dgm:prSet/>
      <dgm:spPr/>
      <dgm:t>
        <a:bodyPr/>
        <a:lstStyle/>
        <a:p>
          <a:endParaRPr lang="en-US"/>
        </a:p>
      </dgm:t>
    </dgm:pt>
    <dgm:pt modelId="{974B1224-ABB4-4884-9196-DC6E055B0A68}">
      <dgm:prSet phldrT="[Text]" custT="1"/>
      <dgm:spPr/>
      <dgm:t>
        <a:bodyPr/>
        <a:lstStyle/>
        <a:p>
          <a:r>
            <a:rPr lang="en-US" sz="2400" dirty="0">
              <a:solidFill>
                <a:schemeClr val="tx1"/>
              </a:solidFill>
            </a:rPr>
            <a:t>Build reciprocal and balanced communications with families</a:t>
          </a:r>
        </a:p>
      </dgm:t>
    </dgm:pt>
    <dgm:pt modelId="{63371B3B-30A5-4A13-B88B-C134360801EE}" type="parTrans" cxnId="{D329AF6F-0C41-41B9-8AD6-B58E7B08A929}">
      <dgm:prSet/>
      <dgm:spPr/>
      <dgm:t>
        <a:bodyPr/>
        <a:lstStyle/>
        <a:p>
          <a:endParaRPr lang="en-US"/>
        </a:p>
      </dgm:t>
    </dgm:pt>
    <dgm:pt modelId="{F27F86B3-B06D-4580-B5AC-837CE3BACFE5}" type="sibTrans" cxnId="{D329AF6F-0C41-41B9-8AD6-B58E7B08A929}">
      <dgm:prSet/>
      <dgm:spPr/>
      <dgm:t>
        <a:bodyPr/>
        <a:lstStyle/>
        <a:p>
          <a:endParaRPr lang="en-US"/>
        </a:p>
      </dgm:t>
    </dgm:pt>
    <dgm:pt modelId="{9684DA6E-2D62-4AAA-B967-E7A56E14D018}">
      <dgm:prSet phldrT="[Text]" custT="1"/>
      <dgm:spPr/>
      <dgm:t>
        <a:bodyPr/>
        <a:lstStyle/>
        <a:p>
          <a:r>
            <a:rPr lang="en-US" sz="2400" dirty="0">
              <a:solidFill>
                <a:schemeClr val="tx1"/>
              </a:solidFill>
            </a:rPr>
            <a:t>Collaborate with families to create and/or promote connections among families</a:t>
          </a:r>
        </a:p>
      </dgm:t>
    </dgm:pt>
    <dgm:pt modelId="{4F136A61-DB84-40DE-9EF3-9812286108D3}" type="parTrans" cxnId="{B58734AA-EAB7-46A2-AAA3-A56AB3A66531}">
      <dgm:prSet/>
      <dgm:spPr/>
      <dgm:t>
        <a:bodyPr/>
        <a:lstStyle/>
        <a:p>
          <a:endParaRPr lang="en-US"/>
        </a:p>
      </dgm:t>
    </dgm:pt>
    <dgm:pt modelId="{7DD06060-4889-4D7E-9DBF-4AD76146F8BF}" type="sibTrans" cxnId="{B58734AA-EAB7-46A2-AAA3-A56AB3A66531}">
      <dgm:prSet/>
      <dgm:spPr/>
      <dgm:t>
        <a:bodyPr/>
        <a:lstStyle/>
        <a:p>
          <a:endParaRPr lang="en-US"/>
        </a:p>
      </dgm:t>
    </dgm:pt>
    <dgm:pt modelId="{78D7D3BE-4B8E-4C25-9629-052F8CE9256C}" type="pres">
      <dgm:prSet presAssocID="{333E06D2-7414-44B2-B62D-0EF2CC602783}" presName="Name0" presStyleCnt="0">
        <dgm:presLayoutVars>
          <dgm:dir/>
          <dgm:resizeHandles val="exact"/>
        </dgm:presLayoutVars>
      </dgm:prSet>
      <dgm:spPr/>
    </dgm:pt>
    <dgm:pt modelId="{04A8C121-CABB-419B-BC47-7E050374296A}" type="pres">
      <dgm:prSet presAssocID="{416AB6E6-0535-47EF-87FB-7F55421272B2}" presName="parTxOnly" presStyleLbl="node1" presStyleIdx="0" presStyleCnt="3">
        <dgm:presLayoutVars>
          <dgm:bulletEnabled val="1"/>
        </dgm:presLayoutVars>
      </dgm:prSet>
      <dgm:spPr/>
    </dgm:pt>
    <dgm:pt modelId="{5683F569-B54B-412B-9FE9-D8D79BEC68FA}" type="pres">
      <dgm:prSet presAssocID="{B52C2E9A-0FA2-4913-8165-DE540FE1D8FD}" presName="parSpace" presStyleCnt="0"/>
      <dgm:spPr/>
    </dgm:pt>
    <dgm:pt modelId="{91AFC252-87FC-4AAD-BB80-3CF66625E663}" type="pres">
      <dgm:prSet presAssocID="{974B1224-ABB4-4884-9196-DC6E055B0A68}" presName="parTxOnly" presStyleLbl="node1" presStyleIdx="1" presStyleCnt="3">
        <dgm:presLayoutVars>
          <dgm:bulletEnabled val="1"/>
        </dgm:presLayoutVars>
      </dgm:prSet>
      <dgm:spPr/>
    </dgm:pt>
    <dgm:pt modelId="{BBF47034-55B7-4DF4-8A6E-E8B2CBD01A6B}" type="pres">
      <dgm:prSet presAssocID="{F27F86B3-B06D-4580-B5AC-837CE3BACFE5}" presName="parSpace" presStyleCnt="0"/>
      <dgm:spPr/>
    </dgm:pt>
    <dgm:pt modelId="{12481E77-46F3-47E2-A435-4FA8B9E704CA}" type="pres">
      <dgm:prSet presAssocID="{9684DA6E-2D62-4AAA-B967-E7A56E14D018}" presName="parTxOnly" presStyleLbl="node1" presStyleIdx="2" presStyleCnt="3">
        <dgm:presLayoutVars>
          <dgm:bulletEnabled val="1"/>
        </dgm:presLayoutVars>
      </dgm:prSet>
      <dgm:spPr/>
    </dgm:pt>
  </dgm:ptLst>
  <dgm:cxnLst>
    <dgm:cxn modelId="{5FAC2538-7A77-45FF-AA1B-12358B2F6B70}" type="presOf" srcId="{416AB6E6-0535-47EF-87FB-7F55421272B2}" destId="{04A8C121-CABB-419B-BC47-7E050374296A}" srcOrd="0" destOrd="0" presId="urn:microsoft.com/office/officeart/2005/8/layout/hChevron3"/>
    <dgm:cxn modelId="{3563204E-D6CE-4AD9-95AF-D91837AED687}" type="presOf" srcId="{333E06D2-7414-44B2-B62D-0EF2CC602783}" destId="{78D7D3BE-4B8E-4C25-9629-052F8CE9256C}" srcOrd="0" destOrd="0" presId="urn:microsoft.com/office/officeart/2005/8/layout/hChevron3"/>
    <dgm:cxn modelId="{D329AF6F-0C41-41B9-8AD6-B58E7B08A929}" srcId="{333E06D2-7414-44B2-B62D-0EF2CC602783}" destId="{974B1224-ABB4-4884-9196-DC6E055B0A68}" srcOrd="1" destOrd="0" parTransId="{63371B3B-30A5-4A13-B88B-C134360801EE}" sibTransId="{F27F86B3-B06D-4580-B5AC-837CE3BACFE5}"/>
    <dgm:cxn modelId="{B58734AA-EAB7-46A2-AAA3-A56AB3A66531}" srcId="{333E06D2-7414-44B2-B62D-0EF2CC602783}" destId="{9684DA6E-2D62-4AAA-B967-E7A56E14D018}" srcOrd="2" destOrd="0" parTransId="{4F136A61-DB84-40DE-9EF3-9812286108D3}" sibTransId="{7DD06060-4889-4D7E-9DBF-4AD76146F8BF}"/>
    <dgm:cxn modelId="{AF2E8FBE-46C5-43A0-86C3-4446DA8230E9}" srcId="{333E06D2-7414-44B2-B62D-0EF2CC602783}" destId="{416AB6E6-0535-47EF-87FB-7F55421272B2}" srcOrd="0" destOrd="0" parTransId="{B68992A6-5619-49FB-B57E-FD3131D8E4EA}" sibTransId="{B52C2E9A-0FA2-4913-8165-DE540FE1D8FD}"/>
    <dgm:cxn modelId="{390551CE-8FC4-4D79-89B5-4746146D9B48}" type="presOf" srcId="{9684DA6E-2D62-4AAA-B967-E7A56E14D018}" destId="{12481E77-46F3-47E2-A435-4FA8B9E704CA}" srcOrd="0" destOrd="0" presId="urn:microsoft.com/office/officeart/2005/8/layout/hChevron3"/>
    <dgm:cxn modelId="{A37019FA-FDB7-4F4C-8C05-215E9B5779A0}" type="presOf" srcId="{974B1224-ABB4-4884-9196-DC6E055B0A68}" destId="{91AFC252-87FC-4AAD-BB80-3CF66625E663}" srcOrd="0" destOrd="0" presId="urn:microsoft.com/office/officeart/2005/8/layout/hChevron3"/>
    <dgm:cxn modelId="{654C74AB-1BD0-48DC-9629-133B13B1412D}" type="presParOf" srcId="{78D7D3BE-4B8E-4C25-9629-052F8CE9256C}" destId="{04A8C121-CABB-419B-BC47-7E050374296A}" srcOrd="0" destOrd="0" presId="urn:microsoft.com/office/officeart/2005/8/layout/hChevron3"/>
    <dgm:cxn modelId="{51FAE1D8-C6CF-4FF4-A635-1DA7BDA91677}" type="presParOf" srcId="{78D7D3BE-4B8E-4C25-9629-052F8CE9256C}" destId="{5683F569-B54B-412B-9FE9-D8D79BEC68FA}" srcOrd="1" destOrd="0" presId="urn:microsoft.com/office/officeart/2005/8/layout/hChevron3"/>
    <dgm:cxn modelId="{867BDB1C-C5AB-4F45-A60A-A63B389ABFCD}" type="presParOf" srcId="{78D7D3BE-4B8E-4C25-9629-052F8CE9256C}" destId="{91AFC252-87FC-4AAD-BB80-3CF66625E663}" srcOrd="2" destOrd="0" presId="urn:microsoft.com/office/officeart/2005/8/layout/hChevron3"/>
    <dgm:cxn modelId="{64B9D4F8-CB14-4FBF-AC38-51006CF73D12}" type="presParOf" srcId="{78D7D3BE-4B8E-4C25-9629-052F8CE9256C}" destId="{BBF47034-55B7-4DF4-8A6E-E8B2CBD01A6B}" srcOrd="3" destOrd="0" presId="urn:microsoft.com/office/officeart/2005/8/layout/hChevron3"/>
    <dgm:cxn modelId="{594DD9A3-219D-4D17-ADFD-D879AA959CA8}" type="presParOf" srcId="{78D7D3BE-4B8E-4C25-9629-052F8CE9256C}" destId="{12481E77-46F3-47E2-A435-4FA8B9E704CA}" srcOrd="4" destOrd="0" presId="urn:microsoft.com/office/officeart/2005/8/layout/hChevron3"/>
  </dgm:cxnLst>
  <dgm:bg>
    <a:gradFill>
      <a:gsLst>
        <a:gs pos="100000">
          <a:schemeClr val="bg1"/>
        </a:gs>
        <a:gs pos="83000">
          <a:schemeClr val="accent1">
            <a:lumMod val="45000"/>
            <a:lumOff val="55000"/>
          </a:schemeClr>
        </a:gs>
        <a:gs pos="100000">
          <a:schemeClr val="accent1">
            <a:lumMod val="30000"/>
            <a:lumOff val="70000"/>
          </a:schemeClr>
        </a:gs>
      </a:gsLst>
      <a:lin ang="5400000" scaled="1"/>
    </a:gra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B60177-36F9-474E-B705-D013172805EF}"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2F1D01AE-121A-4782-800F-421612A27363}">
      <dgm:prSet phldrT="[Text]" custT="1"/>
      <dgm:spPr>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dgm:spPr>
      <dgm:t>
        <a:bodyPr/>
        <a:lstStyle/>
        <a:p>
          <a:r>
            <a:rPr lang="en-US" sz="2400" dirty="0">
              <a:solidFill>
                <a:schemeClr val="tx1"/>
              </a:solidFill>
            </a:rPr>
            <a:t>Employ multiple strategies to connect families with resources to enhance family well-being	</a:t>
          </a:r>
        </a:p>
      </dgm:t>
    </dgm:pt>
    <dgm:pt modelId="{29DD19E8-93C3-44B9-B25B-DD9BB8B2944B}" type="parTrans" cxnId="{29047E28-45CE-43C5-B8FA-1781E2A57F99}">
      <dgm:prSet/>
      <dgm:spPr/>
      <dgm:t>
        <a:bodyPr/>
        <a:lstStyle/>
        <a:p>
          <a:endParaRPr lang="en-US"/>
        </a:p>
      </dgm:t>
    </dgm:pt>
    <dgm:pt modelId="{CBAF0938-8602-46D8-BC88-D2AC55CAE746}" type="sibTrans" cxnId="{29047E28-45CE-43C5-B8FA-1781E2A57F99}">
      <dgm:prSet/>
      <dgm:spPr/>
      <dgm:t>
        <a:bodyPr/>
        <a:lstStyle/>
        <a:p>
          <a:endParaRPr lang="en-US"/>
        </a:p>
      </dgm:t>
    </dgm:pt>
    <dgm:pt modelId="{29A0B402-A753-40E3-A19A-1746D34E60CD}">
      <dgm:prSet phldrT="[Text]" custT="1"/>
      <dgm:spPr/>
      <dgm:t>
        <a:bodyPr/>
        <a:lstStyle/>
        <a:p>
          <a:r>
            <a:rPr lang="en-US" sz="2400" dirty="0">
              <a:solidFill>
                <a:schemeClr val="tx1"/>
              </a:solidFill>
            </a:rPr>
            <a:t>Engage community members/agencies/organizations in ways meaningful to the families</a:t>
          </a:r>
        </a:p>
      </dgm:t>
    </dgm:pt>
    <dgm:pt modelId="{F3A3CA08-8BCF-49FD-9E08-1CA5E28CAD90}" type="parTrans" cxnId="{AA3BAD84-DF64-4498-B121-1F15CD3F6CFC}">
      <dgm:prSet/>
      <dgm:spPr/>
      <dgm:t>
        <a:bodyPr/>
        <a:lstStyle/>
        <a:p>
          <a:endParaRPr lang="en-US"/>
        </a:p>
      </dgm:t>
    </dgm:pt>
    <dgm:pt modelId="{996B1400-FCF0-4765-B78B-956CA3F7018F}" type="sibTrans" cxnId="{AA3BAD84-DF64-4498-B121-1F15CD3F6CFC}">
      <dgm:prSet/>
      <dgm:spPr/>
      <dgm:t>
        <a:bodyPr/>
        <a:lstStyle/>
        <a:p>
          <a:endParaRPr lang="en-US"/>
        </a:p>
      </dgm:t>
    </dgm:pt>
    <dgm:pt modelId="{2DDFEEC1-543F-45B7-9427-E498C94DED3F}">
      <dgm:prSet phldrT="[Text]" custT="1"/>
      <dgm:spPr/>
      <dgm:t>
        <a:bodyPr/>
        <a:lstStyle/>
        <a:p>
          <a:r>
            <a:rPr lang="en-US" sz="2400" dirty="0">
              <a:solidFill>
                <a:schemeClr val="tx1"/>
              </a:solidFill>
            </a:rPr>
            <a:t>Identify and address barriers families experience in accessing community organizations and services</a:t>
          </a:r>
        </a:p>
      </dgm:t>
    </dgm:pt>
    <dgm:pt modelId="{2EEA6033-C61F-4BCA-A684-21524091F6EE}" type="parTrans" cxnId="{1E1801C9-CB21-4811-910E-FF003C2463F0}">
      <dgm:prSet/>
      <dgm:spPr/>
      <dgm:t>
        <a:bodyPr/>
        <a:lstStyle/>
        <a:p>
          <a:endParaRPr lang="en-US"/>
        </a:p>
      </dgm:t>
    </dgm:pt>
    <dgm:pt modelId="{6889543E-F871-4C2D-82E9-09B43933A657}" type="sibTrans" cxnId="{1E1801C9-CB21-4811-910E-FF003C2463F0}">
      <dgm:prSet/>
      <dgm:spPr/>
      <dgm:t>
        <a:bodyPr/>
        <a:lstStyle/>
        <a:p>
          <a:endParaRPr lang="en-US"/>
        </a:p>
      </dgm:t>
    </dgm:pt>
    <dgm:pt modelId="{CAFD88E1-932F-48A7-A1AE-02B18DF03C2A}" type="pres">
      <dgm:prSet presAssocID="{29B60177-36F9-474E-B705-D013172805EF}" presName="Name0" presStyleCnt="0">
        <dgm:presLayoutVars>
          <dgm:dir/>
          <dgm:resizeHandles val="exact"/>
        </dgm:presLayoutVars>
      </dgm:prSet>
      <dgm:spPr/>
    </dgm:pt>
    <dgm:pt modelId="{35D7FAE8-EDEE-4A8D-8095-F91F3A07BA86}" type="pres">
      <dgm:prSet presAssocID="{2F1D01AE-121A-4782-800F-421612A27363}" presName="node" presStyleLbl="node1" presStyleIdx="0" presStyleCnt="3">
        <dgm:presLayoutVars>
          <dgm:bulletEnabled val="1"/>
        </dgm:presLayoutVars>
      </dgm:prSet>
      <dgm:spPr/>
    </dgm:pt>
    <dgm:pt modelId="{A69A461D-BDE1-4DC1-A0B0-D4A43A992B76}" type="pres">
      <dgm:prSet presAssocID="{CBAF0938-8602-46D8-BC88-D2AC55CAE746}" presName="sibTrans" presStyleCnt="0"/>
      <dgm:spPr/>
    </dgm:pt>
    <dgm:pt modelId="{FA583FF4-B815-4F0A-820A-2A72DB5A5A6A}" type="pres">
      <dgm:prSet presAssocID="{29A0B402-A753-40E3-A19A-1746D34E60CD}" presName="node" presStyleLbl="node1" presStyleIdx="1" presStyleCnt="3">
        <dgm:presLayoutVars>
          <dgm:bulletEnabled val="1"/>
        </dgm:presLayoutVars>
      </dgm:prSet>
      <dgm:spPr/>
    </dgm:pt>
    <dgm:pt modelId="{D157C86F-2B47-41E5-B892-D7311A214713}" type="pres">
      <dgm:prSet presAssocID="{996B1400-FCF0-4765-B78B-956CA3F7018F}" presName="sibTrans" presStyleCnt="0"/>
      <dgm:spPr/>
    </dgm:pt>
    <dgm:pt modelId="{559F5752-1D8B-4DCE-9DAD-E1505C745C6C}" type="pres">
      <dgm:prSet presAssocID="{2DDFEEC1-543F-45B7-9427-E498C94DED3F}" presName="node" presStyleLbl="node1" presStyleIdx="2" presStyleCnt="3" custLinFactNeighborX="513">
        <dgm:presLayoutVars>
          <dgm:bulletEnabled val="1"/>
        </dgm:presLayoutVars>
      </dgm:prSet>
      <dgm:spPr/>
    </dgm:pt>
  </dgm:ptLst>
  <dgm:cxnLst>
    <dgm:cxn modelId="{F7922517-7DEF-47A2-A5BE-05BCDDC009CF}" type="presOf" srcId="{2F1D01AE-121A-4782-800F-421612A27363}" destId="{35D7FAE8-EDEE-4A8D-8095-F91F3A07BA86}" srcOrd="0" destOrd="0" presId="urn:microsoft.com/office/officeart/2005/8/layout/hList6"/>
    <dgm:cxn modelId="{29047E28-45CE-43C5-B8FA-1781E2A57F99}" srcId="{29B60177-36F9-474E-B705-D013172805EF}" destId="{2F1D01AE-121A-4782-800F-421612A27363}" srcOrd="0" destOrd="0" parTransId="{29DD19E8-93C3-44B9-B25B-DD9BB8B2944B}" sibTransId="{CBAF0938-8602-46D8-BC88-D2AC55CAE746}"/>
    <dgm:cxn modelId="{2A567078-C1A0-4789-957F-CE0856523BDF}" type="presOf" srcId="{29B60177-36F9-474E-B705-D013172805EF}" destId="{CAFD88E1-932F-48A7-A1AE-02B18DF03C2A}" srcOrd="0" destOrd="0" presId="urn:microsoft.com/office/officeart/2005/8/layout/hList6"/>
    <dgm:cxn modelId="{AA3BAD84-DF64-4498-B121-1F15CD3F6CFC}" srcId="{29B60177-36F9-474E-B705-D013172805EF}" destId="{29A0B402-A753-40E3-A19A-1746D34E60CD}" srcOrd="1" destOrd="0" parTransId="{F3A3CA08-8BCF-49FD-9E08-1CA5E28CAD90}" sibTransId="{996B1400-FCF0-4765-B78B-956CA3F7018F}"/>
    <dgm:cxn modelId="{1E1801C9-CB21-4811-910E-FF003C2463F0}" srcId="{29B60177-36F9-474E-B705-D013172805EF}" destId="{2DDFEEC1-543F-45B7-9427-E498C94DED3F}" srcOrd="2" destOrd="0" parTransId="{2EEA6033-C61F-4BCA-A684-21524091F6EE}" sibTransId="{6889543E-F871-4C2D-82E9-09B43933A657}"/>
    <dgm:cxn modelId="{733878D1-7920-4C1D-9BB9-AAC01F6ED537}" type="presOf" srcId="{29A0B402-A753-40E3-A19A-1746D34E60CD}" destId="{FA583FF4-B815-4F0A-820A-2A72DB5A5A6A}" srcOrd="0" destOrd="0" presId="urn:microsoft.com/office/officeart/2005/8/layout/hList6"/>
    <dgm:cxn modelId="{57D0F9E7-035B-4CFD-8766-E7840FC0DD54}" type="presOf" srcId="{2DDFEEC1-543F-45B7-9427-E498C94DED3F}" destId="{559F5752-1D8B-4DCE-9DAD-E1505C745C6C}" srcOrd="0" destOrd="0" presId="urn:microsoft.com/office/officeart/2005/8/layout/hList6"/>
    <dgm:cxn modelId="{AEDFB037-9B67-49C2-9855-4919D81C6149}" type="presParOf" srcId="{CAFD88E1-932F-48A7-A1AE-02B18DF03C2A}" destId="{35D7FAE8-EDEE-4A8D-8095-F91F3A07BA86}" srcOrd="0" destOrd="0" presId="urn:microsoft.com/office/officeart/2005/8/layout/hList6"/>
    <dgm:cxn modelId="{DC5281A0-0D3F-4938-9589-5F5E3DF8AF48}" type="presParOf" srcId="{CAFD88E1-932F-48A7-A1AE-02B18DF03C2A}" destId="{A69A461D-BDE1-4DC1-A0B0-D4A43A992B76}" srcOrd="1" destOrd="0" presId="urn:microsoft.com/office/officeart/2005/8/layout/hList6"/>
    <dgm:cxn modelId="{80401762-1F25-4EE6-BB95-76023E063117}" type="presParOf" srcId="{CAFD88E1-932F-48A7-A1AE-02B18DF03C2A}" destId="{FA583FF4-B815-4F0A-820A-2A72DB5A5A6A}" srcOrd="2" destOrd="0" presId="urn:microsoft.com/office/officeart/2005/8/layout/hList6"/>
    <dgm:cxn modelId="{BDDB531D-CCE0-43E5-B8E7-6713F006F88C}" type="presParOf" srcId="{CAFD88E1-932F-48A7-A1AE-02B18DF03C2A}" destId="{D157C86F-2B47-41E5-B892-D7311A214713}" srcOrd="3" destOrd="0" presId="urn:microsoft.com/office/officeart/2005/8/layout/hList6"/>
    <dgm:cxn modelId="{946B1A23-1315-4217-9CCC-4E29307A2A7B}" type="presParOf" srcId="{CAFD88E1-932F-48A7-A1AE-02B18DF03C2A}" destId="{559F5752-1D8B-4DCE-9DAD-E1505C745C6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54041A-3916-419A-A554-C36A548EE839}" type="doc">
      <dgm:prSet loTypeId="urn:microsoft.com/office/officeart/2005/8/layout/default" loCatId="list" qsTypeId="urn:microsoft.com/office/officeart/2005/8/quickstyle/3d4" qsCatId="3D" csTypeId="urn:microsoft.com/office/officeart/2005/8/colors/colorful1" csCatId="colorful" phldr="1"/>
      <dgm:spPr/>
      <dgm:t>
        <a:bodyPr/>
        <a:lstStyle/>
        <a:p>
          <a:endParaRPr lang="en-US"/>
        </a:p>
      </dgm:t>
    </dgm:pt>
    <dgm:pt modelId="{60929E50-58F6-4497-947E-63B66DA8A15E}">
      <dgm:prSet phldrT="[Text]" custT="1"/>
      <dgm:spPr/>
      <dgm:t>
        <a:bodyPr/>
        <a:lstStyle/>
        <a:p>
          <a:endParaRPr lang="en-US" sz="2000" dirty="0">
            <a:solidFill>
              <a:schemeClr val="tx1"/>
            </a:solidFill>
          </a:endParaRPr>
        </a:p>
      </dgm:t>
    </dgm:pt>
    <dgm:pt modelId="{65D30207-B5AB-4F9D-8B84-FFEC14F8CBAB}" type="parTrans" cxnId="{76D5082D-D40D-49D5-8BC9-9BFE6A9711B9}">
      <dgm:prSet/>
      <dgm:spPr/>
      <dgm:t>
        <a:bodyPr/>
        <a:lstStyle/>
        <a:p>
          <a:endParaRPr lang="en-US"/>
        </a:p>
      </dgm:t>
    </dgm:pt>
    <dgm:pt modelId="{651563F0-C02F-4044-9A5D-CBD97FB8448F}" type="sibTrans" cxnId="{76D5082D-D40D-49D5-8BC9-9BFE6A9711B9}">
      <dgm:prSet/>
      <dgm:spPr/>
      <dgm:t>
        <a:bodyPr/>
        <a:lstStyle/>
        <a:p>
          <a:endParaRPr lang="en-US"/>
        </a:p>
      </dgm:t>
    </dgm:pt>
    <dgm:pt modelId="{8D939501-6174-43B2-BDA1-9CD0C1F6A6D9}">
      <dgm:prSet phldrT="[Text]" custT="1"/>
      <dgm:spPr/>
      <dgm:t>
        <a:bodyPr/>
        <a:lstStyle/>
        <a:p>
          <a:r>
            <a:rPr lang="en-US" sz="2000" dirty="0">
              <a:solidFill>
                <a:schemeClr val="tx1"/>
              </a:solidFill>
            </a:rPr>
            <a:t>Use family-driven approaches to create varied opportunities for engagement</a:t>
          </a:r>
        </a:p>
      </dgm:t>
    </dgm:pt>
    <dgm:pt modelId="{D53AAE59-649A-42EA-8656-7935E68E8631}" type="parTrans" cxnId="{3DEA2B11-2279-46A5-994D-0E81D3EFF850}">
      <dgm:prSet/>
      <dgm:spPr/>
      <dgm:t>
        <a:bodyPr/>
        <a:lstStyle/>
        <a:p>
          <a:endParaRPr lang="en-US"/>
        </a:p>
      </dgm:t>
    </dgm:pt>
    <dgm:pt modelId="{E77C9824-DF7F-4B0C-BD00-DB6135F7DFF7}" type="sibTrans" cxnId="{3DEA2B11-2279-46A5-994D-0E81D3EFF850}">
      <dgm:prSet/>
      <dgm:spPr/>
      <dgm:t>
        <a:bodyPr/>
        <a:lstStyle/>
        <a:p>
          <a:endParaRPr lang="en-US"/>
        </a:p>
      </dgm:t>
    </dgm:pt>
    <dgm:pt modelId="{01FBD8A1-E75D-40C4-A96B-43BB63F67B89}">
      <dgm:prSet phldrT="[Text]" custT="1"/>
      <dgm:spPr/>
      <dgm:t>
        <a:bodyPr/>
        <a:lstStyle/>
        <a:p>
          <a:r>
            <a:rPr lang="en-US" sz="2000" dirty="0">
              <a:solidFill>
                <a:schemeClr val="tx1"/>
              </a:solidFill>
            </a:rPr>
            <a:t>Provide opportunities for family contributions to the engagement process</a:t>
          </a:r>
        </a:p>
      </dgm:t>
    </dgm:pt>
    <dgm:pt modelId="{12A62132-02CD-4B7A-A04D-023630CE6DB9}" type="parTrans" cxnId="{1808896A-366F-4B65-B90F-2DCB128A8EBE}">
      <dgm:prSet/>
      <dgm:spPr/>
      <dgm:t>
        <a:bodyPr/>
        <a:lstStyle/>
        <a:p>
          <a:endParaRPr lang="en-US"/>
        </a:p>
      </dgm:t>
    </dgm:pt>
    <dgm:pt modelId="{9EB8E6B1-105D-4B18-9608-4B7EC7ED6861}" type="sibTrans" cxnId="{1808896A-366F-4B65-B90F-2DCB128A8EBE}">
      <dgm:prSet/>
      <dgm:spPr/>
      <dgm:t>
        <a:bodyPr/>
        <a:lstStyle/>
        <a:p>
          <a:endParaRPr lang="en-US"/>
        </a:p>
      </dgm:t>
    </dgm:pt>
    <dgm:pt modelId="{1A37E3B6-FBD6-4AFF-B935-5CE4CC877815}">
      <dgm:prSet phldrT="[Text]" custT="1"/>
      <dgm:spPr/>
      <dgm:t>
        <a:bodyPr/>
        <a:lstStyle/>
        <a:p>
          <a:r>
            <a:rPr lang="en-US" sz="2000" dirty="0">
              <a:solidFill>
                <a:schemeClr val="tx1"/>
              </a:solidFill>
            </a:rPr>
            <a:t>Support families’ civic engagement efforts</a:t>
          </a:r>
        </a:p>
      </dgm:t>
    </dgm:pt>
    <dgm:pt modelId="{BEA8E379-B712-4C07-9B45-1D18F22C7ECD}" type="parTrans" cxnId="{017F450F-D0D3-4A9B-A44C-875F9AEF221B}">
      <dgm:prSet/>
      <dgm:spPr/>
      <dgm:t>
        <a:bodyPr/>
        <a:lstStyle/>
        <a:p>
          <a:endParaRPr lang="en-US"/>
        </a:p>
      </dgm:t>
    </dgm:pt>
    <dgm:pt modelId="{BE869420-4320-438A-A168-1EECC942E22F}" type="sibTrans" cxnId="{017F450F-D0D3-4A9B-A44C-875F9AEF221B}">
      <dgm:prSet/>
      <dgm:spPr/>
      <dgm:t>
        <a:bodyPr/>
        <a:lstStyle/>
        <a:p>
          <a:endParaRPr lang="en-US"/>
        </a:p>
      </dgm:t>
    </dgm:pt>
    <dgm:pt modelId="{66323642-6557-4292-A4A0-7F9FF7FB6A74}">
      <dgm:prSet phldrT="[Text]" custT="1"/>
      <dgm:spPr/>
      <dgm:t>
        <a:bodyPr/>
        <a:lstStyle/>
        <a:p>
          <a:r>
            <a:rPr lang="en-US" sz="2000" dirty="0">
              <a:solidFill>
                <a:schemeClr val="tx1"/>
              </a:solidFill>
            </a:rPr>
            <a:t>Provide opportunities for family mentorship and voice</a:t>
          </a:r>
        </a:p>
      </dgm:t>
    </dgm:pt>
    <dgm:pt modelId="{6FB3138E-41A7-4624-A37A-7A82873DCAE9}" type="parTrans" cxnId="{77A0A814-CDB2-4F90-8EFD-6C5766975D1A}">
      <dgm:prSet/>
      <dgm:spPr/>
      <dgm:t>
        <a:bodyPr/>
        <a:lstStyle/>
        <a:p>
          <a:endParaRPr lang="en-US"/>
        </a:p>
      </dgm:t>
    </dgm:pt>
    <dgm:pt modelId="{D8F3649E-57B2-4E89-A5EF-405A9977054B}" type="sibTrans" cxnId="{77A0A814-CDB2-4F90-8EFD-6C5766975D1A}">
      <dgm:prSet/>
      <dgm:spPr/>
      <dgm:t>
        <a:bodyPr/>
        <a:lstStyle/>
        <a:p>
          <a:endParaRPr lang="en-US"/>
        </a:p>
      </dgm:t>
    </dgm:pt>
    <dgm:pt modelId="{05BA1441-70EC-4C76-AAAF-A4822AE88F03}">
      <dgm:prSet phldrT="[Text]" custT="1"/>
      <dgm:spPr/>
      <dgm:t>
        <a:bodyPr/>
        <a:lstStyle/>
        <a:p>
          <a:r>
            <a:rPr lang="en-US" sz="2000" dirty="0">
              <a:solidFill>
                <a:schemeClr val="tx1"/>
              </a:solidFill>
            </a:rPr>
            <a:t>Share power and decision making</a:t>
          </a:r>
        </a:p>
      </dgm:t>
    </dgm:pt>
    <dgm:pt modelId="{61B844E5-812F-4362-B602-CD63C2E5975B}" type="parTrans" cxnId="{2A392382-5A8F-4964-9AA7-9CA0E5394E3A}">
      <dgm:prSet/>
      <dgm:spPr/>
      <dgm:t>
        <a:bodyPr/>
        <a:lstStyle/>
        <a:p>
          <a:endParaRPr lang="en-US"/>
        </a:p>
      </dgm:t>
    </dgm:pt>
    <dgm:pt modelId="{905AC75B-D176-48B4-87C4-8F76BD85B609}" type="sibTrans" cxnId="{2A392382-5A8F-4964-9AA7-9CA0E5394E3A}">
      <dgm:prSet/>
      <dgm:spPr/>
      <dgm:t>
        <a:bodyPr/>
        <a:lstStyle/>
        <a:p>
          <a:endParaRPr lang="en-US"/>
        </a:p>
      </dgm:t>
    </dgm:pt>
    <dgm:pt modelId="{733E9670-9912-4E66-B177-780D8F9B6EBE}" type="pres">
      <dgm:prSet presAssocID="{EE54041A-3916-419A-A554-C36A548EE839}" presName="diagram" presStyleCnt="0">
        <dgm:presLayoutVars>
          <dgm:dir/>
          <dgm:resizeHandles val="exact"/>
        </dgm:presLayoutVars>
      </dgm:prSet>
      <dgm:spPr/>
    </dgm:pt>
    <dgm:pt modelId="{C11F1726-C685-4340-A4B8-FBCF25AB8C5C}" type="pres">
      <dgm:prSet presAssocID="{60929E50-58F6-4497-947E-63B66DA8A15E}" presName="node" presStyleLbl="node1" presStyleIdx="0" presStyleCnt="6">
        <dgm:presLayoutVars>
          <dgm:bulletEnabled val="1"/>
        </dgm:presLayoutVars>
      </dgm:prSet>
      <dgm:spPr/>
    </dgm:pt>
    <dgm:pt modelId="{FB08258E-2DD5-48E8-97AC-020E54C6D7E3}" type="pres">
      <dgm:prSet presAssocID="{651563F0-C02F-4044-9A5D-CBD97FB8448F}" presName="sibTrans" presStyleCnt="0"/>
      <dgm:spPr/>
    </dgm:pt>
    <dgm:pt modelId="{2F72CF5F-D68B-4C1B-8425-D154A54716BE}" type="pres">
      <dgm:prSet presAssocID="{8D939501-6174-43B2-BDA1-9CD0C1F6A6D9}" presName="node" presStyleLbl="node1" presStyleIdx="1" presStyleCnt="6">
        <dgm:presLayoutVars>
          <dgm:bulletEnabled val="1"/>
        </dgm:presLayoutVars>
      </dgm:prSet>
      <dgm:spPr/>
    </dgm:pt>
    <dgm:pt modelId="{60925747-62C0-492D-BA45-AD545F0555A8}" type="pres">
      <dgm:prSet presAssocID="{E77C9824-DF7F-4B0C-BD00-DB6135F7DFF7}" presName="sibTrans" presStyleCnt="0"/>
      <dgm:spPr/>
    </dgm:pt>
    <dgm:pt modelId="{B6CED7A8-7C99-411E-B7E1-4B4AC6EF0A37}" type="pres">
      <dgm:prSet presAssocID="{01FBD8A1-E75D-40C4-A96B-43BB63F67B89}" presName="node" presStyleLbl="node1" presStyleIdx="2" presStyleCnt="6">
        <dgm:presLayoutVars>
          <dgm:bulletEnabled val="1"/>
        </dgm:presLayoutVars>
      </dgm:prSet>
      <dgm:spPr/>
    </dgm:pt>
    <dgm:pt modelId="{EC7F7D9F-DA8B-4030-BA55-245C2E77E3FF}" type="pres">
      <dgm:prSet presAssocID="{9EB8E6B1-105D-4B18-9608-4B7EC7ED6861}" presName="sibTrans" presStyleCnt="0"/>
      <dgm:spPr/>
    </dgm:pt>
    <dgm:pt modelId="{F9AE60D6-3ECA-4D0F-A7A0-2587A7BF40EE}" type="pres">
      <dgm:prSet presAssocID="{66323642-6557-4292-A4A0-7F9FF7FB6A74}" presName="node" presStyleLbl="node1" presStyleIdx="3" presStyleCnt="6" custLinFactNeighborX="-523" custLinFactNeighborY="2650">
        <dgm:presLayoutVars>
          <dgm:bulletEnabled val="1"/>
        </dgm:presLayoutVars>
      </dgm:prSet>
      <dgm:spPr/>
    </dgm:pt>
    <dgm:pt modelId="{5EB8BA66-C1DC-4F2E-841B-909A6CA953D8}" type="pres">
      <dgm:prSet presAssocID="{D8F3649E-57B2-4E89-A5EF-405A9977054B}" presName="sibTrans" presStyleCnt="0"/>
      <dgm:spPr/>
    </dgm:pt>
    <dgm:pt modelId="{D3AC63BB-68D0-47A7-9A61-6011EFCC3796}" type="pres">
      <dgm:prSet presAssocID="{05BA1441-70EC-4C76-AAAF-A4822AE88F03}" presName="node" presStyleLbl="node1" presStyleIdx="4" presStyleCnt="6">
        <dgm:presLayoutVars>
          <dgm:bulletEnabled val="1"/>
        </dgm:presLayoutVars>
      </dgm:prSet>
      <dgm:spPr/>
    </dgm:pt>
    <dgm:pt modelId="{48BD2EA1-58AE-47F3-A54C-7BDD27BB7D38}" type="pres">
      <dgm:prSet presAssocID="{905AC75B-D176-48B4-87C4-8F76BD85B609}" presName="sibTrans" presStyleCnt="0"/>
      <dgm:spPr/>
    </dgm:pt>
    <dgm:pt modelId="{1292F080-BCC4-4588-9E04-9543AE297CA8}" type="pres">
      <dgm:prSet presAssocID="{1A37E3B6-FBD6-4AFF-B935-5CE4CC877815}" presName="node" presStyleLbl="node1" presStyleIdx="5" presStyleCnt="6">
        <dgm:presLayoutVars>
          <dgm:bulletEnabled val="1"/>
        </dgm:presLayoutVars>
      </dgm:prSet>
      <dgm:spPr/>
    </dgm:pt>
  </dgm:ptLst>
  <dgm:cxnLst>
    <dgm:cxn modelId="{017F450F-D0D3-4A9B-A44C-875F9AEF221B}" srcId="{EE54041A-3916-419A-A554-C36A548EE839}" destId="{1A37E3B6-FBD6-4AFF-B935-5CE4CC877815}" srcOrd="5" destOrd="0" parTransId="{BEA8E379-B712-4C07-9B45-1D18F22C7ECD}" sibTransId="{BE869420-4320-438A-A168-1EECC942E22F}"/>
    <dgm:cxn modelId="{3DEA2B11-2279-46A5-994D-0E81D3EFF850}" srcId="{EE54041A-3916-419A-A554-C36A548EE839}" destId="{8D939501-6174-43B2-BDA1-9CD0C1F6A6D9}" srcOrd="1" destOrd="0" parTransId="{D53AAE59-649A-42EA-8656-7935E68E8631}" sibTransId="{E77C9824-DF7F-4B0C-BD00-DB6135F7DFF7}"/>
    <dgm:cxn modelId="{77A0A814-CDB2-4F90-8EFD-6C5766975D1A}" srcId="{EE54041A-3916-419A-A554-C36A548EE839}" destId="{66323642-6557-4292-A4A0-7F9FF7FB6A74}" srcOrd="3" destOrd="0" parTransId="{6FB3138E-41A7-4624-A37A-7A82873DCAE9}" sibTransId="{D8F3649E-57B2-4E89-A5EF-405A9977054B}"/>
    <dgm:cxn modelId="{76D5082D-D40D-49D5-8BC9-9BFE6A9711B9}" srcId="{EE54041A-3916-419A-A554-C36A548EE839}" destId="{60929E50-58F6-4497-947E-63B66DA8A15E}" srcOrd="0" destOrd="0" parTransId="{65D30207-B5AB-4F9D-8B84-FFEC14F8CBAB}" sibTransId="{651563F0-C02F-4044-9A5D-CBD97FB8448F}"/>
    <dgm:cxn modelId="{1350EA2F-1B79-4782-8068-741CB2956841}" type="presOf" srcId="{66323642-6557-4292-A4A0-7F9FF7FB6A74}" destId="{F9AE60D6-3ECA-4D0F-A7A0-2587A7BF40EE}" srcOrd="0" destOrd="0" presId="urn:microsoft.com/office/officeart/2005/8/layout/default"/>
    <dgm:cxn modelId="{1808896A-366F-4B65-B90F-2DCB128A8EBE}" srcId="{EE54041A-3916-419A-A554-C36A548EE839}" destId="{01FBD8A1-E75D-40C4-A96B-43BB63F67B89}" srcOrd="2" destOrd="0" parTransId="{12A62132-02CD-4B7A-A04D-023630CE6DB9}" sibTransId="{9EB8E6B1-105D-4B18-9608-4B7EC7ED6861}"/>
    <dgm:cxn modelId="{C0DDAD6E-F2D5-464A-A382-64C0B62B307F}" type="presOf" srcId="{1A37E3B6-FBD6-4AFF-B935-5CE4CC877815}" destId="{1292F080-BCC4-4588-9E04-9543AE297CA8}" srcOrd="0" destOrd="0" presId="urn:microsoft.com/office/officeart/2005/8/layout/default"/>
    <dgm:cxn modelId="{2A392382-5A8F-4964-9AA7-9CA0E5394E3A}" srcId="{EE54041A-3916-419A-A554-C36A548EE839}" destId="{05BA1441-70EC-4C76-AAAF-A4822AE88F03}" srcOrd="4" destOrd="0" parTransId="{61B844E5-812F-4362-B602-CD63C2E5975B}" sibTransId="{905AC75B-D176-48B4-87C4-8F76BD85B609}"/>
    <dgm:cxn modelId="{7E077E8F-4335-4DA0-A982-4FDFD097C0D6}" type="presOf" srcId="{01FBD8A1-E75D-40C4-A96B-43BB63F67B89}" destId="{B6CED7A8-7C99-411E-B7E1-4B4AC6EF0A37}" srcOrd="0" destOrd="0" presId="urn:microsoft.com/office/officeart/2005/8/layout/default"/>
    <dgm:cxn modelId="{807FE0AA-C02A-4B47-A024-CA70BE67CF76}" type="presOf" srcId="{8D939501-6174-43B2-BDA1-9CD0C1F6A6D9}" destId="{2F72CF5F-D68B-4C1B-8425-D154A54716BE}" srcOrd="0" destOrd="0" presId="urn:microsoft.com/office/officeart/2005/8/layout/default"/>
    <dgm:cxn modelId="{293F2EE6-9E17-4AC4-9337-37BEA9A50AAD}" type="presOf" srcId="{60929E50-58F6-4497-947E-63B66DA8A15E}" destId="{C11F1726-C685-4340-A4B8-FBCF25AB8C5C}" srcOrd="0" destOrd="0" presId="urn:microsoft.com/office/officeart/2005/8/layout/default"/>
    <dgm:cxn modelId="{E67207E8-1C05-46F0-92EC-9BDFDA5AF840}" type="presOf" srcId="{EE54041A-3916-419A-A554-C36A548EE839}" destId="{733E9670-9912-4E66-B177-780D8F9B6EBE}" srcOrd="0" destOrd="0" presId="urn:microsoft.com/office/officeart/2005/8/layout/default"/>
    <dgm:cxn modelId="{03C67EFF-7B42-447C-9754-B06CE671937B}" type="presOf" srcId="{05BA1441-70EC-4C76-AAAF-A4822AE88F03}" destId="{D3AC63BB-68D0-47A7-9A61-6011EFCC3796}" srcOrd="0" destOrd="0" presId="urn:microsoft.com/office/officeart/2005/8/layout/default"/>
    <dgm:cxn modelId="{103E2721-748E-406E-B933-555CE90EE105}" type="presParOf" srcId="{733E9670-9912-4E66-B177-780D8F9B6EBE}" destId="{C11F1726-C685-4340-A4B8-FBCF25AB8C5C}" srcOrd="0" destOrd="0" presId="urn:microsoft.com/office/officeart/2005/8/layout/default"/>
    <dgm:cxn modelId="{E458E08E-E115-4D25-9B04-CC7BF9D87F04}" type="presParOf" srcId="{733E9670-9912-4E66-B177-780D8F9B6EBE}" destId="{FB08258E-2DD5-48E8-97AC-020E54C6D7E3}" srcOrd="1" destOrd="0" presId="urn:microsoft.com/office/officeart/2005/8/layout/default"/>
    <dgm:cxn modelId="{A63367B8-8D90-4505-B5C8-235C2EC79274}" type="presParOf" srcId="{733E9670-9912-4E66-B177-780D8F9B6EBE}" destId="{2F72CF5F-D68B-4C1B-8425-D154A54716BE}" srcOrd="2" destOrd="0" presId="urn:microsoft.com/office/officeart/2005/8/layout/default"/>
    <dgm:cxn modelId="{4194B9D0-00EE-4A39-8E28-88AAD857B2AC}" type="presParOf" srcId="{733E9670-9912-4E66-B177-780D8F9B6EBE}" destId="{60925747-62C0-492D-BA45-AD545F0555A8}" srcOrd="3" destOrd="0" presId="urn:microsoft.com/office/officeart/2005/8/layout/default"/>
    <dgm:cxn modelId="{9542CB26-6C49-476C-B092-93A7CDB0B054}" type="presParOf" srcId="{733E9670-9912-4E66-B177-780D8F9B6EBE}" destId="{B6CED7A8-7C99-411E-B7E1-4B4AC6EF0A37}" srcOrd="4" destOrd="0" presId="urn:microsoft.com/office/officeart/2005/8/layout/default"/>
    <dgm:cxn modelId="{C8C80164-B4FE-4E7C-894B-4136FEB08083}" type="presParOf" srcId="{733E9670-9912-4E66-B177-780D8F9B6EBE}" destId="{EC7F7D9F-DA8B-4030-BA55-245C2E77E3FF}" srcOrd="5" destOrd="0" presId="urn:microsoft.com/office/officeart/2005/8/layout/default"/>
    <dgm:cxn modelId="{D873F8CE-2E50-4459-B151-4FE303B69995}" type="presParOf" srcId="{733E9670-9912-4E66-B177-780D8F9B6EBE}" destId="{F9AE60D6-3ECA-4D0F-A7A0-2587A7BF40EE}" srcOrd="6" destOrd="0" presId="urn:microsoft.com/office/officeart/2005/8/layout/default"/>
    <dgm:cxn modelId="{7FE874EF-AF09-4070-9CBE-F60B1AC16388}" type="presParOf" srcId="{733E9670-9912-4E66-B177-780D8F9B6EBE}" destId="{5EB8BA66-C1DC-4F2E-841B-909A6CA953D8}" srcOrd="7" destOrd="0" presId="urn:microsoft.com/office/officeart/2005/8/layout/default"/>
    <dgm:cxn modelId="{D196DA44-93D8-43CA-BACA-6DF01A6F5B76}" type="presParOf" srcId="{733E9670-9912-4E66-B177-780D8F9B6EBE}" destId="{D3AC63BB-68D0-47A7-9A61-6011EFCC3796}" srcOrd="8" destOrd="0" presId="urn:microsoft.com/office/officeart/2005/8/layout/default"/>
    <dgm:cxn modelId="{FA43C8B3-0BC0-4573-941A-43F26887CA02}" type="presParOf" srcId="{733E9670-9912-4E66-B177-780D8F9B6EBE}" destId="{48BD2EA1-58AE-47F3-A54C-7BDD27BB7D38}" srcOrd="9" destOrd="0" presId="urn:microsoft.com/office/officeart/2005/8/layout/default"/>
    <dgm:cxn modelId="{74AE39A6-ACD7-439F-A6B6-CF5B38936BF6}" type="presParOf" srcId="{733E9670-9912-4E66-B177-780D8F9B6EBE}" destId="{1292F080-BCC4-4588-9E04-9543AE297CA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BA2F6F-EC06-4641-8F1C-43D0F99F3A0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FC22E8C9-8910-4981-8501-D60525337CC2}">
      <dgm:prSet phldrT="[Text]" custT="1"/>
      <dgm:spPr/>
      <dgm:t>
        <a:bodyPr/>
        <a:lstStyle/>
        <a:p>
          <a:r>
            <a:rPr lang="en-US" sz="2400" dirty="0">
              <a:solidFill>
                <a:schemeClr val="tx1"/>
              </a:solidFill>
            </a:rPr>
            <a:t>Develop multi-pronged systems of information exchange among families, schools and community organizations</a:t>
          </a:r>
        </a:p>
      </dgm:t>
    </dgm:pt>
    <dgm:pt modelId="{762614CA-B793-4E9D-8B8A-1022E4E9DD56}" type="parTrans" cxnId="{6F18C339-B90A-4E03-BB18-E3CE3F40EE8F}">
      <dgm:prSet/>
      <dgm:spPr/>
      <dgm:t>
        <a:bodyPr/>
        <a:lstStyle/>
        <a:p>
          <a:endParaRPr lang="en-US"/>
        </a:p>
      </dgm:t>
    </dgm:pt>
    <dgm:pt modelId="{B0A74556-1F3D-49DC-857D-FD62CF6DD952}" type="sibTrans" cxnId="{6F18C339-B90A-4E03-BB18-E3CE3F40EE8F}">
      <dgm:prSet/>
      <dgm:spPr/>
      <dgm:t>
        <a:bodyPr/>
        <a:lstStyle/>
        <a:p>
          <a:endParaRPr lang="en-US"/>
        </a:p>
      </dgm:t>
    </dgm:pt>
    <dgm:pt modelId="{FC2B061A-CFF4-4086-8508-0B5B2C7C7843}">
      <dgm:prSet phldrT="[Text]" custT="1"/>
      <dgm:spPr/>
      <dgm:t>
        <a:bodyPr/>
        <a:lstStyle/>
        <a:p>
          <a:r>
            <a:rPr lang="en-US" sz="2400" dirty="0">
              <a:solidFill>
                <a:schemeClr val="tx1"/>
              </a:solidFill>
            </a:rPr>
            <a:t>Identify collaborative development and learning opportunities among families, schools and community organizations</a:t>
          </a:r>
        </a:p>
      </dgm:t>
    </dgm:pt>
    <dgm:pt modelId="{0FCF2F1F-4C64-4FC0-9868-047643F0EEC5}" type="parTrans" cxnId="{63E98B5E-6072-4D10-97E1-4779922FAA9C}">
      <dgm:prSet/>
      <dgm:spPr/>
      <dgm:t>
        <a:bodyPr/>
        <a:lstStyle/>
        <a:p>
          <a:endParaRPr lang="en-US"/>
        </a:p>
      </dgm:t>
    </dgm:pt>
    <dgm:pt modelId="{4CC5C19C-FBC7-4A1D-B7C2-19C385AC8760}" type="sibTrans" cxnId="{63E98B5E-6072-4D10-97E1-4779922FAA9C}">
      <dgm:prSet/>
      <dgm:spPr/>
      <dgm:t>
        <a:bodyPr/>
        <a:lstStyle/>
        <a:p>
          <a:endParaRPr lang="en-US"/>
        </a:p>
      </dgm:t>
    </dgm:pt>
    <dgm:pt modelId="{68EF0EA9-EA7D-4303-AFA1-29C51FE7B553}">
      <dgm:prSet phldrT="[Text]" custT="1"/>
      <dgm:spPr/>
      <dgm:t>
        <a:bodyPr/>
        <a:lstStyle/>
        <a:p>
          <a:r>
            <a:rPr lang="en-US" sz="2400" dirty="0">
              <a:solidFill>
                <a:schemeClr val="tx1"/>
              </a:solidFill>
            </a:rPr>
            <a:t>Engage families through peer-to-peer interactions</a:t>
          </a:r>
        </a:p>
      </dgm:t>
    </dgm:pt>
    <dgm:pt modelId="{932F3D35-D9F7-4B4E-BEC2-85444CE9E476}" type="parTrans" cxnId="{0CCB9A44-7656-4C4E-A7B4-481556813D26}">
      <dgm:prSet/>
      <dgm:spPr/>
      <dgm:t>
        <a:bodyPr/>
        <a:lstStyle/>
        <a:p>
          <a:endParaRPr lang="en-US"/>
        </a:p>
      </dgm:t>
    </dgm:pt>
    <dgm:pt modelId="{A81BB5F2-21B7-4011-92F9-EC8BBBB58D57}" type="sibTrans" cxnId="{0CCB9A44-7656-4C4E-A7B4-481556813D26}">
      <dgm:prSet/>
      <dgm:spPr/>
      <dgm:t>
        <a:bodyPr/>
        <a:lstStyle/>
        <a:p>
          <a:endParaRPr lang="en-US"/>
        </a:p>
      </dgm:t>
    </dgm:pt>
    <dgm:pt modelId="{747AD141-1058-49A9-9FF2-28CE751B53AC}" type="pres">
      <dgm:prSet presAssocID="{2DBA2F6F-EC06-4641-8F1C-43D0F99F3A02}" presName="linear" presStyleCnt="0">
        <dgm:presLayoutVars>
          <dgm:dir/>
          <dgm:animLvl val="lvl"/>
          <dgm:resizeHandles val="exact"/>
        </dgm:presLayoutVars>
      </dgm:prSet>
      <dgm:spPr/>
    </dgm:pt>
    <dgm:pt modelId="{C6E54868-401E-4D00-AC28-F3F899C68A9F}" type="pres">
      <dgm:prSet presAssocID="{FC22E8C9-8910-4981-8501-D60525337CC2}" presName="parentLin" presStyleCnt="0"/>
      <dgm:spPr/>
    </dgm:pt>
    <dgm:pt modelId="{8B2D0F64-459F-4C43-A9DB-5BD774340EC8}" type="pres">
      <dgm:prSet presAssocID="{FC22E8C9-8910-4981-8501-D60525337CC2}" presName="parentLeftMargin" presStyleLbl="node1" presStyleIdx="0" presStyleCnt="3"/>
      <dgm:spPr/>
    </dgm:pt>
    <dgm:pt modelId="{9D38AF23-697E-4B3D-850D-F1A53410AF0D}" type="pres">
      <dgm:prSet presAssocID="{FC22E8C9-8910-4981-8501-D60525337CC2}" presName="parentText" presStyleLbl="node1" presStyleIdx="0" presStyleCnt="3" custLinFactNeighborX="4969" custLinFactNeighborY="2682">
        <dgm:presLayoutVars>
          <dgm:chMax val="0"/>
          <dgm:bulletEnabled val="1"/>
        </dgm:presLayoutVars>
      </dgm:prSet>
      <dgm:spPr/>
    </dgm:pt>
    <dgm:pt modelId="{2CD0C1EC-797B-4DC3-AE9D-64B8D807B454}" type="pres">
      <dgm:prSet presAssocID="{FC22E8C9-8910-4981-8501-D60525337CC2}" presName="negativeSpace" presStyleCnt="0"/>
      <dgm:spPr/>
    </dgm:pt>
    <dgm:pt modelId="{DF124008-87A5-4F5A-9590-A2114F8EA213}" type="pres">
      <dgm:prSet presAssocID="{FC22E8C9-8910-4981-8501-D60525337CC2}" presName="childText" presStyleLbl="conFgAcc1" presStyleIdx="0" presStyleCnt="3">
        <dgm:presLayoutVars>
          <dgm:bulletEnabled val="1"/>
        </dgm:presLayoutVars>
      </dgm:prSet>
      <dgm:spPr/>
    </dgm:pt>
    <dgm:pt modelId="{10F8E28E-9795-407C-819E-081F9E64C9A4}" type="pres">
      <dgm:prSet presAssocID="{B0A74556-1F3D-49DC-857D-FD62CF6DD952}" presName="spaceBetweenRectangles" presStyleCnt="0"/>
      <dgm:spPr/>
    </dgm:pt>
    <dgm:pt modelId="{0B9D43D5-1870-4A7D-B799-E3A798E9FAB4}" type="pres">
      <dgm:prSet presAssocID="{FC2B061A-CFF4-4086-8508-0B5B2C7C7843}" presName="parentLin" presStyleCnt="0"/>
      <dgm:spPr/>
    </dgm:pt>
    <dgm:pt modelId="{E43FA6B1-CFEE-4C1D-8BF4-5E89449C01E4}" type="pres">
      <dgm:prSet presAssocID="{FC2B061A-CFF4-4086-8508-0B5B2C7C7843}" presName="parentLeftMargin" presStyleLbl="node1" presStyleIdx="0" presStyleCnt="3"/>
      <dgm:spPr/>
    </dgm:pt>
    <dgm:pt modelId="{9E1B57D9-A6AC-4BAE-A2E6-A41018FECDE4}" type="pres">
      <dgm:prSet presAssocID="{FC2B061A-CFF4-4086-8508-0B5B2C7C7843}" presName="parentText" presStyleLbl="node1" presStyleIdx="1" presStyleCnt="3" custLinFactNeighborX="-1870" custLinFactNeighborY="-2019">
        <dgm:presLayoutVars>
          <dgm:chMax val="0"/>
          <dgm:bulletEnabled val="1"/>
        </dgm:presLayoutVars>
      </dgm:prSet>
      <dgm:spPr/>
    </dgm:pt>
    <dgm:pt modelId="{3743B963-1273-48A3-943A-961C1E803F08}" type="pres">
      <dgm:prSet presAssocID="{FC2B061A-CFF4-4086-8508-0B5B2C7C7843}" presName="negativeSpace" presStyleCnt="0"/>
      <dgm:spPr/>
    </dgm:pt>
    <dgm:pt modelId="{4532B0E6-730A-4995-9938-3BC4E16D033D}" type="pres">
      <dgm:prSet presAssocID="{FC2B061A-CFF4-4086-8508-0B5B2C7C7843}" presName="childText" presStyleLbl="conFgAcc1" presStyleIdx="1" presStyleCnt="3">
        <dgm:presLayoutVars>
          <dgm:bulletEnabled val="1"/>
        </dgm:presLayoutVars>
      </dgm:prSet>
      <dgm:spPr/>
    </dgm:pt>
    <dgm:pt modelId="{9369820B-43D3-4FD8-9E2C-35A9EE1A0E36}" type="pres">
      <dgm:prSet presAssocID="{4CC5C19C-FBC7-4A1D-B7C2-19C385AC8760}" presName="spaceBetweenRectangles" presStyleCnt="0"/>
      <dgm:spPr/>
    </dgm:pt>
    <dgm:pt modelId="{C521D385-4FEF-44B1-98F2-7CA81B8FFB06}" type="pres">
      <dgm:prSet presAssocID="{68EF0EA9-EA7D-4303-AFA1-29C51FE7B553}" presName="parentLin" presStyleCnt="0"/>
      <dgm:spPr/>
    </dgm:pt>
    <dgm:pt modelId="{EB46BC62-EF88-4FE7-B28E-4D6DD799F0C4}" type="pres">
      <dgm:prSet presAssocID="{68EF0EA9-EA7D-4303-AFA1-29C51FE7B553}" presName="parentLeftMargin" presStyleLbl="node1" presStyleIdx="1" presStyleCnt="3"/>
      <dgm:spPr/>
    </dgm:pt>
    <dgm:pt modelId="{93742CC7-D864-4815-BEA8-DE6AA2097502}" type="pres">
      <dgm:prSet presAssocID="{68EF0EA9-EA7D-4303-AFA1-29C51FE7B553}" presName="parentText" presStyleLbl="node1" presStyleIdx="2" presStyleCnt="3">
        <dgm:presLayoutVars>
          <dgm:chMax val="0"/>
          <dgm:bulletEnabled val="1"/>
        </dgm:presLayoutVars>
      </dgm:prSet>
      <dgm:spPr/>
    </dgm:pt>
    <dgm:pt modelId="{BEEDF2A6-FF17-4738-B094-BE192DB7A63D}" type="pres">
      <dgm:prSet presAssocID="{68EF0EA9-EA7D-4303-AFA1-29C51FE7B553}" presName="negativeSpace" presStyleCnt="0"/>
      <dgm:spPr/>
    </dgm:pt>
    <dgm:pt modelId="{3076EF1F-A70B-48DE-99CC-CFFE515661D2}" type="pres">
      <dgm:prSet presAssocID="{68EF0EA9-EA7D-4303-AFA1-29C51FE7B553}" presName="childText" presStyleLbl="conFgAcc1" presStyleIdx="2" presStyleCnt="3">
        <dgm:presLayoutVars>
          <dgm:bulletEnabled val="1"/>
        </dgm:presLayoutVars>
      </dgm:prSet>
      <dgm:spPr/>
    </dgm:pt>
  </dgm:ptLst>
  <dgm:cxnLst>
    <dgm:cxn modelId="{93043002-339C-497F-AB4E-FE4259410B15}" type="presOf" srcId="{2DBA2F6F-EC06-4641-8F1C-43D0F99F3A02}" destId="{747AD141-1058-49A9-9FF2-28CE751B53AC}" srcOrd="0" destOrd="0" presId="urn:microsoft.com/office/officeart/2005/8/layout/list1"/>
    <dgm:cxn modelId="{80556320-CCC7-48C3-9340-CEBB9D2493F8}" type="presOf" srcId="{FC2B061A-CFF4-4086-8508-0B5B2C7C7843}" destId="{E43FA6B1-CFEE-4C1D-8BF4-5E89449C01E4}" srcOrd="0" destOrd="0" presId="urn:microsoft.com/office/officeart/2005/8/layout/list1"/>
    <dgm:cxn modelId="{6F18C339-B90A-4E03-BB18-E3CE3F40EE8F}" srcId="{2DBA2F6F-EC06-4641-8F1C-43D0F99F3A02}" destId="{FC22E8C9-8910-4981-8501-D60525337CC2}" srcOrd="0" destOrd="0" parTransId="{762614CA-B793-4E9D-8B8A-1022E4E9DD56}" sibTransId="{B0A74556-1F3D-49DC-857D-FD62CF6DD952}"/>
    <dgm:cxn modelId="{63E98B5E-6072-4D10-97E1-4779922FAA9C}" srcId="{2DBA2F6F-EC06-4641-8F1C-43D0F99F3A02}" destId="{FC2B061A-CFF4-4086-8508-0B5B2C7C7843}" srcOrd="1" destOrd="0" parTransId="{0FCF2F1F-4C64-4FC0-9868-047643F0EEC5}" sibTransId="{4CC5C19C-FBC7-4A1D-B7C2-19C385AC8760}"/>
    <dgm:cxn modelId="{0CCB9A44-7656-4C4E-A7B4-481556813D26}" srcId="{2DBA2F6F-EC06-4641-8F1C-43D0F99F3A02}" destId="{68EF0EA9-EA7D-4303-AFA1-29C51FE7B553}" srcOrd="2" destOrd="0" parTransId="{932F3D35-D9F7-4B4E-BEC2-85444CE9E476}" sibTransId="{A81BB5F2-21B7-4011-92F9-EC8BBBB58D57}"/>
    <dgm:cxn modelId="{84730A6A-46F0-463D-9C19-76FF1414E09B}" type="presOf" srcId="{68EF0EA9-EA7D-4303-AFA1-29C51FE7B553}" destId="{EB46BC62-EF88-4FE7-B28E-4D6DD799F0C4}" srcOrd="0" destOrd="0" presId="urn:microsoft.com/office/officeart/2005/8/layout/list1"/>
    <dgm:cxn modelId="{8AE765C0-46AE-43B2-AAEB-A3278AF859DC}" type="presOf" srcId="{FC22E8C9-8910-4981-8501-D60525337CC2}" destId="{9D38AF23-697E-4B3D-850D-F1A53410AF0D}" srcOrd="1" destOrd="0" presId="urn:microsoft.com/office/officeart/2005/8/layout/list1"/>
    <dgm:cxn modelId="{CE760BC7-88A7-42B5-BE30-269E1866910A}" type="presOf" srcId="{68EF0EA9-EA7D-4303-AFA1-29C51FE7B553}" destId="{93742CC7-D864-4815-BEA8-DE6AA2097502}" srcOrd="1" destOrd="0" presId="urn:microsoft.com/office/officeart/2005/8/layout/list1"/>
    <dgm:cxn modelId="{443309CE-00B2-498C-9DEF-C00B265004FE}" type="presOf" srcId="{FC22E8C9-8910-4981-8501-D60525337CC2}" destId="{8B2D0F64-459F-4C43-A9DB-5BD774340EC8}" srcOrd="0" destOrd="0" presId="urn:microsoft.com/office/officeart/2005/8/layout/list1"/>
    <dgm:cxn modelId="{7F919CF3-8A9D-4E7E-B902-19004D14671A}" type="presOf" srcId="{FC2B061A-CFF4-4086-8508-0B5B2C7C7843}" destId="{9E1B57D9-A6AC-4BAE-A2E6-A41018FECDE4}" srcOrd="1" destOrd="0" presId="urn:microsoft.com/office/officeart/2005/8/layout/list1"/>
    <dgm:cxn modelId="{37ED878E-70F1-4128-AE15-CC24E6D8C547}" type="presParOf" srcId="{747AD141-1058-49A9-9FF2-28CE751B53AC}" destId="{C6E54868-401E-4D00-AC28-F3F899C68A9F}" srcOrd="0" destOrd="0" presId="urn:microsoft.com/office/officeart/2005/8/layout/list1"/>
    <dgm:cxn modelId="{4F7882F9-867A-4A87-9F81-D6A412A5BA47}" type="presParOf" srcId="{C6E54868-401E-4D00-AC28-F3F899C68A9F}" destId="{8B2D0F64-459F-4C43-A9DB-5BD774340EC8}" srcOrd="0" destOrd="0" presId="urn:microsoft.com/office/officeart/2005/8/layout/list1"/>
    <dgm:cxn modelId="{C0731613-0DE6-4F0E-A5A5-0E6B6DBC47DF}" type="presParOf" srcId="{C6E54868-401E-4D00-AC28-F3F899C68A9F}" destId="{9D38AF23-697E-4B3D-850D-F1A53410AF0D}" srcOrd="1" destOrd="0" presId="urn:microsoft.com/office/officeart/2005/8/layout/list1"/>
    <dgm:cxn modelId="{005EEE82-C238-4F7D-AC6E-17BB825242FE}" type="presParOf" srcId="{747AD141-1058-49A9-9FF2-28CE751B53AC}" destId="{2CD0C1EC-797B-4DC3-AE9D-64B8D807B454}" srcOrd="1" destOrd="0" presId="urn:microsoft.com/office/officeart/2005/8/layout/list1"/>
    <dgm:cxn modelId="{CE447197-8CE6-4DE3-84BD-B9934DF51AD3}" type="presParOf" srcId="{747AD141-1058-49A9-9FF2-28CE751B53AC}" destId="{DF124008-87A5-4F5A-9590-A2114F8EA213}" srcOrd="2" destOrd="0" presId="urn:microsoft.com/office/officeart/2005/8/layout/list1"/>
    <dgm:cxn modelId="{49125005-BD44-4FEB-9F21-302A322DD613}" type="presParOf" srcId="{747AD141-1058-49A9-9FF2-28CE751B53AC}" destId="{10F8E28E-9795-407C-819E-081F9E64C9A4}" srcOrd="3" destOrd="0" presId="urn:microsoft.com/office/officeart/2005/8/layout/list1"/>
    <dgm:cxn modelId="{79678E09-C9DD-49DF-8689-A84B63A427CC}" type="presParOf" srcId="{747AD141-1058-49A9-9FF2-28CE751B53AC}" destId="{0B9D43D5-1870-4A7D-B799-E3A798E9FAB4}" srcOrd="4" destOrd="0" presId="urn:microsoft.com/office/officeart/2005/8/layout/list1"/>
    <dgm:cxn modelId="{0F7F95E3-5D9C-449C-A5B6-8F10C53C560D}" type="presParOf" srcId="{0B9D43D5-1870-4A7D-B799-E3A798E9FAB4}" destId="{E43FA6B1-CFEE-4C1D-8BF4-5E89449C01E4}" srcOrd="0" destOrd="0" presId="urn:microsoft.com/office/officeart/2005/8/layout/list1"/>
    <dgm:cxn modelId="{7FB85427-514C-4146-8702-A0369234405C}" type="presParOf" srcId="{0B9D43D5-1870-4A7D-B799-E3A798E9FAB4}" destId="{9E1B57D9-A6AC-4BAE-A2E6-A41018FECDE4}" srcOrd="1" destOrd="0" presId="urn:microsoft.com/office/officeart/2005/8/layout/list1"/>
    <dgm:cxn modelId="{F9BD0AE8-E7DD-4344-A554-B78B1FC2DB7B}" type="presParOf" srcId="{747AD141-1058-49A9-9FF2-28CE751B53AC}" destId="{3743B963-1273-48A3-943A-961C1E803F08}" srcOrd="5" destOrd="0" presId="urn:microsoft.com/office/officeart/2005/8/layout/list1"/>
    <dgm:cxn modelId="{16BEAB62-D574-407D-835C-53471DB288EF}" type="presParOf" srcId="{747AD141-1058-49A9-9FF2-28CE751B53AC}" destId="{4532B0E6-730A-4995-9938-3BC4E16D033D}" srcOrd="6" destOrd="0" presId="urn:microsoft.com/office/officeart/2005/8/layout/list1"/>
    <dgm:cxn modelId="{21F2221F-53E8-4B1D-A9D4-CCE5190BAA5C}" type="presParOf" srcId="{747AD141-1058-49A9-9FF2-28CE751B53AC}" destId="{9369820B-43D3-4FD8-9E2C-35A9EE1A0E36}" srcOrd="7" destOrd="0" presId="urn:microsoft.com/office/officeart/2005/8/layout/list1"/>
    <dgm:cxn modelId="{185E0670-295E-402C-AA32-7CAF4E5B0E99}" type="presParOf" srcId="{747AD141-1058-49A9-9FF2-28CE751B53AC}" destId="{C521D385-4FEF-44B1-98F2-7CA81B8FFB06}" srcOrd="8" destOrd="0" presId="urn:microsoft.com/office/officeart/2005/8/layout/list1"/>
    <dgm:cxn modelId="{686F475F-5E92-4DB3-9308-C7ACFC5875DD}" type="presParOf" srcId="{C521D385-4FEF-44B1-98F2-7CA81B8FFB06}" destId="{EB46BC62-EF88-4FE7-B28E-4D6DD799F0C4}" srcOrd="0" destOrd="0" presId="urn:microsoft.com/office/officeart/2005/8/layout/list1"/>
    <dgm:cxn modelId="{981725C3-62B4-4A22-9CB9-BC9101A9F9BD}" type="presParOf" srcId="{C521D385-4FEF-44B1-98F2-7CA81B8FFB06}" destId="{93742CC7-D864-4815-BEA8-DE6AA2097502}" srcOrd="1" destOrd="0" presId="urn:microsoft.com/office/officeart/2005/8/layout/list1"/>
    <dgm:cxn modelId="{D94B4E82-6D94-44ED-B8B3-DAE6CBD8F33C}" type="presParOf" srcId="{747AD141-1058-49A9-9FF2-28CE751B53AC}" destId="{BEEDF2A6-FF17-4738-B094-BE192DB7A63D}" srcOrd="9" destOrd="0" presId="urn:microsoft.com/office/officeart/2005/8/layout/list1"/>
    <dgm:cxn modelId="{BC6AEA64-8EC6-404C-BF90-77A96C025E7F}" type="presParOf" srcId="{747AD141-1058-49A9-9FF2-28CE751B53AC}" destId="{3076EF1F-A70B-48DE-99CC-CFFE515661D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F42568-7090-44A3-BC72-8EDB2F419F5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AA73D88-9844-4C2F-B4B8-E2A56C59716F}">
      <dgm:prSet/>
      <dgm:spPr/>
      <dgm:t>
        <a:bodyPr/>
        <a:lstStyle/>
        <a:p>
          <a:r>
            <a:rPr lang="en-US" dirty="0"/>
            <a:t>Learning Module on how to use the Fundamentals (in design)</a:t>
          </a:r>
        </a:p>
      </dgm:t>
    </dgm:pt>
    <dgm:pt modelId="{D7E8AA6D-3B3A-4D46-90C2-6113D4E52C46}" type="parTrans" cxnId="{B27B1530-1183-48F7-B78C-887656058791}">
      <dgm:prSet/>
      <dgm:spPr/>
      <dgm:t>
        <a:bodyPr/>
        <a:lstStyle/>
        <a:p>
          <a:endParaRPr lang="en-US"/>
        </a:p>
      </dgm:t>
    </dgm:pt>
    <dgm:pt modelId="{D65C124B-9701-473D-87FE-EAD7CAEE637B}" type="sibTrans" cxnId="{B27B1530-1183-48F7-B78C-887656058791}">
      <dgm:prSet/>
      <dgm:spPr/>
      <dgm:t>
        <a:bodyPr/>
        <a:lstStyle/>
        <a:p>
          <a:endParaRPr lang="en-US"/>
        </a:p>
      </dgm:t>
    </dgm:pt>
    <dgm:pt modelId="{AB0A2485-E4DA-4D85-ADF3-5EBDE8D56536}">
      <dgm:prSet/>
      <dgm:spPr/>
      <dgm:t>
        <a:bodyPr/>
        <a:lstStyle/>
        <a:p>
          <a:r>
            <a:rPr lang="en-US" dirty="0"/>
            <a:t>Partnership with School and Main Institute to support use of the Fundamentals</a:t>
          </a:r>
        </a:p>
      </dgm:t>
    </dgm:pt>
    <dgm:pt modelId="{52C32E9F-5FD1-48EC-8739-962A22634820}" type="parTrans" cxnId="{D5387A95-5392-4DBC-90E3-2296C6AEBA14}">
      <dgm:prSet/>
      <dgm:spPr/>
      <dgm:t>
        <a:bodyPr/>
        <a:lstStyle/>
        <a:p>
          <a:endParaRPr lang="en-US"/>
        </a:p>
      </dgm:t>
    </dgm:pt>
    <dgm:pt modelId="{E9186E8B-7827-417E-8186-4822CF5C764C}" type="sibTrans" cxnId="{D5387A95-5392-4DBC-90E3-2296C6AEBA14}">
      <dgm:prSet/>
      <dgm:spPr/>
      <dgm:t>
        <a:bodyPr/>
        <a:lstStyle/>
        <a:p>
          <a:endParaRPr lang="en-US"/>
        </a:p>
      </dgm:t>
    </dgm:pt>
    <dgm:pt modelId="{04103336-DE23-4E03-A464-8D9E385D1CAE}">
      <dgm:prSet/>
      <dgm:spPr/>
      <dgm:t>
        <a:bodyPr/>
        <a:lstStyle/>
        <a:p>
          <a:r>
            <a:rPr lang="en-US" dirty="0"/>
            <a:t>Online Tool use (in conceptual development)</a:t>
          </a:r>
        </a:p>
      </dgm:t>
    </dgm:pt>
    <dgm:pt modelId="{4CE1F0D9-D234-4993-87B5-5B90813A865E}" type="parTrans" cxnId="{D6D5644A-0DC0-43D1-9233-4768A2431656}">
      <dgm:prSet/>
      <dgm:spPr/>
      <dgm:t>
        <a:bodyPr/>
        <a:lstStyle/>
        <a:p>
          <a:endParaRPr lang="en-US"/>
        </a:p>
      </dgm:t>
    </dgm:pt>
    <dgm:pt modelId="{80C6D651-0328-4B92-B426-A650AF8D225E}" type="sibTrans" cxnId="{D6D5644A-0DC0-43D1-9233-4768A2431656}">
      <dgm:prSet/>
      <dgm:spPr/>
      <dgm:t>
        <a:bodyPr/>
        <a:lstStyle/>
        <a:p>
          <a:endParaRPr lang="en-US"/>
        </a:p>
      </dgm:t>
    </dgm:pt>
    <dgm:pt modelId="{EAFBDB2F-805E-4D90-9DD2-4D955873DF4C}" type="pres">
      <dgm:prSet presAssocID="{A5F42568-7090-44A3-BC72-8EDB2F419F5A}" presName="linear" presStyleCnt="0">
        <dgm:presLayoutVars>
          <dgm:animLvl val="lvl"/>
          <dgm:resizeHandles val="exact"/>
        </dgm:presLayoutVars>
      </dgm:prSet>
      <dgm:spPr/>
    </dgm:pt>
    <dgm:pt modelId="{F0BBA1BA-4BBC-4292-9EA7-ECF31E33A477}" type="pres">
      <dgm:prSet presAssocID="{1AA73D88-9844-4C2F-B4B8-E2A56C59716F}" presName="parentText" presStyleLbl="node1" presStyleIdx="0" presStyleCnt="3">
        <dgm:presLayoutVars>
          <dgm:chMax val="0"/>
          <dgm:bulletEnabled val="1"/>
        </dgm:presLayoutVars>
      </dgm:prSet>
      <dgm:spPr/>
    </dgm:pt>
    <dgm:pt modelId="{49C04CF3-4DED-47AD-84FE-C9FC2359C65C}" type="pres">
      <dgm:prSet presAssocID="{D65C124B-9701-473D-87FE-EAD7CAEE637B}" presName="spacer" presStyleCnt="0"/>
      <dgm:spPr/>
    </dgm:pt>
    <dgm:pt modelId="{1DADACC6-4366-4CEC-A2D9-B6EDDEF4098F}" type="pres">
      <dgm:prSet presAssocID="{AB0A2485-E4DA-4D85-ADF3-5EBDE8D56536}" presName="parentText" presStyleLbl="node1" presStyleIdx="1" presStyleCnt="3">
        <dgm:presLayoutVars>
          <dgm:chMax val="0"/>
          <dgm:bulletEnabled val="1"/>
        </dgm:presLayoutVars>
      </dgm:prSet>
      <dgm:spPr/>
    </dgm:pt>
    <dgm:pt modelId="{6DB0CF28-04E4-47FC-82E9-061F4B6C01E0}" type="pres">
      <dgm:prSet presAssocID="{E9186E8B-7827-417E-8186-4822CF5C764C}" presName="spacer" presStyleCnt="0"/>
      <dgm:spPr/>
    </dgm:pt>
    <dgm:pt modelId="{5AC373B7-7091-4488-B425-0EF33F57D8F6}" type="pres">
      <dgm:prSet presAssocID="{04103336-DE23-4E03-A464-8D9E385D1CAE}" presName="parentText" presStyleLbl="node1" presStyleIdx="2" presStyleCnt="3">
        <dgm:presLayoutVars>
          <dgm:chMax val="0"/>
          <dgm:bulletEnabled val="1"/>
        </dgm:presLayoutVars>
      </dgm:prSet>
      <dgm:spPr/>
    </dgm:pt>
  </dgm:ptLst>
  <dgm:cxnLst>
    <dgm:cxn modelId="{B27B1530-1183-48F7-B78C-887656058791}" srcId="{A5F42568-7090-44A3-BC72-8EDB2F419F5A}" destId="{1AA73D88-9844-4C2F-B4B8-E2A56C59716F}" srcOrd="0" destOrd="0" parTransId="{D7E8AA6D-3B3A-4D46-90C2-6113D4E52C46}" sibTransId="{D65C124B-9701-473D-87FE-EAD7CAEE637B}"/>
    <dgm:cxn modelId="{EAFE6A33-3614-4AD9-8208-A10B0199A73C}" type="presOf" srcId="{A5F42568-7090-44A3-BC72-8EDB2F419F5A}" destId="{EAFBDB2F-805E-4D90-9DD2-4D955873DF4C}" srcOrd="0" destOrd="0" presId="urn:microsoft.com/office/officeart/2005/8/layout/vList2"/>
    <dgm:cxn modelId="{D6D5644A-0DC0-43D1-9233-4768A2431656}" srcId="{A5F42568-7090-44A3-BC72-8EDB2F419F5A}" destId="{04103336-DE23-4E03-A464-8D9E385D1CAE}" srcOrd="2" destOrd="0" parTransId="{4CE1F0D9-D234-4993-87B5-5B90813A865E}" sibTransId="{80C6D651-0328-4B92-B426-A650AF8D225E}"/>
    <dgm:cxn modelId="{CAB84B4A-DC72-40C1-BDF5-B1D713B52E4F}" type="presOf" srcId="{1AA73D88-9844-4C2F-B4B8-E2A56C59716F}" destId="{F0BBA1BA-4BBC-4292-9EA7-ECF31E33A477}" srcOrd="0" destOrd="0" presId="urn:microsoft.com/office/officeart/2005/8/layout/vList2"/>
    <dgm:cxn modelId="{35AA687B-F39D-4CB4-9481-74AC9B0FD142}" type="presOf" srcId="{AB0A2485-E4DA-4D85-ADF3-5EBDE8D56536}" destId="{1DADACC6-4366-4CEC-A2D9-B6EDDEF4098F}" srcOrd="0" destOrd="0" presId="urn:microsoft.com/office/officeart/2005/8/layout/vList2"/>
    <dgm:cxn modelId="{D5387A95-5392-4DBC-90E3-2296C6AEBA14}" srcId="{A5F42568-7090-44A3-BC72-8EDB2F419F5A}" destId="{AB0A2485-E4DA-4D85-ADF3-5EBDE8D56536}" srcOrd="1" destOrd="0" parTransId="{52C32E9F-5FD1-48EC-8739-962A22634820}" sibTransId="{E9186E8B-7827-417E-8186-4822CF5C764C}"/>
    <dgm:cxn modelId="{780FB7EC-0D13-4FFC-AE95-8E5B259BA77F}" type="presOf" srcId="{04103336-DE23-4E03-A464-8D9E385D1CAE}" destId="{5AC373B7-7091-4488-B425-0EF33F57D8F6}" srcOrd="0" destOrd="0" presId="urn:microsoft.com/office/officeart/2005/8/layout/vList2"/>
    <dgm:cxn modelId="{1AF05FA5-F6B9-49DD-A04B-921024A32D1B}" type="presParOf" srcId="{EAFBDB2F-805E-4D90-9DD2-4D955873DF4C}" destId="{F0BBA1BA-4BBC-4292-9EA7-ECF31E33A477}" srcOrd="0" destOrd="0" presId="urn:microsoft.com/office/officeart/2005/8/layout/vList2"/>
    <dgm:cxn modelId="{9E9ACE7F-0DF9-4217-993B-B6075F0E5EC2}" type="presParOf" srcId="{EAFBDB2F-805E-4D90-9DD2-4D955873DF4C}" destId="{49C04CF3-4DED-47AD-84FE-C9FC2359C65C}" srcOrd="1" destOrd="0" presId="urn:microsoft.com/office/officeart/2005/8/layout/vList2"/>
    <dgm:cxn modelId="{49DC308B-A3A6-45EA-A835-BEE76C3C70E8}" type="presParOf" srcId="{EAFBDB2F-805E-4D90-9DD2-4D955873DF4C}" destId="{1DADACC6-4366-4CEC-A2D9-B6EDDEF4098F}" srcOrd="2" destOrd="0" presId="urn:microsoft.com/office/officeart/2005/8/layout/vList2"/>
    <dgm:cxn modelId="{117068EA-47E1-4644-AEC2-B00C6675F4BB}" type="presParOf" srcId="{EAFBDB2F-805E-4D90-9DD2-4D955873DF4C}" destId="{6DB0CF28-04E4-47FC-82E9-061F4B6C01E0}" srcOrd="3" destOrd="0" presId="urn:microsoft.com/office/officeart/2005/8/layout/vList2"/>
    <dgm:cxn modelId="{9C38A494-7BBB-40AB-8827-EF472AEF21A8}" type="presParOf" srcId="{EAFBDB2F-805E-4D90-9DD2-4D955873DF4C}" destId="{5AC373B7-7091-4488-B425-0EF33F57D8F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8C121-CABB-419B-BC47-7E050374296A}">
      <dsp:nvSpPr>
        <dsp:cNvPr id="0" name=""/>
        <dsp:cNvSpPr/>
      </dsp:nvSpPr>
      <dsp:spPr>
        <a:xfrm>
          <a:off x="4621" y="1367487"/>
          <a:ext cx="4040906" cy="1616362"/>
        </a:xfrm>
        <a:prstGeom prst="homePlat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Intentionally build and sustain relationships with all families</a:t>
          </a:r>
        </a:p>
      </dsp:txBody>
      <dsp:txXfrm>
        <a:off x="4621" y="1367487"/>
        <a:ext cx="3636816" cy="1616362"/>
      </dsp:txXfrm>
    </dsp:sp>
    <dsp:sp modelId="{91AFC252-87FC-4AAD-BB80-3CF66625E663}">
      <dsp:nvSpPr>
        <dsp:cNvPr id="0" name=""/>
        <dsp:cNvSpPr/>
      </dsp:nvSpPr>
      <dsp:spPr>
        <a:xfrm>
          <a:off x="3237346" y="1367487"/>
          <a:ext cx="4040906" cy="1616362"/>
        </a:xfrm>
        <a:prstGeom prst="chevron">
          <a:avLst/>
        </a:prstGeom>
        <a:solidFill>
          <a:schemeClr val="accent5">
            <a:hueOff val="-3379271"/>
            <a:satOff val="-8710"/>
            <a:lumOff val="-5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Build reciprocal and balanced communications with families</a:t>
          </a:r>
        </a:p>
      </dsp:txBody>
      <dsp:txXfrm>
        <a:off x="4045527" y="1367487"/>
        <a:ext cx="2424544" cy="1616362"/>
      </dsp:txXfrm>
    </dsp:sp>
    <dsp:sp modelId="{12481E77-46F3-47E2-A435-4FA8B9E704CA}">
      <dsp:nvSpPr>
        <dsp:cNvPr id="0" name=""/>
        <dsp:cNvSpPr/>
      </dsp:nvSpPr>
      <dsp:spPr>
        <a:xfrm>
          <a:off x="6470072" y="1367487"/>
          <a:ext cx="4040906" cy="1616362"/>
        </a:xfrm>
        <a:prstGeom prst="chevron">
          <a:avLst/>
        </a:prstGeom>
        <a:solidFill>
          <a:schemeClr val="accent5">
            <a:hueOff val="-6758543"/>
            <a:satOff val="-17419"/>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Collaborate with families to create and/or promote connections among families</a:t>
          </a:r>
        </a:p>
      </dsp:txBody>
      <dsp:txXfrm>
        <a:off x="7278253" y="1367487"/>
        <a:ext cx="2424544" cy="1616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7FAE8-EDEE-4A8D-8095-F91F3A07BA86}">
      <dsp:nvSpPr>
        <dsp:cNvPr id="0" name=""/>
        <dsp:cNvSpPr/>
      </dsp:nvSpPr>
      <dsp:spPr>
        <a:xfrm rot="16200000">
          <a:off x="-505650" y="506933"/>
          <a:ext cx="4351338" cy="3337470"/>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Employ multiple strategies to connect families with resources to enhance family well-being	</a:t>
          </a:r>
        </a:p>
      </dsp:txBody>
      <dsp:txXfrm rot="5400000">
        <a:off x="1284" y="870267"/>
        <a:ext cx="3337470" cy="2610802"/>
      </dsp:txXfrm>
    </dsp:sp>
    <dsp:sp modelId="{FA583FF4-B815-4F0A-820A-2A72DB5A5A6A}">
      <dsp:nvSpPr>
        <dsp:cNvPr id="0" name=""/>
        <dsp:cNvSpPr/>
      </dsp:nvSpPr>
      <dsp:spPr>
        <a:xfrm rot="16200000">
          <a:off x="3082131" y="506933"/>
          <a:ext cx="4351338" cy="3337470"/>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Engage community members/agencies/organizations in ways meaningful to the families</a:t>
          </a:r>
        </a:p>
      </dsp:txBody>
      <dsp:txXfrm rot="5400000">
        <a:off x="3589065" y="870267"/>
        <a:ext cx="3337470" cy="2610802"/>
      </dsp:txXfrm>
    </dsp:sp>
    <dsp:sp modelId="{559F5752-1D8B-4DCE-9DAD-E1505C745C6C}">
      <dsp:nvSpPr>
        <dsp:cNvPr id="0" name=""/>
        <dsp:cNvSpPr/>
      </dsp:nvSpPr>
      <dsp:spPr>
        <a:xfrm rot="16200000">
          <a:off x="6671195" y="506933"/>
          <a:ext cx="4351338" cy="3337470"/>
        </a:xfrm>
        <a:prstGeom prst="flowChartManualOperati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Identify and address barriers families experience in accessing community organizations and services</a:t>
          </a:r>
        </a:p>
      </dsp:txBody>
      <dsp:txXfrm rot="5400000">
        <a:off x="7178129" y="870267"/>
        <a:ext cx="3337470" cy="2610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F1726-C685-4340-A4B8-FBCF25AB8C5C}">
      <dsp:nvSpPr>
        <dsp:cNvPr id="0" name=""/>
        <dsp:cNvSpPr/>
      </dsp:nvSpPr>
      <dsp:spPr>
        <a:xfrm>
          <a:off x="0" y="39687"/>
          <a:ext cx="3286125" cy="1971675"/>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endParaRPr>
        </a:p>
      </dsp:txBody>
      <dsp:txXfrm>
        <a:off x="0" y="39687"/>
        <a:ext cx="3286125" cy="1971675"/>
      </dsp:txXfrm>
    </dsp:sp>
    <dsp:sp modelId="{2F72CF5F-D68B-4C1B-8425-D154A54716BE}">
      <dsp:nvSpPr>
        <dsp:cNvPr id="0" name=""/>
        <dsp:cNvSpPr/>
      </dsp:nvSpPr>
      <dsp:spPr>
        <a:xfrm>
          <a:off x="3614737" y="39687"/>
          <a:ext cx="3286125" cy="1971675"/>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Use family-driven approaches to create varied opportunities for engagement</a:t>
          </a:r>
        </a:p>
      </dsp:txBody>
      <dsp:txXfrm>
        <a:off x="3614737" y="39687"/>
        <a:ext cx="3286125" cy="1971675"/>
      </dsp:txXfrm>
    </dsp:sp>
    <dsp:sp modelId="{B6CED7A8-7C99-411E-B7E1-4B4AC6EF0A37}">
      <dsp:nvSpPr>
        <dsp:cNvPr id="0" name=""/>
        <dsp:cNvSpPr/>
      </dsp:nvSpPr>
      <dsp:spPr>
        <a:xfrm>
          <a:off x="7229475" y="39687"/>
          <a:ext cx="3286125" cy="1971675"/>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Provide opportunities for family contributions to the engagement process</a:t>
          </a:r>
        </a:p>
      </dsp:txBody>
      <dsp:txXfrm>
        <a:off x="7229475" y="39687"/>
        <a:ext cx="3286125" cy="1971675"/>
      </dsp:txXfrm>
    </dsp:sp>
    <dsp:sp modelId="{F9AE60D6-3ECA-4D0F-A7A0-2587A7BF40EE}">
      <dsp:nvSpPr>
        <dsp:cNvPr id="0" name=""/>
        <dsp:cNvSpPr/>
      </dsp:nvSpPr>
      <dsp:spPr>
        <a:xfrm>
          <a:off x="0" y="2379663"/>
          <a:ext cx="3286125" cy="1971675"/>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Provide opportunities for family mentorship and voice</a:t>
          </a:r>
        </a:p>
      </dsp:txBody>
      <dsp:txXfrm>
        <a:off x="0" y="2379663"/>
        <a:ext cx="3286125" cy="1971675"/>
      </dsp:txXfrm>
    </dsp:sp>
    <dsp:sp modelId="{D3AC63BB-68D0-47A7-9A61-6011EFCC3796}">
      <dsp:nvSpPr>
        <dsp:cNvPr id="0" name=""/>
        <dsp:cNvSpPr/>
      </dsp:nvSpPr>
      <dsp:spPr>
        <a:xfrm>
          <a:off x="3614737" y="2339975"/>
          <a:ext cx="3286125" cy="1971675"/>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Share power and decision making</a:t>
          </a:r>
        </a:p>
      </dsp:txBody>
      <dsp:txXfrm>
        <a:off x="3614737" y="2339975"/>
        <a:ext cx="3286125" cy="1971675"/>
      </dsp:txXfrm>
    </dsp:sp>
    <dsp:sp modelId="{1292F080-BCC4-4588-9E04-9543AE297CA8}">
      <dsp:nvSpPr>
        <dsp:cNvPr id="0" name=""/>
        <dsp:cNvSpPr/>
      </dsp:nvSpPr>
      <dsp:spPr>
        <a:xfrm>
          <a:off x="7229475" y="2339975"/>
          <a:ext cx="3286125" cy="1971675"/>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Support families’ civic engagement efforts</a:t>
          </a:r>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24008-87A5-4F5A-9590-A2114F8EA213}">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38AF23-697E-4B3D-850D-F1A53410AF0D}">
      <dsp:nvSpPr>
        <dsp:cNvPr id="0" name=""/>
        <dsp:cNvSpPr/>
      </dsp:nvSpPr>
      <dsp:spPr>
        <a:xfrm>
          <a:off x="551906" y="45575"/>
          <a:ext cx="7360920" cy="974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Develop multi-pronged systems of information exchange among families, schools and community organizations</a:t>
          </a:r>
        </a:p>
      </dsp:txBody>
      <dsp:txXfrm>
        <a:off x="599461" y="93130"/>
        <a:ext cx="7265810" cy="879050"/>
      </dsp:txXfrm>
    </dsp:sp>
    <dsp:sp modelId="{4532B0E6-730A-4995-9938-3BC4E16D033D}">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1B57D9-A6AC-4BAE-A2E6-A41018FECDE4}">
      <dsp:nvSpPr>
        <dsp:cNvPr id="0" name=""/>
        <dsp:cNvSpPr/>
      </dsp:nvSpPr>
      <dsp:spPr>
        <a:xfrm>
          <a:off x="515947" y="1496660"/>
          <a:ext cx="7360920" cy="9741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Identify collaborative development and learning opportunities among families, schools and community organizations</a:t>
          </a:r>
        </a:p>
      </dsp:txBody>
      <dsp:txXfrm>
        <a:off x="563502" y="1544215"/>
        <a:ext cx="7265810" cy="879050"/>
      </dsp:txXfrm>
    </dsp:sp>
    <dsp:sp modelId="{3076EF1F-A70B-48DE-99CC-CFFE515661D2}">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742CC7-D864-4815-BEA8-DE6AA2097502}">
      <dsp:nvSpPr>
        <dsp:cNvPr id="0" name=""/>
        <dsp:cNvSpPr/>
      </dsp:nvSpPr>
      <dsp:spPr>
        <a:xfrm>
          <a:off x="525780" y="3013209"/>
          <a:ext cx="7360920" cy="9741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Engage families through peer-to-peer interactions</a:t>
          </a:r>
        </a:p>
      </dsp:txBody>
      <dsp:txXfrm>
        <a:off x="573335" y="3060764"/>
        <a:ext cx="7265810" cy="879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BA1BA-4BBC-4292-9EA7-ECF31E33A477}">
      <dsp:nvSpPr>
        <dsp:cNvPr id="0" name=""/>
        <dsp:cNvSpPr/>
      </dsp:nvSpPr>
      <dsp:spPr>
        <a:xfrm>
          <a:off x="0" y="61824"/>
          <a:ext cx="6263640" cy="17341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Learning Module on how to use the Fundamentals (in design)</a:t>
          </a:r>
        </a:p>
      </dsp:txBody>
      <dsp:txXfrm>
        <a:off x="84655" y="146479"/>
        <a:ext cx="6094330" cy="1564849"/>
      </dsp:txXfrm>
    </dsp:sp>
    <dsp:sp modelId="{1DADACC6-4366-4CEC-A2D9-B6EDDEF4098F}">
      <dsp:nvSpPr>
        <dsp:cNvPr id="0" name=""/>
        <dsp:cNvSpPr/>
      </dsp:nvSpPr>
      <dsp:spPr>
        <a:xfrm>
          <a:off x="0" y="1885264"/>
          <a:ext cx="6263640" cy="17341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Partnership with School and Main Institute to support use of the Fundamentals</a:t>
          </a:r>
        </a:p>
      </dsp:txBody>
      <dsp:txXfrm>
        <a:off x="84655" y="1969919"/>
        <a:ext cx="6094330" cy="1564849"/>
      </dsp:txXfrm>
    </dsp:sp>
    <dsp:sp modelId="{5AC373B7-7091-4488-B425-0EF33F57D8F6}">
      <dsp:nvSpPr>
        <dsp:cNvPr id="0" name=""/>
        <dsp:cNvSpPr/>
      </dsp:nvSpPr>
      <dsp:spPr>
        <a:xfrm>
          <a:off x="0" y="3708703"/>
          <a:ext cx="6263640" cy="17341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Online Tool use (in conceptual development)</a:t>
          </a:r>
        </a:p>
      </dsp:txBody>
      <dsp:txXfrm>
        <a:off x="84655" y="3793358"/>
        <a:ext cx="6094330" cy="156484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2022/11/9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2022/11/9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next few minutes we are going to provide you with an overview of the Massachusetts Family Engagement Framework</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03197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family engagement Framework was designed to provide a </a:t>
            </a:r>
            <a:r>
              <a:rPr lang="en-US" b="1" dirty="0"/>
              <a:t>scaffold for the development of programs, policies and practices</a:t>
            </a:r>
            <a:r>
              <a:rPr lang="en-US" dirty="0"/>
              <a:t> that support meaningful family engagement from prenatal to young adulthood across health, human services and education. </a:t>
            </a:r>
          </a:p>
          <a:p>
            <a:endParaRPr lang="en-US" dirty="0"/>
          </a:p>
          <a:p>
            <a:r>
              <a:rPr lang="en-US" dirty="0"/>
              <a:t>Before beginning the presentation on the framework, use this opportunity to connect Denise’s opening remarks with the concepts that will be presented in today’s discussion on the framework.</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34885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was engaged in creating the Framework? State agencies, youth and family serving agencies across education, health and human services and families.</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67808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99990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1" dirty="0"/>
          </a:p>
          <a:p>
            <a:pPr fontAlgn="base"/>
            <a:r>
              <a:rPr lang="en-US" dirty="0"/>
              <a:t>Overview of the components</a:t>
            </a:r>
          </a:p>
          <a:p>
            <a:pPr fontAlgn="base"/>
            <a:endParaRPr lang="en-US" b="1" dirty="0"/>
          </a:p>
          <a:p>
            <a:pPr fontAlgn="base"/>
            <a:r>
              <a:rPr lang="en-US" b="1" dirty="0"/>
              <a:t>The Framework consists of multiple sections that include:</a:t>
            </a:r>
            <a:r>
              <a:rPr lang="en-US" dirty="0"/>
              <a:t>​</a:t>
            </a:r>
          </a:p>
          <a:p>
            <a:pPr fontAlgn="base"/>
            <a:r>
              <a:rPr lang="en-US" dirty="0"/>
              <a:t>Guiding principles​ overarching</a:t>
            </a:r>
          </a:p>
          <a:p>
            <a:pPr fontAlgn="base"/>
            <a:r>
              <a:rPr lang="en-US" dirty="0"/>
              <a:t>Four key elements that translate the guiding principles into practice​</a:t>
            </a:r>
          </a:p>
          <a:p>
            <a:pPr fontAlgn="base"/>
            <a:r>
              <a:rPr lang="en-US" dirty="0"/>
              <a:t>Focus area on transition​</a:t>
            </a:r>
          </a:p>
          <a:p>
            <a:pPr fontAlgn="base"/>
            <a:r>
              <a:rPr lang="en-US" dirty="0"/>
              <a:t>Strategies for strengthening the family engagement capacity of organizations. </a:t>
            </a:r>
          </a:p>
          <a:p>
            <a:pPr fontAlgn="base"/>
            <a:r>
              <a:rPr lang="en-US" dirty="0"/>
              <a:t>​</a:t>
            </a:r>
          </a:p>
          <a:p>
            <a:r>
              <a:rPr lang="en-US" dirty="0"/>
              <a:t>First, the principles that guide our understanding of family engagement are presented. </a:t>
            </a:r>
          </a:p>
          <a:p>
            <a:endParaRPr lang="en-US" dirty="0"/>
          </a:p>
          <a:p>
            <a:r>
              <a:rPr lang="en-US" dirty="0"/>
              <a:t>Next, are the four elements that provide the backbone for this Framework. </a:t>
            </a:r>
          </a:p>
          <a:p>
            <a:endParaRPr lang="en-US" dirty="0"/>
          </a:p>
          <a:p>
            <a:r>
              <a:rPr lang="en-US" dirty="0"/>
              <a:t>These elements translate the concepts outlined in the Guiding Principles into practice. </a:t>
            </a:r>
          </a:p>
          <a:p>
            <a:endParaRPr lang="en-US" dirty="0"/>
          </a:p>
          <a:p>
            <a:r>
              <a:rPr lang="en-US" dirty="0"/>
              <a:t>The next section focuses on the various transitions that families experience and seeks to guide practitioners, using the family engagement elements, as they assist families to navigate those transitions</a:t>
            </a:r>
          </a:p>
          <a:p>
            <a:endParaRPr lang="en-US" dirty="0"/>
          </a:p>
          <a:p>
            <a:r>
              <a:rPr lang="en-US" dirty="0"/>
              <a:t>The last section focuses on strengthening the family engagement capacity of the organization as a whole through staffing, resource development, professional development and evaluation. </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60958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sequential elements provide the foundation for the Framework</a:t>
            </a:r>
            <a:r>
              <a:rPr lang="en-US" sz="1100" dirty="0"/>
              <a:t>. Each element builds on the one before. These elements translate the concepts outlined in the guiding principles into practice. Each element has specific goals and practices outlined in the Framework.</a:t>
            </a:r>
          </a:p>
          <a:p>
            <a:endParaRPr lang="en-US" sz="1100" b="1" dirty="0"/>
          </a:p>
          <a:p>
            <a:r>
              <a:rPr lang="en-US" sz="1100" b="1" dirty="0">
                <a:solidFill>
                  <a:srgbClr val="FF0000"/>
                </a:solidFill>
              </a:rPr>
              <a:t>Building Positive Relationships</a:t>
            </a:r>
            <a:r>
              <a:rPr lang="en-US" sz="1100" b="1" dirty="0"/>
              <a:t>: Mutual trust and respect lies at the core of these relationships</a:t>
            </a:r>
          </a:p>
          <a:p>
            <a:endParaRPr lang="en-US" sz="1100" b="1" dirty="0"/>
          </a:p>
          <a:p>
            <a:r>
              <a:rPr lang="en-US" sz="1100" b="1" dirty="0">
                <a:solidFill>
                  <a:srgbClr val="FF0000"/>
                </a:solidFill>
              </a:rPr>
              <a:t>Family well-being, </a:t>
            </a:r>
            <a:r>
              <a:rPr lang="en-US" sz="1100" b="1" dirty="0"/>
              <a:t>which comprises safety, health, and financial security is an important outcome for families. </a:t>
            </a:r>
          </a:p>
          <a:p>
            <a:endParaRPr lang="en-US" sz="1100" b="1" dirty="0"/>
          </a:p>
          <a:p>
            <a:pPr fontAlgn="base"/>
            <a:r>
              <a:rPr lang="en-US" sz="1100" dirty="0">
                <a:solidFill>
                  <a:srgbClr val="FF0000"/>
                </a:solidFill>
              </a:rPr>
              <a:t>Promoting Pathways</a:t>
            </a:r>
            <a:r>
              <a:rPr lang="en-US" sz="1100" dirty="0"/>
              <a:t>: Everyone must recognize that </a:t>
            </a:r>
            <a:r>
              <a:rPr lang="en-US" sz="1100" b="1" dirty="0"/>
              <a:t>there is a continuum of engagement  </a:t>
            </a:r>
            <a:r>
              <a:rPr lang="en-US" sz="1100" dirty="0"/>
              <a:t>Providing multiple pathways for the engagement of families helps to build trusting relationships with them and creates opportunities for them to determine the level of engagement where they are most comfortable.​</a:t>
            </a:r>
          </a:p>
          <a:p>
            <a:pPr fontAlgn="base"/>
            <a:endParaRPr lang="en-US" sz="1100" dirty="0"/>
          </a:p>
          <a:p>
            <a:pPr fontAlgn="base"/>
            <a:r>
              <a:rPr lang="en-US" sz="1100" b="1" dirty="0">
                <a:solidFill>
                  <a:srgbClr val="FF0000"/>
                </a:solidFill>
              </a:rPr>
              <a:t>Supporting Child and Youth Development, Learning, Health and Well-Being</a:t>
            </a:r>
            <a:r>
              <a:rPr lang="en-US" dirty="0"/>
              <a:t>​</a:t>
            </a:r>
          </a:p>
          <a:p>
            <a:pPr fontAlgn="base"/>
            <a:r>
              <a:rPr lang="en-US" dirty="0"/>
              <a:t>Practitioners can support families in their relationships with their children by talking with them about their child’s development, learning, and behaviors​</a:t>
            </a:r>
          </a:p>
          <a:p>
            <a:pPr fontAlgn="base"/>
            <a:r>
              <a:rPr lang="en-US" dirty="0"/>
              <a:t>​</a:t>
            </a:r>
          </a:p>
          <a:p>
            <a:pPr fontAlgn="base"/>
            <a:r>
              <a:rPr lang="en-US" dirty="0"/>
              <a:t>Engagement opportunities should be accessible to proactively create pathways for engagement that are responsive to the needs of families. ​</a:t>
            </a:r>
          </a:p>
          <a:p>
            <a:pPr fontAlgn="base"/>
            <a:r>
              <a:rPr lang="en-US" dirty="0"/>
              <a:t>​</a:t>
            </a:r>
          </a:p>
          <a:p>
            <a:pPr fontAlgn="base"/>
            <a:r>
              <a:rPr lang="en-US" dirty="0"/>
              <a:t>It is also important to connect families with other families and community resources to enhance learning and development.​</a:t>
            </a:r>
          </a:p>
          <a:p>
            <a:r>
              <a:rPr lang="en-US" dirty="0"/>
              <a:t>.</a:t>
            </a:r>
          </a:p>
          <a:p>
            <a:endParaRPr lang="en-US" dirty="0"/>
          </a:p>
          <a:p>
            <a:r>
              <a:rPr lang="en-US" b="1" u="sng" dirty="0">
                <a:solidFill>
                  <a:srgbClr val="FF0000"/>
                </a:solidFill>
              </a:rPr>
              <a:t>Transitions: Following this section is one specifically focused on transitions</a:t>
            </a:r>
            <a:r>
              <a:rPr lang="en-US" dirty="0">
                <a:solidFill>
                  <a:srgbClr val="FF0000"/>
                </a:solidFill>
              </a:rPr>
              <a:t>, The transition section of the Framework guides practitioners using the family engagement elements, to assist families to navigate the range of transitions every day, systems, and those that are unexpected.</a:t>
            </a:r>
          </a:p>
          <a:p>
            <a:pPr fontAlgn="base"/>
            <a:endParaRPr lang="en-US" dirty="0"/>
          </a:p>
          <a:p>
            <a:endParaRPr lang="en-US" b="1"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dirty="0"/>
          </a:p>
        </p:txBody>
      </p:sp>
    </p:spTree>
    <p:extLst>
      <p:ext uri="{BB962C8B-B14F-4D97-AF65-F5344CB8AC3E}">
        <p14:creationId xmlns:p14="http://schemas.microsoft.com/office/powerpoint/2010/main" val="162372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9119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636121"/>
            <a:ext cx="5608320" cy="3660458"/>
          </a:xfrm>
        </p:spPr>
        <p:txBody>
          <a:bodyPr/>
          <a:lstStyle/>
          <a:p>
            <a:pPr fontAlgn="base"/>
            <a:endParaRPr lang="en-US" dirty="0"/>
          </a:p>
          <a:p>
            <a:pPr lvl="0">
              <a:defRPr/>
            </a:pPr>
            <a:r>
              <a:rPr lang="en-US" dirty="0"/>
              <a:t>An Integrated approach - This last section focuses on strengthening the family engagement capacity of communities and organizations as a whole through staffing, resource development, professional development and evaluation. </a:t>
            </a:r>
          </a:p>
          <a:p>
            <a:endParaRPr lang="en-US" dirty="0"/>
          </a:p>
          <a:p>
            <a:pPr fontAlgn="base"/>
            <a:endParaRPr lang="en-US" dirty="0"/>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366144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C455-55E7-A64B-A933-D8DF340EE5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ECC7F-0271-3A4B-AE0C-1072C13C25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297C88-5F35-D746-87AB-586ED0812891}"/>
              </a:ext>
            </a:extLst>
          </p:cNvPr>
          <p:cNvSpPr>
            <a:spLocks noGrp="1"/>
          </p:cNvSpPr>
          <p:nvPr>
            <p:ph type="dt" sz="half" idx="10"/>
          </p:nvPr>
        </p:nvSpPr>
        <p:spPr/>
        <p:txBody>
          <a:bodyPr/>
          <a:lstStyle/>
          <a:p>
            <a:fld id="{DCF88CA2-7757-1843-8F78-1D15350D6541}" type="datetimeFigureOut">
              <a:rPr lang="en-US" smtClean="0"/>
              <a:t>11/9/2022</a:t>
            </a:fld>
            <a:endParaRPr lang="en-US" dirty="0"/>
          </a:p>
        </p:txBody>
      </p:sp>
      <p:sp>
        <p:nvSpPr>
          <p:cNvPr id="5" name="Footer Placeholder 4">
            <a:extLst>
              <a:ext uri="{FF2B5EF4-FFF2-40B4-BE49-F238E27FC236}">
                <a16:creationId xmlns:a16="http://schemas.microsoft.com/office/drawing/2014/main" id="{031A7E7F-E23D-DA49-9AFE-90D67301BD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16D14A-FB60-4245-B0CC-AD7F15EAFDC4}"/>
              </a:ext>
            </a:extLst>
          </p:cNvPr>
          <p:cNvSpPr>
            <a:spLocks noGrp="1"/>
          </p:cNvSpPr>
          <p:nvPr>
            <p:ph type="sldNum" sz="quarter" idx="12"/>
          </p:nvPr>
        </p:nvSpPr>
        <p:spPr/>
        <p:txBody>
          <a:bodyPr/>
          <a:lstStyle/>
          <a:p>
            <a:fld id="{A1AE1DA9-05C5-0E4D-89F1-0980E7AD7CA2}" type="slidenum">
              <a:rPr lang="en-US" smtClean="0"/>
              <a:t>‹#›</a:t>
            </a:fld>
            <a:endParaRPr lang="en-US" dirty="0"/>
          </a:p>
        </p:txBody>
      </p:sp>
    </p:spTree>
    <p:extLst>
      <p:ext uri="{BB962C8B-B14F-4D97-AF65-F5344CB8AC3E}">
        <p14:creationId xmlns:p14="http://schemas.microsoft.com/office/powerpoint/2010/main" val="260044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C455-C5E6-C54A-A66D-E5C9F6352B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EB0FCD-40CE-254A-89E0-DDEF71109B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653D6-F7A7-074A-A98B-7E1D42197275}"/>
              </a:ext>
            </a:extLst>
          </p:cNvPr>
          <p:cNvSpPr>
            <a:spLocks noGrp="1"/>
          </p:cNvSpPr>
          <p:nvPr>
            <p:ph type="dt" sz="half" idx="10"/>
          </p:nvPr>
        </p:nvSpPr>
        <p:spPr/>
        <p:txBody>
          <a:bodyPr/>
          <a:lstStyle/>
          <a:p>
            <a:fld id="{DCF88CA2-7757-1843-8F78-1D15350D6541}" type="datetimeFigureOut">
              <a:rPr lang="en-US" smtClean="0"/>
              <a:t>11/9/2022</a:t>
            </a:fld>
            <a:endParaRPr lang="en-US" dirty="0"/>
          </a:p>
        </p:txBody>
      </p:sp>
      <p:sp>
        <p:nvSpPr>
          <p:cNvPr id="5" name="Footer Placeholder 4">
            <a:extLst>
              <a:ext uri="{FF2B5EF4-FFF2-40B4-BE49-F238E27FC236}">
                <a16:creationId xmlns:a16="http://schemas.microsoft.com/office/drawing/2014/main" id="{53FE322C-326A-714C-8286-3FD15937AB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8B653E-50D0-1F41-9AF9-CBECBBC302DF}"/>
              </a:ext>
            </a:extLst>
          </p:cNvPr>
          <p:cNvSpPr>
            <a:spLocks noGrp="1"/>
          </p:cNvSpPr>
          <p:nvPr>
            <p:ph type="sldNum" sz="quarter" idx="12"/>
          </p:nvPr>
        </p:nvSpPr>
        <p:spPr/>
        <p:txBody>
          <a:bodyPr/>
          <a:lstStyle/>
          <a:p>
            <a:fld id="{A1AE1DA9-05C5-0E4D-89F1-0980E7AD7CA2}" type="slidenum">
              <a:rPr lang="en-US" smtClean="0"/>
              <a:t>‹#›</a:t>
            </a:fld>
            <a:endParaRPr lang="en-US" dirty="0"/>
          </a:p>
        </p:txBody>
      </p:sp>
    </p:spTree>
    <p:extLst>
      <p:ext uri="{BB962C8B-B14F-4D97-AF65-F5344CB8AC3E}">
        <p14:creationId xmlns:p14="http://schemas.microsoft.com/office/powerpoint/2010/main" val="194694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3CA73-FEED-CE43-8F58-878DA93468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305F9C-EDC0-1F41-BD25-E5C5D51F73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853B0-B356-A740-9ACF-A622DF34CA63}"/>
              </a:ext>
            </a:extLst>
          </p:cNvPr>
          <p:cNvSpPr>
            <a:spLocks noGrp="1"/>
          </p:cNvSpPr>
          <p:nvPr>
            <p:ph type="dt" sz="half" idx="10"/>
          </p:nvPr>
        </p:nvSpPr>
        <p:spPr/>
        <p:txBody>
          <a:bodyPr/>
          <a:lstStyle/>
          <a:p>
            <a:fld id="{DCF88CA2-7757-1843-8F78-1D15350D6541}" type="datetimeFigureOut">
              <a:rPr lang="en-US" smtClean="0"/>
              <a:t>11/9/2022</a:t>
            </a:fld>
            <a:endParaRPr lang="en-US" dirty="0"/>
          </a:p>
        </p:txBody>
      </p:sp>
      <p:sp>
        <p:nvSpPr>
          <p:cNvPr id="5" name="Footer Placeholder 4">
            <a:extLst>
              <a:ext uri="{FF2B5EF4-FFF2-40B4-BE49-F238E27FC236}">
                <a16:creationId xmlns:a16="http://schemas.microsoft.com/office/drawing/2014/main" id="{49846F96-5405-CD41-B978-FF7C7083FE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ED8C16-5D6B-AF46-8611-022A7B452F1E}"/>
              </a:ext>
            </a:extLst>
          </p:cNvPr>
          <p:cNvSpPr>
            <a:spLocks noGrp="1"/>
          </p:cNvSpPr>
          <p:nvPr>
            <p:ph type="sldNum" sz="quarter" idx="12"/>
          </p:nvPr>
        </p:nvSpPr>
        <p:spPr/>
        <p:txBody>
          <a:bodyPr/>
          <a:lstStyle/>
          <a:p>
            <a:fld id="{A1AE1DA9-05C5-0E4D-89F1-0980E7AD7CA2}" type="slidenum">
              <a:rPr lang="en-US" smtClean="0"/>
              <a:t>‹#›</a:t>
            </a:fld>
            <a:endParaRPr lang="en-US" dirty="0"/>
          </a:p>
        </p:txBody>
      </p:sp>
    </p:spTree>
    <p:extLst>
      <p:ext uri="{BB962C8B-B14F-4D97-AF65-F5344CB8AC3E}">
        <p14:creationId xmlns:p14="http://schemas.microsoft.com/office/powerpoint/2010/main" val="1052602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781F-2235-488E-8F36-9E31F52E93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2BD728-699B-4B29-8F5E-5D64C2D81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163DEE-72D3-4722-A4DB-C5591F520151}"/>
              </a:ext>
            </a:extLst>
          </p:cNvPr>
          <p:cNvSpPr>
            <a:spLocks noGrp="1"/>
          </p:cNvSpPr>
          <p:nvPr>
            <p:ph type="dt" sz="half" idx="10"/>
          </p:nvPr>
        </p:nvSpPr>
        <p:spPr/>
        <p:txBody>
          <a:bodyPr/>
          <a:lstStyle/>
          <a:p>
            <a:fld id="{02B8B272-1507-40A6-AF1A-4325BB3DAD4E}" type="datetimeFigureOut">
              <a:rPr lang="en-US" smtClean="0"/>
              <a:t>11/9/2022</a:t>
            </a:fld>
            <a:endParaRPr lang="en-US"/>
          </a:p>
        </p:txBody>
      </p:sp>
      <p:sp>
        <p:nvSpPr>
          <p:cNvPr id="5" name="Footer Placeholder 4">
            <a:extLst>
              <a:ext uri="{FF2B5EF4-FFF2-40B4-BE49-F238E27FC236}">
                <a16:creationId xmlns:a16="http://schemas.microsoft.com/office/drawing/2014/main" id="{9F61FCEA-3D87-40DA-A948-D641DA851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A0C7D-C750-4068-97EB-BD3EE8AB3AF1}"/>
              </a:ext>
            </a:extLst>
          </p:cNvPr>
          <p:cNvSpPr>
            <a:spLocks noGrp="1"/>
          </p:cNvSpPr>
          <p:nvPr>
            <p:ph type="sldNum" sz="quarter" idx="12"/>
          </p:nvPr>
        </p:nvSpPr>
        <p:spPr/>
        <p:txBody>
          <a:bodyPr/>
          <a:lstStyle/>
          <a:p>
            <a:fld id="{637ABBD1-9057-4F79-B59A-3F8FD0C2477D}" type="slidenum">
              <a:rPr lang="en-US" smtClean="0"/>
              <a:t>‹#›</a:t>
            </a:fld>
            <a:endParaRPr lang="en-US"/>
          </a:p>
        </p:txBody>
      </p:sp>
    </p:spTree>
    <p:extLst>
      <p:ext uri="{BB962C8B-B14F-4D97-AF65-F5344CB8AC3E}">
        <p14:creationId xmlns:p14="http://schemas.microsoft.com/office/powerpoint/2010/main" val="3670199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86D7-716B-48E0-8722-66D5B7103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7C3369-1C36-46C7-9E8B-F9DE14D669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07DE4-CE32-4CA5-A820-76F8FD45E5CC}"/>
              </a:ext>
            </a:extLst>
          </p:cNvPr>
          <p:cNvSpPr>
            <a:spLocks noGrp="1"/>
          </p:cNvSpPr>
          <p:nvPr>
            <p:ph type="dt" sz="half" idx="10"/>
          </p:nvPr>
        </p:nvSpPr>
        <p:spPr/>
        <p:txBody>
          <a:bodyPr/>
          <a:lstStyle/>
          <a:p>
            <a:fld id="{02B8B272-1507-40A6-AF1A-4325BB3DAD4E}" type="datetimeFigureOut">
              <a:rPr lang="en-US" smtClean="0"/>
              <a:t>11/9/2022</a:t>
            </a:fld>
            <a:endParaRPr lang="en-US"/>
          </a:p>
        </p:txBody>
      </p:sp>
      <p:sp>
        <p:nvSpPr>
          <p:cNvPr id="5" name="Footer Placeholder 4">
            <a:extLst>
              <a:ext uri="{FF2B5EF4-FFF2-40B4-BE49-F238E27FC236}">
                <a16:creationId xmlns:a16="http://schemas.microsoft.com/office/drawing/2014/main" id="{8B1EFFBE-1DA4-43F1-A44F-CCE138BA8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1DCC4-232E-40C4-BBB9-74D6BF75B99B}"/>
              </a:ext>
            </a:extLst>
          </p:cNvPr>
          <p:cNvSpPr>
            <a:spLocks noGrp="1"/>
          </p:cNvSpPr>
          <p:nvPr>
            <p:ph type="sldNum" sz="quarter" idx="12"/>
          </p:nvPr>
        </p:nvSpPr>
        <p:spPr/>
        <p:txBody>
          <a:bodyPr/>
          <a:lstStyle/>
          <a:p>
            <a:fld id="{637ABBD1-9057-4F79-B59A-3F8FD0C2477D}" type="slidenum">
              <a:rPr lang="en-US" smtClean="0"/>
              <a:t>‹#›</a:t>
            </a:fld>
            <a:endParaRPr lang="en-US"/>
          </a:p>
        </p:txBody>
      </p:sp>
    </p:spTree>
    <p:extLst>
      <p:ext uri="{BB962C8B-B14F-4D97-AF65-F5344CB8AC3E}">
        <p14:creationId xmlns:p14="http://schemas.microsoft.com/office/powerpoint/2010/main" val="477416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C878-76C7-4F90-8677-4AFF6AE9BA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6E64FA-D6F1-4EF1-95C1-DEA5A3D479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C7E16-6190-427E-BF81-55E8ABEB8457}"/>
              </a:ext>
            </a:extLst>
          </p:cNvPr>
          <p:cNvSpPr>
            <a:spLocks noGrp="1"/>
          </p:cNvSpPr>
          <p:nvPr>
            <p:ph type="dt" sz="half" idx="10"/>
          </p:nvPr>
        </p:nvSpPr>
        <p:spPr/>
        <p:txBody>
          <a:bodyPr/>
          <a:lstStyle/>
          <a:p>
            <a:fld id="{02B8B272-1507-40A6-AF1A-4325BB3DAD4E}" type="datetimeFigureOut">
              <a:rPr lang="en-US" smtClean="0"/>
              <a:t>11/9/2022</a:t>
            </a:fld>
            <a:endParaRPr lang="en-US"/>
          </a:p>
        </p:txBody>
      </p:sp>
      <p:sp>
        <p:nvSpPr>
          <p:cNvPr id="5" name="Footer Placeholder 4">
            <a:extLst>
              <a:ext uri="{FF2B5EF4-FFF2-40B4-BE49-F238E27FC236}">
                <a16:creationId xmlns:a16="http://schemas.microsoft.com/office/drawing/2014/main" id="{6EEE08E0-7DC9-4A7B-AA88-44676974A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159F5-1F47-4C5C-9E7F-76C577B72AE2}"/>
              </a:ext>
            </a:extLst>
          </p:cNvPr>
          <p:cNvSpPr>
            <a:spLocks noGrp="1"/>
          </p:cNvSpPr>
          <p:nvPr>
            <p:ph type="sldNum" sz="quarter" idx="12"/>
          </p:nvPr>
        </p:nvSpPr>
        <p:spPr/>
        <p:txBody>
          <a:bodyPr/>
          <a:lstStyle/>
          <a:p>
            <a:fld id="{637ABBD1-9057-4F79-B59A-3F8FD0C2477D}" type="slidenum">
              <a:rPr lang="en-US" smtClean="0"/>
              <a:t>‹#›</a:t>
            </a:fld>
            <a:endParaRPr lang="en-US"/>
          </a:p>
        </p:txBody>
      </p:sp>
    </p:spTree>
    <p:extLst>
      <p:ext uri="{BB962C8B-B14F-4D97-AF65-F5344CB8AC3E}">
        <p14:creationId xmlns:p14="http://schemas.microsoft.com/office/powerpoint/2010/main" val="4206455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9BA0-2135-4485-AEC4-37C215AE78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E1AF16-0CE8-47A3-A097-9D8D97F36C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868E9C-92F4-486A-8D5C-336234D575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B33C37-70CA-4D3F-9745-95A714C47B83}"/>
              </a:ext>
            </a:extLst>
          </p:cNvPr>
          <p:cNvSpPr>
            <a:spLocks noGrp="1"/>
          </p:cNvSpPr>
          <p:nvPr>
            <p:ph type="dt" sz="half" idx="10"/>
          </p:nvPr>
        </p:nvSpPr>
        <p:spPr/>
        <p:txBody>
          <a:bodyPr/>
          <a:lstStyle/>
          <a:p>
            <a:fld id="{02B8B272-1507-40A6-AF1A-4325BB3DAD4E}" type="datetimeFigureOut">
              <a:rPr lang="en-US" smtClean="0"/>
              <a:t>11/9/2022</a:t>
            </a:fld>
            <a:endParaRPr lang="en-US"/>
          </a:p>
        </p:txBody>
      </p:sp>
      <p:sp>
        <p:nvSpPr>
          <p:cNvPr id="6" name="Footer Placeholder 5">
            <a:extLst>
              <a:ext uri="{FF2B5EF4-FFF2-40B4-BE49-F238E27FC236}">
                <a16:creationId xmlns:a16="http://schemas.microsoft.com/office/drawing/2014/main" id="{E159F755-CA39-40BA-BD27-DE985E54B7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71B74-D235-44A5-864B-BB818AABA173}"/>
              </a:ext>
            </a:extLst>
          </p:cNvPr>
          <p:cNvSpPr>
            <a:spLocks noGrp="1"/>
          </p:cNvSpPr>
          <p:nvPr>
            <p:ph type="sldNum" sz="quarter" idx="12"/>
          </p:nvPr>
        </p:nvSpPr>
        <p:spPr/>
        <p:txBody>
          <a:bodyPr/>
          <a:lstStyle/>
          <a:p>
            <a:fld id="{637ABBD1-9057-4F79-B59A-3F8FD0C2477D}" type="slidenum">
              <a:rPr lang="en-US" smtClean="0"/>
              <a:t>‹#›</a:t>
            </a:fld>
            <a:endParaRPr lang="en-US"/>
          </a:p>
        </p:txBody>
      </p:sp>
    </p:spTree>
    <p:extLst>
      <p:ext uri="{BB962C8B-B14F-4D97-AF65-F5344CB8AC3E}">
        <p14:creationId xmlns:p14="http://schemas.microsoft.com/office/powerpoint/2010/main" val="70467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E8CF-CA5C-4F54-9205-7BD0F635DD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89FC4F-412D-461E-93BC-94BD4D88C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7D38-96C2-490D-A190-CCB61E3D39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4204ED-A2EF-4B25-A593-8D03C3596C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BE0559-DF4A-44B3-BD21-67721A360A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F05493-3230-4684-AB29-969A4CBD9A94}"/>
              </a:ext>
            </a:extLst>
          </p:cNvPr>
          <p:cNvSpPr>
            <a:spLocks noGrp="1"/>
          </p:cNvSpPr>
          <p:nvPr>
            <p:ph type="dt" sz="half" idx="10"/>
          </p:nvPr>
        </p:nvSpPr>
        <p:spPr/>
        <p:txBody>
          <a:bodyPr/>
          <a:lstStyle/>
          <a:p>
            <a:fld id="{02B8B272-1507-40A6-AF1A-4325BB3DAD4E}" type="datetimeFigureOut">
              <a:rPr lang="en-US" smtClean="0"/>
              <a:t>11/9/2022</a:t>
            </a:fld>
            <a:endParaRPr lang="en-US"/>
          </a:p>
        </p:txBody>
      </p:sp>
      <p:sp>
        <p:nvSpPr>
          <p:cNvPr id="8" name="Footer Placeholder 7">
            <a:extLst>
              <a:ext uri="{FF2B5EF4-FFF2-40B4-BE49-F238E27FC236}">
                <a16:creationId xmlns:a16="http://schemas.microsoft.com/office/drawing/2014/main" id="{C913BD3E-DCC9-48E1-89A8-CB807A0D6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0E6FB0-FA21-44E3-93CC-88C2708EB239}"/>
              </a:ext>
            </a:extLst>
          </p:cNvPr>
          <p:cNvSpPr>
            <a:spLocks noGrp="1"/>
          </p:cNvSpPr>
          <p:nvPr>
            <p:ph type="sldNum" sz="quarter" idx="12"/>
          </p:nvPr>
        </p:nvSpPr>
        <p:spPr/>
        <p:txBody>
          <a:bodyPr/>
          <a:lstStyle/>
          <a:p>
            <a:fld id="{637ABBD1-9057-4F79-B59A-3F8FD0C2477D}" type="slidenum">
              <a:rPr lang="en-US" smtClean="0"/>
              <a:t>‹#›</a:t>
            </a:fld>
            <a:endParaRPr lang="en-US"/>
          </a:p>
        </p:txBody>
      </p:sp>
    </p:spTree>
    <p:extLst>
      <p:ext uri="{BB962C8B-B14F-4D97-AF65-F5344CB8AC3E}">
        <p14:creationId xmlns:p14="http://schemas.microsoft.com/office/powerpoint/2010/main" val="104214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40DB-1C78-453F-9206-1925472B3B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0950E1-BA7E-4182-98A6-1980415F93FF}"/>
              </a:ext>
            </a:extLst>
          </p:cNvPr>
          <p:cNvSpPr>
            <a:spLocks noGrp="1"/>
          </p:cNvSpPr>
          <p:nvPr>
            <p:ph type="dt" sz="half" idx="10"/>
          </p:nvPr>
        </p:nvSpPr>
        <p:spPr/>
        <p:txBody>
          <a:bodyPr/>
          <a:lstStyle/>
          <a:p>
            <a:fld id="{02B8B272-1507-40A6-AF1A-4325BB3DAD4E}" type="datetimeFigureOut">
              <a:rPr lang="en-US" smtClean="0"/>
              <a:t>11/9/2022</a:t>
            </a:fld>
            <a:endParaRPr lang="en-US"/>
          </a:p>
        </p:txBody>
      </p:sp>
      <p:sp>
        <p:nvSpPr>
          <p:cNvPr id="4" name="Footer Placeholder 3">
            <a:extLst>
              <a:ext uri="{FF2B5EF4-FFF2-40B4-BE49-F238E27FC236}">
                <a16:creationId xmlns:a16="http://schemas.microsoft.com/office/drawing/2014/main" id="{167EE0BC-94E8-486D-87D1-85DDD150F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407118-551D-4174-BC6B-9A17FF87DB1E}"/>
              </a:ext>
            </a:extLst>
          </p:cNvPr>
          <p:cNvSpPr>
            <a:spLocks noGrp="1"/>
          </p:cNvSpPr>
          <p:nvPr>
            <p:ph type="sldNum" sz="quarter" idx="12"/>
          </p:nvPr>
        </p:nvSpPr>
        <p:spPr/>
        <p:txBody>
          <a:bodyPr/>
          <a:lstStyle/>
          <a:p>
            <a:fld id="{637ABBD1-9057-4F79-B59A-3F8FD0C2477D}" type="slidenum">
              <a:rPr lang="en-US" smtClean="0"/>
              <a:t>‹#›</a:t>
            </a:fld>
            <a:endParaRPr lang="en-US"/>
          </a:p>
        </p:txBody>
      </p:sp>
    </p:spTree>
    <p:extLst>
      <p:ext uri="{BB962C8B-B14F-4D97-AF65-F5344CB8AC3E}">
        <p14:creationId xmlns:p14="http://schemas.microsoft.com/office/powerpoint/2010/main" val="1041881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D59C64-C3DD-4205-A023-1CFA1A1B4F7F}"/>
              </a:ext>
            </a:extLst>
          </p:cNvPr>
          <p:cNvSpPr>
            <a:spLocks noGrp="1"/>
          </p:cNvSpPr>
          <p:nvPr>
            <p:ph type="dt" sz="half" idx="10"/>
          </p:nvPr>
        </p:nvSpPr>
        <p:spPr/>
        <p:txBody>
          <a:bodyPr/>
          <a:lstStyle/>
          <a:p>
            <a:fld id="{02B8B272-1507-40A6-AF1A-4325BB3DAD4E}" type="datetimeFigureOut">
              <a:rPr lang="en-US" smtClean="0"/>
              <a:t>11/9/2022</a:t>
            </a:fld>
            <a:endParaRPr lang="en-US"/>
          </a:p>
        </p:txBody>
      </p:sp>
      <p:sp>
        <p:nvSpPr>
          <p:cNvPr id="3" name="Footer Placeholder 2">
            <a:extLst>
              <a:ext uri="{FF2B5EF4-FFF2-40B4-BE49-F238E27FC236}">
                <a16:creationId xmlns:a16="http://schemas.microsoft.com/office/drawing/2014/main" id="{D0605FCA-7DC0-49CB-A5AF-C58318A8B5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1AAB20-C853-4D51-A263-7046E933FF03}"/>
              </a:ext>
            </a:extLst>
          </p:cNvPr>
          <p:cNvSpPr>
            <a:spLocks noGrp="1"/>
          </p:cNvSpPr>
          <p:nvPr>
            <p:ph type="sldNum" sz="quarter" idx="12"/>
          </p:nvPr>
        </p:nvSpPr>
        <p:spPr/>
        <p:txBody>
          <a:bodyPr/>
          <a:lstStyle/>
          <a:p>
            <a:fld id="{637ABBD1-9057-4F79-B59A-3F8FD0C2477D}" type="slidenum">
              <a:rPr lang="en-US" smtClean="0"/>
              <a:t>‹#›</a:t>
            </a:fld>
            <a:endParaRPr lang="en-US"/>
          </a:p>
        </p:txBody>
      </p:sp>
    </p:spTree>
    <p:extLst>
      <p:ext uri="{BB962C8B-B14F-4D97-AF65-F5344CB8AC3E}">
        <p14:creationId xmlns:p14="http://schemas.microsoft.com/office/powerpoint/2010/main" val="2207160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900F-E9E9-494D-878A-4ABF8AFBC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A986C7-47B7-4722-907F-6499E47F3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360C52-242C-45F2-8133-6CFD0ECE9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62E38-56C5-4583-927E-43DD9F32A153}"/>
              </a:ext>
            </a:extLst>
          </p:cNvPr>
          <p:cNvSpPr>
            <a:spLocks noGrp="1"/>
          </p:cNvSpPr>
          <p:nvPr>
            <p:ph type="dt" sz="half" idx="10"/>
          </p:nvPr>
        </p:nvSpPr>
        <p:spPr/>
        <p:txBody>
          <a:bodyPr/>
          <a:lstStyle/>
          <a:p>
            <a:fld id="{02B8B272-1507-40A6-AF1A-4325BB3DAD4E}" type="datetimeFigureOut">
              <a:rPr lang="en-US" smtClean="0"/>
              <a:t>11/9/2022</a:t>
            </a:fld>
            <a:endParaRPr lang="en-US"/>
          </a:p>
        </p:txBody>
      </p:sp>
      <p:sp>
        <p:nvSpPr>
          <p:cNvPr id="6" name="Footer Placeholder 5">
            <a:extLst>
              <a:ext uri="{FF2B5EF4-FFF2-40B4-BE49-F238E27FC236}">
                <a16:creationId xmlns:a16="http://schemas.microsoft.com/office/drawing/2014/main" id="{96734FFE-8E60-47C7-919B-F69F0FE65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48C58-3527-46D1-9027-3919A85249E2}"/>
              </a:ext>
            </a:extLst>
          </p:cNvPr>
          <p:cNvSpPr>
            <a:spLocks noGrp="1"/>
          </p:cNvSpPr>
          <p:nvPr>
            <p:ph type="sldNum" sz="quarter" idx="12"/>
          </p:nvPr>
        </p:nvSpPr>
        <p:spPr/>
        <p:txBody>
          <a:bodyPr/>
          <a:lstStyle/>
          <a:p>
            <a:fld id="{637ABBD1-9057-4F79-B59A-3F8FD0C2477D}" type="slidenum">
              <a:rPr lang="en-US" smtClean="0"/>
              <a:t>‹#›</a:t>
            </a:fld>
            <a:endParaRPr lang="en-US"/>
          </a:p>
        </p:txBody>
      </p:sp>
    </p:spTree>
    <p:extLst>
      <p:ext uri="{BB962C8B-B14F-4D97-AF65-F5344CB8AC3E}">
        <p14:creationId xmlns:p14="http://schemas.microsoft.com/office/powerpoint/2010/main" val="352653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6474-8D30-FF43-A5F5-059930E082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67399-B958-6148-8A23-0A7E51C786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28155-1B75-E64B-BE7C-02E74BBB9FB1}"/>
              </a:ext>
            </a:extLst>
          </p:cNvPr>
          <p:cNvSpPr>
            <a:spLocks noGrp="1"/>
          </p:cNvSpPr>
          <p:nvPr>
            <p:ph type="dt" sz="half" idx="10"/>
          </p:nvPr>
        </p:nvSpPr>
        <p:spPr/>
        <p:txBody>
          <a:bodyPr/>
          <a:lstStyle/>
          <a:p>
            <a:fld id="{DCF88CA2-7757-1843-8F78-1D15350D6541}" type="datetimeFigureOut">
              <a:rPr lang="en-US" smtClean="0"/>
              <a:t>11/9/2022</a:t>
            </a:fld>
            <a:endParaRPr lang="en-US" dirty="0"/>
          </a:p>
        </p:txBody>
      </p:sp>
      <p:sp>
        <p:nvSpPr>
          <p:cNvPr id="5" name="Footer Placeholder 4">
            <a:extLst>
              <a:ext uri="{FF2B5EF4-FFF2-40B4-BE49-F238E27FC236}">
                <a16:creationId xmlns:a16="http://schemas.microsoft.com/office/drawing/2014/main" id="{DC7BB594-FEFB-F248-9190-DB0EED3B8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E4A966-9875-7449-9087-B7849A567650}"/>
              </a:ext>
            </a:extLst>
          </p:cNvPr>
          <p:cNvSpPr>
            <a:spLocks noGrp="1"/>
          </p:cNvSpPr>
          <p:nvPr>
            <p:ph type="sldNum" sz="quarter" idx="12"/>
          </p:nvPr>
        </p:nvSpPr>
        <p:spPr/>
        <p:txBody>
          <a:bodyPr/>
          <a:lstStyle/>
          <a:p>
            <a:fld id="{A1AE1DA9-05C5-0E4D-89F1-0980E7AD7CA2}" type="slidenum">
              <a:rPr lang="en-US" smtClean="0"/>
              <a:t>‹#›</a:t>
            </a:fld>
            <a:endParaRPr lang="en-US" dirty="0"/>
          </a:p>
        </p:txBody>
      </p:sp>
      <p:sp>
        <p:nvSpPr>
          <p:cNvPr id="8" name="矩形 8" descr="Colored background box.">
            <a:extLst>
              <a:ext uri="{FF2B5EF4-FFF2-40B4-BE49-F238E27FC236}">
                <a16:creationId xmlns:a16="http://schemas.microsoft.com/office/drawing/2014/main" id="{9DF77BEB-73FE-4F4C-8D8F-4C1238418C70}"/>
              </a:ext>
            </a:extLst>
          </p:cNvPr>
          <p:cNvSpPr/>
          <p:nvPr userDrawn="1"/>
        </p:nvSpPr>
        <p:spPr>
          <a:xfrm>
            <a:off x="1" y="212727"/>
            <a:ext cx="12192000" cy="832304"/>
          </a:xfrm>
          <a:prstGeom prst="rect">
            <a:avLst/>
          </a:prstGeom>
          <a:solidFill>
            <a:srgbClr val="64C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8" descr="Colored background box.">
            <a:extLst>
              <a:ext uri="{FF2B5EF4-FFF2-40B4-BE49-F238E27FC236}">
                <a16:creationId xmlns:a16="http://schemas.microsoft.com/office/drawing/2014/main" id="{9092007F-6D47-0842-890B-84F2284F8F9B}"/>
              </a:ext>
            </a:extLst>
          </p:cNvPr>
          <p:cNvSpPr/>
          <p:nvPr userDrawn="1"/>
        </p:nvSpPr>
        <p:spPr>
          <a:xfrm>
            <a:off x="1" y="9527"/>
            <a:ext cx="12192000" cy="300491"/>
          </a:xfrm>
          <a:prstGeom prst="rect">
            <a:avLst/>
          </a:prstGeom>
          <a:solidFill>
            <a:srgbClr val="004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58247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D93F-25C3-4404-85AF-17140681A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39A59E-8A29-4DAF-8BB9-A366B226C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90F679-6344-4B6C-B3E0-F6868C865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2C6C7E-11AE-4CA4-B847-8E66385CE425}"/>
              </a:ext>
            </a:extLst>
          </p:cNvPr>
          <p:cNvSpPr>
            <a:spLocks noGrp="1"/>
          </p:cNvSpPr>
          <p:nvPr>
            <p:ph type="dt" sz="half" idx="10"/>
          </p:nvPr>
        </p:nvSpPr>
        <p:spPr/>
        <p:txBody>
          <a:bodyPr/>
          <a:lstStyle/>
          <a:p>
            <a:fld id="{02B8B272-1507-40A6-AF1A-4325BB3DAD4E}" type="datetimeFigureOut">
              <a:rPr lang="en-US" smtClean="0"/>
              <a:t>11/9/2022</a:t>
            </a:fld>
            <a:endParaRPr lang="en-US"/>
          </a:p>
        </p:txBody>
      </p:sp>
      <p:sp>
        <p:nvSpPr>
          <p:cNvPr id="6" name="Footer Placeholder 5">
            <a:extLst>
              <a:ext uri="{FF2B5EF4-FFF2-40B4-BE49-F238E27FC236}">
                <a16:creationId xmlns:a16="http://schemas.microsoft.com/office/drawing/2014/main" id="{A53BA120-36AC-4DE4-B9F4-DE3C1A971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102EB-E51B-4670-8B0B-7EA84A5B9FEA}"/>
              </a:ext>
            </a:extLst>
          </p:cNvPr>
          <p:cNvSpPr>
            <a:spLocks noGrp="1"/>
          </p:cNvSpPr>
          <p:nvPr>
            <p:ph type="sldNum" sz="quarter" idx="12"/>
          </p:nvPr>
        </p:nvSpPr>
        <p:spPr/>
        <p:txBody>
          <a:bodyPr/>
          <a:lstStyle/>
          <a:p>
            <a:fld id="{637ABBD1-9057-4F79-B59A-3F8FD0C2477D}" type="slidenum">
              <a:rPr lang="en-US" smtClean="0"/>
              <a:t>‹#›</a:t>
            </a:fld>
            <a:endParaRPr lang="en-US"/>
          </a:p>
        </p:txBody>
      </p:sp>
    </p:spTree>
    <p:extLst>
      <p:ext uri="{BB962C8B-B14F-4D97-AF65-F5344CB8AC3E}">
        <p14:creationId xmlns:p14="http://schemas.microsoft.com/office/powerpoint/2010/main" val="3348362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8109-DD01-4333-9D21-4AEB7974CD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882677-924C-47DC-A9E5-724E3CA144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A0987-D7F6-43A0-9DE7-8CE7CC7F5E27}"/>
              </a:ext>
            </a:extLst>
          </p:cNvPr>
          <p:cNvSpPr>
            <a:spLocks noGrp="1"/>
          </p:cNvSpPr>
          <p:nvPr>
            <p:ph type="dt" sz="half" idx="10"/>
          </p:nvPr>
        </p:nvSpPr>
        <p:spPr/>
        <p:txBody>
          <a:bodyPr/>
          <a:lstStyle/>
          <a:p>
            <a:fld id="{02B8B272-1507-40A6-AF1A-4325BB3DAD4E}" type="datetimeFigureOut">
              <a:rPr lang="en-US" smtClean="0"/>
              <a:t>11/9/2022</a:t>
            </a:fld>
            <a:endParaRPr lang="en-US"/>
          </a:p>
        </p:txBody>
      </p:sp>
      <p:sp>
        <p:nvSpPr>
          <p:cNvPr id="5" name="Footer Placeholder 4">
            <a:extLst>
              <a:ext uri="{FF2B5EF4-FFF2-40B4-BE49-F238E27FC236}">
                <a16:creationId xmlns:a16="http://schemas.microsoft.com/office/drawing/2014/main" id="{940FA9EA-CA6B-41DB-9A2E-B94B33536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DFC81-73A7-494C-8000-35DEAD83B36E}"/>
              </a:ext>
            </a:extLst>
          </p:cNvPr>
          <p:cNvSpPr>
            <a:spLocks noGrp="1"/>
          </p:cNvSpPr>
          <p:nvPr>
            <p:ph type="sldNum" sz="quarter" idx="12"/>
          </p:nvPr>
        </p:nvSpPr>
        <p:spPr/>
        <p:txBody>
          <a:bodyPr/>
          <a:lstStyle/>
          <a:p>
            <a:fld id="{637ABBD1-9057-4F79-B59A-3F8FD0C2477D}" type="slidenum">
              <a:rPr lang="en-US" smtClean="0"/>
              <a:t>‹#›</a:t>
            </a:fld>
            <a:endParaRPr lang="en-US"/>
          </a:p>
        </p:txBody>
      </p:sp>
    </p:spTree>
    <p:extLst>
      <p:ext uri="{BB962C8B-B14F-4D97-AF65-F5344CB8AC3E}">
        <p14:creationId xmlns:p14="http://schemas.microsoft.com/office/powerpoint/2010/main" val="1768953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85DC7-03CF-4B08-B05E-414F2B174A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B5C695-CA6A-48C6-92FF-DB6C235AB6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9A417-4838-4B9F-B6E3-A82B72786EFA}"/>
              </a:ext>
            </a:extLst>
          </p:cNvPr>
          <p:cNvSpPr>
            <a:spLocks noGrp="1"/>
          </p:cNvSpPr>
          <p:nvPr>
            <p:ph type="dt" sz="half" idx="10"/>
          </p:nvPr>
        </p:nvSpPr>
        <p:spPr/>
        <p:txBody>
          <a:bodyPr/>
          <a:lstStyle/>
          <a:p>
            <a:fld id="{02B8B272-1507-40A6-AF1A-4325BB3DAD4E}" type="datetimeFigureOut">
              <a:rPr lang="en-US" smtClean="0"/>
              <a:t>11/9/2022</a:t>
            </a:fld>
            <a:endParaRPr lang="en-US"/>
          </a:p>
        </p:txBody>
      </p:sp>
      <p:sp>
        <p:nvSpPr>
          <p:cNvPr id="5" name="Footer Placeholder 4">
            <a:extLst>
              <a:ext uri="{FF2B5EF4-FFF2-40B4-BE49-F238E27FC236}">
                <a16:creationId xmlns:a16="http://schemas.microsoft.com/office/drawing/2014/main" id="{B8173350-DE9F-4EB6-BEF4-C8383636B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32DC7-6D35-4F61-97C7-044283680887}"/>
              </a:ext>
            </a:extLst>
          </p:cNvPr>
          <p:cNvSpPr>
            <a:spLocks noGrp="1"/>
          </p:cNvSpPr>
          <p:nvPr>
            <p:ph type="sldNum" sz="quarter" idx="12"/>
          </p:nvPr>
        </p:nvSpPr>
        <p:spPr/>
        <p:txBody>
          <a:bodyPr/>
          <a:lstStyle/>
          <a:p>
            <a:fld id="{637ABBD1-9057-4F79-B59A-3F8FD0C2477D}" type="slidenum">
              <a:rPr lang="en-US" smtClean="0"/>
              <a:t>‹#›</a:t>
            </a:fld>
            <a:endParaRPr lang="en-US"/>
          </a:p>
        </p:txBody>
      </p:sp>
    </p:spTree>
    <p:extLst>
      <p:ext uri="{BB962C8B-B14F-4D97-AF65-F5344CB8AC3E}">
        <p14:creationId xmlns:p14="http://schemas.microsoft.com/office/powerpoint/2010/main" val="2219675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A7EA-08FF-4E05-986A-6DF8E877C5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B513E9-A677-4A2F-83AB-4EC18D679C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AE720C-EF2B-4E93-B43E-3473826388FB}"/>
              </a:ext>
            </a:extLst>
          </p:cNvPr>
          <p:cNvSpPr>
            <a:spLocks noGrp="1"/>
          </p:cNvSpPr>
          <p:nvPr>
            <p:ph type="dt" sz="half" idx="10"/>
          </p:nvPr>
        </p:nvSpPr>
        <p:spPr/>
        <p:txBody>
          <a:bodyPr/>
          <a:lstStyle/>
          <a:p>
            <a:fld id="{1866CEB5-1F66-4AE7-8703-49496A28FC90}" type="datetimeFigureOut">
              <a:rPr lang="en-US" smtClean="0"/>
              <a:t>11/9/2022</a:t>
            </a:fld>
            <a:endParaRPr lang="en-US"/>
          </a:p>
        </p:txBody>
      </p:sp>
      <p:sp>
        <p:nvSpPr>
          <p:cNvPr id="5" name="Footer Placeholder 4">
            <a:extLst>
              <a:ext uri="{FF2B5EF4-FFF2-40B4-BE49-F238E27FC236}">
                <a16:creationId xmlns:a16="http://schemas.microsoft.com/office/drawing/2014/main" id="{61470585-A340-4668-9765-B3EE62CC8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F34B2-966D-408E-A2D9-B2C585AA03CB}"/>
              </a:ext>
            </a:extLst>
          </p:cNvPr>
          <p:cNvSpPr>
            <a:spLocks noGrp="1"/>
          </p:cNvSpPr>
          <p:nvPr>
            <p:ph type="sldNum" sz="quarter" idx="12"/>
          </p:nvPr>
        </p:nvSpPr>
        <p:spPr/>
        <p:txBody>
          <a:bodyPr/>
          <a:lstStyle/>
          <a:p>
            <a:fld id="{94241E5C-2908-4637-B3A4-B6FA3F3E3630}" type="slidenum">
              <a:rPr lang="en-US" smtClean="0"/>
              <a:t>‹#›</a:t>
            </a:fld>
            <a:endParaRPr lang="en-US"/>
          </a:p>
        </p:txBody>
      </p:sp>
    </p:spTree>
    <p:extLst>
      <p:ext uri="{BB962C8B-B14F-4D97-AF65-F5344CB8AC3E}">
        <p14:creationId xmlns:p14="http://schemas.microsoft.com/office/powerpoint/2010/main" val="2569351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67B0-2392-4FD5-81C8-EC0FCF527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A10CFB-BB82-49BD-B18F-8CE61BBCCF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C7AC8-565F-4599-BE6D-32C294B98235}"/>
              </a:ext>
            </a:extLst>
          </p:cNvPr>
          <p:cNvSpPr>
            <a:spLocks noGrp="1"/>
          </p:cNvSpPr>
          <p:nvPr>
            <p:ph type="dt" sz="half" idx="10"/>
          </p:nvPr>
        </p:nvSpPr>
        <p:spPr/>
        <p:txBody>
          <a:bodyPr/>
          <a:lstStyle/>
          <a:p>
            <a:fld id="{1866CEB5-1F66-4AE7-8703-49496A28FC90}" type="datetimeFigureOut">
              <a:rPr lang="en-US" smtClean="0"/>
              <a:t>11/9/2022</a:t>
            </a:fld>
            <a:endParaRPr lang="en-US"/>
          </a:p>
        </p:txBody>
      </p:sp>
      <p:sp>
        <p:nvSpPr>
          <p:cNvPr id="5" name="Footer Placeholder 4">
            <a:extLst>
              <a:ext uri="{FF2B5EF4-FFF2-40B4-BE49-F238E27FC236}">
                <a16:creationId xmlns:a16="http://schemas.microsoft.com/office/drawing/2014/main" id="{DA67F1CA-49A5-4048-88F8-8F92CC8DA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AFF7D-EEAB-426A-A64B-9AE011C94A5A}"/>
              </a:ext>
            </a:extLst>
          </p:cNvPr>
          <p:cNvSpPr>
            <a:spLocks noGrp="1"/>
          </p:cNvSpPr>
          <p:nvPr>
            <p:ph type="sldNum" sz="quarter" idx="12"/>
          </p:nvPr>
        </p:nvSpPr>
        <p:spPr/>
        <p:txBody>
          <a:bodyPr/>
          <a:lstStyle/>
          <a:p>
            <a:fld id="{94241E5C-2908-4637-B3A4-B6FA3F3E3630}" type="slidenum">
              <a:rPr lang="en-US" smtClean="0"/>
              <a:t>‹#›</a:t>
            </a:fld>
            <a:endParaRPr lang="en-US"/>
          </a:p>
        </p:txBody>
      </p:sp>
    </p:spTree>
    <p:extLst>
      <p:ext uri="{BB962C8B-B14F-4D97-AF65-F5344CB8AC3E}">
        <p14:creationId xmlns:p14="http://schemas.microsoft.com/office/powerpoint/2010/main" val="143725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D9ED-7971-4268-8F3F-B986980CE9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EF1E75-C40C-4B8C-8E72-3CB5141BB6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9ACD64-34D0-4C3B-8054-880DCAA97031}"/>
              </a:ext>
            </a:extLst>
          </p:cNvPr>
          <p:cNvSpPr>
            <a:spLocks noGrp="1"/>
          </p:cNvSpPr>
          <p:nvPr>
            <p:ph type="dt" sz="half" idx="10"/>
          </p:nvPr>
        </p:nvSpPr>
        <p:spPr/>
        <p:txBody>
          <a:bodyPr/>
          <a:lstStyle/>
          <a:p>
            <a:fld id="{1866CEB5-1F66-4AE7-8703-49496A28FC90}" type="datetimeFigureOut">
              <a:rPr lang="en-US" smtClean="0"/>
              <a:t>11/9/2022</a:t>
            </a:fld>
            <a:endParaRPr lang="en-US"/>
          </a:p>
        </p:txBody>
      </p:sp>
      <p:sp>
        <p:nvSpPr>
          <p:cNvPr id="5" name="Footer Placeholder 4">
            <a:extLst>
              <a:ext uri="{FF2B5EF4-FFF2-40B4-BE49-F238E27FC236}">
                <a16:creationId xmlns:a16="http://schemas.microsoft.com/office/drawing/2014/main" id="{D52F050F-37E6-4482-8C1E-09A0C8FB5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1409E-FE83-4A28-905F-48BA0FAC51F7}"/>
              </a:ext>
            </a:extLst>
          </p:cNvPr>
          <p:cNvSpPr>
            <a:spLocks noGrp="1"/>
          </p:cNvSpPr>
          <p:nvPr>
            <p:ph type="sldNum" sz="quarter" idx="12"/>
          </p:nvPr>
        </p:nvSpPr>
        <p:spPr/>
        <p:txBody>
          <a:bodyPr/>
          <a:lstStyle/>
          <a:p>
            <a:fld id="{94241E5C-2908-4637-B3A4-B6FA3F3E3630}" type="slidenum">
              <a:rPr lang="en-US" smtClean="0"/>
              <a:t>‹#›</a:t>
            </a:fld>
            <a:endParaRPr lang="en-US"/>
          </a:p>
        </p:txBody>
      </p:sp>
    </p:spTree>
    <p:extLst>
      <p:ext uri="{BB962C8B-B14F-4D97-AF65-F5344CB8AC3E}">
        <p14:creationId xmlns:p14="http://schemas.microsoft.com/office/powerpoint/2010/main" val="1890438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F1C9-33F4-4CBF-8975-8152E13CA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C4F88-E63F-414B-8E55-82AB601A2B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115912-33A6-4807-A433-7537341EE8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E25DEB-3686-464B-925C-ADDA42FE29E1}"/>
              </a:ext>
            </a:extLst>
          </p:cNvPr>
          <p:cNvSpPr>
            <a:spLocks noGrp="1"/>
          </p:cNvSpPr>
          <p:nvPr>
            <p:ph type="dt" sz="half" idx="10"/>
          </p:nvPr>
        </p:nvSpPr>
        <p:spPr/>
        <p:txBody>
          <a:bodyPr/>
          <a:lstStyle/>
          <a:p>
            <a:fld id="{1866CEB5-1F66-4AE7-8703-49496A28FC90}" type="datetimeFigureOut">
              <a:rPr lang="en-US" smtClean="0"/>
              <a:t>11/9/2022</a:t>
            </a:fld>
            <a:endParaRPr lang="en-US"/>
          </a:p>
        </p:txBody>
      </p:sp>
      <p:sp>
        <p:nvSpPr>
          <p:cNvPr id="6" name="Footer Placeholder 5">
            <a:extLst>
              <a:ext uri="{FF2B5EF4-FFF2-40B4-BE49-F238E27FC236}">
                <a16:creationId xmlns:a16="http://schemas.microsoft.com/office/drawing/2014/main" id="{5FD9A6FE-D2FA-489D-BB32-BD550BD19B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6C83F-B91C-411E-B1C1-2B26A38866FC}"/>
              </a:ext>
            </a:extLst>
          </p:cNvPr>
          <p:cNvSpPr>
            <a:spLocks noGrp="1"/>
          </p:cNvSpPr>
          <p:nvPr>
            <p:ph type="sldNum" sz="quarter" idx="12"/>
          </p:nvPr>
        </p:nvSpPr>
        <p:spPr/>
        <p:txBody>
          <a:bodyPr/>
          <a:lstStyle/>
          <a:p>
            <a:fld id="{94241E5C-2908-4637-B3A4-B6FA3F3E3630}" type="slidenum">
              <a:rPr lang="en-US" smtClean="0"/>
              <a:t>‹#›</a:t>
            </a:fld>
            <a:endParaRPr lang="en-US"/>
          </a:p>
        </p:txBody>
      </p:sp>
    </p:spTree>
    <p:extLst>
      <p:ext uri="{BB962C8B-B14F-4D97-AF65-F5344CB8AC3E}">
        <p14:creationId xmlns:p14="http://schemas.microsoft.com/office/powerpoint/2010/main" val="22415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11A0-43E5-4EED-BE2B-8739F00260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9F9351-EDBA-4205-BD3E-773FC39749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844402-9F44-4BB2-BED4-65D183B9A0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D6D767-8A16-4C56-BFF2-E1247FA62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117A0F-D228-473B-861A-5D403473E6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BB643A-E215-47BC-B21E-4E7BEC9A2844}"/>
              </a:ext>
            </a:extLst>
          </p:cNvPr>
          <p:cNvSpPr>
            <a:spLocks noGrp="1"/>
          </p:cNvSpPr>
          <p:nvPr>
            <p:ph type="dt" sz="half" idx="10"/>
          </p:nvPr>
        </p:nvSpPr>
        <p:spPr/>
        <p:txBody>
          <a:bodyPr/>
          <a:lstStyle/>
          <a:p>
            <a:fld id="{1866CEB5-1F66-4AE7-8703-49496A28FC90}" type="datetimeFigureOut">
              <a:rPr lang="en-US" smtClean="0"/>
              <a:t>11/9/2022</a:t>
            </a:fld>
            <a:endParaRPr lang="en-US"/>
          </a:p>
        </p:txBody>
      </p:sp>
      <p:sp>
        <p:nvSpPr>
          <p:cNvPr id="8" name="Footer Placeholder 7">
            <a:extLst>
              <a:ext uri="{FF2B5EF4-FFF2-40B4-BE49-F238E27FC236}">
                <a16:creationId xmlns:a16="http://schemas.microsoft.com/office/drawing/2014/main" id="{89E81D36-B568-4879-87B3-8DCADD5D87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37B2F6-74E4-41F4-ACA5-5953C219CC3C}"/>
              </a:ext>
            </a:extLst>
          </p:cNvPr>
          <p:cNvSpPr>
            <a:spLocks noGrp="1"/>
          </p:cNvSpPr>
          <p:nvPr>
            <p:ph type="sldNum" sz="quarter" idx="12"/>
          </p:nvPr>
        </p:nvSpPr>
        <p:spPr/>
        <p:txBody>
          <a:bodyPr/>
          <a:lstStyle/>
          <a:p>
            <a:fld id="{94241E5C-2908-4637-B3A4-B6FA3F3E3630}" type="slidenum">
              <a:rPr lang="en-US" smtClean="0"/>
              <a:t>‹#›</a:t>
            </a:fld>
            <a:endParaRPr lang="en-US"/>
          </a:p>
        </p:txBody>
      </p:sp>
    </p:spTree>
    <p:extLst>
      <p:ext uri="{BB962C8B-B14F-4D97-AF65-F5344CB8AC3E}">
        <p14:creationId xmlns:p14="http://schemas.microsoft.com/office/powerpoint/2010/main" val="1184134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C471-4174-4F5C-90D1-1355B0FE9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B28FFF-ABA7-423C-9E13-016B90CB745D}"/>
              </a:ext>
            </a:extLst>
          </p:cNvPr>
          <p:cNvSpPr>
            <a:spLocks noGrp="1"/>
          </p:cNvSpPr>
          <p:nvPr>
            <p:ph type="dt" sz="half" idx="10"/>
          </p:nvPr>
        </p:nvSpPr>
        <p:spPr/>
        <p:txBody>
          <a:bodyPr/>
          <a:lstStyle/>
          <a:p>
            <a:fld id="{1866CEB5-1F66-4AE7-8703-49496A28FC90}" type="datetimeFigureOut">
              <a:rPr lang="en-US" smtClean="0"/>
              <a:t>11/9/2022</a:t>
            </a:fld>
            <a:endParaRPr lang="en-US"/>
          </a:p>
        </p:txBody>
      </p:sp>
      <p:sp>
        <p:nvSpPr>
          <p:cNvPr id="4" name="Footer Placeholder 3">
            <a:extLst>
              <a:ext uri="{FF2B5EF4-FFF2-40B4-BE49-F238E27FC236}">
                <a16:creationId xmlns:a16="http://schemas.microsoft.com/office/drawing/2014/main" id="{5DEC847F-C048-419A-9A55-28CF0FB722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AE11C2-32D6-41BE-88D7-4A7471F1EA60}"/>
              </a:ext>
            </a:extLst>
          </p:cNvPr>
          <p:cNvSpPr>
            <a:spLocks noGrp="1"/>
          </p:cNvSpPr>
          <p:nvPr>
            <p:ph type="sldNum" sz="quarter" idx="12"/>
          </p:nvPr>
        </p:nvSpPr>
        <p:spPr/>
        <p:txBody>
          <a:bodyPr/>
          <a:lstStyle/>
          <a:p>
            <a:fld id="{94241E5C-2908-4637-B3A4-B6FA3F3E3630}" type="slidenum">
              <a:rPr lang="en-US" smtClean="0"/>
              <a:t>‹#›</a:t>
            </a:fld>
            <a:endParaRPr lang="en-US"/>
          </a:p>
        </p:txBody>
      </p:sp>
    </p:spTree>
    <p:extLst>
      <p:ext uri="{BB962C8B-B14F-4D97-AF65-F5344CB8AC3E}">
        <p14:creationId xmlns:p14="http://schemas.microsoft.com/office/powerpoint/2010/main" val="2552774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4741F-F3C3-4651-A8AA-9CBD419DB595}"/>
              </a:ext>
            </a:extLst>
          </p:cNvPr>
          <p:cNvSpPr>
            <a:spLocks noGrp="1"/>
          </p:cNvSpPr>
          <p:nvPr>
            <p:ph type="dt" sz="half" idx="10"/>
          </p:nvPr>
        </p:nvSpPr>
        <p:spPr/>
        <p:txBody>
          <a:bodyPr/>
          <a:lstStyle/>
          <a:p>
            <a:fld id="{1866CEB5-1F66-4AE7-8703-49496A28FC90}" type="datetimeFigureOut">
              <a:rPr lang="en-US" smtClean="0"/>
              <a:t>11/9/2022</a:t>
            </a:fld>
            <a:endParaRPr lang="en-US"/>
          </a:p>
        </p:txBody>
      </p:sp>
      <p:sp>
        <p:nvSpPr>
          <p:cNvPr id="3" name="Footer Placeholder 2">
            <a:extLst>
              <a:ext uri="{FF2B5EF4-FFF2-40B4-BE49-F238E27FC236}">
                <a16:creationId xmlns:a16="http://schemas.microsoft.com/office/drawing/2014/main" id="{D3D3249F-3207-4DE5-9909-77A0B223E4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025AD2-4394-4FC1-9D86-B537E9BBA941}"/>
              </a:ext>
            </a:extLst>
          </p:cNvPr>
          <p:cNvSpPr>
            <a:spLocks noGrp="1"/>
          </p:cNvSpPr>
          <p:nvPr>
            <p:ph type="sldNum" sz="quarter" idx="12"/>
          </p:nvPr>
        </p:nvSpPr>
        <p:spPr/>
        <p:txBody>
          <a:bodyPr/>
          <a:lstStyle/>
          <a:p>
            <a:fld id="{94241E5C-2908-4637-B3A4-B6FA3F3E3630}" type="slidenum">
              <a:rPr lang="en-US" smtClean="0"/>
              <a:t>‹#›</a:t>
            </a:fld>
            <a:endParaRPr lang="en-US"/>
          </a:p>
        </p:txBody>
      </p:sp>
    </p:spTree>
    <p:extLst>
      <p:ext uri="{BB962C8B-B14F-4D97-AF65-F5344CB8AC3E}">
        <p14:creationId xmlns:p14="http://schemas.microsoft.com/office/powerpoint/2010/main" val="81108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5B65-8527-F241-9EAF-4FC2DA21C8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68D2C9-4863-CF40-8C0E-935741FE5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AAD5A6-BCE0-7D46-ABE4-9351339FCB45}"/>
              </a:ext>
            </a:extLst>
          </p:cNvPr>
          <p:cNvSpPr>
            <a:spLocks noGrp="1"/>
          </p:cNvSpPr>
          <p:nvPr>
            <p:ph type="dt" sz="half" idx="10"/>
          </p:nvPr>
        </p:nvSpPr>
        <p:spPr/>
        <p:txBody>
          <a:bodyPr/>
          <a:lstStyle/>
          <a:p>
            <a:fld id="{DCF88CA2-7757-1843-8F78-1D15350D6541}" type="datetimeFigureOut">
              <a:rPr lang="en-US" smtClean="0"/>
              <a:t>11/9/2022</a:t>
            </a:fld>
            <a:endParaRPr lang="en-US" dirty="0"/>
          </a:p>
        </p:txBody>
      </p:sp>
      <p:sp>
        <p:nvSpPr>
          <p:cNvPr id="5" name="Footer Placeholder 4">
            <a:extLst>
              <a:ext uri="{FF2B5EF4-FFF2-40B4-BE49-F238E27FC236}">
                <a16:creationId xmlns:a16="http://schemas.microsoft.com/office/drawing/2014/main" id="{12B28AD2-1C19-764B-AEE6-0DD8D62917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F23504-5C96-4343-8DE2-4B322BA3C6CE}"/>
              </a:ext>
            </a:extLst>
          </p:cNvPr>
          <p:cNvSpPr>
            <a:spLocks noGrp="1"/>
          </p:cNvSpPr>
          <p:nvPr>
            <p:ph type="sldNum" sz="quarter" idx="12"/>
          </p:nvPr>
        </p:nvSpPr>
        <p:spPr/>
        <p:txBody>
          <a:bodyPr/>
          <a:lstStyle/>
          <a:p>
            <a:fld id="{A1AE1DA9-05C5-0E4D-89F1-0980E7AD7CA2}" type="slidenum">
              <a:rPr lang="en-US" smtClean="0"/>
              <a:t>‹#›</a:t>
            </a:fld>
            <a:endParaRPr lang="en-US" dirty="0"/>
          </a:p>
        </p:txBody>
      </p:sp>
    </p:spTree>
    <p:extLst>
      <p:ext uri="{BB962C8B-B14F-4D97-AF65-F5344CB8AC3E}">
        <p14:creationId xmlns:p14="http://schemas.microsoft.com/office/powerpoint/2010/main" val="1746641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34BE-91DD-4C57-9F30-F2F06EFB1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E7B28-2C43-41F2-81F7-BFAFCDC701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34C9F3-795C-4415-A071-1973B3C01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409643-030B-49B0-B85B-8AB429134312}"/>
              </a:ext>
            </a:extLst>
          </p:cNvPr>
          <p:cNvSpPr>
            <a:spLocks noGrp="1"/>
          </p:cNvSpPr>
          <p:nvPr>
            <p:ph type="dt" sz="half" idx="10"/>
          </p:nvPr>
        </p:nvSpPr>
        <p:spPr/>
        <p:txBody>
          <a:bodyPr/>
          <a:lstStyle/>
          <a:p>
            <a:fld id="{1866CEB5-1F66-4AE7-8703-49496A28FC90}" type="datetimeFigureOut">
              <a:rPr lang="en-US" smtClean="0"/>
              <a:t>11/9/2022</a:t>
            </a:fld>
            <a:endParaRPr lang="en-US"/>
          </a:p>
        </p:txBody>
      </p:sp>
      <p:sp>
        <p:nvSpPr>
          <p:cNvPr id="6" name="Footer Placeholder 5">
            <a:extLst>
              <a:ext uri="{FF2B5EF4-FFF2-40B4-BE49-F238E27FC236}">
                <a16:creationId xmlns:a16="http://schemas.microsoft.com/office/drawing/2014/main" id="{54056924-2B15-417E-A5ED-99DE8CA62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4F21B7-828F-4B7B-B170-24A39CD0AA65}"/>
              </a:ext>
            </a:extLst>
          </p:cNvPr>
          <p:cNvSpPr>
            <a:spLocks noGrp="1"/>
          </p:cNvSpPr>
          <p:nvPr>
            <p:ph type="sldNum" sz="quarter" idx="12"/>
          </p:nvPr>
        </p:nvSpPr>
        <p:spPr/>
        <p:txBody>
          <a:bodyPr/>
          <a:lstStyle/>
          <a:p>
            <a:fld id="{94241E5C-2908-4637-B3A4-B6FA3F3E3630}" type="slidenum">
              <a:rPr lang="en-US" smtClean="0"/>
              <a:t>‹#›</a:t>
            </a:fld>
            <a:endParaRPr lang="en-US"/>
          </a:p>
        </p:txBody>
      </p:sp>
    </p:spTree>
    <p:extLst>
      <p:ext uri="{BB962C8B-B14F-4D97-AF65-F5344CB8AC3E}">
        <p14:creationId xmlns:p14="http://schemas.microsoft.com/office/powerpoint/2010/main" val="922787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CF71-4DF0-4D3C-8576-05467B01D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9B56BB-F753-45EF-84AB-36FE13D8C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3AEA4-C512-47CE-9209-377FF47CE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25E1E-05E4-40AC-99B7-103DE98844A4}"/>
              </a:ext>
            </a:extLst>
          </p:cNvPr>
          <p:cNvSpPr>
            <a:spLocks noGrp="1"/>
          </p:cNvSpPr>
          <p:nvPr>
            <p:ph type="dt" sz="half" idx="10"/>
          </p:nvPr>
        </p:nvSpPr>
        <p:spPr/>
        <p:txBody>
          <a:bodyPr/>
          <a:lstStyle/>
          <a:p>
            <a:fld id="{1866CEB5-1F66-4AE7-8703-49496A28FC90}" type="datetimeFigureOut">
              <a:rPr lang="en-US" smtClean="0"/>
              <a:t>11/9/2022</a:t>
            </a:fld>
            <a:endParaRPr lang="en-US"/>
          </a:p>
        </p:txBody>
      </p:sp>
      <p:sp>
        <p:nvSpPr>
          <p:cNvPr id="6" name="Footer Placeholder 5">
            <a:extLst>
              <a:ext uri="{FF2B5EF4-FFF2-40B4-BE49-F238E27FC236}">
                <a16:creationId xmlns:a16="http://schemas.microsoft.com/office/drawing/2014/main" id="{39DC0E0D-9A2F-47F2-9EFE-1E1563F45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9D918-E580-445F-8866-9667AB39B83A}"/>
              </a:ext>
            </a:extLst>
          </p:cNvPr>
          <p:cNvSpPr>
            <a:spLocks noGrp="1"/>
          </p:cNvSpPr>
          <p:nvPr>
            <p:ph type="sldNum" sz="quarter" idx="12"/>
          </p:nvPr>
        </p:nvSpPr>
        <p:spPr/>
        <p:txBody>
          <a:bodyPr/>
          <a:lstStyle/>
          <a:p>
            <a:fld id="{94241E5C-2908-4637-B3A4-B6FA3F3E3630}" type="slidenum">
              <a:rPr lang="en-US" smtClean="0"/>
              <a:t>‹#›</a:t>
            </a:fld>
            <a:endParaRPr lang="en-US"/>
          </a:p>
        </p:txBody>
      </p:sp>
    </p:spTree>
    <p:extLst>
      <p:ext uri="{BB962C8B-B14F-4D97-AF65-F5344CB8AC3E}">
        <p14:creationId xmlns:p14="http://schemas.microsoft.com/office/powerpoint/2010/main" val="2029059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F789-0351-4052-9397-4C42162C1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D412E2-AA2D-4572-9BD1-AD64E3D6A7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D6D59-960B-4977-AACF-F669672595D0}"/>
              </a:ext>
            </a:extLst>
          </p:cNvPr>
          <p:cNvSpPr>
            <a:spLocks noGrp="1"/>
          </p:cNvSpPr>
          <p:nvPr>
            <p:ph type="dt" sz="half" idx="10"/>
          </p:nvPr>
        </p:nvSpPr>
        <p:spPr/>
        <p:txBody>
          <a:bodyPr/>
          <a:lstStyle/>
          <a:p>
            <a:fld id="{1866CEB5-1F66-4AE7-8703-49496A28FC90}" type="datetimeFigureOut">
              <a:rPr lang="en-US" smtClean="0"/>
              <a:t>11/9/2022</a:t>
            </a:fld>
            <a:endParaRPr lang="en-US"/>
          </a:p>
        </p:txBody>
      </p:sp>
      <p:sp>
        <p:nvSpPr>
          <p:cNvPr id="5" name="Footer Placeholder 4">
            <a:extLst>
              <a:ext uri="{FF2B5EF4-FFF2-40B4-BE49-F238E27FC236}">
                <a16:creationId xmlns:a16="http://schemas.microsoft.com/office/drawing/2014/main" id="{5731903F-108F-4508-9D62-4141EE5C5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9E584-76F7-499C-8D93-7B2AB2B08D26}"/>
              </a:ext>
            </a:extLst>
          </p:cNvPr>
          <p:cNvSpPr>
            <a:spLocks noGrp="1"/>
          </p:cNvSpPr>
          <p:nvPr>
            <p:ph type="sldNum" sz="quarter" idx="12"/>
          </p:nvPr>
        </p:nvSpPr>
        <p:spPr/>
        <p:txBody>
          <a:bodyPr/>
          <a:lstStyle/>
          <a:p>
            <a:fld id="{94241E5C-2908-4637-B3A4-B6FA3F3E3630}" type="slidenum">
              <a:rPr lang="en-US" smtClean="0"/>
              <a:t>‹#›</a:t>
            </a:fld>
            <a:endParaRPr lang="en-US"/>
          </a:p>
        </p:txBody>
      </p:sp>
    </p:spTree>
    <p:extLst>
      <p:ext uri="{BB962C8B-B14F-4D97-AF65-F5344CB8AC3E}">
        <p14:creationId xmlns:p14="http://schemas.microsoft.com/office/powerpoint/2010/main" val="697405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DFC6BD-7994-4E14-B02D-16341674C4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351E46-F3E0-46D3-8DF4-1F6BCE04B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57BFD-D744-43E3-BD30-F47D0E0FDFBF}"/>
              </a:ext>
            </a:extLst>
          </p:cNvPr>
          <p:cNvSpPr>
            <a:spLocks noGrp="1"/>
          </p:cNvSpPr>
          <p:nvPr>
            <p:ph type="dt" sz="half" idx="10"/>
          </p:nvPr>
        </p:nvSpPr>
        <p:spPr/>
        <p:txBody>
          <a:bodyPr/>
          <a:lstStyle/>
          <a:p>
            <a:fld id="{1866CEB5-1F66-4AE7-8703-49496A28FC90}" type="datetimeFigureOut">
              <a:rPr lang="en-US" smtClean="0"/>
              <a:t>11/9/2022</a:t>
            </a:fld>
            <a:endParaRPr lang="en-US"/>
          </a:p>
        </p:txBody>
      </p:sp>
      <p:sp>
        <p:nvSpPr>
          <p:cNvPr id="5" name="Footer Placeholder 4">
            <a:extLst>
              <a:ext uri="{FF2B5EF4-FFF2-40B4-BE49-F238E27FC236}">
                <a16:creationId xmlns:a16="http://schemas.microsoft.com/office/drawing/2014/main" id="{91BDB9D6-2593-4C2A-AC9A-F2A6562FE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703C2-7B27-4C8C-AE23-755CCB2C01C1}"/>
              </a:ext>
            </a:extLst>
          </p:cNvPr>
          <p:cNvSpPr>
            <a:spLocks noGrp="1"/>
          </p:cNvSpPr>
          <p:nvPr>
            <p:ph type="sldNum" sz="quarter" idx="12"/>
          </p:nvPr>
        </p:nvSpPr>
        <p:spPr/>
        <p:txBody>
          <a:bodyPr/>
          <a:lstStyle/>
          <a:p>
            <a:fld id="{94241E5C-2908-4637-B3A4-B6FA3F3E3630}" type="slidenum">
              <a:rPr lang="en-US" smtClean="0"/>
              <a:t>‹#›</a:t>
            </a:fld>
            <a:endParaRPr lang="en-US"/>
          </a:p>
        </p:txBody>
      </p:sp>
    </p:spTree>
    <p:extLst>
      <p:ext uri="{BB962C8B-B14F-4D97-AF65-F5344CB8AC3E}">
        <p14:creationId xmlns:p14="http://schemas.microsoft.com/office/powerpoint/2010/main" val="403826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38EB-078A-E04E-966D-C141FBFA9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D7CEA-AEED-7E4C-9A76-2D59418437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4BF6D-4062-3C4E-8BA1-36D1E6F0B8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65B704-8D01-EF40-8424-7A2E24164BDE}"/>
              </a:ext>
            </a:extLst>
          </p:cNvPr>
          <p:cNvSpPr>
            <a:spLocks noGrp="1"/>
          </p:cNvSpPr>
          <p:nvPr>
            <p:ph type="dt" sz="half" idx="10"/>
          </p:nvPr>
        </p:nvSpPr>
        <p:spPr/>
        <p:txBody>
          <a:bodyPr/>
          <a:lstStyle/>
          <a:p>
            <a:fld id="{DCF88CA2-7757-1843-8F78-1D15350D6541}" type="datetimeFigureOut">
              <a:rPr lang="en-US" smtClean="0"/>
              <a:t>11/9/2022</a:t>
            </a:fld>
            <a:endParaRPr lang="en-US" dirty="0"/>
          </a:p>
        </p:txBody>
      </p:sp>
      <p:sp>
        <p:nvSpPr>
          <p:cNvPr id="6" name="Footer Placeholder 5">
            <a:extLst>
              <a:ext uri="{FF2B5EF4-FFF2-40B4-BE49-F238E27FC236}">
                <a16:creationId xmlns:a16="http://schemas.microsoft.com/office/drawing/2014/main" id="{A88065BD-E637-7040-B959-08C7C447B0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092356-EDDF-3D4A-9FB5-71D6C28F58B4}"/>
              </a:ext>
            </a:extLst>
          </p:cNvPr>
          <p:cNvSpPr>
            <a:spLocks noGrp="1"/>
          </p:cNvSpPr>
          <p:nvPr>
            <p:ph type="sldNum" sz="quarter" idx="12"/>
          </p:nvPr>
        </p:nvSpPr>
        <p:spPr/>
        <p:txBody>
          <a:bodyPr/>
          <a:lstStyle/>
          <a:p>
            <a:fld id="{A1AE1DA9-05C5-0E4D-89F1-0980E7AD7CA2}" type="slidenum">
              <a:rPr lang="en-US" smtClean="0"/>
              <a:t>‹#›</a:t>
            </a:fld>
            <a:endParaRPr lang="en-US" dirty="0"/>
          </a:p>
        </p:txBody>
      </p:sp>
    </p:spTree>
    <p:extLst>
      <p:ext uri="{BB962C8B-B14F-4D97-AF65-F5344CB8AC3E}">
        <p14:creationId xmlns:p14="http://schemas.microsoft.com/office/powerpoint/2010/main" val="3708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7AFE-5755-5144-9206-3721A4836C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9B17EE-F488-4F4C-B68B-DD651EF93E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FC36CC-17BB-4F4D-9561-16C27744C1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498552-6922-0143-92DA-3743F8B77B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31F01B-0A2F-4341-A9B1-5D86370C7B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1685C5-792D-074C-B930-A619E4FF5813}"/>
              </a:ext>
            </a:extLst>
          </p:cNvPr>
          <p:cNvSpPr>
            <a:spLocks noGrp="1"/>
          </p:cNvSpPr>
          <p:nvPr>
            <p:ph type="dt" sz="half" idx="10"/>
          </p:nvPr>
        </p:nvSpPr>
        <p:spPr/>
        <p:txBody>
          <a:bodyPr/>
          <a:lstStyle/>
          <a:p>
            <a:fld id="{DCF88CA2-7757-1843-8F78-1D15350D6541}" type="datetimeFigureOut">
              <a:rPr lang="en-US" smtClean="0"/>
              <a:t>11/9/2022</a:t>
            </a:fld>
            <a:endParaRPr lang="en-US" dirty="0"/>
          </a:p>
        </p:txBody>
      </p:sp>
      <p:sp>
        <p:nvSpPr>
          <p:cNvPr id="8" name="Footer Placeholder 7">
            <a:extLst>
              <a:ext uri="{FF2B5EF4-FFF2-40B4-BE49-F238E27FC236}">
                <a16:creationId xmlns:a16="http://schemas.microsoft.com/office/drawing/2014/main" id="{4A63AC68-68FD-D649-B982-B09FF055699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8465B0-D1D6-7E49-A9A3-8B4D45E2A607}"/>
              </a:ext>
            </a:extLst>
          </p:cNvPr>
          <p:cNvSpPr>
            <a:spLocks noGrp="1"/>
          </p:cNvSpPr>
          <p:nvPr>
            <p:ph type="sldNum" sz="quarter" idx="12"/>
          </p:nvPr>
        </p:nvSpPr>
        <p:spPr/>
        <p:txBody>
          <a:bodyPr/>
          <a:lstStyle/>
          <a:p>
            <a:fld id="{A1AE1DA9-05C5-0E4D-89F1-0980E7AD7CA2}" type="slidenum">
              <a:rPr lang="en-US" smtClean="0"/>
              <a:t>‹#›</a:t>
            </a:fld>
            <a:endParaRPr lang="en-US" dirty="0"/>
          </a:p>
        </p:txBody>
      </p:sp>
    </p:spTree>
    <p:extLst>
      <p:ext uri="{BB962C8B-B14F-4D97-AF65-F5344CB8AC3E}">
        <p14:creationId xmlns:p14="http://schemas.microsoft.com/office/powerpoint/2010/main" val="166894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09F9-18EB-8B41-A467-9420911E5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745C14-B43D-0644-92DB-1B121E1B8DC0}"/>
              </a:ext>
            </a:extLst>
          </p:cNvPr>
          <p:cNvSpPr>
            <a:spLocks noGrp="1"/>
          </p:cNvSpPr>
          <p:nvPr>
            <p:ph type="dt" sz="half" idx="10"/>
          </p:nvPr>
        </p:nvSpPr>
        <p:spPr/>
        <p:txBody>
          <a:bodyPr/>
          <a:lstStyle/>
          <a:p>
            <a:fld id="{DCF88CA2-7757-1843-8F78-1D15350D6541}" type="datetimeFigureOut">
              <a:rPr lang="en-US" smtClean="0"/>
              <a:t>11/9/2022</a:t>
            </a:fld>
            <a:endParaRPr lang="en-US" dirty="0"/>
          </a:p>
        </p:txBody>
      </p:sp>
      <p:sp>
        <p:nvSpPr>
          <p:cNvPr id="4" name="Footer Placeholder 3">
            <a:extLst>
              <a:ext uri="{FF2B5EF4-FFF2-40B4-BE49-F238E27FC236}">
                <a16:creationId xmlns:a16="http://schemas.microsoft.com/office/drawing/2014/main" id="{CBC7D872-7486-9A4D-99BC-75703144DD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4433F3-4F73-5B4E-B72E-00E8943B7139}"/>
              </a:ext>
            </a:extLst>
          </p:cNvPr>
          <p:cNvSpPr>
            <a:spLocks noGrp="1"/>
          </p:cNvSpPr>
          <p:nvPr>
            <p:ph type="sldNum" sz="quarter" idx="12"/>
          </p:nvPr>
        </p:nvSpPr>
        <p:spPr/>
        <p:txBody>
          <a:bodyPr/>
          <a:lstStyle/>
          <a:p>
            <a:fld id="{A1AE1DA9-05C5-0E4D-89F1-0980E7AD7CA2}" type="slidenum">
              <a:rPr lang="en-US" smtClean="0"/>
              <a:t>‹#›</a:t>
            </a:fld>
            <a:endParaRPr lang="en-US" dirty="0"/>
          </a:p>
        </p:txBody>
      </p:sp>
    </p:spTree>
    <p:extLst>
      <p:ext uri="{BB962C8B-B14F-4D97-AF65-F5344CB8AC3E}">
        <p14:creationId xmlns:p14="http://schemas.microsoft.com/office/powerpoint/2010/main" val="161011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B46A6-994B-A948-BDB6-1D7AB69B14D9}"/>
              </a:ext>
            </a:extLst>
          </p:cNvPr>
          <p:cNvSpPr>
            <a:spLocks noGrp="1"/>
          </p:cNvSpPr>
          <p:nvPr>
            <p:ph type="dt" sz="half" idx="10"/>
          </p:nvPr>
        </p:nvSpPr>
        <p:spPr/>
        <p:txBody>
          <a:bodyPr/>
          <a:lstStyle/>
          <a:p>
            <a:fld id="{DCF88CA2-7757-1843-8F78-1D15350D6541}" type="datetimeFigureOut">
              <a:rPr lang="en-US" smtClean="0"/>
              <a:t>11/9/2022</a:t>
            </a:fld>
            <a:endParaRPr lang="en-US" dirty="0"/>
          </a:p>
        </p:txBody>
      </p:sp>
      <p:sp>
        <p:nvSpPr>
          <p:cNvPr id="3" name="Footer Placeholder 2">
            <a:extLst>
              <a:ext uri="{FF2B5EF4-FFF2-40B4-BE49-F238E27FC236}">
                <a16:creationId xmlns:a16="http://schemas.microsoft.com/office/drawing/2014/main" id="{8959C313-23AE-AF4A-8F6A-2A2D2A28C71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350D02F-0F8D-ED48-824D-8CFC846C4854}"/>
              </a:ext>
            </a:extLst>
          </p:cNvPr>
          <p:cNvSpPr>
            <a:spLocks noGrp="1"/>
          </p:cNvSpPr>
          <p:nvPr>
            <p:ph type="sldNum" sz="quarter" idx="12"/>
          </p:nvPr>
        </p:nvSpPr>
        <p:spPr/>
        <p:txBody>
          <a:bodyPr/>
          <a:lstStyle/>
          <a:p>
            <a:fld id="{A1AE1DA9-05C5-0E4D-89F1-0980E7AD7CA2}" type="slidenum">
              <a:rPr lang="en-US" smtClean="0"/>
              <a:t>‹#›</a:t>
            </a:fld>
            <a:endParaRPr lang="en-US" dirty="0"/>
          </a:p>
        </p:txBody>
      </p:sp>
    </p:spTree>
    <p:extLst>
      <p:ext uri="{BB962C8B-B14F-4D97-AF65-F5344CB8AC3E}">
        <p14:creationId xmlns:p14="http://schemas.microsoft.com/office/powerpoint/2010/main" val="53343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BE18-1B9C-834F-B01B-39EE06C94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D874ED-4C96-4F4B-A8C9-D90A8E8751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816893-674B-B14E-AAD7-002EBAA2B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72E230-C4B6-0A46-A9FF-C17B5236184E}"/>
              </a:ext>
            </a:extLst>
          </p:cNvPr>
          <p:cNvSpPr>
            <a:spLocks noGrp="1"/>
          </p:cNvSpPr>
          <p:nvPr>
            <p:ph type="dt" sz="half" idx="10"/>
          </p:nvPr>
        </p:nvSpPr>
        <p:spPr/>
        <p:txBody>
          <a:bodyPr/>
          <a:lstStyle/>
          <a:p>
            <a:fld id="{DCF88CA2-7757-1843-8F78-1D15350D6541}" type="datetimeFigureOut">
              <a:rPr lang="en-US" smtClean="0"/>
              <a:t>11/9/2022</a:t>
            </a:fld>
            <a:endParaRPr lang="en-US" dirty="0"/>
          </a:p>
        </p:txBody>
      </p:sp>
      <p:sp>
        <p:nvSpPr>
          <p:cNvPr id="6" name="Footer Placeholder 5">
            <a:extLst>
              <a:ext uri="{FF2B5EF4-FFF2-40B4-BE49-F238E27FC236}">
                <a16:creationId xmlns:a16="http://schemas.microsoft.com/office/drawing/2014/main" id="{75539961-3D49-2546-8E14-D7B0973907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392480-8C05-6745-9A9D-0FA1FAA818C8}"/>
              </a:ext>
            </a:extLst>
          </p:cNvPr>
          <p:cNvSpPr>
            <a:spLocks noGrp="1"/>
          </p:cNvSpPr>
          <p:nvPr>
            <p:ph type="sldNum" sz="quarter" idx="12"/>
          </p:nvPr>
        </p:nvSpPr>
        <p:spPr/>
        <p:txBody>
          <a:bodyPr/>
          <a:lstStyle/>
          <a:p>
            <a:fld id="{A1AE1DA9-05C5-0E4D-89F1-0980E7AD7CA2}" type="slidenum">
              <a:rPr lang="en-US" smtClean="0"/>
              <a:t>‹#›</a:t>
            </a:fld>
            <a:endParaRPr lang="en-US" dirty="0"/>
          </a:p>
        </p:txBody>
      </p:sp>
    </p:spTree>
    <p:extLst>
      <p:ext uri="{BB962C8B-B14F-4D97-AF65-F5344CB8AC3E}">
        <p14:creationId xmlns:p14="http://schemas.microsoft.com/office/powerpoint/2010/main" val="257086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2C81-F247-8D49-9543-AA183F6DD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143633-D131-AA4F-AB4B-5FE759CE4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85F1BA9-DCC7-2449-ACC4-87B16FB6C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6DC6F5-0A57-D846-A660-F43C7CAA7AB6}"/>
              </a:ext>
            </a:extLst>
          </p:cNvPr>
          <p:cNvSpPr>
            <a:spLocks noGrp="1"/>
          </p:cNvSpPr>
          <p:nvPr>
            <p:ph type="dt" sz="half" idx="10"/>
          </p:nvPr>
        </p:nvSpPr>
        <p:spPr/>
        <p:txBody>
          <a:bodyPr/>
          <a:lstStyle/>
          <a:p>
            <a:fld id="{DCF88CA2-7757-1843-8F78-1D15350D6541}" type="datetimeFigureOut">
              <a:rPr lang="en-US" smtClean="0"/>
              <a:t>11/9/2022</a:t>
            </a:fld>
            <a:endParaRPr lang="en-US" dirty="0"/>
          </a:p>
        </p:txBody>
      </p:sp>
      <p:sp>
        <p:nvSpPr>
          <p:cNvPr id="6" name="Footer Placeholder 5">
            <a:extLst>
              <a:ext uri="{FF2B5EF4-FFF2-40B4-BE49-F238E27FC236}">
                <a16:creationId xmlns:a16="http://schemas.microsoft.com/office/drawing/2014/main" id="{3AED154B-690F-024C-8029-01EEA0721E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EC0E01-7D9E-1648-8FF0-10FDF1C0810E}"/>
              </a:ext>
            </a:extLst>
          </p:cNvPr>
          <p:cNvSpPr>
            <a:spLocks noGrp="1"/>
          </p:cNvSpPr>
          <p:nvPr>
            <p:ph type="sldNum" sz="quarter" idx="12"/>
          </p:nvPr>
        </p:nvSpPr>
        <p:spPr/>
        <p:txBody>
          <a:bodyPr/>
          <a:lstStyle/>
          <a:p>
            <a:fld id="{A1AE1DA9-05C5-0E4D-89F1-0980E7AD7CA2}" type="slidenum">
              <a:rPr lang="en-US" smtClean="0"/>
              <a:t>‹#›</a:t>
            </a:fld>
            <a:endParaRPr lang="en-US" dirty="0"/>
          </a:p>
        </p:txBody>
      </p:sp>
    </p:spTree>
    <p:extLst>
      <p:ext uri="{BB962C8B-B14F-4D97-AF65-F5344CB8AC3E}">
        <p14:creationId xmlns:p14="http://schemas.microsoft.com/office/powerpoint/2010/main" val="302243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D8BB1-81E3-6048-8F89-3B7681B85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883CBD-6D03-3A48-9D91-5D7D301F7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E092B-9263-174B-BBF1-D24C310E10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88CA2-7757-1843-8F78-1D15350D6541}" type="datetimeFigureOut">
              <a:rPr lang="en-US" smtClean="0"/>
              <a:t>11/9/2022</a:t>
            </a:fld>
            <a:endParaRPr lang="en-US" dirty="0"/>
          </a:p>
        </p:txBody>
      </p:sp>
      <p:sp>
        <p:nvSpPr>
          <p:cNvPr id="5" name="Footer Placeholder 4">
            <a:extLst>
              <a:ext uri="{FF2B5EF4-FFF2-40B4-BE49-F238E27FC236}">
                <a16:creationId xmlns:a16="http://schemas.microsoft.com/office/drawing/2014/main" id="{E4B5E3C1-6158-EA4E-9416-833335C10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BF9037-2682-B04F-A759-DEE4A7730E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E1DA9-05C5-0E4D-89F1-0980E7AD7CA2}" type="slidenum">
              <a:rPr lang="en-US" smtClean="0"/>
              <a:t>‹#›</a:t>
            </a:fld>
            <a:endParaRPr lang="en-US" dirty="0"/>
          </a:p>
        </p:txBody>
      </p:sp>
    </p:spTree>
    <p:extLst>
      <p:ext uri="{BB962C8B-B14F-4D97-AF65-F5344CB8AC3E}">
        <p14:creationId xmlns:p14="http://schemas.microsoft.com/office/powerpoint/2010/main" val="416953620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CDD13-DCAC-48F9-98F5-1C594636B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AA6FA1-1AFF-4145-96FC-A2D14DCB5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C6DE9-F938-47F9-B55A-B7E9FB839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8B272-1507-40A6-AF1A-4325BB3DAD4E}" type="datetimeFigureOut">
              <a:rPr lang="en-US" smtClean="0"/>
              <a:t>11/9/2022</a:t>
            </a:fld>
            <a:endParaRPr lang="en-US"/>
          </a:p>
        </p:txBody>
      </p:sp>
      <p:sp>
        <p:nvSpPr>
          <p:cNvPr id="5" name="Footer Placeholder 4">
            <a:extLst>
              <a:ext uri="{FF2B5EF4-FFF2-40B4-BE49-F238E27FC236}">
                <a16:creationId xmlns:a16="http://schemas.microsoft.com/office/drawing/2014/main" id="{465C8869-45E9-4F16-8126-3F45CA1AED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6784ED-E687-4BD6-919F-EBA7C4E589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ABBD1-9057-4F79-B59A-3F8FD0C2477D}" type="slidenum">
              <a:rPr lang="en-US" smtClean="0"/>
              <a:t>‹#›</a:t>
            </a:fld>
            <a:endParaRPr lang="en-US"/>
          </a:p>
        </p:txBody>
      </p:sp>
    </p:spTree>
    <p:extLst>
      <p:ext uri="{BB962C8B-B14F-4D97-AF65-F5344CB8AC3E}">
        <p14:creationId xmlns:p14="http://schemas.microsoft.com/office/powerpoint/2010/main" val="8361157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31A39-5F06-4612-B675-3ECD1CD0D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A252-35C8-4797-BB94-D4CDF41BC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2237D-2510-4FAB-AB07-2C50AFE9ED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6CEB5-1F66-4AE7-8703-49496A28FC90}" type="datetimeFigureOut">
              <a:rPr lang="en-US" smtClean="0"/>
              <a:t>11/9/2022</a:t>
            </a:fld>
            <a:endParaRPr lang="en-US"/>
          </a:p>
        </p:txBody>
      </p:sp>
      <p:sp>
        <p:nvSpPr>
          <p:cNvPr id="5" name="Footer Placeholder 4">
            <a:extLst>
              <a:ext uri="{FF2B5EF4-FFF2-40B4-BE49-F238E27FC236}">
                <a16:creationId xmlns:a16="http://schemas.microsoft.com/office/drawing/2014/main" id="{5E59F52F-67CF-4B9D-9994-E48A9A7915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B44EB1-5CA1-4D2B-99D8-4EDA3CDB2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41E5C-2908-4637-B3A4-B6FA3F3E3630}" type="slidenum">
              <a:rPr lang="en-US" smtClean="0"/>
              <a:t>‹#›</a:t>
            </a:fld>
            <a:endParaRPr lang="en-US"/>
          </a:p>
        </p:txBody>
      </p:sp>
    </p:spTree>
    <p:extLst>
      <p:ext uri="{BB962C8B-B14F-4D97-AF65-F5344CB8AC3E}">
        <p14:creationId xmlns:p14="http://schemas.microsoft.com/office/powerpoint/2010/main" val="34199210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hyperlink" Target="https://masfec.org/families_are_the_ke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onna.J.Traynham@mass.gov" TargetMode="External"/><Relationship Id="rId2" Type="http://schemas.openxmlformats.org/officeDocument/2006/relationships/hyperlink" Target="mailto:Olga.M.Lopez@mass.gov" TargetMode="External"/><Relationship Id="rId1" Type="http://schemas.openxmlformats.org/officeDocument/2006/relationships/slideLayout" Target="../slideLayouts/slideLayout2.xml"/><Relationship Id="rId4" Type="http://schemas.openxmlformats.org/officeDocument/2006/relationships/hyperlink" Target="mailto:Karyl.A.Resnick@mass.gov"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 holding the hands together&#10;">
            <a:extLst>
              <a:ext uri="{FF2B5EF4-FFF2-40B4-BE49-F238E27FC236}">
                <a16:creationId xmlns:a16="http://schemas.microsoft.com/office/drawing/2014/main" id="{1B908F15-F6DC-894C-8651-9CE853CCF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23" y="-183642"/>
            <a:ext cx="12356223" cy="6985000"/>
          </a:xfrm>
          <a:prstGeom prst="rect">
            <a:avLst/>
          </a:prstGeom>
        </p:spPr>
      </p:pic>
      <p:sp>
        <p:nvSpPr>
          <p:cNvPr id="10" name="Subtitle 1">
            <a:extLst>
              <a:ext uri="{FF2B5EF4-FFF2-40B4-BE49-F238E27FC236}">
                <a16:creationId xmlns:a16="http://schemas.microsoft.com/office/drawing/2014/main" id="{64BEE6B0-3254-1740-8B5F-F692EC1D254A}"/>
              </a:ext>
              <a:ext uri="{C183D7F6-B498-43B3-948B-1728B52AA6E4}">
                <adec:decorative xmlns:adec="http://schemas.microsoft.com/office/drawing/2017/decorative" val="1"/>
              </a:ext>
            </a:extLst>
          </p:cNvPr>
          <p:cNvSpPr txBox="1">
            <a:spLocks/>
          </p:cNvSpPr>
          <p:nvPr/>
        </p:nvSpPr>
        <p:spPr>
          <a:xfrm>
            <a:off x="7752374" y="4060555"/>
            <a:ext cx="2202611" cy="960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pPr>
            <a:endParaRPr lang="en-US" altLang="en-US" sz="2000" dirty="0">
              <a:solidFill>
                <a:srgbClr val="00436D"/>
              </a:solidFill>
            </a:endParaRPr>
          </a:p>
        </p:txBody>
      </p:sp>
      <p:sp>
        <p:nvSpPr>
          <p:cNvPr id="2" name="Title 1">
            <a:extLst>
              <a:ext uri="{FF2B5EF4-FFF2-40B4-BE49-F238E27FC236}">
                <a16:creationId xmlns:a16="http://schemas.microsoft.com/office/drawing/2014/main" id="{E9E65FC2-9942-0C82-5FA8-C416D6DAE23B}"/>
              </a:ext>
            </a:extLst>
          </p:cNvPr>
          <p:cNvSpPr>
            <a:spLocks noGrp="1"/>
          </p:cNvSpPr>
          <p:nvPr>
            <p:ph type="title" idx="4294967295"/>
          </p:nvPr>
        </p:nvSpPr>
        <p:spPr>
          <a:xfrm>
            <a:off x="6199909" y="1983295"/>
            <a:ext cx="10515600" cy="1325563"/>
          </a:xfrm>
        </p:spPr>
        <p:txBody>
          <a:bodyPr>
            <a:normAutofit fontScale="90000"/>
          </a:bodyPr>
          <a:lstStyle/>
          <a:p>
            <a:pPr rtl="0" eaLnBrk="1" latinLnBrk="0" hangingPunct="1"/>
            <a:r>
              <a:rPr lang="en-US" sz="3600" b="1" kern="1200" dirty="0">
                <a:solidFill>
                  <a:srgbClr val="00436D"/>
                </a:solidFill>
                <a:effectLst/>
                <a:latin typeface="Calibri" panose="020F0502020204030204" pitchFamily="34" charset="0"/>
                <a:ea typeface="+mn-ea"/>
                <a:cs typeface="+mn-cs"/>
              </a:rPr>
              <a:t>Strengthening Partnerships</a:t>
            </a:r>
            <a:endParaRPr lang="en-US" dirty="0">
              <a:effectLst/>
            </a:endParaRPr>
          </a:p>
          <a:p>
            <a:pPr rtl="0" eaLnBrk="1" latinLnBrk="0" hangingPunct="1"/>
            <a:r>
              <a:rPr lang="en-US" sz="3600" b="1" kern="1200" dirty="0">
                <a:solidFill>
                  <a:srgbClr val="00436D"/>
                </a:solidFill>
                <a:effectLst/>
                <a:latin typeface="Calibri" panose="020F0502020204030204" pitchFamily="34" charset="0"/>
                <a:ea typeface="+mn-ea"/>
                <a:cs typeface="+mn-cs"/>
              </a:rPr>
              <a:t>A Framework for Prenatal through </a:t>
            </a:r>
            <a:br>
              <a:rPr lang="en-US" sz="3600" b="1" kern="1200" dirty="0">
                <a:solidFill>
                  <a:srgbClr val="00436D"/>
                </a:solidFill>
                <a:effectLst/>
                <a:latin typeface="Calibri" panose="020F0502020204030204" pitchFamily="34" charset="0"/>
                <a:ea typeface="+mn-ea"/>
                <a:cs typeface="+mn-cs"/>
              </a:rPr>
            </a:br>
            <a:r>
              <a:rPr lang="en-US" sz="3600" b="1" kern="1200" dirty="0">
                <a:solidFill>
                  <a:srgbClr val="00436D"/>
                </a:solidFill>
                <a:effectLst/>
                <a:latin typeface="Calibri" panose="020F0502020204030204" pitchFamily="34" charset="0"/>
                <a:ea typeface="+mn-ea"/>
                <a:cs typeface="+mn-cs"/>
              </a:rPr>
              <a:t>Young Adulthood</a:t>
            </a:r>
            <a:br>
              <a:rPr lang="en-US" sz="3600" b="1" kern="1200" dirty="0">
                <a:solidFill>
                  <a:srgbClr val="00436D"/>
                </a:solidFill>
                <a:effectLst/>
                <a:latin typeface="Calibri" panose="020F0502020204030204" pitchFamily="34" charset="0"/>
                <a:ea typeface="+mn-ea"/>
                <a:cs typeface="+mn-cs"/>
              </a:rPr>
            </a:br>
            <a:r>
              <a:rPr lang="en-US" sz="3600" b="1" kern="1200" dirty="0">
                <a:solidFill>
                  <a:srgbClr val="00436D"/>
                </a:solidFill>
                <a:effectLst/>
                <a:latin typeface="Calibri" panose="020F0502020204030204" pitchFamily="34" charset="0"/>
                <a:ea typeface="+mn-ea"/>
                <a:cs typeface="+mn-cs"/>
              </a:rPr>
              <a:t>Family Engagement in</a:t>
            </a:r>
            <a:endParaRPr lang="en-US" dirty="0">
              <a:effectLst/>
            </a:endParaRPr>
          </a:p>
          <a:p>
            <a:pPr rtl="0" eaLnBrk="1" latinLnBrk="0" hangingPunct="1"/>
            <a:r>
              <a:rPr lang="en-US" sz="3600" b="1" kern="1200" dirty="0">
                <a:solidFill>
                  <a:srgbClr val="00436D"/>
                </a:solidFill>
                <a:effectLst/>
                <a:latin typeface="Calibri" panose="020F0502020204030204" pitchFamily="34" charset="0"/>
                <a:ea typeface="+mn-ea"/>
                <a:cs typeface="+mn-cs"/>
              </a:rPr>
              <a:t>Massachusetts</a:t>
            </a:r>
            <a:endParaRPr lang="en-US" dirty="0">
              <a:effectLst/>
            </a:endParaRPr>
          </a:p>
          <a:p>
            <a:endParaRPr lang="en-US" dirty="0"/>
          </a:p>
        </p:txBody>
      </p:sp>
    </p:spTree>
    <p:extLst>
      <p:ext uri="{BB962C8B-B14F-4D97-AF65-F5344CB8AC3E}">
        <p14:creationId xmlns:p14="http://schemas.microsoft.com/office/powerpoint/2010/main" val="251932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BC90-D4F2-48CD-9DE3-D0F157628AAE}"/>
              </a:ext>
            </a:extLst>
          </p:cNvPr>
          <p:cNvSpPr>
            <a:spLocks noGrp="1"/>
          </p:cNvSpPr>
          <p:nvPr>
            <p:ph type="title"/>
          </p:nvPr>
        </p:nvSpPr>
        <p:spPr>
          <a:xfrm>
            <a:off x="838200" y="365125"/>
            <a:ext cx="10515600" cy="802663"/>
          </a:xfrm>
        </p:spPr>
        <p:txBody>
          <a:bodyPr/>
          <a:lstStyle/>
          <a:p>
            <a:r>
              <a:rPr lang="en-US" dirty="0"/>
              <a:t>Guiding Principle 3:</a:t>
            </a:r>
          </a:p>
        </p:txBody>
      </p:sp>
      <p:sp>
        <p:nvSpPr>
          <p:cNvPr id="3" name="Content Placeholder 2">
            <a:extLst>
              <a:ext uri="{FF2B5EF4-FFF2-40B4-BE49-F238E27FC236}">
                <a16:creationId xmlns:a16="http://schemas.microsoft.com/office/drawing/2014/main" id="{11BB590F-F3C4-4F5D-BF75-22B92F267A49}"/>
              </a:ext>
            </a:extLst>
          </p:cNvPr>
          <p:cNvSpPr>
            <a:spLocks noGrp="1"/>
          </p:cNvSpPr>
          <p:nvPr>
            <p:ph idx="1"/>
          </p:nvPr>
        </p:nvSpPr>
        <p:spPr/>
        <p:txBody>
          <a:bodyPr/>
          <a:lstStyle/>
          <a:p>
            <a:pPr marL="0" indent="0">
              <a:buNone/>
            </a:pPr>
            <a:r>
              <a:rPr lang="en-US" sz="3600" b="1" dirty="0"/>
              <a:t>Building a respectful, trusting, and reciprocal relationship is a shared responsibility of families, practitioners, organizations, and systems. </a:t>
            </a:r>
            <a:r>
              <a:rPr lang="en-US" sz="3600" dirty="0"/>
              <a:t>This positive relationship has the individual family’s strengths and assets at its center. </a:t>
            </a:r>
          </a:p>
          <a:p>
            <a:pPr marL="0" indent="0">
              <a:buNone/>
            </a:pPr>
            <a:endParaRPr lang="en-US" dirty="0"/>
          </a:p>
        </p:txBody>
      </p:sp>
    </p:spTree>
    <p:extLst>
      <p:ext uri="{BB962C8B-B14F-4D97-AF65-F5344CB8AC3E}">
        <p14:creationId xmlns:p14="http://schemas.microsoft.com/office/powerpoint/2010/main" val="67884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F3C2-B70E-4FB6-9C11-B870D2E0D571}"/>
              </a:ext>
            </a:extLst>
          </p:cNvPr>
          <p:cNvSpPr>
            <a:spLocks noGrp="1"/>
          </p:cNvSpPr>
          <p:nvPr>
            <p:ph type="title"/>
          </p:nvPr>
        </p:nvSpPr>
        <p:spPr>
          <a:xfrm>
            <a:off x="838200" y="365125"/>
            <a:ext cx="10515600" cy="901815"/>
          </a:xfrm>
        </p:spPr>
        <p:txBody>
          <a:bodyPr/>
          <a:lstStyle/>
          <a:p>
            <a:r>
              <a:rPr lang="en-US" dirty="0"/>
              <a:t>Guiding Principle 4:</a:t>
            </a:r>
          </a:p>
        </p:txBody>
      </p:sp>
      <p:sp>
        <p:nvSpPr>
          <p:cNvPr id="3" name="Content Placeholder 2">
            <a:extLst>
              <a:ext uri="{FF2B5EF4-FFF2-40B4-BE49-F238E27FC236}">
                <a16:creationId xmlns:a16="http://schemas.microsoft.com/office/drawing/2014/main" id="{30387392-72F5-45C4-BD74-BE8763121E66}"/>
              </a:ext>
            </a:extLst>
          </p:cNvPr>
          <p:cNvSpPr>
            <a:spLocks noGrp="1"/>
          </p:cNvSpPr>
          <p:nvPr>
            <p:ph idx="1"/>
          </p:nvPr>
        </p:nvSpPr>
        <p:spPr/>
        <p:txBody>
          <a:bodyPr/>
          <a:lstStyle/>
          <a:p>
            <a:pPr marL="0" indent="0">
              <a:buNone/>
            </a:pPr>
            <a:r>
              <a:rPr lang="en-US" sz="3600" b="1" dirty="0"/>
              <a:t>Families are their child’s first and best advocate. </a:t>
            </a:r>
            <a:r>
              <a:rPr lang="en-US" sz="3600" dirty="0"/>
              <a:t>This premier role puts families in a unique position to nurture their children’s growth and development and to help practitioners become knowledgeable about their child. </a:t>
            </a:r>
          </a:p>
          <a:p>
            <a:pPr marL="0" indent="0">
              <a:buNone/>
            </a:pPr>
            <a:endParaRPr lang="en-US" dirty="0"/>
          </a:p>
        </p:txBody>
      </p:sp>
    </p:spTree>
    <p:extLst>
      <p:ext uri="{BB962C8B-B14F-4D97-AF65-F5344CB8AC3E}">
        <p14:creationId xmlns:p14="http://schemas.microsoft.com/office/powerpoint/2010/main" val="309966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4B47-B9C4-4DF3-B27B-52B372E3FC39}"/>
              </a:ext>
            </a:extLst>
          </p:cNvPr>
          <p:cNvSpPr>
            <a:spLocks noGrp="1"/>
          </p:cNvSpPr>
          <p:nvPr>
            <p:ph type="title"/>
          </p:nvPr>
        </p:nvSpPr>
        <p:spPr>
          <a:xfrm>
            <a:off x="838200" y="365125"/>
            <a:ext cx="10515600" cy="934865"/>
          </a:xfrm>
        </p:spPr>
        <p:txBody>
          <a:bodyPr/>
          <a:lstStyle/>
          <a:p>
            <a:r>
              <a:rPr lang="en-US" dirty="0"/>
              <a:t>Guiding Principle 5:</a:t>
            </a:r>
          </a:p>
        </p:txBody>
      </p:sp>
      <p:sp>
        <p:nvSpPr>
          <p:cNvPr id="3" name="Content Placeholder 2">
            <a:extLst>
              <a:ext uri="{FF2B5EF4-FFF2-40B4-BE49-F238E27FC236}">
                <a16:creationId xmlns:a16="http://schemas.microsoft.com/office/drawing/2014/main" id="{A0E4F29B-32AF-4BED-8222-8C5CDAD7AFC3}"/>
              </a:ext>
            </a:extLst>
          </p:cNvPr>
          <p:cNvSpPr>
            <a:spLocks noGrp="1"/>
          </p:cNvSpPr>
          <p:nvPr>
            <p:ph idx="1"/>
          </p:nvPr>
        </p:nvSpPr>
        <p:spPr/>
        <p:txBody>
          <a:bodyPr>
            <a:normAutofit lnSpcReduction="10000"/>
          </a:bodyPr>
          <a:lstStyle/>
          <a:p>
            <a:pPr marL="0" indent="0">
              <a:buNone/>
            </a:pPr>
            <a:r>
              <a:rPr lang="en-US" sz="3600" b="1" dirty="0"/>
              <a:t>Equity is the eradication of privilege, oppression, disparities, and disadvantage. Family engagement must be equitable. </a:t>
            </a:r>
            <a:r>
              <a:rPr lang="en-US" sz="3600" dirty="0"/>
              <a:t>Equitable family engagement comprises intentional and meaningful engagement activities and systems for all families or groups of families irrespective of families’ level of or approach to engagement. Providing equity-based opportunities for family engagement can help family members become effective advocates for their children. </a:t>
            </a:r>
          </a:p>
          <a:p>
            <a:pPr marL="0" indent="0">
              <a:buNone/>
            </a:pPr>
            <a:endParaRPr lang="en-US" dirty="0"/>
          </a:p>
        </p:txBody>
      </p:sp>
    </p:spTree>
    <p:extLst>
      <p:ext uri="{BB962C8B-B14F-4D97-AF65-F5344CB8AC3E}">
        <p14:creationId xmlns:p14="http://schemas.microsoft.com/office/powerpoint/2010/main" val="4278276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8223AD-B9A5-1241-8745-87DBCACDAA5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1555750"/>
            <a:ext cx="11963400" cy="3372711"/>
          </a:xfrm>
          <a:prstGeom prst="rect">
            <a:avLst/>
          </a:prstGeom>
        </p:spPr>
      </p:pic>
      <p:sp>
        <p:nvSpPr>
          <p:cNvPr id="5" name="Title 1">
            <a:extLst>
              <a:ext uri="{FF2B5EF4-FFF2-40B4-BE49-F238E27FC236}">
                <a16:creationId xmlns:a16="http://schemas.microsoft.com/office/drawing/2014/main" id="{1DB9FB12-6372-9B4D-9C30-96CD1BFC8A67}"/>
              </a:ext>
              <a:ext uri="{C183D7F6-B498-43B3-948B-1728B52AA6E4}">
                <adec:decorative xmlns:adec="http://schemas.microsoft.com/office/drawing/2017/decorative" val="1"/>
              </a:ext>
            </a:extLst>
          </p:cNvPr>
          <p:cNvSpPr>
            <a:spLocks noGrp="1"/>
          </p:cNvSpPr>
          <p:nvPr>
            <p:ph type="title"/>
          </p:nvPr>
        </p:nvSpPr>
        <p:spPr>
          <a:xfrm>
            <a:off x="288343" y="361495"/>
            <a:ext cx="11370972" cy="679905"/>
          </a:xfrm>
        </p:spPr>
        <p:txBody>
          <a:bodyPr>
            <a:normAutofit fontScale="90000"/>
          </a:bodyPr>
          <a:lstStyle/>
          <a:p>
            <a:r>
              <a:rPr lang="en-US" altLang="en-US" dirty="0">
                <a:solidFill>
                  <a:srgbClr val="00436D"/>
                </a:solidFill>
              </a:rPr>
              <a:t>Framework Elements</a:t>
            </a:r>
          </a:p>
        </p:txBody>
      </p:sp>
    </p:spTree>
    <p:extLst>
      <p:ext uri="{BB962C8B-B14F-4D97-AF65-F5344CB8AC3E}">
        <p14:creationId xmlns:p14="http://schemas.microsoft.com/office/powerpoint/2010/main" val="376622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9F35471-DF31-4D29-B927-5334235AE2A4}"/>
              </a:ext>
              <a:ext uri="{C183D7F6-B498-43B3-948B-1728B52AA6E4}">
                <adec:decorative xmlns:adec="http://schemas.microsoft.com/office/drawing/2017/decorative" val="1"/>
              </a:ext>
            </a:extLst>
          </p:cNvPr>
          <p:cNvGrpSpPr/>
          <p:nvPr/>
        </p:nvGrpSpPr>
        <p:grpSpPr>
          <a:xfrm>
            <a:off x="1958321" y="806603"/>
            <a:ext cx="8507885" cy="5820442"/>
            <a:chOff x="2032000" y="748768"/>
            <a:chExt cx="8128000" cy="5389564"/>
          </a:xfrm>
          <a:solidFill>
            <a:schemeClr val="accent2"/>
          </a:solidFill>
        </p:grpSpPr>
        <p:sp>
          <p:nvSpPr>
            <p:cNvPr id="7" name="Freeform: Shape 6">
              <a:extLst>
                <a:ext uri="{FF2B5EF4-FFF2-40B4-BE49-F238E27FC236}">
                  <a16:creationId xmlns:a16="http://schemas.microsoft.com/office/drawing/2014/main" id="{A0831788-6146-4159-B249-1C97112A8236}"/>
                </a:ext>
              </a:extLst>
            </p:cNvPr>
            <p:cNvSpPr/>
            <p:nvPr/>
          </p:nvSpPr>
          <p:spPr>
            <a:xfrm>
              <a:off x="5098868" y="748768"/>
              <a:ext cx="1994262" cy="1325563"/>
            </a:xfrm>
            <a:custGeom>
              <a:avLst/>
              <a:gdLst>
                <a:gd name="connsiteX0" fmla="*/ 0 w 2032000"/>
                <a:gd name="connsiteY0" fmla="*/ 1354666 h 1354666"/>
                <a:gd name="connsiteX1" fmla="*/ 1016000 w 2032000"/>
                <a:gd name="connsiteY1" fmla="*/ 0 h 1354666"/>
                <a:gd name="connsiteX2" fmla="*/ 1016001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1" y="0"/>
                  </a:lnTo>
                  <a:lnTo>
                    <a:pt x="2032000" y="1354666"/>
                  </a:lnTo>
                  <a:lnTo>
                    <a:pt x="0" y="1354666"/>
                  </a:lnTo>
                  <a:close/>
                </a:path>
              </a:pathLst>
            </a:custGeom>
            <a:solidFill>
              <a:schemeClr val="accent6">
                <a:lumMod val="60000"/>
                <a:lumOff val="4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8" name="Freeform: Shape 7">
              <a:extLst>
                <a:ext uri="{FF2B5EF4-FFF2-40B4-BE49-F238E27FC236}">
                  <a16:creationId xmlns:a16="http://schemas.microsoft.com/office/drawing/2014/main" id="{162E5A52-597F-4F1C-863D-C4EA0BAFD39F}"/>
                </a:ext>
              </a:extLst>
            </p:cNvPr>
            <p:cNvSpPr/>
            <p:nvPr/>
          </p:nvSpPr>
          <p:spPr>
            <a:xfrm>
              <a:off x="4050132" y="2074334"/>
              <a:ext cx="4064000" cy="1354666"/>
            </a:xfrm>
            <a:custGeom>
              <a:avLst/>
              <a:gdLst>
                <a:gd name="connsiteX0" fmla="*/ 0 w 4064000"/>
                <a:gd name="connsiteY0" fmla="*/ 1354666 h 1354666"/>
                <a:gd name="connsiteX1" fmla="*/ 1016000 w 4064000"/>
                <a:gd name="connsiteY1" fmla="*/ 0 h 1354666"/>
                <a:gd name="connsiteX2" fmla="*/ 3048001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1" y="0"/>
                  </a:lnTo>
                  <a:lnTo>
                    <a:pt x="4064000" y="1354666"/>
                  </a:lnTo>
                  <a:lnTo>
                    <a:pt x="0" y="1354666"/>
                  </a:lnTo>
                  <a:close/>
                </a:path>
              </a:pathLst>
            </a:custGeom>
            <a:solidFill>
              <a:schemeClr val="accent6">
                <a:lumMod val="40000"/>
                <a:lumOff val="6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alpha val="90000"/>
                <a:hueOff val="0"/>
                <a:satOff val="0"/>
                <a:lumOff val="0"/>
                <a:alphaOff val="-13333"/>
              </a:schemeClr>
            </a:fillRef>
            <a:effectRef idx="0">
              <a:schemeClr val="accent3">
                <a:alpha val="90000"/>
                <a:hueOff val="0"/>
                <a:satOff val="0"/>
                <a:lumOff val="0"/>
                <a:alphaOff val="-13333"/>
              </a:schemeClr>
            </a:effectRef>
            <a:fontRef idx="minor">
              <a:schemeClr val="lt1"/>
            </a:fontRef>
          </p:style>
          <p:txBody>
            <a:bodyPr spcFirstLastPara="0" vert="horz" wrap="square" lIns="735329" tIns="24130" rIns="735331"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a:p>
              <a:pPr marL="0" lvl="0" indent="0" algn="ctr" defTabSz="844550">
                <a:lnSpc>
                  <a:spcPct val="90000"/>
                </a:lnSpc>
                <a:spcBef>
                  <a:spcPct val="0"/>
                </a:spcBef>
                <a:spcAft>
                  <a:spcPct val="35000"/>
                </a:spcAft>
                <a:buNone/>
              </a:pPr>
              <a:endParaRPr lang="en-US" sz="1900" kern="1200" dirty="0"/>
            </a:p>
          </p:txBody>
        </p:sp>
        <p:sp>
          <p:nvSpPr>
            <p:cNvPr id="9" name="Freeform: Shape 8">
              <a:extLst>
                <a:ext uri="{FF2B5EF4-FFF2-40B4-BE49-F238E27FC236}">
                  <a16:creationId xmlns:a16="http://schemas.microsoft.com/office/drawing/2014/main" id="{045EA8AC-BB60-47AF-958F-59B2BAB59E2E}"/>
                </a:ext>
              </a:extLst>
            </p:cNvPr>
            <p:cNvSpPr/>
            <p:nvPr/>
          </p:nvSpPr>
          <p:spPr>
            <a:xfrm>
              <a:off x="3048000" y="3429000"/>
              <a:ext cx="6096000" cy="1354666"/>
            </a:xfrm>
            <a:custGeom>
              <a:avLst/>
              <a:gdLst>
                <a:gd name="connsiteX0" fmla="*/ 0 w 6096000"/>
                <a:gd name="connsiteY0" fmla="*/ 1354666 h 1354666"/>
                <a:gd name="connsiteX1" fmla="*/ 1016000 w 6096000"/>
                <a:gd name="connsiteY1" fmla="*/ 0 h 1354666"/>
                <a:gd name="connsiteX2" fmla="*/ 5080001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1" y="0"/>
                  </a:lnTo>
                  <a:lnTo>
                    <a:pt x="6096000" y="1354666"/>
                  </a:lnTo>
                  <a:lnTo>
                    <a:pt x="0" y="1354666"/>
                  </a:lnTo>
                  <a:close/>
                </a:path>
              </a:pathLst>
            </a:custGeom>
            <a:solidFill>
              <a:schemeClr val="accent6">
                <a:lumMod val="60000"/>
                <a:lumOff val="4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alpha val="90000"/>
                <a:hueOff val="0"/>
                <a:satOff val="0"/>
                <a:lumOff val="0"/>
                <a:alphaOff val="-26667"/>
              </a:schemeClr>
            </a:fillRef>
            <a:effectRef idx="0">
              <a:schemeClr val="accent3">
                <a:alpha val="90000"/>
                <a:hueOff val="0"/>
                <a:satOff val="0"/>
                <a:lumOff val="0"/>
                <a:alphaOff val="-26667"/>
              </a:schemeClr>
            </a:effectRef>
            <a:fontRef idx="minor">
              <a:schemeClr val="lt1"/>
            </a:fontRef>
          </p:style>
          <p:txBody>
            <a:bodyPr spcFirstLastPara="0" vert="horz" wrap="square" lIns="1090930" tIns="24130" rIns="10909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solidFill>
                  <a:schemeClr val="bg1"/>
                </a:solidFill>
              </a:endParaRPr>
            </a:p>
          </p:txBody>
        </p:sp>
        <p:sp>
          <p:nvSpPr>
            <p:cNvPr id="10" name="Freeform: Shape 9">
              <a:extLst>
                <a:ext uri="{FF2B5EF4-FFF2-40B4-BE49-F238E27FC236}">
                  <a16:creationId xmlns:a16="http://schemas.microsoft.com/office/drawing/2014/main" id="{3B9BA683-F5F4-4C84-B654-F52F8A6D03C6}"/>
                </a:ext>
              </a:extLst>
            </p:cNvPr>
            <p:cNvSpPr/>
            <p:nvPr/>
          </p:nvSpPr>
          <p:spPr>
            <a:xfrm>
              <a:off x="2032000" y="4783666"/>
              <a:ext cx="8128000" cy="1354666"/>
            </a:xfrm>
            <a:custGeom>
              <a:avLst/>
              <a:gdLst>
                <a:gd name="connsiteX0" fmla="*/ 0 w 8128000"/>
                <a:gd name="connsiteY0" fmla="*/ 1354666 h 1354666"/>
                <a:gd name="connsiteX1" fmla="*/ 1016000 w 8128000"/>
                <a:gd name="connsiteY1" fmla="*/ 0 h 1354666"/>
                <a:gd name="connsiteX2" fmla="*/ 7112001 w 8128000"/>
                <a:gd name="connsiteY2" fmla="*/ 0 h 1354666"/>
                <a:gd name="connsiteX3" fmla="*/ 8128000 w 8128000"/>
                <a:gd name="connsiteY3" fmla="*/ 1354666 h 1354666"/>
                <a:gd name="connsiteX4" fmla="*/ 0 w 8128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354666">
                  <a:moveTo>
                    <a:pt x="0" y="1354666"/>
                  </a:moveTo>
                  <a:lnTo>
                    <a:pt x="1016000" y="0"/>
                  </a:lnTo>
                  <a:lnTo>
                    <a:pt x="7112001" y="0"/>
                  </a:lnTo>
                  <a:lnTo>
                    <a:pt x="8128000" y="1354666"/>
                  </a:lnTo>
                  <a:lnTo>
                    <a:pt x="0" y="1354666"/>
                  </a:lnTo>
                  <a:close/>
                </a:path>
              </a:pathLst>
            </a:custGeom>
            <a:gradFill>
              <a:gsLst>
                <a:gs pos="100000">
                  <a:schemeClr val="accent6">
                    <a:alpha val="82000"/>
                  </a:schemeClr>
                </a:gs>
                <a:gs pos="100000">
                  <a:schemeClr val="accent1">
                    <a:lumMod val="45000"/>
                    <a:lumOff val="55000"/>
                  </a:schemeClr>
                </a:gs>
              </a:gsLst>
              <a:lin ang="5400000" scaled="1"/>
            </a:gra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txBody>
            <a:bodyPr spcFirstLastPara="0" vert="horz" wrap="square" lIns="1446529" tIns="24130" rIns="1446531"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solidFill>
                  <a:schemeClr val="tx1"/>
                </a:solidFill>
              </a:endParaRPr>
            </a:p>
          </p:txBody>
        </p:sp>
      </p:grpSp>
      <p:sp>
        <p:nvSpPr>
          <p:cNvPr id="11" name="Rectangle 10">
            <a:extLst>
              <a:ext uri="{FF2B5EF4-FFF2-40B4-BE49-F238E27FC236}">
                <a16:creationId xmlns:a16="http://schemas.microsoft.com/office/drawing/2014/main" id="{2BDB36CD-20A4-4AC1-ADD2-E25CBB229B10}"/>
              </a:ext>
              <a:ext uri="{C183D7F6-B498-43B3-948B-1728B52AA6E4}">
                <adec:decorative xmlns:adec="http://schemas.microsoft.com/office/drawing/2017/decorative" val="1"/>
              </a:ext>
            </a:extLst>
          </p:cNvPr>
          <p:cNvSpPr/>
          <p:nvPr/>
        </p:nvSpPr>
        <p:spPr>
          <a:xfrm>
            <a:off x="2959467" y="5770919"/>
            <a:ext cx="6099692" cy="400110"/>
          </a:xfrm>
          <a:prstGeom prst="rect">
            <a:avLst/>
          </a:prstGeom>
          <a:noFill/>
        </p:spPr>
        <p:txBody>
          <a:bodyPr wrap="square" lIns="91440" tIns="45720" rIns="91440" bIns="45720">
            <a:spAutoFit/>
          </a:bodyPr>
          <a:lstStyle/>
          <a:p>
            <a:pPr algn="ctr"/>
            <a:r>
              <a:rPr lang="en-US" sz="2000" b="0" kern="1200" cap="none" spc="0" dirty="0">
                <a:ln w="0"/>
                <a:solidFill>
                  <a:schemeClr val="tx1"/>
                </a:solidFill>
                <a:effectLst>
                  <a:outerShdw blurRad="38100" dist="19050" dir="2700000" algn="tl" rotWithShape="0">
                    <a:schemeClr val="dk1">
                      <a:alpha val="40000"/>
                    </a:schemeClr>
                  </a:outerShdw>
                </a:effectLst>
              </a:rPr>
              <a:t>Building Positive Relationships</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1D1B8072-8FE7-41C3-88F4-371C9AC81D1A}"/>
              </a:ext>
              <a:ext uri="{C183D7F6-B498-43B3-948B-1728B52AA6E4}">
                <adec:decorative xmlns:adec="http://schemas.microsoft.com/office/drawing/2017/decorative" val="1"/>
              </a:ext>
            </a:extLst>
          </p:cNvPr>
          <p:cNvSpPr/>
          <p:nvPr/>
        </p:nvSpPr>
        <p:spPr>
          <a:xfrm>
            <a:off x="2449858" y="4223357"/>
            <a:ext cx="7292283" cy="400110"/>
          </a:xfrm>
          <a:prstGeom prst="rect">
            <a:avLst/>
          </a:prstGeom>
          <a:noFill/>
        </p:spPr>
        <p:txBody>
          <a:bodyPr wrap="square" lIns="91440" tIns="45720" rIns="91440" bIns="45720">
            <a:spAutoFit/>
          </a:bodyPr>
          <a:lstStyle/>
          <a:p>
            <a:pPr algn="ctr"/>
            <a:r>
              <a:rPr lang="en-US" sz="2000" b="0" kern="1200" cap="none" spc="0" dirty="0">
                <a:ln w="0"/>
                <a:solidFill>
                  <a:schemeClr val="tx1"/>
                </a:solidFill>
                <a:effectLst>
                  <a:outerShdw blurRad="38100" dist="19050" dir="2700000" algn="tl" rotWithShape="0">
                    <a:schemeClr val="dk1">
                      <a:alpha val="40000"/>
                    </a:schemeClr>
                  </a:outerShdw>
                </a:effectLst>
              </a:rPr>
              <a:t>Promoting Family Well-Being</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86CC6FAF-613B-4A1B-9DE9-DD3F8207111A}"/>
              </a:ext>
              <a:ext uri="{C183D7F6-B498-43B3-948B-1728B52AA6E4}">
                <adec:decorative xmlns:adec="http://schemas.microsoft.com/office/drawing/2017/decorative" val="1"/>
              </a:ext>
            </a:extLst>
          </p:cNvPr>
          <p:cNvSpPr/>
          <p:nvPr/>
        </p:nvSpPr>
        <p:spPr>
          <a:xfrm>
            <a:off x="4909649" y="2760626"/>
            <a:ext cx="3167406" cy="707886"/>
          </a:xfrm>
          <a:prstGeom prst="rect">
            <a:avLst/>
          </a:prstGeom>
          <a:noFill/>
        </p:spPr>
        <p:txBody>
          <a:bodyPr wrap="square" lIns="91440" tIns="45720" rIns="91440" bIns="45720">
            <a:spAutoFit/>
          </a:bodyPr>
          <a:lstStyle/>
          <a:p>
            <a:pPr algn="ctr"/>
            <a:r>
              <a:rPr lang="en-US" sz="2000" b="0" kern="1200" cap="none" spc="0" dirty="0">
                <a:ln w="0"/>
                <a:solidFill>
                  <a:schemeClr val="tx1"/>
                </a:solidFill>
                <a:effectLst>
                  <a:outerShdw blurRad="38100" dist="19050" dir="2700000" algn="tl" rotWithShape="0">
                    <a:schemeClr val="dk1">
                      <a:alpha val="40000"/>
                    </a:schemeClr>
                  </a:outerShdw>
                </a:effectLst>
              </a:rPr>
              <a:t>Promoting Pathways for Partnerships with Families</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553857FE-20DE-4CBB-BC1B-FB77971855E5}"/>
              </a:ext>
              <a:ext uri="{C183D7F6-B498-43B3-948B-1728B52AA6E4}">
                <adec:decorative xmlns:adec="http://schemas.microsoft.com/office/drawing/2017/decorative" val="1"/>
              </a:ext>
            </a:extLst>
          </p:cNvPr>
          <p:cNvSpPr/>
          <p:nvPr/>
        </p:nvSpPr>
        <p:spPr>
          <a:xfrm>
            <a:off x="5363852" y="1383698"/>
            <a:ext cx="1696825" cy="830997"/>
          </a:xfrm>
          <a:prstGeom prst="rect">
            <a:avLst/>
          </a:prstGeom>
          <a:noFill/>
        </p:spPr>
        <p:txBody>
          <a:bodyPr wrap="square" lIns="91440" tIns="45720" rIns="91440" bIns="45720">
            <a:spAutoFit/>
          </a:bodyPr>
          <a:lstStyle/>
          <a:p>
            <a:pPr algn="ctr"/>
            <a:r>
              <a:rPr lang="en-US" sz="1600" b="0" kern="1200" cap="none" spc="0" dirty="0">
                <a:ln w="0"/>
                <a:solidFill>
                  <a:schemeClr val="tx1"/>
                </a:solidFill>
                <a:effectLst>
                  <a:outerShdw blurRad="38100" dist="19050" dir="2700000" algn="tl" rotWithShape="0">
                    <a:schemeClr val="dk1">
                      <a:alpha val="40000"/>
                    </a:schemeClr>
                  </a:outerShdw>
                </a:effectLst>
              </a:rPr>
              <a:t>Supporting Child Development and Well-Being</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04BD5345-D760-3C3A-E708-967927CFD36F}"/>
              </a:ext>
              <a:ext uri="{C183D7F6-B498-43B3-948B-1728B52AA6E4}">
                <adec:decorative xmlns:adec="http://schemas.microsoft.com/office/drawing/2017/decorative" val="1"/>
              </a:ext>
            </a:extLst>
          </p:cNvPr>
          <p:cNvSpPr>
            <a:spLocks noGrp="1"/>
          </p:cNvSpPr>
          <p:nvPr>
            <p:ph type="title"/>
          </p:nvPr>
        </p:nvSpPr>
        <p:spPr>
          <a:xfrm>
            <a:off x="751513" y="0"/>
            <a:ext cx="10515600" cy="1325563"/>
          </a:xfrm>
        </p:spPr>
        <p:txBody>
          <a:bodyPr/>
          <a:lstStyle/>
          <a:p>
            <a:r>
              <a:rPr lang="en-US" dirty="0"/>
              <a:t>Framework Elements Pyramid</a:t>
            </a:r>
          </a:p>
        </p:txBody>
      </p:sp>
    </p:spTree>
    <p:extLst>
      <p:ext uri="{BB962C8B-B14F-4D97-AF65-F5344CB8AC3E}">
        <p14:creationId xmlns:p14="http://schemas.microsoft.com/office/powerpoint/2010/main" val="365134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2BDC-7B3E-41BF-9360-95E2CB044728}"/>
              </a:ext>
            </a:extLst>
          </p:cNvPr>
          <p:cNvSpPr>
            <a:spLocks noGrp="1"/>
          </p:cNvSpPr>
          <p:nvPr>
            <p:ph type="title"/>
          </p:nvPr>
        </p:nvSpPr>
        <p:spPr>
          <a:xfrm>
            <a:off x="838200" y="365125"/>
            <a:ext cx="10515600" cy="731245"/>
          </a:xfrm>
        </p:spPr>
        <p:txBody>
          <a:bodyPr/>
          <a:lstStyle/>
          <a:p>
            <a:r>
              <a:rPr lang="en-US" dirty="0"/>
              <a:t>Building Positive Relationships</a:t>
            </a:r>
          </a:p>
        </p:txBody>
      </p:sp>
      <p:graphicFrame>
        <p:nvGraphicFramePr>
          <p:cNvPr id="4" name="Content Placeholder 3">
            <a:extLst>
              <a:ext uri="{FF2B5EF4-FFF2-40B4-BE49-F238E27FC236}">
                <a16:creationId xmlns:a16="http://schemas.microsoft.com/office/drawing/2014/main" id="{AEADA007-215A-4766-9A12-E4DB47DA344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442057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771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6AD5-CEC8-47D8-A523-AD3C7028145C}"/>
              </a:ext>
            </a:extLst>
          </p:cNvPr>
          <p:cNvSpPr>
            <a:spLocks noGrp="1"/>
          </p:cNvSpPr>
          <p:nvPr>
            <p:ph type="title"/>
          </p:nvPr>
        </p:nvSpPr>
        <p:spPr>
          <a:xfrm>
            <a:off x="838200" y="365125"/>
            <a:ext cx="10515600" cy="697321"/>
          </a:xfrm>
        </p:spPr>
        <p:txBody>
          <a:bodyPr/>
          <a:lstStyle/>
          <a:p>
            <a:pPr algn="ctr"/>
            <a:r>
              <a:rPr lang="en-US" dirty="0"/>
              <a:t>Promoting Family Well-Being</a:t>
            </a:r>
          </a:p>
        </p:txBody>
      </p:sp>
      <p:graphicFrame>
        <p:nvGraphicFramePr>
          <p:cNvPr id="4" name="Content Placeholder 3">
            <a:extLst>
              <a:ext uri="{FF2B5EF4-FFF2-40B4-BE49-F238E27FC236}">
                <a16:creationId xmlns:a16="http://schemas.microsoft.com/office/drawing/2014/main" id="{BE11C5A9-2F15-4240-8B05-309938C146F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439342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2520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88EA-25BC-4F70-B368-0F0342712CDA}"/>
              </a:ext>
            </a:extLst>
          </p:cNvPr>
          <p:cNvSpPr>
            <a:spLocks noGrp="1"/>
          </p:cNvSpPr>
          <p:nvPr>
            <p:ph type="title"/>
          </p:nvPr>
        </p:nvSpPr>
        <p:spPr>
          <a:xfrm>
            <a:off x="1036948" y="312131"/>
            <a:ext cx="10788192" cy="737811"/>
          </a:xfrm>
        </p:spPr>
        <p:txBody>
          <a:bodyPr>
            <a:normAutofit fontScale="90000"/>
          </a:bodyPr>
          <a:lstStyle/>
          <a:p>
            <a:r>
              <a:rPr lang="en-US" dirty="0"/>
              <a:t>Promoting Pathways for Partnerships with Families</a:t>
            </a:r>
          </a:p>
        </p:txBody>
      </p:sp>
      <p:graphicFrame>
        <p:nvGraphicFramePr>
          <p:cNvPr id="4" name="Content Placeholder 3">
            <a:extLst>
              <a:ext uri="{FF2B5EF4-FFF2-40B4-BE49-F238E27FC236}">
                <a16:creationId xmlns:a16="http://schemas.microsoft.com/office/drawing/2014/main" id="{7B8E41F8-D148-4F5B-B3D7-F4FEDE503E0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371802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4C7CD57F-749F-47C5-A71A-5BB225F521A6}"/>
              </a:ext>
            </a:extLst>
          </p:cNvPr>
          <p:cNvSpPr/>
          <p:nvPr/>
        </p:nvSpPr>
        <p:spPr>
          <a:xfrm>
            <a:off x="940525" y="2239372"/>
            <a:ext cx="3166606" cy="1015663"/>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Partner with families in identifying and planning engagement activities</a:t>
            </a:r>
          </a:p>
        </p:txBody>
      </p:sp>
    </p:spTree>
    <p:extLst>
      <p:ext uri="{BB962C8B-B14F-4D97-AF65-F5344CB8AC3E}">
        <p14:creationId xmlns:p14="http://schemas.microsoft.com/office/powerpoint/2010/main" val="3109343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E9D6-112E-4965-AB8A-C6F8804DB3C4}"/>
              </a:ext>
            </a:extLst>
          </p:cNvPr>
          <p:cNvSpPr>
            <a:spLocks noGrp="1"/>
          </p:cNvSpPr>
          <p:nvPr>
            <p:ph type="title"/>
          </p:nvPr>
        </p:nvSpPr>
        <p:spPr>
          <a:xfrm>
            <a:off x="0" y="384628"/>
            <a:ext cx="12192000" cy="592818"/>
          </a:xfrm>
        </p:spPr>
        <p:txBody>
          <a:bodyPr>
            <a:noAutofit/>
          </a:bodyPr>
          <a:lstStyle/>
          <a:p>
            <a:pPr algn="ctr"/>
            <a:r>
              <a:rPr lang="en-US" sz="3000" dirty="0"/>
              <a:t>Supporting Child and Youth Development, Learning,  Health and Well-Being</a:t>
            </a:r>
          </a:p>
        </p:txBody>
      </p:sp>
      <p:graphicFrame>
        <p:nvGraphicFramePr>
          <p:cNvPr id="4" name="Content Placeholder 3">
            <a:extLst>
              <a:ext uri="{FF2B5EF4-FFF2-40B4-BE49-F238E27FC236}">
                <a16:creationId xmlns:a16="http://schemas.microsoft.com/office/drawing/2014/main" id="{A1BBEFFC-3D61-4598-9A28-EA8F69B112C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477512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9206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FFA6-82D8-46A1-A28D-9950B10996D7}"/>
              </a:ext>
            </a:extLst>
          </p:cNvPr>
          <p:cNvSpPr>
            <a:spLocks noGrp="1"/>
          </p:cNvSpPr>
          <p:nvPr>
            <p:ph type="title"/>
          </p:nvPr>
        </p:nvSpPr>
        <p:spPr>
          <a:xfrm>
            <a:off x="681445" y="0"/>
            <a:ext cx="10515600" cy="1325563"/>
          </a:xfrm>
        </p:spPr>
        <p:txBody>
          <a:bodyPr/>
          <a:lstStyle/>
          <a:p>
            <a:r>
              <a:rPr lang="en-US" dirty="0"/>
              <a:t>Polling Question	</a:t>
            </a:r>
          </a:p>
        </p:txBody>
      </p:sp>
      <p:sp>
        <p:nvSpPr>
          <p:cNvPr id="3" name="Content Placeholder 2">
            <a:extLst>
              <a:ext uri="{FF2B5EF4-FFF2-40B4-BE49-F238E27FC236}">
                <a16:creationId xmlns:a16="http://schemas.microsoft.com/office/drawing/2014/main" id="{25DB9F0E-4874-4FB9-8C74-E4F23315F58F}"/>
              </a:ext>
            </a:extLst>
          </p:cNvPr>
          <p:cNvSpPr>
            <a:spLocks noGrp="1"/>
          </p:cNvSpPr>
          <p:nvPr>
            <p:ph idx="1"/>
          </p:nvPr>
        </p:nvSpPr>
        <p:spPr>
          <a:xfrm>
            <a:off x="1076325" y="1682750"/>
            <a:ext cx="10515600" cy="4351338"/>
          </a:xfrm>
        </p:spPr>
        <p:txBody>
          <a:bodyPr>
            <a:normAutofit/>
          </a:bodyPr>
          <a:lstStyle/>
          <a:p>
            <a:pPr marL="0" indent="0">
              <a:buNone/>
            </a:pPr>
            <a:r>
              <a:rPr lang="en-US" sz="3600" dirty="0"/>
              <a:t>To what extent do your family engagement initiatives align with the 4 elements of the family engagement framework?</a:t>
            </a:r>
          </a:p>
          <a:p>
            <a:pPr marL="0" indent="0">
              <a:buNone/>
            </a:pPr>
            <a:endParaRPr lang="en-US" sz="3600" dirty="0"/>
          </a:p>
          <a:p>
            <a:pPr marL="0" indent="0">
              <a:buNone/>
            </a:pPr>
            <a:r>
              <a:rPr lang="en-US" sz="3600" dirty="0">
                <a:hlinkClick r:id="rId2"/>
              </a:rPr>
              <a:t>www.menti.com</a:t>
            </a:r>
            <a:endParaRPr lang="en-US" sz="3600" dirty="0"/>
          </a:p>
          <a:p>
            <a:pPr marL="0" indent="0">
              <a:buNone/>
            </a:pPr>
            <a:r>
              <a:rPr lang="en-US" sz="3600" dirty="0"/>
              <a:t>Code: 2187 9395</a:t>
            </a:r>
          </a:p>
        </p:txBody>
      </p:sp>
    </p:spTree>
    <p:extLst>
      <p:ext uri="{BB962C8B-B14F-4D97-AF65-F5344CB8AC3E}">
        <p14:creationId xmlns:p14="http://schemas.microsoft.com/office/powerpoint/2010/main" val="147751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41AFB6-C783-4E0C-9A6B-74CB2CF7B6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947" y="280944"/>
            <a:ext cx="5986036" cy="4848177"/>
          </a:xfrm>
          <a:prstGeom prst="rect">
            <a:avLst/>
          </a:prstGeom>
        </p:spPr>
      </p:pic>
      <p:sp>
        <p:nvSpPr>
          <p:cNvPr id="12" name="TextBox 11">
            <a:extLst>
              <a:ext uri="{FF2B5EF4-FFF2-40B4-BE49-F238E27FC236}">
                <a16:creationId xmlns:a16="http://schemas.microsoft.com/office/drawing/2014/main" id="{E2B0F426-4603-49B1-8D78-95E005D34B4E}"/>
              </a:ext>
              <a:ext uri="{C183D7F6-B498-43B3-948B-1728B52AA6E4}">
                <adec:decorative xmlns:adec="http://schemas.microsoft.com/office/drawing/2017/decorative" val="1"/>
              </a:ext>
            </a:extLst>
          </p:cNvPr>
          <p:cNvSpPr txBox="1"/>
          <p:nvPr/>
        </p:nvSpPr>
        <p:spPr>
          <a:xfrm>
            <a:off x="5454231" y="5175179"/>
            <a:ext cx="668988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Calibri" panose="020F0502020204030204"/>
                <a:ea typeface="+mn-ea"/>
                <a:cs typeface="+mn-cs"/>
              </a:rPr>
              <a:t>Family Engagement Webinar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39ABE-2A57-2221-FEAC-39F9275F1A1B}"/>
              </a:ext>
              <a:ext uri="{C183D7F6-B498-43B3-948B-1728B52AA6E4}">
                <adec:decorative xmlns:adec="http://schemas.microsoft.com/office/drawing/2017/decorative" val="0"/>
              </a:ext>
            </a:extLst>
          </p:cNvPr>
          <p:cNvSpPr>
            <a:spLocks noGrp="1"/>
          </p:cNvSpPr>
          <p:nvPr>
            <p:ph type="ctrTitle"/>
          </p:nvPr>
        </p:nvSpPr>
        <p:spPr>
          <a:xfrm>
            <a:off x="309017" y="732052"/>
            <a:ext cx="5195455" cy="2387600"/>
          </a:xfrm>
        </p:spPr>
        <p:txBody>
          <a:bodyPr/>
          <a:lstStyle/>
          <a:p>
            <a:pPr rtl="0" eaLnBrk="1" latinLnBrk="0" hangingPunct="1"/>
            <a:r>
              <a:rPr lang="en-US" sz="4800" b="0" kern="1200" spc="0" dirty="0">
                <a:ln>
                  <a:noFill/>
                </a:ln>
                <a:solidFill>
                  <a:srgbClr val="000000"/>
                </a:solidFill>
                <a:effectLst>
                  <a:outerShdw blurRad="38100" dist="25400" dir="5400000" algn="ctr" rotWithShape="0">
                    <a:srgbClr val="6E747A">
                      <a:alpha val="43000"/>
                    </a:srgbClr>
                  </a:outerShdw>
                </a:effectLst>
                <a:latin typeface="Calibri" panose="020F0502020204030204" pitchFamily="34" charset="0"/>
                <a:ea typeface="+mn-ea"/>
                <a:cs typeface="+mn-cs"/>
              </a:rPr>
              <a:t>Federal Grants Convening</a:t>
            </a:r>
            <a:endParaRPr lang="en-US" dirty="0">
              <a:effectLst/>
            </a:endParaRPr>
          </a:p>
          <a:p>
            <a:endParaRPr lang="en-US" dirty="0"/>
          </a:p>
        </p:txBody>
      </p:sp>
      <p:sp>
        <p:nvSpPr>
          <p:cNvPr id="13" name="TextBox 12">
            <a:extLst>
              <a:ext uri="{FF2B5EF4-FFF2-40B4-BE49-F238E27FC236}">
                <a16:creationId xmlns:a16="http://schemas.microsoft.com/office/drawing/2014/main" id="{DEC0E98D-3160-4FFE-91F0-DA93D7BE6BC6}"/>
              </a:ext>
              <a:ext uri="{C183D7F6-B498-43B3-948B-1728B52AA6E4}">
                <adec:decorative xmlns:adec="http://schemas.microsoft.com/office/drawing/2017/decorative" val="1"/>
              </a:ext>
            </a:extLst>
          </p:cNvPr>
          <p:cNvSpPr txBox="1"/>
          <p:nvPr/>
        </p:nvSpPr>
        <p:spPr>
          <a:xfrm>
            <a:off x="543189" y="2705032"/>
            <a:ext cx="3801349" cy="289412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latin typeface="Calibri" panose="020F0502020204030204"/>
              </a:rPr>
              <a:t>Tuesday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November 15, 2022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Presentation by: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Donna Traynham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 Department of Elementary and Secondary Education – Office of Student and Family Support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577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20943D-E905-A342-B791-23BF11AFDEF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1587" y="1152525"/>
            <a:ext cx="5603283" cy="5368925"/>
          </a:xfrm>
          <a:prstGeom prst="rect">
            <a:avLst/>
          </a:prstGeom>
        </p:spPr>
      </p:pic>
      <p:sp>
        <p:nvSpPr>
          <p:cNvPr id="5" name="Title 1">
            <a:extLst>
              <a:ext uri="{FF2B5EF4-FFF2-40B4-BE49-F238E27FC236}">
                <a16:creationId xmlns:a16="http://schemas.microsoft.com/office/drawing/2014/main" id="{3EBEE113-B456-064D-8F04-AEA503974572}"/>
              </a:ext>
              <a:ext uri="{C183D7F6-B498-43B3-948B-1728B52AA6E4}">
                <adec:decorative xmlns:adec="http://schemas.microsoft.com/office/drawing/2017/decorative" val="1"/>
              </a:ext>
            </a:extLst>
          </p:cNvPr>
          <p:cNvSpPr>
            <a:spLocks noGrp="1"/>
          </p:cNvSpPr>
          <p:nvPr>
            <p:ph type="title"/>
          </p:nvPr>
        </p:nvSpPr>
        <p:spPr>
          <a:xfrm>
            <a:off x="567743" y="365125"/>
            <a:ext cx="11370972" cy="679905"/>
          </a:xfrm>
        </p:spPr>
        <p:txBody>
          <a:bodyPr>
            <a:normAutofit fontScale="90000"/>
          </a:bodyPr>
          <a:lstStyle/>
          <a:p>
            <a:r>
              <a:rPr lang="en-US" altLang="en-US" dirty="0">
                <a:solidFill>
                  <a:srgbClr val="00436D"/>
                </a:solidFill>
              </a:rPr>
              <a:t>Strengthening Capacity</a:t>
            </a:r>
          </a:p>
        </p:txBody>
      </p:sp>
    </p:spTree>
    <p:extLst>
      <p:ext uri="{BB962C8B-B14F-4D97-AF65-F5344CB8AC3E}">
        <p14:creationId xmlns:p14="http://schemas.microsoft.com/office/powerpoint/2010/main" val="298174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4DF18-BB78-410D-AB3A-A2099E8181CB}"/>
              </a:ext>
            </a:extLst>
          </p:cNvPr>
          <p:cNvSpPr>
            <a:spLocks noGrp="1"/>
          </p:cNvSpPr>
          <p:nvPr>
            <p:ph type="title"/>
          </p:nvPr>
        </p:nvSpPr>
        <p:spPr/>
        <p:txBody>
          <a:bodyPr/>
          <a:lstStyle/>
          <a:p>
            <a:r>
              <a:rPr lang="en-US" dirty="0"/>
              <a:t>Break-Out Discussion Questions</a:t>
            </a:r>
          </a:p>
        </p:txBody>
      </p:sp>
      <p:sp>
        <p:nvSpPr>
          <p:cNvPr id="3" name="Content Placeholder 2">
            <a:extLst>
              <a:ext uri="{FF2B5EF4-FFF2-40B4-BE49-F238E27FC236}">
                <a16:creationId xmlns:a16="http://schemas.microsoft.com/office/drawing/2014/main" id="{2077E375-50A3-4C88-A63E-11FAD4F8FCB1}"/>
              </a:ext>
            </a:extLst>
          </p:cNvPr>
          <p:cNvSpPr>
            <a:spLocks noGrp="1"/>
          </p:cNvSpPr>
          <p:nvPr>
            <p:ph idx="1"/>
          </p:nvPr>
        </p:nvSpPr>
        <p:spPr/>
        <p:txBody>
          <a:bodyPr/>
          <a:lstStyle/>
          <a:p>
            <a:r>
              <a:rPr lang="en-US" dirty="0"/>
              <a:t>Where does your family engagement align well with elements of the framework?</a:t>
            </a:r>
          </a:p>
          <a:p>
            <a:r>
              <a:rPr lang="en-US" dirty="0"/>
              <a:t>What elements of the framework do you want to dive more deeply into as part of your professional learning opportunities?</a:t>
            </a:r>
          </a:p>
          <a:p>
            <a:r>
              <a:rPr lang="en-US" dirty="0"/>
              <a:t>What resources would be helpful to advance and strengthen your family engagement initiatives?</a:t>
            </a:r>
          </a:p>
        </p:txBody>
      </p:sp>
    </p:spTree>
    <p:extLst>
      <p:ext uri="{BB962C8B-B14F-4D97-AF65-F5344CB8AC3E}">
        <p14:creationId xmlns:p14="http://schemas.microsoft.com/office/powerpoint/2010/main" val="1586165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3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4A08E-2EEB-46E6-8E4D-466D619AF4F0}"/>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Question and Answers</a:t>
            </a:r>
          </a:p>
        </p:txBody>
      </p:sp>
      <p:sp>
        <p:nvSpPr>
          <p:cNvPr id="102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AQs - Frequently Asked Questions. Please find answers to several FAQs">
            <a:extLst>
              <a:ext uri="{FF2B5EF4-FFF2-40B4-BE49-F238E27FC236}">
                <a16:creationId xmlns:a16="http://schemas.microsoft.com/office/drawing/2014/main" id="{864AF894-2798-4168-9F36-363C9575A98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953"/>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485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D05108B-E365-4EB5-9CA0-0FB202A2A6A1}"/>
              </a:ext>
              <a:ext uri="{C183D7F6-B498-43B3-948B-1728B52AA6E4}">
                <adec:decorative xmlns:adec="http://schemas.microsoft.com/office/drawing/2017/decorative" val="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102" b="1102"/>
          <a:stretch/>
        </p:blipFill>
        <p:spPr>
          <a:xfrm>
            <a:off x="5670749" y="900752"/>
            <a:ext cx="6172200" cy="5356083"/>
          </a:xfrm>
        </p:spPr>
      </p:pic>
      <p:sp>
        <p:nvSpPr>
          <p:cNvPr id="3" name="Title 2">
            <a:extLst>
              <a:ext uri="{FF2B5EF4-FFF2-40B4-BE49-F238E27FC236}">
                <a16:creationId xmlns:a16="http://schemas.microsoft.com/office/drawing/2014/main" id="{FDFE8C99-8AE1-3F09-1777-4F54570FD816}"/>
              </a:ext>
              <a:ext uri="{C183D7F6-B498-43B3-948B-1728B52AA6E4}">
                <adec:decorative xmlns:adec="http://schemas.microsoft.com/office/drawing/2017/decorative" val="1"/>
              </a:ext>
            </a:extLst>
          </p:cNvPr>
          <p:cNvSpPr>
            <a:spLocks noGrp="1"/>
          </p:cNvSpPr>
          <p:nvPr>
            <p:ph type="title"/>
          </p:nvPr>
        </p:nvSpPr>
        <p:spPr/>
        <p:txBody>
          <a:bodyPr>
            <a:noAutofit/>
          </a:bodyPr>
          <a:lstStyle/>
          <a:p>
            <a:pPr algn="ctr"/>
            <a:r>
              <a:rPr lang="en-US" sz="4800" b="1" dirty="0"/>
              <a:t>Fundamentals </a:t>
            </a:r>
          </a:p>
        </p:txBody>
      </p:sp>
    </p:spTree>
    <p:extLst>
      <p:ext uri="{BB962C8B-B14F-4D97-AF65-F5344CB8AC3E}">
        <p14:creationId xmlns:p14="http://schemas.microsoft.com/office/powerpoint/2010/main" val="2085392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D82B3563-53E2-4EE3-8705-8B40F729D4CB}"/>
              </a:ext>
            </a:extLst>
          </p:cNvPr>
          <p:cNvSpPr>
            <a:spLocks noGrp="1"/>
          </p:cNvSpPr>
          <p:nvPr>
            <p:ph type="title"/>
          </p:nvPr>
        </p:nvSpPr>
        <p:spPr>
          <a:xfrm>
            <a:off x="1119796" y="877897"/>
            <a:ext cx="3229803" cy="4624603"/>
          </a:xfrm>
        </p:spPr>
        <p:txBody>
          <a:bodyPr>
            <a:normAutofit/>
          </a:bodyPr>
          <a:lstStyle/>
          <a:p>
            <a:r>
              <a:rPr lang="en-US" sz="4100" dirty="0">
                <a:solidFill>
                  <a:srgbClr val="FFFFFF"/>
                </a:solidFill>
              </a:rPr>
              <a:t>MA Family, School and Community Partnerships Fundamentals – What Is It?</a:t>
            </a:r>
          </a:p>
        </p:txBody>
      </p:sp>
      <p:sp>
        <p:nvSpPr>
          <p:cNvPr id="3" name="Content Placeholder 2">
            <a:extLst>
              <a:ext uri="{FF2B5EF4-FFF2-40B4-BE49-F238E27FC236}">
                <a16:creationId xmlns:a16="http://schemas.microsoft.com/office/drawing/2014/main" id="{C60D0EA9-ECF3-4066-A22B-1D942662DDB2}"/>
              </a:ext>
            </a:extLst>
          </p:cNvPr>
          <p:cNvSpPr>
            <a:spLocks noGrp="1"/>
          </p:cNvSpPr>
          <p:nvPr>
            <p:ph idx="1"/>
          </p:nvPr>
        </p:nvSpPr>
        <p:spPr>
          <a:xfrm>
            <a:off x="4978708" y="885651"/>
            <a:ext cx="6525220" cy="4616849"/>
          </a:xfrm>
          <a:noFill/>
        </p:spPr>
        <p:txBody>
          <a:bodyPr anchor="ctr">
            <a:normAutofit fontScale="92500"/>
          </a:bodyPr>
          <a:lstStyle/>
          <a:p>
            <a:r>
              <a:rPr lang="en-US" sz="2200" dirty="0"/>
              <a:t>A self-assessment tool for districts and schools to utilize as they reflect on their current family engagement practices;</a:t>
            </a:r>
          </a:p>
          <a:p>
            <a:r>
              <a:rPr lang="en-US" sz="2200" dirty="0"/>
              <a:t>Developed by the Board of Elementary and Secondary Education’s Parent and Community Engagement and Involvement Advisory Council (PCEIAC);</a:t>
            </a:r>
          </a:p>
          <a:p>
            <a:r>
              <a:rPr lang="en-US" sz="2200" dirty="0"/>
              <a:t>Originally modeled after the National Parent Teacher Association (PTA) standards for successful family-school partnerships;</a:t>
            </a:r>
          </a:p>
          <a:p>
            <a:r>
              <a:rPr lang="en-US" sz="2200" dirty="0"/>
              <a:t>Defines</a:t>
            </a:r>
            <a:r>
              <a:rPr lang="en-US" sz="2200" dirty="0">
                <a:effectLst/>
              </a:rPr>
              <a:t> guidelines and research-based practices for the engagement of families, schools, and communities in supporting equitable learning opportunities for students;</a:t>
            </a:r>
          </a:p>
          <a:p>
            <a:r>
              <a:rPr lang="en-US" sz="2200" dirty="0"/>
              <a:t>Revised in 2020 to align with our state’s new family engagement framework</a:t>
            </a:r>
          </a:p>
        </p:txBody>
      </p:sp>
    </p:spTree>
    <p:extLst>
      <p:ext uri="{BB962C8B-B14F-4D97-AF65-F5344CB8AC3E}">
        <p14:creationId xmlns:p14="http://schemas.microsoft.com/office/powerpoint/2010/main" val="324922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73A419-7719-4E71-A6AC-54EE9DD8F6F2}"/>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Components of the Fundamentals Document</a:t>
            </a:r>
          </a:p>
        </p:txBody>
      </p:sp>
      <p:sp>
        <p:nvSpPr>
          <p:cNvPr id="2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14216F-0B46-4655-AAF0-27D235939163}"/>
              </a:ext>
            </a:extLst>
          </p:cNvPr>
          <p:cNvSpPr>
            <a:spLocks noGrp="1"/>
          </p:cNvSpPr>
          <p:nvPr>
            <p:ph idx="1"/>
          </p:nvPr>
        </p:nvSpPr>
        <p:spPr>
          <a:xfrm>
            <a:off x="5221862" y="1719618"/>
            <a:ext cx="5948831" cy="4334629"/>
          </a:xfrm>
        </p:spPr>
        <p:txBody>
          <a:bodyPr anchor="ctr">
            <a:normAutofit/>
          </a:bodyPr>
          <a:lstStyle/>
          <a:p>
            <a:r>
              <a:rPr lang="en-US" sz="1900">
                <a:solidFill>
                  <a:srgbClr val="FEFFFF"/>
                </a:solidFill>
              </a:rPr>
              <a:t>5 sections to the self-assessment</a:t>
            </a:r>
          </a:p>
          <a:p>
            <a:pPr lvl="1"/>
            <a:r>
              <a:rPr lang="en-US" sz="1900">
                <a:solidFill>
                  <a:srgbClr val="FEFFFF"/>
                </a:solidFill>
              </a:rPr>
              <a:t>Building Positive Relationships</a:t>
            </a:r>
          </a:p>
          <a:p>
            <a:pPr lvl="1"/>
            <a:r>
              <a:rPr lang="en-US" sz="1900">
                <a:solidFill>
                  <a:srgbClr val="FEFFFF"/>
                </a:solidFill>
              </a:rPr>
              <a:t>Supporting Family Well-Being</a:t>
            </a:r>
          </a:p>
          <a:p>
            <a:pPr lvl="1"/>
            <a:r>
              <a:rPr lang="en-US" sz="1900">
                <a:solidFill>
                  <a:srgbClr val="FEFFFF"/>
                </a:solidFill>
              </a:rPr>
              <a:t>Promoting Pathways for Partnerships with Families</a:t>
            </a:r>
          </a:p>
          <a:p>
            <a:pPr lvl="1"/>
            <a:r>
              <a:rPr lang="en-US" sz="1900">
                <a:solidFill>
                  <a:srgbClr val="FEFFFF"/>
                </a:solidFill>
              </a:rPr>
              <a:t>Supporting Child and  Youth Development, Learning, Health and Well-Being</a:t>
            </a:r>
          </a:p>
          <a:p>
            <a:pPr lvl="1"/>
            <a:r>
              <a:rPr lang="en-US" sz="1900">
                <a:solidFill>
                  <a:srgbClr val="FEFFFF"/>
                </a:solidFill>
              </a:rPr>
              <a:t>Building Capacity of the Staff</a:t>
            </a:r>
          </a:p>
          <a:p>
            <a:r>
              <a:rPr lang="en-US" sz="1900">
                <a:solidFill>
                  <a:srgbClr val="FEFFFF"/>
                </a:solidFill>
              </a:rPr>
              <a:t>Continuum of Development and Implementation</a:t>
            </a:r>
          </a:p>
          <a:p>
            <a:pPr lvl="1"/>
            <a:r>
              <a:rPr lang="en-US" sz="1900">
                <a:solidFill>
                  <a:srgbClr val="FEFFFF"/>
                </a:solidFill>
              </a:rPr>
              <a:t>Initiating</a:t>
            </a:r>
          </a:p>
          <a:p>
            <a:pPr lvl="1"/>
            <a:r>
              <a:rPr lang="en-US" sz="1900">
                <a:solidFill>
                  <a:srgbClr val="FEFFFF"/>
                </a:solidFill>
              </a:rPr>
              <a:t>Progressing</a:t>
            </a:r>
          </a:p>
          <a:p>
            <a:pPr lvl="1"/>
            <a:r>
              <a:rPr lang="en-US" sz="1900">
                <a:solidFill>
                  <a:srgbClr val="FEFFFF"/>
                </a:solidFill>
              </a:rPr>
              <a:t>Mastering</a:t>
            </a:r>
          </a:p>
          <a:p>
            <a:r>
              <a:rPr lang="en-US" sz="1900">
                <a:solidFill>
                  <a:srgbClr val="FEFFFF"/>
                </a:solidFill>
              </a:rPr>
              <a:t>1-3 Indicators of Practice at Each Level of Development</a:t>
            </a:r>
          </a:p>
        </p:txBody>
      </p:sp>
    </p:spTree>
    <p:extLst>
      <p:ext uri="{BB962C8B-B14F-4D97-AF65-F5344CB8AC3E}">
        <p14:creationId xmlns:p14="http://schemas.microsoft.com/office/powerpoint/2010/main" val="731561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1107-00DF-4806-9938-3B3E005A707C}"/>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Format and Key Features</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image of self assessment tool">
            <a:extLst>
              <a:ext uri="{FF2B5EF4-FFF2-40B4-BE49-F238E27FC236}">
                <a16:creationId xmlns:a16="http://schemas.microsoft.com/office/drawing/2014/main" id="{817141CB-CFC7-4475-A274-427F1D9D40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37" r="3234"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cxnSp>
        <p:nvCxnSpPr>
          <p:cNvPr id="7" name="Straight Arrow Connector 6">
            <a:extLst>
              <a:ext uri="{FF2B5EF4-FFF2-40B4-BE49-F238E27FC236}">
                <a16:creationId xmlns:a16="http://schemas.microsoft.com/office/drawing/2014/main" id="{E2C68001-4F12-4805-ABB2-ED3997C8C98B}"/>
              </a:ext>
              <a:ext uri="{C183D7F6-B498-43B3-948B-1728B52AA6E4}">
                <adec:decorative xmlns:adec="http://schemas.microsoft.com/office/drawing/2017/decorative" val="1"/>
              </a:ext>
            </a:extLst>
          </p:cNvPr>
          <p:cNvCxnSpPr/>
          <p:nvPr/>
        </p:nvCxnSpPr>
        <p:spPr>
          <a:xfrm>
            <a:off x="-247650" y="457200"/>
            <a:ext cx="495300" cy="51435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085F801-F5A2-435D-B95F-2D2BD4600386}"/>
              </a:ext>
              <a:ext uri="{C183D7F6-B498-43B3-948B-1728B52AA6E4}">
                <adec:decorative xmlns:adec="http://schemas.microsoft.com/office/drawing/2017/decorative" val="1"/>
              </a:ext>
            </a:extLst>
          </p:cNvPr>
          <p:cNvCxnSpPr/>
          <p:nvPr/>
        </p:nvCxnSpPr>
        <p:spPr>
          <a:xfrm>
            <a:off x="-409575" y="571500"/>
            <a:ext cx="657225" cy="59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C47A2D-C98B-4DAC-B9D4-D31F290E751D}"/>
              </a:ext>
              <a:ext uri="{C183D7F6-B498-43B3-948B-1728B52AA6E4}">
                <adec:decorative xmlns:adec="http://schemas.microsoft.com/office/drawing/2017/decorative" val="1"/>
              </a:ext>
            </a:extLst>
          </p:cNvPr>
          <p:cNvCxnSpPr/>
          <p:nvPr/>
        </p:nvCxnSpPr>
        <p:spPr>
          <a:xfrm>
            <a:off x="-409575" y="1447800"/>
            <a:ext cx="7334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715CCA3-5D4D-4A64-8756-FE303D74FE08}"/>
              </a:ext>
              <a:ext uri="{C183D7F6-B498-43B3-948B-1728B52AA6E4}">
                <adec:decorative xmlns:adec="http://schemas.microsoft.com/office/drawing/2017/decorative" val="1"/>
              </a:ext>
            </a:extLst>
          </p:cNvPr>
          <p:cNvCxnSpPr>
            <a:cxnSpLocks/>
          </p:cNvCxnSpPr>
          <p:nvPr/>
        </p:nvCxnSpPr>
        <p:spPr>
          <a:xfrm>
            <a:off x="-409575" y="2257425"/>
            <a:ext cx="657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08101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44976A-84CE-43F6-853E-AFDE86D730AB}"/>
              </a:ext>
            </a:extLst>
          </p:cNvPr>
          <p:cNvSpPr>
            <a:spLocks noGrp="1"/>
          </p:cNvSpPr>
          <p:nvPr>
            <p:ph type="title"/>
          </p:nvPr>
        </p:nvSpPr>
        <p:spPr>
          <a:xfrm>
            <a:off x="411480" y="987552"/>
            <a:ext cx="4485861" cy="1088136"/>
          </a:xfrm>
        </p:spPr>
        <p:txBody>
          <a:bodyPr anchor="b">
            <a:normAutofit fontScale="90000"/>
          </a:bodyPr>
          <a:lstStyle/>
          <a:p>
            <a:r>
              <a:rPr lang="en-US" sz="3400" dirty="0"/>
              <a:t>Building Capacity of Staff and Alignment with the Dual Capacity Framework</a:t>
            </a:r>
          </a:p>
        </p:txBody>
      </p:sp>
      <p:sp>
        <p:nvSpPr>
          <p:cNvPr id="14" name="Rectangle 13">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Diagram, timeline&#10;">
            <a:extLst>
              <a:ext uri="{FF2B5EF4-FFF2-40B4-BE49-F238E27FC236}">
                <a16:creationId xmlns:a16="http://schemas.microsoft.com/office/drawing/2014/main" id="{A0A8E08C-9BBA-4EEE-9128-06248C9C11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79" y="2514601"/>
            <a:ext cx="4485862" cy="3258310"/>
          </a:xfrm>
        </p:spPr>
      </p:pic>
      <p:pic>
        <p:nvPicPr>
          <p:cNvPr id="5" name="Content Placeholder 4" descr="Screen shot of self assessment tool &#10;">
            <a:extLst>
              <a:ext uri="{FF2B5EF4-FFF2-40B4-BE49-F238E27FC236}">
                <a16:creationId xmlns:a16="http://schemas.microsoft.com/office/drawing/2014/main" id="{F6DC57EE-1B8F-49B6-A01B-1D9D63071CA3}"/>
              </a:ext>
            </a:extLst>
          </p:cNvPr>
          <p:cNvPicPr>
            <a:picLocks noChangeAspect="1"/>
          </p:cNvPicPr>
          <p:nvPr/>
        </p:nvPicPr>
        <p:blipFill rotWithShape="1">
          <a:blip r:embed="rId3">
            <a:extLst>
              <a:ext uri="{28A0092B-C50C-407E-A947-70E740481C1C}">
                <a14:useLocalDpi xmlns:a14="http://schemas.microsoft.com/office/drawing/2010/main" val="0"/>
              </a:ext>
            </a:extLst>
          </a:blip>
          <a:srcRect r="-2" b="873"/>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038210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25D0CE-1FD1-4667-93F2-FCD545368D12}"/>
              </a:ext>
            </a:extLst>
          </p:cNvPr>
          <p:cNvSpPr>
            <a:spLocks noGrp="1"/>
          </p:cNvSpPr>
          <p:nvPr>
            <p:ph type="title"/>
          </p:nvPr>
        </p:nvSpPr>
        <p:spPr>
          <a:xfrm>
            <a:off x="934872" y="982272"/>
            <a:ext cx="3388419" cy="4560970"/>
          </a:xfrm>
        </p:spPr>
        <p:txBody>
          <a:bodyPr>
            <a:normAutofit/>
          </a:bodyPr>
          <a:lstStyle/>
          <a:p>
            <a:r>
              <a:rPr lang="en-US" sz="3700" dirty="0">
                <a:solidFill>
                  <a:srgbClr val="FFFFFF"/>
                </a:solidFill>
              </a:rPr>
              <a:t>Implementation Examples and </a:t>
            </a:r>
            <a:br>
              <a:rPr lang="en-US" sz="3700" dirty="0">
                <a:solidFill>
                  <a:srgbClr val="FFFFFF"/>
                </a:solidFill>
              </a:rPr>
            </a:br>
            <a:r>
              <a:rPr lang="en-US" sz="3700" dirty="0">
                <a:solidFill>
                  <a:srgbClr val="FFFFFF"/>
                </a:solidFill>
              </a:rPr>
              <a:t>Strategies for Consideration</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0BBBDA-E19B-4AB7-ADE8-469304AA62DF}"/>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Professional development </a:t>
            </a:r>
          </a:p>
          <a:p>
            <a:r>
              <a:rPr lang="en-US" sz="2400" dirty="0">
                <a:solidFill>
                  <a:srgbClr val="FEFFFF"/>
                </a:solidFill>
              </a:rPr>
              <a:t>Community-Wide</a:t>
            </a:r>
          </a:p>
          <a:p>
            <a:r>
              <a:rPr lang="en-US" sz="2400" dirty="0">
                <a:solidFill>
                  <a:srgbClr val="FEFFFF"/>
                </a:solidFill>
              </a:rPr>
              <a:t>Building the capacity of administrators, educators and families</a:t>
            </a:r>
          </a:p>
          <a:p>
            <a:pPr marL="0" indent="0">
              <a:buNone/>
            </a:pPr>
            <a:endParaRPr lang="en-US" sz="2400" dirty="0">
              <a:solidFill>
                <a:srgbClr val="FEFFFF"/>
              </a:solidFill>
            </a:endParaRPr>
          </a:p>
          <a:p>
            <a:pPr marL="0" indent="0">
              <a:buNone/>
            </a:pPr>
            <a:r>
              <a:rPr lang="en-US" sz="2400" dirty="0">
                <a:solidFill>
                  <a:srgbClr val="FEFFFF"/>
                </a:solidFill>
              </a:rPr>
              <a:t>Strategies:</a:t>
            </a:r>
          </a:p>
          <a:p>
            <a:r>
              <a:rPr lang="en-US" sz="2400" dirty="0">
                <a:solidFill>
                  <a:srgbClr val="FEFFFF"/>
                </a:solidFill>
              </a:rPr>
              <a:t>Importance of multiple perspectives when reflecting on family engagement</a:t>
            </a:r>
          </a:p>
          <a:p>
            <a:r>
              <a:rPr lang="en-US" sz="2400" dirty="0">
                <a:solidFill>
                  <a:srgbClr val="FEFFFF"/>
                </a:solidFill>
              </a:rPr>
              <a:t>Importance of leadership commitment</a:t>
            </a:r>
          </a:p>
          <a:p>
            <a:r>
              <a:rPr lang="en-US" sz="2400" dirty="0">
                <a:solidFill>
                  <a:srgbClr val="FEFFFF"/>
                </a:solidFill>
              </a:rPr>
              <a:t>Starting small</a:t>
            </a:r>
          </a:p>
        </p:txBody>
      </p:sp>
    </p:spTree>
    <p:extLst>
      <p:ext uri="{BB962C8B-B14F-4D97-AF65-F5344CB8AC3E}">
        <p14:creationId xmlns:p14="http://schemas.microsoft.com/office/powerpoint/2010/main" val="317558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5C470C-BFFD-4BCE-95B8-9359ECAB9752}"/>
              </a:ext>
            </a:extLst>
          </p:cNvPr>
          <p:cNvSpPr>
            <a:spLocks noGrp="1"/>
          </p:cNvSpPr>
          <p:nvPr>
            <p:ph type="title"/>
          </p:nvPr>
        </p:nvSpPr>
        <p:spPr>
          <a:xfrm>
            <a:off x="838200" y="562271"/>
            <a:ext cx="10515600" cy="1128417"/>
          </a:xfrm>
          <a:noFill/>
        </p:spPr>
        <p:txBody>
          <a:bodyPr vert="horz" lIns="91440" tIns="45720" rIns="91440" bIns="45720" rtlCol="0" anchor="ctr">
            <a:noAutofit/>
          </a:bodyPr>
          <a:lstStyle/>
          <a:p>
            <a:r>
              <a:rPr lang="en-US" sz="4000" b="1" dirty="0"/>
              <a:t>What ideas do you have for using the Fundamentals and/or self-assessment in general?</a:t>
            </a:r>
          </a:p>
        </p:txBody>
      </p:sp>
      <p:pic>
        <p:nvPicPr>
          <p:cNvPr id="1026" name="Picture 2" descr="Image result for examples">
            <a:extLst>
              <a:ext uri="{FF2B5EF4-FFF2-40B4-BE49-F238E27FC236}">
                <a16:creationId xmlns:a16="http://schemas.microsoft.com/office/drawing/2014/main" id="{090CFCD7-5F22-445B-B154-7741530CAA58}"/>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713" r="3798" b="-1"/>
          <a:stretch/>
        </p:blipFill>
        <p:spPr bwMode="auto">
          <a:xfrm>
            <a:off x="838200" y="1845426"/>
            <a:ext cx="10512547"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13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1620"/>
            <a:ext cx="10940512" cy="673261"/>
          </a:xfrm>
        </p:spPr>
        <p:txBody>
          <a:bodyPr>
            <a:noAutofit/>
          </a:bodyPr>
          <a:lstStyle/>
          <a:p>
            <a:r>
              <a:rPr lang="en-US" sz="3600" dirty="0"/>
              <a:t>Purpose</a:t>
            </a:r>
          </a:p>
        </p:txBody>
      </p:sp>
      <p:sp>
        <p:nvSpPr>
          <p:cNvPr id="3" name="Content Placeholder 2"/>
          <p:cNvSpPr>
            <a:spLocks noGrp="1"/>
          </p:cNvSpPr>
          <p:nvPr>
            <p:ph idx="1"/>
          </p:nvPr>
        </p:nvSpPr>
        <p:spPr>
          <a:xfrm>
            <a:off x="838200" y="1224366"/>
            <a:ext cx="10940512" cy="5633634"/>
          </a:xfrm>
        </p:spPr>
        <p:txBody>
          <a:bodyPr>
            <a:normAutofit/>
          </a:bodyPr>
          <a:lstStyle/>
          <a:p>
            <a:pPr marL="0" indent="0">
              <a:buNone/>
            </a:pPr>
            <a:endParaRPr lang="en-US" sz="2000" dirty="0"/>
          </a:p>
          <a:p>
            <a:pPr marL="0" indent="0">
              <a:buNone/>
            </a:pPr>
            <a:r>
              <a:rPr lang="en-US" sz="3200" dirty="0"/>
              <a:t>To create a roadmap to family engagement, which:</a:t>
            </a:r>
          </a:p>
          <a:p>
            <a:r>
              <a:rPr lang="en-US" sz="3200" dirty="0"/>
              <a:t> builds on existing family engagement frameworks, </a:t>
            </a:r>
          </a:p>
          <a:p>
            <a:r>
              <a:rPr lang="en-US" sz="3200" dirty="0"/>
              <a:t>integrates principles of equity and cultural responsiveness, and </a:t>
            </a:r>
          </a:p>
          <a:p>
            <a:r>
              <a:rPr lang="en-US" sz="3200" dirty="0"/>
              <a:t>provides an aligned approach to engaging with families.</a:t>
            </a:r>
          </a:p>
          <a:p>
            <a:pPr marL="0" indent="0">
              <a:buNone/>
            </a:pPr>
            <a:r>
              <a:rPr lang="en-US" sz="3200" dirty="0"/>
              <a:t>       </a:t>
            </a:r>
          </a:p>
          <a:p>
            <a:pPr marL="0" indent="0">
              <a:buNone/>
            </a:pPr>
            <a:endParaRPr lang="en-US" sz="3200" dirty="0"/>
          </a:p>
        </p:txBody>
      </p:sp>
    </p:spTree>
    <p:extLst>
      <p:ext uri="{BB962C8B-B14F-4D97-AF65-F5344CB8AC3E}">
        <p14:creationId xmlns:p14="http://schemas.microsoft.com/office/powerpoint/2010/main" val="1355251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12C6-65CF-4D99-B98C-F52730C2F7D2}"/>
              </a:ext>
            </a:extLst>
          </p:cNvPr>
          <p:cNvSpPr>
            <a:spLocks noGrp="1"/>
          </p:cNvSpPr>
          <p:nvPr>
            <p:ph type="title"/>
          </p:nvPr>
        </p:nvSpPr>
        <p:spPr>
          <a:xfrm>
            <a:off x="524741" y="620392"/>
            <a:ext cx="3808268" cy="5504688"/>
          </a:xfrm>
        </p:spPr>
        <p:txBody>
          <a:bodyPr>
            <a:normAutofit/>
          </a:bodyPr>
          <a:lstStyle/>
          <a:p>
            <a:r>
              <a:rPr lang="en-US" sz="4700" b="1" dirty="0">
                <a:solidFill>
                  <a:schemeClr val="accent1"/>
                </a:solidFill>
              </a:rPr>
              <a:t>Resources to Support the Fundamentals</a:t>
            </a:r>
          </a:p>
        </p:txBody>
      </p:sp>
      <p:graphicFrame>
        <p:nvGraphicFramePr>
          <p:cNvPr id="5" name="Content Placeholder 2">
            <a:extLst>
              <a:ext uri="{FF2B5EF4-FFF2-40B4-BE49-F238E27FC236}">
                <a16:creationId xmlns:a16="http://schemas.microsoft.com/office/drawing/2014/main" id="{83563A2A-937D-43AD-91B3-C73BCDEC45E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002160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069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A5FD8-95AE-4E76-92EB-10E3261567EF}"/>
              </a:ext>
            </a:extLst>
          </p:cNvPr>
          <p:cNvSpPr>
            <a:spLocks noGrp="1"/>
          </p:cNvSpPr>
          <p:nvPr>
            <p:ph type="title"/>
          </p:nvPr>
        </p:nvSpPr>
        <p:spPr>
          <a:xfrm>
            <a:off x="838200" y="95159"/>
            <a:ext cx="10515600" cy="1325563"/>
          </a:xfrm>
        </p:spPr>
        <p:txBody>
          <a:bodyPr/>
          <a:lstStyle/>
          <a:p>
            <a:r>
              <a:rPr lang="en-US" dirty="0"/>
              <a:t>Family Engagement Framework Resources</a:t>
            </a:r>
          </a:p>
        </p:txBody>
      </p:sp>
      <p:sp>
        <p:nvSpPr>
          <p:cNvPr id="3" name="Content Placeholder 2">
            <a:extLst>
              <a:ext uri="{FF2B5EF4-FFF2-40B4-BE49-F238E27FC236}">
                <a16:creationId xmlns:a16="http://schemas.microsoft.com/office/drawing/2014/main" id="{1A2B8C2F-C3D0-4822-9D51-E507023DFFD6}"/>
              </a:ext>
            </a:extLst>
          </p:cNvPr>
          <p:cNvSpPr>
            <a:spLocks noGrp="1"/>
          </p:cNvSpPr>
          <p:nvPr>
            <p:ph idx="1"/>
          </p:nvPr>
        </p:nvSpPr>
        <p:spPr/>
        <p:txBody>
          <a:bodyPr/>
          <a:lstStyle/>
          <a:p>
            <a:pPr marL="0" marR="0">
              <a:spcBef>
                <a:spcPts val="0"/>
              </a:spcBef>
              <a:spcAft>
                <a:spcPts val="0"/>
              </a:spcAft>
            </a:pPr>
            <a:r>
              <a:rPr lang="en-US" dirty="0"/>
              <a:t>Family, School and Community Partnerships Fundamentals </a:t>
            </a:r>
            <a:r>
              <a:rPr lang="en-US" sz="2800" dirty="0">
                <a:solidFill>
                  <a:srgbClr val="000000"/>
                </a:solidFill>
                <a:effectLst/>
                <a:ea typeface="Calibri" panose="020F0502020204030204" pitchFamily="34" charset="0"/>
              </a:rPr>
              <a:t>Online Application Form</a:t>
            </a:r>
            <a:endParaRPr lang="en-US" dirty="0"/>
          </a:p>
          <a:p>
            <a:r>
              <a:rPr lang="en-US" dirty="0"/>
              <a:t>Family Institute for Student Success (FISS)</a:t>
            </a:r>
          </a:p>
          <a:p>
            <a:r>
              <a:rPr lang="en-US" dirty="0"/>
              <a:t>Culturally Responsive Family Engagement webinars</a:t>
            </a:r>
          </a:p>
          <a:p>
            <a:r>
              <a:rPr lang="en-US" dirty="0"/>
              <a:t>Anti-Racist Family Engagement webinars</a:t>
            </a:r>
          </a:p>
          <a:p>
            <a:r>
              <a:rPr lang="en-US" dirty="0"/>
              <a:t>Family Friendly Tools:</a:t>
            </a:r>
          </a:p>
          <a:p>
            <a:pPr lvl="1"/>
            <a:r>
              <a:rPr lang="en-US" dirty="0"/>
              <a:t>Provider version: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What is Family Engagement? For Families | MASFEC</a:t>
            </a:r>
            <a:endParaRPr lang="en-US" dirty="0"/>
          </a:p>
          <a:p>
            <a:pPr lvl="1"/>
            <a:r>
              <a:rPr lang="en-US" dirty="0"/>
              <a:t>Family version: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What is family engagement? Archives | MASFEC</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dirty="0"/>
          </a:p>
        </p:txBody>
      </p:sp>
    </p:spTree>
    <p:extLst>
      <p:ext uri="{BB962C8B-B14F-4D97-AF65-F5344CB8AC3E}">
        <p14:creationId xmlns:p14="http://schemas.microsoft.com/office/powerpoint/2010/main" val="969672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5DFA553-C4BE-4BD7-885E-EB8B2AABBDB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DESE Contact Information</a:t>
            </a:r>
          </a:p>
        </p:txBody>
      </p:sp>
      <p:sp>
        <p:nvSpPr>
          <p:cNvPr id="40" name="Content Placeholder 2">
            <a:extLst>
              <a:ext uri="{FF2B5EF4-FFF2-40B4-BE49-F238E27FC236}">
                <a16:creationId xmlns:a16="http://schemas.microsoft.com/office/drawing/2014/main" id="{BF1F2B39-F5A7-4E3E-8804-3C2062C5B191}"/>
              </a:ext>
            </a:extLst>
          </p:cNvPr>
          <p:cNvSpPr>
            <a:spLocks noGrp="1"/>
          </p:cNvSpPr>
          <p:nvPr>
            <p:ph idx="1"/>
          </p:nvPr>
        </p:nvSpPr>
        <p:spPr>
          <a:xfrm>
            <a:off x="1367624" y="2490436"/>
            <a:ext cx="9708995" cy="3567173"/>
          </a:xfrm>
        </p:spPr>
        <p:txBody>
          <a:bodyPr anchor="ctr">
            <a:normAutofit/>
          </a:bodyPr>
          <a:lstStyle/>
          <a:p>
            <a:r>
              <a:rPr lang="en-US" sz="2000"/>
              <a:t>Olga Lopez, Family Engagement Specialist</a:t>
            </a:r>
          </a:p>
          <a:p>
            <a:pPr lvl="1"/>
            <a:r>
              <a:rPr lang="en-US" sz="2000">
                <a:hlinkClick r:id="rId2"/>
              </a:rPr>
              <a:t>Olga.M.Lopez@mass.gov</a:t>
            </a:r>
            <a:endParaRPr lang="en-US" sz="2000"/>
          </a:p>
          <a:p>
            <a:pPr lvl="1"/>
            <a:r>
              <a:rPr lang="en-US" sz="2000"/>
              <a:t>781-338-6315</a:t>
            </a:r>
          </a:p>
          <a:p>
            <a:r>
              <a:rPr lang="en-US" sz="2000"/>
              <a:t>Donna Traynham, Early Learning Team Lead and Family Engagement Coalition Co-Coordinator</a:t>
            </a:r>
          </a:p>
          <a:p>
            <a:pPr lvl="1"/>
            <a:r>
              <a:rPr lang="en-US" sz="2000">
                <a:hlinkClick r:id="rId3"/>
              </a:rPr>
              <a:t>Donna.J.Traynham@mass.gov</a:t>
            </a:r>
            <a:endParaRPr lang="en-US" sz="2000"/>
          </a:p>
          <a:p>
            <a:pPr lvl="1"/>
            <a:r>
              <a:rPr lang="en-US" sz="2000"/>
              <a:t>781-338-6372</a:t>
            </a:r>
          </a:p>
          <a:p>
            <a:r>
              <a:rPr lang="en-US" sz="2000"/>
              <a:t>Karyl Resnick, 21</a:t>
            </a:r>
            <a:r>
              <a:rPr lang="en-US" sz="2000" baseline="30000"/>
              <a:t>st</a:t>
            </a:r>
            <a:r>
              <a:rPr lang="en-US" sz="2000"/>
              <a:t> Century Community Learning Center Coordinator</a:t>
            </a:r>
          </a:p>
          <a:p>
            <a:pPr lvl="1"/>
            <a:r>
              <a:rPr lang="en-US" sz="2000">
                <a:hlinkClick r:id="rId4"/>
              </a:rPr>
              <a:t>Karyl.A.Resnick@mass.gov</a:t>
            </a:r>
            <a:endParaRPr lang="en-US" sz="2000"/>
          </a:p>
          <a:p>
            <a:pPr lvl="1"/>
            <a:r>
              <a:rPr lang="en-US" sz="2000"/>
              <a:t>781-338-3515</a:t>
            </a:r>
          </a:p>
          <a:p>
            <a:pPr lvl="1"/>
            <a:endParaRPr lang="en-US" sz="2000"/>
          </a:p>
        </p:txBody>
      </p:sp>
    </p:spTree>
    <p:extLst>
      <p:ext uri="{BB962C8B-B14F-4D97-AF65-F5344CB8AC3E}">
        <p14:creationId xmlns:p14="http://schemas.microsoft.com/office/powerpoint/2010/main" val="215514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6742-0EA2-4F69-BC9B-6EEB2131B487}"/>
              </a:ext>
            </a:extLst>
          </p:cNvPr>
          <p:cNvSpPr>
            <a:spLocks noGrp="1"/>
          </p:cNvSpPr>
          <p:nvPr>
            <p:ph type="title"/>
          </p:nvPr>
        </p:nvSpPr>
        <p:spPr>
          <a:xfrm>
            <a:off x="910988" y="228647"/>
            <a:ext cx="10515600" cy="1325563"/>
          </a:xfrm>
        </p:spPr>
        <p:txBody>
          <a:bodyPr/>
          <a:lstStyle/>
          <a:p>
            <a:r>
              <a:rPr lang="en-US" dirty="0"/>
              <a:t>Polling Question</a:t>
            </a:r>
          </a:p>
        </p:txBody>
      </p:sp>
      <p:sp>
        <p:nvSpPr>
          <p:cNvPr id="3" name="Content Placeholder 2">
            <a:extLst>
              <a:ext uri="{FF2B5EF4-FFF2-40B4-BE49-F238E27FC236}">
                <a16:creationId xmlns:a16="http://schemas.microsoft.com/office/drawing/2014/main" id="{97C536CE-5991-41C4-BFF5-A6C75D00C4CC}"/>
              </a:ext>
            </a:extLst>
          </p:cNvPr>
          <p:cNvSpPr>
            <a:spLocks noGrp="1"/>
          </p:cNvSpPr>
          <p:nvPr>
            <p:ph idx="1"/>
          </p:nvPr>
        </p:nvSpPr>
        <p:spPr>
          <a:xfrm>
            <a:off x="907576" y="1825625"/>
            <a:ext cx="10515600" cy="4351338"/>
          </a:xfrm>
        </p:spPr>
        <p:txBody>
          <a:bodyPr/>
          <a:lstStyle/>
          <a:p>
            <a:pPr marL="0" indent="0">
              <a:buNone/>
            </a:pPr>
            <a:r>
              <a:rPr lang="en-US" sz="4000" dirty="0"/>
              <a:t>List a word or term that you think of when asked "What Does Family Engagement Mean to You?“</a:t>
            </a:r>
          </a:p>
          <a:p>
            <a:pPr marL="0" indent="0">
              <a:buNone/>
            </a:pPr>
            <a:endParaRPr lang="en-US" sz="4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www.menti.com</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Code:</a:t>
            </a:r>
            <a:r>
              <a:rPr lang="en-US" sz="4000" dirty="0">
                <a:solidFill>
                  <a:prstClr val="black"/>
                </a:solidFill>
                <a:latin typeface="Calibri" panose="020F0502020204030204"/>
              </a:rPr>
              <a:t> 55 75 35</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0738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795E9F-F2CF-8B47-B2B5-223A6E21B2B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74" y="-29536"/>
            <a:ext cx="12273674" cy="6938335"/>
          </a:xfrm>
          <a:prstGeom prst="rect">
            <a:avLst/>
          </a:prstGeom>
        </p:spPr>
      </p:pic>
      <p:grpSp>
        <p:nvGrpSpPr>
          <p:cNvPr id="4" name="Group 3">
            <a:extLst>
              <a:ext uri="{FF2B5EF4-FFF2-40B4-BE49-F238E27FC236}">
                <a16:creationId xmlns:a16="http://schemas.microsoft.com/office/drawing/2014/main" id="{83DBBCA7-BF49-F649-8CDD-1DA9DFAB27F2}"/>
              </a:ext>
              <a:ext uri="{C183D7F6-B498-43B3-948B-1728B52AA6E4}">
                <adec:decorative xmlns:adec="http://schemas.microsoft.com/office/drawing/2017/decorative" val="1"/>
              </a:ext>
            </a:extLst>
          </p:cNvPr>
          <p:cNvGrpSpPr/>
          <p:nvPr/>
        </p:nvGrpSpPr>
        <p:grpSpPr>
          <a:xfrm>
            <a:off x="1801392" y="993724"/>
            <a:ext cx="1707472" cy="1656672"/>
            <a:chOff x="4106391" y="186238"/>
            <a:chExt cx="1707472" cy="1656672"/>
          </a:xfrm>
        </p:grpSpPr>
        <p:sp>
          <p:nvSpPr>
            <p:cNvPr id="20" name="Oval 19">
              <a:extLst>
                <a:ext uri="{FF2B5EF4-FFF2-40B4-BE49-F238E27FC236}">
                  <a16:creationId xmlns:a16="http://schemas.microsoft.com/office/drawing/2014/main" id="{157C20C3-A0D2-9E4E-A714-00B5F7308310}"/>
                </a:ext>
              </a:extLst>
            </p:cNvPr>
            <p:cNvSpPr/>
            <p:nvPr/>
          </p:nvSpPr>
          <p:spPr>
            <a:xfrm>
              <a:off x="4106391" y="186238"/>
              <a:ext cx="1656672" cy="16566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0C90E0C-F1EB-944F-92C4-528A0D55EF9D}"/>
                </a:ext>
                <a:ext uri="{C183D7F6-B498-43B3-948B-1728B52AA6E4}">
                  <adec:decorative xmlns:adec="http://schemas.microsoft.com/office/drawing/2017/decorative" val="1"/>
                </a:ext>
              </a:extLst>
            </p:cNvPr>
            <p:cNvSpPr txBox="1"/>
            <p:nvPr/>
          </p:nvSpPr>
          <p:spPr>
            <a:xfrm>
              <a:off x="4391464" y="622641"/>
              <a:ext cx="1422399" cy="1015663"/>
            </a:xfrm>
            <a:prstGeom prst="rect">
              <a:avLst/>
            </a:prstGeom>
            <a:noFill/>
          </p:spPr>
          <p:txBody>
            <a:bodyPr wrap="square" rtlCol="0">
              <a:spAutoFit/>
            </a:bodyPr>
            <a:lstStyle/>
            <a:p>
              <a:r>
                <a:rPr lang="en-US" altLang="en-US" sz="1200" b="1" dirty="0"/>
                <a:t>Department </a:t>
              </a:r>
              <a:br>
                <a:rPr lang="en-US" altLang="en-US" sz="1200" b="1" dirty="0"/>
              </a:br>
              <a:r>
                <a:rPr lang="en-US" altLang="en-US" sz="1200" b="1" dirty="0"/>
                <a:t>of Early Education </a:t>
              </a:r>
              <a:br>
                <a:rPr lang="en-US" altLang="en-US" sz="1200" b="1" dirty="0"/>
              </a:br>
              <a:r>
                <a:rPr lang="en-US" altLang="en-US" sz="1200" b="1" dirty="0"/>
                <a:t>and Care</a:t>
              </a:r>
            </a:p>
            <a:p>
              <a:r>
                <a:rPr lang="en-US" altLang="en-US" sz="1200" dirty="0"/>
                <a:t>Gail DeRiggi</a:t>
              </a:r>
            </a:p>
            <a:p>
              <a:endParaRPr lang="en-US" altLang="en-US" sz="1200" b="1" dirty="0"/>
            </a:p>
          </p:txBody>
        </p:sp>
      </p:grpSp>
      <p:grpSp>
        <p:nvGrpSpPr>
          <p:cNvPr id="2" name="Group 1">
            <a:extLst>
              <a:ext uri="{FF2B5EF4-FFF2-40B4-BE49-F238E27FC236}">
                <a16:creationId xmlns:a16="http://schemas.microsoft.com/office/drawing/2014/main" id="{99B35298-E4F1-9647-8EFE-4A5A0DE8ED80}"/>
              </a:ext>
              <a:ext uri="{C183D7F6-B498-43B3-948B-1728B52AA6E4}">
                <adec:decorative xmlns:adec="http://schemas.microsoft.com/office/drawing/2017/decorative" val="1"/>
              </a:ext>
            </a:extLst>
          </p:cNvPr>
          <p:cNvGrpSpPr/>
          <p:nvPr/>
        </p:nvGrpSpPr>
        <p:grpSpPr>
          <a:xfrm>
            <a:off x="74474" y="2090434"/>
            <a:ext cx="2336553" cy="2123658"/>
            <a:chOff x="74474" y="2090434"/>
            <a:chExt cx="2336553" cy="2123658"/>
          </a:xfrm>
        </p:grpSpPr>
        <p:sp>
          <p:nvSpPr>
            <p:cNvPr id="21" name="Oval 20">
              <a:extLst>
                <a:ext uri="{FF2B5EF4-FFF2-40B4-BE49-F238E27FC236}">
                  <a16:creationId xmlns:a16="http://schemas.microsoft.com/office/drawing/2014/main" id="{81DD565A-A075-4147-A0EC-CEA53C9F7354}"/>
                </a:ext>
              </a:extLst>
            </p:cNvPr>
            <p:cNvSpPr/>
            <p:nvPr/>
          </p:nvSpPr>
          <p:spPr>
            <a:xfrm>
              <a:off x="74474" y="2090434"/>
              <a:ext cx="2123658" cy="2123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3D6F522-3E2D-7245-8509-C9EB7B31947D}"/>
                </a:ext>
              </a:extLst>
            </p:cNvPr>
            <p:cNvSpPr txBox="1"/>
            <p:nvPr/>
          </p:nvSpPr>
          <p:spPr>
            <a:xfrm>
              <a:off x="277291" y="2665394"/>
              <a:ext cx="2133736" cy="1200329"/>
            </a:xfrm>
            <a:prstGeom prst="rect">
              <a:avLst/>
            </a:prstGeom>
            <a:noFill/>
          </p:spPr>
          <p:txBody>
            <a:bodyPr wrap="square" rtlCol="0">
              <a:spAutoFit/>
            </a:bodyPr>
            <a:lstStyle/>
            <a:p>
              <a:r>
                <a:rPr lang="en-US" altLang="en-US" sz="1200" b="1" dirty="0"/>
                <a:t>Department of </a:t>
              </a:r>
              <a:br>
                <a:rPr lang="en-US" altLang="en-US" sz="1200" b="1" dirty="0"/>
              </a:br>
              <a:r>
                <a:rPr lang="en-US" altLang="en-US" sz="1200" b="1" dirty="0"/>
                <a:t>Public Health – Bureau of Maternal and Child Health</a:t>
              </a:r>
            </a:p>
            <a:p>
              <a:r>
                <a:rPr lang="en-US" altLang="en-US" sz="1200" dirty="0"/>
                <a:t>Suzanne Gottlieb</a:t>
              </a:r>
            </a:p>
            <a:p>
              <a:r>
                <a:rPr lang="en-US" altLang="en-US" sz="1200" dirty="0"/>
                <a:t>Roxanne Hoke-Chandler</a:t>
              </a:r>
            </a:p>
            <a:p>
              <a:endParaRPr lang="en-US" altLang="en-US" sz="1200" b="1" dirty="0"/>
            </a:p>
          </p:txBody>
        </p:sp>
      </p:grpSp>
      <p:grpSp>
        <p:nvGrpSpPr>
          <p:cNvPr id="5" name="Group 4">
            <a:extLst>
              <a:ext uri="{FF2B5EF4-FFF2-40B4-BE49-F238E27FC236}">
                <a16:creationId xmlns:a16="http://schemas.microsoft.com/office/drawing/2014/main" id="{57F8323D-1F12-554A-B0F5-DF6E1EB282E3}"/>
              </a:ext>
              <a:ext uri="{C183D7F6-B498-43B3-948B-1728B52AA6E4}">
                <adec:decorative xmlns:adec="http://schemas.microsoft.com/office/drawing/2017/decorative" val="1"/>
              </a:ext>
            </a:extLst>
          </p:cNvPr>
          <p:cNvGrpSpPr/>
          <p:nvPr/>
        </p:nvGrpSpPr>
        <p:grpSpPr>
          <a:xfrm>
            <a:off x="2402070" y="2603716"/>
            <a:ext cx="1848714" cy="1868079"/>
            <a:chOff x="2402070" y="2603716"/>
            <a:chExt cx="1848714" cy="1868079"/>
          </a:xfrm>
        </p:grpSpPr>
        <p:sp>
          <p:nvSpPr>
            <p:cNvPr id="23" name="Oval 22">
              <a:extLst>
                <a:ext uri="{FF2B5EF4-FFF2-40B4-BE49-F238E27FC236}">
                  <a16:creationId xmlns:a16="http://schemas.microsoft.com/office/drawing/2014/main" id="{A2A7458A-B60E-D642-9706-2D4BBE0D2551}"/>
                </a:ext>
              </a:extLst>
            </p:cNvPr>
            <p:cNvSpPr/>
            <p:nvPr/>
          </p:nvSpPr>
          <p:spPr>
            <a:xfrm>
              <a:off x="2402070" y="2603716"/>
              <a:ext cx="1755465" cy="1755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B370803-E2C7-7141-8DBB-5E45569600AB}"/>
                </a:ext>
              </a:extLst>
            </p:cNvPr>
            <p:cNvSpPr txBox="1"/>
            <p:nvPr/>
          </p:nvSpPr>
          <p:spPr>
            <a:xfrm>
              <a:off x="2637884" y="2902135"/>
              <a:ext cx="1612900" cy="1569660"/>
            </a:xfrm>
            <a:prstGeom prst="rect">
              <a:avLst/>
            </a:prstGeom>
            <a:noFill/>
          </p:spPr>
          <p:txBody>
            <a:bodyPr wrap="square" rtlCol="0">
              <a:spAutoFit/>
            </a:bodyPr>
            <a:lstStyle/>
            <a:p>
              <a:r>
                <a:rPr lang="en-US" altLang="en-US" sz="1200" b="1" dirty="0">
                  <a:solidFill>
                    <a:srgbClr val="000000"/>
                  </a:solidFill>
                </a:rPr>
                <a:t>Department of Elementary and Secondary Education</a:t>
              </a:r>
            </a:p>
            <a:p>
              <a:r>
                <a:rPr lang="en-US" altLang="en-US" sz="1200" dirty="0"/>
                <a:t>Kathy Rodriguez</a:t>
              </a:r>
            </a:p>
            <a:p>
              <a:r>
                <a:rPr lang="en-US" altLang="en-US" sz="1200" dirty="0"/>
                <a:t>Donna Traynham</a:t>
              </a:r>
            </a:p>
            <a:p>
              <a:r>
                <a:rPr lang="en-US" altLang="en-US" sz="1200" dirty="0"/>
                <a:t>Emily Taylor</a:t>
              </a:r>
            </a:p>
            <a:p>
              <a:endParaRPr lang="en-US" altLang="en-US" sz="1200" b="1" dirty="0">
                <a:solidFill>
                  <a:srgbClr val="000000"/>
                </a:solidFill>
              </a:endParaRPr>
            </a:p>
            <a:p>
              <a:endParaRPr lang="en-US" sz="1200" b="1" dirty="0">
                <a:solidFill>
                  <a:srgbClr val="000000"/>
                </a:solidFill>
              </a:endParaRPr>
            </a:p>
          </p:txBody>
        </p:sp>
      </p:grpSp>
      <p:sp>
        <p:nvSpPr>
          <p:cNvPr id="25" name="Oval 24">
            <a:extLst>
              <a:ext uri="{FF2B5EF4-FFF2-40B4-BE49-F238E27FC236}">
                <a16:creationId xmlns:a16="http://schemas.microsoft.com/office/drawing/2014/main" id="{249ED45F-CD72-324E-9FDB-8A66F9F848B5}"/>
              </a:ext>
              <a:ext uri="{C183D7F6-B498-43B3-948B-1728B52AA6E4}">
                <adec:decorative xmlns:adec="http://schemas.microsoft.com/office/drawing/2017/decorative" val="1"/>
              </a:ext>
            </a:extLst>
          </p:cNvPr>
          <p:cNvSpPr/>
          <p:nvPr/>
        </p:nvSpPr>
        <p:spPr>
          <a:xfrm>
            <a:off x="11135137" y="1604262"/>
            <a:ext cx="1020243" cy="8354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Public schools </a:t>
            </a:r>
          </a:p>
        </p:txBody>
      </p:sp>
      <p:sp>
        <p:nvSpPr>
          <p:cNvPr id="26" name="Oval 25">
            <a:extLst>
              <a:ext uri="{FF2B5EF4-FFF2-40B4-BE49-F238E27FC236}">
                <a16:creationId xmlns:a16="http://schemas.microsoft.com/office/drawing/2014/main" id="{EAC73355-FC16-B14A-8D88-ECA3395AEB7F}"/>
              </a:ext>
              <a:ext uri="{C183D7F6-B498-43B3-948B-1728B52AA6E4}">
                <adec:decorative xmlns:adec="http://schemas.microsoft.com/office/drawing/2017/decorative" val="1"/>
              </a:ext>
            </a:extLst>
          </p:cNvPr>
          <p:cNvSpPr/>
          <p:nvPr/>
        </p:nvSpPr>
        <p:spPr>
          <a:xfrm>
            <a:off x="7876263" y="3343517"/>
            <a:ext cx="1102273" cy="1015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Head Start and EEC programs </a:t>
            </a:r>
          </a:p>
        </p:txBody>
      </p:sp>
      <p:sp>
        <p:nvSpPr>
          <p:cNvPr id="27" name="Oval 26">
            <a:extLst>
              <a:ext uri="{FF2B5EF4-FFF2-40B4-BE49-F238E27FC236}">
                <a16:creationId xmlns:a16="http://schemas.microsoft.com/office/drawing/2014/main" id="{C9B41C4A-7412-BD4A-827A-28068ED0F8A3}"/>
              </a:ext>
              <a:ext uri="{C183D7F6-B498-43B3-948B-1728B52AA6E4}">
                <adec:decorative xmlns:adec="http://schemas.microsoft.com/office/drawing/2017/decorative" val="1"/>
              </a:ext>
            </a:extLst>
          </p:cNvPr>
          <p:cNvSpPr/>
          <p:nvPr/>
        </p:nvSpPr>
        <p:spPr>
          <a:xfrm>
            <a:off x="6525171" y="1051325"/>
            <a:ext cx="1358531" cy="9689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Early Intervention</a:t>
            </a:r>
          </a:p>
        </p:txBody>
      </p:sp>
      <p:sp>
        <p:nvSpPr>
          <p:cNvPr id="28" name="Oval 27">
            <a:extLst>
              <a:ext uri="{FF2B5EF4-FFF2-40B4-BE49-F238E27FC236}">
                <a16:creationId xmlns:a16="http://schemas.microsoft.com/office/drawing/2014/main" id="{8DFCDA9B-6ADD-3C46-9B61-703EE2926911}"/>
              </a:ext>
              <a:ext uri="{C183D7F6-B498-43B3-948B-1728B52AA6E4}">
                <adec:decorative xmlns:adec="http://schemas.microsoft.com/office/drawing/2017/decorative" val="1"/>
              </a:ext>
            </a:extLst>
          </p:cNvPr>
          <p:cNvSpPr/>
          <p:nvPr/>
        </p:nvSpPr>
        <p:spPr>
          <a:xfrm>
            <a:off x="9958279" y="1190064"/>
            <a:ext cx="1201319" cy="851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Regional DCG Offices</a:t>
            </a:r>
          </a:p>
        </p:txBody>
      </p:sp>
      <p:sp>
        <p:nvSpPr>
          <p:cNvPr id="29" name="Oval 28">
            <a:extLst>
              <a:ext uri="{FF2B5EF4-FFF2-40B4-BE49-F238E27FC236}">
                <a16:creationId xmlns:a16="http://schemas.microsoft.com/office/drawing/2014/main" id="{67C81CA7-B67C-EF43-BFE7-DE1C29454969}"/>
              </a:ext>
              <a:ext uri="{C183D7F6-B498-43B3-948B-1728B52AA6E4}">
                <adec:decorative xmlns:adec="http://schemas.microsoft.com/office/drawing/2017/decorative" val="1"/>
              </a:ext>
            </a:extLst>
          </p:cNvPr>
          <p:cNvSpPr/>
          <p:nvPr/>
        </p:nvSpPr>
        <p:spPr>
          <a:xfrm>
            <a:off x="8013541" y="2591893"/>
            <a:ext cx="827715" cy="6930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CFCEs</a:t>
            </a:r>
          </a:p>
        </p:txBody>
      </p:sp>
      <p:sp>
        <p:nvSpPr>
          <p:cNvPr id="31" name="Oval 30">
            <a:extLst>
              <a:ext uri="{FF2B5EF4-FFF2-40B4-BE49-F238E27FC236}">
                <a16:creationId xmlns:a16="http://schemas.microsoft.com/office/drawing/2014/main" id="{D2D20F81-D1B3-C64E-9614-A994CEF6C5FC}"/>
              </a:ext>
              <a:ext uri="{C183D7F6-B498-43B3-948B-1728B52AA6E4}">
                <adec:decorative xmlns:adec="http://schemas.microsoft.com/office/drawing/2017/decorative" val="1"/>
              </a:ext>
            </a:extLst>
          </p:cNvPr>
          <p:cNvSpPr/>
          <p:nvPr/>
        </p:nvSpPr>
        <p:spPr>
          <a:xfrm>
            <a:off x="8515502" y="995976"/>
            <a:ext cx="1343595" cy="9919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Families and Parent Leadership</a:t>
            </a:r>
            <a:br>
              <a:rPr lang="en-US" sz="1200" dirty="0">
                <a:solidFill>
                  <a:schemeClr val="tx1"/>
                </a:solidFill>
              </a:rPr>
            </a:br>
            <a:r>
              <a:rPr lang="en-US" sz="1200" dirty="0">
                <a:solidFill>
                  <a:schemeClr val="tx1"/>
                </a:solidFill>
              </a:rPr>
              <a:t>Networks</a:t>
            </a:r>
          </a:p>
        </p:txBody>
      </p:sp>
      <p:sp>
        <p:nvSpPr>
          <p:cNvPr id="32" name="Oval 31">
            <a:extLst>
              <a:ext uri="{FF2B5EF4-FFF2-40B4-BE49-F238E27FC236}">
                <a16:creationId xmlns:a16="http://schemas.microsoft.com/office/drawing/2014/main" id="{BC0B25C8-1059-C04B-A3DE-F22998345FF8}"/>
              </a:ext>
              <a:ext uri="{C183D7F6-B498-43B3-948B-1728B52AA6E4}">
                <adec:decorative xmlns:adec="http://schemas.microsoft.com/office/drawing/2017/decorative" val="1"/>
              </a:ext>
            </a:extLst>
          </p:cNvPr>
          <p:cNvSpPr/>
          <p:nvPr/>
        </p:nvSpPr>
        <p:spPr>
          <a:xfrm>
            <a:off x="11154287" y="942319"/>
            <a:ext cx="976631" cy="5187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WIC</a:t>
            </a:r>
          </a:p>
        </p:txBody>
      </p:sp>
      <p:sp>
        <p:nvSpPr>
          <p:cNvPr id="34" name="Oval 33">
            <a:extLst>
              <a:ext uri="{FF2B5EF4-FFF2-40B4-BE49-F238E27FC236}">
                <a16:creationId xmlns:a16="http://schemas.microsoft.com/office/drawing/2014/main" id="{54C5CA34-B020-7848-9AE9-836F71DEF6BD}"/>
              </a:ext>
              <a:ext uri="{C183D7F6-B498-43B3-948B-1728B52AA6E4}">
                <adec:decorative xmlns:adec="http://schemas.microsoft.com/office/drawing/2017/decorative" val="1"/>
              </a:ext>
            </a:extLst>
          </p:cNvPr>
          <p:cNvSpPr/>
          <p:nvPr/>
        </p:nvSpPr>
        <p:spPr>
          <a:xfrm>
            <a:off x="9305390" y="3194305"/>
            <a:ext cx="1481132" cy="1182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Family Engagement and cultural Organizations</a:t>
            </a:r>
          </a:p>
        </p:txBody>
      </p:sp>
      <p:sp>
        <p:nvSpPr>
          <p:cNvPr id="36" name="Oval 35">
            <a:extLst>
              <a:ext uri="{FF2B5EF4-FFF2-40B4-BE49-F238E27FC236}">
                <a16:creationId xmlns:a16="http://schemas.microsoft.com/office/drawing/2014/main" id="{8B469026-C5E6-524C-AF79-692CD6639238}"/>
              </a:ext>
              <a:ext uri="{C183D7F6-B498-43B3-948B-1728B52AA6E4}">
                <adec:decorative xmlns:adec="http://schemas.microsoft.com/office/drawing/2017/decorative" val="1"/>
              </a:ext>
            </a:extLst>
          </p:cNvPr>
          <p:cNvSpPr/>
          <p:nvPr/>
        </p:nvSpPr>
        <p:spPr>
          <a:xfrm>
            <a:off x="10885704" y="3419655"/>
            <a:ext cx="1245214" cy="8921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Family Advocates and parent child home programs</a:t>
            </a:r>
          </a:p>
        </p:txBody>
      </p:sp>
      <p:sp>
        <p:nvSpPr>
          <p:cNvPr id="14" name="Rectangle 13">
            <a:extLst>
              <a:ext uri="{FF2B5EF4-FFF2-40B4-BE49-F238E27FC236}">
                <a16:creationId xmlns:a16="http://schemas.microsoft.com/office/drawing/2014/main" id="{23767DEE-3BE8-9346-A4EB-C0DC2BD01A52}"/>
              </a:ext>
              <a:ext uri="{C183D7F6-B498-43B3-948B-1728B52AA6E4}">
                <adec:decorative xmlns:adec="http://schemas.microsoft.com/office/drawing/2017/decorative" val="1"/>
              </a:ext>
            </a:extLst>
          </p:cNvPr>
          <p:cNvSpPr/>
          <p:nvPr/>
        </p:nvSpPr>
        <p:spPr>
          <a:xfrm>
            <a:off x="1579836" y="4987947"/>
            <a:ext cx="6096000" cy="1200329"/>
          </a:xfrm>
          <a:prstGeom prst="rect">
            <a:avLst/>
          </a:prstGeom>
        </p:spPr>
        <p:txBody>
          <a:bodyPr>
            <a:spAutoFit/>
          </a:bodyPr>
          <a:lstStyle/>
          <a:p>
            <a:pPr fontAlgn="b"/>
            <a:r>
              <a:rPr lang="en-US" sz="1200" dirty="0"/>
              <a:t>Department of Public Health</a:t>
            </a:r>
          </a:p>
          <a:p>
            <a:pPr fontAlgn="b"/>
            <a:r>
              <a:rPr lang="en-US" sz="1200" dirty="0"/>
              <a:t>Department of Children and Families</a:t>
            </a:r>
          </a:p>
          <a:p>
            <a:pPr fontAlgn="b"/>
            <a:r>
              <a:rPr lang="en-US" sz="1200" dirty="0"/>
              <a:t>Department of Transitional Assistance</a:t>
            </a:r>
          </a:p>
          <a:p>
            <a:pPr fontAlgn="b"/>
            <a:r>
              <a:rPr lang="en-US" sz="1200" dirty="0"/>
              <a:t>Department of Mental  Health</a:t>
            </a:r>
          </a:p>
          <a:p>
            <a:pPr fontAlgn="b"/>
            <a:r>
              <a:rPr lang="en-US" sz="1200" dirty="0"/>
              <a:t>Office of Refugees and Immigrants</a:t>
            </a:r>
          </a:p>
          <a:p>
            <a:pPr fontAlgn="b"/>
            <a:r>
              <a:rPr lang="en-US" sz="1200" dirty="0"/>
              <a:t>Massachusetts Developmental Disabilities Council</a:t>
            </a:r>
          </a:p>
        </p:txBody>
      </p:sp>
      <p:sp>
        <p:nvSpPr>
          <p:cNvPr id="16" name="TextBox 15">
            <a:extLst>
              <a:ext uri="{FF2B5EF4-FFF2-40B4-BE49-F238E27FC236}">
                <a16:creationId xmlns:a16="http://schemas.microsoft.com/office/drawing/2014/main" id="{D6355F02-2A8D-1544-A857-A54CC07577B6}"/>
              </a:ext>
              <a:ext uri="{C183D7F6-B498-43B3-948B-1728B52AA6E4}">
                <adec:decorative xmlns:adec="http://schemas.microsoft.com/office/drawing/2017/decorative" val="1"/>
              </a:ext>
            </a:extLst>
          </p:cNvPr>
          <p:cNvSpPr txBox="1"/>
          <p:nvPr/>
        </p:nvSpPr>
        <p:spPr>
          <a:xfrm>
            <a:off x="8117614" y="5030160"/>
            <a:ext cx="3670708" cy="1200329"/>
          </a:xfrm>
          <a:prstGeom prst="rect">
            <a:avLst/>
          </a:prstGeom>
          <a:noFill/>
        </p:spPr>
        <p:txBody>
          <a:bodyPr wrap="square" rtlCol="0">
            <a:spAutoFit/>
          </a:bodyPr>
          <a:lstStyle/>
          <a:p>
            <a:pPr fontAlgn="b"/>
            <a:r>
              <a:rPr lang="en-US" sz="1200" dirty="0"/>
              <a:t>Department of Early Education and Care</a:t>
            </a:r>
          </a:p>
          <a:p>
            <a:pPr fontAlgn="b"/>
            <a:r>
              <a:rPr lang="en-US" sz="1200" dirty="0"/>
              <a:t>Department of Elementary and Secondary Education</a:t>
            </a:r>
          </a:p>
          <a:p>
            <a:pPr fontAlgn="b"/>
            <a:r>
              <a:rPr lang="en-US" sz="1200" dirty="0"/>
              <a:t>Department of Higher Education</a:t>
            </a:r>
          </a:p>
          <a:p>
            <a:pPr fontAlgn="b"/>
            <a:r>
              <a:rPr lang="en-US" sz="1200" dirty="0"/>
              <a:t>Children's Trust</a:t>
            </a:r>
          </a:p>
          <a:p>
            <a:pPr fontAlgn="b"/>
            <a:r>
              <a:rPr lang="en-US" sz="1200" dirty="0"/>
              <a:t>University of Massachusetts</a:t>
            </a:r>
          </a:p>
          <a:p>
            <a:pPr fontAlgn="b"/>
            <a:r>
              <a:rPr lang="en-US" sz="1200" dirty="0"/>
              <a:t>MA Board of Library Commissioners</a:t>
            </a:r>
          </a:p>
        </p:txBody>
      </p:sp>
      <p:sp>
        <p:nvSpPr>
          <p:cNvPr id="30" name="矩形 8">
            <a:extLst>
              <a:ext uri="{FF2B5EF4-FFF2-40B4-BE49-F238E27FC236}">
                <a16:creationId xmlns:a16="http://schemas.microsoft.com/office/drawing/2014/main" id="{C3A4A26F-FE9C-0D47-B15C-44E9EAFF0148}"/>
              </a:ext>
              <a:ext uri="{C183D7F6-B498-43B3-948B-1728B52AA6E4}">
                <adec:decorative xmlns:adec="http://schemas.microsoft.com/office/drawing/2017/decorative" val="1"/>
              </a:ext>
            </a:extLst>
          </p:cNvPr>
          <p:cNvSpPr/>
          <p:nvPr/>
        </p:nvSpPr>
        <p:spPr>
          <a:xfrm>
            <a:off x="1" y="212727"/>
            <a:ext cx="12192000" cy="832304"/>
          </a:xfrm>
          <a:prstGeom prst="rect">
            <a:avLst/>
          </a:prstGeom>
          <a:solidFill>
            <a:srgbClr val="64C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8">
            <a:extLst>
              <a:ext uri="{FF2B5EF4-FFF2-40B4-BE49-F238E27FC236}">
                <a16:creationId xmlns:a16="http://schemas.microsoft.com/office/drawing/2014/main" id="{D9DCFFCF-0554-F148-9356-A3CD5D85AE24}"/>
              </a:ext>
              <a:ext uri="{C183D7F6-B498-43B3-948B-1728B52AA6E4}">
                <adec:decorative xmlns:adec="http://schemas.microsoft.com/office/drawing/2017/decorative" val="1"/>
              </a:ext>
            </a:extLst>
          </p:cNvPr>
          <p:cNvSpPr/>
          <p:nvPr/>
        </p:nvSpPr>
        <p:spPr>
          <a:xfrm>
            <a:off x="1" y="9527"/>
            <a:ext cx="12192000" cy="300491"/>
          </a:xfrm>
          <a:prstGeom prst="rect">
            <a:avLst/>
          </a:prstGeom>
          <a:solidFill>
            <a:srgbClr val="004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Oval 32">
            <a:extLst>
              <a:ext uri="{FF2B5EF4-FFF2-40B4-BE49-F238E27FC236}">
                <a16:creationId xmlns:a16="http://schemas.microsoft.com/office/drawing/2014/main" id="{67C81CA7-B67C-EF43-BFE7-DE1C29454969}"/>
              </a:ext>
              <a:ext uri="{C183D7F6-B498-43B3-948B-1728B52AA6E4}">
                <adec:decorative xmlns:adec="http://schemas.microsoft.com/office/drawing/2017/decorative" val="1"/>
              </a:ext>
            </a:extLst>
          </p:cNvPr>
          <p:cNvSpPr/>
          <p:nvPr/>
        </p:nvSpPr>
        <p:spPr>
          <a:xfrm>
            <a:off x="7703756" y="1771581"/>
            <a:ext cx="827715" cy="6930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FCC</a:t>
            </a:r>
          </a:p>
        </p:txBody>
      </p:sp>
      <p:sp>
        <p:nvSpPr>
          <p:cNvPr id="37" name="Oval 36">
            <a:extLst>
              <a:ext uri="{FF2B5EF4-FFF2-40B4-BE49-F238E27FC236}">
                <a16:creationId xmlns:a16="http://schemas.microsoft.com/office/drawing/2014/main" id="{249ED45F-CD72-324E-9FDB-8A66F9F848B5}"/>
              </a:ext>
              <a:ext uri="{C183D7F6-B498-43B3-948B-1728B52AA6E4}">
                <adec:decorative xmlns:adec="http://schemas.microsoft.com/office/drawing/2017/decorative" val="1"/>
              </a:ext>
            </a:extLst>
          </p:cNvPr>
          <p:cNvSpPr/>
          <p:nvPr/>
        </p:nvSpPr>
        <p:spPr>
          <a:xfrm>
            <a:off x="8864700" y="2223235"/>
            <a:ext cx="1020243" cy="8354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Home visiting</a:t>
            </a:r>
          </a:p>
        </p:txBody>
      </p:sp>
      <p:sp>
        <p:nvSpPr>
          <p:cNvPr id="39" name="Oval 38">
            <a:extLst>
              <a:ext uri="{FF2B5EF4-FFF2-40B4-BE49-F238E27FC236}">
                <a16:creationId xmlns:a16="http://schemas.microsoft.com/office/drawing/2014/main" id="{249ED45F-CD72-324E-9FDB-8A66F9F848B5}"/>
              </a:ext>
              <a:ext uri="{C183D7F6-B498-43B3-948B-1728B52AA6E4}">
                <adec:decorative xmlns:adec="http://schemas.microsoft.com/office/drawing/2017/decorative" val="1"/>
              </a:ext>
            </a:extLst>
          </p:cNvPr>
          <p:cNvSpPr/>
          <p:nvPr/>
        </p:nvSpPr>
        <p:spPr>
          <a:xfrm>
            <a:off x="9963250" y="2108874"/>
            <a:ext cx="1020243" cy="8354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Regional DCF offices </a:t>
            </a:r>
          </a:p>
        </p:txBody>
      </p:sp>
      <p:sp>
        <p:nvSpPr>
          <p:cNvPr id="40" name="Oval 39">
            <a:extLst>
              <a:ext uri="{FF2B5EF4-FFF2-40B4-BE49-F238E27FC236}">
                <a16:creationId xmlns:a16="http://schemas.microsoft.com/office/drawing/2014/main" id="{249ED45F-CD72-324E-9FDB-8A66F9F848B5}"/>
              </a:ext>
              <a:ext uri="{C183D7F6-B498-43B3-948B-1728B52AA6E4}">
                <adec:decorative xmlns:adec="http://schemas.microsoft.com/office/drawing/2017/decorative" val="1"/>
              </a:ext>
            </a:extLst>
          </p:cNvPr>
          <p:cNvSpPr/>
          <p:nvPr/>
        </p:nvSpPr>
        <p:spPr>
          <a:xfrm>
            <a:off x="10998189" y="2504912"/>
            <a:ext cx="1132729" cy="8354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Museums and Libraries </a:t>
            </a:r>
          </a:p>
        </p:txBody>
      </p:sp>
      <p:sp>
        <p:nvSpPr>
          <p:cNvPr id="9" name="Title 8">
            <a:extLst>
              <a:ext uri="{FF2B5EF4-FFF2-40B4-BE49-F238E27FC236}">
                <a16:creationId xmlns:a16="http://schemas.microsoft.com/office/drawing/2014/main" id="{4516D050-C4D8-127C-19E2-AB131B55DC07}"/>
              </a:ext>
              <a:ext uri="{C183D7F6-B498-43B3-948B-1728B52AA6E4}">
                <adec:decorative xmlns:adec="http://schemas.microsoft.com/office/drawing/2017/decorative" val="1"/>
              </a:ext>
            </a:extLst>
          </p:cNvPr>
          <p:cNvSpPr>
            <a:spLocks noGrp="1"/>
          </p:cNvSpPr>
          <p:nvPr>
            <p:ph type="title" idx="4294967295"/>
          </p:nvPr>
        </p:nvSpPr>
        <p:spPr/>
        <p:txBody>
          <a:bodyPr/>
          <a:lstStyle/>
          <a:p>
            <a:pPr rtl="0" eaLnBrk="1" latinLnBrk="0" hangingPunct="1"/>
            <a:r>
              <a:rPr lang="en-US" sz="3600" kern="1200" dirty="0">
                <a:solidFill>
                  <a:srgbClr val="00436D"/>
                </a:solidFill>
                <a:effectLst/>
                <a:latin typeface="Calibri" panose="020F0502020204030204" pitchFamily="34" charset="0"/>
                <a:ea typeface="+mn-ea"/>
                <a:cs typeface="+mn-cs"/>
              </a:rPr>
              <a:t>Background: MA Family Engagement Coalition</a:t>
            </a:r>
            <a:endParaRPr lang="en-US" sz="7200" dirty="0">
              <a:effectLst/>
            </a:endParaRPr>
          </a:p>
          <a:p>
            <a:endParaRPr lang="en-US" dirty="0"/>
          </a:p>
        </p:txBody>
      </p:sp>
    </p:spTree>
    <p:extLst>
      <p:ext uri="{BB962C8B-B14F-4D97-AF65-F5344CB8AC3E}">
        <p14:creationId xmlns:p14="http://schemas.microsoft.com/office/powerpoint/2010/main" val="5640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1" grpId="0" animBg="1"/>
      <p:bldP spid="32" grpId="0" animBg="1"/>
      <p:bldP spid="34" grpId="0" animBg="1"/>
      <p:bldP spid="36" grpId="0" animBg="1"/>
      <p:bldP spid="14" grpId="0"/>
      <p:bldP spid="16" grpId="0"/>
      <p:bldP spid="33" grpId="0" animBg="1"/>
      <p:bldP spid="37"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3CB6C-433B-469E-90C5-F9F3E6CE75B9}"/>
              </a:ext>
            </a:extLst>
          </p:cNvPr>
          <p:cNvSpPr>
            <a:spLocks noGrp="1"/>
          </p:cNvSpPr>
          <p:nvPr>
            <p:ph type="title"/>
          </p:nvPr>
        </p:nvSpPr>
        <p:spPr/>
        <p:txBody>
          <a:bodyPr/>
          <a:lstStyle/>
          <a:p>
            <a:r>
              <a:rPr lang="en-US" dirty="0"/>
              <a:t>Where we started from….</a:t>
            </a:r>
          </a:p>
        </p:txBody>
      </p:sp>
      <p:sp>
        <p:nvSpPr>
          <p:cNvPr id="6" name="Text Placeholder 5">
            <a:extLst>
              <a:ext uri="{FF2B5EF4-FFF2-40B4-BE49-F238E27FC236}">
                <a16:creationId xmlns:a16="http://schemas.microsoft.com/office/drawing/2014/main" id="{DF18723B-59D2-44D8-B3A0-68292F55CF62}"/>
              </a:ext>
            </a:extLst>
          </p:cNvPr>
          <p:cNvSpPr>
            <a:spLocks noGrp="1"/>
          </p:cNvSpPr>
          <p:nvPr>
            <p:ph type="body" sz="half" idx="2"/>
          </p:nvPr>
        </p:nvSpPr>
        <p:spPr/>
        <p:txBody>
          <a:bodyPr/>
          <a:lstStyle/>
          <a:p>
            <a:r>
              <a:rPr lang="en-US" dirty="0"/>
              <a:t>Regional Family Engagement Coalition</a:t>
            </a:r>
          </a:p>
        </p:txBody>
      </p:sp>
      <p:pic>
        <p:nvPicPr>
          <p:cNvPr id="10" name="Content Placeholder 17" descr="Word bubble of Family Engagement&#10;&#10;">
            <a:extLst>
              <a:ext uri="{FF2B5EF4-FFF2-40B4-BE49-F238E27FC236}">
                <a16:creationId xmlns:a16="http://schemas.microsoft.com/office/drawing/2014/main" id="{7BB4ADF9-7126-4087-A159-D80BA2AF0DF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199" r="19760"/>
          <a:stretch/>
        </p:blipFill>
        <p:spPr>
          <a:xfrm>
            <a:off x="5409283" y="763340"/>
            <a:ext cx="6246563" cy="4819210"/>
          </a:xfrm>
          <a:prstGeom prst="rect">
            <a:avLst/>
          </a:prstGeom>
        </p:spPr>
      </p:pic>
    </p:spTree>
    <p:extLst>
      <p:ext uri="{BB962C8B-B14F-4D97-AF65-F5344CB8AC3E}">
        <p14:creationId xmlns:p14="http://schemas.microsoft.com/office/powerpoint/2010/main" val="68665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C2F844-0361-B743-A205-CB4FAFF73FF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300" y="1201965"/>
            <a:ext cx="6061587" cy="5316309"/>
          </a:xfrm>
          <a:prstGeom prst="rect">
            <a:avLst/>
          </a:prstGeom>
        </p:spPr>
      </p:pic>
      <p:sp>
        <p:nvSpPr>
          <p:cNvPr id="5" name="Title 1">
            <a:extLst>
              <a:ext uri="{FF2B5EF4-FFF2-40B4-BE49-F238E27FC236}">
                <a16:creationId xmlns:a16="http://schemas.microsoft.com/office/drawing/2014/main" id="{E0997017-ED28-A440-ACE7-16DCEB2D97EE}"/>
              </a:ext>
              <a:ext uri="{C183D7F6-B498-43B3-948B-1728B52AA6E4}">
                <adec:decorative xmlns:adec="http://schemas.microsoft.com/office/drawing/2017/decorative" val="1"/>
              </a:ext>
            </a:extLst>
          </p:cNvPr>
          <p:cNvSpPr>
            <a:spLocks noGrp="1"/>
          </p:cNvSpPr>
          <p:nvPr>
            <p:ph type="title"/>
          </p:nvPr>
        </p:nvSpPr>
        <p:spPr>
          <a:xfrm>
            <a:off x="567743" y="339725"/>
            <a:ext cx="11370972" cy="679905"/>
          </a:xfrm>
        </p:spPr>
        <p:txBody>
          <a:bodyPr>
            <a:normAutofit fontScale="90000"/>
          </a:bodyPr>
          <a:lstStyle/>
          <a:p>
            <a:r>
              <a:rPr lang="en-US" b="1" dirty="0">
                <a:solidFill>
                  <a:srgbClr val="00436D"/>
                </a:solidFill>
              </a:rPr>
              <a:t>Framework Design</a:t>
            </a:r>
          </a:p>
        </p:txBody>
      </p:sp>
    </p:spTree>
    <p:extLst>
      <p:ext uri="{BB962C8B-B14F-4D97-AF65-F5344CB8AC3E}">
        <p14:creationId xmlns:p14="http://schemas.microsoft.com/office/powerpoint/2010/main" val="250710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4D9A-E876-40B7-8B8D-28FB840A980D}"/>
              </a:ext>
            </a:extLst>
          </p:cNvPr>
          <p:cNvSpPr>
            <a:spLocks noGrp="1"/>
          </p:cNvSpPr>
          <p:nvPr>
            <p:ph type="title"/>
          </p:nvPr>
        </p:nvSpPr>
        <p:spPr>
          <a:xfrm>
            <a:off x="838200" y="365125"/>
            <a:ext cx="10515600" cy="901815"/>
          </a:xfrm>
        </p:spPr>
        <p:txBody>
          <a:bodyPr/>
          <a:lstStyle/>
          <a:p>
            <a:r>
              <a:rPr lang="en-US" dirty="0"/>
              <a:t>Guiding Principle 1:</a:t>
            </a:r>
          </a:p>
        </p:txBody>
      </p:sp>
      <p:sp>
        <p:nvSpPr>
          <p:cNvPr id="3" name="Content Placeholder 2">
            <a:extLst>
              <a:ext uri="{FF2B5EF4-FFF2-40B4-BE49-F238E27FC236}">
                <a16:creationId xmlns:a16="http://schemas.microsoft.com/office/drawing/2014/main" id="{7939F8CA-2384-47E3-9E26-7374068287D5}"/>
              </a:ext>
            </a:extLst>
          </p:cNvPr>
          <p:cNvSpPr>
            <a:spLocks noGrp="1"/>
          </p:cNvSpPr>
          <p:nvPr>
            <p:ph idx="1"/>
          </p:nvPr>
        </p:nvSpPr>
        <p:spPr/>
        <p:txBody>
          <a:bodyPr/>
          <a:lstStyle/>
          <a:p>
            <a:pPr marL="0" indent="0">
              <a:buNone/>
            </a:pPr>
            <a:r>
              <a:rPr lang="en-US" sz="3600" b="1" dirty="0"/>
              <a:t>Each family is unique, and all families represent diverse structures. </a:t>
            </a:r>
            <a:r>
              <a:rPr lang="en-US" sz="3600" dirty="0"/>
              <a:t>Family engagement includes genuine efforts to understand each family’s beliefs, values, priorities, goals and aspirations. Families and practitioners make joint decisions and share responsibility in a successful partnership.   </a:t>
            </a:r>
          </a:p>
          <a:p>
            <a:pPr marL="0" indent="0">
              <a:buNone/>
            </a:pPr>
            <a:endParaRPr lang="en-US" dirty="0"/>
          </a:p>
        </p:txBody>
      </p:sp>
    </p:spTree>
    <p:extLst>
      <p:ext uri="{BB962C8B-B14F-4D97-AF65-F5344CB8AC3E}">
        <p14:creationId xmlns:p14="http://schemas.microsoft.com/office/powerpoint/2010/main" val="291488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63DC3-066E-4C34-BBB9-306FE88216D5}"/>
              </a:ext>
            </a:extLst>
          </p:cNvPr>
          <p:cNvSpPr>
            <a:spLocks noGrp="1"/>
          </p:cNvSpPr>
          <p:nvPr>
            <p:ph type="title"/>
          </p:nvPr>
        </p:nvSpPr>
        <p:spPr>
          <a:xfrm>
            <a:off x="838200" y="365125"/>
            <a:ext cx="10515600" cy="824697"/>
          </a:xfrm>
        </p:spPr>
        <p:txBody>
          <a:bodyPr/>
          <a:lstStyle/>
          <a:p>
            <a:r>
              <a:rPr lang="en-US" dirty="0"/>
              <a:t>Guiding Principle 2:</a:t>
            </a:r>
          </a:p>
        </p:txBody>
      </p:sp>
      <p:sp>
        <p:nvSpPr>
          <p:cNvPr id="3" name="Content Placeholder 2">
            <a:extLst>
              <a:ext uri="{FF2B5EF4-FFF2-40B4-BE49-F238E27FC236}">
                <a16:creationId xmlns:a16="http://schemas.microsoft.com/office/drawing/2014/main" id="{3E419C3C-0C43-4946-861F-051734751C59}"/>
              </a:ext>
            </a:extLst>
          </p:cNvPr>
          <p:cNvSpPr>
            <a:spLocks noGrp="1"/>
          </p:cNvSpPr>
          <p:nvPr>
            <p:ph idx="1"/>
          </p:nvPr>
        </p:nvSpPr>
        <p:spPr/>
        <p:txBody>
          <a:bodyPr>
            <a:normAutofit lnSpcReduction="10000"/>
          </a:bodyPr>
          <a:lstStyle/>
          <a:p>
            <a:pPr marL="0" indent="0">
              <a:buNone/>
            </a:pPr>
            <a:r>
              <a:rPr lang="en-US" sz="3600" b="1" dirty="0"/>
              <a:t>Diversity is expressed and experienced at multiple levels</a:t>
            </a:r>
            <a:r>
              <a:rPr lang="en-US" sz="3600" dirty="0"/>
              <a:t> such as (but not limited to) race, religion, ethnicity, culture, language, family structures, ability, sexual orientation, socio-economic status, and educational level. Acknowledging and accepting the need to engage all families is essential for successful engagement of diverse families and includes recognizing the strengths that come from their diverse backgrounds. </a:t>
            </a:r>
          </a:p>
          <a:p>
            <a:pPr marL="0" indent="0">
              <a:buNone/>
            </a:pPr>
            <a:endParaRPr lang="en-US" dirty="0"/>
          </a:p>
        </p:txBody>
      </p:sp>
    </p:spTree>
    <p:extLst>
      <p:ext uri="{BB962C8B-B14F-4D97-AF65-F5344CB8AC3E}">
        <p14:creationId xmlns:p14="http://schemas.microsoft.com/office/powerpoint/2010/main" val="11783815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4" ma:contentTypeDescription="Create a new document." ma:contentTypeScope="" ma:versionID="10ea5311db7e5690f8b8d4294ebdc2e5">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f7fb3c1b8a94c6bf8850ab4510587630"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12E5F3-C2E5-4891-8261-6841C9B4B90A}">
  <ds:schemaRefs>
    <ds:schemaRef ds:uri="http://purl.org/dc/terms/"/>
    <ds:schemaRef ds:uri="http://schemas.microsoft.com/office/infopath/2007/PartnerControls"/>
    <ds:schemaRef ds:uri="46f7fc10-315f-4884-8231-57a9c90b9c56"/>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67cbf261-e971-4a38-83b4-d85e273e70b4"/>
    <ds:schemaRef ds:uri="http://www.w3.org/XML/1998/namespace"/>
  </ds:schemaRefs>
</ds:datastoreItem>
</file>

<file path=customXml/itemProps2.xml><?xml version="1.0" encoding="utf-8"?>
<ds:datastoreItem xmlns:ds="http://schemas.openxmlformats.org/officeDocument/2006/customXml" ds:itemID="{C270155D-551D-49AF-9B3A-BBD188168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CE25E5-B755-4EE6-9B53-923DB3213E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8685</TotalTime>
  <Words>1738</Words>
  <Application>Microsoft Office PowerPoint</Application>
  <PresentationFormat>Widescreen</PresentationFormat>
  <Paragraphs>210</Paragraphs>
  <Slides>32</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等线</vt:lpstr>
      <vt:lpstr>Arial</vt:lpstr>
      <vt:lpstr>Calibri</vt:lpstr>
      <vt:lpstr>Calibri Light</vt:lpstr>
      <vt:lpstr>Wingdings</vt:lpstr>
      <vt:lpstr>Custom Design</vt:lpstr>
      <vt:lpstr>Office Theme</vt:lpstr>
      <vt:lpstr>1_Office Theme</vt:lpstr>
      <vt:lpstr>Strengthening Partnerships A Framework for Prenatal through  Young Adulthood Family Engagement in Massachusetts </vt:lpstr>
      <vt:lpstr>Federal Grants Convening </vt:lpstr>
      <vt:lpstr>Purpose</vt:lpstr>
      <vt:lpstr>Polling Question</vt:lpstr>
      <vt:lpstr>Background: MA Family Engagement Coalition </vt:lpstr>
      <vt:lpstr>Where we started from….</vt:lpstr>
      <vt:lpstr>Framework Design</vt:lpstr>
      <vt:lpstr>Guiding Principle 1:</vt:lpstr>
      <vt:lpstr>Guiding Principle 2:</vt:lpstr>
      <vt:lpstr>Guiding Principle 3:</vt:lpstr>
      <vt:lpstr>Guiding Principle 4:</vt:lpstr>
      <vt:lpstr>Guiding Principle 5:</vt:lpstr>
      <vt:lpstr>Framework Elements</vt:lpstr>
      <vt:lpstr>Framework Elements Pyramid</vt:lpstr>
      <vt:lpstr>Building Positive Relationships</vt:lpstr>
      <vt:lpstr>Promoting Family Well-Being</vt:lpstr>
      <vt:lpstr>Promoting Pathways for Partnerships with Families</vt:lpstr>
      <vt:lpstr>Supporting Child and Youth Development, Learning,  Health and Well-Being</vt:lpstr>
      <vt:lpstr>Polling Question </vt:lpstr>
      <vt:lpstr>Strengthening Capacity</vt:lpstr>
      <vt:lpstr>Break-Out Discussion Questions</vt:lpstr>
      <vt:lpstr>Question and Answers</vt:lpstr>
      <vt:lpstr>Fundamentals </vt:lpstr>
      <vt:lpstr>MA Family, School and Community Partnerships Fundamentals – What Is It?</vt:lpstr>
      <vt:lpstr>Components of the Fundamentals Document</vt:lpstr>
      <vt:lpstr>Format and Key Features</vt:lpstr>
      <vt:lpstr>Building Capacity of Staff and Alignment with the Dual Capacity Framework</vt:lpstr>
      <vt:lpstr>Implementation Examples and  Strategies for Consideration</vt:lpstr>
      <vt:lpstr>What ideas do you have for using the Fundamentals and/or self-assessment in general?</vt:lpstr>
      <vt:lpstr>Resources to Support the Fundamentals</vt:lpstr>
      <vt:lpstr>Family Engagement Framework Resources</vt:lpstr>
      <vt:lpstr>DESE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Prenatal through Grade 12 Family Engagement Framework</dc:title>
  <dc:creator>DESE</dc:creator>
  <cp:lastModifiedBy>Zou, Dong (EOE)</cp:lastModifiedBy>
  <cp:revision>227</cp:revision>
  <cp:lastPrinted>2017-08-07T14:46:10Z</cp:lastPrinted>
  <dcterms:created xsi:type="dcterms:W3CDTF">2019-01-08T14:05:43Z</dcterms:created>
  <dcterms:modified xsi:type="dcterms:W3CDTF">2022-11-09T18:34:48Z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9 2022 12:00AM</vt:lpwstr>
  </property>
</Properties>
</file>