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1"/>
  </p:notesMasterIdLst>
  <p:handoutMasterIdLst>
    <p:handoutMasterId r:id="rId32"/>
  </p:handoutMasterIdLst>
  <p:sldIdLst>
    <p:sldId id="277" r:id="rId6"/>
    <p:sldId id="329" r:id="rId7"/>
    <p:sldId id="260" r:id="rId8"/>
    <p:sldId id="346" r:id="rId9"/>
    <p:sldId id="531" r:id="rId10"/>
    <p:sldId id="501" r:id="rId11"/>
    <p:sldId id="348" r:id="rId12"/>
    <p:sldId id="527" r:id="rId13"/>
    <p:sldId id="528" r:id="rId14"/>
    <p:sldId id="529" r:id="rId15"/>
    <p:sldId id="497" r:id="rId16"/>
    <p:sldId id="256" r:id="rId17"/>
    <p:sldId id="257" r:id="rId18"/>
    <p:sldId id="258" r:id="rId19"/>
    <p:sldId id="532" r:id="rId20"/>
    <p:sldId id="533" r:id="rId21"/>
    <p:sldId id="534" r:id="rId22"/>
    <p:sldId id="535" r:id="rId23"/>
    <p:sldId id="259" r:id="rId24"/>
    <p:sldId id="536" r:id="rId25"/>
    <p:sldId id="261" r:id="rId26"/>
    <p:sldId id="262" r:id="rId27"/>
    <p:sldId id="263" r:id="rId28"/>
    <p:sldId id="510" r:id="rId29"/>
    <p:sldId id="325" r:id="rId3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nds-Bloom, Eleanor" initials="RE" lastIdx="45" clrIdx="0">
    <p:extLst>
      <p:ext uri="{19B8F6BF-5375-455C-9EA6-DF929625EA0E}">
        <p15:presenceInfo xmlns:p15="http://schemas.microsoft.com/office/powerpoint/2012/main" userId="S-1-5-21-875326689-928589111-1252796590-19785" providerId="AD"/>
      </p:ext>
    </p:extLst>
  </p:cmAuthor>
  <p:cmAuthor id="2" name="O'Connell, Elizabeth (DOE)" initials="OE(" lastIdx="5" clrIdx="1">
    <p:extLst>
      <p:ext uri="{19B8F6BF-5375-455C-9EA6-DF929625EA0E}">
        <p15:presenceInfo xmlns:p15="http://schemas.microsoft.com/office/powerpoint/2012/main" userId="S-1-5-21-875326689-928589111-1252796590-12567" providerId="AD"/>
      </p:ext>
    </p:extLst>
  </p:cmAuthor>
  <p:cmAuthor id="3" name="Eleanor" initials="E" lastIdx="1" clrIdx="2">
    <p:extLst>
      <p:ext uri="{19B8F6BF-5375-455C-9EA6-DF929625EA0E}">
        <p15:presenceInfo xmlns:p15="http://schemas.microsoft.com/office/powerpoint/2012/main" userId="S::Eleanor.Rounds@mass.gov::ae3cae55-aabd-4d2f-9bc9-45b61ff330c5" providerId="AD"/>
      </p:ext>
    </p:extLst>
  </p:cmAuthor>
  <p:cmAuthor id="4" name="Kirova, Dessi G. (DESE)" initials="KDG(" lastIdx="1" clrIdx="3">
    <p:extLst>
      <p:ext uri="{19B8F6BF-5375-455C-9EA6-DF929625EA0E}">
        <p15:presenceInfo xmlns:p15="http://schemas.microsoft.com/office/powerpoint/2012/main" userId="S::dessi.g.kirova@mass.gov::f84c957e-ed6e-4fd7-a1f6-a96c7c702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731A"/>
    <a:srgbClr val="FDFA72"/>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66" d="100"/>
          <a:sy n="66" d="100"/>
        </p:scale>
        <p:origin x="114" y="654"/>
      </p:cViewPr>
      <p:guideLst>
        <p:guide orient="horz" pos="2160"/>
        <p:guide pos="3840"/>
      </p:guideLst>
    </p:cSldViewPr>
  </p:slideViewPr>
  <p:outlineViewPr>
    <p:cViewPr>
      <p:scale>
        <a:sx n="33" d="100"/>
        <a:sy n="33" d="100"/>
      </p:scale>
      <p:origin x="0" y="-1419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odman, Julia (DESE)" userId="8a10bd68-848a-4b44-a220-329cd0240b6c" providerId="ADAL" clId="{58E731D8-F8BE-44FB-97B2-05EDF14A8F13}"/>
    <pc:docChg chg="delSld modSld">
      <pc:chgData name="Foodman, Julia (DESE)" userId="8a10bd68-848a-4b44-a220-329cd0240b6c" providerId="ADAL" clId="{58E731D8-F8BE-44FB-97B2-05EDF14A8F13}" dt="2022-11-07T19:05:48.769" v="1" actId="47"/>
      <pc:docMkLst>
        <pc:docMk/>
      </pc:docMkLst>
      <pc:sldChg chg="addSp modSp del mod">
        <pc:chgData name="Foodman, Julia (DESE)" userId="8a10bd68-848a-4b44-a220-329cd0240b6c" providerId="ADAL" clId="{58E731D8-F8BE-44FB-97B2-05EDF14A8F13}" dt="2022-11-07T19:05:48.769" v="1" actId="47"/>
        <pc:sldMkLst>
          <pc:docMk/>
          <pc:sldMk cId="0" sldId="264"/>
        </pc:sldMkLst>
        <pc:spChg chg="add mod">
          <ac:chgData name="Foodman, Julia (DESE)" userId="8a10bd68-848a-4b44-a220-329cd0240b6c" providerId="ADAL" clId="{58E731D8-F8BE-44FB-97B2-05EDF14A8F13}" dt="2022-11-07T19:02:05.271" v="0" actId="33771"/>
          <ac:spMkLst>
            <pc:docMk/>
            <pc:sldMk cId="0" sldId="264"/>
            <ac:spMk id="3" creationId="{29969CE3-9321-420B-911F-0BFDAC62C7F8}"/>
          </ac:spMkLst>
        </pc:spChg>
      </pc:sldChg>
      <pc:sldMasterChg chg="delSldLayout">
        <pc:chgData name="Foodman, Julia (DESE)" userId="8a10bd68-848a-4b44-a220-329cd0240b6c" providerId="ADAL" clId="{58E731D8-F8BE-44FB-97B2-05EDF14A8F13}" dt="2022-11-07T19:05:48.769" v="1" actId="47"/>
        <pc:sldMasterMkLst>
          <pc:docMk/>
          <pc:sldMasterMk cId="1470285563" sldId="2147483670"/>
        </pc:sldMasterMkLst>
        <pc:sldLayoutChg chg="del">
          <pc:chgData name="Foodman, Julia (DESE)" userId="8a10bd68-848a-4b44-a220-329cd0240b6c" providerId="ADAL" clId="{58E731D8-F8BE-44FB-97B2-05EDF14A8F13}" dt="2022-11-07T19:05:48.769" v="1" actId="47"/>
          <pc:sldLayoutMkLst>
            <pc:docMk/>
            <pc:sldMasterMk cId="1470285563" sldId="2147483670"/>
            <pc:sldLayoutMk cId="94968991" sldId="214748368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28060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29938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732da4b90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732da4b90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732da4b90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732da4b90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7ba156bfa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7ba156bfa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732da4b90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732da4b90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732da4b90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732da4b90d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fd8ccc017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fd8ccc017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fda0906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fda0906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txBox="1">
            <a:spLocks noGrp="1"/>
          </p:cNvSpPr>
          <p:nvPr>
            <p:ph type="body" sz="quarter" idx="1"/>
          </p:nvPr>
        </p:nvSpPr>
        <p:spPr bwMode="auto"/>
        <p:txBody>
          <a:bodyPr numCol="1">
            <a:prstTxWarp prst="textNoShape">
              <a:avLst/>
            </a:prstTxWarp>
            <a:normAutofit/>
          </a:bodyPr>
          <a:lstStyle/>
          <a:p>
            <a:pPr eaLnBrk="1">
              <a:defRPr/>
            </a:pPr>
            <a:endParaRPr/>
          </a:p>
        </p:txBody>
      </p:sp>
      <p:sp>
        <p:nvSpPr>
          <p:cNvPr id="60420" name="Footer Placeholder 3"/>
          <p:cNvSpPr txBox="1">
            <a:spLocks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solidFill>
                  <a:srgbClr val="000000"/>
                </a:solidFill>
                <a:latin typeface="Calibri" pitchFamily="34" charset="0"/>
              </a:rPr>
              <a:t>Massachusetts Department of Elementary and Secondary Education</a:t>
            </a:r>
          </a:p>
        </p:txBody>
      </p:sp>
      <p:sp>
        <p:nvSpPr>
          <p:cNvPr id="60421" name="Slide Number Placeholder 4"/>
          <p:cNvSpPr txBox="1">
            <a:spLocks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B20CCC4A-699D-4C3B-B632-068B2F21F7D7}" type="slidenum">
              <a:rPr lang="en-US" sz="1200">
                <a:solidFill>
                  <a:srgbClr val="000000"/>
                </a:solidFill>
                <a:latin typeface="Calibri" pitchFamily="34" charset="0"/>
              </a:rPr>
              <a:pPr algn="r"/>
              <a:t>24</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345583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38568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60887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98506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sz="quarter" idx="1"/>
          </p:nvPr>
        </p:nvSpPr>
        <p:spPr bwMode="auto">
          <a:noFill/>
        </p:spPr>
        <p:txBody>
          <a:bodyPr wrap="square" numCol="1" anchor="t" anchorCtr="0" compatLnSpc="1">
            <a:prstTxWarp prst="textNoShape">
              <a:avLst/>
            </a:prstTxWarp>
          </a:bodyPr>
          <a:lstStyle/>
          <a:p>
            <a:pPr eaLnBrk="1"/>
            <a:endParaRPr lang="en-US"/>
          </a:p>
        </p:txBody>
      </p:sp>
      <p:sp>
        <p:nvSpPr>
          <p:cNvPr id="47108" name="Footer Placeholder 3"/>
          <p:cNvSpPr txBox="1">
            <a:spLocks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a:solidFill>
                  <a:srgbClr val="000000"/>
                </a:solidFill>
                <a:latin typeface="Calibri" pitchFamily="34" charset="0"/>
              </a:rPr>
              <a:t>Massachusetts Department of Elementary and Secondary Education</a:t>
            </a:r>
          </a:p>
        </p:txBody>
      </p:sp>
      <p:sp>
        <p:nvSpPr>
          <p:cNvPr id="47109" name="Slide Number Placeholder 4"/>
          <p:cNvSpPr txBox="1">
            <a:spLocks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7D72D5AE-05F8-45BD-A8A0-C1B6EF9145CA}" type="slidenum">
              <a:rPr lang="en-US" sz="1200">
                <a:solidFill>
                  <a:srgbClr val="000000"/>
                </a:solidFill>
                <a:latin typeface="Calibri" pitchFamily="34" charset="0"/>
              </a:rPr>
              <a:pPr algn="r"/>
              <a:t>4</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25235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96220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92700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Our 2nd year accepting Title III Funds - learning as we go.</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Had ambitions to create acceleration academy - discontinued this in recent years due to impact of COVID.</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Learned from other districts for ideas/best practices.</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Our plans for SY22-23 are derived from plans shared by others</a:t>
            </a:r>
            <a:endParaRPr/>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69895396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169895396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2" cstate="email">
            <a:duotone>
              <a:prstClr val="black"/>
              <a:schemeClr val="bg1">
                <a:lumMod val="6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
        <p:nvSpPr>
          <p:cNvPr id="6" name="AutoShape 2">
            <a:extLst>
              <a:ext uri="{FF2B5EF4-FFF2-40B4-BE49-F238E27FC236}">
                <a16:creationId xmlns:a16="http://schemas.microsoft.com/office/drawing/2014/main" id="{37969F18-765A-4049-8FF4-2811F5F72686}"/>
              </a:ext>
            </a:extLst>
          </p:cNvPr>
          <p:cNvSpPr>
            <a:spLocks noChangeAspect="1" noChangeArrowheads="1"/>
          </p:cNvSpPr>
          <p:nvPr userDrawn="1"/>
        </p:nvSpPr>
        <p:spPr bwMode="auto">
          <a:xfrm>
            <a:off x="2743199" y="4914013"/>
            <a:ext cx="1956391" cy="19563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1B2E1BD4-1064-44D2-BA48-8203EB2F3F55}"/>
              </a:ext>
            </a:extLst>
          </p:cNvPr>
          <p:cNvPicPr>
            <a:picLocks noChangeAspect="1"/>
          </p:cNvPicPr>
          <p:nvPr userDrawn="1"/>
        </p:nvPicPr>
        <p:blipFill>
          <a:blip r:embed="rId4"/>
          <a:stretch>
            <a:fillRect/>
          </a:stretch>
        </p:blipFill>
        <p:spPr>
          <a:xfrm>
            <a:off x="10362834" y="53165"/>
            <a:ext cx="1829165" cy="1093023"/>
          </a:xfrm>
          <a:prstGeom prst="rect">
            <a:avLst/>
          </a:prstGeom>
        </p:spPr>
      </p:pic>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nd page">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951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Section">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18668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
        <p:cNvGrpSpPr/>
        <p:nvPr/>
      </p:nvGrpSpPr>
      <p:grpSpPr>
        <a:xfrm>
          <a:off x="0" y="0"/>
          <a:ext cx="0" cy="0"/>
          <a:chOff x="0" y="0"/>
          <a:chExt cx="0" cy="0"/>
        </a:xfrm>
      </p:grpSpPr>
      <p:sp>
        <p:nvSpPr>
          <p:cNvPr id="24" name="Google Shape;24;p11"/>
          <p:cNvSpPr txBox="1">
            <a:spLocks noGrp="1"/>
          </p:cNvSpPr>
          <p:nvPr>
            <p:ph type="body" idx="1"/>
          </p:nvPr>
        </p:nvSpPr>
        <p:spPr>
          <a:xfrm>
            <a:off x="609600" y="1219200"/>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rgbClr val="5C5C5C"/>
              </a:buClr>
              <a:buSzPts val="1400"/>
              <a:buFont typeface="Arial"/>
              <a:buNone/>
              <a:defRPr sz="2400" b="1" i="0" u="none" strike="noStrike" cap="none">
                <a:solidFill>
                  <a:srgbClr val="5C5C5C"/>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body" idx="2"/>
          </p:nvPr>
        </p:nvSpPr>
        <p:spPr>
          <a:xfrm>
            <a:off x="609600" y="1858962"/>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5C5C5C"/>
              </a:buClr>
              <a:buSzPts val="2400"/>
              <a:buFont typeface="Arial"/>
              <a:buChar char="•"/>
              <a:defRPr sz="2400" b="0" i="0" u="none" strike="noStrike" cap="none">
                <a:solidFill>
                  <a:srgbClr val="5C5C5C"/>
                </a:solidFill>
                <a:latin typeface="Calibri"/>
                <a:ea typeface="Calibri"/>
                <a:cs typeface="Calibri"/>
                <a:sym typeface="Calibri"/>
              </a:defRPr>
            </a:lvl1pPr>
            <a:lvl2pPr marL="914400" marR="0" lvl="1" indent="-355600" algn="l" rtl="0">
              <a:lnSpc>
                <a:spcPct val="100000"/>
              </a:lnSpc>
              <a:spcBef>
                <a:spcPts val="400"/>
              </a:spcBef>
              <a:spcAft>
                <a:spcPts val="0"/>
              </a:spcAft>
              <a:buClr>
                <a:srgbClr val="5C5C5C"/>
              </a:buClr>
              <a:buSzPts val="2000"/>
              <a:buFont typeface="Arial"/>
              <a:buChar char="–"/>
              <a:defRPr sz="2000" b="0" i="0" u="none" strike="noStrike" cap="none">
                <a:solidFill>
                  <a:srgbClr val="5C5C5C"/>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5C5C5C"/>
              </a:buClr>
              <a:buSzPts val="1600"/>
              <a:buFont typeface="Arial"/>
              <a:buChar char="–"/>
              <a:defRPr sz="1600" b="0" i="0" u="none" strike="noStrike" cap="none">
                <a:solidFill>
                  <a:srgbClr val="5C5C5C"/>
                </a:solidFill>
                <a:latin typeface="Calibri"/>
                <a:ea typeface="Calibri"/>
                <a:cs typeface="Calibri"/>
                <a:sym typeface="Calibri"/>
              </a:defRPr>
            </a:lvl4pPr>
            <a:lvl5pPr marL="2286000" marR="0" lvl="4" indent="-330200" algn="l" rtl="0">
              <a:lnSpc>
                <a:spcPct val="100000"/>
              </a:lnSpc>
              <a:spcBef>
                <a:spcPts val="320"/>
              </a:spcBef>
              <a:spcAft>
                <a:spcPts val="0"/>
              </a:spcAft>
              <a:buClr>
                <a:srgbClr val="5C5C5C"/>
              </a:buClr>
              <a:buSzPts val="1600"/>
              <a:buFont typeface="Arial"/>
              <a:buChar char="»"/>
              <a:defRPr sz="1600" b="0" i="0" u="none" strike="noStrike" cap="none">
                <a:solidFill>
                  <a:srgbClr val="5C5C5C"/>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6" name="Google Shape;26;p11"/>
          <p:cNvSpPr txBox="1">
            <a:spLocks noGrp="1"/>
          </p:cNvSpPr>
          <p:nvPr>
            <p:ph type="body" idx="3"/>
          </p:nvPr>
        </p:nvSpPr>
        <p:spPr>
          <a:xfrm>
            <a:off x="6193368" y="1219200"/>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80"/>
              </a:spcBef>
              <a:spcAft>
                <a:spcPts val="0"/>
              </a:spcAft>
              <a:buClr>
                <a:srgbClr val="5C5C5C"/>
              </a:buClr>
              <a:buSzPts val="1400"/>
              <a:buFont typeface="Arial"/>
              <a:buNone/>
              <a:defRPr sz="2400" b="1" i="0" u="none" strike="noStrike" cap="none">
                <a:solidFill>
                  <a:srgbClr val="5C5C5C"/>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 name="Google Shape;27;p11"/>
          <p:cNvSpPr txBox="1">
            <a:spLocks noGrp="1"/>
          </p:cNvSpPr>
          <p:nvPr>
            <p:ph type="body" idx="4"/>
          </p:nvPr>
        </p:nvSpPr>
        <p:spPr>
          <a:xfrm>
            <a:off x="6193368" y="1858962"/>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5C5C5C"/>
              </a:buClr>
              <a:buSzPts val="2400"/>
              <a:buFont typeface="Arial"/>
              <a:buChar char="•"/>
              <a:defRPr sz="2400" b="0" i="0" u="none" strike="noStrike" cap="none">
                <a:solidFill>
                  <a:srgbClr val="5C5C5C"/>
                </a:solidFill>
                <a:latin typeface="Calibri"/>
                <a:ea typeface="Calibri"/>
                <a:cs typeface="Calibri"/>
                <a:sym typeface="Calibri"/>
              </a:defRPr>
            </a:lvl1pPr>
            <a:lvl2pPr marL="914400" marR="0" lvl="1" indent="-355600" algn="l" rtl="0">
              <a:lnSpc>
                <a:spcPct val="100000"/>
              </a:lnSpc>
              <a:spcBef>
                <a:spcPts val="400"/>
              </a:spcBef>
              <a:spcAft>
                <a:spcPts val="0"/>
              </a:spcAft>
              <a:buClr>
                <a:srgbClr val="5C5C5C"/>
              </a:buClr>
              <a:buSzPts val="2000"/>
              <a:buFont typeface="Arial"/>
              <a:buChar char="–"/>
              <a:defRPr sz="2000" b="0" i="0" u="none" strike="noStrike" cap="none">
                <a:solidFill>
                  <a:srgbClr val="5C5C5C"/>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5C5C5C"/>
              </a:buClr>
              <a:buSzPts val="1600"/>
              <a:buFont typeface="Arial"/>
              <a:buChar char="–"/>
              <a:defRPr sz="1600" b="0" i="0" u="none" strike="noStrike" cap="none">
                <a:solidFill>
                  <a:srgbClr val="5C5C5C"/>
                </a:solidFill>
                <a:latin typeface="Calibri"/>
                <a:ea typeface="Calibri"/>
                <a:cs typeface="Calibri"/>
                <a:sym typeface="Calibri"/>
              </a:defRPr>
            </a:lvl4pPr>
            <a:lvl5pPr marL="2286000" marR="0" lvl="4" indent="-330200" algn="l" rtl="0">
              <a:lnSpc>
                <a:spcPct val="100000"/>
              </a:lnSpc>
              <a:spcBef>
                <a:spcPts val="320"/>
              </a:spcBef>
              <a:spcAft>
                <a:spcPts val="0"/>
              </a:spcAft>
              <a:buClr>
                <a:srgbClr val="5C5C5C"/>
              </a:buClr>
              <a:buSzPts val="1600"/>
              <a:buFont typeface="Arial"/>
              <a:buChar char="»"/>
              <a:defRPr sz="1600" b="0" i="0" u="none" strike="noStrike" cap="none">
                <a:solidFill>
                  <a:srgbClr val="5C5C5C"/>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grpSp>
        <p:nvGrpSpPr>
          <p:cNvPr id="28" name="Google Shape;28;p11"/>
          <p:cNvGrpSpPr/>
          <p:nvPr/>
        </p:nvGrpSpPr>
        <p:grpSpPr>
          <a:xfrm>
            <a:off x="609601" y="304801"/>
            <a:ext cx="10972800" cy="571501"/>
            <a:chOff x="729342" y="-1"/>
            <a:chExt cx="6629401" cy="533400"/>
          </a:xfrm>
        </p:grpSpPr>
        <p:sp>
          <p:nvSpPr>
            <p:cNvPr id="29" name="Google Shape;29;p11"/>
            <p:cNvSpPr/>
            <p:nvPr/>
          </p:nvSpPr>
          <p:spPr>
            <a:xfrm rot="10800000">
              <a:off x="729342" y="-1"/>
              <a:ext cx="6629401" cy="533400"/>
            </a:xfrm>
            <a:prstGeom prst="notchedRightArrow">
              <a:avLst>
                <a:gd name="adj1" fmla="val 100000"/>
                <a:gd name="adj2" fmla="val 31746"/>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Calibri"/>
                <a:ea typeface="Calibri"/>
                <a:cs typeface="Calibri"/>
                <a:sym typeface="Calibri"/>
              </a:endParaRPr>
            </a:p>
          </p:txBody>
        </p:sp>
        <p:sp>
          <p:nvSpPr>
            <p:cNvPr id="30" name="Google Shape;30;p11"/>
            <p:cNvSpPr/>
            <p:nvPr/>
          </p:nvSpPr>
          <p:spPr>
            <a:xfrm>
              <a:off x="729342" y="0"/>
              <a:ext cx="6179442" cy="533399"/>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Calibri"/>
                <a:ea typeface="Calibri"/>
                <a:cs typeface="Calibri"/>
                <a:sym typeface="Calibri"/>
              </a:endParaRPr>
            </a:p>
          </p:txBody>
        </p:sp>
      </p:grpSp>
      <p:sp>
        <p:nvSpPr>
          <p:cNvPr id="31" name="Google Shape;31;p11"/>
          <p:cNvSpPr txBox="1">
            <a:spLocks noGrp="1"/>
          </p:cNvSpPr>
          <p:nvPr>
            <p:ph type="title"/>
          </p:nvPr>
        </p:nvSpPr>
        <p:spPr>
          <a:xfrm>
            <a:off x="609601" y="304801"/>
            <a:ext cx="10972799" cy="57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14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11"/>
          <p:cNvSpPr txBox="1">
            <a:spLocks noGrp="1"/>
          </p:cNvSpPr>
          <p:nvPr>
            <p:ph type="sldNum" idx="12"/>
          </p:nvPr>
        </p:nvSpPr>
        <p:spPr>
          <a:xfrm>
            <a:off x="9317318" y="6474618"/>
            <a:ext cx="2788745"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9pPr>
          </a:lstStyle>
          <a:p>
            <a:fld id="{00000000-1234-1234-1234-123412341234}" type="slidenum">
              <a:rPr lang="en-US" smtClean="0"/>
              <a:pPr/>
              <a:t>‹#›</a:t>
            </a:fld>
            <a:endParaRPr lang="en-US"/>
          </a:p>
        </p:txBody>
      </p:sp>
      <p:pic>
        <p:nvPicPr>
          <p:cNvPr id="33" name="Google Shape;33;p11" descr="C:\Users\eaddo\Pictures\KIPP MA Logo - Jan 2017.jpg"/>
          <p:cNvPicPr preferRelativeResize="0"/>
          <p:nvPr/>
        </p:nvPicPr>
        <p:blipFill rotWithShape="1">
          <a:blip r:embed="rId2">
            <a:alphaModFix/>
          </a:blip>
          <a:srcRect t="22395" b="22878"/>
          <a:stretch/>
        </p:blipFill>
        <p:spPr>
          <a:xfrm>
            <a:off x="184149" y="6485986"/>
            <a:ext cx="1441451" cy="295812"/>
          </a:xfrm>
          <a:prstGeom prst="rect">
            <a:avLst/>
          </a:prstGeom>
          <a:noFill/>
          <a:ln>
            <a:noFill/>
          </a:ln>
        </p:spPr>
      </p:pic>
    </p:spTree>
    <p:extLst>
      <p:ext uri="{BB962C8B-B14F-4D97-AF65-F5344CB8AC3E}">
        <p14:creationId xmlns:p14="http://schemas.microsoft.com/office/powerpoint/2010/main" val="204954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
        <p:nvSpPr>
          <p:cNvPr id="35" name="Google Shape;35;p12"/>
          <p:cNvSpPr txBox="1">
            <a:spLocks noGrp="1"/>
          </p:cNvSpPr>
          <p:nvPr>
            <p:ph type="sldNum" idx="12"/>
          </p:nvPr>
        </p:nvSpPr>
        <p:spPr>
          <a:xfrm>
            <a:off x="9317318" y="6474618"/>
            <a:ext cx="2788745"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C5C5C"/>
                </a:solidFill>
                <a:latin typeface="Calibri"/>
                <a:ea typeface="Calibri"/>
                <a:cs typeface="Calibri"/>
                <a:sym typeface="Calibri"/>
              </a:defRPr>
            </a:lvl9pPr>
          </a:lstStyle>
          <a:p>
            <a:fld id="{00000000-1234-1234-1234-123412341234}" type="slidenum">
              <a:rPr lang="en-US" smtClean="0"/>
              <a:pPr/>
              <a:t>‹#›</a:t>
            </a:fld>
            <a:endParaRPr lang="en-US"/>
          </a:p>
        </p:txBody>
      </p:sp>
      <p:sp>
        <p:nvSpPr>
          <p:cNvPr id="36" name="Google Shape;36;p12"/>
          <p:cNvSpPr txBox="1">
            <a:spLocks noGrp="1"/>
          </p:cNvSpPr>
          <p:nvPr>
            <p:ph type="title"/>
          </p:nvPr>
        </p:nvSpPr>
        <p:spPr>
          <a:xfrm>
            <a:off x="609601" y="304801"/>
            <a:ext cx="10972799" cy="571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accent1"/>
              </a:buClr>
              <a:buSzPts val="1400"/>
              <a:buFont typeface="Calibri"/>
              <a:buNone/>
              <a:defRPr sz="28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7" name="Google Shape;37;p12" descr="C:\Users\eaddo\Pictures\KIPP MA Logo - Jan 2017.jpg"/>
          <p:cNvPicPr preferRelativeResize="0"/>
          <p:nvPr/>
        </p:nvPicPr>
        <p:blipFill rotWithShape="1">
          <a:blip r:embed="rId2">
            <a:alphaModFix/>
          </a:blip>
          <a:srcRect t="22395" b="22878"/>
          <a:stretch/>
        </p:blipFill>
        <p:spPr>
          <a:xfrm>
            <a:off x="184149" y="6485986"/>
            <a:ext cx="1441451" cy="295812"/>
          </a:xfrm>
          <a:prstGeom prst="rect">
            <a:avLst/>
          </a:prstGeom>
          <a:noFill/>
          <a:ln>
            <a:noFill/>
          </a:ln>
        </p:spPr>
      </p:pic>
      <p:sp>
        <p:nvSpPr>
          <p:cNvPr id="38" name="Google Shape;38;p12"/>
          <p:cNvSpPr txBox="1">
            <a:spLocks noGrp="1"/>
          </p:cNvSpPr>
          <p:nvPr>
            <p:ph type="body" idx="1"/>
          </p:nvPr>
        </p:nvSpPr>
        <p:spPr>
          <a:xfrm>
            <a:off x="609600" y="1219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5C5C5C"/>
              </a:buClr>
              <a:buSzPts val="2800"/>
              <a:buFont typeface="Arial"/>
              <a:buChar char="•"/>
              <a:defRPr sz="2800" b="0" i="0" u="none" strike="noStrike" cap="none">
                <a:solidFill>
                  <a:srgbClr val="5C5C5C"/>
                </a:solidFill>
                <a:latin typeface="Calibri"/>
                <a:ea typeface="Calibri"/>
                <a:cs typeface="Calibri"/>
                <a:sym typeface="Calibri"/>
              </a:defRPr>
            </a:lvl1pPr>
            <a:lvl2pPr marL="914400" marR="0" lvl="1" indent="-381000" algn="l" rtl="0">
              <a:lnSpc>
                <a:spcPct val="100000"/>
              </a:lnSpc>
              <a:spcBef>
                <a:spcPts val="480"/>
              </a:spcBef>
              <a:spcAft>
                <a:spcPts val="0"/>
              </a:spcAft>
              <a:buClr>
                <a:srgbClr val="5C5C5C"/>
              </a:buClr>
              <a:buSzPts val="2400"/>
              <a:buFont typeface="Arial"/>
              <a:buChar char="–"/>
              <a:defRPr sz="2400" b="0" i="0" u="none" strike="noStrike" cap="none">
                <a:solidFill>
                  <a:srgbClr val="5C5C5C"/>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5C5C5C"/>
              </a:buClr>
              <a:buSzPts val="2000"/>
              <a:buFont typeface="Arial"/>
              <a:buChar char="•"/>
              <a:defRPr sz="2000" b="0" i="0" u="none" strike="noStrike" cap="none">
                <a:solidFill>
                  <a:srgbClr val="5C5C5C"/>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2"/>
          <p:cNvSpPr txBox="1">
            <a:spLocks noGrp="1"/>
          </p:cNvSpPr>
          <p:nvPr>
            <p:ph type="body" idx="2"/>
          </p:nvPr>
        </p:nvSpPr>
        <p:spPr>
          <a:xfrm>
            <a:off x="6197600" y="1219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rgbClr val="5C5C5C"/>
              </a:buClr>
              <a:buSzPts val="2800"/>
              <a:buFont typeface="Arial"/>
              <a:buChar char="•"/>
              <a:defRPr sz="2800" b="0" i="0" u="none" strike="noStrike" cap="none">
                <a:solidFill>
                  <a:srgbClr val="5C5C5C"/>
                </a:solidFill>
                <a:latin typeface="Calibri"/>
                <a:ea typeface="Calibri"/>
                <a:cs typeface="Calibri"/>
                <a:sym typeface="Calibri"/>
              </a:defRPr>
            </a:lvl1pPr>
            <a:lvl2pPr marL="914400" marR="0" lvl="1" indent="-381000" algn="l" rtl="0">
              <a:lnSpc>
                <a:spcPct val="100000"/>
              </a:lnSpc>
              <a:spcBef>
                <a:spcPts val="480"/>
              </a:spcBef>
              <a:spcAft>
                <a:spcPts val="0"/>
              </a:spcAft>
              <a:buClr>
                <a:srgbClr val="5C5C5C"/>
              </a:buClr>
              <a:buSzPts val="2400"/>
              <a:buFont typeface="Arial"/>
              <a:buChar char="–"/>
              <a:defRPr sz="2400" b="0" i="0" u="none" strike="noStrike" cap="none">
                <a:solidFill>
                  <a:srgbClr val="5C5C5C"/>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5C5C5C"/>
              </a:buClr>
              <a:buSzPts val="2000"/>
              <a:buFont typeface="Arial"/>
              <a:buChar char="•"/>
              <a:defRPr sz="2000" b="0" i="0" u="none" strike="noStrike" cap="none">
                <a:solidFill>
                  <a:srgbClr val="5C5C5C"/>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5C5C5C"/>
              </a:buClr>
              <a:buSzPts val="1800"/>
              <a:buFont typeface="Arial"/>
              <a:buChar char="»"/>
              <a:defRPr sz="1800" b="0" i="0" u="none" strike="noStrike" cap="none">
                <a:solidFill>
                  <a:srgbClr val="5C5C5C"/>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8126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p:nvPr/>
        </p:nvSpPr>
        <p:spPr>
          <a:xfrm>
            <a:off x="-1438250" y="-1400750"/>
            <a:ext cx="2801400" cy="28014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10800000">
            <a:off x="1202325" y="5427175"/>
            <a:ext cx="2880600" cy="28806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rot="5400000">
            <a:off x="9715301" y="-2520801"/>
            <a:ext cx="5041500" cy="50415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10786200"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6" name="Google Shape;16;p2"/>
          <p:cNvSpPr/>
          <p:nvPr/>
        </p:nvSpPr>
        <p:spPr>
          <a:xfrm>
            <a:off x="10987633"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 name="Google Shape;17;p2"/>
          <p:cNvSpPr/>
          <p:nvPr/>
        </p:nvSpPr>
        <p:spPr>
          <a:xfrm>
            <a:off x="11189063"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8" name="Google Shape;18;p2"/>
          <p:cNvSpPr/>
          <p:nvPr/>
        </p:nvSpPr>
        <p:spPr>
          <a:xfrm rot="-5400000">
            <a:off x="-1337300" y="1615999"/>
            <a:ext cx="2599500" cy="25995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rot="5400000">
            <a:off x="9139650" y="-251575"/>
            <a:ext cx="1195200" cy="1195200"/>
          </a:xfrm>
          <a:prstGeom prst="pie">
            <a:avLst>
              <a:gd name="adj1" fmla="val 16185610"/>
              <a:gd name="adj2" fmla="val 535791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flipH="1">
            <a:off x="9939059" y="4591825"/>
            <a:ext cx="2267416" cy="2267419"/>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rot="5400000">
            <a:off x="4723790" y="5673474"/>
            <a:ext cx="409823" cy="149812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a:off x="11948128" y="2296737"/>
            <a:ext cx="80163" cy="2125157"/>
          </a:xfrm>
          <a:custGeom>
            <a:avLst/>
            <a:gdLst/>
            <a:ahLst/>
            <a:cxnLst/>
            <a:rect l="l" t="t" r="r" b="b"/>
            <a:pathLst>
              <a:path w="56652" h="1501878" extrusionOk="0">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rgbClr val="3B3B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rot="10800000">
            <a:off x="527329" y="424565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4" name="Google Shape;24;p2"/>
          <p:cNvSpPr txBox="1">
            <a:spLocks noGrp="1"/>
          </p:cNvSpPr>
          <p:nvPr>
            <p:ph type="ctrTitle"/>
          </p:nvPr>
        </p:nvSpPr>
        <p:spPr>
          <a:xfrm>
            <a:off x="1672185" y="1297575"/>
            <a:ext cx="91140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accent1"/>
              </a:buClr>
              <a:buSzPts val="6900"/>
              <a:buNone/>
              <a:defRPr sz="6900">
                <a:solidFill>
                  <a:schemeClr val="accent1"/>
                </a:solidFill>
              </a:defRPr>
            </a:lvl1pPr>
            <a:lvl2pPr lvl="1" algn="ctr" rtl="0">
              <a:spcBef>
                <a:spcPts val="0"/>
              </a:spcBef>
              <a:spcAft>
                <a:spcPts val="0"/>
              </a:spcAft>
              <a:buClr>
                <a:srgbClr val="57C0B2"/>
              </a:buClr>
              <a:buSzPts val="6900"/>
              <a:buNone/>
              <a:defRPr sz="6900">
                <a:solidFill>
                  <a:srgbClr val="57C0B2"/>
                </a:solidFill>
              </a:defRPr>
            </a:lvl2pPr>
            <a:lvl3pPr lvl="2" algn="ctr" rtl="0">
              <a:spcBef>
                <a:spcPts val="0"/>
              </a:spcBef>
              <a:spcAft>
                <a:spcPts val="0"/>
              </a:spcAft>
              <a:buClr>
                <a:srgbClr val="57C0B2"/>
              </a:buClr>
              <a:buSzPts val="6900"/>
              <a:buNone/>
              <a:defRPr sz="6900">
                <a:solidFill>
                  <a:srgbClr val="57C0B2"/>
                </a:solidFill>
              </a:defRPr>
            </a:lvl3pPr>
            <a:lvl4pPr lvl="3" algn="ctr" rtl="0">
              <a:spcBef>
                <a:spcPts val="0"/>
              </a:spcBef>
              <a:spcAft>
                <a:spcPts val="0"/>
              </a:spcAft>
              <a:buClr>
                <a:srgbClr val="57C0B2"/>
              </a:buClr>
              <a:buSzPts val="6900"/>
              <a:buNone/>
              <a:defRPr sz="6900">
                <a:solidFill>
                  <a:srgbClr val="57C0B2"/>
                </a:solidFill>
              </a:defRPr>
            </a:lvl4pPr>
            <a:lvl5pPr lvl="4" algn="ctr" rtl="0">
              <a:spcBef>
                <a:spcPts val="0"/>
              </a:spcBef>
              <a:spcAft>
                <a:spcPts val="0"/>
              </a:spcAft>
              <a:buClr>
                <a:srgbClr val="57C0B2"/>
              </a:buClr>
              <a:buSzPts val="6900"/>
              <a:buNone/>
              <a:defRPr sz="6900">
                <a:solidFill>
                  <a:srgbClr val="57C0B2"/>
                </a:solidFill>
              </a:defRPr>
            </a:lvl5pPr>
            <a:lvl6pPr lvl="5" algn="ctr" rtl="0">
              <a:spcBef>
                <a:spcPts val="0"/>
              </a:spcBef>
              <a:spcAft>
                <a:spcPts val="0"/>
              </a:spcAft>
              <a:buClr>
                <a:srgbClr val="57C0B2"/>
              </a:buClr>
              <a:buSzPts val="6900"/>
              <a:buNone/>
              <a:defRPr sz="6900">
                <a:solidFill>
                  <a:srgbClr val="57C0B2"/>
                </a:solidFill>
              </a:defRPr>
            </a:lvl6pPr>
            <a:lvl7pPr lvl="6" algn="ctr" rtl="0">
              <a:spcBef>
                <a:spcPts val="0"/>
              </a:spcBef>
              <a:spcAft>
                <a:spcPts val="0"/>
              </a:spcAft>
              <a:buClr>
                <a:srgbClr val="57C0B2"/>
              </a:buClr>
              <a:buSzPts val="6900"/>
              <a:buNone/>
              <a:defRPr sz="6900">
                <a:solidFill>
                  <a:srgbClr val="57C0B2"/>
                </a:solidFill>
              </a:defRPr>
            </a:lvl7pPr>
            <a:lvl8pPr lvl="7" algn="ctr" rtl="0">
              <a:spcBef>
                <a:spcPts val="0"/>
              </a:spcBef>
              <a:spcAft>
                <a:spcPts val="0"/>
              </a:spcAft>
              <a:buClr>
                <a:srgbClr val="57C0B2"/>
              </a:buClr>
              <a:buSzPts val="6900"/>
              <a:buNone/>
              <a:defRPr sz="6900">
                <a:solidFill>
                  <a:srgbClr val="57C0B2"/>
                </a:solidFill>
              </a:defRPr>
            </a:lvl8pPr>
            <a:lvl9pPr lvl="8" algn="ctr" rtl="0">
              <a:spcBef>
                <a:spcPts val="0"/>
              </a:spcBef>
              <a:spcAft>
                <a:spcPts val="0"/>
              </a:spcAft>
              <a:buClr>
                <a:srgbClr val="57C0B2"/>
              </a:buClr>
              <a:buSzPts val="6900"/>
              <a:buNone/>
              <a:defRPr sz="6900">
                <a:solidFill>
                  <a:srgbClr val="57C0B2"/>
                </a:solidFill>
              </a:defRPr>
            </a:lvl9pPr>
          </a:lstStyle>
          <a:p>
            <a:endParaRPr/>
          </a:p>
        </p:txBody>
      </p:sp>
      <p:sp>
        <p:nvSpPr>
          <p:cNvPr id="25" name="Google Shape;25;p2"/>
          <p:cNvSpPr txBox="1">
            <a:spLocks noGrp="1"/>
          </p:cNvSpPr>
          <p:nvPr>
            <p:ph type="subTitle" idx="1"/>
          </p:nvPr>
        </p:nvSpPr>
        <p:spPr>
          <a:xfrm>
            <a:off x="1672176" y="4083626"/>
            <a:ext cx="91140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2800"/>
              <a:buNone/>
              <a:defRPr sz="2800" b="1">
                <a:solidFill>
                  <a:schemeClr val="lt2"/>
                </a:solidFill>
              </a:defRPr>
            </a:lvl1pPr>
            <a:lvl2pPr lvl="1" algn="ctr" rtl="0">
              <a:lnSpc>
                <a:spcPct val="100000"/>
              </a:lnSpc>
              <a:spcBef>
                <a:spcPts val="0"/>
              </a:spcBef>
              <a:spcAft>
                <a:spcPts val="0"/>
              </a:spcAft>
              <a:buClr>
                <a:schemeClr val="lt2"/>
              </a:buClr>
              <a:buSzPts val="2800"/>
              <a:buNone/>
              <a:defRPr sz="2800">
                <a:solidFill>
                  <a:schemeClr val="lt2"/>
                </a:solidFill>
              </a:defRPr>
            </a:lvl2pPr>
            <a:lvl3pPr lvl="2" algn="ctr" rtl="0">
              <a:lnSpc>
                <a:spcPct val="100000"/>
              </a:lnSpc>
              <a:spcBef>
                <a:spcPts val="0"/>
              </a:spcBef>
              <a:spcAft>
                <a:spcPts val="0"/>
              </a:spcAft>
              <a:buClr>
                <a:schemeClr val="lt2"/>
              </a:buClr>
              <a:buSzPts val="2800"/>
              <a:buNone/>
              <a:defRPr sz="2800">
                <a:solidFill>
                  <a:schemeClr val="lt2"/>
                </a:solidFill>
              </a:defRPr>
            </a:lvl3pPr>
            <a:lvl4pPr lvl="3" algn="ctr" rtl="0">
              <a:lnSpc>
                <a:spcPct val="100000"/>
              </a:lnSpc>
              <a:spcBef>
                <a:spcPts val="0"/>
              </a:spcBef>
              <a:spcAft>
                <a:spcPts val="0"/>
              </a:spcAft>
              <a:buClr>
                <a:schemeClr val="lt2"/>
              </a:buClr>
              <a:buSzPts val="2800"/>
              <a:buNone/>
              <a:defRPr sz="2800">
                <a:solidFill>
                  <a:schemeClr val="lt2"/>
                </a:solidFill>
              </a:defRPr>
            </a:lvl4pPr>
            <a:lvl5pPr lvl="4" algn="ctr" rtl="0">
              <a:lnSpc>
                <a:spcPct val="100000"/>
              </a:lnSpc>
              <a:spcBef>
                <a:spcPts val="0"/>
              </a:spcBef>
              <a:spcAft>
                <a:spcPts val="0"/>
              </a:spcAft>
              <a:buClr>
                <a:schemeClr val="lt2"/>
              </a:buClr>
              <a:buSzPts val="2800"/>
              <a:buNone/>
              <a:defRPr sz="2800">
                <a:solidFill>
                  <a:schemeClr val="lt2"/>
                </a:solidFill>
              </a:defRPr>
            </a:lvl5pPr>
            <a:lvl6pPr lvl="5" algn="ctr" rtl="0">
              <a:lnSpc>
                <a:spcPct val="100000"/>
              </a:lnSpc>
              <a:spcBef>
                <a:spcPts val="0"/>
              </a:spcBef>
              <a:spcAft>
                <a:spcPts val="0"/>
              </a:spcAft>
              <a:buClr>
                <a:schemeClr val="lt2"/>
              </a:buClr>
              <a:buSzPts val="2800"/>
              <a:buNone/>
              <a:defRPr sz="2800">
                <a:solidFill>
                  <a:schemeClr val="lt2"/>
                </a:solidFill>
              </a:defRPr>
            </a:lvl6pPr>
            <a:lvl7pPr lvl="6" algn="ctr" rtl="0">
              <a:lnSpc>
                <a:spcPct val="100000"/>
              </a:lnSpc>
              <a:spcBef>
                <a:spcPts val="0"/>
              </a:spcBef>
              <a:spcAft>
                <a:spcPts val="0"/>
              </a:spcAft>
              <a:buClr>
                <a:schemeClr val="lt2"/>
              </a:buClr>
              <a:buSzPts val="2800"/>
              <a:buNone/>
              <a:defRPr sz="2800">
                <a:solidFill>
                  <a:schemeClr val="lt2"/>
                </a:solidFill>
              </a:defRPr>
            </a:lvl7pPr>
            <a:lvl8pPr lvl="7" algn="ctr" rtl="0">
              <a:lnSpc>
                <a:spcPct val="100000"/>
              </a:lnSpc>
              <a:spcBef>
                <a:spcPts val="0"/>
              </a:spcBef>
              <a:spcAft>
                <a:spcPts val="0"/>
              </a:spcAft>
              <a:buClr>
                <a:schemeClr val="lt2"/>
              </a:buClr>
              <a:buSzPts val="2800"/>
              <a:buNone/>
              <a:defRPr sz="2800">
                <a:solidFill>
                  <a:schemeClr val="lt2"/>
                </a:solidFill>
              </a:defRPr>
            </a:lvl8pPr>
            <a:lvl9pPr lvl="8" algn="ctr" rtl="0">
              <a:lnSpc>
                <a:spcPct val="100000"/>
              </a:lnSpc>
              <a:spcBef>
                <a:spcPts val="0"/>
              </a:spcBef>
              <a:spcAft>
                <a:spcPts val="0"/>
              </a:spcAft>
              <a:buClr>
                <a:schemeClr val="lt2"/>
              </a:buClr>
              <a:buSzPts val="2800"/>
              <a:buNone/>
              <a:defRPr sz="2800">
                <a:solidFill>
                  <a:schemeClr val="lt2"/>
                </a:solidFill>
              </a:defRPr>
            </a:lvl9pPr>
          </a:lstStyle>
          <a:p>
            <a:endParaRPr/>
          </a:p>
        </p:txBody>
      </p:sp>
      <p:sp>
        <p:nvSpPr>
          <p:cNvPr id="26" name="Google Shape;26;p2"/>
          <p:cNvSpPr/>
          <p:nvPr/>
        </p:nvSpPr>
        <p:spPr>
          <a:xfrm rot="5400000">
            <a:off x="7613906" y="4973911"/>
            <a:ext cx="1575346" cy="2113893"/>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 name="Google Shape;27;p2"/>
          <p:cNvSpPr/>
          <p:nvPr/>
        </p:nvSpPr>
        <p:spPr>
          <a:xfrm rot="5400000">
            <a:off x="3099079" y="-52856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 name="Google Shape;28;p2"/>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3785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29"/>
        <p:cNvGrpSpPr/>
        <p:nvPr/>
      </p:nvGrpSpPr>
      <p:grpSpPr>
        <a:xfrm>
          <a:off x="0" y="0"/>
          <a:ext cx="0" cy="0"/>
          <a:chOff x="0" y="0"/>
          <a:chExt cx="0" cy="0"/>
        </a:xfrm>
      </p:grpSpPr>
      <p:sp>
        <p:nvSpPr>
          <p:cNvPr id="30" name="Google Shape;30;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 name="Google Shape;31;p3"/>
          <p:cNvSpPr txBox="1">
            <a:spLocks noGrp="1"/>
          </p:cNvSpPr>
          <p:nvPr>
            <p:ph type="title"/>
          </p:nvPr>
        </p:nvSpPr>
        <p:spPr>
          <a:xfrm>
            <a:off x="3137450" y="593125"/>
            <a:ext cx="5664900" cy="7635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32" name="Google Shape;32;p3"/>
          <p:cNvSpPr txBox="1">
            <a:spLocks noGrp="1"/>
          </p:cNvSpPr>
          <p:nvPr>
            <p:ph type="body" idx="1"/>
          </p:nvPr>
        </p:nvSpPr>
        <p:spPr>
          <a:xfrm>
            <a:off x="3137450" y="3072725"/>
            <a:ext cx="5664900" cy="3144900"/>
          </a:xfrm>
          <a:prstGeom prst="rect">
            <a:avLst/>
          </a:prstGeom>
        </p:spPr>
        <p:txBody>
          <a:bodyPr spcFirstLastPara="1" wrap="square" lIns="121900" tIns="121900" rIns="121900" bIns="121900" anchor="t" anchorCtr="0">
            <a:noAutofit/>
          </a:bodyPr>
          <a:lstStyle>
            <a:lvl1pPr marL="457200" lvl="0" indent="-381000" algn="ctr" rtl="0">
              <a:lnSpc>
                <a:spcPct val="115000"/>
              </a:lnSpc>
              <a:spcBef>
                <a:spcPts val="0"/>
              </a:spcBef>
              <a:spcAft>
                <a:spcPts val="0"/>
              </a:spcAft>
              <a:buSzPts val="2400"/>
              <a:buChar char="●"/>
              <a:defRPr sz="2400"/>
            </a:lvl1pPr>
            <a:lvl2pPr marL="914400" lvl="1" indent="-381000" algn="ctr" rtl="0">
              <a:lnSpc>
                <a:spcPct val="115000"/>
              </a:lnSpc>
              <a:spcBef>
                <a:spcPts val="2100"/>
              </a:spcBef>
              <a:spcAft>
                <a:spcPts val="0"/>
              </a:spcAft>
              <a:buSzPts val="2400"/>
              <a:buChar char="○"/>
              <a:defRPr sz="2400"/>
            </a:lvl2pPr>
            <a:lvl3pPr marL="1371600" lvl="2" indent="-381000" algn="ctr" rtl="0">
              <a:lnSpc>
                <a:spcPct val="115000"/>
              </a:lnSpc>
              <a:spcBef>
                <a:spcPts val="2100"/>
              </a:spcBef>
              <a:spcAft>
                <a:spcPts val="0"/>
              </a:spcAft>
              <a:buSzPts val="2400"/>
              <a:buChar char="■"/>
              <a:defRPr sz="2400"/>
            </a:lvl3pPr>
            <a:lvl4pPr marL="1828800" lvl="3" indent="-381000" algn="ctr" rtl="0">
              <a:lnSpc>
                <a:spcPct val="115000"/>
              </a:lnSpc>
              <a:spcBef>
                <a:spcPts val="2100"/>
              </a:spcBef>
              <a:spcAft>
                <a:spcPts val="0"/>
              </a:spcAft>
              <a:buSzPts val="2400"/>
              <a:buChar char="●"/>
              <a:defRPr sz="2400"/>
            </a:lvl4pPr>
            <a:lvl5pPr marL="2286000" lvl="4" indent="-381000" algn="ctr" rtl="0">
              <a:lnSpc>
                <a:spcPct val="115000"/>
              </a:lnSpc>
              <a:spcBef>
                <a:spcPts val="2100"/>
              </a:spcBef>
              <a:spcAft>
                <a:spcPts val="0"/>
              </a:spcAft>
              <a:buSzPts val="2400"/>
              <a:buChar char="○"/>
              <a:defRPr sz="2400"/>
            </a:lvl5pPr>
            <a:lvl6pPr marL="2743200" lvl="5" indent="-381000" algn="ctr" rtl="0">
              <a:lnSpc>
                <a:spcPct val="115000"/>
              </a:lnSpc>
              <a:spcBef>
                <a:spcPts val="2100"/>
              </a:spcBef>
              <a:spcAft>
                <a:spcPts val="0"/>
              </a:spcAft>
              <a:buSzPts val="2400"/>
              <a:buChar char="■"/>
              <a:defRPr sz="2400"/>
            </a:lvl6pPr>
            <a:lvl7pPr marL="3200400" lvl="6" indent="-381000" algn="ctr" rtl="0">
              <a:lnSpc>
                <a:spcPct val="115000"/>
              </a:lnSpc>
              <a:spcBef>
                <a:spcPts val="2100"/>
              </a:spcBef>
              <a:spcAft>
                <a:spcPts val="0"/>
              </a:spcAft>
              <a:buSzPts val="2400"/>
              <a:buChar char="●"/>
              <a:defRPr sz="2400"/>
            </a:lvl7pPr>
            <a:lvl8pPr marL="3657600" lvl="7" indent="-381000" algn="ctr" rtl="0">
              <a:lnSpc>
                <a:spcPct val="115000"/>
              </a:lnSpc>
              <a:spcBef>
                <a:spcPts val="2100"/>
              </a:spcBef>
              <a:spcAft>
                <a:spcPts val="0"/>
              </a:spcAft>
              <a:buSzPts val="2400"/>
              <a:buChar char="○"/>
              <a:defRPr sz="2400"/>
            </a:lvl8pPr>
            <a:lvl9pPr marL="4114800" lvl="8" indent="-381000" algn="ctr" rtl="0">
              <a:lnSpc>
                <a:spcPct val="115000"/>
              </a:lnSpc>
              <a:spcBef>
                <a:spcPts val="2100"/>
              </a:spcBef>
              <a:spcAft>
                <a:spcPts val="2100"/>
              </a:spcAft>
              <a:buSzPts val="2400"/>
              <a:buChar char="■"/>
              <a:defRPr sz="2400"/>
            </a:lvl9pPr>
          </a:lstStyle>
          <a:p>
            <a:endParaRPr/>
          </a:p>
        </p:txBody>
      </p:sp>
      <p:sp>
        <p:nvSpPr>
          <p:cNvPr id="33" name="Google Shape;33;p3"/>
          <p:cNvSpPr txBox="1">
            <a:spLocks noGrp="1"/>
          </p:cNvSpPr>
          <p:nvPr>
            <p:ph type="subTitle" idx="2"/>
          </p:nvPr>
        </p:nvSpPr>
        <p:spPr>
          <a:xfrm>
            <a:off x="3137450" y="1728825"/>
            <a:ext cx="5664900" cy="971700"/>
          </a:xfrm>
          <a:prstGeom prst="rect">
            <a:avLst/>
          </a:prstGeom>
        </p:spPr>
        <p:txBody>
          <a:bodyPr spcFirstLastPara="1" wrap="square" lIns="121900" tIns="121900" rIns="121900" bIns="121900" anchor="t" anchorCtr="0">
            <a:noAutofit/>
          </a:bodyPr>
          <a:lstStyle>
            <a:lvl1pPr lvl="0" algn="ctr" rtl="0">
              <a:spcBef>
                <a:spcPts val="0"/>
              </a:spcBef>
              <a:spcAft>
                <a:spcPts val="0"/>
              </a:spcAft>
              <a:buNone/>
              <a:defRPr sz="6000">
                <a:solidFill>
                  <a:schemeClr val="lt2"/>
                </a:solidFill>
              </a:defRPr>
            </a:lvl1pPr>
            <a:lvl2pPr lvl="1" algn="ctr" rtl="0">
              <a:spcBef>
                <a:spcPts val="2100"/>
              </a:spcBef>
              <a:spcAft>
                <a:spcPts val="0"/>
              </a:spcAft>
              <a:buNone/>
              <a:defRPr/>
            </a:lvl2pPr>
            <a:lvl3pPr lvl="2" algn="ctr" rtl="0">
              <a:spcBef>
                <a:spcPts val="2100"/>
              </a:spcBef>
              <a:spcAft>
                <a:spcPts val="0"/>
              </a:spcAft>
              <a:buNone/>
              <a:defRPr/>
            </a:lvl3pPr>
            <a:lvl4pPr lvl="3" algn="ctr" rtl="0">
              <a:spcBef>
                <a:spcPts val="2100"/>
              </a:spcBef>
              <a:spcAft>
                <a:spcPts val="0"/>
              </a:spcAft>
              <a:buNone/>
              <a:defRPr/>
            </a:lvl4pPr>
            <a:lvl5pPr lvl="4" algn="ctr" rtl="0">
              <a:spcBef>
                <a:spcPts val="2100"/>
              </a:spcBef>
              <a:spcAft>
                <a:spcPts val="0"/>
              </a:spcAft>
              <a:buNone/>
              <a:defRPr/>
            </a:lvl5pPr>
            <a:lvl6pPr lvl="5" algn="ctr" rtl="0">
              <a:spcBef>
                <a:spcPts val="2100"/>
              </a:spcBef>
              <a:spcAft>
                <a:spcPts val="0"/>
              </a:spcAft>
              <a:buNone/>
              <a:defRPr/>
            </a:lvl6pPr>
            <a:lvl7pPr lvl="6" algn="ctr" rtl="0">
              <a:spcBef>
                <a:spcPts val="2100"/>
              </a:spcBef>
              <a:spcAft>
                <a:spcPts val="0"/>
              </a:spcAft>
              <a:buNone/>
              <a:defRPr/>
            </a:lvl7pPr>
            <a:lvl8pPr lvl="7" algn="ctr" rtl="0">
              <a:spcBef>
                <a:spcPts val="2100"/>
              </a:spcBef>
              <a:spcAft>
                <a:spcPts val="0"/>
              </a:spcAft>
              <a:buNone/>
              <a:defRPr/>
            </a:lvl8pPr>
            <a:lvl9pPr lvl="8" algn="ctr" rtl="0">
              <a:spcBef>
                <a:spcPts val="2100"/>
              </a:spcBef>
              <a:spcAft>
                <a:spcPts val="2100"/>
              </a:spcAft>
              <a:buNone/>
              <a:defRPr/>
            </a:lvl9pPr>
          </a:lstStyle>
          <a:p>
            <a:endParaRPr/>
          </a:p>
        </p:txBody>
      </p:sp>
      <p:sp>
        <p:nvSpPr>
          <p:cNvPr id="34" name="Google Shape;34;p3"/>
          <p:cNvSpPr/>
          <p:nvPr/>
        </p:nvSpPr>
        <p:spPr>
          <a:xfrm flipH="1">
            <a:off x="11144842" y="-1214008"/>
            <a:ext cx="2244900" cy="22449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rot="10800000" flipH="1">
            <a:off x="737897" y="5788347"/>
            <a:ext cx="2189700" cy="21897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rot="-5400000" flipH="1">
            <a:off x="-2187258" y="-2126868"/>
            <a:ext cx="4253700" cy="42537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1278194"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8" name="Google Shape;38;p3"/>
          <p:cNvSpPr/>
          <p:nvPr/>
        </p:nvSpPr>
        <p:spPr>
          <a:xfrm flipH="1">
            <a:off x="1128149"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9" name="Google Shape;39;p3"/>
          <p:cNvSpPr/>
          <p:nvPr/>
        </p:nvSpPr>
        <p:spPr>
          <a:xfrm flipH="1">
            <a:off x="978106"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40" name="Google Shape;40;p3"/>
          <p:cNvSpPr/>
          <p:nvPr/>
        </p:nvSpPr>
        <p:spPr>
          <a:xfrm rot="5400000" flipH="1">
            <a:off x="11144842" y="1356634"/>
            <a:ext cx="2244900" cy="22449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rot="-5400000" flipH="1">
            <a:off x="1657233" y="-50"/>
            <a:ext cx="758100" cy="758100"/>
          </a:xfrm>
          <a:prstGeom prst="pie">
            <a:avLst>
              <a:gd name="adj1" fmla="val 16185610"/>
              <a:gd name="adj2" fmla="val 535791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3"/>
          <p:cNvSpPr/>
          <p:nvPr/>
        </p:nvSpPr>
        <p:spPr>
          <a:xfrm>
            <a:off x="-61991" y="5587762"/>
            <a:ext cx="1270261" cy="1270263"/>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3"/>
          <p:cNvSpPr/>
          <p:nvPr/>
        </p:nvSpPr>
        <p:spPr>
          <a:xfrm flipH="1">
            <a:off x="9681537" y="30"/>
            <a:ext cx="1119251" cy="1501878"/>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 name="Google Shape;44;p3"/>
          <p:cNvSpPr/>
          <p:nvPr/>
        </p:nvSpPr>
        <p:spPr>
          <a:xfrm rot="-5400000" flipH="1">
            <a:off x="9843391" y="5999915"/>
            <a:ext cx="291703" cy="106633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45;p3"/>
          <p:cNvSpPr/>
          <p:nvPr/>
        </p:nvSpPr>
        <p:spPr>
          <a:xfrm rot="10800000" flipH="1">
            <a:off x="11621013" y="3509251"/>
            <a:ext cx="410850" cy="1501878"/>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 name="Google Shape;46;p3"/>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06437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7"/>
        <p:cNvGrpSpPr/>
        <p:nvPr/>
      </p:nvGrpSpPr>
      <p:grpSpPr>
        <a:xfrm>
          <a:off x="0" y="0"/>
          <a:ext cx="0" cy="0"/>
          <a:chOff x="0" y="0"/>
          <a:chExt cx="0" cy="0"/>
        </a:xfrm>
      </p:grpSpPr>
      <p:sp>
        <p:nvSpPr>
          <p:cNvPr id="48" name="Google Shape;48;p4"/>
          <p:cNvSpPr txBox="1">
            <a:spLocks noGrp="1"/>
          </p:cNvSpPr>
          <p:nvPr>
            <p:ph type="body" idx="1"/>
          </p:nvPr>
        </p:nvSpPr>
        <p:spPr>
          <a:xfrm>
            <a:off x="2351350" y="1536641"/>
            <a:ext cx="83478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49" name="Google Shape;4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4"/>
          <p:cNvSpPr txBox="1">
            <a:spLocks noGrp="1"/>
          </p:cNvSpPr>
          <p:nvPr>
            <p:ph type="title"/>
          </p:nvPr>
        </p:nvSpPr>
        <p:spPr>
          <a:xfrm>
            <a:off x="2351350" y="593375"/>
            <a:ext cx="83478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4800"/>
              <a:buFont typeface="Abril Fatface"/>
              <a:buNone/>
              <a:defRPr sz="4800">
                <a:solidFill>
                  <a:schemeClr val="accent1"/>
                </a:solidFill>
                <a:latin typeface="Abril Fatface"/>
                <a:ea typeface="Abril Fatface"/>
                <a:cs typeface="Abril Fatface"/>
                <a:sym typeface="Abril Fatface"/>
              </a:defRPr>
            </a:lvl9pPr>
          </a:lstStyle>
          <a:p>
            <a:endParaRPr/>
          </a:p>
        </p:txBody>
      </p:sp>
      <p:sp>
        <p:nvSpPr>
          <p:cNvPr id="51" name="Google Shape;51;p4"/>
          <p:cNvSpPr/>
          <p:nvPr/>
        </p:nvSpPr>
        <p:spPr>
          <a:xfrm rot="-5400000" flipH="1">
            <a:off x="-2187258" y="-2126868"/>
            <a:ext cx="4253700" cy="42537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flipH="1">
            <a:off x="1278194"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 name="Google Shape;53;p4"/>
          <p:cNvSpPr/>
          <p:nvPr/>
        </p:nvSpPr>
        <p:spPr>
          <a:xfrm flipH="1">
            <a:off x="1128149"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54;p4"/>
          <p:cNvSpPr/>
          <p:nvPr/>
        </p:nvSpPr>
        <p:spPr>
          <a:xfrm flipH="1">
            <a:off x="978106"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 name="Google Shape;55;p4"/>
          <p:cNvSpPr/>
          <p:nvPr/>
        </p:nvSpPr>
        <p:spPr>
          <a:xfrm>
            <a:off x="-1182858" y="1356879"/>
            <a:ext cx="2244900" cy="22449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rot="-5400000">
            <a:off x="-1182858" y="3601771"/>
            <a:ext cx="2244900" cy="22449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rot="5400000">
            <a:off x="1294690" y="5727424"/>
            <a:ext cx="409823" cy="149812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8" name="Google Shape;58;p4"/>
          <p:cNvSpPr/>
          <p:nvPr/>
        </p:nvSpPr>
        <p:spPr>
          <a:xfrm flipH="1">
            <a:off x="9939059" y="4591825"/>
            <a:ext cx="2267416" cy="2267419"/>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flipH="1">
            <a:off x="10834837" y="224192"/>
            <a:ext cx="1119251" cy="1501878"/>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 name="Google Shape;60;p4"/>
          <p:cNvSpPr/>
          <p:nvPr/>
        </p:nvSpPr>
        <p:spPr>
          <a:xfrm rot="5400000">
            <a:off x="9503950" y="5127938"/>
            <a:ext cx="1195200" cy="1195200"/>
          </a:xfrm>
          <a:prstGeom prst="pie">
            <a:avLst>
              <a:gd name="adj1" fmla="val 16185610"/>
              <a:gd name="adj2" fmla="val 535791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4"/>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404318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62"/>
        <p:cNvGrpSpPr/>
        <p:nvPr/>
      </p:nvGrpSpPr>
      <p:grpSpPr>
        <a:xfrm>
          <a:off x="0" y="0"/>
          <a:ext cx="0" cy="0"/>
          <a:chOff x="0" y="0"/>
          <a:chExt cx="0" cy="0"/>
        </a:xfrm>
      </p:grpSpPr>
      <p:sp>
        <p:nvSpPr>
          <p:cNvPr id="63" name="Google Shape;63;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5"/>
          <p:cNvSpPr txBox="1">
            <a:spLocks noGrp="1"/>
          </p:cNvSpPr>
          <p:nvPr>
            <p:ph type="title"/>
          </p:nvPr>
        </p:nvSpPr>
        <p:spPr>
          <a:xfrm>
            <a:off x="2331275" y="2001238"/>
            <a:ext cx="8512500" cy="2603400"/>
          </a:xfrm>
          <a:prstGeom prst="rect">
            <a:avLst/>
          </a:prstGeom>
        </p:spPr>
        <p:txBody>
          <a:bodyPr spcFirstLastPara="1" wrap="square" lIns="121900" tIns="121900" rIns="121900" bIns="121900" anchor="t" anchorCtr="0">
            <a:noAutofit/>
          </a:bodyPr>
          <a:lstStyle>
            <a:lvl1pPr lvl="0"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1pPr>
            <a:lvl2pPr lvl="1"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2pPr>
            <a:lvl3pPr lvl="2"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3pPr>
            <a:lvl4pPr lvl="3"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4pPr>
            <a:lvl5pPr lvl="4"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5pPr>
            <a:lvl6pPr lvl="5"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6pPr>
            <a:lvl7pPr lvl="6"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7pPr>
            <a:lvl8pPr lvl="7"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8pPr>
            <a:lvl9pPr lvl="8" algn="ctr" rtl="0">
              <a:spcBef>
                <a:spcPts val="0"/>
              </a:spcBef>
              <a:spcAft>
                <a:spcPts val="0"/>
              </a:spcAft>
              <a:buClr>
                <a:schemeClr val="accent1"/>
              </a:buClr>
              <a:buSzPts val="7200"/>
              <a:buFont typeface="Abril Fatface"/>
              <a:buNone/>
              <a:defRPr sz="7200">
                <a:solidFill>
                  <a:schemeClr val="accent1"/>
                </a:solidFill>
                <a:latin typeface="Abril Fatface"/>
                <a:ea typeface="Abril Fatface"/>
                <a:cs typeface="Abril Fatface"/>
                <a:sym typeface="Abril Fatface"/>
              </a:defRPr>
            </a:lvl9pPr>
          </a:lstStyle>
          <a:p>
            <a:endParaRPr/>
          </a:p>
        </p:txBody>
      </p:sp>
      <p:sp>
        <p:nvSpPr>
          <p:cNvPr id="65" name="Google Shape;65;p5"/>
          <p:cNvSpPr/>
          <p:nvPr/>
        </p:nvSpPr>
        <p:spPr>
          <a:xfrm rot="10800000">
            <a:off x="9242742" y="5788347"/>
            <a:ext cx="2189700" cy="21897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rot="5400000">
            <a:off x="10103897" y="-2126868"/>
            <a:ext cx="4253700" cy="42537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10812046"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8" name="Google Shape;68;p5"/>
          <p:cNvSpPr/>
          <p:nvPr/>
        </p:nvSpPr>
        <p:spPr>
          <a:xfrm>
            <a:off x="10962090"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9" name="Google Shape;69;p5"/>
          <p:cNvSpPr/>
          <p:nvPr/>
        </p:nvSpPr>
        <p:spPr>
          <a:xfrm>
            <a:off x="11112133"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70" name="Google Shape;70;p5"/>
          <p:cNvSpPr/>
          <p:nvPr/>
        </p:nvSpPr>
        <p:spPr>
          <a:xfrm rot="5400000">
            <a:off x="9755006" y="-50"/>
            <a:ext cx="758100" cy="758100"/>
          </a:xfrm>
          <a:prstGeom prst="pie">
            <a:avLst>
              <a:gd name="adj1" fmla="val 16185610"/>
              <a:gd name="adj2" fmla="val 535791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5"/>
          <p:cNvSpPr/>
          <p:nvPr/>
        </p:nvSpPr>
        <p:spPr>
          <a:xfrm flipH="1">
            <a:off x="10962069" y="5587762"/>
            <a:ext cx="1270261" cy="1270263"/>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5"/>
          <p:cNvSpPr/>
          <p:nvPr/>
        </p:nvSpPr>
        <p:spPr>
          <a:xfrm>
            <a:off x="-1617800" y="-1580300"/>
            <a:ext cx="3160500" cy="31605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5"/>
          <p:cNvSpPr/>
          <p:nvPr/>
        </p:nvSpPr>
        <p:spPr>
          <a:xfrm rot="10800000">
            <a:off x="1542700" y="5598000"/>
            <a:ext cx="2570400" cy="25704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5"/>
          <p:cNvSpPr/>
          <p:nvPr/>
        </p:nvSpPr>
        <p:spPr>
          <a:xfrm rot="-5400000">
            <a:off x="-1617800" y="2126795"/>
            <a:ext cx="3160500" cy="31605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5"/>
          <p:cNvSpPr/>
          <p:nvPr/>
        </p:nvSpPr>
        <p:spPr>
          <a:xfrm rot="10800000">
            <a:off x="527329" y="424565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6" name="Google Shape;76;p5"/>
          <p:cNvSpPr/>
          <p:nvPr/>
        </p:nvSpPr>
        <p:spPr>
          <a:xfrm rot="5400000">
            <a:off x="3099079" y="-52856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7" name="Google Shape;77;p5"/>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30200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2" cstate="email">
            <a:duotone>
              <a:prstClr val="black"/>
              <a:schemeClr val="bg1">
                <a:lumMod val="6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ody">
  <p:cSld name="Title &amp; body">
    <p:spTree>
      <p:nvGrpSpPr>
        <p:cNvPr id="1" name="Shape 78"/>
        <p:cNvGrpSpPr/>
        <p:nvPr/>
      </p:nvGrpSpPr>
      <p:grpSpPr>
        <a:xfrm>
          <a:off x="0" y="0"/>
          <a:ext cx="0" cy="0"/>
          <a:chOff x="0" y="0"/>
          <a:chExt cx="0" cy="0"/>
        </a:xfrm>
      </p:grpSpPr>
      <p:sp>
        <p:nvSpPr>
          <p:cNvPr id="79" name="Google Shape;79;p6"/>
          <p:cNvSpPr txBox="1">
            <a:spLocks noGrp="1"/>
          </p:cNvSpPr>
          <p:nvPr>
            <p:ph type="body" idx="1"/>
          </p:nvPr>
        </p:nvSpPr>
        <p:spPr>
          <a:xfrm>
            <a:off x="2248675" y="1536639"/>
            <a:ext cx="9527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80" name="Google Shape;80;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6"/>
          <p:cNvSpPr txBox="1">
            <a:spLocks noGrp="1"/>
          </p:cNvSpPr>
          <p:nvPr>
            <p:ph type="title"/>
          </p:nvPr>
        </p:nvSpPr>
        <p:spPr>
          <a:xfrm>
            <a:off x="2248675" y="593375"/>
            <a:ext cx="9527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9pPr>
          </a:lstStyle>
          <a:p>
            <a:endParaRPr/>
          </a:p>
        </p:txBody>
      </p:sp>
      <p:sp>
        <p:nvSpPr>
          <p:cNvPr id="82" name="Google Shape;82;p6"/>
          <p:cNvSpPr/>
          <p:nvPr/>
        </p:nvSpPr>
        <p:spPr>
          <a:xfrm rot="-5400000" flipH="1">
            <a:off x="-2187258" y="-2126868"/>
            <a:ext cx="4253700" cy="42537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6"/>
          <p:cNvSpPr/>
          <p:nvPr/>
        </p:nvSpPr>
        <p:spPr>
          <a:xfrm flipH="1">
            <a:off x="1278194"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4" name="Google Shape;84;p6"/>
          <p:cNvSpPr/>
          <p:nvPr/>
        </p:nvSpPr>
        <p:spPr>
          <a:xfrm flipH="1">
            <a:off x="1128149"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5" name="Google Shape;85;p6"/>
          <p:cNvSpPr/>
          <p:nvPr/>
        </p:nvSpPr>
        <p:spPr>
          <a:xfrm flipH="1">
            <a:off x="978106" y="-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86" name="Google Shape;86;p6"/>
          <p:cNvSpPr/>
          <p:nvPr/>
        </p:nvSpPr>
        <p:spPr>
          <a:xfrm>
            <a:off x="-1182858" y="1356879"/>
            <a:ext cx="2244900" cy="22449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6"/>
          <p:cNvSpPr/>
          <p:nvPr/>
        </p:nvSpPr>
        <p:spPr>
          <a:xfrm rot="-5400000">
            <a:off x="-1182858" y="3601771"/>
            <a:ext cx="2244900" cy="22449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6"/>
          <p:cNvSpPr/>
          <p:nvPr/>
        </p:nvSpPr>
        <p:spPr>
          <a:xfrm rot="5400000">
            <a:off x="1294690" y="5727424"/>
            <a:ext cx="409823" cy="149812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9939059" y="4591825"/>
            <a:ext cx="2267416" cy="2267419"/>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6"/>
          <p:cNvSpPr/>
          <p:nvPr/>
        </p:nvSpPr>
        <p:spPr>
          <a:xfrm flipH="1">
            <a:off x="10834837" y="224192"/>
            <a:ext cx="1119251" cy="1501878"/>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rot="5400000">
            <a:off x="9503950" y="5127938"/>
            <a:ext cx="1195200" cy="1195200"/>
          </a:xfrm>
          <a:prstGeom prst="pie">
            <a:avLst>
              <a:gd name="adj1" fmla="val 16185610"/>
              <a:gd name="adj2" fmla="val 535791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6"/>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736458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Your main point">
  <p:cSld name="Your main poin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95" name="Google Shape;9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6" name="Google Shape;96;p7"/>
          <p:cNvSpPr/>
          <p:nvPr/>
        </p:nvSpPr>
        <p:spPr>
          <a:xfrm rot="5400000">
            <a:off x="10095038" y="-2157468"/>
            <a:ext cx="4253700" cy="42537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7"/>
          <p:cNvSpPr/>
          <p:nvPr/>
        </p:nvSpPr>
        <p:spPr>
          <a:xfrm>
            <a:off x="10803186" y="-306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8" name="Google Shape;98;p7"/>
          <p:cNvSpPr/>
          <p:nvPr/>
        </p:nvSpPr>
        <p:spPr>
          <a:xfrm>
            <a:off x="10953231" y="-306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99" name="Google Shape;99;p7"/>
          <p:cNvSpPr/>
          <p:nvPr/>
        </p:nvSpPr>
        <p:spPr>
          <a:xfrm>
            <a:off x="11103274" y="-30650"/>
            <a:ext cx="80100" cy="7200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00" name="Google Shape;100;p7"/>
          <p:cNvSpPr/>
          <p:nvPr/>
        </p:nvSpPr>
        <p:spPr>
          <a:xfrm flipH="1">
            <a:off x="11099438" y="1326279"/>
            <a:ext cx="2244900" cy="22449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7"/>
          <p:cNvSpPr/>
          <p:nvPr/>
        </p:nvSpPr>
        <p:spPr>
          <a:xfrm rot="5400000" flipH="1">
            <a:off x="11099438" y="3571171"/>
            <a:ext cx="2244900" cy="22449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7"/>
          <p:cNvSpPr/>
          <p:nvPr/>
        </p:nvSpPr>
        <p:spPr>
          <a:xfrm rot="-5400000" flipH="1">
            <a:off x="10456967" y="5696824"/>
            <a:ext cx="409823" cy="149812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rgbClr val="4242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 name="Google Shape;103;p7"/>
          <p:cNvSpPr/>
          <p:nvPr/>
        </p:nvSpPr>
        <p:spPr>
          <a:xfrm>
            <a:off x="0" y="4590575"/>
            <a:ext cx="2267416" cy="2267419"/>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7"/>
          <p:cNvSpPr/>
          <p:nvPr/>
        </p:nvSpPr>
        <p:spPr>
          <a:xfrm rot="-5400000" flipH="1">
            <a:off x="1507325" y="5126688"/>
            <a:ext cx="1195200" cy="1195200"/>
          </a:xfrm>
          <a:prstGeom prst="pie">
            <a:avLst>
              <a:gd name="adj1" fmla="val 16185610"/>
              <a:gd name="adj2" fmla="val 535791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7"/>
          <p:cNvSpPr/>
          <p:nvPr/>
        </p:nvSpPr>
        <p:spPr>
          <a:xfrm rot="5400000">
            <a:off x="584281" y="-8389"/>
            <a:ext cx="1575346" cy="2113893"/>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94711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415604" y="1123500"/>
            <a:ext cx="113610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solidFill>
                  <a:schemeClr val="lt1"/>
                </a:solidFill>
              </a:defRPr>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108" name="Google Shape;10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8"/>
          <p:cNvSpPr/>
          <p:nvPr/>
        </p:nvSpPr>
        <p:spPr>
          <a:xfrm>
            <a:off x="-1617800" y="-1580300"/>
            <a:ext cx="3160500" cy="31605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8"/>
          <p:cNvSpPr/>
          <p:nvPr/>
        </p:nvSpPr>
        <p:spPr>
          <a:xfrm rot="10800000">
            <a:off x="1542700" y="5363500"/>
            <a:ext cx="3083100" cy="30831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8"/>
          <p:cNvSpPr/>
          <p:nvPr/>
        </p:nvSpPr>
        <p:spPr>
          <a:xfrm rot="5400000">
            <a:off x="9715301" y="-2520801"/>
            <a:ext cx="5041500" cy="5041500"/>
          </a:xfrm>
          <a:prstGeom prst="pie">
            <a:avLst>
              <a:gd name="adj1" fmla="val 0"/>
              <a:gd name="adj2" fmla="val 5456402"/>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8"/>
          <p:cNvSpPr/>
          <p:nvPr/>
        </p:nvSpPr>
        <p:spPr>
          <a:xfrm>
            <a:off x="10786200"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3" name="Google Shape;113;p8"/>
          <p:cNvSpPr/>
          <p:nvPr/>
        </p:nvSpPr>
        <p:spPr>
          <a:xfrm>
            <a:off x="10987633"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4" name="Google Shape;114;p8"/>
          <p:cNvSpPr/>
          <p:nvPr/>
        </p:nvSpPr>
        <p:spPr>
          <a:xfrm>
            <a:off x="11189063" y="-75"/>
            <a:ext cx="107400" cy="10569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15" name="Google Shape;115;p8"/>
          <p:cNvSpPr/>
          <p:nvPr/>
        </p:nvSpPr>
        <p:spPr>
          <a:xfrm rot="-5400000">
            <a:off x="-1617800" y="2126795"/>
            <a:ext cx="3160500" cy="31605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8"/>
          <p:cNvSpPr/>
          <p:nvPr/>
        </p:nvSpPr>
        <p:spPr>
          <a:xfrm rot="5400000">
            <a:off x="9139650" y="-251575"/>
            <a:ext cx="1195200" cy="1195200"/>
          </a:xfrm>
          <a:prstGeom prst="pie">
            <a:avLst>
              <a:gd name="adj1" fmla="val 16185610"/>
              <a:gd name="adj2" fmla="val 5357911"/>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8"/>
          <p:cNvSpPr/>
          <p:nvPr/>
        </p:nvSpPr>
        <p:spPr>
          <a:xfrm flipH="1">
            <a:off x="9939059" y="4591825"/>
            <a:ext cx="2267416" cy="2267419"/>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8"/>
          <p:cNvSpPr/>
          <p:nvPr/>
        </p:nvSpPr>
        <p:spPr>
          <a:xfrm rot="5400000">
            <a:off x="4723790" y="5673474"/>
            <a:ext cx="409823" cy="149812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8"/>
          <p:cNvSpPr/>
          <p:nvPr/>
        </p:nvSpPr>
        <p:spPr>
          <a:xfrm rot="10800000">
            <a:off x="527329" y="424565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120;p8"/>
          <p:cNvSpPr/>
          <p:nvPr/>
        </p:nvSpPr>
        <p:spPr>
          <a:xfrm rot="5400000">
            <a:off x="7613906" y="4897711"/>
            <a:ext cx="1575346" cy="2113893"/>
          </a:xfrm>
          <a:custGeom>
            <a:avLst/>
            <a:gdLst/>
            <a:ahLst/>
            <a:cxnLst/>
            <a:rect l="l" t="t" r="r" b="b"/>
            <a:pathLst>
              <a:path w="1119251" h="1501878" extrusionOk="0">
                <a:moveTo>
                  <a:pt x="1096085" y="1455553"/>
                </a:moveTo>
                <a:cubicBezTo>
                  <a:pt x="1108880" y="1455553"/>
                  <a:pt x="1119251" y="1465923"/>
                  <a:pt x="1119251" y="1478716"/>
                </a:cubicBezTo>
                <a:cubicBezTo>
                  <a:pt x="1119251" y="1491508"/>
                  <a:pt x="1108880" y="1501878"/>
                  <a:pt x="1096085" y="1501878"/>
                </a:cubicBezTo>
                <a:cubicBezTo>
                  <a:pt x="1083289" y="1501878"/>
                  <a:pt x="1072914" y="1491508"/>
                  <a:pt x="1072914" y="1478716"/>
                </a:cubicBezTo>
                <a:cubicBezTo>
                  <a:pt x="1072914" y="1465923"/>
                  <a:pt x="1083289" y="1455553"/>
                  <a:pt x="1096085" y="1455553"/>
                </a:cubicBezTo>
                <a:close/>
                <a:moveTo>
                  <a:pt x="918982" y="1455553"/>
                </a:moveTo>
                <a:cubicBezTo>
                  <a:pt x="931774" y="1455553"/>
                  <a:pt x="942146" y="1465923"/>
                  <a:pt x="942146" y="1478716"/>
                </a:cubicBezTo>
                <a:cubicBezTo>
                  <a:pt x="942146" y="1491509"/>
                  <a:pt x="931774" y="1501878"/>
                  <a:pt x="918982" y="1501878"/>
                </a:cubicBezTo>
                <a:cubicBezTo>
                  <a:pt x="906186" y="1501878"/>
                  <a:pt x="895815" y="1491509"/>
                  <a:pt x="895815" y="1478716"/>
                </a:cubicBezTo>
                <a:cubicBezTo>
                  <a:pt x="895815" y="1465923"/>
                  <a:pt x="906186" y="1455553"/>
                  <a:pt x="918982" y="1455553"/>
                </a:cubicBezTo>
                <a:close/>
                <a:moveTo>
                  <a:pt x="741886" y="1455553"/>
                </a:moveTo>
                <a:cubicBezTo>
                  <a:pt x="754681" y="1455553"/>
                  <a:pt x="765052" y="1465923"/>
                  <a:pt x="765052" y="1478716"/>
                </a:cubicBezTo>
                <a:cubicBezTo>
                  <a:pt x="765052" y="1491509"/>
                  <a:pt x="754681" y="1501878"/>
                  <a:pt x="741886" y="1501878"/>
                </a:cubicBezTo>
                <a:cubicBezTo>
                  <a:pt x="729092" y="1501878"/>
                  <a:pt x="718720" y="1491509"/>
                  <a:pt x="718720" y="1478716"/>
                </a:cubicBezTo>
                <a:cubicBezTo>
                  <a:pt x="718720" y="1465923"/>
                  <a:pt x="729092" y="1455553"/>
                  <a:pt x="741886" y="1455553"/>
                </a:cubicBezTo>
                <a:close/>
                <a:moveTo>
                  <a:pt x="564784" y="1455553"/>
                </a:moveTo>
                <a:cubicBezTo>
                  <a:pt x="577578" y="1455553"/>
                  <a:pt x="587950" y="1465923"/>
                  <a:pt x="587950" y="1478716"/>
                </a:cubicBezTo>
                <a:cubicBezTo>
                  <a:pt x="587950" y="1491509"/>
                  <a:pt x="577578" y="1501878"/>
                  <a:pt x="564784" y="1501878"/>
                </a:cubicBezTo>
                <a:cubicBezTo>
                  <a:pt x="551990" y="1501878"/>
                  <a:pt x="541618" y="1491509"/>
                  <a:pt x="541618" y="1478716"/>
                </a:cubicBezTo>
                <a:cubicBezTo>
                  <a:pt x="541618" y="1465923"/>
                  <a:pt x="551990" y="1455553"/>
                  <a:pt x="564784" y="1455553"/>
                </a:cubicBezTo>
                <a:close/>
                <a:moveTo>
                  <a:pt x="387688" y="1455553"/>
                </a:moveTo>
                <a:cubicBezTo>
                  <a:pt x="400481" y="1455553"/>
                  <a:pt x="410850" y="1465923"/>
                  <a:pt x="410850" y="1478716"/>
                </a:cubicBezTo>
                <a:cubicBezTo>
                  <a:pt x="410850" y="1491509"/>
                  <a:pt x="400481" y="1501878"/>
                  <a:pt x="387688" y="1501878"/>
                </a:cubicBezTo>
                <a:cubicBezTo>
                  <a:pt x="374892" y="1501878"/>
                  <a:pt x="364520" y="1491509"/>
                  <a:pt x="364520" y="1478716"/>
                </a:cubicBezTo>
                <a:cubicBezTo>
                  <a:pt x="364520" y="1465923"/>
                  <a:pt x="374892" y="1455553"/>
                  <a:pt x="387688" y="1455553"/>
                </a:cubicBezTo>
                <a:close/>
                <a:moveTo>
                  <a:pt x="210584" y="1455553"/>
                </a:moveTo>
                <a:cubicBezTo>
                  <a:pt x="223378" y="1455553"/>
                  <a:pt x="233750" y="1465923"/>
                  <a:pt x="233750" y="1478716"/>
                </a:cubicBezTo>
                <a:cubicBezTo>
                  <a:pt x="233750" y="1491509"/>
                  <a:pt x="223378" y="1501878"/>
                  <a:pt x="210584" y="1501878"/>
                </a:cubicBezTo>
                <a:cubicBezTo>
                  <a:pt x="197790" y="1501878"/>
                  <a:pt x="187418" y="1491509"/>
                  <a:pt x="187418" y="1478716"/>
                </a:cubicBezTo>
                <a:cubicBezTo>
                  <a:pt x="187418" y="1465923"/>
                  <a:pt x="197790" y="1455553"/>
                  <a:pt x="210584" y="1455553"/>
                </a:cubicBezTo>
                <a:close/>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1089891" y="1263547"/>
                </a:moveTo>
                <a:cubicBezTo>
                  <a:pt x="1102686" y="1263547"/>
                  <a:pt x="1113060" y="1273917"/>
                  <a:pt x="1113060" y="1286711"/>
                </a:cubicBezTo>
                <a:cubicBezTo>
                  <a:pt x="1113060" y="1299506"/>
                  <a:pt x="1102686" y="1309877"/>
                  <a:pt x="1089891" y="1309877"/>
                </a:cubicBezTo>
                <a:cubicBezTo>
                  <a:pt x="1077094" y="1309877"/>
                  <a:pt x="1066719" y="1299506"/>
                  <a:pt x="1066719" y="1286711"/>
                </a:cubicBezTo>
                <a:cubicBezTo>
                  <a:pt x="1066719" y="1273917"/>
                  <a:pt x="1077094" y="1263547"/>
                  <a:pt x="1089891" y="1263547"/>
                </a:cubicBezTo>
                <a:close/>
                <a:moveTo>
                  <a:pt x="912789" y="1263547"/>
                </a:moveTo>
                <a:cubicBezTo>
                  <a:pt x="925583" y="1263547"/>
                  <a:pt x="935953" y="1273917"/>
                  <a:pt x="935953" y="1286711"/>
                </a:cubicBezTo>
                <a:cubicBezTo>
                  <a:pt x="935953" y="1299506"/>
                  <a:pt x="925583" y="1309877"/>
                  <a:pt x="912789" y="1309877"/>
                </a:cubicBezTo>
                <a:cubicBezTo>
                  <a:pt x="899990" y="1309877"/>
                  <a:pt x="889623" y="1299506"/>
                  <a:pt x="889623" y="1286711"/>
                </a:cubicBezTo>
                <a:cubicBezTo>
                  <a:pt x="889623" y="1273917"/>
                  <a:pt x="899990" y="1263547"/>
                  <a:pt x="912789" y="1263547"/>
                </a:cubicBezTo>
                <a:close/>
                <a:moveTo>
                  <a:pt x="735692" y="1263547"/>
                </a:moveTo>
                <a:cubicBezTo>
                  <a:pt x="748486" y="1263547"/>
                  <a:pt x="758858" y="1273917"/>
                  <a:pt x="758858" y="1286711"/>
                </a:cubicBezTo>
                <a:cubicBezTo>
                  <a:pt x="758858" y="1299507"/>
                  <a:pt x="748486" y="1309877"/>
                  <a:pt x="735692" y="1309877"/>
                </a:cubicBezTo>
                <a:cubicBezTo>
                  <a:pt x="722898" y="1309877"/>
                  <a:pt x="712525" y="1299507"/>
                  <a:pt x="712525" y="1286711"/>
                </a:cubicBezTo>
                <a:cubicBezTo>
                  <a:pt x="712525" y="1273917"/>
                  <a:pt x="722898" y="1263547"/>
                  <a:pt x="735692" y="1263547"/>
                </a:cubicBezTo>
                <a:close/>
                <a:moveTo>
                  <a:pt x="558589" y="1263547"/>
                </a:moveTo>
                <a:cubicBezTo>
                  <a:pt x="571384" y="1263547"/>
                  <a:pt x="581756" y="1273917"/>
                  <a:pt x="581756" y="1286711"/>
                </a:cubicBezTo>
                <a:cubicBezTo>
                  <a:pt x="581756" y="1299507"/>
                  <a:pt x="571384" y="1309877"/>
                  <a:pt x="558589" y="1309877"/>
                </a:cubicBezTo>
                <a:cubicBezTo>
                  <a:pt x="545796" y="1309877"/>
                  <a:pt x="535423" y="1299507"/>
                  <a:pt x="535423" y="1286711"/>
                </a:cubicBezTo>
                <a:cubicBezTo>
                  <a:pt x="535423" y="1273917"/>
                  <a:pt x="545796" y="1263547"/>
                  <a:pt x="558589" y="1263547"/>
                </a:cubicBezTo>
                <a:close/>
                <a:moveTo>
                  <a:pt x="381492" y="1263547"/>
                </a:moveTo>
                <a:cubicBezTo>
                  <a:pt x="394287" y="1263547"/>
                  <a:pt x="404657" y="1273917"/>
                  <a:pt x="404657" y="1286711"/>
                </a:cubicBezTo>
                <a:cubicBezTo>
                  <a:pt x="404657" y="1299507"/>
                  <a:pt x="394287" y="1309877"/>
                  <a:pt x="381492" y="1309877"/>
                </a:cubicBezTo>
                <a:cubicBezTo>
                  <a:pt x="368698" y="1309877"/>
                  <a:pt x="358325" y="1299507"/>
                  <a:pt x="358325" y="1286711"/>
                </a:cubicBezTo>
                <a:cubicBezTo>
                  <a:pt x="358325" y="1273917"/>
                  <a:pt x="368698" y="1263547"/>
                  <a:pt x="381492" y="1263547"/>
                </a:cubicBezTo>
                <a:close/>
                <a:moveTo>
                  <a:pt x="204391" y="1263547"/>
                </a:moveTo>
                <a:cubicBezTo>
                  <a:pt x="217185" y="1263547"/>
                  <a:pt x="227557" y="1273917"/>
                  <a:pt x="227557" y="1286711"/>
                </a:cubicBezTo>
                <a:cubicBezTo>
                  <a:pt x="227557" y="1299507"/>
                  <a:pt x="217185" y="1309877"/>
                  <a:pt x="204391" y="1309877"/>
                </a:cubicBezTo>
                <a:cubicBezTo>
                  <a:pt x="191597" y="1309877"/>
                  <a:pt x="181225" y="1299507"/>
                  <a:pt x="181225" y="1286711"/>
                </a:cubicBezTo>
                <a:cubicBezTo>
                  <a:pt x="181225" y="1273917"/>
                  <a:pt x="191597" y="1263547"/>
                  <a:pt x="204391" y="1263547"/>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1091956" y="1092182"/>
                </a:moveTo>
                <a:cubicBezTo>
                  <a:pt x="1104753" y="1092182"/>
                  <a:pt x="1115123" y="1102553"/>
                  <a:pt x="1115123" y="1115347"/>
                </a:cubicBezTo>
                <a:cubicBezTo>
                  <a:pt x="1115123" y="1128143"/>
                  <a:pt x="1104753" y="1138515"/>
                  <a:pt x="1091956" y="1138515"/>
                </a:cubicBezTo>
                <a:cubicBezTo>
                  <a:pt x="1079159" y="1138515"/>
                  <a:pt x="1068786" y="1128143"/>
                  <a:pt x="1068786" y="1115347"/>
                </a:cubicBezTo>
                <a:cubicBezTo>
                  <a:pt x="1068786" y="1102553"/>
                  <a:pt x="1079159" y="1092182"/>
                  <a:pt x="1091956" y="1092182"/>
                </a:cubicBezTo>
                <a:close/>
                <a:moveTo>
                  <a:pt x="914854" y="1092182"/>
                </a:moveTo>
                <a:cubicBezTo>
                  <a:pt x="927647" y="1092182"/>
                  <a:pt x="938017" y="1102553"/>
                  <a:pt x="938017" y="1115347"/>
                </a:cubicBezTo>
                <a:cubicBezTo>
                  <a:pt x="938017" y="1128143"/>
                  <a:pt x="927647" y="1138515"/>
                  <a:pt x="914854" y="1138515"/>
                </a:cubicBezTo>
                <a:cubicBezTo>
                  <a:pt x="902054" y="1138515"/>
                  <a:pt x="891687" y="1128143"/>
                  <a:pt x="891687" y="1115347"/>
                </a:cubicBezTo>
                <a:cubicBezTo>
                  <a:pt x="891687" y="1102553"/>
                  <a:pt x="902054" y="1092182"/>
                  <a:pt x="914854" y="1092182"/>
                </a:cubicBezTo>
                <a:close/>
                <a:moveTo>
                  <a:pt x="737757" y="1092182"/>
                </a:moveTo>
                <a:cubicBezTo>
                  <a:pt x="750552" y="1092182"/>
                  <a:pt x="760924" y="1102553"/>
                  <a:pt x="760924" y="1115347"/>
                </a:cubicBezTo>
                <a:cubicBezTo>
                  <a:pt x="760924" y="1128143"/>
                  <a:pt x="750552" y="1138515"/>
                  <a:pt x="737757" y="1138515"/>
                </a:cubicBezTo>
                <a:cubicBezTo>
                  <a:pt x="724963" y="1138515"/>
                  <a:pt x="714591" y="1128143"/>
                  <a:pt x="714591" y="1115347"/>
                </a:cubicBezTo>
                <a:cubicBezTo>
                  <a:pt x="714591" y="1102553"/>
                  <a:pt x="724963" y="1092182"/>
                  <a:pt x="737757" y="1092182"/>
                </a:cubicBezTo>
                <a:close/>
                <a:moveTo>
                  <a:pt x="560655" y="1092182"/>
                </a:moveTo>
                <a:cubicBezTo>
                  <a:pt x="573449" y="1092182"/>
                  <a:pt x="583821" y="1102553"/>
                  <a:pt x="583821" y="1115348"/>
                </a:cubicBezTo>
                <a:cubicBezTo>
                  <a:pt x="583821" y="1128143"/>
                  <a:pt x="573449" y="1138515"/>
                  <a:pt x="560655" y="1138515"/>
                </a:cubicBezTo>
                <a:cubicBezTo>
                  <a:pt x="547861" y="1138515"/>
                  <a:pt x="537489" y="1128143"/>
                  <a:pt x="537489" y="1115348"/>
                </a:cubicBezTo>
                <a:cubicBezTo>
                  <a:pt x="537489" y="1102553"/>
                  <a:pt x="547861" y="1092182"/>
                  <a:pt x="560655" y="1092182"/>
                </a:cubicBezTo>
                <a:close/>
                <a:moveTo>
                  <a:pt x="383558" y="1092182"/>
                </a:moveTo>
                <a:cubicBezTo>
                  <a:pt x="396353" y="1092182"/>
                  <a:pt x="406723" y="1102553"/>
                  <a:pt x="406723" y="1115348"/>
                </a:cubicBezTo>
                <a:cubicBezTo>
                  <a:pt x="406723" y="1128143"/>
                  <a:pt x="396353" y="1138515"/>
                  <a:pt x="383558" y="1138515"/>
                </a:cubicBezTo>
                <a:cubicBezTo>
                  <a:pt x="370763" y="1138515"/>
                  <a:pt x="360391" y="1128143"/>
                  <a:pt x="360391" y="1115348"/>
                </a:cubicBezTo>
                <a:cubicBezTo>
                  <a:pt x="360391" y="1102553"/>
                  <a:pt x="370763" y="1092182"/>
                  <a:pt x="383558" y="1092182"/>
                </a:cubicBezTo>
                <a:close/>
                <a:moveTo>
                  <a:pt x="206455" y="1092182"/>
                </a:moveTo>
                <a:cubicBezTo>
                  <a:pt x="219249" y="1092182"/>
                  <a:pt x="229621" y="1102553"/>
                  <a:pt x="229621" y="1115348"/>
                </a:cubicBezTo>
                <a:cubicBezTo>
                  <a:pt x="229621" y="1128143"/>
                  <a:pt x="219249" y="1138515"/>
                  <a:pt x="206455" y="1138515"/>
                </a:cubicBezTo>
                <a:cubicBezTo>
                  <a:pt x="193661" y="1138515"/>
                  <a:pt x="183289" y="1128143"/>
                  <a:pt x="183289" y="1115348"/>
                </a:cubicBezTo>
                <a:cubicBezTo>
                  <a:pt x="183289" y="1102553"/>
                  <a:pt x="193661" y="1092182"/>
                  <a:pt x="206455" y="1092182"/>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1091956" y="900174"/>
                </a:moveTo>
                <a:cubicBezTo>
                  <a:pt x="1104753" y="900174"/>
                  <a:pt x="1115123" y="910547"/>
                  <a:pt x="1115123" y="923339"/>
                </a:cubicBezTo>
                <a:cubicBezTo>
                  <a:pt x="1115123" y="936133"/>
                  <a:pt x="1104753" y="946506"/>
                  <a:pt x="1091956" y="946506"/>
                </a:cubicBezTo>
                <a:cubicBezTo>
                  <a:pt x="1079160" y="946506"/>
                  <a:pt x="1068786" y="936133"/>
                  <a:pt x="1068786" y="923339"/>
                </a:cubicBezTo>
                <a:cubicBezTo>
                  <a:pt x="1068786" y="910547"/>
                  <a:pt x="1079160" y="900174"/>
                  <a:pt x="1091956" y="900174"/>
                </a:cubicBezTo>
                <a:close/>
                <a:moveTo>
                  <a:pt x="914854" y="900174"/>
                </a:moveTo>
                <a:cubicBezTo>
                  <a:pt x="927647" y="900174"/>
                  <a:pt x="938019" y="910547"/>
                  <a:pt x="938019" y="923339"/>
                </a:cubicBezTo>
                <a:cubicBezTo>
                  <a:pt x="938019" y="936133"/>
                  <a:pt x="927647" y="946506"/>
                  <a:pt x="914854" y="946506"/>
                </a:cubicBezTo>
                <a:cubicBezTo>
                  <a:pt x="902054" y="946506"/>
                  <a:pt x="891687" y="936133"/>
                  <a:pt x="891687" y="923339"/>
                </a:cubicBezTo>
                <a:cubicBezTo>
                  <a:pt x="891687" y="910547"/>
                  <a:pt x="902054" y="900174"/>
                  <a:pt x="914854" y="900174"/>
                </a:cubicBezTo>
                <a:close/>
                <a:moveTo>
                  <a:pt x="737758" y="900174"/>
                </a:moveTo>
                <a:cubicBezTo>
                  <a:pt x="750552" y="900174"/>
                  <a:pt x="760924" y="910547"/>
                  <a:pt x="760924" y="923339"/>
                </a:cubicBezTo>
                <a:cubicBezTo>
                  <a:pt x="760924" y="936134"/>
                  <a:pt x="750552" y="946506"/>
                  <a:pt x="737758" y="946506"/>
                </a:cubicBezTo>
                <a:cubicBezTo>
                  <a:pt x="724964" y="946506"/>
                  <a:pt x="714592" y="936134"/>
                  <a:pt x="714592" y="923339"/>
                </a:cubicBezTo>
                <a:cubicBezTo>
                  <a:pt x="714592" y="910547"/>
                  <a:pt x="724964" y="900174"/>
                  <a:pt x="737758" y="900174"/>
                </a:cubicBezTo>
                <a:close/>
                <a:moveTo>
                  <a:pt x="560655" y="900174"/>
                </a:moveTo>
                <a:cubicBezTo>
                  <a:pt x="573450" y="900174"/>
                  <a:pt x="583822" y="910547"/>
                  <a:pt x="583822" y="923339"/>
                </a:cubicBezTo>
                <a:cubicBezTo>
                  <a:pt x="583822" y="936134"/>
                  <a:pt x="573450" y="946506"/>
                  <a:pt x="560655" y="946506"/>
                </a:cubicBezTo>
                <a:cubicBezTo>
                  <a:pt x="547862" y="946506"/>
                  <a:pt x="537490" y="936134"/>
                  <a:pt x="537490" y="923339"/>
                </a:cubicBezTo>
                <a:cubicBezTo>
                  <a:pt x="537490" y="910547"/>
                  <a:pt x="547862" y="900174"/>
                  <a:pt x="560655" y="900174"/>
                </a:cubicBezTo>
                <a:close/>
                <a:moveTo>
                  <a:pt x="383559" y="900174"/>
                </a:moveTo>
                <a:cubicBezTo>
                  <a:pt x="396353" y="900174"/>
                  <a:pt x="406723" y="910547"/>
                  <a:pt x="406723" y="923339"/>
                </a:cubicBezTo>
                <a:cubicBezTo>
                  <a:pt x="406723" y="936134"/>
                  <a:pt x="396353" y="946506"/>
                  <a:pt x="383559" y="946506"/>
                </a:cubicBezTo>
                <a:cubicBezTo>
                  <a:pt x="370763" y="946506"/>
                  <a:pt x="360392" y="936134"/>
                  <a:pt x="360392" y="923339"/>
                </a:cubicBezTo>
                <a:cubicBezTo>
                  <a:pt x="360392" y="910547"/>
                  <a:pt x="370763" y="900174"/>
                  <a:pt x="383559" y="900174"/>
                </a:cubicBezTo>
                <a:close/>
                <a:moveTo>
                  <a:pt x="206456" y="900174"/>
                </a:moveTo>
                <a:cubicBezTo>
                  <a:pt x="219249" y="900174"/>
                  <a:pt x="229621" y="910547"/>
                  <a:pt x="229621" y="923339"/>
                </a:cubicBezTo>
                <a:cubicBezTo>
                  <a:pt x="229621" y="936134"/>
                  <a:pt x="219249" y="946506"/>
                  <a:pt x="206456" y="946506"/>
                </a:cubicBezTo>
                <a:cubicBezTo>
                  <a:pt x="193662" y="946506"/>
                  <a:pt x="183290" y="936134"/>
                  <a:pt x="183290" y="923339"/>
                </a:cubicBezTo>
                <a:cubicBezTo>
                  <a:pt x="183290" y="910547"/>
                  <a:pt x="193662" y="900174"/>
                  <a:pt x="206456" y="900174"/>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1094023" y="728810"/>
                </a:moveTo>
                <a:cubicBezTo>
                  <a:pt x="1106818" y="728810"/>
                  <a:pt x="1117189" y="739182"/>
                  <a:pt x="1117189" y="751977"/>
                </a:cubicBezTo>
                <a:cubicBezTo>
                  <a:pt x="1117189" y="764771"/>
                  <a:pt x="1106818" y="775143"/>
                  <a:pt x="1094023" y="775143"/>
                </a:cubicBezTo>
                <a:cubicBezTo>
                  <a:pt x="1081225" y="775143"/>
                  <a:pt x="1070851" y="764771"/>
                  <a:pt x="1070851" y="751977"/>
                </a:cubicBezTo>
                <a:cubicBezTo>
                  <a:pt x="1070851" y="739182"/>
                  <a:pt x="1081225" y="728810"/>
                  <a:pt x="1094023" y="728810"/>
                </a:cubicBezTo>
                <a:close/>
                <a:moveTo>
                  <a:pt x="916920" y="728810"/>
                </a:moveTo>
                <a:cubicBezTo>
                  <a:pt x="929710" y="728810"/>
                  <a:pt x="940083" y="739182"/>
                  <a:pt x="940083" y="751977"/>
                </a:cubicBezTo>
                <a:cubicBezTo>
                  <a:pt x="940083" y="764771"/>
                  <a:pt x="929710" y="775143"/>
                  <a:pt x="916920" y="775143"/>
                </a:cubicBezTo>
                <a:cubicBezTo>
                  <a:pt x="904121" y="775143"/>
                  <a:pt x="893752" y="764771"/>
                  <a:pt x="893752" y="751977"/>
                </a:cubicBezTo>
                <a:cubicBezTo>
                  <a:pt x="893752" y="739182"/>
                  <a:pt x="904121" y="728810"/>
                  <a:pt x="916920" y="728810"/>
                </a:cubicBezTo>
                <a:close/>
                <a:moveTo>
                  <a:pt x="739823" y="728810"/>
                </a:moveTo>
                <a:cubicBezTo>
                  <a:pt x="752617" y="728810"/>
                  <a:pt x="762989" y="739182"/>
                  <a:pt x="762989" y="751977"/>
                </a:cubicBezTo>
                <a:cubicBezTo>
                  <a:pt x="762989" y="764771"/>
                  <a:pt x="752617" y="775143"/>
                  <a:pt x="739823" y="775143"/>
                </a:cubicBezTo>
                <a:cubicBezTo>
                  <a:pt x="727029" y="775143"/>
                  <a:pt x="716656" y="764771"/>
                  <a:pt x="716656" y="751977"/>
                </a:cubicBezTo>
                <a:cubicBezTo>
                  <a:pt x="716656" y="739182"/>
                  <a:pt x="727029" y="728810"/>
                  <a:pt x="739823" y="728810"/>
                </a:cubicBezTo>
                <a:close/>
                <a:moveTo>
                  <a:pt x="562720" y="728810"/>
                </a:moveTo>
                <a:cubicBezTo>
                  <a:pt x="575514" y="728810"/>
                  <a:pt x="585887" y="739182"/>
                  <a:pt x="585887" y="751977"/>
                </a:cubicBezTo>
                <a:cubicBezTo>
                  <a:pt x="585887" y="764771"/>
                  <a:pt x="575514" y="775143"/>
                  <a:pt x="562720" y="775143"/>
                </a:cubicBezTo>
                <a:cubicBezTo>
                  <a:pt x="549926" y="775143"/>
                  <a:pt x="539554" y="764771"/>
                  <a:pt x="539554" y="751977"/>
                </a:cubicBezTo>
                <a:cubicBezTo>
                  <a:pt x="539554" y="739182"/>
                  <a:pt x="549926" y="728810"/>
                  <a:pt x="562720" y="728810"/>
                </a:cubicBezTo>
                <a:close/>
                <a:moveTo>
                  <a:pt x="385624" y="728810"/>
                </a:moveTo>
                <a:cubicBezTo>
                  <a:pt x="398417" y="728810"/>
                  <a:pt x="408787" y="739182"/>
                  <a:pt x="408787" y="751977"/>
                </a:cubicBezTo>
                <a:cubicBezTo>
                  <a:pt x="408787" y="764771"/>
                  <a:pt x="398417" y="775143"/>
                  <a:pt x="385624" y="775143"/>
                </a:cubicBezTo>
                <a:cubicBezTo>
                  <a:pt x="372828" y="775143"/>
                  <a:pt x="362457" y="764771"/>
                  <a:pt x="362457" y="751977"/>
                </a:cubicBezTo>
                <a:cubicBezTo>
                  <a:pt x="362457" y="739182"/>
                  <a:pt x="372828" y="728810"/>
                  <a:pt x="385624" y="728810"/>
                </a:cubicBezTo>
                <a:close/>
                <a:moveTo>
                  <a:pt x="208520" y="728810"/>
                </a:moveTo>
                <a:cubicBezTo>
                  <a:pt x="221314" y="728810"/>
                  <a:pt x="231686" y="739182"/>
                  <a:pt x="231686" y="751977"/>
                </a:cubicBezTo>
                <a:cubicBezTo>
                  <a:pt x="231686" y="764771"/>
                  <a:pt x="221314" y="775143"/>
                  <a:pt x="208520" y="775143"/>
                </a:cubicBezTo>
                <a:cubicBezTo>
                  <a:pt x="195726" y="775143"/>
                  <a:pt x="185354" y="764771"/>
                  <a:pt x="185354" y="751977"/>
                </a:cubicBezTo>
                <a:cubicBezTo>
                  <a:pt x="185354" y="739182"/>
                  <a:pt x="195726" y="728810"/>
                  <a:pt x="208520" y="728810"/>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1085764" y="534738"/>
                </a:moveTo>
                <a:cubicBezTo>
                  <a:pt x="1098561" y="534738"/>
                  <a:pt x="1108933" y="545110"/>
                  <a:pt x="1108933" y="557903"/>
                </a:cubicBezTo>
                <a:cubicBezTo>
                  <a:pt x="1108933" y="570697"/>
                  <a:pt x="1098561" y="581069"/>
                  <a:pt x="1085764" y="581069"/>
                </a:cubicBezTo>
                <a:cubicBezTo>
                  <a:pt x="1072968" y="581069"/>
                  <a:pt x="1062591" y="570697"/>
                  <a:pt x="1062591" y="557903"/>
                </a:cubicBezTo>
                <a:cubicBezTo>
                  <a:pt x="1062591" y="545110"/>
                  <a:pt x="1072968" y="534738"/>
                  <a:pt x="1085764" y="534738"/>
                </a:cubicBezTo>
                <a:close/>
                <a:moveTo>
                  <a:pt x="908662" y="534738"/>
                </a:moveTo>
                <a:cubicBezTo>
                  <a:pt x="921456" y="534738"/>
                  <a:pt x="931826" y="545110"/>
                  <a:pt x="931826" y="557903"/>
                </a:cubicBezTo>
                <a:cubicBezTo>
                  <a:pt x="931826" y="570697"/>
                  <a:pt x="921456" y="581069"/>
                  <a:pt x="908662" y="581069"/>
                </a:cubicBezTo>
                <a:cubicBezTo>
                  <a:pt x="895866" y="581069"/>
                  <a:pt x="885496" y="570697"/>
                  <a:pt x="885496" y="557903"/>
                </a:cubicBezTo>
                <a:cubicBezTo>
                  <a:pt x="885496" y="545110"/>
                  <a:pt x="895866" y="534738"/>
                  <a:pt x="908662" y="534738"/>
                </a:cubicBezTo>
                <a:close/>
                <a:moveTo>
                  <a:pt x="731565" y="534738"/>
                </a:moveTo>
                <a:cubicBezTo>
                  <a:pt x="744360" y="534738"/>
                  <a:pt x="754732" y="545110"/>
                  <a:pt x="754732" y="557904"/>
                </a:cubicBezTo>
                <a:cubicBezTo>
                  <a:pt x="754732" y="570697"/>
                  <a:pt x="744360" y="581069"/>
                  <a:pt x="731565" y="581069"/>
                </a:cubicBezTo>
                <a:cubicBezTo>
                  <a:pt x="718771" y="581069"/>
                  <a:pt x="708399" y="570697"/>
                  <a:pt x="708399" y="557904"/>
                </a:cubicBezTo>
                <a:cubicBezTo>
                  <a:pt x="708399" y="545110"/>
                  <a:pt x="718771" y="534738"/>
                  <a:pt x="731565" y="534738"/>
                </a:cubicBezTo>
                <a:close/>
                <a:moveTo>
                  <a:pt x="554463" y="534738"/>
                </a:moveTo>
                <a:cubicBezTo>
                  <a:pt x="567258" y="534738"/>
                  <a:pt x="577630" y="545110"/>
                  <a:pt x="577630" y="557904"/>
                </a:cubicBezTo>
                <a:cubicBezTo>
                  <a:pt x="577630" y="570697"/>
                  <a:pt x="567258" y="581069"/>
                  <a:pt x="554463" y="581069"/>
                </a:cubicBezTo>
                <a:cubicBezTo>
                  <a:pt x="541669" y="581069"/>
                  <a:pt x="531297" y="570697"/>
                  <a:pt x="531297" y="557904"/>
                </a:cubicBezTo>
                <a:cubicBezTo>
                  <a:pt x="531297" y="545110"/>
                  <a:pt x="541669" y="534738"/>
                  <a:pt x="554463" y="534738"/>
                </a:cubicBezTo>
                <a:close/>
                <a:moveTo>
                  <a:pt x="377366" y="534738"/>
                </a:moveTo>
                <a:cubicBezTo>
                  <a:pt x="390162" y="534738"/>
                  <a:pt x="400532" y="545110"/>
                  <a:pt x="400532" y="557904"/>
                </a:cubicBezTo>
                <a:cubicBezTo>
                  <a:pt x="400532" y="570697"/>
                  <a:pt x="390162" y="581069"/>
                  <a:pt x="377366" y="581069"/>
                </a:cubicBezTo>
                <a:cubicBezTo>
                  <a:pt x="364572" y="581069"/>
                  <a:pt x="354199" y="570697"/>
                  <a:pt x="354199" y="557904"/>
                </a:cubicBezTo>
                <a:cubicBezTo>
                  <a:pt x="354199" y="545110"/>
                  <a:pt x="364572" y="534738"/>
                  <a:pt x="377366" y="534738"/>
                </a:cubicBezTo>
                <a:close/>
                <a:moveTo>
                  <a:pt x="200263" y="534738"/>
                </a:moveTo>
                <a:cubicBezTo>
                  <a:pt x="213057" y="534738"/>
                  <a:pt x="223429" y="545110"/>
                  <a:pt x="223429" y="557904"/>
                </a:cubicBezTo>
                <a:cubicBezTo>
                  <a:pt x="223429" y="570697"/>
                  <a:pt x="213057" y="581069"/>
                  <a:pt x="200263" y="581069"/>
                </a:cubicBezTo>
                <a:cubicBezTo>
                  <a:pt x="187470" y="581069"/>
                  <a:pt x="177098" y="570697"/>
                  <a:pt x="177098" y="557904"/>
                </a:cubicBezTo>
                <a:cubicBezTo>
                  <a:pt x="177098" y="545110"/>
                  <a:pt x="187470" y="534738"/>
                  <a:pt x="200263" y="534738"/>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1087829" y="363375"/>
                </a:moveTo>
                <a:cubicBezTo>
                  <a:pt x="1100626" y="363375"/>
                  <a:pt x="1110998" y="373746"/>
                  <a:pt x="1110998" y="386540"/>
                </a:cubicBezTo>
                <a:cubicBezTo>
                  <a:pt x="1110998" y="399334"/>
                  <a:pt x="1100626" y="409706"/>
                  <a:pt x="1087829" y="409706"/>
                </a:cubicBezTo>
                <a:cubicBezTo>
                  <a:pt x="1075032" y="409706"/>
                  <a:pt x="1064659" y="399334"/>
                  <a:pt x="1064659" y="386540"/>
                </a:cubicBezTo>
                <a:cubicBezTo>
                  <a:pt x="1064659" y="373746"/>
                  <a:pt x="1075032" y="363375"/>
                  <a:pt x="1087829" y="363375"/>
                </a:cubicBezTo>
                <a:close/>
                <a:moveTo>
                  <a:pt x="910729" y="363375"/>
                </a:moveTo>
                <a:cubicBezTo>
                  <a:pt x="923520" y="363375"/>
                  <a:pt x="933892" y="373746"/>
                  <a:pt x="933892" y="386540"/>
                </a:cubicBezTo>
                <a:cubicBezTo>
                  <a:pt x="933892" y="399334"/>
                  <a:pt x="923520" y="409706"/>
                  <a:pt x="910729" y="409706"/>
                </a:cubicBezTo>
                <a:cubicBezTo>
                  <a:pt x="897930" y="409706"/>
                  <a:pt x="887563" y="399334"/>
                  <a:pt x="887563" y="386540"/>
                </a:cubicBezTo>
                <a:cubicBezTo>
                  <a:pt x="887563" y="373746"/>
                  <a:pt x="897930" y="363375"/>
                  <a:pt x="910729" y="363375"/>
                </a:cubicBezTo>
                <a:close/>
                <a:moveTo>
                  <a:pt x="733631" y="363375"/>
                </a:moveTo>
                <a:cubicBezTo>
                  <a:pt x="746425" y="363375"/>
                  <a:pt x="756797" y="373746"/>
                  <a:pt x="756797" y="386540"/>
                </a:cubicBezTo>
                <a:cubicBezTo>
                  <a:pt x="756797" y="399334"/>
                  <a:pt x="746425" y="409706"/>
                  <a:pt x="733631" y="409706"/>
                </a:cubicBezTo>
                <a:cubicBezTo>
                  <a:pt x="720836" y="409706"/>
                  <a:pt x="710464" y="399334"/>
                  <a:pt x="710464" y="386540"/>
                </a:cubicBezTo>
                <a:cubicBezTo>
                  <a:pt x="710464" y="373746"/>
                  <a:pt x="720836" y="363375"/>
                  <a:pt x="733631" y="363375"/>
                </a:cubicBezTo>
                <a:close/>
                <a:moveTo>
                  <a:pt x="556528" y="363375"/>
                </a:moveTo>
                <a:cubicBezTo>
                  <a:pt x="569322" y="363375"/>
                  <a:pt x="579694" y="373746"/>
                  <a:pt x="579694" y="386541"/>
                </a:cubicBezTo>
                <a:cubicBezTo>
                  <a:pt x="579694" y="399334"/>
                  <a:pt x="569322" y="409706"/>
                  <a:pt x="556528" y="409706"/>
                </a:cubicBezTo>
                <a:cubicBezTo>
                  <a:pt x="543734" y="409706"/>
                  <a:pt x="533362" y="399334"/>
                  <a:pt x="533362" y="386541"/>
                </a:cubicBezTo>
                <a:cubicBezTo>
                  <a:pt x="533362" y="373746"/>
                  <a:pt x="543734" y="363375"/>
                  <a:pt x="556528" y="363375"/>
                </a:cubicBezTo>
                <a:close/>
                <a:moveTo>
                  <a:pt x="379431" y="363375"/>
                </a:moveTo>
                <a:cubicBezTo>
                  <a:pt x="392226" y="363375"/>
                  <a:pt x="402597" y="373746"/>
                  <a:pt x="402597" y="386541"/>
                </a:cubicBezTo>
                <a:cubicBezTo>
                  <a:pt x="402597" y="399334"/>
                  <a:pt x="392226" y="409706"/>
                  <a:pt x="379431" y="409706"/>
                </a:cubicBezTo>
                <a:cubicBezTo>
                  <a:pt x="366637" y="409706"/>
                  <a:pt x="356264" y="399334"/>
                  <a:pt x="356264" y="386541"/>
                </a:cubicBezTo>
                <a:cubicBezTo>
                  <a:pt x="356264" y="373746"/>
                  <a:pt x="366637" y="363375"/>
                  <a:pt x="379431" y="363375"/>
                </a:cubicBezTo>
                <a:close/>
                <a:moveTo>
                  <a:pt x="202328" y="363375"/>
                </a:moveTo>
                <a:cubicBezTo>
                  <a:pt x="215122" y="363375"/>
                  <a:pt x="225494" y="373746"/>
                  <a:pt x="225494" y="386541"/>
                </a:cubicBezTo>
                <a:cubicBezTo>
                  <a:pt x="225494" y="399334"/>
                  <a:pt x="215122" y="409706"/>
                  <a:pt x="202328" y="409706"/>
                </a:cubicBezTo>
                <a:cubicBezTo>
                  <a:pt x="189534" y="409706"/>
                  <a:pt x="179162" y="399334"/>
                  <a:pt x="179162" y="386541"/>
                </a:cubicBezTo>
                <a:cubicBezTo>
                  <a:pt x="179162" y="373746"/>
                  <a:pt x="189534" y="363375"/>
                  <a:pt x="202328" y="363375"/>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1087830" y="171363"/>
                </a:moveTo>
                <a:cubicBezTo>
                  <a:pt x="1100626" y="171363"/>
                  <a:pt x="1110998" y="181735"/>
                  <a:pt x="1110998" y="194529"/>
                </a:cubicBezTo>
                <a:cubicBezTo>
                  <a:pt x="1110998" y="207323"/>
                  <a:pt x="1100626" y="217695"/>
                  <a:pt x="1087830" y="217695"/>
                </a:cubicBezTo>
                <a:cubicBezTo>
                  <a:pt x="1075032" y="217695"/>
                  <a:pt x="1064659" y="207323"/>
                  <a:pt x="1064659" y="194529"/>
                </a:cubicBezTo>
                <a:cubicBezTo>
                  <a:pt x="1064659" y="181735"/>
                  <a:pt x="1075032" y="171363"/>
                  <a:pt x="1087830" y="171363"/>
                </a:cubicBezTo>
                <a:close/>
                <a:moveTo>
                  <a:pt x="910729" y="171363"/>
                </a:moveTo>
                <a:cubicBezTo>
                  <a:pt x="923523" y="171363"/>
                  <a:pt x="933892" y="181735"/>
                  <a:pt x="933892" y="194529"/>
                </a:cubicBezTo>
                <a:cubicBezTo>
                  <a:pt x="933892" y="207323"/>
                  <a:pt x="923523" y="217695"/>
                  <a:pt x="910729" y="217695"/>
                </a:cubicBezTo>
                <a:cubicBezTo>
                  <a:pt x="897930" y="217695"/>
                  <a:pt x="887563" y="207323"/>
                  <a:pt x="887563" y="194529"/>
                </a:cubicBezTo>
                <a:cubicBezTo>
                  <a:pt x="887563" y="181735"/>
                  <a:pt x="897930" y="171363"/>
                  <a:pt x="910729" y="171363"/>
                </a:cubicBezTo>
                <a:close/>
                <a:moveTo>
                  <a:pt x="733631" y="171363"/>
                </a:moveTo>
                <a:cubicBezTo>
                  <a:pt x="746426" y="171363"/>
                  <a:pt x="756798" y="181735"/>
                  <a:pt x="756798" y="194529"/>
                </a:cubicBezTo>
                <a:cubicBezTo>
                  <a:pt x="756798" y="207323"/>
                  <a:pt x="746426" y="217695"/>
                  <a:pt x="733631" y="217695"/>
                </a:cubicBezTo>
                <a:cubicBezTo>
                  <a:pt x="720837" y="217695"/>
                  <a:pt x="710465" y="207323"/>
                  <a:pt x="710465" y="194529"/>
                </a:cubicBezTo>
                <a:cubicBezTo>
                  <a:pt x="710465" y="181735"/>
                  <a:pt x="720837" y="171363"/>
                  <a:pt x="733631" y="171363"/>
                </a:cubicBezTo>
                <a:close/>
                <a:moveTo>
                  <a:pt x="556529" y="171363"/>
                </a:moveTo>
                <a:cubicBezTo>
                  <a:pt x="569323" y="171363"/>
                  <a:pt x="579695" y="181735"/>
                  <a:pt x="579695" y="194529"/>
                </a:cubicBezTo>
                <a:cubicBezTo>
                  <a:pt x="579695" y="207323"/>
                  <a:pt x="569323" y="217695"/>
                  <a:pt x="556529" y="217695"/>
                </a:cubicBezTo>
                <a:cubicBezTo>
                  <a:pt x="543734" y="217695"/>
                  <a:pt x="533362" y="207323"/>
                  <a:pt x="533362" y="194529"/>
                </a:cubicBezTo>
                <a:cubicBezTo>
                  <a:pt x="533362" y="181735"/>
                  <a:pt x="543734" y="171363"/>
                  <a:pt x="556529" y="171363"/>
                </a:cubicBezTo>
                <a:close/>
                <a:moveTo>
                  <a:pt x="379431" y="171363"/>
                </a:moveTo>
                <a:cubicBezTo>
                  <a:pt x="392227" y="171363"/>
                  <a:pt x="402597" y="181735"/>
                  <a:pt x="402597" y="194529"/>
                </a:cubicBezTo>
                <a:cubicBezTo>
                  <a:pt x="402597" y="207323"/>
                  <a:pt x="392227" y="217695"/>
                  <a:pt x="379431" y="217695"/>
                </a:cubicBezTo>
                <a:cubicBezTo>
                  <a:pt x="366637" y="217695"/>
                  <a:pt x="356265" y="207323"/>
                  <a:pt x="356265" y="194529"/>
                </a:cubicBezTo>
                <a:cubicBezTo>
                  <a:pt x="356265" y="181735"/>
                  <a:pt x="366637" y="171363"/>
                  <a:pt x="379431" y="171363"/>
                </a:cubicBezTo>
                <a:close/>
                <a:moveTo>
                  <a:pt x="202328" y="171363"/>
                </a:moveTo>
                <a:cubicBezTo>
                  <a:pt x="215122" y="171363"/>
                  <a:pt x="225494" y="181735"/>
                  <a:pt x="225494" y="194529"/>
                </a:cubicBezTo>
                <a:cubicBezTo>
                  <a:pt x="225494" y="207323"/>
                  <a:pt x="215122" y="217695"/>
                  <a:pt x="202328" y="217695"/>
                </a:cubicBezTo>
                <a:cubicBezTo>
                  <a:pt x="189534" y="217695"/>
                  <a:pt x="179162" y="207323"/>
                  <a:pt x="179162" y="194529"/>
                </a:cubicBezTo>
                <a:cubicBezTo>
                  <a:pt x="179162" y="181735"/>
                  <a:pt x="189534" y="171363"/>
                  <a:pt x="202328" y="171363"/>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1089895" y="0"/>
                </a:moveTo>
                <a:cubicBezTo>
                  <a:pt x="1102692" y="0"/>
                  <a:pt x="1113063" y="10372"/>
                  <a:pt x="1113063" y="23166"/>
                </a:cubicBezTo>
                <a:cubicBezTo>
                  <a:pt x="1113063" y="35960"/>
                  <a:pt x="1102692" y="46332"/>
                  <a:pt x="1089895" y="46332"/>
                </a:cubicBezTo>
                <a:cubicBezTo>
                  <a:pt x="1077098" y="46332"/>
                  <a:pt x="1066725" y="35960"/>
                  <a:pt x="1066725" y="23166"/>
                </a:cubicBezTo>
                <a:cubicBezTo>
                  <a:pt x="1066725" y="10372"/>
                  <a:pt x="1077098" y="0"/>
                  <a:pt x="1089895" y="0"/>
                </a:cubicBezTo>
                <a:close/>
                <a:moveTo>
                  <a:pt x="912794" y="0"/>
                </a:moveTo>
                <a:cubicBezTo>
                  <a:pt x="925585" y="0"/>
                  <a:pt x="935957" y="10372"/>
                  <a:pt x="935957" y="23166"/>
                </a:cubicBezTo>
                <a:cubicBezTo>
                  <a:pt x="935957" y="35960"/>
                  <a:pt x="925585" y="46332"/>
                  <a:pt x="912794" y="46332"/>
                </a:cubicBezTo>
                <a:cubicBezTo>
                  <a:pt x="899993" y="46332"/>
                  <a:pt x="889627" y="35960"/>
                  <a:pt x="889627" y="23166"/>
                </a:cubicBezTo>
                <a:cubicBezTo>
                  <a:pt x="889627" y="10372"/>
                  <a:pt x="899993" y="0"/>
                  <a:pt x="912794" y="0"/>
                </a:cubicBezTo>
                <a:close/>
                <a:moveTo>
                  <a:pt x="735696" y="0"/>
                </a:moveTo>
                <a:cubicBezTo>
                  <a:pt x="748490" y="0"/>
                  <a:pt x="758862" y="10372"/>
                  <a:pt x="758862" y="23166"/>
                </a:cubicBezTo>
                <a:cubicBezTo>
                  <a:pt x="758862" y="35960"/>
                  <a:pt x="748490" y="46332"/>
                  <a:pt x="735696" y="46332"/>
                </a:cubicBezTo>
                <a:cubicBezTo>
                  <a:pt x="722902" y="46332"/>
                  <a:pt x="712529" y="35960"/>
                  <a:pt x="712529" y="23166"/>
                </a:cubicBezTo>
                <a:cubicBezTo>
                  <a:pt x="712529" y="10372"/>
                  <a:pt x="722902" y="0"/>
                  <a:pt x="735696" y="0"/>
                </a:cubicBezTo>
                <a:close/>
                <a:moveTo>
                  <a:pt x="558593" y="0"/>
                </a:moveTo>
                <a:cubicBezTo>
                  <a:pt x="571387" y="0"/>
                  <a:pt x="581760" y="10372"/>
                  <a:pt x="581760" y="23166"/>
                </a:cubicBezTo>
                <a:cubicBezTo>
                  <a:pt x="581760" y="35960"/>
                  <a:pt x="571387" y="46332"/>
                  <a:pt x="558593" y="46332"/>
                </a:cubicBezTo>
                <a:cubicBezTo>
                  <a:pt x="545799" y="46332"/>
                  <a:pt x="535428" y="35960"/>
                  <a:pt x="535428" y="23166"/>
                </a:cubicBezTo>
                <a:cubicBezTo>
                  <a:pt x="535428" y="10372"/>
                  <a:pt x="545799" y="0"/>
                  <a:pt x="558593" y="0"/>
                </a:cubicBezTo>
                <a:close/>
                <a:moveTo>
                  <a:pt x="381496" y="0"/>
                </a:moveTo>
                <a:cubicBezTo>
                  <a:pt x="394291" y="0"/>
                  <a:pt x="404661" y="10372"/>
                  <a:pt x="404661" y="23166"/>
                </a:cubicBezTo>
                <a:cubicBezTo>
                  <a:pt x="404661" y="35960"/>
                  <a:pt x="394291" y="46332"/>
                  <a:pt x="381496" y="46332"/>
                </a:cubicBezTo>
                <a:cubicBezTo>
                  <a:pt x="368702" y="46332"/>
                  <a:pt x="358329" y="35960"/>
                  <a:pt x="358329" y="23166"/>
                </a:cubicBezTo>
                <a:cubicBezTo>
                  <a:pt x="358329" y="10372"/>
                  <a:pt x="368702" y="0"/>
                  <a:pt x="381496" y="0"/>
                </a:cubicBezTo>
                <a:close/>
                <a:moveTo>
                  <a:pt x="204394" y="0"/>
                </a:moveTo>
                <a:cubicBezTo>
                  <a:pt x="217188" y="0"/>
                  <a:pt x="227560" y="10372"/>
                  <a:pt x="227560" y="23166"/>
                </a:cubicBezTo>
                <a:cubicBezTo>
                  <a:pt x="227560" y="35960"/>
                  <a:pt x="217188" y="46332"/>
                  <a:pt x="204394" y="46332"/>
                </a:cubicBezTo>
                <a:cubicBezTo>
                  <a:pt x="191600" y="46332"/>
                  <a:pt x="181228" y="35960"/>
                  <a:pt x="181228" y="23166"/>
                </a:cubicBezTo>
                <a:cubicBezTo>
                  <a:pt x="181228" y="10372"/>
                  <a:pt x="191600" y="0"/>
                  <a:pt x="204394" y="0"/>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 name="Google Shape;121;p8"/>
          <p:cNvSpPr/>
          <p:nvPr/>
        </p:nvSpPr>
        <p:spPr>
          <a:xfrm rot="5400000">
            <a:off x="3099079" y="-528561"/>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8"/>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68866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2 columns">
  <p:cSld name="Title and 2 columns">
    <p:spTree>
      <p:nvGrpSpPr>
        <p:cNvPr id="1" name="Shape 123"/>
        <p:cNvGrpSpPr/>
        <p:nvPr/>
      </p:nvGrpSpPr>
      <p:grpSpPr>
        <a:xfrm>
          <a:off x="0" y="0"/>
          <a:ext cx="0" cy="0"/>
          <a:chOff x="0" y="0"/>
          <a:chExt cx="0" cy="0"/>
        </a:xfrm>
      </p:grpSpPr>
      <p:sp>
        <p:nvSpPr>
          <p:cNvPr id="124" name="Google Shape;12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9"/>
          <p:cNvSpPr txBox="1">
            <a:spLocks noGrp="1"/>
          </p:cNvSpPr>
          <p:nvPr>
            <p:ph type="body" idx="1"/>
          </p:nvPr>
        </p:nvSpPr>
        <p:spPr>
          <a:xfrm>
            <a:off x="5873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26" name="Google Shape;126;p9"/>
          <p:cNvSpPr txBox="1">
            <a:spLocks noGrp="1"/>
          </p:cNvSpPr>
          <p:nvPr>
            <p:ph type="body" idx="2"/>
          </p:nvPr>
        </p:nvSpPr>
        <p:spPr>
          <a:xfrm>
            <a:off x="6356150" y="1750975"/>
            <a:ext cx="52485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127" name="Google Shape;127;p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9pPr>
          </a:lstStyle>
          <a:p>
            <a:endParaRPr/>
          </a:p>
        </p:txBody>
      </p:sp>
      <p:sp>
        <p:nvSpPr>
          <p:cNvPr id="128" name="Google Shape;128;p9"/>
          <p:cNvSpPr/>
          <p:nvPr/>
        </p:nvSpPr>
        <p:spPr>
          <a:xfrm rot="-5400000" flipH="1">
            <a:off x="-1125479" y="-1166397"/>
            <a:ext cx="2187300" cy="21873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9"/>
          <p:cNvSpPr/>
          <p:nvPr/>
        </p:nvSpPr>
        <p:spPr>
          <a:xfrm flipH="1">
            <a:off x="656542" y="-7278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0" name="Google Shape;130;p9"/>
          <p:cNvSpPr/>
          <p:nvPr/>
        </p:nvSpPr>
        <p:spPr>
          <a:xfrm flipH="1">
            <a:off x="579389" y="-7278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1" name="Google Shape;131;p9"/>
          <p:cNvSpPr/>
          <p:nvPr/>
        </p:nvSpPr>
        <p:spPr>
          <a:xfrm flipH="1">
            <a:off x="502237" y="-7278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32" name="Google Shape;132;p9"/>
          <p:cNvSpPr/>
          <p:nvPr/>
        </p:nvSpPr>
        <p:spPr>
          <a:xfrm>
            <a:off x="-609017" y="624947"/>
            <a:ext cx="1154400" cy="11544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9"/>
          <p:cNvSpPr/>
          <p:nvPr/>
        </p:nvSpPr>
        <p:spPr>
          <a:xfrm rot="-5400000">
            <a:off x="-609017" y="1779198"/>
            <a:ext cx="1154400" cy="11544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9"/>
          <p:cNvSpPr/>
          <p:nvPr/>
        </p:nvSpPr>
        <p:spPr>
          <a:xfrm flipH="1">
            <a:off x="11476075" y="6127546"/>
            <a:ext cx="730400" cy="730401"/>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9"/>
          <p:cNvSpPr/>
          <p:nvPr/>
        </p:nvSpPr>
        <p:spPr>
          <a:xfrm rot="5400000">
            <a:off x="10682229" y="-601786"/>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 name="Google Shape;136;p9"/>
          <p:cNvSpPr/>
          <p:nvPr/>
        </p:nvSpPr>
        <p:spPr>
          <a:xfrm rot="-5400000">
            <a:off x="1202328" y="5639662"/>
            <a:ext cx="80163" cy="2125157"/>
          </a:xfrm>
          <a:custGeom>
            <a:avLst/>
            <a:gdLst/>
            <a:ahLst/>
            <a:cxnLst/>
            <a:rect l="l" t="t" r="r" b="b"/>
            <a:pathLst>
              <a:path w="56652" h="1501878" extrusionOk="0">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rgbClr val="3B3B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 name="Google Shape;137;p9"/>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878560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ubtitle">
  <p:cSld name="Title and subtitle">
    <p:spTree>
      <p:nvGrpSpPr>
        <p:cNvPr id="1" name="Shape 138"/>
        <p:cNvGrpSpPr/>
        <p:nvPr/>
      </p:nvGrpSpPr>
      <p:grpSpPr>
        <a:xfrm>
          <a:off x="0" y="0"/>
          <a:ext cx="0" cy="0"/>
          <a:chOff x="0" y="0"/>
          <a:chExt cx="0" cy="0"/>
        </a:xfrm>
      </p:grpSpPr>
      <p:sp>
        <p:nvSpPr>
          <p:cNvPr id="139" name="Google Shape;13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0" name="Google Shape;140;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141" name="Google Shape;141;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9pPr>
          </a:lstStyle>
          <a:p>
            <a:endParaRPr/>
          </a:p>
        </p:txBody>
      </p:sp>
      <p:sp>
        <p:nvSpPr>
          <p:cNvPr id="142" name="Google Shape;142;p10"/>
          <p:cNvSpPr/>
          <p:nvPr/>
        </p:nvSpPr>
        <p:spPr>
          <a:xfrm rot="5400000">
            <a:off x="11144650" y="-1166347"/>
            <a:ext cx="2187300" cy="21873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0"/>
          <p:cNvSpPr/>
          <p:nvPr/>
        </p:nvSpPr>
        <p:spPr>
          <a:xfrm>
            <a:off x="11508830"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 name="Google Shape;144;p10"/>
          <p:cNvSpPr/>
          <p:nvPr/>
        </p:nvSpPr>
        <p:spPr>
          <a:xfrm>
            <a:off x="11585982"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 name="Google Shape;145;p10"/>
          <p:cNvSpPr/>
          <p:nvPr/>
        </p:nvSpPr>
        <p:spPr>
          <a:xfrm>
            <a:off x="11663134"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6" name="Google Shape;146;p10"/>
          <p:cNvSpPr/>
          <p:nvPr/>
        </p:nvSpPr>
        <p:spPr>
          <a:xfrm flipH="1">
            <a:off x="11661088" y="624997"/>
            <a:ext cx="1154400" cy="1154400"/>
          </a:xfrm>
          <a:prstGeom prst="pie">
            <a:avLst>
              <a:gd name="adj1" fmla="val 0"/>
              <a:gd name="adj2" fmla="val 5364633"/>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0"/>
          <p:cNvSpPr/>
          <p:nvPr/>
        </p:nvSpPr>
        <p:spPr>
          <a:xfrm rot="5400000" flipH="1">
            <a:off x="11661088" y="1779248"/>
            <a:ext cx="1154400" cy="11544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0"/>
          <p:cNvSpPr/>
          <p:nvPr/>
        </p:nvSpPr>
        <p:spPr>
          <a:xfrm>
            <a:off x="-4" y="6114771"/>
            <a:ext cx="730400" cy="730401"/>
          </a:xfrm>
          <a:custGeom>
            <a:avLst/>
            <a:gdLst/>
            <a:ahLst/>
            <a:cxnLst/>
            <a:rect l="l" t="t" r="r" b="b"/>
            <a:pathLst>
              <a:path w="1270261" h="1270263" extrusionOk="0">
                <a:moveTo>
                  <a:pt x="0" y="0"/>
                </a:moveTo>
                <a:lnTo>
                  <a:pt x="129876" y="6558"/>
                </a:lnTo>
                <a:cubicBezTo>
                  <a:pt x="770413" y="71609"/>
                  <a:pt x="1270261" y="612563"/>
                  <a:pt x="1270261" y="1270262"/>
                </a:cubicBezTo>
                <a:lnTo>
                  <a:pt x="1270261" y="1270263"/>
                </a:lnTo>
                <a:lnTo>
                  <a:pt x="635130" y="1270263"/>
                </a:lnTo>
                <a:lnTo>
                  <a:pt x="635130" y="1270262"/>
                </a:lnTo>
                <a:cubicBezTo>
                  <a:pt x="635130" y="963336"/>
                  <a:pt x="417419" y="707258"/>
                  <a:pt x="128000" y="648035"/>
                </a:cubicBezTo>
                <a:lnTo>
                  <a:pt x="0" y="63513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0"/>
          <p:cNvSpPr/>
          <p:nvPr/>
        </p:nvSpPr>
        <p:spPr>
          <a:xfrm rot="-5400000" flipH="1">
            <a:off x="1022171" y="-601736"/>
            <a:ext cx="578271" cy="2113893"/>
          </a:xfrm>
          <a:custGeom>
            <a:avLst/>
            <a:gdLst/>
            <a:ahLst/>
            <a:cxnLst/>
            <a:rect l="l" t="t" r="r" b="b"/>
            <a:pathLst>
              <a:path w="410850" h="1501878" extrusionOk="0">
                <a:moveTo>
                  <a:pt x="364520" y="1478716"/>
                </a:moveTo>
                <a:cubicBezTo>
                  <a:pt x="364520" y="1465923"/>
                  <a:pt x="374892" y="1455553"/>
                  <a:pt x="387688" y="1455553"/>
                </a:cubicBezTo>
                <a:cubicBezTo>
                  <a:pt x="400481" y="1455553"/>
                  <a:pt x="410850" y="1465923"/>
                  <a:pt x="410850" y="1478716"/>
                </a:cubicBezTo>
                <a:cubicBezTo>
                  <a:pt x="410850" y="1491509"/>
                  <a:pt x="400481" y="1501878"/>
                  <a:pt x="387688" y="1501878"/>
                </a:cubicBezTo>
                <a:cubicBezTo>
                  <a:pt x="374892" y="1501878"/>
                  <a:pt x="364520" y="1491509"/>
                  <a:pt x="364520" y="1478716"/>
                </a:cubicBezTo>
                <a:close/>
                <a:moveTo>
                  <a:pt x="362457" y="751977"/>
                </a:moveTo>
                <a:cubicBezTo>
                  <a:pt x="362457" y="739182"/>
                  <a:pt x="372828" y="728810"/>
                  <a:pt x="385624" y="728810"/>
                </a:cubicBezTo>
                <a:cubicBezTo>
                  <a:pt x="398417" y="728810"/>
                  <a:pt x="408787" y="739182"/>
                  <a:pt x="408787" y="751977"/>
                </a:cubicBezTo>
                <a:cubicBezTo>
                  <a:pt x="408787" y="764771"/>
                  <a:pt x="398417" y="775143"/>
                  <a:pt x="385624" y="775143"/>
                </a:cubicBezTo>
                <a:cubicBezTo>
                  <a:pt x="372828" y="775143"/>
                  <a:pt x="362457" y="764771"/>
                  <a:pt x="362457" y="751977"/>
                </a:cubicBezTo>
                <a:close/>
                <a:moveTo>
                  <a:pt x="360392" y="923339"/>
                </a:moveTo>
                <a:cubicBezTo>
                  <a:pt x="360392" y="910547"/>
                  <a:pt x="370763" y="900174"/>
                  <a:pt x="383559" y="900174"/>
                </a:cubicBezTo>
                <a:cubicBezTo>
                  <a:pt x="396353" y="900174"/>
                  <a:pt x="406723" y="910547"/>
                  <a:pt x="406723" y="923339"/>
                </a:cubicBezTo>
                <a:cubicBezTo>
                  <a:pt x="406723" y="936134"/>
                  <a:pt x="396353" y="946506"/>
                  <a:pt x="383559" y="946506"/>
                </a:cubicBezTo>
                <a:cubicBezTo>
                  <a:pt x="370763" y="946506"/>
                  <a:pt x="360392" y="936134"/>
                  <a:pt x="360392" y="923339"/>
                </a:cubicBezTo>
                <a:close/>
                <a:moveTo>
                  <a:pt x="360391" y="1115348"/>
                </a:moveTo>
                <a:cubicBezTo>
                  <a:pt x="360391" y="1102553"/>
                  <a:pt x="370763" y="1092182"/>
                  <a:pt x="383558" y="1092182"/>
                </a:cubicBezTo>
                <a:cubicBezTo>
                  <a:pt x="396353" y="1092182"/>
                  <a:pt x="406723" y="1102553"/>
                  <a:pt x="406723" y="1115348"/>
                </a:cubicBezTo>
                <a:cubicBezTo>
                  <a:pt x="406723" y="1128143"/>
                  <a:pt x="396353" y="1138515"/>
                  <a:pt x="383558" y="1138515"/>
                </a:cubicBezTo>
                <a:cubicBezTo>
                  <a:pt x="370763" y="1138515"/>
                  <a:pt x="360391" y="1128143"/>
                  <a:pt x="360391" y="1115348"/>
                </a:cubicBezTo>
                <a:close/>
                <a:moveTo>
                  <a:pt x="358329" y="23166"/>
                </a:moveTo>
                <a:cubicBezTo>
                  <a:pt x="358329" y="10372"/>
                  <a:pt x="368702" y="0"/>
                  <a:pt x="381496" y="0"/>
                </a:cubicBezTo>
                <a:cubicBezTo>
                  <a:pt x="394291" y="0"/>
                  <a:pt x="404661" y="10372"/>
                  <a:pt x="404661" y="23166"/>
                </a:cubicBezTo>
                <a:cubicBezTo>
                  <a:pt x="404661" y="35960"/>
                  <a:pt x="394291" y="46332"/>
                  <a:pt x="381496" y="46332"/>
                </a:cubicBezTo>
                <a:cubicBezTo>
                  <a:pt x="368702" y="46332"/>
                  <a:pt x="358329" y="35960"/>
                  <a:pt x="358329" y="23166"/>
                </a:cubicBezTo>
                <a:close/>
                <a:moveTo>
                  <a:pt x="358325" y="1286711"/>
                </a:moveTo>
                <a:cubicBezTo>
                  <a:pt x="358325" y="1273917"/>
                  <a:pt x="368698" y="1263547"/>
                  <a:pt x="381492" y="1263547"/>
                </a:cubicBezTo>
                <a:cubicBezTo>
                  <a:pt x="394287" y="1263547"/>
                  <a:pt x="404657" y="1273917"/>
                  <a:pt x="404657" y="1286711"/>
                </a:cubicBezTo>
                <a:cubicBezTo>
                  <a:pt x="404657" y="1299507"/>
                  <a:pt x="394287" y="1309877"/>
                  <a:pt x="381492" y="1309877"/>
                </a:cubicBezTo>
                <a:cubicBezTo>
                  <a:pt x="368698" y="1309877"/>
                  <a:pt x="358325" y="1299507"/>
                  <a:pt x="358325" y="1286711"/>
                </a:cubicBezTo>
                <a:close/>
                <a:moveTo>
                  <a:pt x="356265" y="194529"/>
                </a:moveTo>
                <a:cubicBezTo>
                  <a:pt x="356265" y="181735"/>
                  <a:pt x="366637" y="171363"/>
                  <a:pt x="379431" y="171363"/>
                </a:cubicBezTo>
                <a:cubicBezTo>
                  <a:pt x="392227" y="171363"/>
                  <a:pt x="402597" y="181735"/>
                  <a:pt x="402597" y="194529"/>
                </a:cubicBezTo>
                <a:cubicBezTo>
                  <a:pt x="402597" y="207323"/>
                  <a:pt x="392227" y="217695"/>
                  <a:pt x="379431" y="217695"/>
                </a:cubicBezTo>
                <a:cubicBezTo>
                  <a:pt x="366637" y="217695"/>
                  <a:pt x="356265" y="207323"/>
                  <a:pt x="356265" y="194529"/>
                </a:cubicBezTo>
                <a:close/>
                <a:moveTo>
                  <a:pt x="356264" y="386541"/>
                </a:moveTo>
                <a:cubicBezTo>
                  <a:pt x="356264" y="373746"/>
                  <a:pt x="366637" y="363375"/>
                  <a:pt x="379431" y="363375"/>
                </a:cubicBezTo>
                <a:cubicBezTo>
                  <a:pt x="392226" y="363375"/>
                  <a:pt x="402597" y="373746"/>
                  <a:pt x="402597" y="386541"/>
                </a:cubicBezTo>
                <a:cubicBezTo>
                  <a:pt x="402597" y="399334"/>
                  <a:pt x="392226" y="409706"/>
                  <a:pt x="379431" y="409706"/>
                </a:cubicBezTo>
                <a:cubicBezTo>
                  <a:pt x="366637" y="409706"/>
                  <a:pt x="356264" y="399334"/>
                  <a:pt x="356264" y="386541"/>
                </a:cubicBezTo>
                <a:close/>
                <a:moveTo>
                  <a:pt x="354199" y="557904"/>
                </a:moveTo>
                <a:cubicBezTo>
                  <a:pt x="354199" y="545110"/>
                  <a:pt x="364572" y="534738"/>
                  <a:pt x="377366" y="534738"/>
                </a:cubicBezTo>
                <a:cubicBezTo>
                  <a:pt x="390162" y="534738"/>
                  <a:pt x="400532" y="545110"/>
                  <a:pt x="400532" y="557904"/>
                </a:cubicBezTo>
                <a:cubicBezTo>
                  <a:pt x="400532" y="570697"/>
                  <a:pt x="390162" y="581069"/>
                  <a:pt x="377366" y="581069"/>
                </a:cubicBezTo>
                <a:cubicBezTo>
                  <a:pt x="364572" y="581069"/>
                  <a:pt x="354199" y="570697"/>
                  <a:pt x="354199" y="557904"/>
                </a:cubicBezTo>
                <a:close/>
                <a:moveTo>
                  <a:pt x="187418" y="1478716"/>
                </a:moveTo>
                <a:cubicBezTo>
                  <a:pt x="187418" y="1465923"/>
                  <a:pt x="197790" y="1455553"/>
                  <a:pt x="210584" y="1455553"/>
                </a:cubicBezTo>
                <a:cubicBezTo>
                  <a:pt x="223378" y="1455553"/>
                  <a:pt x="233750" y="1465923"/>
                  <a:pt x="233750" y="1478716"/>
                </a:cubicBezTo>
                <a:cubicBezTo>
                  <a:pt x="233750" y="1491509"/>
                  <a:pt x="223378" y="1501878"/>
                  <a:pt x="210584" y="1501878"/>
                </a:cubicBezTo>
                <a:cubicBezTo>
                  <a:pt x="197790" y="1501878"/>
                  <a:pt x="187418" y="1491509"/>
                  <a:pt x="187418" y="1478716"/>
                </a:cubicBezTo>
                <a:close/>
                <a:moveTo>
                  <a:pt x="185354" y="751977"/>
                </a:moveTo>
                <a:cubicBezTo>
                  <a:pt x="185354" y="739182"/>
                  <a:pt x="195726" y="728810"/>
                  <a:pt x="208520" y="728810"/>
                </a:cubicBezTo>
                <a:cubicBezTo>
                  <a:pt x="221314" y="728810"/>
                  <a:pt x="231686" y="739182"/>
                  <a:pt x="231686" y="751977"/>
                </a:cubicBezTo>
                <a:cubicBezTo>
                  <a:pt x="231686" y="764771"/>
                  <a:pt x="221314" y="775143"/>
                  <a:pt x="208520" y="775143"/>
                </a:cubicBezTo>
                <a:cubicBezTo>
                  <a:pt x="195726" y="775143"/>
                  <a:pt x="185354" y="764771"/>
                  <a:pt x="185354" y="751977"/>
                </a:cubicBezTo>
                <a:close/>
                <a:moveTo>
                  <a:pt x="183290" y="923339"/>
                </a:moveTo>
                <a:cubicBezTo>
                  <a:pt x="183290" y="910547"/>
                  <a:pt x="193662" y="900174"/>
                  <a:pt x="206456" y="900174"/>
                </a:cubicBezTo>
                <a:cubicBezTo>
                  <a:pt x="219249" y="900174"/>
                  <a:pt x="229621" y="910547"/>
                  <a:pt x="229621" y="923339"/>
                </a:cubicBezTo>
                <a:cubicBezTo>
                  <a:pt x="229621" y="936134"/>
                  <a:pt x="219249" y="946506"/>
                  <a:pt x="206456" y="946506"/>
                </a:cubicBezTo>
                <a:cubicBezTo>
                  <a:pt x="193662" y="946506"/>
                  <a:pt x="183290" y="936134"/>
                  <a:pt x="183290" y="923339"/>
                </a:cubicBezTo>
                <a:close/>
                <a:moveTo>
                  <a:pt x="183289" y="1115348"/>
                </a:moveTo>
                <a:cubicBezTo>
                  <a:pt x="183289" y="1102553"/>
                  <a:pt x="193661" y="1092182"/>
                  <a:pt x="206455" y="1092182"/>
                </a:cubicBezTo>
                <a:cubicBezTo>
                  <a:pt x="219249" y="1092182"/>
                  <a:pt x="229621" y="1102553"/>
                  <a:pt x="229621" y="1115348"/>
                </a:cubicBezTo>
                <a:cubicBezTo>
                  <a:pt x="229621" y="1128143"/>
                  <a:pt x="219249" y="1138515"/>
                  <a:pt x="206455" y="1138515"/>
                </a:cubicBezTo>
                <a:cubicBezTo>
                  <a:pt x="193661" y="1138515"/>
                  <a:pt x="183289" y="1128143"/>
                  <a:pt x="183289" y="1115348"/>
                </a:cubicBezTo>
                <a:close/>
                <a:moveTo>
                  <a:pt x="181228" y="23166"/>
                </a:moveTo>
                <a:cubicBezTo>
                  <a:pt x="181228" y="10372"/>
                  <a:pt x="191600" y="0"/>
                  <a:pt x="204394" y="0"/>
                </a:cubicBezTo>
                <a:cubicBezTo>
                  <a:pt x="217188" y="0"/>
                  <a:pt x="227560" y="10372"/>
                  <a:pt x="227560" y="23166"/>
                </a:cubicBezTo>
                <a:cubicBezTo>
                  <a:pt x="227560" y="35960"/>
                  <a:pt x="217188" y="46332"/>
                  <a:pt x="204394" y="46332"/>
                </a:cubicBezTo>
                <a:cubicBezTo>
                  <a:pt x="191600" y="46332"/>
                  <a:pt x="181228" y="35960"/>
                  <a:pt x="181228" y="23166"/>
                </a:cubicBezTo>
                <a:close/>
                <a:moveTo>
                  <a:pt x="181225" y="1286711"/>
                </a:moveTo>
                <a:cubicBezTo>
                  <a:pt x="181225" y="1273917"/>
                  <a:pt x="191597" y="1263547"/>
                  <a:pt x="204391" y="1263547"/>
                </a:cubicBezTo>
                <a:cubicBezTo>
                  <a:pt x="217185" y="1263547"/>
                  <a:pt x="227557" y="1273917"/>
                  <a:pt x="227557" y="1286711"/>
                </a:cubicBezTo>
                <a:cubicBezTo>
                  <a:pt x="227557" y="1299507"/>
                  <a:pt x="217185" y="1309877"/>
                  <a:pt x="204391" y="1309877"/>
                </a:cubicBezTo>
                <a:cubicBezTo>
                  <a:pt x="191597" y="1309877"/>
                  <a:pt x="181225" y="1299507"/>
                  <a:pt x="181225" y="1286711"/>
                </a:cubicBezTo>
                <a:close/>
                <a:moveTo>
                  <a:pt x="179162" y="194529"/>
                </a:moveTo>
                <a:cubicBezTo>
                  <a:pt x="179162" y="181735"/>
                  <a:pt x="189534" y="171363"/>
                  <a:pt x="202328" y="171363"/>
                </a:cubicBezTo>
                <a:cubicBezTo>
                  <a:pt x="215122" y="171363"/>
                  <a:pt x="225494" y="181735"/>
                  <a:pt x="225494" y="194529"/>
                </a:cubicBezTo>
                <a:cubicBezTo>
                  <a:pt x="225494" y="207323"/>
                  <a:pt x="215122" y="217695"/>
                  <a:pt x="202328" y="217695"/>
                </a:cubicBezTo>
                <a:cubicBezTo>
                  <a:pt x="189534" y="217695"/>
                  <a:pt x="179162" y="207323"/>
                  <a:pt x="179162" y="194529"/>
                </a:cubicBezTo>
                <a:close/>
                <a:moveTo>
                  <a:pt x="179162" y="386541"/>
                </a:moveTo>
                <a:cubicBezTo>
                  <a:pt x="179162" y="373746"/>
                  <a:pt x="189534" y="363375"/>
                  <a:pt x="202328" y="363375"/>
                </a:cubicBezTo>
                <a:cubicBezTo>
                  <a:pt x="215122" y="363375"/>
                  <a:pt x="225494" y="373746"/>
                  <a:pt x="225494" y="386541"/>
                </a:cubicBezTo>
                <a:cubicBezTo>
                  <a:pt x="225494" y="399334"/>
                  <a:pt x="215122" y="409706"/>
                  <a:pt x="202328" y="409706"/>
                </a:cubicBezTo>
                <a:cubicBezTo>
                  <a:pt x="189534" y="409706"/>
                  <a:pt x="179162" y="399334"/>
                  <a:pt x="179162" y="386541"/>
                </a:cubicBezTo>
                <a:close/>
                <a:moveTo>
                  <a:pt x="177098" y="557904"/>
                </a:moveTo>
                <a:cubicBezTo>
                  <a:pt x="177098" y="545110"/>
                  <a:pt x="187470" y="534738"/>
                  <a:pt x="200263" y="534738"/>
                </a:cubicBezTo>
                <a:cubicBezTo>
                  <a:pt x="213057" y="534738"/>
                  <a:pt x="223429" y="545110"/>
                  <a:pt x="223429" y="557904"/>
                </a:cubicBezTo>
                <a:cubicBezTo>
                  <a:pt x="223429" y="570697"/>
                  <a:pt x="213057" y="581069"/>
                  <a:pt x="200263" y="581069"/>
                </a:cubicBezTo>
                <a:cubicBezTo>
                  <a:pt x="187470" y="581069"/>
                  <a:pt x="177098" y="570697"/>
                  <a:pt x="177098" y="557904"/>
                </a:cubicBezTo>
                <a:close/>
                <a:moveTo>
                  <a:pt x="10320" y="1478716"/>
                </a:moveTo>
                <a:cubicBezTo>
                  <a:pt x="10320" y="1465923"/>
                  <a:pt x="20692" y="1455553"/>
                  <a:pt x="33486" y="1455553"/>
                </a:cubicBezTo>
                <a:cubicBezTo>
                  <a:pt x="46280" y="1455553"/>
                  <a:pt x="56652" y="1465923"/>
                  <a:pt x="56652" y="1478716"/>
                </a:cubicBezTo>
                <a:cubicBezTo>
                  <a:pt x="56652" y="1491509"/>
                  <a:pt x="46280" y="1501878"/>
                  <a:pt x="33486" y="1501878"/>
                </a:cubicBezTo>
                <a:cubicBezTo>
                  <a:pt x="20692" y="1501878"/>
                  <a:pt x="10320" y="1491509"/>
                  <a:pt x="10320" y="1478716"/>
                </a:cubicBezTo>
                <a:close/>
                <a:moveTo>
                  <a:pt x="8256" y="751977"/>
                </a:moveTo>
                <a:cubicBezTo>
                  <a:pt x="8256" y="739182"/>
                  <a:pt x="18628" y="728810"/>
                  <a:pt x="31422" y="728810"/>
                </a:cubicBezTo>
                <a:cubicBezTo>
                  <a:pt x="44216" y="728810"/>
                  <a:pt x="54588" y="739182"/>
                  <a:pt x="54588" y="751977"/>
                </a:cubicBezTo>
                <a:cubicBezTo>
                  <a:pt x="54588" y="764771"/>
                  <a:pt x="44216" y="775143"/>
                  <a:pt x="31422" y="775143"/>
                </a:cubicBezTo>
                <a:cubicBezTo>
                  <a:pt x="18628" y="775143"/>
                  <a:pt x="8256" y="764771"/>
                  <a:pt x="8256" y="751977"/>
                </a:cubicBezTo>
                <a:close/>
                <a:moveTo>
                  <a:pt x="6192" y="923339"/>
                </a:moveTo>
                <a:cubicBezTo>
                  <a:pt x="6192" y="910547"/>
                  <a:pt x="16564" y="900174"/>
                  <a:pt x="29357" y="900174"/>
                </a:cubicBezTo>
                <a:cubicBezTo>
                  <a:pt x="42151" y="900174"/>
                  <a:pt x="52523" y="910547"/>
                  <a:pt x="52523" y="923339"/>
                </a:cubicBezTo>
                <a:cubicBezTo>
                  <a:pt x="52523" y="936134"/>
                  <a:pt x="42151" y="946506"/>
                  <a:pt x="29357" y="946506"/>
                </a:cubicBezTo>
                <a:cubicBezTo>
                  <a:pt x="16564" y="946506"/>
                  <a:pt x="6192" y="936134"/>
                  <a:pt x="6192" y="923339"/>
                </a:cubicBezTo>
                <a:close/>
                <a:moveTo>
                  <a:pt x="6191" y="1115348"/>
                </a:moveTo>
                <a:cubicBezTo>
                  <a:pt x="6191" y="1102553"/>
                  <a:pt x="16563" y="1092182"/>
                  <a:pt x="29357" y="1092182"/>
                </a:cubicBezTo>
                <a:cubicBezTo>
                  <a:pt x="42151" y="1092182"/>
                  <a:pt x="52523" y="1102553"/>
                  <a:pt x="52523" y="1115348"/>
                </a:cubicBezTo>
                <a:cubicBezTo>
                  <a:pt x="52523" y="1128143"/>
                  <a:pt x="42151" y="1138515"/>
                  <a:pt x="29357" y="1138515"/>
                </a:cubicBezTo>
                <a:cubicBezTo>
                  <a:pt x="16563" y="1138515"/>
                  <a:pt x="6191" y="1128143"/>
                  <a:pt x="6191" y="1115348"/>
                </a:cubicBezTo>
                <a:close/>
                <a:moveTo>
                  <a:pt x="4130" y="23166"/>
                </a:moveTo>
                <a:cubicBezTo>
                  <a:pt x="4130" y="10372"/>
                  <a:pt x="14502" y="0"/>
                  <a:pt x="27296" y="0"/>
                </a:cubicBezTo>
                <a:cubicBezTo>
                  <a:pt x="40090" y="0"/>
                  <a:pt x="50462" y="10372"/>
                  <a:pt x="50462" y="23166"/>
                </a:cubicBezTo>
                <a:cubicBezTo>
                  <a:pt x="50462" y="35960"/>
                  <a:pt x="40090" y="46332"/>
                  <a:pt x="27296" y="46332"/>
                </a:cubicBezTo>
                <a:cubicBezTo>
                  <a:pt x="14502" y="46332"/>
                  <a:pt x="4130" y="35960"/>
                  <a:pt x="4130" y="23166"/>
                </a:cubicBezTo>
                <a:close/>
                <a:moveTo>
                  <a:pt x="4127" y="1286711"/>
                </a:moveTo>
                <a:cubicBezTo>
                  <a:pt x="4127" y="1273917"/>
                  <a:pt x="14499" y="1263547"/>
                  <a:pt x="27292" y="1263547"/>
                </a:cubicBezTo>
                <a:cubicBezTo>
                  <a:pt x="40086" y="1263547"/>
                  <a:pt x="50458" y="1273917"/>
                  <a:pt x="50458" y="1286711"/>
                </a:cubicBezTo>
                <a:cubicBezTo>
                  <a:pt x="50458" y="1299507"/>
                  <a:pt x="40086" y="1309879"/>
                  <a:pt x="27292" y="1309879"/>
                </a:cubicBezTo>
                <a:cubicBezTo>
                  <a:pt x="14499" y="1309879"/>
                  <a:pt x="4127" y="1299507"/>
                  <a:pt x="4127" y="1286711"/>
                </a:cubicBezTo>
                <a:close/>
                <a:moveTo>
                  <a:pt x="2064" y="194529"/>
                </a:moveTo>
                <a:cubicBezTo>
                  <a:pt x="2064" y="181735"/>
                  <a:pt x="12436" y="171363"/>
                  <a:pt x="25230" y="171363"/>
                </a:cubicBezTo>
                <a:cubicBezTo>
                  <a:pt x="38024" y="171363"/>
                  <a:pt x="48396" y="181735"/>
                  <a:pt x="48396" y="194529"/>
                </a:cubicBezTo>
                <a:cubicBezTo>
                  <a:pt x="48396" y="207323"/>
                  <a:pt x="38024" y="217695"/>
                  <a:pt x="25230" y="217695"/>
                </a:cubicBezTo>
                <a:cubicBezTo>
                  <a:pt x="12436" y="217695"/>
                  <a:pt x="2064" y="207323"/>
                  <a:pt x="2064" y="194529"/>
                </a:cubicBezTo>
                <a:close/>
                <a:moveTo>
                  <a:pt x="2064" y="386541"/>
                </a:moveTo>
                <a:cubicBezTo>
                  <a:pt x="2064" y="373746"/>
                  <a:pt x="12436" y="363375"/>
                  <a:pt x="25230" y="363375"/>
                </a:cubicBezTo>
                <a:cubicBezTo>
                  <a:pt x="38024" y="363375"/>
                  <a:pt x="48396" y="373746"/>
                  <a:pt x="48396" y="386541"/>
                </a:cubicBezTo>
                <a:cubicBezTo>
                  <a:pt x="48396" y="399334"/>
                  <a:pt x="38024" y="409706"/>
                  <a:pt x="25230" y="409706"/>
                </a:cubicBezTo>
                <a:cubicBezTo>
                  <a:pt x="12436" y="409706"/>
                  <a:pt x="2064" y="399334"/>
                  <a:pt x="2064" y="386541"/>
                </a:cubicBezTo>
                <a:close/>
                <a:moveTo>
                  <a:pt x="0" y="557904"/>
                </a:moveTo>
                <a:cubicBezTo>
                  <a:pt x="0" y="545110"/>
                  <a:pt x="10371" y="534738"/>
                  <a:pt x="23165" y="534738"/>
                </a:cubicBezTo>
                <a:cubicBezTo>
                  <a:pt x="35959" y="534738"/>
                  <a:pt x="46331" y="545110"/>
                  <a:pt x="46331" y="557904"/>
                </a:cubicBezTo>
                <a:cubicBezTo>
                  <a:pt x="46331" y="570697"/>
                  <a:pt x="35959" y="581069"/>
                  <a:pt x="23165" y="581069"/>
                </a:cubicBezTo>
                <a:cubicBezTo>
                  <a:pt x="10371" y="581069"/>
                  <a:pt x="0" y="570697"/>
                  <a:pt x="0" y="5579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150;p10"/>
          <p:cNvSpPr/>
          <p:nvPr/>
        </p:nvSpPr>
        <p:spPr>
          <a:xfrm rot="5400000" flipH="1">
            <a:off x="10923980" y="5639712"/>
            <a:ext cx="80163" cy="2125157"/>
          </a:xfrm>
          <a:custGeom>
            <a:avLst/>
            <a:gdLst/>
            <a:ahLst/>
            <a:cxnLst/>
            <a:rect l="l" t="t" r="r" b="b"/>
            <a:pathLst>
              <a:path w="56652" h="1501878" extrusionOk="0">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rgbClr val="3B3B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274616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meline or Process">
  <p:cSld name="Timeline or Process">
    <p:spTree>
      <p:nvGrpSpPr>
        <p:cNvPr id="1" name="Shape 151"/>
        <p:cNvGrpSpPr/>
        <p:nvPr/>
      </p:nvGrpSpPr>
      <p:grpSpPr>
        <a:xfrm>
          <a:off x="0" y="0"/>
          <a:ext cx="0" cy="0"/>
          <a:chOff x="0" y="0"/>
          <a:chExt cx="0" cy="0"/>
        </a:xfrm>
      </p:grpSpPr>
      <p:sp>
        <p:nvSpPr>
          <p:cNvPr id="152" name="Google Shape;152;p11"/>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11"/>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54" name="Google Shape;154;p11"/>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155" name="Google Shape;155;p11"/>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56" name="Google Shape;156;p11"/>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157" name="Google Shape;157;p11"/>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58" name="Google Shape;158;p11"/>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159" name="Google Shape;159;p11"/>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1"/>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161" name="Google Shape;161;p11"/>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2" name="Google Shape;162;p11"/>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l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163" name="Google Shape;16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1pPr>
            <a:lvl2pPr lvl="1"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2pPr>
            <a:lvl3pPr lvl="2"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3pPr>
            <a:lvl4pPr lvl="3"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4pPr>
            <a:lvl5pPr lvl="4"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5pPr>
            <a:lvl6pPr lvl="5"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6pPr>
            <a:lvl7pPr lvl="6"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7pPr>
            <a:lvl8pPr lvl="7"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8pPr>
            <a:lvl9pPr lvl="8" rt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9pPr>
          </a:lstStyle>
          <a:p>
            <a:endParaRPr/>
          </a:p>
        </p:txBody>
      </p:sp>
      <p:sp>
        <p:nvSpPr>
          <p:cNvPr id="164" name="Google Shape;164;p11"/>
          <p:cNvSpPr/>
          <p:nvPr/>
        </p:nvSpPr>
        <p:spPr>
          <a:xfrm>
            <a:off x="-930500" y="268500"/>
            <a:ext cx="3160500" cy="31605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1"/>
          <p:cNvSpPr/>
          <p:nvPr/>
        </p:nvSpPr>
        <p:spPr>
          <a:xfrm flipH="1">
            <a:off x="2727300" y="268500"/>
            <a:ext cx="3160500" cy="3160500"/>
          </a:xfrm>
          <a:prstGeom prst="pie">
            <a:avLst>
              <a:gd name="adj1" fmla="val 0"/>
              <a:gd name="adj2" fmla="val 5456402"/>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1"/>
          <p:cNvSpPr/>
          <p:nvPr/>
        </p:nvSpPr>
        <p:spPr>
          <a:xfrm>
            <a:off x="3808850" y="268500"/>
            <a:ext cx="3160500" cy="31605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1"/>
          <p:cNvSpPr/>
          <p:nvPr/>
        </p:nvSpPr>
        <p:spPr>
          <a:xfrm flipH="1">
            <a:off x="7466650" y="268500"/>
            <a:ext cx="3160500" cy="3160500"/>
          </a:xfrm>
          <a:prstGeom prst="pie">
            <a:avLst>
              <a:gd name="adj1" fmla="val 0"/>
              <a:gd name="adj2" fmla="val 5456402"/>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1"/>
          <p:cNvSpPr/>
          <p:nvPr/>
        </p:nvSpPr>
        <p:spPr>
          <a:xfrm>
            <a:off x="8306150" y="268500"/>
            <a:ext cx="3160500" cy="3160500"/>
          </a:xfrm>
          <a:prstGeom prst="pie">
            <a:avLst>
              <a:gd name="adj1" fmla="val 0"/>
              <a:gd name="adj2" fmla="val 5456402"/>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1"/>
          <p:cNvSpPr/>
          <p:nvPr/>
        </p:nvSpPr>
        <p:spPr>
          <a:xfrm rot="5400000">
            <a:off x="11144650" y="-1166347"/>
            <a:ext cx="2187300" cy="2187300"/>
          </a:xfrm>
          <a:prstGeom prst="pie">
            <a:avLst>
              <a:gd name="adj1" fmla="val 0"/>
              <a:gd name="adj2" fmla="val 5456402"/>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1"/>
          <p:cNvSpPr/>
          <p:nvPr/>
        </p:nvSpPr>
        <p:spPr>
          <a:xfrm>
            <a:off x="11508830"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1" name="Google Shape;171;p11"/>
          <p:cNvSpPr/>
          <p:nvPr/>
        </p:nvSpPr>
        <p:spPr>
          <a:xfrm>
            <a:off x="11585982"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2" name="Google Shape;172;p11"/>
          <p:cNvSpPr/>
          <p:nvPr/>
        </p:nvSpPr>
        <p:spPr>
          <a:xfrm>
            <a:off x="11663134" y="-72737"/>
            <a:ext cx="41100" cy="370200"/>
          </a:xfrm>
          <a:prstGeom prst="rect">
            <a:avLst/>
          </a:prstGeom>
          <a:solidFill>
            <a:srgbClr val="FEF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73" name="Google Shape;173;p11"/>
          <p:cNvSpPr/>
          <p:nvPr/>
        </p:nvSpPr>
        <p:spPr>
          <a:xfrm rot="5400000" flipH="1">
            <a:off x="10041980" y="-753988"/>
            <a:ext cx="80163" cy="2125157"/>
          </a:xfrm>
          <a:custGeom>
            <a:avLst/>
            <a:gdLst/>
            <a:ahLst/>
            <a:cxnLst/>
            <a:rect l="l" t="t" r="r" b="b"/>
            <a:pathLst>
              <a:path w="56652" h="1501878" extrusionOk="0">
                <a:moveTo>
                  <a:pt x="33486" y="1455553"/>
                </a:moveTo>
                <a:cubicBezTo>
                  <a:pt x="46280" y="1455553"/>
                  <a:pt x="56652" y="1465923"/>
                  <a:pt x="56652" y="1478716"/>
                </a:cubicBezTo>
                <a:cubicBezTo>
                  <a:pt x="56652" y="1491509"/>
                  <a:pt x="46280" y="1501878"/>
                  <a:pt x="33486" y="1501878"/>
                </a:cubicBezTo>
                <a:cubicBezTo>
                  <a:pt x="20692" y="1501878"/>
                  <a:pt x="10320" y="1491509"/>
                  <a:pt x="10320" y="1478716"/>
                </a:cubicBezTo>
                <a:cubicBezTo>
                  <a:pt x="10320" y="1465923"/>
                  <a:pt x="20692" y="1455553"/>
                  <a:pt x="33486" y="1455553"/>
                </a:cubicBezTo>
                <a:close/>
                <a:moveTo>
                  <a:pt x="27292" y="1263547"/>
                </a:moveTo>
                <a:cubicBezTo>
                  <a:pt x="40086" y="1263547"/>
                  <a:pt x="50458" y="1273917"/>
                  <a:pt x="50458" y="1286711"/>
                </a:cubicBezTo>
                <a:cubicBezTo>
                  <a:pt x="50458" y="1299507"/>
                  <a:pt x="40086" y="1309879"/>
                  <a:pt x="27292" y="1309879"/>
                </a:cubicBezTo>
                <a:cubicBezTo>
                  <a:pt x="14499" y="1309879"/>
                  <a:pt x="4127" y="1299507"/>
                  <a:pt x="4127" y="1286711"/>
                </a:cubicBezTo>
                <a:cubicBezTo>
                  <a:pt x="4127" y="1273917"/>
                  <a:pt x="14499" y="1263547"/>
                  <a:pt x="27292" y="1263547"/>
                </a:cubicBezTo>
                <a:close/>
                <a:moveTo>
                  <a:pt x="29357" y="1092182"/>
                </a:moveTo>
                <a:cubicBezTo>
                  <a:pt x="42151" y="1092182"/>
                  <a:pt x="52523" y="1102553"/>
                  <a:pt x="52523" y="1115348"/>
                </a:cubicBezTo>
                <a:cubicBezTo>
                  <a:pt x="52523" y="1128143"/>
                  <a:pt x="42151" y="1138515"/>
                  <a:pt x="29357" y="1138515"/>
                </a:cubicBezTo>
                <a:cubicBezTo>
                  <a:pt x="16563" y="1138515"/>
                  <a:pt x="6191" y="1128143"/>
                  <a:pt x="6191" y="1115348"/>
                </a:cubicBezTo>
                <a:cubicBezTo>
                  <a:pt x="6191" y="1102553"/>
                  <a:pt x="16563" y="1092182"/>
                  <a:pt x="29357" y="1092182"/>
                </a:cubicBezTo>
                <a:close/>
                <a:moveTo>
                  <a:pt x="29357" y="900174"/>
                </a:moveTo>
                <a:cubicBezTo>
                  <a:pt x="42151" y="900174"/>
                  <a:pt x="52523" y="910547"/>
                  <a:pt x="52523" y="923339"/>
                </a:cubicBezTo>
                <a:cubicBezTo>
                  <a:pt x="52523" y="936134"/>
                  <a:pt x="42151" y="946506"/>
                  <a:pt x="29357" y="946506"/>
                </a:cubicBezTo>
                <a:cubicBezTo>
                  <a:pt x="16564" y="946506"/>
                  <a:pt x="6192" y="936134"/>
                  <a:pt x="6192" y="923339"/>
                </a:cubicBezTo>
                <a:cubicBezTo>
                  <a:pt x="6192" y="910547"/>
                  <a:pt x="16564" y="900174"/>
                  <a:pt x="29357" y="900174"/>
                </a:cubicBezTo>
                <a:close/>
                <a:moveTo>
                  <a:pt x="31422" y="728810"/>
                </a:moveTo>
                <a:cubicBezTo>
                  <a:pt x="44216" y="728810"/>
                  <a:pt x="54588" y="739182"/>
                  <a:pt x="54588" y="751977"/>
                </a:cubicBezTo>
                <a:cubicBezTo>
                  <a:pt x="54588" y="764771"/>
                  <a:pt x="44216" y="775143"/>
                  <a:pt x="31422" y="775143"/>
                </a:cubicBezTo>
                <a:cubicBezTo>
                  <a:pt x="18628" y="775143"/>
                  <a:pt x="8256" y="764771"/>
                  <a:pt x="8256" y="751977"/>
                </a:cubicBezTo>
                <a:cubicBezTo>
                  <a:pt x="8256" y="739182"/>
                  <a:pt x="18628" y="728810"/>
                  <a:pt x="31422" y="728810"/>
                </a:cubicBezTo>
                <a:close/>
                <a:moveTo>
                  <a:pt x="23165" y="534738"/>
                </a:moveTo>
                <a:cubicBezTo>
                  <a:pt x="35959" y="534738"/>
                  <a:pt x="46331" y="545110"/>
                  <a:pt x="46331" y="557904"/>
                </a:cubicBezTo>
                <a:cubicBezTo>
                  <a:pt x="46331" y="570697"/>
                  <a:pt x="35959" y="581069"/>
                  <a:pt x="23165" y="581069"/>
                </a:cubicBezTo>
                <a:cubicBezTo>
                  <a:pt x="10371" y="581069"/>
                  <a:pt x="0" y="570697"/>
                  <a:pt x="0" y="557904"/>
                </a:cubicBezTo>
                <a:cubicBezTo>
                  <a:pt x="0" y="545110"/>
                  <a:pt x="10371" y="534738"/>
                  <a:pt x="23165" y="534738"/>
                </a:cubicBezTo>
                <a:close/>
                <a:moveTo>
                  <a:pt x="25230" y="363375"/>
                </a:moveTo>
                <a:cubicBezTo>
                  <a:pt x="38024" y="363375"/>
                  <a:pt x="48396" y="373746"/>
                  <a:pt x="48396" y="386541"/>
                </a:cubicBezTo>
                <a:cubicBezTo>
                  <a:pt x="48396" y="399334"/>
                  <a:pt x="38024" y="409706"/>
                  <a:pt x="25230" y="409706"/>
                </a:cubicBezTo>
                <a:cubicBezTo>
                  <a:pt x="12436" y="409706"/>
                  <a:pt x="2064" y="399334"/>
                  <a:pt x="2064" y="386541"/>
                </a:cubicBezTo>
                <a:cubicBezTo>
                  <a:pt x="2064" y="373746"/>
                  <a:pt x="12436" y="363375"/>
                  <a:pt x="25230" y="363375"/>
                </a:cubicBezTo>
                <a:close/>
                <a:moveTo>
                  <a:pt x="25230" y="171363"/>
                </a:moveTo>
                <a:cubicBezTo>
                  <a:pt x="38024" y="171363"/>
                  <a:pt x="48396" y="181735"/>
                  <a:pt x="48396" y="194529"/>
                </a:cubicBezTo>
                <a:cubicBezTo>
                  <a:pt x="48396" y="207323"/>
                  <a:pt x="38024" y="217695"/>
                  <a:pt x="25230" y="217695"/>
                </a:cubicBezTo>
                <a:cubicBezTo>
                  <a:pt x="12436" y="217695"/>
                  <a:pt x="2064" y="207323"/>
                  <a:pt x="2064" y="194529"/>
                </a:cubicBezTo>
                <a:cubicBezTo>
                  <a:pt x="2064" y="181735"/>
                  <a:pt x="12436" y="171363"/>
                  <a:pt x="25230" y="171363"/>
                </a:cubicBezTo>
                <a:close/>
                <a:moveTo>
                  <a:pt x="27296" y="0"/>
                </a:moveTo>
                <a:cubicBezTo>
                  <a:pt x="40090" y="0"/>
                  <a:pt x="50462" y="10372"/>
                  <a:pt x="50462" y="23166"/>
                </a:cubicBezTo>
                <a:cubicBezTo>
                  <a:pt x="50462" y="35960"/>
                  <a:pt x="40090" y="46332"/>
                  <a:pt x="27296" y="46332"/>
                </a:cubicBezTo>
                <a:cubicBezTo>
                  <a:pt x="14502" y="46332"/>
                  <a:pt x="4130" y="35960"/>
                  <a:pt x="4130" y="23166"/>
                </a:cubicBezTo>
                <a:cubicBezTo>
                  <a:pt x="4130" y="10372"/>
                  <a:pt x="14502" y="0"/>
                  <a:pt x="2729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89663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a:lvl1pPr>
          </a:lstStyle>
          <a:p>
            <a:r>
              <a:rPr lang="en-US"/>
              <a:t>Contents</a:t>
            </a:r>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hasCustomPrompt="1"/>
          </p:nvPr>
        </p:nvSpPr>
        <p:spPr/>
        <p:txBody>
          <a:bodyPr/>
          <a:lstStyle>
            <a:lvl1pPr>
              <a:defRPr baseline="0"/>
            </a:lvl1pPr>
          </a:lstStyle>
          <a:p>
            <a:r>
              <a:rPr lang="en-US"/>
              <a:t>LOOK Act</a:t>
            </a:r>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9610033" cy="679905"/>
          </a:xfrm>
        </p:spPr>
        <p:txBody>
          <a:bodyPr>
            <a:noAutofit/>
          </a:bodyPr>
          <a:lstStyle>
            <a:lvl1pPr>
              <a:defRPr sz="28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pic>
        <p:nvPicPr>
          <p:cNvPr id="13" name="Picture 12">
            <a:extLst>
              <a:ext uri="{FF2B5EF4-FFF2-40B4-BE49-F238E27FC236}">
                <a16:creationId xmlns:a16="http://schemas.microsoft.com/office/drawing/2014/main" id="{4C012CE5-F31C-45B9-B93F-756ABB86DC7B}"/>
              </a:ext>
            </a:extLst>
          </p:cNvPr>
          <p:cNvPicPr>
            <a:picLocks noChangeAspect="1"/>
          </p:cNvPicPr>
          <p:nvPr userDrawn="1"/>
        </p:nvPicPr>
        <p:blipFill>
          <a:blip r:embed="rId3"/>
          <a:stretch>
            <a:fillRect/>
          </a:stretch>
        </p:blipFill>
        <p:spPr>
          <a:xfrm>
            <a:off x="10362834" y="53165"/>
            <a:ext cx="1829165" cy="1093023"/>
          </a:xfrm>
          <a:prstGeom prst="rect">
            <a:avLst/>
          </a:prstGeom>
        </p:spPr>
      </p:pic>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1pPr>
            <a:lvl2pPr lvl="1">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2pPr>
            <a:lvl3pPr lvl="2">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3pPr>
            <a:lvl4pPr lvl="3">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4pPr>
            <a:lvl5pPr lvl="4">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5pPr>
            <a:lvl6pPr lvl="5">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6pPr>
            <a:lvl7pPr lvl="6">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7pPr>
            <a:lvl8pPr lvl="7">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8pPr>
            <a:lvl9pPr lvl="8">
              <a:spcBef>
                <a:spcPts val="0"/>
              </a:spcBef>
              <a:spcAft>
                <a:spcPts val="0"/>
              </a:spcAft>
              <a:buClr>
                <a:schemeClr val="accent1"/>
              </a:buClr>
              <a:buSzPts val="3700"/>
              <a:buFont typeface="Abril Fatface"/>
              <a:buNone/>
              <a:defRPr sz="3700">
                <a:solidFill>
                  <a:schemeClr val="accent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1pPr>
            <a:lvl2pPr marL="914400" lvl="1"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2pPr>
            <a:lvl3pPr marL="1371600" lvl="2"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3pPr>
            <a:lvl4pPr marL="1828800" lvl="3"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4pPr>
            <a:lvl5pPr marL="2286000" lvl="4"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5pPr>
            <a:lvl6pPr marL="2743200" lvl="5"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6pPr>
            <a:lvl7pPr marL="3200400" lvl="6"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7pPr>
            <a:lvl8pPr marL="3657600" lvl="7" indent="-349250">
              <a:lnSpc>
                <a:spcPct val="115000"/>
              </a:lnSpc>
              <a:spcBef>
                <a:spcPts val="210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8pPr>
            <a:lvl9pPr marL="4114800" lvl="8" indent="-349250">
              <a:lnSpc>
                <a:spcPct val="115000"/>
              </a:lnSpc>
              <a:spcBef>
                <a:spcPts val="2100"/>
              </a:spcBef>
              <a:spcAft>
                <a:spcPts val="2100"/>
              </a:spcAft>
              <a:buClr>
                <a:schemeClr val="dk2"/>
              </a:buClr>
              <a:buSzPts val="1900"/>
              <a:buFont typeface="Montserrat"/>
              <a:buChar char="■"/>
              <a:defRPr sz="19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092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470285563"/>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ca.gov/sp/el/t3/authorizedusescenarios.asp"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kkiley@kippma.or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forms.gle/guB7qTmv7RzMttv67"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unsplash.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cde.ca.gov/sp/el/t3/authorizedusescenarios.asp"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cde.ca.gov/sp/el/t3/authorizedusescenarios.asp"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149582"/>
            <a:ext cx="6785346" cy="1656272"/>
          </a:xfrm>
        </p:spPr>
        <p:txBody>
          <a:bodyPr/>
          <a:lstStyle/>
          <a:p>
            <a:pPr>
              <a:lnSpc>
                <a:spcPct val="100000"/>
              </a:lnSpc>
            </a:pPr>
            <a:r>
              <a:rPr lang="en-US" altLang="zh-CN" sz="3600" dirty="0"/>
              <a:t>What Does It Mean to Supplement with Title III Funds? </a:t>
            </a:r>
            <a:br>
              <a:rPr lang="en-US" altLang="zh-CN" sz="3600" dirty="0"/>
            </a:br>
            <a:endParaRPr lang="en-US" sz="3600" dirty="0"/>
          </a:p>
        </p:txBody>
      </p:sp>
      <p:sp>
        <p:nvSpPr>
          <p:cNvPr id="3" name="Subtitle 2"/>
          <p:cNvSpPr>
            <a:spLocks noGrp="1"/>
          </p:cNvSpPr>
          <p:nvPr>
            <p:ph type="subTitle" idx="1"/>
          </p:nvPr>
        </p:nvSpPr>
        <p:spPr>
          <a:xfrm>
            <a:off x="5298425" y="3658561"/>
            <a:ext cx="6659592" cy="826214"/>
          </a:xfrm>
        </p:spPr>
        <p:txBody>
          <a:bodyPr/>
          <a:lstStyle/>
          <a:p>
            <a:r>
              <a:rPr lang="en-US" altLang="zh-CN" dirty="0">
                <a:latin typeface="Segoe SemiBold" panose="020B0703040204020203" pitchFamily="34" charset="0"/>
                <a:cs typeface="Segoe SemiBold" panose="020B0703040204020203" pitchFamily="34" charset="0"/>
              </a:rPr>
              <a:t>November 15, 2022</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dirty="0"/>
              <a:t>Let’s Try Some Examples – Is it Supplemental?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1688123"/>
            <a:ext cx="11370972" cy="3778180"/>
          </a:xfrm>
        </p:spPr>
        <p:txBody>
          <a:bodyPr/>
          <a:lstStyle/>
          <a:p>
            <a:pPr marL="0" indent="0">
              <a:buNone/>
            </a:pPr>
            <a:r>
              <a:rPr lang="en-US" sz="4000" dirty="0">
                <a:effectLst/>
                <a:latin typeface="+mn-lt"/>
                <a:ea typeface="Calibri" panose="020F0502020204030204" pitchFamily="34" charset="0"/>
              </a:rPr>
              <a:t>A district proposes to use Title III funds to replace dilapidated teacher manuals and textbooks for the district’s ESL classrooms.</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
        <p:nvSpPr>
          <p:cNvPr id="5" name="TextBox 4">
            <a:extLst>
              <a:ext uri="{FF2B5EF4-FFF2-40B4-BE49-F238E27FC236}">
                <a16:creationId xmlns:a16="http://schemas.microsoft.com/office/drawing/2014/main" id="{0E94587E-50E3-403A-87C1-0ACA6CC52B90}"/>
              </a:ext>
            </a:extLst>
          </p:cNvPr>
          <p:cNvSpPr txBox="1"/>
          <p:nvPr/>
        </p:nvSpPr>
        <p:spPr>
          <a:xfrm>
            <a:off x="567743" y="6048573"/>
            <a:ext cx="10519162" cy="307777"/>
          </a:xfrm>
          <a:prstGeom prst="rect">
            <a:avLst/>
          </a:prstGeom>
          <a:noFill/>
        </p:spPr>
        <p:txBody>
          <a:bodyPr wrap="none" rtlCol="0">
            <a:spAutoFit/>
          </a:bodyPr>
          <a:lstStyle/>
          <a:p>
            <a:r>
              <a:rPr lang="en-US" sz="1400" dirty="0"/>
              <a:t>Examples are borrowed from the California Department of Education: </a:t>
            </a:r>
            <a:r>
              <a:rPr lang="en-US" sz="1400" dirty="0">
                <a:hlinkClick r:id="rId2"/>
              </a:rPr>
              <a:t>https://www.cde.ca.gov/sp/el/t3/authorizedusescenarios.asp</a:t>
            </a:r>
            <a:r>
              <a:rPr lang="en-US" sz="1400" dirty="0"/>
              <a:t> </a:t>
            </a:r>
          </a:p>
        </p:txBody>
      </p:sp>
    </p:spTree>
    <p:extLst>
      <p:ext uri="{BB962C8B-B14F-4D97-AF65-F5344CB8AC3E}">
        <p14:creationId xmlns:p14="http://schemas.microsoft.com/office/powerpoint/2010/main" val="79042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p:nvPr/>
        </p:nvSpPr>
        <p:spPr>
          <a:xfrm>
            <a:off x="2257426" y="1975758"/>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KIPP Academy – Kate Kiley</a:t>
            </a:r>
          </a:p>
        </p:txBody>
      </p:sp>
      <p:sp>
        <p:nvSpPr>
          <p:cNvPr id="4" name="文本框 1">
            <a:extLst>
              <a:ext uri="{FF2B5EF4-FFF2-40B4-BE49-F238E27FC236}">
                <a16:creationId xmlns:a16="http://schemas.microsoft.com/office/drawing/2014/main" id="{EBC748C8-2B4E-4675-8E71-1EC47279A917}"/>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03</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10210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body" idx="2"/>
          </p:nvPr>
        </p:nvSpPr>
        <p:spPr>
          <a:xfrm>
            <a:off x="1981200" y="1104150"/>
            <a:ext cx="8143500" cy="4706100"/>
          </a:xfrm>
          <a:prstGeom prst="rect">
            <a:avLst/>
          </a:prstGeom>
          <a:noFill/>
          <a:ln>
            <a:noFill/>
          </a:ln>
        </p:spPr>
        <p:txBody>
          <a:bodyPr spcFirstLastPara="1" vert="horz" wrap="square" lIns="91425" tIns="91425" rIns="91425" bIns="91425" rtlCol="0" anchor="t" anchorCtr="0">
            <a:noAutofit/>
          </a:bodyPr>
          <a:lstStyle/>
          <a:p>
            <a:pPr marL="577850" indent="-514350">
              <a:spcBef>
                <a:spcPts val="0"/>
              </a:spcBef>
              <a:buClr>
                <a:srgbClr val="595959"/>
              </a:buClr>
              <a:buSzPts val="2600"/>
              <a:buFont typeface="+mj-lt"/>
              <a:buAutoNum type="arabicPeriod"/>
            </a:pPr>
            <a:r>
              <a:rPr lang="en-US" sz="2600" dirty="0">
                <a:solidFill>
                  <a:srgbClr val="595959"/>
                </a:solidFill>
              </a:rPr>
              <a:t>Family Engagement - Evening event based on MLL data</a:t>
            </a:r>
            <a:endParaRPr sz="2600" dirty="0">
              <a:solidFill>
                <a:srgbClr val="595959"/>
              </a:solidFill>
            </a:endParaRPr>
          </a:p>
          <a:p>
            <a:pPr marL="971550" indent="-514350">
              <a:spcBef>
                <a:spcPts val="0"/>
              </a:spcBef>
              <a:buFont typeface="+mj-lt"/>
              <a:buAutoNum type="arabicPeriod"/>
            </a:pPr>
            <a:endParaRPr sz="2600" dirty="0">
              <a:solidFill>
                <a:srgbClr val="595959"/>
              </a:solidFill>
            </a:endParaRPr>
          </a:p>
          <a:p>
            <a:pPr marL="577850" indent="-514350">
              <a:spcBef>
                <a:spcPts val="0"/>
              </a:spcBef>
              <a:buClr>
                <a:srgbClr val="595959"/>
              </a:buClr>
              <a:buSzPts val="2600"/>
              <a:buFont typeface="+mj-lt"/>
              <a:buAutoNum type="arabicPeriod"/>
            </a:pPr>
            <a:r>
              <a:rPr lang="en-US" sz="2600" dirty="0">
                <a:solidFill>
                  <a:srgbClr val="595959"/>
                </a:solidFill>
              </a:rPr>
              <a:t>Professional Development - MATSOL </a:t>
            </a:r>
            <a:endParaRPr sz="2600" dirty="0">
              <a:solidFill>
                <a:srgbClr val="595959"/>
              </a:solidFill>
            </a:endParaRPr>
          </a:p>
          <a:p>
            <a:pPr marL="971550" indent="-514350">
              <a:spcBef>
                <a:spcPts val="0"/>
              </a:spcBef>
              <a:buFont typeface="+mj-lt"/>
              <a:buAutoNum type="arabicPeriod"/>
            </a:pPr>
            <a:endParaRPr sz="2600" dirty="0">
              <a:solidFill>
                <a:srgbClr val="595959"/>
              </a:solidFill>
            </a:endParaRPr>
          </a:p>
          <a:p>
            <a:pPr marL="577850" indent="-514350">
              <a:spcBef>
                <a:spcPts val="0"/>
              </a:spcBef>
              <a:buClr>
                <a:srgbClr val="595959"/>
              </a:buClr>
              <a:buSzPts val="2600"/>
              <a:buFont typeface="+mj-lt"/>
              <a:buAutoNum type="arabicPeriod"/>
            </a:pPr>
            <a:r>
              <a:rPr lang="en-US" sz="2600" dirty="0">
                <a:solidFill>
                  <a:srgbClr val="595959"/>
                </a:solidFill>
              </a:rPr>
              <a:t>Program for Title III MLLs - Supplemental tutoring</a:t>
            </a:r>
            <a:endParaRPr sz="2600" dirty="0">
              <a:solidFill>
                <a:srgbClr val="595959"/>
              </a:solidFill>
            </a:endParaRPr>
          </a:p>
          <a:p>
            <a:pPr marL="0" indent="0">
              <a:spcBef>
                <a:spcPts val="0"/>
              </a:spcBef>
              <a:buClr>
                <a:schemeClr val="dk1"/>
              </a:buClr>
              <a:buSzPts val="1100"/>
              <a:buNone/>
            </a:pPr>
            <a:endParaRPr sz="1800" dirty="0">
              <a:solidFill>
                <a:srgbClr val="595959"/>
              </a:solidFill>
            </a:endParaRPr>
          </a:p>
          <a:p>
            <a:pPr marL="0" indent="0">
              <a:spcBef>
                <a:spcPts val="0"/>
              </a:spcBef>
              <a:buClr>
                <a:schemeClr val="dk1"/>
              </a:buClr>
              <a:buSzPts val="1100"/>
              <a:buNone/>
            </a:pPr>
            <a:endParaRPr sz="1800" dirty="0">
              <a:solidFill>
                <a:srgbClr val="595959"/>
              </a:solidFill>
            </a:endParaRPr>
          </a:p>
          <a:p>
            <a:pPr marL="0" indent="0">
              <a:spcBef>
                <a:spcPts val="0"/>
              </a:spcBef>
              <a:buClr>
                <a:schemeClr val="dk1"/>
              </a:buClr>
              <a:buSzPts val="1100"/>
              <a:buNone/>
            </a:pPr>
            <a:endParaRPr sz="1800" dirty="0">
              <a:solidFill>
                <a:srgbClr val="595959"/>
              </a:solidFill>
            </a:endParaRPr>
          </a:p>
          <a:p>
            <a:pPr marL="0" indent="0">
              <a:spcBef>
                <a:spcPts val="0"/>
              </a:spcBef>
              <a:buClr>
                <a:schemeClr val="dk1"/>
              </a:buClr>
              <a:buSzPts val="1100"/>
              <a:buNone/>
            </a:pPr>
            <a:endParaRPr sz="1800" dirty="0">
              <a:solidFill>
                <a:srgbClr val="595959"/>
              </a:solidFill>
            </a:endParaRPr>
          </a:p>
          <a:p>
            <a:pPr marL="0" indent="0">
              <a:spcBef>
                <a:spcPts val="0"/>
              </a:spcBef>
              <a:buClr>
                <a:schemeClr val="dk1"/>
              </a:buClr>
              <a:buSzPts val="1100"/>
              <a:buNone/>
            </a:pPr>
            <a:endParaRPr sz="1800" dirty="0">
              <a:solidFill>
                <a:srgbClr val="595959"/>
              </a:solidFill>
            </a:endParaRPr>
          </a:p>
          <a:p>
            <a:pPr marL="0" indent="0">
              <a:spcBef>
                <a:spcPts val="0"/>
              </a:spcBef>
              <a:buClr>
                <a:schemeClr val="dk1"/>
              </a:buClr>
              <a:buSzPts val="1100"/>
              <a:buNone/>
            </a:pPr>
            <a:r>
              <a:rPr lang="en-US" dirty="0">
                <a:solidFill>
                  <a:srgbClr val="595959"/>
                </a:solidFill>
              </a:rPr>
              <a:t>Contact:</a:t>
            </a:r>
            <a:endParaRPr dirty="0">
              <a:solidFill>
                <a:srgbClr val="595959"/>
              </a:solidFill>
            </a:endParaRPr>
          </a:p>
          <a:p>
            <a:pPr marL="0" indent="0">
              <a:spcBef>
                <a:spcPts val="0"/>
              </a:spcBef>
              <a:buClr>
                <a:schemeClr val="dk1"/>
              </a:buClr>
              <a:buSzPts val="1100"/>
              <a:buNone/>
            </a:pPr>
            <a:r>
              <a:rPr lang="en-US" dirty="0">
                <a:solidFill>
                  <a:srgbClr val="595959"/>
                </a:solidFill>
              </a:rPr>
              <a:t>Kate Kiley, </a:t>
            </a:r>
            <a:r>
              <a:rPr lang="en-US" u="sng" dirty="0">
                <a:solidFill>
                  <a:srgbClr val="0097A7"/>
                </a:solidFill>
                <a:hlinkClick r:id="rId3">
                  <a:extLst>
                    <a:ext uri="{A12FA001-AC4F-418D-AE19-62706E023703}">
                      <ahyp:hlinkClr xmlns:ahyp="http://schemas.microsoft.com/office/drawing/2018/hyperlinkcolor" val="tx"/>
                    </a:ext>
                  </a:extLst>
                </a:hlinkClick>
              </a:rPr>
              <a:t>kkiley@kippma.org</a:t>
            </a:r>
            <a:endParaRPr dirty="0">
              <a:solidFill>
                <a:srgbClr val="595959"/>
              </a:solidFill>
            </a:endParaRPr>
          </a:p>
          <a:p>
            <a:pPr marL="0" indent="0">
              <a:spcBef>
                <a:spcPts val="0"/>
              </a:spcBef>
              <a:buClr>
                <a:schemeClr val="dk1"/>
              </a:buClr>
              <a:buSzPts val="1100"/>
              <a:buNone/>
            </a:pPr>
            <a:r>
              <a:rPr lang="en-US" dirty="0">
                <a:solidFill>
                  <a:srgbClr val="595959"/>
                </a:solidFill>
              </a:rPr>
              <a:t>Director of Compliance and Information Management</a:t>
            </a:r>
            <a:endParaRPr dirty="0">
              <a:solidFill>
                <a:srgbClr val="595959"/>
              </a:solidFill>
            </a:endParaRPr>
          </a:p>
          <a:p>
            <a:pPr indent="-228600">
              <a:buNone/>
            </a:pPr>
            <a:endParaRPr dirty="0"/>
          </a:p>
        </p:txBody>
      </p:sp>
      <p:sp>
        <p:nvSpPr>
          <p:cNvPr id="66" name="Google Shape;66;p3"/>
          <p:cNvSpPr txBox="1">
            <a:spLocks noGrp="1"/>
          </p:cNvSpPr>
          <p:nvPr>
            <p:ph type="title"/>
          </p:nvPr>
        </p:nvSpPr>
        <p:spPr>
          <a:xfrm>
            <a:off x="1981201" y="304801"/>
            <a:ext cx="8229599" cy="571500"/>
          </a:xfrm>
          <a:prstGeom prst="rect">
            <a:avLst/>
          </a:prstGeom>
          <a:noFill/>
          <a:ln>
            <a:noFill/>
          </a:ln>
        </p:spPr>
        <p:txBody>
          <a:bodyPr spcFirstLastPara="1" vert="horz" wrap="square" lIns="91425" tIns="91425" rIns="91425" bIns="91425" rtlCol="0" anchor="ctr" anchorCtr="0">
            <a:noAutofit/>
          </a:bodyPr>
          <a:lstStyle/>
          <a:p>
            <a:r>
              <a:rPr lang="en-US"/>
              <a:t>Title III Fund Use at KIPP MA Public Charter Schools</a:t>
            </a:r>
            <a:endParaRPr/>
          </a:p>
        </p:txBody>
      </p:sp>
      <p:sp>
        <p:nvSpPr>
          <p:cNvPr id="67" name="Google Shape;67;p3"/>
          <p:cNvSpPr txBox="1">
            <a:spLocks noGrp="1"/>
          </p:cNvSpPr>
          <p:nvPr>
            <p:ph type="sldNum" idx="12"/>
          </p:nvPr>
        </p:nvSpPr>
        <p:spPr>
          <a:xfrm>
            <a:off x="8511989" y="6474618"/>
            <a:ext cx="2091559" cy="401638"/>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sldNum" idx="12"/>
          </p:nvPr>
        </p:nvSpPr>
        <p:spPr>
          <a:xfrm>
            <a:off x="8511989" y="6474618"/>
            <a:ext cx="2091559" cy="401638"/>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a:t>
            </a:fld>
            <a:endParaRPr/>
          </a:p>
        </p:txBody>
      </p:sp>
      <p:sp>
        <p:nvSpPr>
          <p:cNvPr id="73" name="Google Shape;73;p4"/>
          <p:cNvSpPr txBox="1">
            <a:spLocks noGrp="1"/>
          </p:cNvSpPr>
          <p:nvPr>
            <p:ph type="title" idx="4294967295"/>
          </p:nvPr>
        </p:nvSpPr>
        <p:spPr>
          <a:xfrm>
            <a:off x="1981200" y="433388"/>
            <a:ext cx="8270875" cy="51196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Student program - Supplemental tutoring for MLL students</a:t>
            </a:r>
          </a:p>
          <a:p>
            <a:pPr marL="914400" marR="0" lvl="0" indent="-387350" algn="l" defTabSz="914400" rtl="0" eaLnBrk="1" fontAlgn="auto" latinLnBrk="0" hangingPunct="1">
              <a:lnSpc>
                <a:spcPct val="100000"/>
              </a:lnSpc>
              <a:spcBef>
                <a:spcPts val="0"/>
              </a:spcBef>
              <a:spcAft>
                <a:spcPts val="0"/>
              </a:spcAft>
              <a:buClr>
                <a:schemeClr val="dk1"/>
              </a:buClr>
              <a:buSzPts val="2500"/>
              <a:buFont typeface="Calibri"/>
              <a:buAutoNum type="arabicPeriod"/>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Identify student need:</a:t>
            </a:r>
          </a:p>
          <a:p>
            <a:pPr marL="1371600" marR="0" lvl="1" indent="-387350" algn="l" defTabSz="914400" rtl="0" eaLnBrk="1" fontAlgn="auto" latinLnBrk="0" hangingPunct="1">
              <a:lnSpc>
                <a:spcPct val="100000"/>
              </a:lnSpc>
              <a:spcBef>
                <a:spcPts val="0"/>
              </a:spcBef>
              <a:spcAft>
                <a:spcPts val="0"/>
              </a:spcAft>
              <a:buClr>
                <a:schemeClr val="dk1"/>
              </a:buClr>
              <a:buSzPts val="2500"/>
              <a:buFont typeface="Calibri"/>
              <a:buAutoNum type="alphaLcPeriod"/>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Number of students</a:t>
            </a:r>
          </a:p>
          <a:p>
            <a:pPr marL="1371600" marR="0" lvl="1" indent="-387350" algn="l" defTabSz="914400" rtl="0" eaLnBrk="1" fontAlgn="auto" latinLnBrk="0" hangingPunct="1">
              <a:lnSpc>
                <a:spcPct val="100000"/>
              </a:lnSpc>
              <a:spcBef>
                <a:spcPts val="0"/>
              </a:spcBef>
              <a:spcAft>
                <a:spcPts val="0"/>
              </a:spcAft>
              <a:buClr>
                <a:schemeClr val="dk1"/>
              </a:buClr>
              <a:buSzPts val="2500"/>
              <a:buFont typeface="Calibri"/>
              <a:buAutoNum type="alphaLcPeriod"/>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Subject area</a:t>
            </a:r>
          </a:p>
          <a:p>
            <a:pPr marL="914400" marR="0" lvl="0" indent="-387350" algn="l" defTabSz="914400" rtl="0" eaLnBrk="1" fontAlgn="auto" latinLnBrk="0" hangingPunct="1">
              <a:lnSpc>
                <a:spcPct val="100000"/>
              </a:lnSpc>
              <a:spcBef>
                <a:spcPts val="0"/>
              </a:spcBef>
              <a:spcAft>
                <a:spcPts val="0"/>
              </a:spcAft>
              <a:buClr>
                <a:schemeClr val="dk1"/>
              </a:buClr>
              <a:buSzPts val="2500"/>
              <a:buFont typeface="Calibri"/>
              <a:buAutoNum type="arabicPeriod"/>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Teachers receive stipend for additional tutoring </a:t>
            </a:r>
          </a:p>
          <a:p>
            <a:pPr marL="914400" marR="0" lvl="0" indent="-387350" algn="l" defTabSz="914400" rtl="0" eaLnBrk="1" fontAlgn="auto" latinLnBrk="0" hangingPunct="1">
              <a:lnSpc>
                <a:spcPct val="100000"/>
              </a:lnSpc>
              <a:spcBef>
                <a:spcPts val="0"/>
              </a:spcBef>
              <a:spcAft>
                <a:spcPts val="0"/>
              </a:spcAft>
              <a:buClr>
                <a:schemeClr val="dk1"/>
              </a:buClr>
              <a:buSzPts val="2500"/>
              <a:buFont typeface="Calibri"/>
              <a:buAutoNum type="arabicPeriod"/>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Continuous review of data to inform tutoring practices</a:t>
            </a:r>
          </a:p>
          <a:p>
            <a:pPr marL="91440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Leadership roles that support Title III MLLs</a:t>
            </a:r>
          </a:p>
          <a:p>
            <a:pPr marL="457200" marR="0" lvl="0" indent="-387350" algn="l" defTabSz="914400" rtl="0" eaLnBrk="1" fontAlgn="auto" latinLnBrk="0" hangingPunct="1">
              <a:lnSpc>
                <a:spcPct val="100000"/>
              </a:lnSpc>
              <a:spcBef>
                <a:spcPts val="0"/>
              </a:spcBef>
              <a:spcAft>
                <a:spcPts val="0"/>
              </a:spcAft>
              <a:buClr>
                <a:schemeClr val="dk1"/>
              </a:buClr>
              <a:buSzPts val="2500"/>
              <a:buFont typeface="Calibri"/>
              <a:buChar char="●"/>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MLL Coordinator - plans logistics of supplemental program</a:t>
            </a:r>
          </a:p>
          <a:p>
            <a:pPr marL="457200" marR="0" lvl="0" indent="-387350" algn="l" defTabSz="914400" rtl="0" eaLnBrk="1" fontAlgn="auto" latinLnBrk="0" hangingPunct="1">
              <a:lnSpc>
                <a:spcPct val="100000"/>
              </a:lnSpc>
              <a:spcBef>
                <a:spcPts val="0"/>
              </a:spcBef>
              <a:spcAft>
                <a:spcPts val="0"/>
              </a:spcAft>
              <a:buClr>
                <a:schemeClr val="dk1"/>
              </a:buClr>
              <a:buSzPts val="2500"/>
              <a:buFont typeface="Calibri"/>
              <a:buChar char="●"/>
              <a:tabLst/>
              <a:defRPr/>
            </a:pPr>
            <a:r>
              <a:rPr kumimoji="0" lang="en-US" sz="2500" b="0" i="0" u="none" strike="noStrike" kern="1200" cap="none" spc="0" normalizeH="0" baseline="0" noProof="0" dirty="0">
                <a:ln>
                  <a:noFill/>
                </a:ln>
                <a:solidFill>
                  <a:schemeClr val="dk1"/>
                </a:solidFill>
                <a:effectLst/>
                <a:uLnTx/>
                <a:uFillTx/>
                <a:latin typeface="Calibri"/>
                <a:ea typeface="Calibri"/>
                <a:cs typeface="Calibri"/>
                <a:sym typeface="Calibri"/>
              </a:rPr>
              <a:t>Managing Director of Student Supports - oversees teacher professional development and coaching to continuously improve program</a:t>
            </a:r>
          </a:p>
          <a:p>
            <a:pPr marL="457200" marR="0" lvl="0" indent="-228600" algn="l" defTabSz="914400" rtl="0" eaLnBrk="1" fontAlgn="auto" latinLnBrk="0" hangingPunct="1">
              <a:lnSpc>
                <a:spcPct val="100000"/>
              </a:lnSpc>
              <a:spcBef>
                <a:spcPts val="560"/>
              </a:spcBef>
              <a:spcAft>
                <a:spcPts val="0"/>
              </a:spcAft>
              <a:buClr>
                <a:srgbClr val="5C5C5C"/>
              </a:buClr>
              <a:buSzPts val="2800"/>
              <a:buFont typeface="Arial"/>
              <a:buNone/>
              <a:tabLst/>
              <a:defRPr/>
            </a:pPr>
            <a:endParaRPr kumimoji="0" lang="en-US" sz="2500" b="0" i="0" u="none" strike="noStrike" kern="1200" cap="none" spc="0" normalizeH="0" baseline="0" noProof="0" dirty="0">
              <a:ln>
                <a:noFill/>
              </a:ln>
              <a:solidFill>
                <a:srgbClr val="5C5C5C"/>
              </a:solidFill>
              <a:effectLst/>
              <a:uLnTx/>
              <a:uFillTx/>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6989539655_0_0"/>
          <p:cNvSpPr txBox="1">
            <a:spLocks noGrp="1"/>
          </p:cNvSpPr>
          <p:nvPr>
            <p:ph type="sldNum" idx="12"/>
          </p:nvPr>
        </p:nvSpPr>
        <p:spPr>
          <a:xfrm>
            <a:off x="8511988" y="6474618"/>
            <a:ext cx="2091600" cy="4017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a:t>
            </a:fld>
            <a:endParaRPr/>
          </a:p>
        </p:txBody>
      </p:sp>
      <p:sp>
        <p:nvSpPr>
          <p:cNvPr id="79" name="Google Shape;79;g16989539655_0_0"/>
          <p:cNvSpPr txBox="1">
            <a:spLocks noGrp="1"/>
          </p:cNvSpPr>
          <p:nvPr>
            <p:ph type="title" idx="4294967295"/>
          </p:nvPr>
        </p:nvSpPr>
        <p:spPr>
          <a:xfrm>
            <a:off x="1981200" y="433388"/>
            <a:ext cx="8270875" cy="511968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Family Night will be for grades K-4 initially. Data shows our largest MLL population is in these grades.</a:t>
            </a: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Process</a:t>
            </a:r>
          </a:p>
          <a:p>
            <a:pPr marL="914400" marR="0" lvl="0" indent="-381000" algn="l" defTabSz="914400" rtl="0" eaLnBrk="1" fontAlgn="auto" latinLnBrk="0" hangingPunct="1">
              <a:lnSpc>
                <a:spcPct val="100000"/>
              </a:lnSpc>
              <a:spcBef>
                <a:spcPts val="0"/>
              </a:spcBef>
              <a:spcAft>
                <a:spcPts val="0"/>
              </a:spcAft>
              <a:buClr>
                <a:schemeClr val="dk1"/>
              </a:buClr>
              <a:buSzPts val="2400"/>
              <a:buFont typeface="Calibri"/>
              <a:buAutoNum type="arabicPeriod"/>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Identify need - ELA, Math, other</a:t>
            </a:r>
          </a:p>
          <a:p>
            <a:pPr marL="914400" marR="0" lvl="0" indent="-381000" algn="l" defTabSz="914400" rtl="0" eaLnBrk="1" fontAlgn="auto" latinLnBrk="0" hangingPunct="1">
              <a:lnSpc>
                <a:spcPct val="100000"/>
              </a:lnSpc>
              <a:spcBef>
                <a:spcPts val="0"/>
              </a:spcBef>
              <a:spcAft>
                <a:spcPts val="0"/>
              </a:spcAft>
              <a:buClr>
                <a:schemeClr val="dk1"/>
              </a:buClr>
              <a:buSzPts val="2400"/>
              <a:buFont typeface="Calibri"/>
              <a:buAutoNum type="arabicPeriod"/>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Grade-level teachers stipend for prep and event</a:t>
            </a:r>
          </a:p>
          <a:p>
            <a:pPr marL="914400" marR="0" lvl="0" indent="-381000" algn="l" defTabSz="914400" rtl="0" eaLnBrk="1" fontAlgn="auto" latinLnBrk="0" hangingPunct="1">
              <a:lnSpc>
                <a:spcPct val="100000"/>
              </a:lnSpc>
              <a:spcBef>
                <a:spcPts val="0"/>
              </a:spcBef>
              <a:spcAft>
                <a:spcPts val="0"/>
              </a:spcAft>
              <a:buClr>
                <a:schemeClr val="dk1"/>
              </a:buClr>
              <a:buSzPts val="2400"/>
              <a:buFont typeface="Calibri"/>
              <a:buAutoNum type="arabicPeriod"/>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Materials sent home with families</a:t>
            </a:r>
          </a:p>
          <a:p>
            <a:pPr marL="914400" marR="0" lvl="0" indent="-381000" algn="l" defTabSz="914400" rtl="0" eaLnBrk="1" fontAlgn="auto" latinLnBrk="0" hangingPunct="1">
              <a:lnSpc>
                <a:spcPct val="100000"/>
              </a:lnSpc>
              <a:spcBef>
                <a:spcPts val="0"/>
              </a:spcBef>
              <a:spcAft>
                <a:spcPts val="0"/>
              </a:spcAft>
              <a:buClr>
                <a:schemeClr val="dk1"/>
              </a:buClr>
              <a:buSzPts val="2400"/>
              <a:buFont typeface="Calibri"/>
              <a:buAutoNum type="arabicPeriod"/>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Collect feedback from students/families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Leadership roles that support Title III MLLs</a:t>
            </a:r>
          </a:p>
          <a:p>
            <a:pPr marL="457200" marR="0" lvl="0" indent="-381000" algn="l" defTabSz="914400" rtl="0" eaLnBrk="1" fontAlgn="auto" latinLnBrk="0" hangingPunct="1">
              <a:lnSpc>
                <a:spcPct val="100000"/>
              </a:lnSpc>
              <a:spcBef>
                <a:spcPts val="0"/>
              </a:spcBef>
              <a:spcAft>
                <a:spcPts val="0"/>
              </a:spcAft>
              <a:buClr>
                <a:schemeClr val="dk1"/>
              </a:buClr>
              <a:buSzPts val="2400"/>
              <a:buFont typeface="Calibri"/>
              <a:buChar char="●"/>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MLL Coordinator - oversees logistics of event details</a:t>
            </a:r>
          </a:p>
          <a:p>
            <a:pPr marL="457200" marR="0" lvl="0" indent="-381000" algn="l" defTabSz="914400" rtl="0" eaLnBrk="1" fontAlgn="auto" latinLnBrk="0" hangingPunct="1">
              <a:lnSpc>
                <a:spcPct val="100000"/>
              </a:lnSpc>
              <a:spcBef>
                <a:spcPts val="0"/>
              </a:spcBef>
              <a:spcAft>
                <a:spcPts val="0"/>
              </a:spcAft>
              <a:buClr>
                <a:schemeClr val="dk1"/>
              </a:buClr>
              <a:buSzPts val="2400"/>
              <a:buFont typeface="Calibri"/>
              <a:buChar char="●"/>
              <a:tabLst/>
              <a:defRPr/>
            </a:pPr>
            <a:r>
              <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rPr>
              <a:t>Managing Director of Student Supports - plans for and shares family engagement strategies</a:t>
            </a:r>
          </a:p>
          <a:p>
            <a:pPr marL="0" marR="0" lvl="0" indent="0" algn="l" defTabSz="914400" rtl="0" eaLnBrk="1" fontAlgn="auto" latinLnBrk="0" hangingPunct="1">
              <a:lnSpc>
                <a:spcPct val="100000"/>
              </a:lnSpc>
              <a:spcBef>
                <a:spcPts val="0"/>
              </a:spcBef>
              <a:spcAft>
                <a:spcPts val="0"/>
              </a:spcAft>
              <a:buClr>
                <a:schemeClr val="dk1"/>
              </a:buClr>
              <a:buSzPts val="99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560"/>
              </a:spcBef>
              <a:spcAft>
                <a:spcPts val="0"/>
              </a:spcAft>
              <a:buClr>
                <a:srgbClr val="5C5C5C"/>
              </a:buClr>
              <a:buSzPts val="2800"/>
              <a:buFont typeface="Arial"/>
              <a:buNone/>
              <a:tabLst/>
              <a:defRPr/>
            </a:pPr>
            <a:endParaRPr kumimoji="0" lang="en-US" sz="2400" b="0" i="0" u="none" strike="noStrike" kern="1200" cap="none" spc="0" normalizeH="0" baseline="0" noProof="0" dirty="0">
              <a:ln>
                <a:noFill/>
              </a:ln>
              <a:solidFill>
                <a:schemeClr val="dk1"/>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p:nvPr/>
        </p:nvSpPr>
        <p:spPr>
          <a:xfrm>
            <a:off x="2257426" y="1975758"/>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Beverly – Caitlyn Bellezza</a:t>
            </a:r>
          </a:p>
        </p:txBody>
      </p:sp>
      <p:sp>
        <p:nvSpPr>
          <p:cNvPr id="4" name="文本框 1">
            <a:extLst>
              <a:ext uri="{FF2B5EF4-FFF2-40B4-BE49-F238E27FC236}">
                <a16:creationId xmlns:a16="http://schemas.microsoft.com/office/drawing/2014/main" id="{EBC748C8-2B4E-4675-8E71-1EC47279A917}"/>
              </a:ext>
            </a:extLst>
          </p:cNvPr>
          <p:cNvSpPr txBox="1">
            <a:spLocks noGrp="1"/>
          </p:cNvSpPr>
          <p:nvPr>
            <p:ph type="title" idx="4294967295"/>
          </p:nvPr>
        </p:nvSpPr>
        <p:spPr>
          <a:xfrm>
            <a:off x="559525" y="2460170"/>
            <a:ext cx="1045029"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04</a:t>
            </a:r>
            <a:endParaRPr kumimoji="0" lang="zh-CN" altLang="en-US" sz="60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1630994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3"/>
          <p:cNvSpPr txBox="1">
            <a:spLocks noGrp="1"/>
          </p:cNvSpPr>
          <p:nvPr>
            <p:ph type="ctrTitle"/>
          </p:nvPr>
        </p:nvSpPr>
        <p:spPr>
          <a:xfrm>
            <a:off x="1672185" y="1297575"/>
            <a:ext cx="9114000" cy="27369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6100"/>
              <a:t>Title III &amp; Adult ESL in our School Community</a:t>
            </a:r>
            <a:endParaRPr sz="6100"/>
          </a:p>
        </p:txBody>
      </p:sp>
      <p:sp>
        <p:nvSpPr>
          <p:cNvPr id="190" name="Google Shape;190;p13"/>
          <p:cNvSpPr txBox="1">
            <a:spLocks noGrp="1"/>
          </p:cNvSpPr>
          <p:nvPr>
            <p:ph type="subTitle" idx="1"/>
          </p:nvPr>
        </p:nvSpPr>
        <p:spPr>
          <a:xfrm>
            <a:off x="1539001" y="4007426"/>
            <a:ext cx="9114000" cy="105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solidFill>
                  <a:schemeClr val="accent3"/>
                </a:solidFill>
              </a:rPr>
              <a:t>Beverly Public Schools</a:t>
            </a:r>
            <a:endParaRPr>
              <a:solidFill>
                <a:schemeClr val="accent3"/>
              </a:solidFill>
            </a:endParaRPr>
          </a:p>
          <a:p>
            <a:pPr marL="0" lvl="0" indent="0" algn="ctr" rtl="0">
              <a:spcBef>
                <a:spcPts val="0"/>
              </a:spcBef>
              <a:spcAft>
                <a:spcPts val="0"/>
              </a:spcAft>
              <a:buNone/>
            </a:pPr>
            <a:r>
              <a:rPr lang="en">
                <a:solidFill>
                  <a:schemeClr val="accent3"/>
                </a:solidFill>
              </a:rPr>
              <a:t>English Learner Education</a:t>
            </a:r>
            <a:endParaRPr>
              <a:solidFill>
                <a:schemeClr val="accent3"/>
              </a:solidFill>
            </a:endParaRPr>
          </a:p>
          <a:p>
            <a:pPr marL="0" lvl="0" indent="0" algn="ctr" rtl="0">
              <a:spcBef>
                <a:spcPts val="0"/>
              </a:spcBef>
              <a:spcAft>
                <a:spcPts val="0"/>
              </a:spcAft>
              <a:buNone/>
            </a:pPr>
            <a:r>
              <a:rPr lang="en">
                <a:solidFill>
                  <a:schemeClr val="accent3"/>
                </a:solidFill>
              </a:rPr>
              <a:t>Fall 2022</a:t>
            </a:r>
            <a:endParaRPr>
              <a:solidFill>
                <a:schemeClr val="accent3"/>
              </a:solidFill>
            </a:endParaRPr>
          </a:p>
        </p:txBody>
      </p:sp>
      <p:cxnSp>
        <p:nvCxnSpPr>
          <p:cNvPr id="192" name="Google Shape;192;p13">
            <a:extLst>
              <a:ext uri="{C183D7F6-B498-43B3-948B-1728B52AA6E4}">
                <adec:decorative xmlns:adec="http://schemas.microsoft.com/office/drawing/2017/decorative" val="1"/>
              </a:ext>
            </a:extLst>
          </p:cNvPr>
          <p:cNvCxnSpPr/>
          <p:nvPr/>
        </p:nvCxnSpPr>
        <p:spPr>
          <a:xfrm>
            <a:off x="2564076" y="4007436"/>
            <a:ext cx="7330200" cy="0"/>
          </a:xfrm>
          <a:prstGeom prst="straightConnector1">
            <a:avLst/>
          </a:prstGeom>
          <a:noFill/>
          <a:ln w="19050" cap="flat" cmpd="sng">
            <a:solidFill>
              <a:srgbClr val="262626"/>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2439325" y="0"/>
            <a:ext cx="7053000" cy="135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700"/>
              <a:t>District &amp; ELE Program Focus</a:t>
            </a:r>
            <a:endParaRPr sz="3700"/>
          </a:p>
          <a:p>
            <a:pPr marL="0" lvl="0" indent="0" algn="l" rtl="0">
              <a:spcBef>
                <a:spcPts val="0"/>
              </a:spcBef>
              <a:spcAft>
                <a:spcPts val="0"/>
              </a:spcAft>
              <a:buNone/>
            </a:pPr>
            <a:endParaRPr sz="2000"/>
          </a:p>
          <a:p>
            <a:pPr marL="0" lvl="0" indent="0" algn="l" rtl="0">
              <a:spcBef>
                <a:spcPts val="0"/>
              </a:spcBef>
              <a:spcAft>
                <a:spcPts val="0"/>
              </a:spcAft>
              <a:buClr>
                <a:schemeClr val="dk1"/>
              </a:buClr>
              <a:buSzPts val="1100"/>
              <a:buFont typeface="Arial"/>
              <a:buNone/>
            </a:pPr>
            <a:r>
              <a:rPr lang="en" sz="2400" i="1"/>
              <a:t>Increasing </a:t>
            </a:r>
            <a:r>
              <a:rPr lang="en" sz="2400" i="1">
                <a:solidFill>
                  <a:srgbClr val="80709C"/>
                </a:solidFill>
              </a:rPr>
              <a:t>family engagement</a:t>
            </a:r>
            <a:r>
              <a:rPr lang="en" sz="2400" i="1"/>
              <a:t> through targeted programs that foster a shared understanding</a:t>
            </a:r>
            <a:endParaRPr sz="2400" i="1"/>
          </a:p>
          <a:p>
            <a:pPr marL="0" lvl="0" indent="0" algn="ctr" rtl="0">
              <a:spcBef>
                <a:spcPts val="0"/>
              </a:spcBef>
              <a:spcAft>
                <a:spcPts val="0"/>
              </a:spcAft>
              <a:buNone/>
            </a:pPr>
            <a:endParaRPr/>
          </a:p>
        </p:txBody>
      </p:sp>
      <p:sp>
        <p:nvSpPr>
          <p:cNvPr id="198" name="Google Shape;198;p14"/>
          <p:cNvSpPr txBox="1">
            <a:spLocks noGrp="1"/>
          </p:cNvSpPr>
          <p:nvPr>
            <p:ph type="body" idx="1"/>
          </p:nvPr>
        </p:nvSpPr>
        <p:spPr>
          <a:xfrm>
            <a:off x="5868300" y="2418050"/>
            <a:ext cx="6323700" cy="256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b="1"/>
              <a:t>More LEP family members, </a:t>
            </a:r>
            <a:r>
              <a:rPr lang="en" sz="2200" b="1" i="1">
                <a:solidFill>
                  <a:srgbClr val="80709C"/>
                </a:solidFill>
              </a:rPr>
              <a:t>but </a:t>
            </a:r>
            <a:endParaRPr sz="2200" b="1" i="1">
              <a:solidFill>
                <a:srgbClr val="80709C"/>
              </a:solidFill>
            </a:endParaRPr>
          </a:p>
          <a:p>
            <a:pPr marL="0" lvl="0" indent="0" algn="l" rtl="0">
              <a:spcBef>
                <a:spcPts val="2100"/>
              </a:spcBef>
              <a:spcAft>
                <a:spcPts val="0"/>
              </a:spcAft>
              <a:buNone/>
            </a:pPr>
            <a:r>
              <a:rPr lang="en" sz="2200" b="1"/>
              <a:t>       Less community resources, </a:t>
            </a:r>
            <a:r>
              <a:rPr lang="en" sz="2200" b="1" i="1">
                <a:solidFill>
                  <a:srgbClr val="80709C"/>
                </a:solidFill>
              </a:rPr>
              <a:t>and</a:t>
            </a:r>
            <a:endParaRPr sz="2200" b="1" i="1">
              <a:solidFill>
                <a:srgbClr val="80709C"/>
              </a:solidFill>
            </a:endParaRPr>
          </a:p>
          <a:p>
            <a:pPr marL="0" lvl="0" indent="0" algn="l" rtl="0">
              <a:spcBef>
                <a:spcPts val="2100"/>
              </a:spcBef>
              <a:spcAft>
                <a:spcPts val="0"/>
              </a:spcAft>
              <a:buNone/>
            </a:pPr>
            <a:r>
              <a:rPr lang="en" sz="2200" b="1" i="1">
                <a:solidFill>
                  <a:srgbClr val="80709C"/>
                </a:solidFill>
              </a:rPr>
              <a:t>		   </a:t>
            </a:r>
            <a:r>
              <a:rPr lang="en" sz="2200" b="1"/>
              <a:t>Our standard practices not   </a:t>
            </a:r>
            <a:endParaRPr sz="2200" b="1"/>
          </a:p>
          <a:p>
            <a:pPr marL="0" lvl="0" indent="0" algn="l" rtl="0">
              <a:spcBef>
                <a:spcPts val="2100"/>
              </a:spcBef>
              <a:spcAft>
                <a:spcPts val="2100"/>
              </a:spcAft>
              <a:buNone/>
            </a:pPr>
            <a:r>
              <a:rPr lang="en" sz="2200" b="1"/>
              <a:t>         effectively meeting the needs</a:t>
            </a:r>
            <a:endParaRPr sz="2200" b="1" i="1">
              <a:solidFill>
                <a:srgbClr val="80709C"/>
              </a:solidFill>
            </a:endParaRPr>
          </a:p>
        </p:txBody>
      </p:sp>
      <p:grpSp>
        <p:nvGrpSpPr>
          <p:cNvPr id="199" name="Google Shape;199;p14" descr="need for adult English classes versus community offerings &#10;"/>
          <p:cNvGrpSpPr/>
          <p:nvPr/>
        </p:nvGrpSpPr>
        <p:grpSpPr>
          <a:xfrm>
            <a:off x="624578" y="2276581"/>
            <a:ext cx="5721558" cy="2934812"/>
            <a:chOff x="3289100" y="2648488"/>
            <a:chExt cx="5622600" cy="2876421"/>
          </a:xfrm>
        </p:grpSpPr>
        <p:grpSp>
          <p:nvGrpSpPr>
            <p:cNvPr id="200" name="Google Shape;200;p14"/>
            <p:cNvGrpSpPr/>
            <p:nvPr/>
          </p:nvGrpSpPr>
          <p:grpSpPr>
            <a:xfrm>
              <a:off x="3289100" y="2648488"/>
              <a:ext cx="5622600" cy="2876421"/>
              <a:chOff x="1059475" y="2296088"/>
              <a:chExt cx="5622600" cy="2876421"/>
            </a:xfrm>
          </p:grpSpPr>
          <p:sp>
            <p:nvSpPr>
              <p:cNvPr id="201" name="Google Shape;201;p14"/>
              <p:cNvSpPr/>
              <p:nvPr/>
            </p:nvSpPr>
            <p:spPr>
              <a:xfrm>
                <a:off x="1709623" y="2296088"/>
                <a:ext cx="4319700" cy="2813400"/>
              </a:xfrm>
              <a:prstGeom prst="roundRect">
                <a:avLst>
                  <a:gd name="adj" fmla="val 4487"/>
                </a:avLst>
              </a:prstGeom>
              <a:solidFill>
                <a:srgbClr val="262626"/>
              </a:solidFill>
              <a:ln w="38100" cap="flat" cmpd="sng">
                <a:solidFill>
                  <a:srgbClr val="BFBFBF"/>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02" name="Google Shape;202;p14"/>
              <p:cNvGrpSpPr/>
              <p:nvPr/>
            </p:nvGrpSpPr>
            <p:grpSpPr>
              <a:xfrm>
                <a:off x="1059475" y="5078309"/>
                <a:ext cx="5622600" cy="94200"/>
                <a:chOff x="1059475" y="5076025"/>
                <a:chExt cx="5622600" cy="188400"/>
              </a:xfrm>
            </p:grpSpPr>
            <p:sp>
              <p:nvSpPr>
                <p:cNvPr id="203" name="Google Shape;203;p14"/>
                <p:cNvSpPr/>
                <p:nvPr/>
              </p:nvSpPr>
              <p:spPr>
                <a:xfrm>
                  <a:off x="1059475" y="5076025"/>
                  <a:ext cx="5622600" cy="188400"/>
                </a:xfrm>
                <a:prstGeom prst="roundRect">
                  <a:avLst>
                    <a:gd name="adj" fmla="val 35520"/>
                  </a:avLst>
                </a:prstGeom>
                <a:solidFill>
                  <a:srgbClr val="BFBFBF"/>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204;p14"/>
                <p:cNvSpPr/>
                <p:nvPr/>
              </p:nvSpPr>
              <p:spPr>
                <a:xfrm>
                  <a:off x="3354359" y="5081221"/>
                  <a:ext cx="1030351" cy="131148"/>
                </a:xfrm>
                <a:custGeom>
                  <a:avLst/>
                  <a:gdLst/>
                  <a:ahLst/>
                  <a:cxnLst/>
                  <a:rect l="l" t="t" r="r" b="b"/>
                  <a:pathLst>
                    <a:path w="1030351" h="131148" extrusionOk="0">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sp>
          <p:nvSpPr>
            <p:cNvPr id="205" name="Google Shape;205;p14"/>
            <p:cNvSpPr/>
            <p:nvPr/>
          </p:nvSpPr>
          <p:spPr>
            <a:xfrm>
              <a:off x="6037018" y="27680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cxnSp>
        <p:nvCxnSpPr>
          <p:cNvPr id="206" name="Google Shape;206;p14" descr="need for adult English classes "/>
          <p:cNvCxnSpPr/>
          <p:nvPr/>
        </p:nvCxnSpPr>
        <p:spPr>
          <a:xfrm rot="10800000" flipH="1">
            <a:off x="1532050" y="2418038"/>
            <a:ext cx="3782100" cy="1837800"/>
          </a:xfrm>
          <a:prstGeom prst="straightConnector1">
            <a:avLst/>
          </a:prstGeom>
          <a:noFill/>
          <a:ln w="38100" cap="flat" cmpd="sng">
            <a:solidFill>
              <a:schemeClr val="accent2"/>
            </a:solidFill>
            <a:prstDash val="solid"/>
            <a:round/>
            <a:headEnd type="none" w="med" len="med"/>
            <a:tailEnd type="triangle" w="med" len="med"/>
          </a:ln>
        </p:spPr>
      </p:cxnSp>
      <p:sp>
        <p:nvSpPr>
          <p:cNvPr id="207" name="Google Shape;207;p14"/>
          <p:cNvSpPr txBox="1"/>
          <p:nvPr/>
        </p:nvSpPr>
        <p:spPr>
          <a:xfrm rot="-1544093">
            <a:off x="1469986" y="2765310"/>
            <a:ext cx="4694760" cy="40011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90BE6D"/>
                </a:solidFill>
                <a:effectLst/>
                <a:uLnTx/>
                <a:uFillTx/>
                <a:latin typeface="Montserrat"/>
                <a:ea typeface="Montserrat"/>
                <a:cs typeface="Montserrat"/>
                <a:sym typeface="Montserrat"/>
              </a:rPr>
              <a:t>Need  for adult English classes</a:t>
            </a:r>
            <a:endParaRPr kumimoji="0" sz="1400" b="1" i="0" u="none" strike="noStrike" kern="0" cap="none" spc="0" normalizeH="0" baseline="0" noProof="0">
              <a:ln>
                <a:noFill/>
              </a:ln>
              <a:solidFill>
                <a:srgbClr val="90BE6D"/>
              </a:solidFill>
              <a:effectLst/>
              <a:uLnTx/>
              <a:uFillTx/>
              <a:latin typeface="Montserrat"/>
              <a:ea typeface="Montserrat"/>
              <a:cs typeface="Montserrat"/>
              <a:sym typeface="Montserrat"/>
            </a:endParaRPr>
          </a:p>
        </p:txBody>
      </p:sp>
      <p:sp>
        <p:nvSpPr>
          <p:cNvPr id="208" name="Google Shape;208;p14"/>
          <p:cNvSpPr txBox="1"/>
          <p:nvPr/>
        </p:nvSpPr>
        <p:spPr>
          <a:xfrm rot="629135">
            <a:off x="2233487" y="4756652"/>
            <a:ext cx="3717276" cy="40024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FF9900"/>
                </a:solidFill>
                <a:effectLst/>
                <a:uLnTx/>
                <a:uFillTx/>
                <a:latin typeface="Montserrat"/>
                <a:ea typeface="Montserrat"/>
                <a:cs typeface="Montserrat"/>
                <a:sym typeface="Montserrat"/>
              </a:rPr>
              <a:t>Community offerings</a:t>
            </a:r>
            <a:endParaRPr kumimoji="0" sz="1400" b="1" i="0" u="none" strike="noStrike" kern="0" cap="none" spc="0" normalizeH="0" baseline="0" noProof="0">
              <a:ln>
                <a:noFill/>
              </a:ln>
              <a:solidFill>
                <a:srgbClr val="FF9900"/>
              </a:solidFill>
              <a:effectLst/>
              <a:uLnTx/>
              <a:uFillTx/>
              <a:latin typeface="Montserrat"/>
              <a:ea typeface="Montserrat"/>
              <a:cs typeface="Montserrat"/>
              <a:sym typeface="Montserrat"/>
            </a:endParaRPr>
          </a:p>
        </p:txBody>
      </p:sp>
      <p:cxnSp>
        <p:nvCxnSpPr>
          <p:cNvPr id="209" name="Google Shape;209;p14">
            <a:extLst>
              <a:ext uri="{C183D7F6-B498-43B3-948B-1728B52AA6E4}">
                <adec:decorative xmlns:adec="http://schemas.microsoft.com/office/drawing/2017/decorative" val="1"/>
              </a:ext>
            </a:extLst>
          </p:cNvPr>
          <p:cNvCxnSpPr/>
          <p:nvPr/>
        </p:nvCxnSpPr>
        <p:spPr>
          <a:xfrm>
            <a:off x="1532050" y="4255838"/>
            <a:ext cx="3889800" cy="783600"/>
          </a:xfrm>
          <a:prstGeom prst="straightConnector1">
            <a:avLst/>
          </a:prstGeom>
          <a:noFill/>
          <a:ln w="38100" cap="flat" cmpd="sng">
            <a:solidFill>
              <a:srgbClr val="FF9900"/>
            </a:solidFill>
            <a:prstDash val="solid"/>
            <a:round/>
            <a:headEnd type="none" w="med" len="med"/>
            <a:tailEnd type="triangle" w="med" len="med"/>
          </a:ln>
        </p:spPr>
      </p:cxnSp>
      <p:pic>
        <p:nvPicPr>
          <p:cNvPr id="210" name="Google Shape;210;p14" descr="back to school open house sign&#10;"/>
          <p:cNvPicPr preferRelativeResize="0"/>
          <p:nvPr/>
        </p:nvPicPr>
        <p:blipFill rotWithShape="1">
          <a:blip r:embed="rId3">
            <a:alphaModFix/>
          </a:blip>
          <a:srcRect l="5333" t="25717" r="5618" b="23646"/>
          <a:stretch/>
        </p:blipFill>
        <p:spPr>
          <a:xfrm>
            <a:off x="5868300" y="5490725"/>
            <a:ext cx="1674205" cy="952075"/>
          </a:xfrm>
          <a:prstGeom prst="rect">
            <a:avLst/>
          </a:prstGeom>
          <a:noFill/>
          <a:ln>
            <a:noFill/>
          </a:ln>
        </p:spPr>
      </p:pic>
      <p:pic>
        <p:nvPicPr>
          <p:cNvPr id="211" name="Google Shape;211;p14" descr="curriculum night sign "/>
          <p:cNvPicPr preferRelativeResize="0"/>
          <p:nvPr/>
        </p:nvPicPr>
        <p:blipFill>
          <a:blip r:embed="rId4">
            <a:alphaModFix/>
          </a:blip>
          <a:stretch>
            <a:fillRect/>
          </a:stretch>
        </p:blipFill>
        <p:spPr>
          <a:xfrm>
            <a:off x="7717198" y="5490725"/>
            <a:ext cx="1666100" cy="952075"/>
          </a:xfrm>
          <a:prstGeom prst="rect">
            <a:avLst/>
          </a:prstGeom>
          <a:noFill/>
          <a:ln>
            <a:noFill/>
          </a:ln>
        </p:spPr>
      </p:pic>
      <p:pic>
        <p:nvPicPr>
          <p:cNvPr id="212" name="Google Shape;212;p14" descr="info session sign "/>
          <p:cNvPicPr preferRelativeResize="0"/>
          <p:nvPr/>
        </p:nvPicPr>
        <p:blipFill>
          <a:blip r:embed="rId5">
            <a:alphaModFix/>
          </a:blip>
          <a:stretch>
            <a:fillRect/>
          </a:stretch>
        </p:blipFill>
        <p:spPr>
          <a:xfrm>
            <a:off x="10879081" y="5211400"/>
            <a:ext cx="1186242" cy="1355700"/>
          </a:xfrm>
          <a:prstGeom prst="rect">
            <a:avLst/>
          </a:prstGeom>
          <a:noFill/>
          <a:ln>
            <a:noFill/>
          </a:ln>
        </p:spPr>
      </p:pic>
      <p:pic>
        <p:nvPicPr>
          <p:cNvPr id="213" name="Google Shape;213;p14" descr="school event sign "/>
          <p:cNvPicPr preferRelativeResize="0"/>
          <p:nvPr/>
        </p:nvPicPr>
        <p:blipFill>
          <a:blip r:embed="rId6">
            <a:alphaModFix/>
          </a:blip>
          <a:stretch>
            <a:fillRect/>
          </a:stretch>
        </p:blipFill>
        <p:spPr>
          <a:xfrm>
            <a:off x="9671224" y="5332538"/>
            <a:ext cx="976100" cy="1268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1839000" y="732525"/>
            <a:ext cx="8016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Available School Resources</a:t>
            </a:r>
            <a:endParaRPr/>
          </a:p>
        </p:txBody>
      </p:sp>
      <p:grpSp>
        <p:nvGrpSpPr>
          <p:cNvPr id="219" name="Google Shape;219;p15" descr="tablet with red check mark "/>
          <p:cNvGrpSpPr/>
          <p:nvPr/>
        </p:nvGrpSpPr>
        <p:grpSpPr>
          <a:xfrm>
            <a:off x="1838998" y="1905165"/>
            <a:ext cx="3121275" cy="4572011"/>
            <a:chOff x="6953045" y="1252870"/>
            <a:chExt cx="3186600" cy="4559700"/>
          </a:xfrm>
        </p:grpSpPr>
        <p:sp>
          <p:nvSpPr>
            <p:cNvPr id="220" name="Google Shape;220;p15"/>
            <p:cNvSpPr/>
            <p:nvPr/>
          </p:nvSpPr>
          <p:spPr>
            <a:xfrm>
              <a:off x="6953045" y="1252870"/>
              <a:ext cx="3186600" cy="4559700"/>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1" name="Google Shape;221;p15"/>
            <p:cNvSpPr/>
            <p:nvPr/>
          </p:nvSpPr>
          <p:spPr>
            <a:xfrm>
              <a:off x="8413309" y="5416847"/>
              <a:ext cx="216000" cy="216000"/>
            </a:xfrm>
            <a:prstGeom prst="ellipse">
              <a:avLst/>
            </a:prstGeom>
            <a:solidFill>
              <a:srgbClr val="171717"/>
            </a:solidFill>
            <a:ln>
              <a:noFill/>
            </a:ln>
          </p:spPr>
          <p:txBody>
            <a:bodyPr spcFirstLastPara="1" wrap="square" lIns="1200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2" name="Google Shape;222;p15"/>
            <p:cNvSpPr/>
            <p:nvPr/>
          </p:nvSpPr>
          <p:spPr>
            <a:xfrm>
              <a:off x="97708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3" name="Google Shape;223;p15"/>
          <p:cNvSpPr txBox="1">
            <a:spLocks noGrp="1"/>
          </p:cNvSpPr>
          <p:nvPr>
            <p:ph type="body" idx="1"/>
          </p:nvPr>
        </p:nvSpPr>
        <p:spPr>
          <a:xfrm>
            <a:off x="5040950" y="1845350"/>
            <a:ext cx="4629900" cy="1460100"/>
          </a:xfrm>
          <a:prstGeom prst="rect">
            <a:avLst/>
          </a:prstGeom>
        </p:spPr>
        <p:txBody>
          <a:bodyPr spcFirstLastPara="1" wrap="square" lIns="121900" tIns="121900" rIns="121900" bIns="121900" anchor="t" anchorCtr="0">
            <a:noAutofit/>
          </a:bodyPr>
          <a:lstStyle/>
          <a:p>
            <a:pPr marL="457200" lvl="0" indent="-374650" algn="l" rtl="0">
              <a:spcBef>
                <a:spcPts val="0"/>
              </a:spcBef>
              <a:spcAft>
                <a:spcPts val="0"/>
              </a:spcAft>
              <a:buSzPts val="2300"/>
              <a:buChar char="●"/>
            </a:pPr>
            <a:r>
              <a:rPr lang="en" sz="2300"/>
              <a:t>EL Network Inquiries</a:t>
            </a:r>
            <a:endParaRPr sz="2300"/>
          </a:p>
          <a:p>
            <a:pPr marL="457200" lvl="0" indent="-374650" algn="l" rtl="0">
              <a:spcBef>
                <a:spcPts val="0"/>
              </a:spcBef>
              <a:spcAft>
                <a:spcPts val="0"/>
              </a:spcAft>
              <a:buSzPts val="2300"/>
              <a:buChar char="●"/>
            </a:pPr>
            <a:r>
              <a:rPr lang="en" sz="2300"/>
              <a:t>ELE Staff Survey</a:t>
            </a:r>
            <a:endParaRPr sz="2300"/>
          </a:p>
          <a:p>
            <a:pPr marL="457200" lvl="0" indent="-374650" algn="l" rtl="0">
              <a:spcBef>
                <a:spcPts val="0"/>
              </a:spcBef>
              <a:spcAft>
                <a:spcPts val="0"/>
              </a:spcAft>
              <a:buSzPts val="2300"/>
              <a:buChar char="●"/>
            </a:pPr>
            <a:r>
              <a:rPr lang="en" sz="2300"/>
              <a:t>Funding Opportunities</a:t>
            </a:r>
            <a:endParaRPr sz="2300"/>
          </a:p>
        </p:txBody>
      </p:sp>
      <p:pic>
        <p:nvPicPr>
          <p:cNvPr id="224" name="Google Shape;224;p15" descr="tablet with red check mark&#10;"/>
          <p:cNvPicPr preferRelativeResize="0"/>
          <p:nvPr/>
        </p:nvPicPr>
        <p:blipFill rotWithShape="1">
          <a:blip r:embed="rId3">
            <a:alphaModFix/>
          </a:blip>
          <a:srcRect l="17002" r="14551"/>
          <a:stretch/>
        </p:blipFill>
        <p:spPr>
          <a:xfrm>
            <a:off x="1922700" y="2982862"/>
            <a:ext cx="2953875" cy="2416625"/>
          </a:xfrm>
          <a:prstGeom prst="rect">
            <a:avLst/>
          </a:prstGeom>
          <a:noFill/>
          <a:ln>
            <a:noFill/>
          </a:ln>
          <a:effectLst>
            <a:outerShdw blurRad="57150" dist="19050" dir="5400000" algn="bl" rotWithShape="0">
              <a:srgbClr val="000000">
                <a:alpha val="50000"/>
              </a:srgbClr>
            </a:outerShdw>
          </a:effectLst>
        </p:spPr>
      </p:pic>
      <p:sp>
        <p:nvSpPr>
          <p:cNvPr id="225" name="Google Shape;225;p15"/>
          <p:cNvSpPr txBox="1">
            <a:spLocks noGrp="1"/>
          </p:cNvSpPr>
          <p:nvPr>
            <p:ph type="body" idx="1"/>
          </p:nvPr>
        </p:nvSpPr>
        <p:spPr>
          <a:xfrm>
            <a:off x="6044225" y="3305450"/>
            <a:ext cx="5433900" cy="3469200"/>
          </a:xfrm>
          <a:prstGeom prst="rect">
            <a:avLst/>
          </a:prstGeom>
          <a:ln w="1905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marL="457200" lvl="0" indent="-368300" algn="l" rtl="0">
              <a:spcBef>
                <a:spcPts val="0"/>
              </a:spcBef>
              <a:spcAft>
                <a:spcPts val="0"/>
              </a:spcAft>
              <a:buSzPts val="2200"/>
              <a:buChar char="●"/>
            </a:pPr>
            <a:r>
              <a:rPr lang="en" sz="2200"/>
              <a:t>ELE Staff:</a:t>
            </a:r>
            <a:endParaRPr sz="2200"/>
          </a:p>
          <a:p>
            <a:pPr marL="914400" lvl="1" indent="-342900" algn="l" rtl="0">
              <a:spcBef>
                <a:spcPts val="0"/>
              </a:spcBef>
              <a:spcAft>
                <a:spcPts val="0"/>
              </a:spcAft>
              <a:buSzPts val="1800"/>
              <a:buChar char="○"/>
            </a:pPr>
            <a:r>
              <a:rPr lang="en" sz="1800"/>
              <a:t>3 teachers to teach 3 6-week sessions</a:t>
            </a:r>
            <a:endParaRPr sz="1800"/>
          </a:p>
          <a:p>
            <a:pPr marL="914400" lvl="1" indent="-342900" algn="l" rtl="0">
              <a:spcBef>
                <a:spcPts val="0"/>
              </a:spcBef>
              <a:spcAft>
                <a:spcPts val="0"/>
              </a:spcAft>
              <a:buSzPts val="1800"/>
              <a:buChar char="○"/>
            </a:pPr>
            <a:r>
              <a:rPr lang="en" sz="1800"/>
              <a:t>2 in-person and 1 virtual</a:t>
            </a:r>
            <a:endParaRPr sz="1800"/>
          </a:p>
          <a:p>
            <a:pPr marL="457200" lvl="0" indent="-368300" algn="l" rtl="0">
              <a:spcBef>
                <a:spcPts val="0"/>
              </a:spcBef>
              <a:spcAft>
                <a:spcPts val="0"/>
              </a:spcAft>
              <a:buSzPts val="2200"/>
              <a:buChar char="●"/>
            </a:pPr>
            <a:r>
              <a:rPr lang="en" sz="2200"/>
              <a:t>EL Network Inquiries</a:t>
            </a:r>
            <a:endParaRPr sz="2200"/>
          </a:p>
          <a:p>
            <a:pPr marL="914400" lvl="1" indent="-342900" algn="l" rtl="0">
              <a:spcBef>
                <a:spcPts val="0"/>
              </a:spcBef>
              <a:spcAft>
                <a:spcPts val="0"/>
              </a:spcAft>
              <a:buSzPts val="1800"/>
              <a:buChar char="○"/>
            </a:pPr>
            <a:r>
              <a:rPr lang="en" sz="1800"/>
              <a:t>Cengage: </a:t>
            </a:r>
            <a:r>
              <a:rPr lang="en" sz="1800" u="sng"/>
              <a:t>English in Action</a:t>
            </a:r>
            <a:r>
              <a:rPr lang="en" sz="1800"/>
              <a:t> texts/digital for Levels 1 &amp; 2</a:t>
            </a:r>
            <a:endParaRPr sz="1800"/>
          </a:p>
          <a:p>
            <a:pPr marL="457200" lvl="0" indent="-368300" algn="l" rtl="0">
              <a:spcBef>
                <a:spcPts val="0"/>
              </a:spcBef>
              <a:spcAft>
                <a:spcPts val="0"/>
              </a:spcAft>
              <a:buSzPts val="2200"/>
              <a:buChar char="●"/>
            </a:pPr>
            <a:r>
              <a:rPr lang="en" sz="2200"/>
              <a:t>Funding Opportunities</a:t>
            </a:r>
            <a:endParaRPr sz="2200"/>
          </a:p>
          <a:p>
            <a:pPr marL="914400" lvl="1" indent="-342900" algn="l" rtl="0">
              <a:spcBef>
                <a:spcPts val="0"/>
              </a:spcBef>
              <a:spcAft>
                <a:spcPts val="0"/>
              </a:spcAft>
              <a:buSzPts val="1800"/>
              <a:buChar char="○"/>
            </a:pPr>
            <a:r>
              <a:rPr lang="en" sz="1800"/>
              <a:t>Title III for stipends and texts</a:t>
            </a:r>
            <a:endParaRPr sz="1800"/>
          </a:p>
          <a:p>
            <a:pPr marL="914400" lvl="1" indent="-342900" algn="l" rtl="0">
              <a:spcBef>
                <a:spcPts val="0"/>
              </a:spcBef>
              <a:spcAft>
                <a:spcPts val="0"/>
              </a:spcAft>
              <a:buSzPts val="1800"/>
              <a:buChar char="○"/>
            </a:pPr>
            <a:r>
              <a:rPr lang="en" sz="1800"/>
              <a:t>District for space, iPads and other as needed</a:t>
            </a:r>
            <a:endParaRPr sz="1800"/>
          </a:p>
        </p:txBody>
      </p:sp>
      <p:sp>
        <p:nvSpPr>
          <p:cNvPr id="226" name="Google Shape;226;p15" descr="yellow arrow pointing down to text "/>
          <p:cNvSpPr/>
          <p:nvPr/>
        </p:nvSpPr>
        <p:spPr>
          <a:xfrm rot="5400000">
            <a:off x="9123200" y="2404850"/>
            <a:ext cx="975300" cy="825900"/>
          </a:xfrm>
          <a:prstGeom prst="bentArrow">
            <a:avLst>
              <a:gd name="adj1" fmla="val 25000"/>
              <a:gd name="adj2" fmla="val 25000"/>
              <a:gd name="adj3" fmla="val 25000"/>
              <a:gd name="adj4" fmla="val 43750"/>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body" idx="1"/>
          </p:nvPr>
        </p:nvSpPr>
        <p:spPr>
          <a:xfrm>
            <a:off x="587350" y="1561175"/>
            <a:ext cx="5248500" cy="4745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u="sng">
                <a:solidFill>
                  <a:srgbClr val="80709C"/>
                </a:solidFill>
              </a:rPr>
              <a:t>Summer</a:t>
            </a:r>
            <a:endParaRPr b="1" u="sng">
              <a:solidFill>
                <a:srgbClr val="80709C"/>
              </a:solidFill>
            </a:endParaRPr>
          </a:p>
          <a:p>
            <a:pPr marL="457200" lvl="0" indent="-361950" algn="l" rtl="0">
              <a:spcBef>
                <a:spcPts val="2100"/>
              </a:spcBef>
              <a:spcAft>
                <a:spcPts val="0"/>
              </a:spcAft>
              <a:buSzPts val="2100"/>
              <a:buChar char="●"/>
            </a:pPr>
            <a:r>
              <a:rPr lang="en" sz="2100" i="1"/>
              <a:t>Interest Survey </a:t>
            </a:r>
            <a:r>
              <a:rPr lang="en" sz="2100"/>
              <a:t>followed by </a:t>
            </a:r>
            <a:r>
              <a:rPr lang="en" sz="2100" i="1"/>
              <a:t>Confirmation Survey</a:t>
            </a:r>
            <a:endParaRPr sz="2100" i="1"/>
          </a:p>
          <a:p>
            <a:pPr marL="914400" lvl="1" indent="-342900" algn="l" rtl="0">
              <a:spcBef>
                <a:spcPts val="0"/>
              </a:spcBef>
              <a:spcAft>
                <a:spcPts val="0"/>
              </a:spcAft>
              <a:buSzPts val="1800"/>
              <a:buChar char="○"/>
            </a:pPr>
            <a:r>
              <a:rPr lang="en" sz="1800"/>
              <a:t>In-person: 90 min/session, 2x/week</a:t>
            </a:r>
            <a:endParaRPr sz="1800"/>
          </a:p>
          <a:p>
            <a:pPr marL="914400" lvl="1" indent="-342900" algn="l" rtl="0">
              <a:spcBef>
                <a:spcPts val="0"/>
              </a:spcBef>
              <a:spcAft>
                <a:spcPts val="0"/>
              </a:spcAft>
              <a:buSzPts val="1800"/>
              <a:buChar char="○"/>
            </a:pPr>
            <a:r>
              <a:rPr lang="en" sz="1800"/>
              <a:t>Virtual: 60 min/session, 2x/week</a:t>
            </a:r>
            <a:endParaRPr sz="1800"/>
          </a:p>
          <a:p>
            <a:pPr marL="457200" lvl="0" indent="-361950" algn="l" rtl="0">
              <a:spcBef>
                <a:spcPts val="0"/>
              </a:spcBef>
              <a:spcAft>
                <a:spcPts val="0"/>
              </a:spcAft>
              <a:buSzPts val="2100"/>
              <a:buChar char="●"/>
            </a:pPr>
            <a:r>
              <a:rPr lang="en" sz="2100" i="1"/>
              <a:t>Exit Surveys</a:t>
            </a:r>
            <a:r>
              <a:rPr lang="en" sz="2100"/>
              <a:t> for participants and for staff</a:t>
            </a:r>
            <a:endParaRPr sz="2100"/>
          </a:p>
          <a:p>
            <a:pPr marL="457200" lvl="0" indent="-361950" algn="l" rtl="0">
              <a:spcBef>
                <a:spcPts val="0"/>
              </a:spcBef>
              <a:spcAft>
                <a:spcPts val="0"/>
              </a:spcAft>
              <a:buSzPts val="2100"/>
              <a:buChar char="●"/>
            </a:pPr>
            <a:r>
              <a:rPr lang="en" sz="2100"/>
              <a:t>Supported success of program and continued interest in 2021-2022</a:t>
            </a:r>
            <a:endParaRPr sz="2100"/>
          </a:p>
          <a:p>
            <a:pPr marL="0" lvl="0" indent="0" algn="l" rtl="0">
              <a:spcBef>
                <a:spcPts val="2100"/>
              </a:spcBef>
              <a:spcAft>
                <a:spcPts val="2100"/>
              </a:spcAft>
              <a:buNone/>
            </a:pPr>
            <a:r>
              <a:rPr lang="en"/>
              <a:t> </a:t>
            </a:r>
            <a:endParaRPr/>
          </a:p>
        </p:txBody>
      </p:sp>
      <p:sp>
        <p:nvSpPr>
          <p:cNvPr id="232" name="Google Shape;232;p16"/>
          <p:cNvSpPr txBox="1">
            <a:spLocks noGrp="1"/>
          </p:cNvSpPr>
          <p:nvPr>
            <p:ph type="body" idx="2"/>
          </p:nvPr>
        </p:nvSpPr>
        <p:spPr>
          <a:xfrm>
            <a:off x="6356150" y="1561175"/>
            <a:ext cx="5248500" cy="4745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b="1">
                <a:solidFill>
                  <a:srgbClr val="80709C"/>
                </a:solidFill>
              </a:rPr>
              <a:t>Fall - Spring</a:t>
            </a:r>
            <a:endParaRPr b="1">
              <a:solidFill>
                <a:srgbClr val="80709C"/>
              </a:solidFill>
            </a:endParaRPr>
          </a:p>
          <a:p>
            <a:pPr marL="457200" lvl="0" indent="-355600" algn="l" rtl="0">
              <a:spcBef>
                <a:spcPts val="2100"/>
              </a:spcBef>
              <a:spcAft>
                <a:spcPts val="0"/>
              </a:spcAft>
              <a:buSzPts val="2000"/>
              <a:buChar char="●"/>
            </a:pPr>
            <a:r>
              <a:rPr lang="en" sz="2000"/>
              <a:t>Offered sessions in the Fall, Winter, Spring and Summer</a:t>
            </a:r>
            <a:endParaRPr sz="2000"/>
          </a:p>
          <a:p>
            <a:pPr marL="457200" lvl="0" indent="-355600" algn="l" rtl="0">
              <a:spcBef>
                <a:spcPts val="0"/>
              </a:spcBef>
              <a:spcAft>
                <a:spcPts val="0"/>
              </a:spcAft>
              <a:buSzPts val="2000"/>
              <a:buChar char="●"/>
            </a:pPr>
            <a:r>
              <a:rPr lang="en" sz="2000"/>
              <a:t>Weekly: In-person and Virtual</a:t>
            </a:r>
            <a:endParaRPr sz="2000" i="1"/>
          </a:p>
          <a:p>
            <a:pPr marL="914400" lvl="1" indent="-342900" algn="l" rtl="0">
              <a:spcBef>
                <a:spcPts val="0"/>
              </a:spcBef>
              <a:spcAft>
                <a:spcPts val="0"/>
              </a:spcAft>
              <a:buSzPts val="1800"/>
              <a:buChar char="○"/>
            </a:pPr>
            <a:r>
              <a:rPr lang="en" sz="1800"/>
              <a:t>In-person: 90 min/session</a:t>
            </a:r>
            <a:endParaRPr sz="1800"/>
          </a:p>
          <a:p>
            <a:pPr marL="914400" lvl="1" indent="-342900" algn="l" rtl="0">
              <a:spcBef>
                <a:spcPts val="0"/>
              </a:spcBef>
              <a:spcAft>
                <a:spcPts val="0"/>
              </a:spcAft>
              <a:buSzPts val="1800"/>
              <a:buChar char="○"/>
            </a:pPr>
            <a:r>
              <a:rPr lang="en" sz="1800"/>
              <a:t>Virtual: 60 min/session</a:t>
            </a:r>
            <a:endParaRPr sz="2000" i="1"/>
          </a:p>
          <a:p>
            <a:pPr marL="457200" lvl="0" indent="-355600" algn="l" rtl="0">
              <a:spcBef>
                <a:spcPts val="0"/>
              </a:spcBef>
              <a:spcAft>
                <a:spcPts val="0"/>
              </a:spcAft>
              <a:buSzPts val="2000"/>
              <a:buChar char="●"/>
            </a:pPr>
            <a:r>
              <a:rPr lang="en" sz="2000"/>
              <a:t>New and returning participants</a:t>
            </a:r>
            <a:endParaRPr sz="2000"/>
          </a:p>
          <a:p>
            <a:pPr marL="914400" lvl="1" indent="-342900" algn="l" rtl="0">
              <a:spcBef>
                <a:spcPts val="0"/>
              </a:spcBef>
              <a:spcAft>
                <a:spcPts val="0"/>
              </a:spcAft>
              <a:buSzPts val="1800"/>
              <a:buChar char="○"/>
            </a:pPr>
            <a:r>
              <a:rPr lang="en" sz="1800"/>
              <a:t>Mostly NES or LES </a:t>
            </a:r>
            <a:endParaRPr/>
          </a:p>
        </p:txBody>
      </p:sp>
      <p:sp>
        <p:nvSpPr>
          <p:cNvPr id="233" name="Google Shape;233;p16"/>
          <p:cNvSpPr txBox="1">
            <a:spLocks noGrp="1"/>
          </p:cNvSpPr>
          <p:nvPr>
            <p:ph type="title"/>
          </p:nvPr>
        </p:nvSpPr>
        <p:spPr>
          <a:xfrm>
            <a:off x="949950" y="649100"/>
            <a:ext cx="102921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Summer 2021 through School Year 2021-2022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a:solidFill>
                <a:schemeClr val="bg1"/>
              </a:solidFill>
              <a:latin typeface="Segoe SemiBold" panose="020B0703040204020203" pitchFamily="34" charset="0"/>
              <a:cs typeface="Segoe SemiBold" panose="020B0703040204020203" pitchFamily="34" charset="0"/>
            </a:endParaRPr>
          </a:p>
        </p:txBody>
      </p:sp>
      <p:grpSp>
        <p:nvGrpSpPr>
          <p:cNvPr id="18" name="Group 17" descr="Overview"/>
          <p:cNvGrpSpPr/>
          <p:nvPr/>
        </p:nvGrpSpPr>
        <p:grpSpPr>
          <a:xfrm>
            <a:off x="3061065" y="560978"/>
            <a:ext cx="8702298" cy="826913"/>
            <a:chOff x="3061064" y="171329"/>
            <a:chExt cx="8905701" cy="826913"/>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CC7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Segoe SemiBold" panose="020B0703040204020203" pitchFamily="34" charset="0"/>
                  <a:cs typeface="Segoe SemiBold" panose="020B0703040204020203" pitchFamily="34" charset="0"/>
                </a:rPr>
                <a:t>01</a:t>
              </a:r>
              <a:endParaRPr lang="zh-CN" altLang="en-US" sz="320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85355" y="171329"/>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Overview of Title III Provisions </a:t>
              </a:r>
              <a:endParaRPr lang="zh-CN" altLang="en-US" sz="3600" dirty="0">
                <a:solidFill>
                  <a:schemeClr val="accent1">
                    <a:lumMod val="50000"/>
                  </a:schemeClr>
                </a:solidFill>
              </a:endParaRPr>
            </a:p>
          </p:txBody>
        </p:sp>
      </p:grpSp>
      <p:grpSp>
        <p:nvGrpSpPr>
          <p:cNvPr id="21" name="Group 20" descr="Fiscal Procedures"/>
          <p:cNvGrpSpPr/>
          <p:nvPr/>
        </p:nvGrpSpPr>
        <p:grpSpPr>
          <a:xfrm>
            <a:off x="3061061" y="1814039"/>
            <a:ext cx="8637316"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CC7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Examples of Supplemental Activities</a:t>
              </a:r>
              <a:endParaRPr lang="zh-CN" altLang="en-US" sz="3600" dirty="0">
                <a:solidFill>
                  <a:schemeClr val="accent1">
                    <a:lumMod val="50000"/>
                  </a:schemeClr>
                </a:solidFill>
              </a:endParaRPr>
            </a:p>
          </p:txBody>
        </p:sp>
      </p:grpSp>
      <p:grpSp>
        <p:nvGrpSpPr>
          <p:cNvPr id="22" name="Group 21" descr="Parent Involvement"/>
          <p:cNvGrpSpPr/>
          <p:nvPr/>
        </p:nvGrpSpPr>
        <p:grpSpPr>
          <a:xfrm>
            <a:off x="3061062" y="3035092"/>
            <a:ext cx="892239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CC7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KIPP Academy – Kate Kiley</a:t>
              </a:r>
            </a:p>
          </p:txBody>
        </p:sp>
      </p:grpSp>
      <p:sp>
        <p:nvSpPr>
          <p:cNvPr id="5" name="Title 4" hidden="1"/>
          <p:cNvSpPr>
            <a:spLocks noGrp="1"/>
          </p:cNvSpPr>
          <p:nvPr>
            <p:ph type="title"/>
          </p:nvPr>
        </p:nvSpPr>
        <p:spPr/>
        <p:txBody>
          <a:bodyPr/>
          <a:lstStyle/>
          <a:p>
            <a:r>
              <a:rPr lang="en-US" dirty="0"/>
              <a:t>Contents</a:t>
            </a:r>
          </a:p>
        </p:txBody>
      </p:sp>
      <p:sp>
        <p:nvSpPr>
          <p:cNvPr id="14" name="矩形 11">
            <a:extLst>
              <a:ext uri="{FF2B5EF4-FFF2-40B4-BE49-F238E27FC236}">
                <a16:creationId xmlns:a16="http://schemas.microsoft.com/office/drawing/2014/main" id="{2F044B0D-936E-42C1-842A-6CEEFDD2FC8B}"/>
              </a:ext>
            </a:extLst>
          </p:cNvPr>
          <p:cNvSpPr/>
          <p:nvPr/>
        </p:nvSpPr>
        <p:spPr>
          <a:xfrm>
            <a:off x="3044781" y="4235057"/>
            <a:ext cx="817077" cy="809459"/>
          </a:xfrm>
          <a:prstGeom prst="rect">
            <a:avLst/>
          </a:prstGeom>
          <a:solidFill>
            <a:srgbClr val="CC7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2">
            <a:extLst>
              <a:ext uri="{FF2B5EF4-FFF2-40B4-BE49-F238E27FC236}">
                <a16:creationId xmlns:a16="http://schemas.microsoft.com/office/drawing/2014/main" id="{7969B846-1BF9-48FB-9204-A3B3712CE85C}"/>
              </a:ext>
            </a:extLst>
          </p:cNvPr>
          <p:cNvSpPr txBox="1"/>
          <p:nvPr/>
        </p:nvSpPr>
        <p:spPr>
          <a:xfrm>
            <a:off x="3910645" y="4235058"/>
            <a:ext cx="8056527"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Beverly – Caitlyn Bellezza</a:t>
            </a:r>
          </a:p>
        </p:txBody>
      </p:sp>
      <p:sp>
        <p:nvSpPr>
          <p:cNvPr id="16" name="矩形 11">
            <a:extLst>
              <a:ext uri="{FF2B5EF4-FFF2-40B4-BE49-F238E27FC236}">
                <a16:creationId xmlns:a16="http://schemas.microsoft.com/office/drawing/2014/main" id="{D7DE3AB1-54A0-4B48-9712-BA7102101348}"/>
              </a:ext>
            </a:extLst>
          </p:cNvPr>
          <p:cNvSpPr/>
          <p:nvPr/>
        </p:nvSpPr>
        <p:spPr>
          <a:xfrm>
            <a:off x="3037380" y="5443901"/>
            <a:ext cx="817077" cy="809459"/>
          </a:xfrm>
          <a:prstGeom prst="rect">
            <a:avLst/>
          </a:prstGeom>
          <a:solidFill>
            <a:srgbClr val="CC7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2">
            <a:extLst>
              <a:ext uri="{FF2B5EF4-FFF2-40B4-BE49-F238E27FC236}">
                <a16:creationId xmlns:a16="http://schemas.microsoft.com/office/drawing/2014/main" id="{3F19A01B-589B-4E8A-BA9E-D89D2039A2FC}"/>
              </a:ext>
            </a:extLst>
          </p:cNvPr>
          <p:cNvSpPr txBox="1"/>
          <p:nvPr/>
        </p:nvSpPr>
        <p:spPr>
          <a:xfrm>
            <a:off x="3903244" y="5443902"/>
            <a:ext cx="8056527"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a:solidFill>
                  <a:schemeClr val="accent1">
                    <a:lumMod val="50000"/>
                  </a:schemeClr>
                </a:solidFill>
              </a:rPr>
              <a:t>Questions &amp; Comments</a:t>
            </a:r>
          </a:p>
        </p:txBody>
      </p:sp>
    </p:spTree>
    <p:extLst>
      <p:ext uri="{BB962C8B-B14F-4D97-AF65-F5344CB8AC3E}">
        <p14:creationId xmlns:p14="http://schemas.microsoft.com/office/powerpoint/2010/main" val="8700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3137450" y="593125"/>
            <a:ext cx="6174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2022-2023</a:t>
            </a:r>
            <a:endParaRPr/>
          </a:p>
        </p:txBody>
      </p:sp>
      <p:grpSp>
        <p:nvGrpSpPr>
          <p:cNvPr id="239" name="Google Shape;239;p17" descr="Fall colored trees theme advertising registration for fall adult ESL classes"/>
          <p:cNvGrpSpPr/>
          <p:nvPr/>
        </p:nvGrpSpPr>
        <p:grpSpPr>
          <a:xfrm>
            <a:off x="271150" y="1785450"/>
            <a:ext cx="3121275" cy="3612650"/>
            <a:chOff x="6953046" y="1252879"/>
            <a:chExt cx="3186600" cy="4559700"/>
          </a:xfrm>
        </p:grpSpPr>
        <p:sp>
          <p:nvSpPr>
            <p:cNvPr id="240" name="Google Shape;240;p17"/>
            <p:cNvSpPr/>
            <p:nvPr/>
          </p:nvSpPr>
          <p:spPr>
            <a:xfrm>
              <a:off x="6953046" y="1252879"/>
              <a:ext cx="3186600" cy="4559700"/>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17"/>
            <p:cNvSpPr/>
            <p:nvPr/>
          </p:nvSpPr>
          <p:spPr>
            <a:xfrm>
              <a:off x="8413309" y="5416847"/>
              <a:ext cx="216000" cy="216000"/>
            </a:xfrm>
            <a:prstGeom prst="ellipse">
              <a:avLst/>
            </a:prstGeom>
            <a:solidFill>
              <a:srgbClr val="171717"/>
            </a:solidFill>
            <a:ln>
              <a:noFill/>
            </a:ln>
          </p:spPr>
          <p:txBody>
            <a:bodyPr spcFirstLastPara="1" wrap="square" lIns="1200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17"/>
            <p:cNvSpPr/>
            <p:nvPr/>
          </p:nvSpPr>
          <p:spPr>
            <a:xfrm>
              <a:off x="97708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3" name="Google Shape;243;p17"/>
          <p:cNvSpPr txBox="1">
            <a:spLocks noGrp="1"/>
          </p:cNvSpPr>
          <p:nvPr>
            <p:ph type="body" idx="1"/>
          </p:nvPr>
        </p:nvSpPr>
        <p:spPr>
          <a:xfrm>
            <a:off x="3638550" y="1785450"/>
            <a:ext cx="7345500" cy="4682400"/>
          </a:xfrm>
          <a:prstGeom prst="rect">
            <a:avLst/>
          </a:prstGeom>
        </p:spPr>
        <p:txBody>
          <a:bodyPr spcFirstLastPara="1" wrap="square" lIns="121900" tIns="121900" rIns="121900" bIns="121900" anchor="t" anchorCtr="0">
            <a:noAutofit/>
          </a:bodyPr>
          <a:lstStyle/>
          <a:p>
            <a:pPr marL="457200" lvl="0" indent="-361950" algn="l" rtl="0">
              <a:spcBef>
                <a:spcPts val="0"/>
              </a:spcBef>
              <a:spcAft>
                <a:spcPts val="0"/>
              </a:spcAft>
              <a:buSzPts val="2100"/>
              <a:buChar char="●"/>
            </a:pPr>
            <a:r>
              <a:rPr lang="en" sz="2100"/>
              <a:t>Program Admin by ELE Director</a:t>
            </a:r>
            <a:endParaRPr sz="2100"/>
          </a:p>
          <a:p>
            <a:pPr marL="914400" lvl="1" indent="-361950" algn="l" rtl="0">
              <a:spcBef>
                <a:spcPts val="0"/>
              </a:spcBef>
              <a:spcAft>
                <a:spcPts val="0"/>
              </a:spcAft>
              <a:buSzPts val="2100"/>
              <a:buChar char="○"/>
            </a:pPr>
            <a:r>
              <a:rPr lang="en" sz="2100"/>
              <a:t>Survey staff interest and develop schedule</a:t>
            </a:r>
            <a:endParaRPr sz="2100"/>
          </a:p>
          <a:p>
            <a:pPr marL="914400" lvl="1" indent="-361950" algn="l" rtl="0">
              <a:spcBef>
                <a:spcPts val="0"/>
              </a:spcBef>
              <a:spcAft>
                <a:spcPts val="0"/>
              </a:spcAft>
              <a:buSzPts val="2100"/>
              <a:buChar char="○"/>
            </a:pPr>
            <a:r>
              <a:rPr lang="en" sz="2100"/>
              <a:t>Develop and distribute session </a:t>
            </a:r>
            <a:r>
              <a:rPr lang="en" sz="2100" i="1"/>
              <a:t>Google Forms</a:t>
            </a:r>
            <a:endParaRPr sz="2100"/>
          </a:p>
          <a:p>
            <a:pPr marL="914400" lvl="1" indent="-361950" algn="l" rtl="0">
              <a:spcBef>
                <a:spcPts val="0"/>
              </a:spcBef>
              <a:spcAft>
                <a:spcPts val="0"/>
              </a:spcAft>
              <a:buSzPts val="2100"/>
              <a:buChar char="○"/>
            </a:pPr>
            <a:r>
              <a:rPr lang="en" sz="2100"/>
              <a:t>Manage and share responses with session facilitators</a:t>
            </a:r>
            <a:endParaRPr sz="2100"/>
          </a:p>
          <a:p>
            <a:pPr marL="914400" lvl="1" indent="-361950" algn="l" rtl="0">
              <a:spcBef>
                <a:spcPts val="0"/>
              </a:spcBef>
              <a:spcAft>
                <a:spcPts val="0"/>
              </a:spcAft>
              <a:buSzPts val="2100"/>
              <a:buChar char="○"/>
            </a:pPr>
            <a:r>
              <a:rPr lang="en" sz="2100"/>
              <a:t>Manage resources via shared Google Drive folders </a:t>
            </a:r>
            <a:endParaRPr sz="2100"/>
          </a:p>
          <a:p>
            <a:pPr marL="1371600" lvl="2" indent="-349250" algn="l" rtl="0">
              <a:spcBef>
                <a:spcPts val="0"/>
              </a:spcBef>
              <a:spcAft>
                <a:spcPts val="0"/>
              </a:spcAft>
              <a:buSzPts val="1900"/>
              <a:buChar char="■"/>
            </a:pPr>
            <a:r>
              <a:rPr lang="en" sz="1900" i="1"/>
              <a:t>Program Overview and Time Logs</a:t>
            </a:r>
            <a:endParaRPr sz="1900" i="1"/>
          </a:p>
          <a:p>
            <a:pPr marL="1371600" lvl="2" indent="-349250" algn="l" rtl="0">
              <a:spcBef>
                <a:spcPts val="0"/>
              </a:spcBef>
              <a:spcAft>
                <a:spcPts val="0"/>
              </a:spcAft>
              <a:buSzPts val="1900"/>
              <a:buChar char="■"/>
            </a:pPr>
            <a:r>
              <a:rPr lang="en" sz="1900" i="1"/>
              <a:t>Building Rental Forms</a:t>
            </a:r>
            <a:endParaRPr sz="1900" i="1"/>
          </a:p>
          <a:p>
            <a:pPr marL="1371600" lvl="2" indent="-349250" algn="l" rtl="0">
              <a:spcBef>
                <a:spcPts val="0"/>
              </a:spcBef>
              <a:spcAft>
                <a:spcPts val="0"/>
              </a:spcAft>
              <a:buSzPts val="1900"/>
              <a:buChar char="■"/>
            </a:pPr>
            <a:r>
              <a:rPr lang="en" sz="1900" i="1"/>
              <a:t>Books and other instructional resources</a:t>
            </a:r>
            <a:endParaRPr sz="1900" i="1"/>
          </a:p>
          <a:p>
            <a:pPr marL="457200" lvl="0" indent="-361950" algn="l" rtl="0">
              <a:spcBef>
                <a:spcPts val="0"/>
              </a:spcBef>
              <a:spcAft>
                <a:spcPts val="0"/>
              </a:spcAft>
              <a:buSzPts val="2100"/>
              <a:buChar char="●"/>
            </a:pPr>
            <a:r>
              <a:rPr lang="en" sz="2100"/>
              <a:t>Sessions facilitated by district ESL teachers</a:t>
            </a:r>
            <a:endParaRPr sz="2100"/>
          </a:p>
          <a:p>
            <a:pPr marL="0" lvl="0" indent="0" algn="l" rtl="0">
              <a:spcBef>
                <a:spcPts val="2100"/>
              </a:spcBef>
              <a:spcAft>
                <a:spcPts val="2100"/>
              </a:spcAft>
              <a:buNone/>
            </a:pPr>
            <a:endParaRPr sz="2300"/>
          </a:p>
        </p:txBody>
      </p:sp>
      <p:pic>
        <p:nvPicPr>
          <p:cNvPr id="244" name="Google Shape;244;p17" descr="rectangle ">
            <a:hlinkClick r:id="rId3"/>
          </p:cNvPr>
          <p:cNvPicPr preferRelativeResize="0"/>
          <p:nvPr/>
        </p:nvPicPr>
        <p:blipFill>
          <a:blip r:embed="rId4">
            <a:alphaModFix/>
          </a:blip>
          <a:stretch>
            <a:fillRect/>
          </a:stretch>
        </p:blipFill>
        <p:spPr>
          <a:xfrm>
            <a:off x="271150" y="2322213"/>
            <a:ext cx="3121275" cy="25391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1111600" y="811200"/>
            <a:ext cx="9651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Trends &amp; Outcomes </a:t>
            </a:r>
            <a:endParaRPr/>
          </a:p>
          <a:p>
            <a:pPr marL="0" lvl="0" indent="0" algn="ctr" rtl="0">
              <a:spcBef>
                <a:spcPts val="0"/>
              </a:spcBef>
              <a:spcAft>
                <a:spcPts val="0"/>
              </a:spcAft>
              <a:buNone/>
            </a:pPr>
            <a:endParaRPr/>
          </a:p>
        </p:txBody>
      </p:sp>
      <p:sp>
        <p:nvSpPr>
          <p:cNvPr id="250" name="Google Shape;250;p18"/>
          <p:cNvSpPr txBox="1">
            <a:spLocks noGrp="1"/>
          </p:cNvSpPr>
          <p:nvPr>
            <p:ph type="body" idx="1"/>
          </p:nvPr>
        </p:nvSpPr>
        <p:spPr>
          <a:xfrm>
            <a:off x="599325" y="1925325"/>
            <a:ext cx="5248500" cy="3508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Consistency in number of participants</a:t>
            </a:r>
            <a:endParaRPr/>
          </a:p>
          <a:p>
            <a:pPr marL="914400" lvl="1" indent="-381000" algn="l" rtl="0">
              <a:spcBef>
                <a:spcPts val="0"/>
              </a:spcBef>
              <a:spcAft>
                <a:spcPts val="0"/>
              </a:spcAft>
              <a:buSzPts val="2400"/>
              <a:buChar char="○"/>
            </a:pPr>
            <a:r>
              <a:rPr lang="en"/>
              <a:t>In-person = 10-15 </a:t>
            </a:r>
            <a:endParaRPr/>
          </a:p>
          <a:p>
            <a:pPr marL="914400" lvl="1" indent="-381000" algn="l" rtl="0">
              <a:spcBef>
                <a:spcPts val="0"/>
              </a:spcBef>
              <a:spcAft>
                <a:spcPts val="0"/>
              </a:spcAft>
              <a:buSzPts val="2400"/>
              <a:buChar char="○"/>
            </a:pPr>
            <a:r>
              <a:rPr lang="en"/>
              <a:t>Virtual = 10</a:t>
            </a:r>
            <a:endParaRPr/>
          </a:p>
          <a:p>
            <a:pPr marL="457200" lvl="0" indent="-381000" algn="l" rtl="0">
              <a:spcBef>
                <a:spcPts val="0"/>
              </a:spcBef>
              <a:spcAft>
                <a:spcPts val="0"/>
              </a:spcAft>
              <a:buSzPts val="2400"/>
              <a:buChar char="★"/>
            </a:pPr>
            <a:r>
              <a:rPr lang="en"/>
              <a:t>Mix of new and returning participants</a:t>
            </a:r>
            <a:endParaRPr/>
          </a:p>
          <a:p>
            <a:pPr marL="457200" lvl="0" indent="-381000" algn="l" rtl="0">
              <a:spcBef>
                <a:spcPts val="0"/>
              </a:spcBef>
              <a:spcAft>
                <a:spcPts val="0"/>
              </a:spcAft>
              <a:buSzPts val="2400"/>
              <a:buChar char="★"/>
            </a:pPr>
            <a:r>
              <a:rPr lang="en"/>
              <a:t>Increase in newly enrolled in the district</a:t>
            </a:r>
            <a:endParaRPr/>
          </a:p>
          <a:p>
            <a:pPr marL="0" lvl="0" indent="0" algn="l" rtl="0">
              <a:spcBef>
                <a:spcPts val="2100"/>
              </a:spcBef>
              <a:spcAft>
                <a:spcPts val="2100"/>
              </a:spcAft>
              <a:buNone/>
            </a:pPr>
            <a:endParaRPr/>
          </a:p>
        </p:txBody>
      </p:sp>
      <p:sp>
        <p:nvSpPr>
          <p:cNvPr id="251" name="Google Shape;251;p18"/>
          <p:cNvSpPr txBox="1">
            <a:spLocks noGrp="1"/>
          </p:cNvSpPr>
          <p:nvPr>
            <p:ph type="body" idx="2"/>
          </p:nvPr>
        </p:nvSpPr>
        <p:spPr>
          <a:xfrm>
            <a:off x="6344175" y="1925325"/>
            <a:ext cx="5612700" cy="3508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
              <a:t>Increased interest in developing connections with other multilingual families in the community</a:t>
            </a:r>
            <a:endParaRPr/>
          </a:p>
          <a:p>
            <a:pPr marL="457200" lvl="0" indent="-381000" algn="l" rtl="0">
              <a:spcBef>
                <a:spcPts val="0"/>
              </a:spcBef>
              <a:spcAft>
                <a:spcPts val="0"/>
              </a:spcAft>
              <a:buSzPts val="2400"/>
              <a:buChar char="➔"/>
            </a:pPr>
            <a:r>
              <a:rPr lang="en"/>
              <a:t>Opportunities to embed lessons focused on district or US school specific expectations, policies, procedures</a:t>
            </a:r>
            <a:endParaRPr/>
          </a:p>
          <a:p>
            <a:pPr marL="457200" lvl="0" indent="-381000" algn="l" rtl="0">
              <a:spcBef>
                <a:spcPts val="0"/>
              </a:spcBef>
              <a:spcAft>
                <a:spcPts val="0"/>
              </a:spcAft>
              <a:buSzPts val="2400"/>
              <a:buChar char="➔"/>
            </a:pPr>
            <a:r>
              <a:rPr lang="en"/>
              <a:t>Ability to strengthen connections with other community agencies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9"/>
          <p:cNvSpPr txBox="1">
            <a:spLocks noGrp="1"/>
          </p:cNvSpPr>
          <p:nvPr>
            <p:ph type="body" idx="1"/>
          </p:nvPr>
        </p:nvSpPr>
        <p:spPr>
          <a:xfrm>
            <a:off x="408750" y="3429001"/>
            <a:ext cx="2179500" cy="2894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Continue to gauge interest from families and staff</a:t>
            </a:r>
            <a:endParaRPr/>
          </a:p>
        </p:txBody>
      </p:sp>
      <p:sp>
        <p:nvSpPr>
          <p:cNvPr id="257" name="Google Shape;257;p19"/>
          <p:cNvSpPr txBox="1">
            <a:spLocks noGrp="1"/>
          </p:cNvSpPr>
          <p:nvPr>
            <p:ph type="body" idx="3"/>
          </p:nvPr>
        </p:nvSpPr>
        <p:spPr>
          <a:xfrm>
            <a:off x="2727313" y="3429001"/>
            <a:ext cx="2179500" cy="2894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Evaluate effectiveness of instructional model and resources</a:t>
            </a:r>
            <a:endParaRPr/>
          </a:p>
        </p:txBody>
      </p:sp>
      <p:sp>
        <p:nvSpPr>
          <p:cNvPr id="258" name="Google Shape;258;p19"/>
          <p:cNvSpPr txBox="1">
            <a:spLocks noGrp="1"/>
          </p:cNvSpPr>
          <p:nvPr>
            <p:ph type="body" idx="5"/>
          </p:nvPr>
        </p:nvSpPr>
        <p:spPr>
          <a:xfrm>
            <a:off x="5045875" y="3429001"/>
            <a:ext cx="2179500" cy="2894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Enhance curriculum and experience to support a successful experience in BPS </a:t>
            </a:r>
            <a:endParaRPr/>
          </a:p>
        </p:txBody>
      </p:sp>
      <p:sp>
        <p:nvSpPr>
          <p:cNvPr id="259" name="Google Shape;259;p19"/>
          <p:cNvSpPr txBox="1">
            <a:spLocks noGrp="1"/>
          </p:cNvSpPr>
          <p:nvPr>
            <p:ph type="body" idx="7"/>
          </p:nvPr>
        </p:nvSpPr>
        <p:spPr>
          <a:xfrm>
            <a:off x="7364438" y="3429001"/>
            <a:ext cx="2179500" cy="2894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Clr>
                <a:schemeClr val="dk1"/>
              </a:buClr>
              <a:buSzPts val="1100"/>
              <a:buFont typeface="Arial"/>
              <a:buNone/>
            </a:pPr>
            <a:r>
              <a:rPr lang="en"/>
              <a:t>Expand opportunities to involve other district and community stakeholders</a:t>
            </a:r>
            <a:endParaRPr/>
          </a:p>
        </p:txBody>
      </p:sp>
      <p:sp>
        <p:nvSpPr>
          <p:cNvPr id="260" name="Google Shape;260;p19"/>
          <p:cNvSpPr txBox="1">
            <a:spLocks noGrp="1"/>
          </p:cNvSpPr>
          <p:nvPr>
            <p:ph type="body" idx="9"/>
          </p:nvPr>
        </p:nvSpPr>
        <p:spPr>
          <a:xfrm>
            <a:off x="9683001" y="3429001"/>
            <a:ext cx="2179500" cy="2894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Empower families to support one another through a </a:t>
            </a:r>
            <a:r>
              <a:rPr lang="en" i="1"/>
              <a:t>new families welcoming network</a:t>
            </a:r>
            <a:endParaRPr i="1"/>
          </a:p>
        </p:txBody>
      </p:sp>
      <p:sp>
        <p:nvSpPr>
          <p:cNvPr id="261" name="Google Shape;261;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Looking ahead</a:t>
            </a:r>
            <a:endParaRPr dirty="0"/>
          </a:p>
        </p:txBody>
      </p:sp>
      <p:pic>
        <p:nvPicPr>
          <p:cNvPr id="262" name="Google Shape;262;p19" descr="low to high with green to red semi-round scale with arrow indicating high (red)"/>
          <p:cNvPicPr preferRelativeResize="0"/>
          <p:nvPr/>
        </p:nvPicPr>
        <p:blipFill>
          <a:blip r:embed="rId3">
            <a:alphaModFix/>
          </a:blip>
          <a:stretch>
            <a:fillRect/>
          </a:stretch>
        </p:blipFill>
        <p:spPr>
          <a:xfrm>
            <a:off x="710675" y="1931275"/>
            <a:ext cx="1202819" cy="763500"/>
          </a:xfrm>
          <a:prstGeom prst="rect">
            <a:avLst/>
          </a:prstGeom>
          <a:noFill/>
          <a:ln>
            <a:noFill/>
          </a:ln>
        </p:spPr>
      </p:pic>
      <p:pic>
        <p:nvPicPr>
          <p:cNvPr id="263" name="Google Shape;263;p19" descr="Pal with green checkmarks ticked along with an orange target with arrow sticking from the middle "/>
          <p:cNvPicPr preferRelativeResize="0"/>
          <p:nvPr/>
        </p:nvPicPr>
        <p:blipFill>
          <a:blip r:embed="rId4">
            <a:alphaModFix/>
          </a:blip>
          <a:stretch>
            <a:fillRect/>
          </a:stretch>
        </p:blipFill>
        <p:spPr>
          <a:xfrm>
            <a:off x="3228750" y="1986650"/>
            <a:ext cx="971075" cy="971075"/>
          </a:xfrm>
          <a:prstGeom prst="rect">
            <a:avLst/>
          </a:prstGeom>
          <a:noFill/>
          <a:ln>
            <a:noFill/>
          </a:ln>
        </p:spPr>
      </p:pic>
      <p:pic>
        <p:nvPicPr>
          <p:cNvPr id="264" name="Google Shape;264;p19" descr="rectangle with hashtag we are Beverly schools "/>
          <p:cNvPicPr preferRelativeResize="0"/>
          <p:nvPr/>
        </p:nvPicPr>
        <p:blipFill>
          <a:blip r:embed="rId5">
            <a:alphaModFix/>
          </a:blip>
          <a:stretch>
            <a:fillRect/>
          </a:stretch>
        </p:blipFill>
        <p:spPr>
          <a:xfrm>
            <a:off x="9967050" y="1893888"/>
            <a:ext cx="1028275" cy="1028275"/>
          </a:xfrm>
          <a:prstGeom prst="rect">
            <a:avLst/>
          </a:prstGeom>
          <a:noFill/>
          <a:ln>
            <a:noFill/>
          </a:ln>
        </p:spPr>
      </p:pic>
      <p:pic>
        <p:nvPicPr>
          <p:cNvPr id="265" name="Google Shape;265;p19" descr="community outreach sign with multiple colorful hands raised together "/>
          <p:cNvPicPr preferRelativeResize="0"/>
          <p:nvPr/>
        </p:nvPicPr>
        <p:blipFill>
          <a:blip r:embed="rId6">
            <a:alphaModFix/>
          </a:blip>
          <a:stretch>
            <a:fillRect/>
          </a:stretch>
        </p:blipFill>
        <p:spPr>
          <a:xfrm>
            <a:off x="7859725" y="1986650"/>
            <a:ext cx="1147328" cy="763500"/>
          </a:xfrm>
          <a:prstGeom prst="rect">
            <a:avLst/>
          </a:prstGeom>
          <a:noFill/>
          <a:ln>
            <a:noFill/>
          </a:ln>
        </p:spPr>
      </p:pic>
      <p:pic>
        <p:nvPicPr>
          <p:cNvPr id="266" name="Google Shape;266;p19" descr="sign with hashtag we are Beverly schools "/>
          <p:cNvPicPr preferRelativeResize="0"/>
          <p:nvPr/>
        </p:nvPicPr>
        <p:blipFill>
          <a:blip r:embed="rId7">
            <a:alphaModFix/>
          </a:blip>
          <a:stretch>
            <a:fillRect/>
          </a:stretch>
        </p:blipFill>
        <p:spPr>
          <a:xfrm>
            <a:off x="5443250" y="1986662"/>
            <a:ext cx="1305400" cy="652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body" idx="1"/>
          </p:nvPr>
        </p:nvSpPr>
        <p:spPr>
          <a:xfrm>
            <a:off x="2161275" y="2882725"/>
            <a:ext cx="7398000" cy="1476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Presentation Template: </a:t>
            </a:r>
            <a:r>
              <a:rPr lang="en" u="sng">
                <a:solidFill>
                  <a:schemeClr val="hlink"/>
                </a:solidFill>
                <a:hlinkClick r:id="rId3"/>
              </a:rPr>
              <a:t>SlidesMania</a:t>
            </a:r>
            <a:endParaRPr/>
          </a:p>
          <a:p>
            <a:pPr marL="0" lvl="0" indent="0" algn="l" rtl="0">
              <a:spcBef>
                <a:spcPts val="2100"/>
              </a:spcBef>
              <a:spcAft>
                <a:spcPts val="0"/>
              </a:spcAft>
              <a:buNone/>
            </a:pPr>
            <a:r>
              <a:rPr lang="en"/>
              <a:t>Images: </a:t>
            </a:r>
            <a:r>
              <a:rPr lang="en" u="sng">
                <a:solidFill>
                  <a:schemeClr val="hlink"/>
                </a:solidFill>
                <a:hlinkClick r:id="rId4"/>
              </a:rPr>
              <a:t>Unsplash</a:t>
            </a:r>
            <a:endParaRPr/>
          </a:p>
          <a:p>
            <a:pPr marL="0" lvl="0" indent="0" algn="l" rtl="0">
              <a:spcBef>
                <a:spcPts val="2100"/>
              </a:spcBef>
              <a:spcAft>
                <a:spcPts val="2100"/>
              </a:spcAft>
              <a:buNone/>
            </a:pPr>
            <a:endParaRPr/>
          </a:p>
        </p:txBody>
      </p:sp>
      <p:sp>
        <p:nvSpPr>
          <p:cNvPr id="272" name="Google Shape;272;p20"/>
          <p:cNvSpPr txBox="1">
            <a:spLocks noGrp="1"/>
          </p:cNvSpPr>
          <p:nvPr>
            <p:ph type="title"/>
          </p:nvPr>
        </p:nvSpPr>
        <p:spPr>
          <a:xfrm>
            <a:off x="2161275" y="1939463"/>
            <a:ext cx="73980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Credits.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10" name="Title 1">
            <a:extLst>
              <a:ext uri="{FF2B5EF4-FFF2-40B4-BE49-F238E27FC236}">
                <a16:creationId xmlns:a16="http://schemas.microsoft.com/office/drawing/2014/main" id="{E4F549D7-EAEE-41E8-BDF5-B7AE814F6B7C}"/>
              </a:ext>
            </a:extLst>
          </p:cNvPr>
          <p:cNvSpPr>
            <a:spLocks noGrp="1"/>
          </p:cNvSpPr>
          <p:nvPr>
            <p:ph type="title"/>
          </p:nvPr>
        </p:nvSpPr>
        <p:spPr>
          <a:xfrm>
            <a:off x="567743" y="288925"/>
            <a:ext cx="11370972" cy="679905"/>
          </a:xfrm>
        </p:spPr>
        <p:txBody>
          <a:bodyPr/>
          <a:lstStyle/>
          <a:p>
            <a:r>
              <a:rPr lang="en-US" dirty="0"/>
              <a:t>Questions &amp; Comments</a:t>
            </a:r>
          </a:p>
        </p:txBody>
      </p:sp>
      <p:pic>
        <p:nvPicPr>
          <p:cNvPr id="1026" name="Picture 2" descr="Asking Defining Questions - Excelsior College OWL">
            <a:extLst>
              <a:ext uri="{FF2B5EF4-FFF2-40B4-BE49-F238E27FC236}">
                <a16:creationId xmlns:a16="http://schemas.microsoft.com/office/drawing/2014/main" id="{52A6C8EE-F61C-4BC2-A654-6D5DB11CB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305"/>
            <a:ext cx="8546542" cy="569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576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781-338-6230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federalgrantprograms@mass.gov</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307777"/>
          </a:xfrm>
          <a:prstGeom prst="rect">
            <a:avLst/>
          </a:prstGeom>
          <a:noFill/>
        </p:spPr>
        <p:txBody>
          <a:bodyPr wrap="square" rtlCol="0">
            <a:spAutoFit/>
          </a:bodyPr>
          <a:lstStyle/>
          <a:p>
            <a:r>
              <a:rPr lang="en-US" altLang="zh-CN" sz="1400">
                <a:solidFill>
                  <a:schemeClr val="bg1"/>
                </a:solidFill>
                <a:latin typeface="Segoe SemiBold" panose="020B0703040204020203" pitchFamily="34" charset="0"/>
                <a:cs typeface="Segoe SemiBold" panose="020B0703040204020203" pitchFamily="34" charset="0"/>
              </a:rPr>
              <a:t>www.doe.mass.edu/federalgrants</a:t>
            </a:r>
            <a:endParaRPr lang="zh-CN" altLang="en-US" sz="140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2" name="Title 1" hidden="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90974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 uri="{C183D7F6-B498-43B3-948B-1728B52AA6E4}">
                <adec:decorative xmlns:adec="http://schemas.microsoft.com/office/drawing/2017/decorative" val="1"/>
              </a:ext>
            </a:extLst>
          </p:cNvPr>
          <p:cNvSpPr txBox="1">
            <a:spLocks noGrp="1"/>
          </p:cNvSpPr>
          <p:nvPr>
            <p:ph type="title" idx="4294967295"/>
          </p:nvPr>
        </p:nvSpPr>
        <p:spPr>
          <a:xfrm>
            <a:off x="2277304"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Overview of Title III Provisions </a:t>
            </a:r>
          </a:p>
        </p:txBody>
      </p:sp>
    </p:spTree>
    <p:extLst>
      <p:ext uri="{BB962C8B-B14F-4D97-AF65-F5344CB8AC3E}">
        <p14:creationId xmlns:p14="http://schemas.microsoft.com/office/powerpoint/2010/main" val="13503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a:r>
              <a:rPr lang="en-US" dirty="0"/>
              <a:t>Title III Supplement Not Supplant Provision </a:t>
            </a:r>
          </a:p>
        </p:txBody>
      </p:sp>
      <p:sp>
        <p:nvSpPr>
          <p:cNvPr id="2" name="Content Placeholder 1"/>
          <p:cNvSpPr>
            <a:spLocks noGrp="1"/>
          </p:cNvSpPr>
          <p:nvPr>
            <p:ph idx="1"/>
          </p:nvPr>
        </p:nvSpPr>
        <p:spPr>
          <a:xfrm>
            <a:off x="410514" y="1313895"/>
            <a:ext cx="11370972" cy="4527549"/>
          </a:xfrm>
        </p:spPr>
        <p:txBody>
          <a:bodyPr/>
          <a:lstStyle/>
          <a:p>
            <a:pPr marL="0" marR="0" indent="0">
              <a:spcBef>
                <a:spcPts val="0"/>
              </a:spcBef>
              <a:spcAft>
                <a:spcPts val="0"/>
              </a:spcAft>
              <a:buNone/>
            </a:pPr>
            <a:r>
              <a:rPr lang="en-US" b="1" dirty="0">
                <a:effectLst/>
                <a:latin typeface="Arial" panose="020B0604020202020204" pitchFamily="34" charset="0"/>
                <a:ea typeface="Times New Roman" panose="02020603050405020304" pitchFamily="18" charset="0"/>
                <a:cs typeface="Times New Roman" panose="02020603050405020304" pitchFamily="18" charset="0"/>
              </a:rPr>
              <a:t>SUPPLEMENT, NOT SUPPLANT:  Section 3115(g) </a:t>
            </a:r>
            <a:r>
              <a:rPr lang="en-US"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dirty="0">
                <a:effectLst/>
                <a:latin typeface="Arial" panose="020B0604020202020204" pitchFamily="34" charset="0"/>
                <a:ea typeface="Times New Roman" panose="02020603050405020304" pitchFamily="18" charset="0"/>
                <a:cs typeface="Times New Roman" panose="02020603050405020304" pitchFamily="18" charset="0"/>
              </a:rPr>
              <a:t>Federal funds made available under this subpart shall be used so as to supplement the level of Federal, State, and local public funds that, in the absence of such availability, would have been expended for programs for English learners and immigrant children and youth and in no case to supplant such Federal, State, and local public funds.</a:t>
            </a:r>
            <a:endParaRPr lang="en-US" sz="4000" dirty="0">
              <a:effectLst/>
              <a:latin typeface="Book Antiqua" panose="0204060205030503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17997405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77304"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Examples of Supplemental Activities</a:t>
            </a:r>
          </a:p>
        </p:txBody>
      </p:sp>
    </p:spTree>
    <p:extLst>
      <p:ext uri="{BB962C8B-B14F-4D97-AF65-F5344CB8AC3E}">
        <p14:creationId xmlns:p14="http://schemas.microsoft.com/office/powerpoint/2010/main" val="202012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10F6-26FE-4A76-B3A0-6291E633868F}"/>
              </a:ext>
            </a:extLst>
          </p:cNvPr>
          <p:cNvSpPr>
            <a:spLocks noGrp="1"/>
          </p:cNvSpPr>
          <p:nvPr>
            <p:ph type="title"/>
          </p:nvPr>
        </p:nvSpPr>
        <p:spPr>
          <a:xfrm>
            <a:off x="467833" y="288925"/>
            <a:ext cx="10026502" cy="679905"/>
          </a:xfrm>
        </p:spPr>
        <p:txBody>
          <a:bodyPr/>
          <a:lstStyle/>
          <a:p>
            <a:r>
              <a:rPr lang="en-US" dirty="0"/>
              <a:t>What are Some Examples of Title III Supplemental Activities?</a:t>
            </a:r>
          </a:p>
        </p:txBody>
      </p:sp>
      <p:graphicFrame>
        <p:nvGraphicFramePr>
          <p:cNvPr id="5" name="Table 5">
            <a:extLst>
              <a:ext uri="{FF2B5EF4-FFF2-40B4-BE49-F238E27FC236}">
                <a16:creationId xmlns:a16="http://schemas.microsoft.com/office/drawing/2014/main" id="{CA65044F-EC11-4431-9F31-8B47216F81E6}"/>
              </a:ext>
            </a:extLst>
          </p:cNvPr>
          <p:cNvGraphicFramePr>
            <a:graphicFrameLocks noGrp="1"/>
          </p:cNvGraphicFramePr>
          <p:nvPr>
            <p:ph idx="1"/>
            <p:extLst>
              <p:ext uri="{D42A27DB-BD31-4B8C-83A1-F6EECF244321}">
                <p14:modId xmlns:p14="http://schemas.microsoft.com/office/powerpoint/2010/main" val="3757872291"/>
              </p:ext>
            </p:extLst>
          </p:nvPr>
        </p:nvGraphicFramePr>
        <p:xfrm>
          <a:off x="269824" y="1286190"/>
          <a:ext cx="11668892" cy="5024415"/>
        </p:xfrm>
        <a:graphic>
          <a:graphicData uri="http://schemas.openxmlformats.org/drawingml/2006/table">
            <a:tbl>
              <a:tblPr firstRow="1" bandRow="1">
                <a:tableStyleId>{5C22544A-7EE6-4342-B048-85BDC9FD1C3A}</a:tableStyleId>
              </a:tblPr>
              <a:tblGrid>
                <a:gridCol w="5659462">
                  <a:extLst>
                    <a:ext uri="{9D8B030D-6E8A-4147-A177-3AD203B41FA5}">
                      <a16:colId xmlns:a16="http://schemas.microsoft.com/office/drawing/2014/main" val="2606785995"/>
                    </a:ext>
                  </a:extLst>
                </a:gridCol>
                <a:gridCol w="6009430">
                  <a:extLst>
                    <a:ext uri="{9D8B030D-6E8A-4147-A177-3AD203B41FA5}">
                      <a16:colId xmlns:a16="http://schemas.microsoft.com/office/drawing/2014/main" val="1599782069"/>
                    </a:ext>
                  </a:extLst>
                </a:gridCol>
              </a:tblGrid>
              <a:tr h="486626">
                <a:tc>
                  <a:txBody>
                    <a:bodyPr/>
                    <a:lstStyle/>
                    <a:p>
                      <a:pPr algn="ctr"/>
                      <a:r>
                        <a:rPr lang="en-US" dirty="0"/>
                        <a:t>Required Title III Component</a:t>
                      </a:r>
                    </a:p>
                  </a:txBody>
                  <a:tcPr/>
                </a:tc>
                <a:tc>
                  <a:txBody>
                    <a:bodyPr/>
                    <a:lstStyle/>
                    <a:p>
                      <a:pPr algn="ctr"/>
                      <a:r>
                        <a:rPr lang="en-US" dirty="0"/>
                        <a:t>Example </a:t>
                      </a:r>
                    </a:p>
                  </a:txBody>
                  <a:tcPr/>
                </a:tc>
                <a:extLst>
                  <a:ext uri="{0D108BD9-81ED-4DB2-BD59-A6C34878D82A}">
                    <a16:rowId xmlns:a16="http://schemas.microsoft.com/office/drawing/2014/main" val="1525034430"/>
                  </a:ext>
                </a:extLst>
              </a:tr>
              <a:tr h="1132278">
                <a:tc>
                  <a:txBody>
                    <a:bodyPr/>
                    <a:lstStyle/>
                    <a:p>
                      <a:r>
                        <a:rPr lang="en-US" sz="1800" kern="1200">
                          <a:solidFill>
                            <a:schemeClr val="dk1"/>
                          </a:solidFill>
                          <a:effectLst/>
                          <a:latin typeface="+mn-lt"/>
                          <a:ea typeface="+mn-ea"/>
                          <a:cs typeface="+mn-cs"/>
                        </a:rPr>
                        <a:t>Enhance </a:t>
                      </a:r>
                      <a:r>
                        <a:rPr lang="en-US" sz="1800" b="1" kern="1200">
                          <a:solidFill>
                            <a:schemeClr val="dk1"/>
                          </a:solidFill>
                          <a:effectLst/>
                          <a:latin typeface="+mn-lt"/>
                          <a:ea typeface="+mn-ea"/>
                          <a:cs typeface="+mn-cs"/>
                        </a:rPr>
                        <a:t>effective language instruction </a:t>
                      </a:r>
                      <a:r>
                        <a:rPr lang="en-US" sz="1800" kern="1200">
                          <a:solidFill>
                            <a:schemeClr val="dk1"/>
                          </a:solidFill>
                          <a:effectLst/>
                          <a:latin typeface="+mn-lt"/>
                          <a:ea typeface="+mn-ea"/>
                          <a:cs typeface="+mn-cs"/>
                        </a:rPr>
                        <a:t>educational programs </a:t>
                      </a:r>
                      <a:endParaRPr lang="en-US"/>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After school programs for ELs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Summer English Language Academy for 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A paraprofessional aide to support EL students in an ESL or SEI class </a:t>
                      </a:r>
                    </a:p>
                  </a:txBody>
                  <a:tcPr/>
                </a:tc>
                <a:extLst>
                  <a:ext uri="{0D108BD9-81ED-4DB2-BD59-A6C34878D82A}">
                    <a16:rowId xmlns:a16="http://schemas.microsoft.com/office/drawing/2014/main" val="1416182861"/>
                  </a:ext>
                </a:extLst>
              </a:tr>
              <a:tr h="2177457">
                <a:tc>
                  <a:txBody>
                    <a:bodyPr/>
                    <a:lstStyle/>
                    <a:p>
                      <a:r>
                        <a:rPr lang="en-US" sz="1800" kern="1200" dirty="0">
                          <a:solidFill>
                            <a:schemeClr val="dk1"/>
                          </a:solidFill>
                          <a:effectLst/>
                          <a:latin typeface="+mn-lt"/>
                          <a:ea typeface="+mn-ea"/>
                          <a:cs typeface="+mn-cs"/>
                        </a:rPr>
                        <a:t>Provide </a:t>
                      </a:r>
                      <a:r>
                        <a:rPr lang="en-US" sz="1800" b="1" kern="1200" dirty="0">
                          <a:solidFill>
                            <a:schemeClr val="dk1"/>
                          </a:solidFill>
                          <a:effectLst/>
                          <a:latin typeface="+mn-lt"/>
                          <a:ea typeface="+mn-ea"/>
                          <a:cs typeface="+mn-cs"/>
                        </a:rPr>
                        <a:t>effective professional development </a:t>
                      </a:r>
                      <a:r>
                        <a:rPr lang="en-US" sz="1800" kern="1200" dirty="0">
                          <a:solidFill>
                            <a:schemeClr val="dk1"/>
                          </a:solidFill>
                          <a:effectLst/>
                          <a:latin typeface="+mn-lt"/>
                          <a:ea typeface="+mn-ea"/>
                          <a:cs typeface="+mn-cs"/>
                        </a:rPr>
                        <a:t>(PD) to classroom teachers who work with ELs including:</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general education teachers;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principals;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school leaders;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administrators; and</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other school or community-based organizational personnel.</a:t>
                      </a:r>
                      <a:endParaRPr lang="en-US" dirty="0"/>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Funding training on software that helps educators analyze EL data from supplemental Title III programs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Funding stipends for teachers to create upgraded or enhanced curriculum for the upcoming school year outside of normal work hours</a:t>
                      </a:r>
                    </a:p>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Funding travel for educators to attend relevant conferences </a:t>
                      </a:r>
                    </a:p>
                    <a:p>
                      <a:pPr marL="285750" lvl="0" indent="-285750">
                        <a:buFont typeface="Arial" panose="020B0604020202020204" pitchFamily="34" charset="0"/>
                        <a:buChar char="•"/>
                      </a:pPr>
                      <a:endParaRPr lang="en-US" dirty="0"/>
                    </a:p>
                  </a:txBody>
                  <a:tcPr/>
                </a:tc>
                <a:extLst>
                  <a:ext uri="{0D108BD9-81ED-4DB2-BD59-A6C34878D82A}">
                    <a16:rowId xmlns:a16="http://schemas.microsoft.com/office/drawing/2014/main" val="137306574"/>
                  </a:ext>
                </a:extLst>
              </a:tr>
              <a:tr h="1063069">
                <a:tc>
                  <a:txBody>
                    <a:bodyPr/>
                    <a:lstStyle/>
                    <a:p>
                      <a:r>
                        <a:rPr lang="en-US" sz="1800" b="0" kern="1200" dirty="0">
                          <a:solidFill>
                            <a:schemeClr val="dk1"/>
                          </a:solidFill>
                          <a:effectLst/>
                          <a:latin typeface="+mn-lt"/>
                          <a:ea typeface="+mn-ea"/>
                          <a:cs typeface="+mn-cs"/>
                        </a:rPr>
                        <a:t>Include </a:t>
                      </a:r>
                      <a:r>
                        <a:rPr lang="en-US" sz="1800" b="1" kern="1200" dirty="0">
                          <a:solidFill>
                            <a:schemeClr val="dk1"/>
                          </a:solidFill>
                          <a:effectLst/>
                          <a:latin typeface="+mn-lt"/>
                          <a:ea typeface="+mn-ea"/>
                          <a:cs typeface="+mn-cs"/>
                        </a:rPr>
                        <a:t>parent, family, and community engagement </a:t>
                      </a:r>
                      <a:r>
                        <a:rPr lang="en-US" sz="1800" kern="1200" dirty="0">
                          <a:solidFill>
                            <a:schemeClr val="dk1"/>
                          </a:solidFill>
                          <a:effectLst/>
                          <a:latin typeface="+mn-lt"/>
                          <a:ea typeface="+mn-ea"/>
                          <a:cs typeface="+mn-cs"/>
                        </a:rPr>
                        <a:t>activities</a:t>
                      </a:r>
                      <a:endParaRPr lang="en-US" dirty="0"/>
                    </a:p>
                  </a:txBody>
                  <a:tcPr/>
                </a:tc>
                <a:tc>
                  <a:txBody>
                    <a:bodyPr/>
                    <a:lstStyle/>
                    <a:p>
                      <a:pPr marL="285750" lvl="0" indent="-285750">
                        <a:buFont typeface="Arial" panose="020B0604020202020204" pitchFamily="34" charset="0"/>
                        <a:buChar char="•"/>
                      </a:pPr>
                      <a:r>
                        <a:rPr lang="en-US" sz="1800" kern="1200" dirty="0">
                          <a:solidFill>
                            <a:schemeClr val="dk1"/>
                          </a:solidFill>
                          <a:effectLst/>
                          <a:latin typeface="+mn-lt"/>
                          <a:ea typeface="+mn-ea"/>
                          <a:cs typeface="+mn-cs"/>
                        </a:rPr>
                        <a:t>Adult literacy classes for parents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Salary of a parent coordinator for Title III EL parent outreach</a:t>
                      </a:r>
                      <a:endParaRPr lang="en-US" dirty="0"/>
                    </a:p>
                  </a:txBody>
                  <a:tcPr/>
                </a:tc>
                <a:extLst>
                  <a:ext uri="{0D108BD9-81ED-4DB2-BD59-A6C34878D82A}">
                    <a16:rowId xmlns:a16="http://schemas.microsoft.com/office/drawing/2014/main" val="3798690396"/>
                  </a:ext>
                </a:extLst>
              </a:tr>
            </a:tbl>
          </a:graphicData>
        </a:graphic>
      </p:graphicFrame>
      <p:sp>
        <p:nvSpPr>
          <p:cNvPr id="4" name="Slide Number Placeholder 3">
            <a:extLst>
              <a:ext uri="{FF2B5EF4-FFF2-40B4-BE49-F238E27FC236}">
                <a16:creationId xmlns:a16="http://schemas.microsoft.com/office/drawing/2014/main" id="{DC27187C-B471-4764-95AD-32D6139DB55E}"/>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76218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dirty="0"/>
              <a:t>How to Supplement Existing Initiatives with Title III ?</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graphicFrame>
        <p:nvGraphicFramePr>
          <p:cNvPr id="8" name="Table 8">
            <a:extLst>
              <a:ext uri="{FF2B5EF4-FFF2-40B4-BE49-F238E27FC236}">
                <a16:creationId xmlns:a16="http://schemas.microsoft.com/office/drawing/2014/main" id="{D4FF394F-2167-4542-89CE-1AB3D9D5FCD0}"/>
              </a:ext>
            </a:extLst>
          </p:cNvPr>
          <p:cNvGraphicFramePr>
            <a:graphicFrameLocks noGrp="1"/>
          </p:cNvGraphicFramePr>
          <p:nvPr>
            <p:extLst>
              <p:ext uri="{D42A27DB-BD31-4B8C-83A1-F6EECF244321}">
                <p14:modId xmlns:p14="http://schemas.microsoft.com/office/powerpoint/2010/main" val="3930352591"/>
              </p:ext>
            </p:extLst>
          </p:nvPr>
        </p:nvGraphicFramePr>
        <p:xfrm>
          <a:off x="423334" y="1224894"/>
          <a:ext cx="11515380" cy="5142036"/>
        </p:xfrm>
        <a:graphic>
          <a:graphicData uri="http://schemas.openxmlformats.org/drawingml/2006/table">
            <a:tbl>
              <a:tblPr firstRow="1" bandRow="1">
                <a:tableStyleId>{5C22544A-7EE6-4342-B048-85BDC9FD1C3A}</a:tableStyleId>
              </a:tblPr>
              <a:tblGrid>
                <a:gridCol w="3566863">
                  <a:extLst>
                    <a:ext uri="{9D8B030D-6E8A-4147-A177-3AD203B41FA5}">
                      <a16:colId xmlns:a16="http://schemas.microsoft.com/office/drawing/2014/main" val="2765809434"/>
                    </a:ext>
                  </a:extLst>
                </a:gridCol>
                <a:gridCol w="445857">
                  <a:extLst>
                    <a:ext uri="{9D8B030D-6E8A-4147-A177-3AD203B41FA5}">
                      <a16:colId xmlns:a16="http://schemas.microsoft.com/office/drawing/2014/main" val="3775651886"/>
                    </a:ext>
                  </a:extLst>
                </a:gridCol>
                <a:gridCol w="3996746">
                  <a:extLst>
                    <a:ext uri="{9D8B030D-6E8A-4147-A177-3AD203B41FA5}">
                      <a16:colId xmlns:a16="http://schemas.microsoft.com/office/drawing/2014/main" val="157485976"/>
                    </a:ext>
                  </a:extLst>
                </a:gridCol>
                <a:gridCol w="358943">
                  <a:extLst>
                    <a:ext uri="{9D8B030D-6E8A-4147-A177-3AD203B41FA5}">
                      <a16:colId xmlns:a16="http://schemas.microsoft.com/office/drawing/2014/main" val="2080902490"/>
                    </a:ext>
                  </a:extLst>
                </a:gridCol>
                <a:gridCol w="3146971">
                  <a:extLst>
                    <a:ext uri="{9D8B030D-6E8A-4147-A177-3AD203B41FA5}">
                      <a16:colId xmlns:a16="http://schemas.microsoft.com/office/drawing/2014/main" val="3680716511"/>
                    </a:ext>
                  </a:extLst>
                </a:gridCol>
              </a:tblGrid>
              <a:tr h="377663">
                <a:tc>
                  <a:txBody>
                    <a:bodyPr/>
                    <a:lstStyle/>
                    <a:p>
                      <a:pPr algn="ctr"/>
                      <a:r>
                        <a:rPr lang="en-US" sz="1800" b="1" dirty="0">
                          <a:latin typeface="+mn-lt"/>
                          <a:ea typeface="Calibri" panose="020F0502020204030204" pitchFamily="34" charset="0"/>
                        </a:rPr>
                        <a:t>PD and Training</a:t>
                      </a:r>
                      <a:endParaRPr lang="en-US" dirty="0"/>
                    </a:p>
                  </a:txBody>
                  <a:tcPr/>
                </a:tc>
                <a:tc>
                  <a:txBody>
                    <a:bodyPr/>
                    <a:lstStyle/>
                    <a:p>
                      <a:pPr algn="ctr"/>
                      <a:endParaRPr lang="en-US" dirty="0"/>
                    </a:p>
                  </a:txBody>
                  <a:tcPr>
                    <a:lnT w="12700" cap="flat" cmpd="sng" algn="ctr">
                      <a:no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ea typeface="Calibri" panose="020F0502020204030204" pitchFamily="34" charset="0"/>
                        </a:rPr>
                        <a:t>Parental Engagement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mn-lt"/>
                        <a:ea typeface="Calibri" panose="020F0502020204030204" pitchFamily="34" charset="0"/>
                      </a:endParaRPr>
                    </a:p>
                  </a:txBody>
                  <a:tcPr>
                    <a:solidFill>
                      <a:schemeClr val="bg1"/>
                    </a:solidFill>
                  </a:tcPr>
                </a:tc>
                <a:tc>
                  <a:txBody>
                    <a:bodyPr/>
                    <a:lstStyle/>
                    <a:p>
                      <a:pPr marL="0" indent="0" algn="ctr">
                        <a:buFont typeface="Arial" panose="020B0604020202020204" pitchFamily="34" charset="0"/>
                        <a:buNone/>
                      </a:pPr>
                      <a:r>
                        <a:rPr lang="en-US" sz="1800" b="1" dirty="0">
                          <a:latin typeface="+mn-lt"/>
                          <a:ea typeface="Calibri" panose="020F0502020204030204" pitchFamily="34" charset="0"/>
                        </a:rPr>
                        <a:t>Language Instruction</a:t>
                      </a:r>
                    </a:p>
                  </a:txBody>
                  <a:tcPr/>
                </a:tc>
                <a:extLst>
                  <a:ext uri="{0D108BD9-81ED-4DB2-BD59-A6C34878D82A}">
                    <a16:rowId xmlns:a16="http://schemas.microsoft.com/office/drawing/2014/main" val="799839234"/>
                  </a:ext>
                </a:extLst>
              </a:tr>
              <a:tr h="2730799">
                <a:tc>
                  <a:txBody>
                    <a:bodyPr/>
                    <a:lstStyle/>
                    <a:p>
                      <a:pPr marL="0" indent="0">
                        <a:buNone/>
                      </a:pPr>
                      <a:r>
                        <a:rPr lang="en-US" sz="1800" b="1" dirty="0">
                          <a:solidFill>
                            <a:schemeClr val="accent1"/>
                          </a:solidFill>
                          <a:effectLst/>
                          <a:latin typeface="+mn-lt"/>
                          <a:ea typeface="Calibri" panose="020F0502020204030204" pitchFamily="34" charset="0"/>
                        </a:rPr>
                        <a:t>LOOK Act</a:t>
                      </a:r>
                    </a:p>
                    <a:p>
                      <a:pPr marL="0" indent="0">
                        <a:buNone/>
                      </a:pPr>
                      <a:endParaRPr lang="en-US" sz="1800" dirty="0">
                        <a:solidFill>
                          <a:schemeClr val="accent1"/>
                        </a:solidFill>
                        <a:effectLst/>
                        <a:latin typeface="+mn-lt"/>
                        <a:ea typeface="Calibri" panose="020F0502020204030204" pitchFamily="34" charset="0"/>
                      </a:endParaRPr>
                    </a:p>
                    <a:p>
                      <a:pPr marL="0" indent="0">
                        <a:buNone/>
                      </a:pPr>
                      <a:r>
                        <a:rPr lang="en-US" sz="1800" dirty="0">
                          <a:solidFill>
                            <a:schemeClr val="accent1"/>
                          </a:solidFill>
                          <a:effectLst/>
                          <a:latin typeface="+mn-lt"/>
                          <a:ea typeface="Calibri" panose="020F0502020204030204" pitchFamily="34" charset="0"/>
                        </a:rPr>
                        <a:t>Before the beginning of each school year, districts must verify that each language acquisition educator is properly endorsed.</a:t>
                      </a:r>
                    </a:p>
                    <a:p>
                      <a:endParaRPr lang="en-US" dirty="0">
                        <a:solidFill>
                          <a:schemeClr val="accent1"/>
                        </a:solidFill>
                      </a:endParaRPr>
                    </a:p>
                  </a:txBody>
                  <a:tcPr>
                    <a:solidFill>
                      <a:schemeClr val="accent3">
                        <a:lumMod val="20000"/>
                        <a:lumOff val="80000"/>
                      </a:schemeClr>
                    </a:solidFill>
                  </a:tcPr>
                </a:tc>
                <a:tc>
                  <a:txBody>
                    <a:bodyPr/>
                    <a:lstStyle/>
                    <a:p>
                      <a:endParaRPr lang="en-US" dirty="0">
                        <a:solidFill>
                          <a:schemeClr val="accent1"/>
                        </a:solidFill>
                      </a:endParaRPr>
                    </a:p>
                  </a:txBody>
                  <a:tcPr>
                    <a:solidFill>
                      <a:schemeClr val="bg1"/>
                    </a:solidFill>
                  </a:tcPr>
                </a:tc>
                <a:tc>
                  <a:txBody>
                    <a:bodyPr/>
                    <a:lstStyle/>
                    <a:p>
                      <a:pPr marL="0" indent="0">
                        <a:buFont typeface="Arial" panose="020B0604020202020204" pitchFamily="34" charset="0"/>
                        <a:buNone/>
                      </a:pPr>
                      <a:r>
                        <a:rPr lang="en-US" sz="1800" b="1" dirty="0">
                          <a:solidFill>
                            <a:schemeClr val="accent1"/>
                          </a:solidFill>
                          <a:latin typeface="+mn-lt"/>
                          <a:ea typeface="Calibri" panose="020F0502020204030204" pitchFamily="34" charset="0"/>
                        </a:rPr>
                        <a:t>LOOK Act</a:t>
                      </a:r>
                    </a:p>
                    <a:p>
                      <a:pPr marL="0" indent="0">
                        <a:buFont typeface="Arial" panose="020B0604020202020204" pitchFamily="34" charset="0"/>
                        <a:buNone/>
                      </a:pPr>
                      <a:endParaRPr lang="en-US" sz="1800" dirty="0">
                        <a:solidFill>
                          <a:schemeClr val="accent1"/>
                        </a:solidFill>
                        <a:latin typeface="+mn-lt"/>
                        <a:ea typeface="Calibri" panose="020F0502020204030204" pitchFamily="34" charset="0"/>
                      </a:endParaRPr>
                    </a:p>
                    <a:p>
                      <a:pPr marL="0" indent="0">
                        <a:buFont typeface="Arial" panose="020B0604020202020204" pitchFamily="34" charset="0"/>
                        <a:buNone/>
                      </a:pPr>
                      <a:r>
                        <a:rPr lang="en-US" sz="1800" b="0" i="0" dirty="0">
                          <a:solidFill>
                            <a:schemeClr val="accent1"/>
                          </a:solidFill>
                          <a:effectLst/>
                          <a:latin typeface="+mn-lt"/>
                        </a:rPr>
                        <a:t>Districts serving 100 or more English learners or in which English learners comprise at least 5 percent of the district's student population, whichever is less, must establish English Learner Parent Advisory Councils (ELPAC).</a:t>
                      </a:r>
                    </a:p>
                  </a:txBody>
                  <a:tcPr>
                    <a:solidFill>
                      <a:schemeClr val="accent3">
                        <a:lumMod val="20000"/>
                        <a:lumOff val="80000"/>
                      </a:schemeClr>
                    </a:solidFill>
                  </a:tcPr>
                </a:tc>
                <a:tc>
                  <a:txBody>
                    <a:bodyPr/>
                    <a:lstStyle/>
                    <a:p>
                      <a:pPr marL="0" indent="0">
                        <a:buFont typeface="Arial" panose="020B0604020202020204" pitchFamily="34" charset="0"/>
                        <a:buNone/>
                      </a:pPr>
                      <a:endParaRPr lang="en-US" sz="1800" b="0" i="0" dirty="0">
                        <a:solidFill>
                          <a:schemeClr val="accent1"/>
                        </a:solidFill>
                        <a:effectLst/>
                        <a:latin typeface="+mn-lt"/>
                      </a:endParaRPr>
                    </a:p>
                  </a:txBody>
                  <a:tcPr>
                    <a:solidFill>
                      <a:schemeClr val="bg1"/>
                    </a:solidFill>
                  </a:tcPr>
                </a:tc>
                <a:tc>
                  <a:txBody>
                    <a:bodyPr/>
                    <a:lstStyle/>
                    <a:p>
                      <a:pPr marL="0" indent="0">
                        <a:buFont typeface="Arial" panose="020B0604020202020204" pitchFamily="34" charset="0"/>
                        <a:buNone/>
                      </a:pPr>
                      <a:r>
                        <a:rPr lang="en-US" sz="1800" b="1" dirty="0">
                          <a:solidFill>
                            <a:schemeClr val="accent1"/>
                          </a:solidFill>
                          <a:latin typeface="+mn-lt"/>
                          <a:ea typeface="Calibri" panose="020F0502020204030204" pitchFamily="34" charset="0"/>
                        </a:rPr>
                        <a:t>LOOK Act</a:t>
                      </a:r>
                    </a:p>
                    <a:p>
                      <a:pPr marL="0" indent="0">
                        <a:buFont typeface="Arial" panose="020B0604020202020204" pitchFamily="34" charset="0"/>
                        <a:buNone/>
                      </a:pPr>
                      <a:endParaRPr lang="en-US" sz="1800" b="1" dirty="0">
                        <a:solidFill>
                          <a:schemeClr val="accent1"/>
                        </a:solidFill>
                        <a:latin typeface="+mn-lt"/>
                        <a:ea typeface="Calibri" panose="020F0502020204030204" pitchFamily="34" charset="0"/>
                      </a:endParaRPr>
                    </a:p>
                    <a:p>
                      <a:pPr marL="0" indent="0">
                        <a:buFont typeface="Arial" panose="020B0604020202020204" pitchFamily="34" charset="0"/>
                        <a:buNone/>
                      </a:pPr>
                      <a:r>
                        <a:rPr lang="en-US" sz="1800" dirty="0">
                          <a:solidFill>
                            <a:schemeClr val="accent1"/>
                          </a:solidFill>
                          <a:latin typeface="+mn-lt"/>
                          <a:ea typeface="Calibri" panose="020F0502020204030204" pitchFamily="34" charset="0"/>
                        </a:rPr>
                        <a:t>The LOOK Act allows districts the flexibility of choosing a language acquisition program that best fits the needs of their English learner population.</a:t>
                      </a:r>
                    </a:p>
                  </a:txBody>
                  <a:tcPr>
                    <a:solidFill>
                      <a:schemeClr val="accent3">
                        <a:lumMod val="20000"/>
                        <a:lumOff val="80000"/>
                      </a:schemeClr>
                    </a:solidFill>
                  </a:tcPr>
                </a:tc>
                <a:extLst>
                  <a:ext uri="{0D108BD9-81ED-4DB2-BD59-A6C34878D82A}">
                    <a16:rowId xmlns:a16="http://schemas.microsoft.com/office/drawing/2014/main" val="2378259874"/>
                  </a:ext>
                </a:extLst>
              </a:tr>
              <a:tr h="203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effectLst/>
                          <a:latin typeface="+mn-lt"/>
                          <a:ea typeface="Calibri" panose="020F0502020204030204" pitchFamily="34" charset="0"/>
                        </a:rPr>
                        <a:t>Title III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1"/>
                        </a:solidFill>
                        <a:effectLst/>
                        <a:latin typeface="+mn-lt"/>
                        <a:ea typeface="Calibri" panose="020F0502020204030204" pitchFamily="34" charset="0"/>
                      </a:endParaRPr>
                    </a:p>
                    <a:p>
                      <a:r>
                        <a:rPr lang="en-US" dirty="0">
                          <a:solidFill>
                            <a:schemeClr val="accent1"/>
                          </a:solidFill>
                        </a:rPr>
                        <a:t>Title III could fund professional development beyond the licensure endorsements, or any training required under State law or local PD initiatives.</a:t>
                      </a:r>
                    </a:p>
                  </a:txBody>
                  <a:tcPr>
                    <a:solidFill>
                      <a:schemeClr val="accent3">
                        <a:lumMod val="40000"/>
                        <a:lumOff val="60000"/>
                      </a:schemeClr>
                    </a:solidFill>
                  </a:tcPr>
                </a:tc>
                <a:tc>
                  <a:txBody>
                    <a:bodyPr/>
                    <a:lstStyle/>
                    <a:p>
                      <a:endParaRPr lang="en-US" dirty="0">
                        <a:solidFill>
                          <a:schemeClr val="accent1"/>
                        </a:solidFill>
                      </a:endParaRPr>
                    </a:p>
                  </a:txBody>
                  <a:tcPr>
                    <a:lnB w="12700" cap="flat" cmpd="sng" algn="ctr">
                      <a:no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1"/>
                          </a:solidFill>
                          <a:effectLst/>
                          <a:latin typeface="+mn-lt"/>
                          <a:ea typeface="Calibri" panose="020F0502020204030204" pitchFamily="34" charset="0"/>
                        </a:rPr>
                        <a:t>Title III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1"/>
                        </a:solidFill>
                        <a:effectLst/>
                        <a:latin typeface="+mn-lt"/>
                        <a:ea typeface="Calibri" panose="020F0502020204030204" pitchFamily="34" charset="0"/>
                      </a:endParaRPr>
                    </a:p>
                    <a:p>
                      <a:r>
                        <a:rPr lang="en-US" dirty="0">
                          <a:solidFill>
                            <a:schemeClr val="accent1"/>
                          </a:solidFill>
                        </a:rPr>
                        <a:t>Title III could use the feedback from ELPAC members to organize and fund family events that meet specific needs of eligible students and their families. </a:t>
                      </a:r>
                    </a:p>
                  </a:txBody>
                  <a:tcPr>
                    <a:solidFill>
                      <a:schemeClr val="accent3">
                        <a:lumMod val="40000"/>
                        <a:lumOff val="60000"/>
                      </a:schemeClr>
                    </a:solidFill>
                  </a:tcPr>
                </a:tc>
                <a:tc>
                  <a:txBody>
                    <a:bodyPr/>
                    <a:lstStyle/>
                    <a:p>
                      <a:endParaRPr lang="en-US" dirty="0">
                        <a:solidFill>
                          <a:schemeClr val="accent1"/>
                        </a:solidFill>
                      </a:endParaRPr>
                    </a:p>
                  </a:txBody>
                  <a:tcPr>
                    <a:solidFill>
                      <a:schemeClr val="bg1"/>
                    </a:solidFill>
                  </a:tcPr>
                </a:tc>
                <a:tc>
                  <a:txBody>
                    <a:bodyPr/>
                    <a:lstStyle/>
                    <a:p>
                      <a:pPr marL="0" indent="0">
                        <a:buFont typeface="Arial" panose="020B0604020202020204" pitchFamily="34" charset="0"/>
                        <a:buNone/>
                      </a:pPr>
                      <a:r>
                        <a:rPr lang="en-US" sz="1800" b="1" dirty="0">
                          <a:solidFill>
                            <a:schemeClr val="accent1"/>
                          </a:solidFill>
                          <a:latin typeface="+mn-lt"/>
                          <a:ea typeface="Calibri" panose="020F0502020204030204" pitchFamily="34" charset="0"/>
                        </a:rPr>
                        <a:t>Title III</a:t>
                      </a:r>
                    </a:p>
                    <a:p>
                      <a:pPr marL="0" indent="0">
                        <a:buFont typeface="Arial" panose="020B0604020202020204" pitchFamily="34" charset="0"/>
                        <a:buNone/>
                      </a:pPr>
                      <a:endParaRPr lang="en-US" sz="1800" dirty="0">
                        <a:solidFill>
                          <a:schemeClr val="accent1"/>
                        </a:solidFill>
                        <a:latin typeface="+mn-lt"/>
                        <a:ea typeface="Calibri" panose="020F0502020204030204" pitchFamily="34" charset="0"/>
                      </a:endParaRPr>
                    </a:p>
                    <a:p>
                      <a:pPr marL="0" indent="0">
                        <a:buFont typeface="Arial" panose="020B0604020202020204" pitchFamily="34" charset="0"/>
                        <a:buNone/>
                      </a:pPr>
                      <a:r>
                        <a:rPr lang="en-US" sz="1800" dirty="0">
                          <a:solidFill>
                            <a:schemeClr val="accent1"/>
                          </a:solidFill>
                          <a:latin typeface="+mn-lt"/>
                          <a:ea typeface="Calibri" panose="020F0502020204030204" pitchFamily="34" charset="0"/>
                        </a:rPr>
                        <a:t>Title III could fund a paraprofessional aide to support eligible EL students in an ESL or SEI class. </a:t>
                      </a:r>
                      <a:endParaRPr lang="en-US" dirty="0">
                        <a:solidFill>
                          <a:schemeClr val="accent1"/>
                        </a:solidFill>
                      </a:endParaRPr>
                    </a:p>
                  </a:txBody>
                  <a:tcPr>
                    <a:solidFill>
                      <a:schemeClr val="accent3">
                        <a:lumMod val="40000"/>
                        <a:lumOff val="60000"/>
                      </a:schemeClr>
                    </a:solidFill>
                  </a:tcPr>
                </a:tc>
                <a:extLst>
                  <a:ext uri="{0D108BD9-81ED-4DB2-BD59-A6C34878D82A}">
                    <a16:rowId xmlns:a16="http://schemas.microsoft.com/office/drawing/2014/main" val="3495133830"/>
                  </a:ext>
                </a:extLst>
              </a:tr>
            </a:tbl>
          </a:graphicData>
        </a:graphic>
      </p:graphicFrame>
    </p:spTree>
    <p:extLst>
      <p:ext uri="{BB962C8B-B14F-4D97-AF65-F5344CB8AC3E}">
        <p14:creationId xmlns:p14="http://schemas.microsoft.com/office/powerpoint/2010/main" val="271776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dirty="0"/>
              <a:t>Let’s Try Some Examples – Is it Supplemental?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1688123"/>
            <a:ext cx="11370972" cy="3778180"/>
          </a:xfrm>
        </p:spPr>
        <p:txBody>
          <a:bodyPr/>
          <a:lstStyle/>
          <a:p>
            <a:pPr marL="0" indent="0">
              <a:buNone/>
            </a:pPr>
            <a:r>
              <a:rPr lang="en-US" sz="4000" dirty="0">
                <a:effectLst/>
                <a:latin typeface="+mn-lt"/>
                <a:ea typeface="Calibri" panose="020F0502020204030204" pitchFamily="34" charset="0"/>
              </a:rPr>
              <a:t>A district proposes to use Title III funds to support the entire salary of a site administrator who, as part of his/her duties, administers district Title III-funded activities.</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
        <p:nvSpPr>
          <p:cNvPr id="5" name="TextBox 4">
            <a:extLst>
              <a:ext uri="{FF2B5EF4-FFF2-40B4-BE49-F238E27FC236}">
                <a16:creationId xmlns:a16="http://schemas.microsoft.com/office/drawing/2014/main" id="{85A1A675-07FA-4104-873F-3CC9C118AE54}"/>
              </a:ext>
            </a:extLst>
          </p:cNvPr>
          <p:cNvSpPr txBox="1"/>
          <p:nvPr/>
        </p:nvSpPr>
        <p:spPr>
          <a:xfrm>
            <a:off x="567743" y="6048573"/>
            <a:ext cx="10519162" cy="307777"/>
          </a:xfrm>
          <a:prstGeom prst="rect">
            <a:avLst/>
          </a:prstGeom>
          <a:noFill/>
        </p:spPr>
        <p:txBody>
          <a:bodyPr wrap="none" rtlCol="0">
            <a:spAutoFit/>
          </a:bodyPr>
          <a:lstStyle/>
          <a:p>
            <a:r>
              <a:rPr lang="en-US" sz="1400" dirty="0"/>
              <a:t>Examples are borrowed from the California Department of Education: </a:t>
            </a:r>
            <a:r>
              <a:rPr lang="en-US" sz="1400" dirty="0">
                <a:hlinkClick r:id="rId2"/>
              </a:rPr>
              <a:t>https://www.cde.ca.gov/sp/el/t3/authorizedusescenarios.asp</a:t>
            </a:r>
            <a:r>
              <a:rPr lang="en-US" sz="1400" dirty="0"/>
              <a:t> </a:t>
            </a:r>
          </a:p>
        </p:txBody>
      </p:sp>
    </p:spTree>
    <p:extLst>
      <p:ext uri="{BB962C8B-B14F-4D97-AF65-F5344CB8AC3E}">
        <p14:creationId xmlns:p14="http://schemas.microsoft.com/office/powerpoint/2010/main" val="202893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BFAA7-EA93-41AF-A89F-3F997AF033B6}"/>
              </a:ext>
            </a:extLst>
          </p:cNvPr>
          <p:cNvSpPr>
            <a:spLocks noGrp="1"/>
          </p:cNvSpPr>
          <p:nvPr>
            <p:ph type="title"/>
          </p:nvPr>
        </p:nvSpPr>
        <p:spPr/>
        <p:txBody>
          <a:bodyPr/>
          <a:lstStyle/>
          <a:p>
            <a:r>
              <a:rPr lang="en-US" dirty="0"/>
              <a:t>Let’s Try Some Examples – Is it Supplemental? </a:t>
            </a:r>
          </a:p>
        </p:txBody>
      </p:sp>
      <p:sp>
        <p:nvSpPr>
          <p:cNvPr id="3" name="Content Placeholder 2">
            <a:extLst>
              <a:ext uri="{FF2B5EF4-FFF2-40B4-BE49-F238E27FC236}">
                <a16:creationId xmlns:a16="http://schemas.microsoft.com/office/drawing/2014/main" id="{CF07641B-37A2-45CA-AC06-8F11B878D92F}"/>
              </a:ext>
            </a:extLst>
          </p:cNvPr>
          <p:cNvSpPr>
            <a:spLocks noGrp="1"/>
          </p:cNvSpPr>
          <p:nvPr>
            <p:ph idx="1"/>
          </p:nvPr>
        </p:nvSpPr>
        <p:spPr>
          <a:xfrm>
            <a:off x="567743" y="1688123"/>
            <a:ext cx="11370972" cy="3778180"/>
          </a:xfrm>
        </p:spPr>
        <p:txBody>
          <a:bodyPr/>
          <a:lstStyle/>
          <a:p>
            <a:pPr marL="0" indent="0">
              <a:buNone/>
            </a:pPr>
            <a:r>
              <a:rPr lang="en-US" sz="4000" dirty="0">
                <a:effectLst/>
                <a:latin typeface="+mn-lt"/>
                <a:ea typeface="Calibri" panose="020F0502020204030204" pitchFamily="34" charset="0"/>
              </a:rPr>
              <a:t>A district proposes to use Title III funds to provide support for optional summer programs. A Math program, funded by Title I funds, and the Title III program will both be offered at the same time.</a:t>
            </a:r>
          </a:p>
        </p:txBody>
      </p:sp>
      <p:sp>
        <p:nvSpPr>
          <p:cNvPr id="4" name="Slide Number Placeholder 3">
            <a:extLst>
              <a:ext uri="{FF2B5EF4-FFF2-40B4-BE49-F238E27FC236}">
                <a16:creationId xmlns:a16="http://schemas.microsoft.com/office/drawing/2014/main" id="{063C582E-4737-4888-B00F-1E08B1EA1D2C}"/>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
        <p:nvSpPr>
          <p:cNvPr id="5" name="TextBox 4">
            <a:extLst>
              <a:ext uri="{FF2B5EF4-FFF2-40B4-BE49-F238E27FC236}">
                <a16:creationId xmlns:a16="http://schemas.microsoft.com/office/drawing/2014/main" id="{DF922F82-C342-41C2-BEAB-9BF8DDE37D13}"/>
              </a:ext>
            </a:extLst>
          </p:cNvPr>
          <p:cNvSpPr txBox="1"/>
          <p:nvPr/>
        </p:nvSpPr>
        <p:spPr>
          <a:xfrm>
            <a:off x="567743" y="6048573"/>
            <a:ext cx="10519162" cy="307777"/>
          </a:xfrm>
          <a:prstGeom prst="rect">
            <a:avLst/>
          </a:prstGeom>
          <a:noFill/>
        </p:spPr>
        <p:txBody>
          <a:bodyPr wrap="none" rtlCol="0">
            <a:spAutoFit/>
          </a:bodyPr>
          <a:lstStyle/>
          <a:p>
            <a:r>
              <a:rPr lang="en-US" sz="1400" dirty="0"/>
              <a:t>Examples are borrowed from the California Department of Education: </a:t>
            </a:r>
            <a:r>
              <a:rPr lang="en-US" sz="1400" dirty="0">
                <a:hlinkClick r:id="rId2"/>
              </a:rPr>
              <a:t>https://www.cde.ca.gov/sp/el/t3/authorizedusescenarios.asp</a:t>
            </a:r>
            <a:r>
              <a:rPr lang="en-US" sz="1400" dirty="0"/>
              <a:t> </a:t>
            </a:r>
          </a:p>
        </p:txBody>
      </p:sp>
    </p:spTree>
    <p:extLst>
      <p:ext uri="{BB962C8B-B14F-4D97-AF65-F5344CB8AC3E}">
        <p14:creationId xmlns:p14="http://schemas.microsoft.com/office/powerpoint/2010/main" val="403793312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43AA8B"/>
      </a:accent1>
      <a:accent2>
        <a:srgbClr val="90BE6D"/>
      </a:accent2>
      <a:accent3>
        <a:srgbClr val="F9C74F"/>
      </a:accent3>
      <a:accent4>
        <a:srgbClr val="F3F3F3"/>
      </a:accent4>
      <a:accent5>
        <a:srgbClr val="FFE592"/>
      </a:accent5>
      <a:accent6>
        <a:srgbClr val="FFFFFF"/>
      </a:accent6>
      <a:hlink>
        <a:srgbClr val="43AA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4" ma:contentTypeDescription="Create a new document." ma:contentTypeScope="" ma:versionID="10ea5311db7e5690f8b8d4294ebdc2e5">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7fb3c1b8a94c6bf8850ab4510587630"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A140A86A-42E0-414B-9F14-70EE2B1A2FE7}">
  <ds:schemaRefs>
    <ds:schemaRef ds:uri="46f7fc10-315f-4884-8231-57a9c90b9c56"/>
    <ds:schemaRef ds:uri="67cbf261-e971-4a38-83b4-d85e273e70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6C4FE1-4A26-4288-B0DE-80C100F5F73B}">
  <ds:schemaRefs>
    <ds:schemaRef ds:uri="http://schemas.microsoft.com/sharepoint/v3/contenttype/forms"/>
  </ds:schemaRefs>
</ds:datastoreItem>
</file>

<file path=customXml/itemProps3.xml><?xml version="1.0" encoding="utf-8"?>
<ds:datastoreItem xmlns:ds="http://schemas.openxmlformats.org/officeDocument/2006/customXml" ds:itemID="{DD2855B8-97D8-4A76-A709-4F1FE5B8AF49}">
  <ds:schemaRefs>
    <ds:schemaRef ds:uri="http://schemas.openxmlformats.org/package/2006/metadata/core-properties"/>
    <ds:schemaRef ds:uri="http://www.w3.org/XML/1998/namespace"/>
    <ds:schemaRef ds:uri="http://purl.org/dc/elements/1.1/"/>
    <ds:schemaRef ds:uri="46f7fc10-315f-4884-8231-57a9c90b9c56"/>
    <ds:schemaRef ds:uri="http://schemas.microsoft.com/office/2006/metadata/properties"/>
    <ds:schemaRef ds:uri="http://purl.org/dc/terms/"/>
    <ds:schemaRef ds:uri="http://schemas.microsoft.com/office/2006/documentManagement/types"/>
    <ds:schemaRef ds:uri="http://schemas.microsoft.com/office/infopath/2007/PartnerControls"/>
    <ds:schemaRef ds:uri="67cbf261-e971-4a38-83b4-d85e273e70b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1481</TotalTime>
  <Words>1363</Words>
  <Application>Microsoft Office PowerPoint</Application>
  <PresentationFormat>Widescreen</PresentationFormat>
  <Paragraphs>215</Paragraphs>
  <Slides>25</Slides>
  <Notes>20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等线</vt:lpstr>
      <vt:lpstr>Abril Fatface</vt:lpstr>
      <vt:lpstr>Arial</vt:lpstr>
      <vt:lpstr>Barlow Condensed</vt:lpstr>
      <vt:lpstr>Book Antiqua</vt:lpstr>
      <vt:lpstr>Calibri</vt:lpstr>
      <vt:lpstr>Courier New</vt:lpstr>
      <vt:lpstr>Montserrat</vt:lpstr>
      <vt:lpstr>Segoe</vt:lpstr>
      <vt:lpstr>Segoe SemiBold</vt:lpstr>
      <vt:lpstr>Segoe UI</vt:lpstr>
      <vt:lpstr>Segoe UI Semibold</vt:lpstr>
      <vt:lpstr>Wingdings</vt:lpstr>
      <vt:lpstr>ESE​​</vt:lpstr>
      <vt:lpstr>SlidesMania</vt:lpstr>
      <vt:lpstr>What Does It Mean to Supplement with Title III Funds?  </vt:lpstr>
      <vt:lpstr>Contents</vt:lpstr>
      <vt:lpstr>Overview of Title III Provisions </vt:lpstr>
      <vt:lpstr>Title III Supplement Not Supplant Provision </vt:lpstr>
      <vt:lpstr>Examples of Supplemental Activities</vt:lpstr>
      <vt:lpstr>What are Some Examples of Title III Supplemental Activities?</vt:lpstr>
      <vt:lpstr>How to Supplement Existing Initiatives with Title III ?</vt:lpstr>
      <vt:lpstr>Let’s Try Some Examples – Is it Supplemental? </vt:lpstr>
      <vt:lpstr>Let’s Try Some Examples – Is it Supplemental? </vt:lpstr>
      <vt:lpstr>Let’s Try Some Examples – Is it Supplemental? </vt:lpstr>
      <vt:lpstr>03</vt:lpstr>
      <vt:lpstr>Title III Fund Use at KIPP MA Public Charter Schools</vt:lpstr>
      <vt:lpstr>Student program - Supplemental tutoring for MLL students Identify student need: Number of students Subject area Teachers receive stipend for additional tutoring  Continuous review of data to inform tutoring practices   Leadership roles that support Title III MLLs MLL Coordinator - plans logistics of supplemental program Managing Director of Student Supports - oversees teacher professional development and coaching to continuously improve program </vt:lpstr>
      <vt:lpstr>Family Night will be for grades K-4 initially. Data shows our largest MLL population is in these grades.   Process Identify need - ELA, Math, other Grade-level teachers stipend for prep and event Materials sent home with families Collect feedback from students/families   Leadership roles that support Title III MLLs MLL Coordinator - oversees logistics of event details Managing Director of Student Supports - plans for and shares family engagement strategies  </vt:lpstr>
      <vt:lpstr>04</vt:lpstr>
      <vt:lpstr>Title III &amp; Adult ESL in our School Community</vt:lpstr>
      <vt:lpstr>District &amp; ELE Program Focus  Increasing family engagement through targeted programs that foster a shared understanding </vt:lpstr>
      <vt:lpstr>Available School Resources</vt:lpstr>
      <vt:lpstr>Summer 2021 through School Year 2021-2022</vt:lpstr>
      <vt:lpstr>2022-2023</vt:lpstr>
      <vt:lpstr>Trends &amp; Outcomes  </vt:lpstr>
      <vt:lpstr>Looking ahead</vt:lpstr>
      <vt:lpstr>Credits.</vt:lpstr>
      <vt:lpstr>Questions &amp; Comments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Supplement with Title III Funds</dc:title>
  <dc:creator>DESE</dc:creator>
  <cp:keywords>Title III</cp:keywords>
  <cp:lastModifiedBy>Zou, Dong (EOE)</cp:lastModifiedBy>
  <cp:revision>5</cp:revision>
  <cp:lastPrinted>2018-09-13T13:33:51Z</cp:lastPrinted>
  <dcterms:created xsi:type="dcterms:W3CDTF">2018-02-20T13:43:41Z</dcterms:created>
  <dcterms:modified xsi:type="dcterms:W3CDTF">2022-11-09T18:49:29Z</dcterms:modified>
  <cp:category>Conference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9 2022 12:00AM</vt:lpwstr>
  </property>
</Properties>
</file>