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0"/>
  </p:notesMasterIdLst>
  <p:handoutMasterIdLst>
    <p:handoutMasterId r:id="rId21"/>
  </p:handoutMasterIdLst>
  <p:sldIdLst>
    <p:sldId id="256" r:id="rId5"/>
    <p:sldId id="258" r:id="rId6"/>
    <p:sldId id="259" r:id="rId7"/>
    <p:sldId id="260" r:id="rId8"/>
    <p:sldId id="261" r:id="rId9"/>
    <p:sldId id="262" r:id="rId10"/>
    <p:sldId id="264" r:id="rId11"/>
    <p:sldId id="273" r:id="rId12"/>
    <p:sldId id="265" r:id="rId13"/>
    <p:sldId id="266" r:id="rId14"/>
    <p:sldId id="267" r:id="rId15"/>
    <p:sldId id="268" r:id="rId16"/>
    <p:sldId id="269" r:id="rId17"/>
    <p:sldId id="270" r:id="rId18"/>
    <p:sldId id="27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47B6"/>
    <a:srgbClr val="8397E7"/>
    <a:srgbClr val="AFCBFD"/>
    <a:srgbClr val="93A9FF"/>
    <a:srgbClr val="86A9E2"/>
    <a:srgbClr val="4948B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8E8751-3613-482E-9EF4-DF7E321D7BC9}" v="1" dt="2023-10-23T15:59:16.9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388" autoAdjust="0"/>
  </p:normalViewPr>
  <p:slideViewPr>
    <p:cSldViewPr snapToGrid="0">
      <p:cViewPr varScale="1">
        <p:scale>
          <a:sx n="84" d="100"/>
          <a:sy n="84" d="100"/>
        </p:scale>
        <p:origin x="1068"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llivan, Courtney (DESE)" userId="bb054bc9-ef4a-419b-8326-5f2044d9e48f" providerId="ADAL" clId="{E0DF1D32-8F51-4E8F-9051-1B16503F96EE}"/>
    <pc:docChg chg="modSld">
      <pc:chgData name="Sullivan, Courtney (DESE)" userId="bb054bc9-ef4a-419b-8326-5f2044d9e48f" providerId="ADAL" clId="{E0DF1D32-8F51-4E8F-9051-1B16503F96EE}" dt="2022-10-18T16:37:37.256" v="133" actId="13244"/>
      <pc:docMkLst>
        <pc:docMk/>
      </pc:docMkLst>
      <pc:sldChg chg="modSp mod">
        <pc:chgData name="Sullivan, Courtney (DESE)" userId="bb054bc9-ef4a-419b-8326-5f2044d9e48f" providerId="ADAL" clId="{E0DF1D32-8F51-4E8F-9051-1B16503F96EE}" dt="2022-10-18T16:36:41.674" v="64" actId="20577"/>
        <pc:sldMkLst>
          <pc:docMk/>
          <pc:sldMk cId="3472057045" sldId="256"/>
        </pc:sldMkLst>
        <pc:spChg chg="mod">
          <ac:chgData name="Sullivan, Courtney (DESE)" userId="bb054bc9-ef4a-419b-8326-5f2044d9e48f" providerId="ADAL" clId="{E0DF1D32-8F51-4E8F-9051-1B16503F96EE}" dt="2022-10-18T16:36:41.674" v="64" actId="20577"/>
          <ac:spMkLst>
            <pc:docMk/>
            <pc:sldMk cId="3472057045" sldId="256"/>
            <ac:spMk id="2" creationId="{014B4766-0EE3-8028-2E23-5FACFF09600A}"/>
          </ac:spMkLst>
        </pc:spChg>
      </pc:sldChg>
      <pc:sldChg chg="modSp mod">
        <pc:chgData name="Sullivan, Courtney (DESE)" userId="bb054bc9-ef4a-419b-8326-5f2044d9e48f" providerId="ADAL" clId="{E0DF1D32-8F51-4E8F-9051-1B16503F96EE}" dt="2022-10-18T16:36:52.674" v="82" actId="20577"/>
        <pc:sldMkLst>
          <pc:docMk/>
          <pc:sldMk cId="3344633170" sldId="259"/>
        </pc:sldMkLst>
        <pc:spChg chg="mod">
          <ac:chgData name="Sullivan, Courtney (DESE)" userId="bb054bc9-ef4a-419b-8326-5f2044d9e48f" providerId="ADAL" clId="{E0DF1D32-8F51-4E8F-9051-1B16503F96EE}" dt="2022-10-18T16:36:52.674" v="82" actId="20577"/>
          <ac:spMkLst>
            <pc:docMk/>
            <pc:sldMk cId="3344633170" sldId="259"/>
            <ac:spMk id="2" creationId="{7642CB58-A052-D5E6-68A1-3F013147C161}"/>
          </ac:spMkLst>
        </pc:spChg>
      </pc:sldChg>
      <pc:sldChg chg="modSp mod">
        <pc:chgData name="Sullivan, Courtney (DESE)" userId="bb054bc9-ef4a-419b-8326-5f2044d9e48f" providerId="ADAL" clId="{E0DF1D32-8F51-4E8F-9051-1B16503F96EE}" dt="2022-10-18T16:37:17.110" v="132" actId="20577"/>
        <pc:sldMkLst>
          <pc:docMk/>
          <pc:sldMk cId="4086479608" sldId="260"/>
        </pc:sldMkLst>
        <pc:spChg chg="mod">
          <ac:chgData name="Sullivan, Courtney (DESE)" userId="bb054bc9-ef4a-419b-8326-5f2044d9e48f" providerId="ADAL" clId="{E0DF1D32-8F51-4E8F-9051-1B16503F96EE}" dt="2022-10-18T16:37:17.110" v="132" actId="20577"/>
          <ac:spMkLst>
            <pc:docMk/>
            <pc:sldMk cId="4086479608" sldId="260"/>
            <ac:spMk id="2" creationId="{FF5FAECB-8DB9-6923-DAF2-C11C93F9DBAA}"/>
          </ac:spMkLst>
        </pc:spChg>
      </pc:sldChg>
      <pc:sldChg chg="modSp mod">
        <pc:chgData name="Sullivan, Courtney (DESE)" userId="bb054bc9-ef4a-419b-8326-5f2044d9e48f" providerId="ADAL" clId="{E0DF1D32-8F51-4E8F-9051-1B16503F96EE}" dt="2022-10-18T16:37:37.256" v="133" actId="13244"/>
        <pc:sldMkLst>
          <pc:docMk/>
          <pc:sldMk cId="1766890895" sldId="261"/>
        </pc:sldMkLst>
        <pc:spChg chg="mod">
          <ac:chgData name="Sullivan, Courtney (DESE)" userId="bb054bc9-ef4a-419b-8326-5f2044d9e48f" providerId="ADAL" clId="{E0DF1D32-8F51-4E8F-9051-1B16503F96EE}" dt="2022-10-18T16:37:37.256" v="133" actId="13244"/>
          <ac:spMkLst>
            <pc:docMk/>
            <pc:sldMk cId="1766890895" sldId="261"/>
            <ac:spMk id="3" creationId="{3C12215C-BFD8-5049-8C86-A7DCAA965350}"/>
          </ac:spMkLst>
        </pc:spChg>
      </pc:sldChg>
    </pc:docChg>
  </pc:docChgLst>
  <pc:docChgLst>
    <pc:chgData name="Lanai, Evy (DESE)" userId="454307f3-9703-4929-aeb1-6687cdcf7684" providerId="ADAL" clId="{52EA8AA4-4F3A-1C4B-B1ED-769E101BDC7D}"/>
    <pc:docChg chg="undo custSel mod addSld delSld modSld sldOrd modMainMaster">
      <pc:chgData name="Lanai, Evy (DESE)" userId="454307f3-9703-4929-aeb1-6687cdcf7684" providerId="ADAL" clId="{52EA8AA4-4F3A-1C4B-B1ED-769E101BDC7D}" dt="2022-10-13T19:11:42.187" v="162" actId="207"/>
      <pc:docMkLst>
        <pc:docMk/>
      </pc:docMkLst>
      <pc:sldChg chg="new del">
        <pc:chgData name="Lanai, Evy (DESE)" userId="454307f3-9703-4929-aeb1-6687cdcf7684" providerId="ADAL" clId="{52EA8AA4-4F3A-1C4B-B1ED-769E101BDC7D}" dt="2022-10-13T18:59:13.595" v="108" actId="2696"/>
        <pc:sldMkLst>
          <pc:docMk/>
          <pc:sldMk cId="633622931" sldId="257"/>
        </pc:sldMkLst>
      </pc:sldChg>
      <pc:sldChg chg="new del">
        <pc:chgData name="Lanai, Evy (DESE)" userId="454307f3-9703-4929-aeb1-6687cdcf7684" providerId="ADAL" clId="{52EA8AA4-4F3A-1C4B-B1ED-769E101BDC7D}" dt="2022-10-13T19:02:28.654" v="120" actId="2696"/>
        <pc:sldMkLst>
          <pc:docMk/>
          <pc:sldMk cId="1590467723" sldId="257"/>
        </pc:sldMkLst>
      </pc:sldChg>
      <pc:sldChg chg="del ord">
        <pc:chgData name="Lanai, Evy (DESE)" userId="454307f3-9703-4929-aeb1-6687cdcf7684" providerId="ADAL" clId="{52EA8AA4-4F3A-1C4B-B1ED-769E101BDC7D}" dt="2022-10-13T18:47:57.488" v="73" actId="2696"/>
        <pc:sldMkLst>
          <pc:docMk/>
          <pc:sldMk cId="1956294660" sldId="257"/>
        </pc:sldMkLst>
      </pc:sldChg>
      <pc:sldChg chg="addSp delSp modSp new del mod">
        <pc:chgData name="Lanai, Evy (DESE)" userId="454307f3-9703-4929-aeb1-6687cdcf7684" providerId="ADAL" clId="{52EA8AA4-4F3A-1C4B-B1ED-769E101BDC7D}" dt="2022-10-13T18:58:52.519" v="101" actId="2696"/>
        <pc:sldMkLst>
          <pc:docMk/>
          <pc:sldMk cId="4006307092" sldId="257"/>
        </pc:sldMkLst>
        <pc:spChg chg="add del mod">
          <ac:chgData name="Lanai, Evy (DESE)" userId="454307f3-9703-4929-aeb1-6687cdcf7684" providerId="ADAL" clId="{52EA8AA4-4F3A-1C4B-B1ED-769E101BDC7D}" dt="2022-10-13T18:48:37.400" v="77" actId="478"/>
          <ac:spMkLst>
            <pc:docMk/>
            <pc:sldMk cId="4006307092" sldId="257"/>
            <ac:spMk id="3" creationId="{E136E547-482C-6763-F5B4-19D3A1B0609B}"/>
          </ac:spMkLst>
        </pc:spChg>
      </pc:sldChg>
      <pc:sldChg chg="new del">
        <pc:chgData name="Lanai, Evy (DESE)" userId="454307f3-9703-4929-aeb1-6687cdcf7684" providerId="ADAL" clId="{52EA8AA4-4F3A-1C4B-B1ED-769E101BDC7D}" dt="2022-10-13T19:09:15.324" v="153" actId="2696"/>
        <pc:sldMkLst>
          <pc:docMk/>
          <pc:sldMk cId="2371331079" sldId="258"/>
        </pc:sldMkLst>
      </pc:sldChg>
      <pc:sldChg chg="del ord">
        <pc:chgData name="Lanai, Evy (DESE)" userId="454307f3-9703-4929-aeb1-6687cdcf7684" providerId="ADAL" clId="{52EA8AA4-4F3A-1C4B-B1ED-769E101BDC7D}" dt="2022-10-13T18:48:02.556" v="74" actId="2696"/>
        <pc:sldMkLst>
          <pc:docMk/>
          <pc:sldMk cId="3291945582" sldId="258"/>
        </pc:sldMkLst>
      </pc:sldChg>
      <pc:sldChg chg="new del">
        <pc:chgData name="Lanai, Evy (DESE)" userId="454307f3-9703-4929-aeb1-6687cdcf7684" providerId="ADAL" clId="{52EA8AA4-4F3A-1C4B-B1ED-769E101BDC7D}" dt="2022-10-13T18:58:54.795" v="102" actId="2696"/>
        <pc:sldMkLst>
          <pc:docMk/>
          <pc:sldMk cId="3853669334" sldId="258"/>
        </pc:sldMkLst>
      </pc:sldChg>
      <pc:sldChg chg="new del">
        <pc:chgData name="Lanai, Evy (DESE)" userId="454307f3-9703-4929-aeb1-6687cdcf7684" providerId="ADAL" clId="{52EA8AA4-4F3A-1C4B-B1ED-769E101BDC7D}" dt="2022-10-13T18:59:13.605" v="111" actId="2696"/>
        <pc:sldMkLst>
          <pc:docMk/>
          <pc:sldMk cId="3857023350" sldId="258"/>
        </pc:sldMkLst>
      </pc:sldChg>
      <pc:sldChg chg="new del ord">
        <pc:chgData name="Lanai, Evy (DESE)" userId="454307f3-9703-4929-aeb1-6687cdcf7684" providerId="ADAL" clId="{52EA8AA4-4F3A-1C4B-B1ED-769E101BDC7D}" dt="2022-10-13T18:47:54.611" v="72" actId="2696"/>
        <pc:sldMkLst>
          <pc:docMk/>
          <pc:sldMk cId="1426849473" sldId="259"/>
        </pc:sldMkLst>
      </pc:sldChg>
      <pc:sldChg chg="new del">
        <pc:chgData name="Lanai, Evy (DESE)" userId="454307f3-9703-4929-aeb1-6687cdcf7684" providerId="ADAL" clId="{52EA8AA4-4F3A-1C4B-B1ED-769E101BDC7D}" dt="2022-10-13T18:58:56.995" v="103" actId="2696"/>
        <pc:sldMkLst>
          <pc:docMk/>
          <pc:sldMk cId="1895100373" sldId="259"/>
        </pc:sldMkLst>
      </pc:sldChg>
      <pc:sldChg chg="new del">
        <pc:chgData name="Lanai, Evy (DESE)" userId="454307f3-9703-4929-aeb1-6687cdcf7684" providerId="ADAL" clId="{52EA8AA4-4F3A-1C4B-B1ED-769E101BDC7D}" dt="2022-10-13T18:59:13.602" v="109" actId="2696"/>
        <pc:sldMkLst>
          <pc:docMk/>
          <pc:sldMk cId="2204500235" sldId="259"/>
        </pc:sldMkLst>
      </pc:sldChg>
      <pc:sldChg chg="new">
        <pc:chgData name="Lanai, Evy (DESE)" userId="454307f3-9703-4929-aeb1-6687cdcf7684" providerId="ADAL" clId="{52EA8AA4-4F3A-1C4B-B1ED-769E101BDC7D}" dt="2022-10-13T19:02:39.818" v="121" actId="680"/>
        <pc:sldMkLst>
          <pc:docMk/>
          <pc:sldMk cId="3344633170" sldId="259"/>
        </pc:sldMkLst>
      </pc:sldChg>
      <pc:sldChg chg="new del">
        <pc:chgData name="Lanai, Evy (DESE)" userId="454307f3-9703-4929-aeb1-6687cdcf7684" providerId="ADAL" clId="{52EA8AA4-4F3A-1C4B-B1ED-769E101BDC7D}" dt="2022-10-13T18:59:13.603" v="110" actId="2696"/>
        <pc:sldMkLst>
          <pc:docMk/>
          <pc:sldMk cId="3540681588" sldId="260"/>
        </pc:sldMkLst>
      </pc:sldChg>
      <pc:sldChg chg="new">
        <pc:chgData name="Lanai, Evy (DESE)" userId="454307f3-9703-4929-aeb1-6687cdcf7684" providerId="ADAL" clId="{52EA8AA4-4F3A-1C4B-B1ED-769E101BDC7D}" dt="2022-10-13T19:02:50.732" v="122" actId="680"/>
        <pc:sldMkLst>
          <pc:docMk/>
          <pc:sldMk cId="4086479608" sldId="260"/>
        </pc:sldMkLst>
      </pc:sldChg>
      <pc:sldChg chg="new">
        <pc:chgData name="Lanai, Evy (DESE)" userId="454307f3-9703-4929-aeb1-6687cdcf7684" providerId="ADAL" clId="{52EA8AA4-4F3A-1C4B-B1ED-769E101BDC7D}" dt="2022-10-13T19:09:19.378" v="154" actId="680"/>
        <pc:sldMkLst>
          <pc:docMk/>
          <pc:sldMk cId="1766890895" sldId="261"/>
        </pc:sldMkLst>
      </pc:sldChg>
      <pc:sldMasterChg chg="addSp delSp modSp mod delSldLayout modSldLayout">
        <pc:chgData name="Lanai, Evy (DESE)" userId="454307f3-9703-4929-aeb1-6687cdcf7684" providerId="ADAL" clId="{52EA8AA4-4F3A-1C4B-B1ED-769E101BDC7D}" dt="2022-10-13T19:11:42.187" v="162" actId="207"/>
        <pc:sldMasterMkLst>
          <pc:docMk/>
          <pc:sldMasterMk cId="712308099" sldId="2147483648"/>
        </pc:sldMasterMkLst>
        <pc:spChg chg="del mod">
          <ac:chgData name="Lanai, Evy (DESE)" userId="454307f3-9703-4929-aeb1-6687cdcf7684" providerId="ADAL" clId="{52EA8AA4-4F3A-1C4B-B1ED-769E101BDC7D}" dt="2022-10-13T18:52:42.834" v="86"/>
          <ac:spMkLst>
            <pc:docMk/>
            <pc:sldMasterMk cId="712308099" sldId="2147483648"/>
            <ac:spMk id="2" creationId="{C97789E3-DD79-AE3C-788F-E9E40158738E}"/>
          </ac:spMkLst>
        </pc:spChg>
        <pc:spChg chg="mod">
          <ac:chgData name="Lanai, Evy (DESE)" userId="454307f3-9703-4929-aeb1-6687cdcf7684" providerId="ADAL" clId="{52EA8AA4-4F3A-1C4B-B1ED-769E101BDC7D}" dt="2022-10-13T18:42:35.885" v="69" actId="14100"/>
          <ac:spMkLst>
            <pc:docMk/>
            <pc:sldMasterMk cId="712308099" sldId="2147483648"/>
            <ac:spMk id="3" creationId="{24F07E45-5358-D826-413C-524778517A7F}"/>
          </ac:spMkLst>
        </pc:spChg>
        <pc:spChg chg="add del mod">
          <ac:chgData name="Lanai, Evy (DESE)" userId="454307f3-9703-4929-aeb1-6687cdcf7684" providerId="ADAL" clId="{52EA8AA4-4F3A-1C4B-B1ED-769E101BDC7D}" dt="2022-10-13T18:52:42.039" v="85"/>
          <ac:spMkLst>
            <pc:docMk/>
            <pc:sldMasterMk cId="712308099" sldId="2147483648"/>
            <ac:spMk id="8" creationId="{DF0EA103-4D86-6A3E-A199-782C80BE5FFE}"/>
          </ac:spMkLst>
        </pc:spChg>
        <pc:spChg chg="add mod">
          <ac:chgData name="Lanai, Evy (DESE)" userId="454307f3-9703-4929-aeb1-6687cdcf7684" providerId="ADAL" clId="{52EA8AA4-4F3A-1C4B-B1ED-769E101BDC7D}" dt="2022-10-13T19:04:35.812" v="126" actId="14100"/>
          <ac:spMkLst>
            <pc:docMk/>
            <pc:sldMasterMk cId="712308099" sldId="2147483648"/>
            <ac:spMk id="9" creationId="{4B734709-A90C-544A-96B6-4BCE82CBBBF5}"/>
          </ac:spMkLst>
        </pc:spChg>
        <pc:spChg chg="add mod">
          <ac:chgData name="Lanai, Evy (DESE)" userId="454307f3-9703-4929-aeb1-6687cdcf7684" providerId="ADAL" clId="{52EA8AA4-4F3A-1C4B-B1ED-769E101BDC7D}" dt="2022-10-13T18:57:04.112" v="97" actId="403"/>
          <ac:spMkLst>
            <pc:docMk/>
            <pc:sldMasterMk cId="712308099" sldId="2147483648"/>
            <ac:spMk id="10" creationId="{6800C52F-DC60-BE86-6751-7E45895AE1B5}"/>
          </ac:spMkLst>
        </pc:spChg>
        <pc:picChg chg="del">
          <ac:chgData name="Lanai, Evy (DESE)" userId="454307f3-9703-4929-aeb1-6687cdcf7684" providerId="ADAL" clId="{52EA8AA4-4F3A-1C4B-B1ED-769E101BDC7D}" dt="2022-10-12T18:47:11.549" v="2" actId="478"/>
          <ac:picMkLst>
            <pc:docMk/>
            <pc:sldMasterMk cId="712308099" sldId="2147483648"/>
            <ac:picMk id="5" creationId="{11881AEC-ADCC-423B-5F43-90ECA3C648BA}"/>
          </ac:picMkLst>
        </pc:picChg>
        <pc:picChg chg="add del mod">
          <ac:chgData name="Lanai, Evy (DESE)" userId="454307f3-9703-4929-aeb1-6687cdcf7684" providerId="ADAL" clId="{52EA8AA4-4F3A-1C4B-B1ED-769E101BDC7D}" dt="2022-10-13T18:50:17.553" v="81" actId="478"/>
          <ac:picMkLst>
            <pc:docMk/>
            <pc:sldMasterMk cId="712308099" sldId="2147483648"/>
            <ac:picMk id="5" creationId="{C8A2F0AD-BE86-7F03-7894-08CBF124CE71}"/>
          </ac:picMkLst>
        </pc:picChg>
        <pc:picChg chg="add del mod">
          <ac:chgData name="Lanai, Evy (DESE)" userId="454307f3-9703-4929-aeb1-6687cdcf7684" providerId="ADAL" clId="{52EA8AA4-4F3A-1C4B-B1ED-769E101BDC7D}" dt="2022-10-13T18:41:30.883" v="58" actId="478"/>
          <ac:picMkLst>
            <pc:docMk/>
            <pc:sldMasterMk cId="712308099" sldId="2147483648"/>
            <ac:picMk id="6" creationId="{9807B58D-ECC5-F64A-C36D-DD6B414E9136}"/>
          </ac:picMkLst>
        </pc:picChg>
        <pc:picChg chg="add mod">
          <ac:chgData name="Lanai, Evy (DESE)" userId="454307f3-9703-4929-aeb1-6687cdcf7684" providerId="ADAL" clId="{52EA8AA4-4F3A-1C4B-B1ED-769E101BDC7D}" dt="2022-10-13T18:50:41.558" v="83" actId="167"/>
          <ac:picMkLst>
            <pc:docMk/>
            <pc:sldMasterMk cId="712308099" sldId="2147483648"/>
            <ac:picMk id="7" creationId="{04FFFA98-BE84-F3D2-7C54-E616A2B54E57}"/>
          </ac:picMkLst>
        </pc:picChg>
        <pc:picChg chg="add del mod">
          <ac:chgData name="Lanai, Evy (DESE)" userId="454307f3-9703-4929-aeb1-6687cdcf7684" providerId="ADAL" clId="{52EA8AA4-4F3A-1C4B-B1ED-769E101BDC7D}" dt="2022-10-13T19:05:19.164" v="134" actId="478"/>
          <ac:picMkLst>
            <pc:docMk/>
            <pc:sldMasterMk cId="712308099" sldId="2147483648"/>
            <ac:picMk id="12" creationId="{EFBD0FA6-949C-60A6-9BE7-538728537745}"/>
          </ac:picMkLst>
        </pc:picChg>
        <pc:sldLayoutChg chg="addSp delSp modSp mod">
          <pc:chgData name="Lanai, Evy (DESE)" userId="454307f3-9703-4929-aeb1-6687cdcf7684" providerId="ADAL" clId="{52EA8AA4-4F3A-1C4B-B1ED-769E101BDC7D}" dt="2022-10-13T19:08:34.483" v="152" actId="478"/>
          <pc:sldLayoutMkLst>
            <pc:docMk/>
            <pc:sldMasterMk cId="712308099" sldId="2147483648"/>
            <pc:sldLayoutMk cId="1123403756" sldId="2147483649"/>
          </pc:sldLayoutMkLst>
          <pc:spChg chg="add del mod">
            <ac:chgData name="Lanai, Evy (DESE)" userId="454307f3-9703-4929-aeb1-6687cdcf7684" providerId="ADAL" clId="{52EA8AA4-4F3A-1C4B-B1ED-769E101BDC7D}" dt="2022-10-13T19:03:32.335" v="125"/>
            <ac:spMkLst>
              <pc:docMk/>
              <pc:sldMasterMk cId="712308099" sldId="2147483648"/>
              <pc:sldLayoutMk cId="1123403756" sldId="2147483649"/>
              <ac:spMk id="4" creationId="{6C95459E-C6D6-3BD5-F21F-C4FDDBA7F210}"/>
            </ac:spMkLst>
          </pc:spChg>
          <pc:spChg chg="add del">
            <ac:chgData name="Lanai, Evy (DESE)" userId="454307f3-9703-4929-aeb1-6687cdcf7684" providerId="ADAL" clId="{52EA8AA4-4F3A-1C4B-B1ED-769E101BDC7D}" dt="2022-10-13T19:07:58.703" v="149" actId="478"/>
            <ac:spMkLst>
              <pc:docMk/>
              <pc:sldMasterMk cId="712308099" sldId="2147483648"/>
              <pc:sldLayoutMk cId="1123403756" sldId="2147483649"/>
              <ac:spMk id="7" creationId="{548E24A8-B60C-62A4-5E73-C93C342FD907}"/>
            </ac:spMkLst>
          </pc:spChg>
          <pc:spChg chg="add del mod">
            <ac:chgData name="Lanai, Evy (DESE)" userId="454307f3-9703-4929-aeb1-6687cdcf7684" providerId="ADAL" clId="{52EA8AA4-4F3A-1C4B-B1ED-769E101BDC7D}" dt="2022-10-13T19:08:34.483" v="152" actId="478"/>
            <ac:spMkLst>
              <pc:docMk/>
              <pc:sldMasterMk cId="712308099" sldId="2147483648"/>
              <pc:sldLayoutMk cId="1123403756" sldId="2147483649"/>
              <ac:spMk id="8" creationId="{5EC16422-2635-9F7F-4461-2816BA6F39FC}"/>
            </ac:spMkLst>
          </pc:spChg>
          <pc:picChg chg="del">
            <ac:chgData name="Lanai, Evy (DESE)" userId="454307f3-9703-4929-aeb1-6687cdcf7684" providerId="ADAL" clId="{52EA8AA4-4F3A-1C4B-B1ED-769E101BDC7D}" dt="2022-10-12T18:47:50.915" v="9" actId="478"/>
            <ac:picMkLst>
              <pc:docMk/>
              <pc:sldMasterMk cId="712308099" sldId="2147483648"/>
              <pc:sldLayoutMk cId="1123403756" sldId="2147483649"/>
              <ac:picMk id="5" creationId="{A2402DA3-7942-F655-D491-A7FD5E7301FD}"/>
            </ac:picMkLst>
          </pc:picChg>
          <pc:picChg chg="add mod">
            <ac:chgData name="Lanai, Evy (DESE)" userId="454307f3-9703-4929-aeb1-6687cdcf7684" providerId="ADAL" clId="{52EA8AA4-4F3A-1C4B-B1ED-769E101BDC7D}" dt="2022-10-12T18:48:23.632" v="13" actId="167"/>
            <ac:picMkLst>
              <pc:docMk/>
              <pc:sldMasterMk cId="712308099" sldId="2147483648"/>
              <pc:sldLayoutMk cId="1123403756" sldId="2147483649"/>
              <ac:picMk id="6" creationId="{1C7EE377-B8E1-46C6-764E-35B9C88999DC}"/>
            </ac:picMkLst>
          </pc:picChg>
        </pc:sldLayoutChg>
        <pc:sldLayoutChg chg="addSp delSp modSp mod">
          <pc:chgData name="Lanai, Evy (DESE)" userId="454307f3-9703-4929-aeb1-6687cdcf7684" providerId="ADAL" clId="{52EA8AA4-4F3A-1C4B-B1ED-769E101BDC7D}" dt="2022-10-13T19:06:17.770" v="143"/>
          <pc:sldLayoutMkLst>
            <pc:docMk/>
            <pc:sldMasterMk cId="712308099" sldId="2147483648"/>
            <pc:sldLayoutMk cId="2979841239" sldId="2147483650"/>
          </pc:sldLayoutMkLst>
          <pc:spChg chg="del mod">
            <ac:chgData name="Lanai, Evy (DESE)" userId="454307f3-9703-4929-aeb1-6687cdcf7684" providerId="ADAL" clId="{52EA8AA4-4F3A-1C4B-B1ED-769E101BDC7D}" dt="2022-10-13T19:06:17.391" v="142" actId="478"/>
            <ac:spMkLst>
              <pc:docMk/>
              <pc:sldMasterMk cId="712308099" sldId="2147483648"/>
              <pc:sldLayoutMk cId="2979841239" sldId="2147483650"/>
              <ac:spMk id="2" creationId="{F2114742-76E5-B2C8-B9F5-06290B5B60AF}"/>
            </ac:spMkLst>
          </pc:spChg>
          <pc:spChg chg="mod">
            <ac:chgData name="Lanai, Evy (DESE)" userId="454307f3-9703-4929-aeb1-6687cdcf7684" providerId="ADAL" clId="{52EA8AA4-4F3A-1C4B-B1ED-769E101BDC7D}" dt="2022-10-13T19:04:42.508" v="127" actId="14100"/>
            <ac:spMkLst>
              <pc:docMk/>
              <pc:sldMasterMk cId="712308099" sldId="2147483648"/>
              <pc:sldLayoutMk cId="2979841239" sldId="2147483650"/>
              <ac:spMk id="3" creationId="{DDED5A72-E2F7-0E3B-0DDA-8AEE476CFD6C}"/>
            </ac:spMkLst>
          </pc:spChg>
          <pc:spChg chg="add mod">
            <ac:chgData name="Lanai, Evy (DESE)" userId="454307f3-9703-4929-aeb1-6687cdcf7684" providerId="ADAL" clId="{52EA8AA4-4F3A-1C4B-B1ED-769E101BDC7D}" dt="2022-10-13T19:06:17.770" v="143"/>
            <ac:spMkLst>
              <pc:docMk/>
              <pc:sldMasterMk cId="712308099" sldId="2147483648"/>
              <pc:sldLayoutMk cId="2979841239" sldId="2147483650"/>
              <ac:spMk id="4" creationId="{D8D37926-3C4B-41C8-EFDB-911300C24340}"/>
            </ac:spMkLst>
          </pc:spChg>
        </pc:sldLayoutChg>
        <pc:sldLayoutChg chg="addSp delSp modSp mod">
          <pc:chgData name="Lanai, Evy (DESE)" userId="454307f3-9703-4929-aeb1-6687cdcf7684" providerId="ADAL" clId="{52EA8AA4-4F3A-1C4B-B1ED-769E101BDC7D}" dt="2022-10-13T19:11:42.187" v="162" actId="207"/>
          <pc:sldLayoutMkLst>
            <pc:docMk/>
            <pc:sldMasterMk cId="712308099" sldId="2147483648"/>
            <pc:sldLayoutMk cId="1411069784" sldId="2147483651"/>
          </pc:sldLayoutMkLst>
          <pc:spChg chg="mod">
            <ac:chgData name="Lanai, Evy (DESE)" userId="454307f3-9703-4929-aeb1-6687cdcf7684" providerId="ADAL" clId="{52EA8AA4-4F3A-1C4B-B1ED-769E101BDC7D}" dt="2022-10-12T18:50:03.513" v="24" actId="1076"/>
            <ac:spMkLst>
              <pc:docMk/>
              <pc:sldMasterMk cId="712308099" sldId="2147483648"/>
              <pc:sldLayoutMk cId="1411069784" sldId="2147483651"/>
              <ac:spMk id="2" creationId="{FE7A35BE-2442-7C64-032F-EEC3B84E842D}"/>
            </ac:spMkLst>
          </pc:spChg>
          <pc:spChg chg="mod">
            <ac:chgData name="Lanai, Evy (DESE)" userId="454307f3-9703-4929-aeb1-6687cdcf7684" providerId="ADAL" clId="{52EA8AA4-4F3A-1C4B-B1ED-769E101BDC7D}" dt="2022-10-12T18:50:08.709" v="25" actId="1076"/>
            <ac:spMkLst>
              <pc:docMk/>
              <pc:sldMasterMk cId="712308099" sldId="2147483648"/>
              <pc:sldLayoutMk cId="1411069784" sldId="2147483651"/>
              <ac:spMk id="3" creationId="{9FD8DA3C-9A4F-10ED-C6D4-40AC09EDE511}"/>
            </ac:spMkLst>
          </pc:spChg>
          <pc:spChg chg="add del mod">
            <ac:chgData name="Lanai, Evy (DESE)" userId="454307f3-9703-4929-aeb1-6687cdcf7684" providerId="ADAL" clId="{52EA8AA4-4F3A-1C4B-B1ED-769E101BDC7D}" dt="2022-10-13T18:58:09.524" v="100" actId="478"/>
            <ac:spMkLst>
              <pc:docMk/>
              <pc:sldMasterMk cId="712308099" sldId="2147483648"/>
              <pc:sldLayoutMk cId="1411069784" sldId="2147483651"/>
              <ac:spMk id="4" creationId="{DAC26233-FEC7-69BD-3EE3-FD50510DB714}"/>
            </ac:spMkLst>
          </pc:spChg>
          <pc:spChg chg="add mod">
            <ac:chgData name="Lanai, Evy (DESE)" userId="454307f3-9703-4929-aeb1-6687cdcf7684" providerId="ADAL" clId="{52EA8AA4-4F3A-1C4B-B1ED-769E101BDC7D}" dt="2022-10-13T19:11:42.187" v="162" actId="207"/>
            <ac:spMkLst>
              <pc:docMk/>
              <pc:sldMasterMk cId="712308099" sldId="2147483648"/>
              <pc:sldLayoutMk cId="1411069784" sldId="2147483651"/>
              <ac:spMk id="5" creationId="{F8A65D87-AFBC-843E-1CA6-0F0D9EB66B62}"/>
            </ac:spMkLst>
          </pc:spChg>
          <pc:picChg chg="del">
            <ac:chgData name="Lanai, Evy (DESE)" userId="454307f3-9703-4929-aeb1-6687cdcf7684" providerId="ADAL" clId="{52EA8AA4-4F3A-1C4B-B1ED-769E101BDC7D}" dt="2022-10-12T18:49:38.682" v="20" actId="478"/>
            <ac:picMkLst>
              <pc:docMk/>
              <pc:sldMasterMk cId="712308099" sldId="2147483648"/>
              <pc:sldLayoutMk cId="1411069784" sldId="2147483651"/>
              <ac:picMk id="5" creationId="{D37B1B03-DC55-9EC6-0F5C-E4B591CD43DF}"/>
            </ac:picMkLst>
          </pc:picChg>
          <pc:picChg chg="add mod">
            <ac:chgData name="Lanai, Evy (DESE)" userId="454307f3-9703-4929-aeb1-6687cdcf7684" providerId="ADAL" clId="{52EA8AA4-4F3A-1C4B-B1ED-769E101BDC7D}" dt="2022-10-13T19:10:58.461" v="157" actId="1076"/>
            <ac:picMkLst>
              <pc:docMk/>
              <pc:sldMasterMk cId="712308099" sldId="2147483648"/>
              <pc:sldLayoutMk cId="1411069784" sldId="2147483651"/>
              <ac:picMk id="6" creationId="{C0924193-02B9-9810-A50A-C323F20B00A2}"/>
            </ac:picMkLst>
          </pc:picChg>
        </pc:sldLayoutChg>
        <pc:sldLayoutChg chg="addSp delSp modSp mod">
          <pc:chgData name="Lanai, Evy (DESE)" userId="454307f3-9703-4929-aeb1-6687cdcf7684" providerId="ADAL" clId="{52EA8AA4-4F3A-1C4B-B1ED-769E101BDC7D}" dt="2022-10-13T19:06:21.726" v="145"/>
          <pc:sldLayoutMkLst>
            <pc:docMk/>
            <pc:sldMasterMk cId="712308099" sldId="2147483648"/>
            <pc:sldLayoutMk cId="900580392" sldId="2147483652"/>
          </pc:sldLayoutMkLst>
          <pc:spChg chg="del mod">
            <ac:chgData name="Lanai, Evy (DESE)" userId="454307f3-9703-4929-aeb1-6687cdcf7684" providerId="ADAL" clId="{52EA8AA4-4F3A-1C4B-B1ED-769E101BDC7D}" dt="2022-10-13T19:06:21.374" v="144" actId="478"/>
            <ac:spMkLst>
              <pc:docMk/>
              <pc:sldMasterMk cId="712308099" sldId="2147483648"/>
              <pc:sldLayoutMk cId="900580392" sldId="2147483652"/>
              <ac:spMk id="2" creationId="{6B23A95A-5F13-11BE-FAD3-7A47BB9F7773}"/>
            </ac:spMkLst>
          </pc:spChg>
          <pc:spChg chg="mod">
            <ac:chgData name="Lanai, Evy (DESE)" userId="454307f3-9703-4929-aeb1-6687cdcf7684" providerId="ADAL" clId="{52EA8AA4-4F3A-1C4B-B1ED-769E101BDC7D}" dt="2022-10-13T19:05:28.289" v="135" actId="14100"/>
            <ac:spMkLst>
              <pc:docMk/>
              <pc:sldMasterMk cId="712308099" sldId="2147483648"/>
              <pc:sldLayoutMk cId="900580392" sldId="2147483652"/>
              <ac:spMk id="3" creationId="{2055C14D-8924-F22D-FF6C-1CEECDCEA30C}"/>
            </ac:spMkLst>
          </pc:spChg>
          <pc:spChg chg="mod">
            <ac:chgData name="Lanai, Evy (DESE)" userId="454307f3-9703-4929-aeb1-6687cdcf7684" providerId="ADAL" clId="{52EA8AA4-4F3A-1C4B-B1ED-769E101BDC7D}" dt="2022-10-13T19:05:32.023" v="136" actId="14100"/>
            <ac:spMkLst>
              <pc:docMk/>
              <pc:sldMasterMk cId="712308099" sldId="2147483648"/>
              <pc:sldLayoutMk cId="900580392" sldId="2147483652"/>
              <ac:spMk id="4" creationId="{45748EB7-DF60-9429-B7C4-F17C2FD19504}"/>
            </ac:spMkLst>
          </pc:spChg>
          <pc:spChg chg="add mod">
            <ac:chgData name="Lanai, Evy (DESE)" userId="454307f3-9703-4929-aeb1-6687cdcf7684" providerId="ADAL" clId="{52EA8AA4-4F3A-1C4B-B1ED-769E101BDC7D}" dt="2022-10-13T19:06:21.726" v="145"/>
            <ac:spMkLst>
              <pc:docMk/>
              <pc:sldMasterMk cId="712308099" sldId="2147483648"/>
              <pc:sldLayoutMk cId="900580392" sldId="2147483652"/>
              <ac:spMk id="5" creationId="{09305E6D-E633-8F98-0EDC-7F3C0166DB61}"/>
            </ac:spMkLst>
          </pc:spChg>
        </pc:sldLayoutChg>
        <pc:sldLayoutChg chg="addSp delSp modSp mod">
          <pc:chgData name="Lanai, Evy (DESE)" userId="454307f3-9703-4929-aeb1-6687cdcf7684" providerId="ADAL" clId="{52EA8AA4-4F3A-1C4B-B1ED-769E101BDC7D}" dt="2022-10-13T19:06:25.338" v="147"/>
          <pc:sldLayoutMkLst>
            <pc:docMk/>
            <pc:sldMasterMk cId="712308099" sldId="2147483648"/>
            <pc:sldLayoutMk cId="3534136584" sldId="2147483653"/>
          </pc:sldLayoutMkLst>
          <pc:spChg chg="del mod">
            <ac:chgData name="Lanai, Evy (DESE)" userId="454307f3-9703-4929-aeb1-6687cdcf7684" providerId="ADAL" clId="{52EA8AA4-4F3A-1C4B-B1ED-769E101BDC7D}" dt="2022-10-13T19:06:25.077" v="146" actId="478"/>
            <ac:spMkLst>
              <pc:docMk/>
              <pc:sldMasterMk cId="712308099" sldId="2147483648"/>
              <pc:sldLayoutMk cId="3534136584" sldId="2147483653"/>
              <ac:spMk id="2" creationId="{AA9C182A-FCAF-143C-F65D-1B8C5131EF28}"/>
            </ac:spMkLst>
          </pc:spChg>
          <pc:spChg chg="mod">
            <ac:chgData name="Lanai, Evy (DESE)" userId="454307f3-9703-4929-aeb1-6687cdcf7684" providerId="ADAL" clId="{52EA8AA4-4F3A-1C4B-B1ED-769E101BDC7D}" dt="2022-10-13T19:05:43.083" v="138" actId="1076"/>
            <ac:spMkLst>
              <pc:docMk/>
              <pc:sldMasterMk cId="712308099" sldId="2147483648"/>
              <pc:sldLayoutMk cId="3534136584" sldId="2147483653"/>
              <ac:spMk id="3" creationId="{CC07D04F-CFDA-AB0A-0CB3-633767A38D3D}"/>
            </ac:spMkLst>
          </pc:spChg>
          <pc:spChg chg="mod">
            <ac:chgData name="Lanai, Evy (DESE)" userId="454307f3-9703-4929-aeb1-6687cdcf7684" providerId="ADAL" clId="{52EA8AA4-4F3A-1C4B-B1ED-769E101BDC7D}" dt="2022-10-13T19:05:49.091" v="140" actId="14100"/>
            <ac:spMkLst>
              <pc:docMk/>
              <pc:sldMasterMk cId="712308099" sldId="2147483648"/>
              <pc:sldLayoutMk cId="3534136584" sldId="2147483653"/>
              <ac:spMk id="4" creationId="{30E417A7-92FA-2590-1532-B39F1253F89A}"/>
            </ac:spMkLst>
          </pc:spChg>
          <pc:spChg chg="mod">
            <ac:chgData name="Lanai, Evy (DESE)" userId="454307f3-9703-4929-aeb1-6687cdcf7684" providerId="ADAL" clId="{52EA8AA4-4F3A-1C4B-B1ED-769E101BDC7D}" dt="2022-10-13T19:05:45.981" v="139" actId="1076"/>
            <ac:spMkLst>
              <pc:docMk/>
              <pc:sldMasterMk cId="712308099" sldId="2147483648"/>
              <pc:sldLayoutMk cId="3534136584" sldId="2147483653"/>
              <ac:spMk id="5" creationId="{E7583ECC-3794-AE5F-27B5-A74B4DEC7341}"/>
            </ac:spMkLst>
          </pc:spChg>
          <pc:spChg chg="mod">
            <ac:chgData name="Lanai, Evy (DESE)" userId="454307f3-9703-4929-aeb1-6687cdcf7684" providerId="ADAL" clId="{52EA8AA4-4F3A-1C4B-B1ED-769E101BDC7D}" dt="2022-10-13T19:05:52.077" v="141" actId="14100"/>
            <ac:spMkLst>
              <pc:docMk/>
              <pc:sldMasterMk cId="712308099" sldId="2147483648"/>
              <pc:sldLayoutMk cId="3534136584" sldId="2147483653"/>
              <ac:spMk id="6" creationId="{474E5DA7-1D14-860C-86DA-E26B78A695EF}"/>
            </ac:spMkLst>
          </pc:spChg>
          <pc:spChg chg="add mod">
            <ac:chgData name="Lanai, Evy (DESE)" userId="454307f3-9703-4929-aeb1-6687cdcf7684" providerId="ADAL" clId="{52EA8AA4-4F3A-1C4B-B1ED-769E101BDC7D}" dt="2022-10-13T19:06:25.338" v="147"/>
            <ac:spMkLst>
              <pc:docMk/>
              <pc:sldMasterMk cId="712308099" sldId="2147483648"/>
              <pc:sldLayoutMk cId="3534136584" sldId="2147483653"/>
              <ac:spMk id="7" creationId="{AA033EDD-4130-6D25-944B-3C4E62F04A50}"/>
            </ac:spMkLst>
          </pc:spChg>
        </pc:sldLayoutChg>
        <pc:sldLayoutChg chg="addSp modSp mod">
          <pc:chgData name="Lanai, Evy (DESE)" userId="454307f3-9703-4929-aeb1-6687cdcf7684" providerId="ADAL" clId="{52EA8AA4-4F3A-1C4B-B1ED-769E101BDC7D}" dt="2022-10-13T18:59:49.536" v="114"/>
          <pc:sldLayoutMkLst>
            <pc:docMk/>
            <pc:sldMasterMk cId="712308099" sldId="2147483648"/>
            <pc:sldLayoutMk cId="450519738" sldId="2147483654"/>
          </pc:sldLayoutMkLst>
          <pc:spChg chg="mod">
            <ac:chgData name="Lanai, Evy (DESE)" userId="454307f3-9703-4929-aeb1-6687cdcf7684" providerId="ADAL" clId="{52EA8AA4-4F3A-1C4B-B1ED-769E101BDC7D}" dt="2022-10-12T18:51:14.769" v="34" actId="403"/>
            <ac:spMkLst>
              <pc:docMk/>
              <pc:sldMasterMk cId="712308099" sldId="2147483648"/>
              <pc:sldLayoutMk cId="450519738" sldId="2147483654"/>
              <ac:spMk id="2" creationId="{6A5A7959-19EC-57EE-7E3C-D0AA505DBDFA}"/>
            </ac:spMkLst>
          </pc:spChg>
          <pc:spChg chg="add mod">
            <ac:chgData name="Lanai, Evy (DESE)" userId="454307f3-9703-4929-aeb1-6687cdcf7684" providerId="ADAL" clId="{52EA8AA4-4F3A-1C4B-B1ED-769E101BDC7D}" dt="2022-10-13T18:59:49.536" v="114"/>
            <ac:spMkLst>
              <pc:docMk/>
              <pc:sldMasterMk cId="712308099" sldId="2147483648"/>
              <pc:sldLayoutMk cId="450519738" sldId="2147483654"/>
              <ac:spMk id="3" creationId="{220BCF7B-22B6-6253-4D64-9AD634D23090}"/>
            </ac:spMkLst>
          </pc:spChg>
          <pc:picChg chg="add mod">
            <ac:chgData name="Lanai, Evy (DESE)" userId="454307f3-9703-4929-aeb1-6687cdcf7684" providerId="ADAL" clId="{52EA8AA4-4F3A-1C4B-B1ED-769E101BDC7D}" dt="2022-10-12T18:51:03.073" v="29" actId="1076"/>
            <ac:picMkLst>
              <pc:docMk/>
              <pc:sldMasterMk cId="712308099" sldId="2147483648"/>
              <pc:sldLayoutMk cId="450519738" sldId="2147483654"/>
              <ac:picMk id="4" creationId="{4AFE5DF1-48AB-E0EB-F43E-6ACA748DB739}"/>
            </ac:picMkLst>
          </pc:picChg>
        </pc:sldLayoutChg>
        <pc:sldLayoutChg chg="addSp modSp mod">
          <pc:chgData name="Lanai, Evy (DESE)" userId="454307f3-9703-4929-aeb1-6687cdcf7684" providerId="ADAL" clId="{52EA8AA4-4F3A-1C4B-B1ED-769E101BDC7D}" dt="2022-10-13T18:59:50.827" v="115"/>
          <pc:sldLayoutMkLst>
            <pc:docMk/>
            <pc:sldMasterMk cId="712308099" sldId="2147483648"/>
            <pc:sldLayoutMk cId="1837225696" sldId="2147483655"/>
          </pc:sldLayoutMkLst>
          <pc:spChg chg="add mod">
            <ac:chgData name="Lanai, Evy (DESE)" userId="454307f3-9703-4929-aeb1-6687cdcf7684" providerId="ADAL" clId="{52EA8AA4-4F3A-1C4B-B1ED-769E101BDC7D}" dt="2022-10-13T18:59:50.827" v="115"/>
            <ac:spMkLst>
              <pc:docMk/>
              <pc:sldMasterMk cId="712308099" sldId="2147483648"/>
              <pc:sldLayoutMk cId="1837225696" sldId="2147483655"/>
              <ac:spMk id="2" creationId="{BF0BC1E5-8CCE-BA2E-FCAF-D803E35C5BB4}"/>
            </ac:spMkLst>
          </pc:spChg>
          <pc:picChg chg="add mod">
            <ac:chgData name="Lanai, Evy (DESE)" userId="454307f3-9703-4929-aeb1-6687cdcf7684" providerId="ADAL" clId="{52EA8AA4-4F3A-1C4B-B1ED-769E101BDC7D}" dt="2022-10-12T18:53:50.010" v="51" actId="14100"/>
            <ac:picMkLst>
              <pc:docMk/>
              <pc:sldMasterMk cId="712308099" sldId="2147483648"/>
              <pc:sldLayoutMk cId="1837225696" sldId="2147483655"/>
              <ac:picMk id="3" creationId="{DEBAB681-AC2C-C77A-18CF-DCFBC5F41761}"/>
            </ac:picMkLst>
          </pc:picChg>
        </pc:sldLayoutChg>
        <pc:sldLayoutChg chg="addSp delSp modSp mod">
          <pc:chgData name="Lanai, Evy (DESE)" userId="454307f3-9703-4929-aeb1-6687cdcf7684" providerId="ADAL" clId="{52EA8AA4-4F3A-1C4B-B1ED-769E101BDC7D}" dt="2022-10-13T18:59:53.880" v="116"/>
          <pc:sldLayoutMkLst>
            <pc:docMk/>
            <pc:sldMasterMk cId="712308099" sldId="2147483648"/>
            <pc:sldLayoutMk cId="2718381337" sldId="2147483656"/>
          </pc:sldLayoutMkLst>
          <pc:spChg chg="add mod">
            <ac:chgData name="Lanai, Evy (DESE)" userId="454307f3-9703-4929-aeb1-6687cdcf7684" providerId="ADAL" clId="{52EA8AA4-4F3A-1C4B-B1ED-769E101BDC7D}" dt="2022-10-13T18:59:53.880" v="116"/>
            <ac:spMkLst>
              <pc:docMk/>
              <pc:sldMasterMk cId="712308099" sldId="2147483648"/>
              <pc:sldLayoutMk cId="2718381337" sldId="2147483656"/>
              <ac:spMk id="5" creationId="{41D28B3D-8AA7-7411-73DB-702ACCECC369}"/>
            </ac:spMkLst>
          </pc:spChg>
          <pc:picChg chg="del">
            <ac:chgData name="Lanai, Evy (DESE)" userId="454307f3-9703-4929-aeb1-6687cdcf7684" providerId="ADAL" clId="{52EA8AA4-4F3A-1C4B-B1ED-769E101BDC7D}" dt="2022-10-12T18:52:50.491" v="43" actId="478"/>
            <ac:picMkLst>
              <pc:docMk/>
              <pc:sldMasterMk cId="712308099" sldId="2147483648"/>
              <pc:sldLayoutMk cId="2718381337" sldId="2147483656"/>
              <ac:picMk id="5" creationId="{549A93DA-CAEF-DC5F-0555-517AF74B2CED}"/>
            </ac:picMkLst>
          </pc:picChg>
          <pc:picChg chg="add mod">
            <ac:chgData name="Lanai, Evy (DESE)" userId="454307f3-9703-4929-aeb1-6687cdcf7684" providerId="ADAL" clId="{52EA8AA4-4F3A-1C4B-B1ED-769E101BDC7D}" dt="2022-10-12T18:53:07.483" v="46" actId="167"/>
            <ac:picMkLst>
              <pc:docMk/>
              <pc:sldMasterMk cId="712308099" sldId="2147483648"/>
              <pc:sldLayoutMk cId="2718381337" sldId="2147483656"/>
              <ac:picMk id="7" creationId="{1BFF6852-088F-2460-26AE-643C01A590A3}"/>
            </ac:picMkLst>
          </pc:picChg>
        </pc:sldLayoutChg>
        <pc:sldLayoutChg chg="addSp delSp modSp mod">
          <pc:chgData name="Lanai, Evy (DESE)" userId="454307f3-9703-4929-aeb1-6687cdcf7684" providerId="ADAL" clId="{52EA8AA4-4F3A-1C4B-B1ED-769E101BDC7D}" dt="2022-10-13T18:59:55.039" v="117"/>
          <pc:sldLayoutMkLst>
            <pc:docMk/>
            <pc:sldMasterMk cId="712308099" sldId="2147483648"/>
            <pc:sldLayoutMk cId="1859919314" sldId="2147483657"/>
          </pc:sldLayoutMkLst>
          <pc:spChg chg="add mod">
            <ac:chgData name="Lanai, Evy (DESE)" userId="454307f3-9703-4929-aeb1-6687cdcf7684" providerId="ADAL" clId="{52EA8AA4-4F3A-1C4B-B1ED-769E101BDC7D}" dt="2022-10-13T18:59:55.039" v="117"/>
            <ac:spMkLst>
              <pc:docMk/>
              <pc:sldMasterMk cId="712308099" sldId="2147483648"/>
              <pc:sldLayoutMk cId="1859919314" sldId="2147483657"/>
              <ac:spMk id="2" creationId="{3D551DB3-822F-D681-37C0-3180279A1079}"/>
            </ac:spMkLst>
          </pc:spChg>
          <pc:picChg chg="del">
            <ac:chgData name="Lanai, Evy (DESE)" userId="454307f3-9703-4929-aeb1-6687cdcf7684" providerId="ADAL" clId="{52EA8AA4-4F3A-1C4B-B1ED-769E101BDC7D}" dt="2022-10-12T18:53:10.968" v="47" actId="478"/>
            <ac:picMkLst>
              <pc:docMk/>
              <pc:sldMasterMk cId="712308099" sldId="2147483648"/>
              <pc:sldLayoutMk cId="1859919314" sldId="2147483657"/>
              <ac:picMk id="2" creationId="{58A60D66-AA3A-5EE3-5DA9-52B34C3B6A09}"/>
            </ac:picMkLst>
          </pc:picChg>
          <pc:picChg chg="add mod">
            <ac:chgData name="Lanai, Evy (DESE)" userId="454307f3-9703-4929-aeb1-6687cdcf7684" providerId="ADAL" clId="{52EA8AA4-4F3A-1C4B-B1ED-769E101BDC7D}" dt="2022-10-12T18:53:23.725" v="49" actId="167"/>
            <ac:picMkLst>
              <pc:docMk/>
              <pc:sldMasterMk cId="712308099" sldId="2147483648"/>
              <pc:sldLayoutMk cId="1859919314" sldId="2147483657"/>
              <ac:picMk id="4" creationId="{A5691A5A-4639-4A17-81AE-6B9D409E829A}"/>
            </ac:picMkLst>
          </pc:picChg>
        </pc:sldLayoutChg>
        <pc:sldLayoutChg chg="del">
          <pc:chgData name="Lanai, Evy (DESE)" userId="454307f3-9703-4929-aeb1-6687cdcf7684" providerId="ADAL" clId="{52EA8AA4-4F3A-1C4B-B1ED-769E101BDC7D}" dt="2022-10-12T18:46:42.993" v="0" actId="2696"/>
          <pc:sldLayoutMkLst>
            <pc:docMk/>
            <pc:sldMasterMk cId="712308099" sldId="2147483648"/>
            <pc:sldLayoutMk cId="4167311293" sldId="2147483658"/>
          </pc:sldLayoutMkLst>
        </pc:sldLayoutChg>
        <pc:sldLayoutChg chg="del">
          <pc:chgData name="Lanai, Evy (DESE)" userId="454307f3-9703-4929-aeb1-6687cdcf7684" providerId="ADAL" clId="{52EA8AA4-4F3A-1C4B-B1ED-769E101BDC7D}" dt="2022-10-12T18:46:46.143" v="1" actId="2696"/>
          <pc:sldLayoutMkLst>
            <pc:docMk/>
            <pc:sldMasterMk cId="712308099" sldId="2147483648"/>
            <pc:sldLayoutMk cId="2631953850" sldId="2147483659"/>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3AE36A-9849-8734-68B0-2D959C7265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0F2755D-0799-B19A-BCBD-8C9E999E64F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11163C-EE2E-7546-90F8-CF22AAE91DD9}" type="datetimeFigureOut">
              <a:rPr lang="en-US" smtClean="0"/>
              <a:t>10/25/2023</a:t>
            </a:fld>
            <a:endParaRPr lang="en-US"/>
          </a:p>
        </p:txBody>
      </p:sp>
      <p:sp>
        <p:nvSpPr>
          <p:cNvPr id="4" name="Footer Placeholder 3">
            <a:extLst>
              <a:ext uri="{FF2B5EF4-FFF2-40B4-BE49-F238E27FC236}">
                <a16:creationId xmlns:a16="http://schemas.microsoft.com/office/drawing/2014/main" id="{F9C1E47C-F85D-AA6B-B568-76BD637D3E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A28AEA-2389-7F26-5A5D-D8C5E312DF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190C47-E711-1845-B18B-7A2271B9705D}" type="slidenum">
              <a:rPr lang="en-US" smtClean="0"/>
              <a:t>‹#›</a:t>
            </a:fld>
            <a:endParaRPr lang="en-US"/>
          </a:p>
        </p:txBody>
      </p:sp>
    </p:spTree>
    <p:extLst>
      <p:ext uri="{BB962C8B-B14F-4D97-AF65-F5344CB8AC3E}">
        <p14:creationId xmlns:p14="http://schemas.microsoft.com/office/powerpoint/2010/main" val="6974912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251491-C050-C142-BE35-A9B9D73644B3}" type="datetimeFigureOut">
              <a:rPr lang="en-US" smtClean="0"/>
              <a:t>10/25/2023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5FC15E-7FD1-034A-9729-2C6FA6821FBB}" type="slidenum">
              <a:rPr lang="en-US" smtClean="0"/>
              <a:t>‹#›</a:t>
            </a:fld>
            <a:endParaRPr lang="en-US"/>
          </a:p>
        </p:txBody>
      </p:sp>
    </p:spTree>
    <p:extLst>
      <p:ext uri="{BB962C8B-B14F-4D97-AF65-F5344CB8AC3E}">
        <p14:creationId xmlns:p14="http://schemas.microsoft.com/office/powerpoint/2010/main" val="40637814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123403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979841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1411069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900580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534136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dirty="0"/>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450519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1837225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FF6852-088F-2460-26AE-643C01A590A3}"/>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2718381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691A5A-4639-4A17-81AE-6B9D409E829A}"/>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endParaRPr lang="en-US" dirty="0"/>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185991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blue and white flag&#10;&#10;Description automatically generated with low confidence">
            <a:extLst>
              <a:ext uri="{FF2B5EF4-FFF2-40B4-BE49-F238E27FC236}">
                <a16:creationId xmlns:a16="http://schemas.microsoft.com/office/drawing/2014/main" id="{04FFFA98-BE84-F3D2-7C54-E616A2B54E57}"/>
              </a:ext>
            </a:extLst>
          </p:cNvPr>
          <p:cNvPicPr>
            <a:picLocks noChangeAspect="1"/>
          </p:cNvPicPr>
          <p:nvPr userDrawn="1"/>
        </p:nvPicPr>
        <p:blipFill>
          <a:blip r:embed="rId11"/>
          <a:stretch>
            <a:fillRect/>
          </a:stretch>
        </p:blipFill>
        <p:spPr>
          <a:xfrm>
            <a:off x="0" y="-1"/>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dirty="0"/>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712308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mailto:federalgrantprograms@mass.gov" TargetMode="External"/><Relationship Id="rId7" Type="http://schemas.openxmlformats.org/officeDocument/2006/relationships/hyperlink" Target="http://www.doe.mass.edu/federalgrants/titleiv-a/" TargetMode="External"/><Relationship Id="rId2" Type="http://schemas.openxmlformats.org/officeDocument/2006/relationships/hyperlink" Target="http://www.doe.mass.edu/federalgrants/liaisons.xlsx" TargetMode="External"/><Relationship Id="rId1" Type="http://schemas.openxmlformats.org/officeDocument/2006/relationships/slideLayout" Target="../slideLayouts/slideLayout7.xml"/><Relationship Id="rId6" Type="http://schemas.openxmlformats.org/officeDocument/2006/relationships/hyperlink" Target="http://www.doe.mass.edu/federalgrants/titleii-a/" TargetMode="External"/><Relationship Id="rId5" Type="http://schemas.openxmlformats.org/officeDocument/2006/relationships/hyperlink" Target="mailto:edgrants@mass.gov" TargetMode="External"/><Relationship Id="rId4" Type="http://schemas.openxmlformats.org/officeDocument/2006/relationships/hyperlink" Target="http://www.doe.mass.edu/grants/"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s://www.doe.mass.edu/federalgrants/resources/conference/"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B4766-0EE3-8028-2E23-5FACFF09600A}"/>
              </a:ext>
            </a:extLst>
          </p:cNvPr>
          <p:cNvSpPr>
            <a:spLocks noGrp="1"/>
          </p:cNvSpPr>
          <p:nvPr>
            <p:ph type="ctrTitle"/>
          </p:nvPr>
        </p:nvSpPr>
        <p:spPr>
          <a:xfrm>
            <a:off x="505838" y="634595"/>
            <a:ext cx="8631677" cy="1928238"/>
          </a:xfrm>
        </p:spPr>
        <p:txBody>
          <a:bodyPr>
            <a:normAutofit/>
          </a:bodyPr>
          <a:lstStyle/>
          <a:p>
            <a:r>
              <a:rPr lang="en-US" altLang="en-US" sz="6600" dirty="0">
                <a:solidFill>
                  <a:schemeClr val="accent1">
                    <a:lumMod val="50000"/>
                  </a:schemeClr>
                </a:solidFill>
                <a:latin typeface="Calibri" panose="020F0502020204030204" pitchFamily="34" charset="0"/>
                <a:cs typeface="Calibri" panose="020F0502020204030204" pitchFamily="34" charset="0"/>
              </a:rPr>
              <a:t>Title IIA &amp; IVA</a:t>
            </a:r>
            <a:br>
              <a:rPr lang="en-US" altLang="en-US" sz="6600" dirty="0">
                <a:solidFill>
                  <a:schemeClr val="accent1">
                    <a:lumMod val="50000"/>
                  </a:schemeClr>
                </a:solidFill>
                <a:latin typeface="Calibri" panose="020F0502020204030204" pitchFamily="34" charset="0"/>
                <a:cs typeface="Calibri" panose="020F0502020204030204" pitchFamily="34" charset="0"/>
              </a:rPr>
            </a:br>
            <a:r>
              <a:rPr lang="en-US" altLang="en-US" sz="6600" dirty="0">
                <a:solidFill>
                  <a:schemeClr val="accent1">
                    <a:lumMod val="50000"/>
                  </a:schemeClr>
                </a:solidFill>
                <a:latin typeface="Calibri" panose="020F0502020204030204" pitchFamily="34" charset="0"/>
                <a:cs typeface="Calibri" panose="020F0502020204030204" pitchFamily="34" charset="0"/>
              </a:rPr>
              <a:t>New Directors Training</a:t>
            </a:r>
            <a:endParaRPr lang="en-US" dirty="0">
              <a:solidFill>
                <a:schemeClr val="accent1">
                  <a:lumMod val="50000"/>
                </a:schemeClr>
              </a:solidFill>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451FB839-A537-685A-EE8C-AF8C11F1A27D}"/>
              </a:ext>
            </a:extLst>
          </p:cNvPr>
          <p:cNvSpPr>
            <a:spLocks noGrp="1"/>
          </p:cNvSpPr>
          <p:nvPr>
            <p:ph type="subTitle" idx="1"/>
          </p:nvPr>
        </p:nvSpPr>
        <p:spPr/>
        <p:txBody>
          <a:bodyPr/>
          <a:lstStyle/>
          <a:p>
            <a:r>
              <a:rPr lang="en-US" dirty="0">
                <a:solidFill>
                  <a:schemeClr val="accent1">
                    <a:lumMod val="50000"/>
                  </a:schemeClr>
                </a:solidFill>
                <a:latin typeface="Calibri" panose="020F0502020204030204" pitchFamily="34" charset="0"/>
                <a:cs typeface="Calibri" panose="020F0502020204030204" pitchFamily="34" charset="0"/>
              </a:rPr>
              <a:t>November 1, 2023</a:t>
            </a:r>
          </a:p>
        </p:txBody>
      </p:sp>
    </p:spTree>
    <p:extLst>
      <p:ext uri="{BB962C8B-B14F-4D97-AF65-F5344CB8AC3E}">
        <p14:creationId xmlns:p14="http://schemas.microsoft.com/office/powerpoint/2010/main" val="3472057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E146C8B-65AD-A33E-7099-E8A32D73BC60}"/>
              </a:ext>
            </a:extLst>
          </p:cNvPr>
          <p:cNvSpPr txBox="1">
            <a:spLocks noGrp="1"/>
          </p:cNvSpPr>
          <p:nvPr>
            <p:ph type="title" idx="4294967295"/>
          </p:nvPr>
        </p:nvSpPr>
        <p:spPr>
          <a:xfrm>
            <a:off x="579863" y="429539"/>
            <a:ext cx="11143786"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accent1">
                    <a:lumMod val="50000"/>
                  </a:schemeClr>
                </a:solidFill>
                <a:effectLst/>
                <a:uLnTx/>
                <a:uFillTx/>
                <a:latin typeface="+mn-lt"/>
                <a:ea typeface="+mn-ea"/>
                <a:cs typeface="+mn-cs"/>
              </a:rPr>
              <a:t>Title IVA Fund Use</a:t>
            </a:r>
            <a:endParaRPr kumimoji="0" lang="en-US" sz="2000" b="1" i="0" u="none" strike="noStrike" kern="1200" cap="none" spc="0" normalizeH="0" baseline="0" noProof="0" dirty="0">
              <a:ln>
                <a:noFill/>
              </a:ln>
              <a:solidFill>
                <a:schemeClr val="accent1">
                  <a:lumMod val="50000"/>
                </a:schemeClr>
              </a:solidFill>
              <a:effectLst/>
              <a:uLnTx/>
              <a:uFillTx/>
              <a:latin typeface="+mn-lt"/>
              <a:ea typeface="+mn-ea"/>
              <a:cs typeface="+mn-cs"/>
            </a:endParaRPr>
          </a:p>
        </p:txBody>
      </p:sp>
      <p:sp>
        <p:nvSpPr>
          <p:cNvPr id="7" name="TextBox 6">
            <a:extLst>
              <a:ext uri="{FF2B5EF4-FFF2-40B4-BE49-F238E27FC236}">
                <a16:creationId xmlns:a16="http://schemas.microsoft.com/office/drawing/2014/main" id="{D9B1A99E-8D5C-AA38-14A8-E086E7C868F3}"/>
              </a:ext>
            </a:extLst>
          </p:cNvPr>
          <p:cNvSpPr txBox="1"/>
          <p:nvPr/>
        </p:nvSpPr>
        <p:spPr>
          <a:xfrm>
            <a:off x="691375" y="1338147"/>
            <a:ext cx="11032274" cy="5001369"/>
          </a:xfrm>
          <a:prstGeom prst="rect">
            <a:avLst/>
          </a:prstGeom>
          <a:noFill/>
        </p:spPr>
        <p:txBody>
          <a:bodyPr wrap="square" rtlCol="0">
            <a:spAutoFit/>
          </a:bodyPr>
          <a:lstStyle/>
          <a:p>
            <a:pPr marL="0" lvl="1">
              <a:spcAft>
                <a:spcPts val="600"/>
              </a:spcAft>
            </a:pPr>
            <a:r>
              <a:rPr lang="en-US" sz="2200" dirty="0">
                <a:solidFill>
                  <a:schemeClr val="accent1">
                    <a:lumMod val="50000"/>
                  </a:schemeClr>
                </a:solidFill>
              </a:rPr>
              <a:t>Districts receiving $30,000 or more must conduct a comprehensive needs assessment and must expend:</a:t>
            </a:r>
          </a:p>
          <a:p>
            <a:pPr marL="622300" lvl="1" indent="-342900">
              <a:spcAft>
                <a:spcPts val="600"/>
              </a:spcAft>
              <a:buFont typeface="Arial" panose="020B0604020202020204" pitchFamily="34" charset="0"/>
              <a:buChar char="•"/>
            </a:pPr>
            <a:r>
              <a:rPr lang="en-US" sz="2000" dirty="0">
                <a:solidFill>
                  <a:schemeClr val="accent1">
                    <a:lumMod val="50000"/>
                  </a:schemeClr>
                </a:solidFill>
              </a:rPr>
              <a:t>At least 20% on supporting a well-rounded education;</a:t>
            </a:r>
          </a:p>
          <a:p>
            <a:pPr marL="622300" lvl="1" indent="-342900">
              <a:spcAft>
                <a:spcPts val="600"/>
              </a:spcAft>
              <a:buFont typeface="Arial" panose="020B0604020202020204" pitchFamily="34" charset="0"/>
              <a:buChar char="•"/>
            </a:pPr>
            <a:r>
              <a:rPr lang="en-US" sz="2000" dirty="0">
                <a:solidFill>
                  <a:schemeClr val="accent1">
                    <a:lumMod val="50000"/>
                  </a:schemeClr>
                </a:solidFill>
              </a:rPr>
              <a:t>At least 20% on supporting safe and healthy students; and</a:t>
            </a:r>
          </a:p>
          <a:p>
            <a:pPr marL="622300" lvl="1" indent="-342900">
              <a:spcAft>
                <a:spcPts val="600"/>
              </a:spcAft>
              <a:buFont typeface="Arial" panose="020B0604020202020204" pitchFamily="34" charset="0"/>
              <a:buChar char="•"/>
            </a:pPr>
            <a:r>
              <a:rPr lang="en-US" sz="2000" dirty="0">
                <a:solidFill>
                  <a:schemeClr val="accent1">
                    <a:lumMod val="50000"/>
                  </a:schemeClr>
                </a:solidFill>
              </a:rPr>
              <a:t>At least some amount on improving the use of technology</a:t>
            </a:r>
          </a:p>
          <a:p>
            <a:pPr marL="0" lvl="1">
              <a:lnSpc>
                <a:spcPct val="150000"/>
              </a:lnSpc>
              <a:spcAft>
                <a:spcPts val="600"/>
              </a:spcAft>
            </a:pPr>
            <a:r>
              <a:rPr lang="en-US" sz="2200" dirty="0">
                <a:solidFill>
                  <a:schemeClr val="accent1">
                    <a:lumMod val="50000"/>
                  </a:schemeClr>
                </a:solidFill>
              </a:rPr>
              <a:t>Districts receiving less than $30,000 are:</a:t>
            </a:r>
          </a:p>
          <a:p>
            <a:pPr marL="622300" lvl="1" indent="-342900">
              <a:spcAft>
                <a:spcPts val="600"/>
              </a:spcAft>
              <a:buFont typeface="Arial" panose="020B0604020202020204" pitchFamily="34" charset="0"/>
              <a:buChar char="•"/>
            </a:pPr>
            <a:r>
              <a:rPr lang="en-US" sz="2000" dirty="0">
                <a:solidFill>
                  <a:schemeClr val="accent1">
                    <a:lumMod val="50000"/>
                  </a:schemeClr>
                </a:solidFill>
              </a:rPr>
              <a:t>Encouraged, but not required, to conduct a comprehensive needs assessment</a:t>
            </a:r>
          </a:p>
          <a:p>
            <a:pPr marL="622300" lvl="1" indent="-342900">
              <a:spcAft>
                <a:spcPts val="600"/>
              </a:spcAft>
              <a:buFont typeface="Arial" panose="020B0604020202020204" pitchFamily="34" charset="0"/>
              <a:buChar char="•"/>
            </a:pPr>
            <a:r>
              <a:rPr lang="en-US" sz="2000" dirty="0">
                <a:solidFill>
                  <a:schemeClr val="accent1">
                    <a:lumMod val="50000"/>
                  </a:schemeClr>
                </a:solidFill>
              </a:rPr>
              <a:t>May allocate funds to one or more of the priority areas</a:t>
            </a:r>
          </a:p>
          <a:p>
            <a:pPr marL="622300" lvl="1" indent="-342900">
              <a:spcAft>
                <a:spcPts val="600"/>
              </a:spcAft>
              <a:buFont typeface="Arial" panose="020B0604020202020204" pitchFamily="34" charset="0"/>
              <a:buChar char="•"/>
            </a:pPr>
            <a:endParaRPr lang="en-US" sz="1000" dirty="0">
              <a:solidFill>
                <a:schemeClr val="accent1">
                  <a:lumMod val="50000"/>
                </a:schemeClr>
              </a:solidFill>
            </a:endParaRPr>
          </a:p>
          <a:p>
            <a:pPr marL="0" lvl="1">
              <a:spcAft>
                <a:spcPts val="600"/>
              </a:spcAft>
            </a:pPr>
            <a:r>
              <a:rPr lang="en-US" sz="2000" b="1" i="1" dirty="0">
                <a:solidFill>
                  <a:schemeClr val="accent1">
                    <a:lumMod val="50000"/>
                  </a:schemeClr>
                </a:solidFill>
              </a:rPr>
              <a:t>Note: </a:t>
            </a:r>
            <a:r>
              <a:rPr lang="en-US" sz="2000" i="1" dirty="0">
                <a:solidFill>
                  <a:schemeClr val="accent1">
                    <a:lumMod val="50000"/>
                  </a:schemeClr>
                </a:solidFill>
              </a:rPr>
              <a:t>Regardless of the allocation amount, districts may not spend more than 15% on technology infrastructure of any amount supporting effective use of technology. However, there is no cap on expenditures for technology infrastructure, including software, when such infrastructure is supporting safe and healthy schools and/or well-rounded education.</a:t>
            </a:r>
          </a:p>
        </p:txBody>
      </p:sp>
    </p:spTree>
    <p:extLst>
      <p:ext uri="{BB962C8B-B14F-4D97-AF65-F5344CB8AC3E}">
        <p14:creationId xmlns:p14="http://schemas.microsoft.com/office/powerpoint/2010/main" val="2068350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E146C8B-65AD-A33E-7099-E8A32D73BC60}"/>
              </a:ext>
            </a:extLst>
          </p:cNvPr>
          <p:cNvSpPr txBox="1">
            <a:spLocks noGrp="1"/>
          </p:cNvSpPr>
          <p:nvPr>
            <p:ph type="title" idx="4294967295"/>
          </p:nvPr>
        </p:nvSpPr>
        <p:spPr>
          <a:xfrm>
            <a:off x="579863" y="429539"/>
            <a:ext cx="11143786"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accent1">
                    <a:lumMod val="50000"/>
                  </a:schemeClr>
                </a:solidFill>
                <a:effectLst/>
                <a:uLnTx/>
                <a:uFillTx/>
                <a:latin typeface="+mn-lt"/>
                <a:ea typeface="+mn-ea"/>
                <a:cs typeface="+mn-cs"/>
              </a:rPr>
              <a:t>Title IIA &amp; IVA Additional Requirements</a:t>
            </a:r>
            <a:endParaRPr kumimoji="0" lang="en-US" sz="2000" b="1" i="0" u="none" strike="noStrike" kern="1200" cap="none" spc="0" normalizeH="0" baseline="0" noProof="0" dirty="0">
              <a:ln>
                <a:noFill/>
              </a:ln>
              <a:solidFill>
                <a:schemeClr val="accent1">
                  <a:lumMod val="50000"/>
                </a:schemeClr>
              </a:solidFill>
              <a:effectLst/>
              <a:uLnTx/>
              <a:uFillTx/>
              <a:latin typeface="+mn-lt"/>
              <a:ea typeface="+mn-ea"/>
              <a:cs typeface="+mn-cs"/>
            </a:endParaRPr>
          </a:p>
        </p:txBody>
      </p:sp>
      <p:sp>
        <p:nvSpPr>
          <p:cNvPr id="7" name="TextBox 6">
            <a:extLst>
              <a:ext uri="{FF2B5EF4-FFF2-40B4-BE49-F238E27FC236}">
                <a16:creationId xmlns:a16="http://schemas.microsoft.com/office/drawing/2014/main" id="{D9B1A99E-8D5C-AA38-14A8-E086E7C868F3}"/>
              </a:ext>
            </a:extLst>
          </p:cNvPr>
          <p:cNvSpPr txBox="1"/>
          <p:nvPr/>
        </p:nvSpPr>
        <p:spPr>
          <a:xfrm>
            <a:off x="691375" y="1338147"/>
            <a:ext cx="11032274" cy="4493538"/>
          </a:xfrm>
          <a:prstGeom prst="rect">
            <a:avLst/>
          </a:prstGeom>
          <a:noFill/>
        </p:spPr>
        <p:txBody>
          <a:bodyPr wrap="square" rtlCol="0">
            <a:spAutoFit/>
          </a:bodyPr>
          <a:lstStyle/>
          <a:p>
            <a:pPr marL="342900" lvl="1" indent="-342900">
              <a:buFont typeface="Arial" panose="020B0604020202020204" pitchFamily="34" charset="0"/>
              <a:buChar char="•"/>
            </a:pPr>
            <a:r>
              <a:rPr lang="en-US" sz="2200" dirty="0">
                <a:solidFill>
                  <a:schemeClr val="accent1">
                    <a:lumMod val="50000"/>
                  </a:schemeClr>
                </a:solidFill>
              </a:rPr>
              <a:t>Funds must supplement, not supplant, any non-federal funds that would otherwise be used to pay for the activity</a:t>
            </a:r>
          </a:p>
          <a:p>
            <a:pPr marL="622300" lvl="1" indent="-342900">
              <a:buFont typeface="Arial" panose="020B0604020202020204" pitchFamily="34" charset="0"/>
              <a:buChar char="•"/>
            </a:pPr>
            <a:endParaRPr lang="en-US" sz="2200" dirty="0">
              <a:solidFill>
                <a:schemeClr val="accent1">
                  <a:lumMod val="50000"/>
                </a:schemeClr>
              </a:solidFill>
            </a:endParaRPr>
          </a:p>
          <a:p>
            <a:pPr marL="344488" lvl="1" indent="-342900">
              <a:buFont typeface="Arial" panose="020B0604020202020204" pitchFamily="34" charset="0"/>
              <a:buChar char="•"/>
            </a:pPr>
            <a:r>
              <a:rPr lang="en-US" sz="2200" dirty="0">
                <a:solidFill>
                  <a:schemeClr val="accent1">
                    <a:lumMod val="50000"/>
                  </a:schemeClr>
                </a:solidFill>
              </a:rPr>
              <a:t>Enhance, expand, increase, or extend programs/services offered with state/local funds</a:t>
            </a:r>
          </a:p>
          <a:p>
            <a:pPr marL="622300" lvl="1" indent="-342900">
              <a:buFont typeface="Arial" panose="020B0604020202020204" pitchFamily="34" charset="0"/>
              <a:buChar char="•"/>
            </a:pPr>
            <a:endParaRPr lang="en-US" sz="2200" dirty="0">
              <a:solidFill>
                <a:schemeClr val="accent1">
                  <a:lumMod val="50000"/>
                </a:schemeClr>
              </a:solidFill>
            </a:endParaRPr>
          </a:p>
          <a:p>
            <a:pPr marL="344488" lvl="1" indent="-342900">
              <a:buFont typeface="Arial" panose="020B0604020202020204" pitchFamily="34" charset="0"/>
              <a:buChar char="•"/>
            </a:pPr>
            <a:r>
              <a:rPr lang="en-US" sz="2200" dirty="0">
                <a:solidFill>
                  <a:schemeClr val="accent1">
                    <a:lumMod val="50000"/>
                  </a:schemeClr>
                </a:solidFill>
              </a:rPr>
              <a:t>Districts are required to prioritize funds to schools based on one or more of the following criteria:</a:t>
            </a:r>
          </a:p>
          <a:p>
            <a:pPr marL="1025525" indent="-342900">
              <a:buFont typeface="Courier New" panose="02070309020205020404" pitchFamily="49" charset="0"/>
              <a:buChar char="o"/>
            </a:pPr>
            <a:r>
              <a:rPr lang="en-US" sz="2200" dirty="0">
                <a:solidFill>
                  <a:schemeClr val="accent1">
                    <a:lumMod val="50000"/>
                  </a:schemeClr>
                </a:solidFill>
              </a:rPr>
              <a:t>they are among the schools with the greatest need (as determined by the district);</a:t>
            </a:r>
          </a:p>
          <a:p>
            <a:pPr marL="1025525" indent="-342900">
              <a:buFont typeface="Courier New" panose="02070309020205020404" pitchFamily="49" charset="0"/>
              <a:buChar char="o"/>
            </a:pPr>
            <a:r>
              <a:rPr lang="en-US" sz="2200" dirty="0">
                <a:solidFill>
                  <a:schemeClr val="accent1">
                    <a:lumMod val="50000"/>
                  </a:schemeClr>
                </a:solidFill>
              </a:rPr>
              <a:t>the have the highest percentages of low-income students;</a:t>
            </a:r>
          </a:p>
          <a:p>
            <a:pPr marL="1025525" indent="-342900">
              <a:buFont typeface="Courier New" panose="02070309020205020404" pitchFamily="49" charset="0"/>
              <a:buChar char="o"/>
            </a:pPr>
            <a:r>
              <a:rPr lang="en-US" sz="2200" dirty="0">
                <a:solidFill>
                  <a:schemeClr val="accent1">
                    <a:lumMod val="50000"/>
                  </a:schemeClr>
                </a:solidFill>
              </a:rPr>
              <a:t>they are identified for comprehensive support and improvement;</a:t>
            </a:r>
          </a:p>
          <a:p>
            <a:pPr marL="1025525" indent="-342900">
              <a:buFont typeface="Courier New" panose="02070309020205020404" pitchFamily="49" charset="0"/>
              <a:buChar char="o"/>
            </a:pPr>
            <a:r>
              <a:rPr lang="en-US" sz="2200" dirty="0">
                <a:solidFill>
                  <a:schemeClr val="accent1">
                    <a:lumMod val="50000"/>
                  </a:schemeClr>
                </a:solidFill>
              </a:rPr>
              <a:t>they have consistently underperforming subgroups; and </a:t>
            </a:r>
          </a:p>
          <a:p>
            <a:pPr marL="1025525" indent="-342900">
              <a:buFont typeface="Courier New" panose="02070309020205020404" pitchFamily="49" charset="0"/>
              <a:buChar char="o"/>
            </a:pPr>
            <a:r>
              <a:rPr lang="en-US" sz="2200" dirty="0">
                <a:solidFill>
                  <a:schemeClr val="accent1">
                    <a:lumMod val="50000"/>
                  </a:schemeClr>
                </a:solidFill>
              </a:rPr>
              <a:t>they are identified as a persistently dangerous public elementary school or secondary school under section 8532 of the Elementary and Secondary Education Act (ESEA).</a:t>
            </a:r>
          </a:p>
        </p:txBody>
      </p:sp>
    </p:spTree>
    <p:extLst>
      <p:ext uri="{BB962C8B-B14F-4D97-AF65-F5344CB8AC3E}">
        <p14:creationId xmlns:p14="http://schemas.microsoft.com/office/powerpoint/2010/main" val="902431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E146C8B-65AD-A33E-7099-E8A32D73BC60}"/>
              </a:ext>
            </a:extLst>
          </p:cNvPr>
          <p:cNvSpPr txBox="1">
            <a:spLocks noGrp="1"/>
          </p:cNvSpPr>
          <p:nvPr>
            <p:ph type="title" idx="4294967295"/>
          </p:nvPr>
        </p:nvSpPr>
        <p:spPr>
          <a:xfrm>
            <a:off x="579863" y="429539"/>
            <a:ext cx="11143786"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accent1">
                    <a:lumMod val="50000"/>
                  </a:schemeClr>
                </a:solidFill>
                <a:effectLst/>
                <a:uLnTx/>
                <a:uFillTx/>
                <a:latin typeface="+mn-lt"/>
                <a:ea typeface="+mn-ea"/>
                <a:cs typeface="+mn-cs"/>
              </a:rPr>
              <a:t>Equitable Services (private school participation)</a:t>
            </a:r>
            <a:endParaRPr kumimoji="0" lang="en-US" sz="2000" b="1" i="0" u="none" strike="noStrike" kern="1200" cap="none" spc="0" normalizeH="0" baseline="0" noProof="0" dirty="0">
              <a:ln>
                <a:noFill/>
              </a:ln>
              <a:solidFill>
                <a:schemeClr val="accent1">
                  <a:lumMod val="50000"/>
                </a:schemeClr>
              </a:solidFill>
              <a:effectLst/>
              <a:uLnTx/>
              <a:uFillTx/>
              <a:latin typeface="+mn-lt"/>
              <a:ea typeface="+mn-ea"/>
              <a:cs typeface="+mn-cs"/>
            </a:endParaRPr>
          </a:p>
        </p:txBody>
      </p:sp>
      <p:sp>
        <p:nvSpPr>
          <p:cNvPr id="7" name="TextBox 6">
            <a:extLst>
              <a:ext uri="{FF2B5EF4-FFF2-40B4-BE49-F238E27FC236}">
                <a16:creationId xmlns:a16="http://schemas.microsoft.com/office/drawing/2014/main" id="{D9B1A99E-8D5C-AA38-14A8-E086E7C868F3}"/>
              </a:ext>
            </a:extLst>
          </p:cNvPr>
          <p:cNvSpPr txBox="1"/>
          <p:nvPr/>
        </p:nvSpPr>
        <p:spPr>
          <a:xfrm>
            <a:off x="691375" y="1338147"/>
            <a:ext cx="11032274" cy="5109091"/>
          </a:xfrm>
          <a:prstGeom prst="rect">
            <a:avLst/>
          </a:prstGeom>
          <a:noFill/>
        </p:spPr>
        <p:txBody>
          <a:bodyPr wrap="square" rtlCol="0">
            <a:spAutoFit/>
          </a:bodyPr>
          <a:lstStyle/>
          <a:p>
            <a:pPr marL="0" lvl="1" indent="0">
              <a:buNone/>
            </a:pPr>
            <a:r>
              <a:rPr lang="en-US" sz="2200" dirty="0">
                <a:solidFill>
                  <a:schemeClr val="accent1">
                    <a:lumMod val="50000"/>
                  </a:schemeClr>
                </a:solidFill>
              </a:rPr>
              <a:t>Only private schools </a:t>
            </a:r>
            <a:r>
              <a:rPr lang="en-US" sz="2200" b="1" dirty="0">
                <a:solidFill>
                  <a:schemeClr val="accent1">
                    <a:lumMod val="50000"/>
                  </a:schemeClr>
                </a:solidFill>
              </a:rPr>
              <a:t>within</a:t>
            </a:r>
            <a:r>
              <a:rPr lang="en-US" sz="2200" dirty="0">
                <a:solidFill>
                  <a:schemeClr val="accent1">
                    <a:lumMod val="50000"/>
                  </a:schemeClr>
                </a:solidFill>
              </a:rPr>
              <a:t> district boundaries eligible for Title IIA and IVA</a:t>
            </a:r>
          </a:p>
          <a:p>
            <a:pPr marL="0" lvl="1" indent="0">
              <a:buNone/>
            </a:pPr>
            <a:r>
              <a:rPr lang="en-US" i="1" dirty="0">
                <a:solidFill>
                  <a:schemeClr val="accent1">
                    <a:lumMod val="50000"/>
                  </a:schemeClr>
                </a:solidFill>
              </a:rPr>
              <a:t>(Note: This is different than Title I.)</a:t>
            </a:r>
          </a:p>
          <a:p>
            <a:pPr marL="0" lvl="1" indent="0">
              <a:buNone/>
            </a:pPr>
            <a:endParaRPr lang="en-US" sz="2200" dirty="0">
              <a:solidFill>
                <a:schemeClr val="accent1">
                  <a:lumMod val="50000"/>
                </a:schemeClr>
              </a:solidFill>
            </a:endParaRPr>
          </a:p>
          <a:p>
            <a:pPr marL="863600" lvl="2" indent="-457200">
              <a:buFont typeface="Arial" panose="020B0604020202020204" pitchFamily="34" charset="0"/>
              <a:buChar char="•"/>
            </a:pPr>
            <a:r>
              <a:rPr lang="en-US" sz="2200" dirty="0">
                <a:solidFill>
                  <a:schemeClr val="accent1">
                    <a:lumMod val="50000"/>
                  </a:schemeClr>
                </a:solidFill>
              </a:rPr>
              <a:t>Must consult with each private school to determine services</a:t>
            </a:r>
          </a:p>
          <a:p>
            <a:pPr marL="863600" lvl="2" indent="-457200">
              <a:buFont typeface="Arial" panose="020B0604020202020204" pitchFamily="34" charset="0"/>
              <a:buChar char="•"/>
            </a:pPr>
            <a:r>
              <a:rPr lang="en-US" sz="2200" dirty="0">
                <a:solidFill>
                  <a:schemeClr val="accent1">
                    <a:lumMod val="50000"/>
                  </a:schemeClr>
                </a:solidFill>
              </a:rPr>
              <a:t>Funds are NEVER provided directly to private schools</a:t>
            </a:r>
          </a:p>
          <a:p>
            <a:pPr marL="863600" lvl="2" indent="-457200">
              <a:buFont typeface="Arial" panose="020B0604020202020204" pitchFamily="34" charset="0"/>
              <a:buChar char="•"/>
            </a:pPr>
            <a:r>
              <a:rPr lang="en-US" sz="2200" dirty="0">
                <a:solidFill>
                  <a:schemeClr val="accent1">
                    <a:lumMod val="50000"/>
                  </a:schemeClr>
                </a:solidFill>
              </a:rPr>
              <a:t>Use third party provider or pay teachers/other staff through contract using district procurement policies</a:t>
            </a:r>
          </a:p>
          <a:p>
            <a:pPr marL="863600" lvl="2" indent="-457200">
              <a:buFont typeface="Arial" panose="020B0604020202020204" pitchFamily="34" charset="0"/>
              <a:buChar char="•"/>
            </a:pPr>
            <a:r>
              <a:rPr lang="en-US" sz="2200" dirty="0">
                <a:solidFill>
                  <a:schemeClr val="accent1">
                    <a:lumMod val="50000"/>
                  </a:schemeClr>
                </a:solidFill>
              </a:rPr>
              <a:t>Funds benefit students and NOT the school</a:t>
            </a:r>
          </a:p>
          <a:p>
            <a:pPr marL="863600" lvl="2" indent="-457200">
              <a:buFont typeface="Arial" panose="020B0604020202020204" pitchFamily="34" charset="0"/>
              <a:buChar char="•"/>
            </a:pPr>
            <a:r>
              <a:rPr lang="en-US" sz="2200" dirty="0">
                <a:solidFill>
                  <a:schemeClr val="accent1">
                    <a:lumMod val="50000"/>
                  </a:schemeClr>
                </a:solidFill>
              </a:rPr>
              <a:t>All instructional support, materials, PD, and activities must be SECULAR, neutral, non-ideological</a:t>
            </a:r>
          </a:p>
          <a:p>
            <a:pPr marL="863600" lvl="2" indent="-457200">
              <a:buFont typeface="Arial" panose="020B0604020202020204" pitchFamily="34" charset="0"/>
              <a:buChar char="•"/>
            </a:pPr>
            <a:r>
              <a:rPr lang="en-US" sz="2200" dirty="0">
                <a:solidFill>
                  <a:schemeClr val="accent1">
                    <a:lumMod val="50000"/>
                  </a:schemeClr>
                </a:solidFill>
              </a:rPr>
              <a:t>District maintains ‘title’ to all materials, computers, or other items purchased ‘on behalf of’ participating private schools</a:t>
            </a:r>
          </a:p>
          <a:p>
            <a:pPr marL="1320800" lvl="3" indent="-457200">
              <a:buFont typeface="Courier New" panose="02070309020205020404" pitchFamily="49" charset="0"/>
              <a:buChar char="o"/>
            </a:pPr>
            <a:r>
              <a:rPr lang="en-US" sz="2200" dirty="0">
                <a:solidFill>
                  <a:schemeClr val="accent1">
                    <a:lumMod val="50000"/>
                  </a:schemeClr>
                </a:solidFill>
              </a:rPr>
              <a:t>Use good judgement; you don’t have to take back everything, rather need to know that it’s secure and owned by district</a:t>
            </a:r>
          </a:p>
          <a:p>
            <a:pPr marL="0" lvl="1" indent="0">
              <a:buNone/>
            </a:pPr>
            <a:r>
              <a:rPr lang="en-US" sz="2200" i="1" dirty="0">
                <a:solidFill>
                  <a:schemeClr val="accent1">
                    <a:lumMod val="50000"/>
                  </a:schemeClr>
                </a:solidFill>
              </a:rPr>
              <a:t>		*Exempt: charter schools, vocational/technical schools, and virtual schools*</a:t>
            </a:r>
          </a:p>
        </p:txBody>
      </p:sp>
    </p:spTree>
    <p:extLst>
      <p:ext uri="{BB962C8B-B14F-4D97-AF65-F5344CB8AC3E}">
        <p14:creationId xmlns:p14="http://schemas.microsoft.com/office/powerpoint/2010/main" val="881973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E146C8B-65AD-A33E-7099-E8A32D73BC60}"/>
              </a:ext>
            </a:extLst>
          </p:cNvPr>
          <p:cNvSpPr txBox="1">
            <a:spLocks noGrp="1"/>
          </p:cNvSpPr>
          <p:nvPr>
            <p:ph type="title" idx="4294967295"/>
          </p:nvPr>
        </p:nvSpPr>
        <p:spPr>
          <a:xfrm>
            <a:off x="579863" y="429539"/>
            <a:ext cx="11143786"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accent1">
                    <a:lumMod val="50000"/>
                  </a:schemeClr>
                </a:solidFill>
                <a:effectLst/>
                <a:uLnTx/>
                <a:uFillTx/>
                <a:latin typeface="+mn-lt"/>
                <a:ea typeface="+mn-ea"/>
                <a:cs typeface="+mn-cs"/>
              </a:rPr>
              <a:t>Annual evaluation of impact of Title IIA &amp; IVA activities</a:t>
            </a:r>
          </a:p>
        </p:txBody>
      </p:sp>
      <p:sp>
        <p:nvSpPr>
          <p:cNvPr id="7" name="TextBox 6">
            <a:extLst>
              <a:ext uri="{FF2B5EF4-FFF2-40B4-BE49-F238E27FC236}">
                <a16:creationId xmlns:a16="http://schemas.microsoft.com/office/drawing/2014/main" id="{D9B1A99E-8D5C-AA38-14A8-E086E7C868F3}"/>
              </a:ext>
            </a:extLst>
          </p:cNvPr>
          <p:cNvSpPr txBox="1"/>
          <p:nvPr/>
        </p:nvSpPr>
        <p:spPr>
          <a:xfrm>
            <a:off x="691375" y="1338147"/>
            <a:ext cx="11032274" cy="5309146"/>
          </a:xfrm>
          <a:prstGeom prst="rect">
            <a:avLst/>
          </a:prstGeom>
          <a:noFill/>
        </p:spPr>
        <p:txBody>
          <a:bodyPr wrap="square" rtlCol="0">
            <a:spAutoFit/>
          </a:bodyPr>
          <a:lstStyle/>
          <a:p>
            <a:pPr marL="0" lvl="2"/>
            <a:r>
              <a:rPr lang="en-US" sz="2200" dirty="0">
                <a:solidFill>
                  <a:schemeClr val="accent1">
                    <a:lumMod val="50000"/>
                  </a:schemeClr>
                </a:solidFill>
              </a:rPr>
              <a:t>Key questions:</a:t>
            </a:r>
          </a:p>
          <a:p>
            <a:pPr marL="863600" lvl="2" indent="-457200">
              <a:spcBef>
                <a:spcPts val="1000"/>
              </a:spcBef>
              <a:buFont typeface="Arial" panose="020B0604020202020204" pitchFamily="34" charset="0"/>
              <a:buChar char="•"/>
            </a:pPr>
            <a:r>
              <a:rPr lang="en-US" sz="2200" dirty="0">
                <a:solidFill>
                  <a:schemeClr val="accent1">
                    <a:lumMod val="50000"/>
                  </a:schemeClr>
                </a:solidFill>
              </a:rPr>
              <a:t>What is the intended outcome of the activity/expenditure?</a:t>
            </a:r>
          </a:p>
          <a:p>
            <a:pPr marL="863600" lvl="2" indent="-457200">
              <a:spcBef>
                <a:spcPts val="1000"/>
              </a:spcBef>
              <a:buFont typeface="Arial" panose="020B0604020202020204" pitchFamily="34" charset="0"/>
              <a:buChar char="•"/>
            </a:pPr>
            <a:r>
              <a:rPr lang="en-US" sz="2200" dirty="0">
                <a:solidFill>
                  <a:schemeClr val="accent1">
                    <a:lumMod val="50000"/>
                  </a:schemeClr>
                </a:solidFill>
              </a:rPr>
              <a:t>What data will you use to determine progress toward the intended outcome?</a:t>
            </a:r>
          </a:p>
          <a:p>
            <a:pPr marL="863600" lvl="2" indent="-457200">
              <a:spcBef>
                <a:spcPts val="1000"/>
              </a:spcBef>
              <a:buFont typeface="Arial" panose="020B0604020202020204" pitchFamily="34" charset="0"/>
              <a:buChar char="•"/>
            </a:pPr>
            <a:r>
              <a:rPr lang="en-US" sz="2200" dirty="0">
                <a:solidFill>
                  <a:schemeClr val="accent1">
                    <a:lumMod val="50000"/>
                  </a:schemeClr>
                </a:solidFill>
              </a:rPr>
              <a:t>Based on the outcome, should the activity be continued, refined, or discontinued?</a:t>
            </a:r>
          </a:p>
          <a:p>
            <a:pPr marL="863600" lvl="2" indent="-457200">
              <a:spcBef>
                <a:spcPts val="1000"/>
              </a:spcBef>
              <a:buFont typeface="Arial" panose="020B0604020202020204" pitchFamily="34" charset="0"/>
              <a:buChar char="•"/>
            </a:pPr>
            <a:endParaRPr lang="en-US" sz="2200" dirty="0">
              <a:solidFill>
                <a:schemeClr val="accent1">
                  <a:lumMod val="50000"/>
                </a:schemeClr>
              </a:solidFill>
            </a:endParaRPr>
          </a:p>
          <a:p>
            <a:pPr marL="0" lvl="2">
              <a:spcBef>
                <a:spcPts val="1000"/>
              </a:spcBef>
            </a:pPr>
            <a:r>
              <a:rPr lang="en-US" sz="2200" dirty="0">
                <a:solidFill>
                  <a:schemeClr val="accent1">
                    <a:lumMod val="50000"/>
                  </a:schemeClr>
                </a:solidFill>
              </a:rPr>
              <a:t>Title IVA annual reporting requirement (collected each June via Application Supplement in GEM$)</a:t>
            </a:r>
          </a:p>
          <a:p>
            <a:pPr marL="863600" lvl="2" indent="-457200">
              <a:spcBef>
                <a:spcPts val="1000"/>
              </a:spcBef>
              <a:buFont typeface="Arial" panose="020B0604020202020204" pitchFamily="34" charset="0"/>
              <a:buChar char="•"/>
            </a:pPr>
            <a:r>
              <a:rPr lang="en-US" sz="2200" dirty="0">
                <a:solidFill>
                  <a:schemeClr val="accent1">
                    <a:lumMod val="50000"/>
                  </a:schemeClr>
                </a:solidFill>
              </a:rPr>
              <a:t>Progress toward outcome for each activity</a:t>
            </a:r>
          </a:p>
          <a:p>
            <a:pPr marL="863600" lvl="2" indent="-457200">
              <a:spcBef>
                <a:spcPts val="1000"/>
              </a:spcBef>
              <a:buFont typeface="Arial" panose="020B0604020202020204" pitchFamily="34" charset="0"/>
              <a:buChar char="•"/>
            </a:pPr>
            <a:r>
              <a:rPr lang="en-US" sz="2200" dirty="0">
                <a:solidFill>
                  <a:schemeClr val="accent1">
                    <a:lumMod val="50000"/>
                  </a:schemeClr>
                </a:solidFill>
              </a:rPr>
              <a:t>Prior year expenditures including the amount spent in each of the expenditure categories: well-rounded education, safe and healthy students, and effective use of technology</a:t>
            </a:r>
          </a:p>
          <a:p>
            <a:pPr marL="863600" lvl="2" indent="-457200">
              <a:spcBef>
                <a:spcPts val="1000"/>
              </a:spcBef>
              <a:buFont typeface="Arial" panose="020B0604020202020204" pitchFamily="34" charset="0"/>
              <a:buChar char="•"/>
            </a:pPr>
            <a:r>
              <a:rPr lang="en-US" sz="2200" dirty="0">
                <a:solidFill>
                  <a:schemeClr val="accent1">
                    <a:lumMod val="50000"/>
                  </a:schemeClr>
                </a:solidFill>
              </a:rPr>
              <a:t>Posted on DESE website</a:t>
            </a:r>
          </a:p>
        </p:txBody>
      </p:sp>
    </p:spTree>
    <p:extLst>
      <p:ext uri="{BB962C8B-B14F-4D97-AF65-F5344CB8AC3E}">
        <p14:creationId xmlns:p14="http://schemas.microsoft.com/office/powerpoint/2010/main" val="1038925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E146C8B-65AD-A33E-7099-E8A32D73BC60}"/>
              </a:ext>
            </a:extLst>
          </p:cNvPr>
          <p:cNvSpPr txBox="1">
            <a:spLocks noGrp="1"/>
          </p:cNvSpPr>
          <p:nvPr>
            <p:ph type="title" idx="4294967295"/>
          </p:nvPr>
        </p:nvSpPr>
        <p:spPr>
          <a:xfrm>
            <a:off x="579863" y="429539"/>
            <a:ext cx="11143786"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accent1">
                    <a:lumMod val="50000"/>
                  </a:schemeClr>
                </a:solidFill>
                <a:effectLst/>
                <a:uLnTx/>
                <a:uFillTx/>
                <a:latin typeface="+mn-lt"/>
                <a:ea typeface="+mn-ea"/>
                <a:cs typeface="+mn-cs"/>
              </a:rPr>
              <a:t>Monitoring</a:t>
            </a:r>
          </a:p>
        </p:txBody>
      </p:sp>
      <p:sp>
        <p:nvSpPr>
          <p:cNvPr id="7" name="TextBox 6">
            <a:extLst>
              <a:ext uri="{FF2B5EF4-FFF2-40B4-BE49-F238E27FC236}">
                <a16:creationId xmlns:a16="http://schemas.microsoft.com/office/drawing/2014/main" id="{D9B1A99E-8D5C-AA38-14A8-E086E7C868F3}"/>
              </a:ext>
            </a:extLst>
          </p:cNvPr>
          <p:cNvSpPr txBox="1"/>
          <p:nvPr/>
        </p:nvSpPr>
        <p:spPr>
          <a:xfrm>
            <a:off x="691375" y="1338147"/>
            <a:ext cx="11032274" cy="4842351"/>
          </a:xfrm>
          <a:prstGeom prst="rect">
            <a:avLst/>
          </a:prstGeom>
          <a:noFill/>
        </p:spPr>
        <p:txBody>
          <a:bodyPr wrap="square" rtlCol="0">
            <a:spAutoFit/>
          </a:bodyPr>
          <a:lstStyle/>
          <a:p>
            <a:pPr marL="0" lvl="2">
              <a:spcBef>
                <a:spcPts val="1000"/>
              </a:spcBef>
            </a:pPr>
            <a:r>
              <a:rPr lang="en-US" sz="2200" dirty="0">
                <a:solidFill>
                  <a:schemeClr val="accent1">
                    <a:lumMod val="50000"/>
                  </a:schemeClr>
                </a:solidFill>
              </a:rPr>
              <a:t>Federal Grants Monitoring (Titles I, IIA, &amp; IVA) uses same schedule as Tiered Focused Monitoring - every 6 years </a:t>
            </a:r>
          </a:p>
          <a:p>
            <a:pPr marL="406400" lvl="2">
              <a:spcBef>
                <a:spcPts val="1000"/>
              </a:spcBef>
            </a:pPr>
            <a:endParaRPr lang="en-US" sz="1000" dirty="0">
              <a:solidFill>
                <a:schemeClr val="accent1">
                  <a:lumMod val="50000"/>
                </a:schemeClr>
              </a:solidFill>
            </a:endParaRPr>
          </a:p>
          <a:p>
            <a:pPr marL="0" lvl="2">
              <a:spcBef>
                <a:spcPts val="1000"/>
              </a:spcBef>
            </a:pPr>
            <a:r>
              <a:rPr lang="en-US" sz="2200" dirty="0">
                <a:solidFill>
                  <a:schemeClr val="accent1">
                    <a:lumMod val="50000"/>
                  </a:schemeClr>
                </a:solidFill>
              </a:rPr>
              <a:t>Timeline</a:t>
            </a:r>
          </a:p>
          <a:p>
            <a:pPr marL="863600" lvl="2" indent="-457200">
              <a:spcBef>
                <a:spcPts val="1000"/>
              </a:spcBef>
              <a:buFont typeface="Arial" panose="020B0604020202020204" pitchFamily="34" charset="0"/>
              <a:buChar char="•"/>
            </a:pPr>
            <a:r>
              <a:rPr lang="en-US" sz="2200" dirty="0">
                <a:solidFill>
                  <a:schemeClr val="accent1">
                    <a:lumMod val="50000"/>
                  </a:schemeClr>
                </a:solidFill>
              </a:rPr>
              <a:t>Official notification from DESE Federal Grants office in the fall</a:t>
            </a:r>
          </a:p>
          <a:p>
            <a:pPr marL="863600" lvl="2" indent="-457200">
              <a:spcBef>
                <a:spcPts val="1000"/>
              </a:spcBef>
              <a:buFont typeface="Arial" panose="020B0604020202020204" pitchFamily="34" charset="0"/>
              <a:buChar char="•"/>
            </a:pPr>
            <a:r>
              <a:rPr lang="en-US" sz="2200" dirty="0">
                <a:solidFill>
                  <a:schemeClr val="accent1">
                    <a:lumMod val="50000"/>
                  </a:schemeClr>
                </a:solidFill>
              </a:rPr>
              <a:t>Documents due in winter</a:t>
            </a:r>
          </a:p>
          <a:p>
            <a:pPr marL="863600" lvl="2" indent="-457200">
              <a:spcBef>
                <a:spcPts val="1000"/>
              </a:spcBef>
              <a:buFont typeface="Arial" panose="020B0604020202020204" pitchFamily="34" charset="0"/>
              <a:buChar char="•"/>
            </a:pPr>
            <a:r>
              <a:rPr lang="en-US" sz="2200" dirty="0">
                <a:solidFill>
                  <a:schemeClr val="accent1">
                    <a:lumMod val="50000"/>
                  </a:schemeClr>
                </a:solidFill>
              </a:rPr>
              <a:t>DESE report sent out to districts in spring</a:t>
            </a:r>
          </a:p>
          <a:p>
            <a:pPr marL="863600" lvl="2" indent="-457200">
              <a:spcBef>
                <a:spcPts val="1000"/>
              </a:spcBef>
              <a:buFont typeface="Arial" panose="020B0604020202020204" pitchFamily="34" charset="0"/>
              <a:buChar char="•"/>
            </a:pPr>
            <a:r>
              <a:rPr lang="en-US" sz="2200" dirty="0">
                <a:solidFill>
                  <a:schemeClr val="accent1">
                    <a:lumMod val="50000"/>
                  </a:schemeClr>
                </a:solidFill>
              </a:rPr>
              <a:t>Required actions due in fall (if there are findings)</a:t>
            </a:r>
          </a:p>
          <a:p>
            <a:pPr marL="863600" lvl="2" indent="-457200">
              <a:spcBef>
                <a:spcPts val="1000"/>
              </a:spcBef>
              <a:buFont typeface="Arial" panose="020B0604020202020204" pitchFamily="34" charset="0"/>
              <a:buChar char="•"/>
            </a:pPr>
            <a:r>
              <a:rPr lang="en-US" sz="2200" dirty="0">
                <a:solidFill>
                  <a:schemeClr val="accent1">
                    <a:lumMod val="50000"/>
                  </a:schemeClr>
                </a:solidFill>
              </a:rPr>
              <a:t>Desk-based review (may include Zoom interviews/onsite visit in some cases)</a:t>
            </a:r>
          </a:p>
          <a:p>
            <a:pPr marL="863600" lvl="2" indent="-457200">
              <a:spcBef>
                <a:spcPts val="1000"/>
              </a:spcBef>
              <a:buFont typeface="Arial" panose="020B0604020202020204" pitchFamily="34" charset="0"/>
              <a:buChar char="•"/>
            </a:pPr>
            <a:r>
              <a:rPr lang="en-US" sz="2200" dirty="0">
                <a:solidFill>
                  <a:schemeClr val="accent1">
                    <a:lumMod val="50000"/>
                  </a:schemeClr>
                </a:solidFill>
              </a:rPr>
              <a:t>Materials organized by specific documents requested and submitted via new online CHAMP platform</a:t>
            </a:r>
          </a:p>
        </p:txBody>
      </p:sp>
    </p:spTree>
    <p:extLst>
      <p:ext uri="{BB962C8B-B14F-4D97-AF65-F5344CB8AC3E}">
        <p14:creationId xmlns:p14="http://schemas.microsoft.com/office/powerpoint/2010/main" val="3515445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E146C8B-65AD-A33E-7099-E8A32D73BC60}"/>
              </a:ext>
            </a:extLst>
          </p:cNvPr>
          <p:cNvSpPr txBox="1">
            <a:spLocks noGrp="1"/>
          </p:cNvSpPr>
          <p:nvPr>
            <p:ph type="title" idx="4294967295"/>
          </p:nvPr>
        </p:nvSpPr>
        <p:spPr>
          <a:xfrm>
            <a:off x="691375" y="370162"/>
            <a:ext cx="11143786"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accent1">
                    <a:lumMod val="50000"/>
                  </a:schemeClr>
                </a:solidFill>
                <a:effectLst/>
                <a:uLnTx/>
                <a:uFillTx/>
                <a:latin typeface="+mn-lt"/>
                <a:ea typeface="+mn-ea"/>
                <a:cs typeface="+mn-cs"/>
              </a:rPr>
              <a:t>Resources</a:t>
            </a:r>
          </a:p>
        </p:txBody>
      </p:sp>
      <p:sp>
        <p:nvSpPr>
          <p:cNvPr id="7" name="TextBox 6">
            <a:extLst>
              <a:ext uri="{FF2B5EF4-FFF2-40B4-BE49-F238E27FC236}">
                <a16:creationId xmlns:a16="http://schemas.microsoft.com/office/drawing/2014/main" id="{D9B1A99E-8D5C-AA38-14A8-E086E7C868F3}"/>
              </a:ext>
            </a:extLst>
          </p:cNvPr>
          <p:cNvSpPr txBox="1"/>
          <p:nvPr/>
        </p:nvSpPr>
        <p:spPr>
          <a:xfrm>
            <a:off x="691375" y="1338147"/>
            <a:ext cx="11032274" cy="3785652"/>
          </a:xfrm>
          <a:prstGeom prst="rect">
            <a:avLst/>
          </a:prstGeom>
          <a:noFill/>
        </p:spPr>
        <p:txBody>
          <a:bodyPr wrap="square" rtlCol="0">
            <a:spAutoFit/>
          </a:bodyPr>
          <a:lstStyle/>
          <a:p>
            <a:pPr marL="342900" lvl="1" indent="-342900">
              <a:buFont typeface="Arial" panose="020B0604020202020204" pitchFamily="34" charset="0"/>
              <a:buChar char="•"/>
            </a:pPr>
            <a:r>
              <a:rPr lang="en-US" sz="2400" dirty="0">
                <a:solidFill>
                  <a:schemeClr val="accent1">
                    <a:lumMod val="50000"/>
                  </a:schemeClr>
                </a:solidFill>
              </a:rPr>
              <a:t>Federal Grant Program Liaisons by district: </a:t>
            </a:r>
            <a:r>
              <a:rPr lang="en-US" sz="2400" dirty="0">
                <a:hlinkClick r:id="rId2"/>
              </a:rPr>
              <a:t>http://www.doe.mass.edu/federalgrants/liaisons.xlsx</a:t>
            </a:r>
            <a:r>
              <a:rPr lang="en-US" sz="2400" dirty="0"/>
              <a:t> </a:t>
            </a:r>
          </a:p>
          <a:p>
            <a:pPr marL="1257300" lvl="2" indent="-342900">
              <a:buFont typeface="Courier New" panose="02070309020205020404" pitchFamily="49" charset="0"/>
              <a:buChar char="o"/>
            </a:pPr>
            <a:r>
              <a:rPr lang="en-US" sz="2400" dirty="0">
                <a:hlinkClick r:id="rId3"/>
              </a:rPr>
              <a:t>federalgrantprograms@mass.gov</a:t>
            </a:r>
            <a:r>
              <a:rPr lang="en-US" sz="2400" dirty="0"/>
              <a:t> </a:t>
            </a:r>
            <a:r>
              <a:rPr lang="en-US" sz="2400" dirty="0">
                <a:solidFill>
                  <a:schemeClr val="accent1">
                    <a:lumMod val="50000"/>
                  </a:schemeClr>
                </a:solidFill>
              </a:rPr>
              <a:t>or (781) 338-6230</a:t>
            </a:r>
          </a:p>
          <a:p>
            <a:pPr lvl="2"/>
            <a:endParaRPr lang="en-US" sz="2400" dirty="0">
              <a:solidFill>
                <a:schemeClr val="accent1">
                  <a:lumMod val="50000"/>
                </a:schemeClr>
              </a:solidFill>
            </a:endParaRPr>
          </a:p>
          <a:p>
            <a:pPr marL="342900" lvl="1" indent="-342900">
              <a:buFont typeface="Arial" panose="020B0604020202020204" pitchFamily="34" charset="0"/>
              <a:buChar char="•"/>
            </a:pPr>
            <a:r>
              <a:rPr lang="en-US" sz="2400" dirty="0">
                <a:solidFill>
                  <a:schemeClr val="accent1">
                    <a:lumMod val="50000"/>
                  </a:schemeClr>
                </a:solidFill>
              </a:rPr>
              <a:t>Grants Management: </a:t>
            </a:r>
            <a:r>
              <a:rPr lang="en-US" sz="2400" dirty="0">
                <a:hlinkClick r:id="rId4"/>
              </a:rPr>
              <a:t>http://www.doe.mass.edu/grants/</a:t>
            </a:r>
            <a:endParaRPr lang="en-US" sz="2400" dirty="0"/>
          </a:p>
          <a:p>
            <a:pPr marL="1257300" lvl="2" indent="-342900">
              <a:buFont typeface="Courier New" panose="02070309020205020404" pitchFamily="49" charset="0"/>
              <a:buChar char="o"/>
            </a:pPr>
            <a:r>
              <a:rPr lang="en-US" sz="2400" dirty="0">
                <a:hlinkClick r:id="rId5"/>
              </a:rPr>
              <a:t>edgrants@mass.gov</a:t>
            </a:r>
            <a:r>
              <a:rPr lang="en-US" sz="2400" dirty="0"/>
              <a:t> </a:t>
            </a:r>
            <a:r>
              <a:rPr lang="en-US" sz="2400" dirty="0">
                <a:solidFill>
                  <a:schemeClr val="accent1">
                    <a:lumMod val="50000"/>
                  </a:schemeClr>
                </a:solidFill>
              </a:rPr>
              <a:t>or (781) 338-6595</a:t>
            </a:r>
          </a:p>
          <a:p>
            <a:pPr marL="863600" lvl="2">
              <a:buFont typeface="Arial" panose="020B0604020202020204" pitchFamily="34" charset="0"/>
              <a:buChar char="•"/>
              <a:tabLst>
                <a:tab pos="457200" algn="l"/>
              </a:tabLst>
            </a:pPr>
            <a:endParaRPr lang="en-US" sz="2400" dirty="0"/>
          </a:p>
          <a:p>
            <a:pPr marL="342900" lvl="2" indent="-342900">
              <a:buFont typeface="Arial" panose="020B0604020202020204" pitchFamily="34" charset="0"/>
              <a:buChar char="•"/>
            </a:pPr>
            <a:r>
              <a:rPr lang="en-US" sz="2400" dirty="0">
                <a:solidFill>
                  <a:schemeClr val="accent1">
                    <a:lumMod val="50000"/>
                  </a:schemeClr>
                </a:solidFill>
              </a:rPr>
              <a:t>Title IIA: </a:t>
            </a:r>
            <a:r>
              <a:rPr lang="en-US" sz="2400" dirty="0">
                <a:hlinkClick r:id="rId6"/>
              </a:rPr>
              <a:t>http://www.doe.mass.edu/federalgrants/titleii-a/</a:t>
            </a:r>
            <a:endParaRPr lang="en-US" sz="2400" dirty="0"/>
          </a:p>
          <a:p>
            <a:pPr marL="461963" lvl="2" indent="-293688">
              <a:buFont typeface="Arial" panose="020B0604020202020204" pitchFamily="34" charset="0"/>
              <a:buChar char="•"/>
            </a:pPr>
            <a:endParaRPr lang="en-US" sz="2400" dirty="0"/>
          </a:p>
          <a:p>
            <a:pPr marL="342900" lvl="2" indent="-342900">
              <a:buFont typeface="Arial" panose="020B0604020202020204" pitchFamily="34" charset="0"/>
              <a:buChar char="•"/>
            </a:pPr>
            <a:r>
              <a:rPr lang="en-US" sz="2400" dirty="0">
                <a:solidFill>
                  <a:schemeClr val="accent1">
                    <a:lumMod val="50000"/>
                  </a:schemeClr>
                </a:solidFill>
              </a:rPr>
              <a:t>Title IVA: </a:t>
            </a:r>
            <a:r>
              <a:rPr lang="en-US" sz="2400" dirty="0">
                <a:hlinkClick r:id="rId7"/>
              </a:rPr>
              <a:t>http://www.doe.mass.edu/federalgrants/titleiv-a/</a:t>
            </a:r>
            <a:r>
              <a:rPr lang="en-US" sz="2400" dirty="0"/>
              <a:t> </a:t>
            </a:r>
          </a:p>
        </p:txBody>
      </p:sp>
    </p:spTree>
    <p:extLst>
      <p:ext uri="{BB962C8B-B14F-4D97-AF65-F5344CB8AC3E}">
        <p14:creationId xmlns:p14="http://schemas.microsoft.com/office/powerpoint/2010/main" val="1387345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E146C8B-65AD-A33E-7099-E8A32D73BC60}"/>
              </a:ext>
            </a:extLst>
          </p:cNvPr>
          <p:cNvSpPr txBox="1">
            <a:spLocks noGrp="1"/>
          </p:cNvSpPr>
          <p:nvPr>
            <p:ph type="title" idx="4294967295"/>
          </p:nvPr>
        </p:nvSpPr>
        <p:spPr>
          <a:xfrm>
            <a:off x="579863" y="429539"/>
            <a:ext cx="11143786"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accent1">
                    <a:lumMod val="50000"/>
                  </a:schemeClr>
                </a:solidFill>
                <a:effectLst/>
                <a:uLnTx/>
                <a:uFillTx/>
                <a:latin typeface="+mn-lt"/>
                <a:ea typeface="+mn-ea"/>
                <a:cs typeface="+mn-cs"/>
              </a:rPr>
              <a:t>Welcome</a:t>
            </a:r>
          </a:p>
        </p:txBody>
      </p:sp>
      <p:sp>
        <p:nvSpPr>
          <p:cNvPr id="7" name="TextBox 6">
            <a:extLst>
              <a:ext uri="{FF2B5EF4-FFF2-40B4-BE49-F238E27FC236}">
                <a16:creationId xmlns:a16="http://schemas.microsoft.com/office/drawing/2014/main" id="{D9B1A99E-8D5C-AA38-14A8-E086E7C868F3}"/>
              </a:ext>
            </a:extLst>
          </p:cNvPr>
          <p:cNvSpPr txBox="1"/>
          <p:nvPr/>
        </p:nvSpPr>
        <p:spPr>
          <a:xfrm>
            <a:off x="579863" y="1137425"/>
            <a:ext cx="11032274" cy="4832092"/>
          </a:xfrm>
          <a:prstGeom prst="rect">
            <a:avLst/>
          </a:prstGeom>
          <a:noFill/>
        </p:spPr>
        <p:txBody>
          <a:bodyPr wrap="square" rtlCol="0">
            <a:spAutoFit/>
          </a:bodyPr>
          <a:lstStyle/>
          <a:p>
            <a:r>
              <a:rPr lang="en-US" sz="2800" dirty="0">
                <a:solidFill>
                  <a:schemeClr val="accent1">
                    <a:lumMod val="50000"/>
                  </a:schemeClr>
                </a:solidFill>
              </a:rPr>
              <a:t>Housekeeping items before we begin:</a:t>
            </a:r>
          </a:p>
          <a:p>
            <a:pPr marL="457200" lvl="1" indent="0">
              <a:buNone/>
            </a:pPr>
            <a:endParaRPr lang="en-US" sz="2800" dirty="0">
              <a:solidFill>
                <a:schemeClr val="accent1">
                  <a:lumMod val="50000"/>
                </a:schemeClr>
              </a:solidFill>
            </a:endParaRPr>
          </a:p>
          <a:p>
            <a:pPr marL="914400" lvl="1" indent="-457200">
              <a:buFont typeface="Arial" panose="020B0604020202020204" pitchFamily="34" charset="0"/>
              <a:buChar char="•"/>
            </a:pPr>
            <a:r>
              <a:rPr lang="en-US" sz="2800" dirty="0">
                <a:solidFill>
                  <a:schemeClr val="accent1">
                    <a:lumMod val="50000"/>
                  </a:schemeClr>
                </a:solidFill>
              </a:rPr>
              <a:t>To preserve bandwidth, your video and microphone are turned off</a:t>
            </a:r>
          </a:p>
          <a:p>
            <a:pPr marL="914400" lvl="1" indent="-457200">
              <a:buFont typeface="Arial" panose="020B0604020202020204" pitchFamily="34" charset="0"/>
              <a:buChar char="•"/>
            </a:pPr>
            <a:endParaRPr lang="en-US" sz="2800" dirty="0">
              <a:solidFill>
                <a:schemeClr val="accent1">
                  <a:lumMod val="50000"/>
                </a:schemeClr>
              </a:solidFill>
            </a:endParaRPr>
          </a:p>
          <a:p>
            <a:pPr marL="914400" lvl="1" indent="-457200">
              <a:buFont typeface="Arial" panose="020B0604020202020204" pitchFamily="34" charset="0"/>
              <a:buChar char="•"/>
            </a:pPr>
            <a:r>
              <a:rPr lang="en-US" sz="2800" dirty="0">
                <a:solidFill>
                  <a:schemeClr val="accent1">
                    <a:lumMod val="50000"/>
                  </a:schemeClr>
                </a:solidFill>
              </a:rPr>
              <a:t>Please use the Q &amp; A feature to ask questions (not chat)</a:t>
            </a:r>
          </a:p>
          <a:p>
            <a:pPr marL="914400" lvl="1" indent="-457200">
              <a:buFont typeface="Arial" panose="020B0604020202020204" pitchFamily="34" charset="0"/>
              <a:buChar char="•"/>
            </a:pPr>
            <a:endParaRPr lang="en-US" sz="2800" dirty="0">
              <a:solidFill>
                <a:schemeClr val="accent1">
                  <a:lumMod val="50000"/>
                </a:schemeClr>
              </a:solidFill>
            </a:endParaRPr>
          </a:p>
          <a:p>
            <a:pPr marL="914400" lvl="1" indent="-457200">
              <a:buFont typeface="Arial" panose="020B0604020202020204" pitchFamily="34" charset="0"/>
              <a:buChar char="•"/>
            </a:pPr>
            <a:r>
              <a:rPr lang="en-US" sz="2800" dirty="0">
                <a:solidFill>
                  <a:schemeClr val="accent1">
                    <a:lumMod val="50000"/>
                  </a:schemeClr>
                </a:solidFill>
              </a:rPr>
              <a:t>Slides are available on the conference webpage: </a:t>
            </a:r>
            <a:r>
              <a:rPr lang="en-US" sz="2800" dirty="0">
                <a:hlinkClick r:id="rId2"/>
              </a:rPr>
              <a:t>https://www.doe.mass.edu/federalgrants/resources/conference/</a:t>
            </a:r>
            <a:endParaRPr lang="en-US" sz="4400" dirty="0"/>
          </a:p>
          <a:p>
            <a:pPr marL="914400" lvl="1" indent="-457200">
              <a:buFont typeface="Arial" panose="020B0604020202020204" pitchFamily="34" charset="0"/>
              <a:buChar char="•"/>
            </a:pPr>
            <a:endParaRPr lang="en-US" sz="2800" dirty="0">
              <a:solidFill>
                <a:schemeClr val="accent1">
                  <a:lumMod val="50000"/>
                </a:schemeClr>
              </a:solidFill>
            </a:endParaRPr>
          </a:p>
          <a:p>
            <a:pPr marL="914400" lvl="1" indent="-457200">
              <a:buFont typeface="Arial" panose="020B0604020202020204" pitchFamily="34" charset="0"/>
              <a:buChar char="•"/>
            </a:pPr>
            <a:r>
              <a:rPr lang="en-US" sz="2800" dirty="0">
                <a:solidFill>
                  <a:schemeClr val="accent1">
                    <a:lumMod val="50000"/>
                  </a:schemeClr>
                </a:solidFill>
              </a:rPr>
              <a:t>This session is being recorded and will be made available upon request.</a:t>
            </a:r>
          </a:p>
        </p:txBody>
      </p:sp>
    </p:spTree>
    <p:extLst>
      <p:ext uri="{BB962C8B-B14F-4D97-AF65-F5344CB8AC3E}">
        <p14:creationId xmlns:p14="http://schemas.microsoft.com/office/powerpoint/2010/main" val="2414057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E146C8B-65AD-A33E-7099-E8A32D73BC60}"/>
              </a:ext>
            </a:extLst>
          </p:cNvPr>
          <p:cNvSpPr txBox="1">
            <a:spLocks noGrp="1"/>
          </p:cNvSpPr>
          <p:nvPr>
            <p:ph type="title" idx="4294967295"/>
          </p:nvPr>
        </p:nvSpPr>
        <p:spPr>
          <a:xfrm>
            <a:off x="579863" y="429539"/>
            <a:ext cx="11143786"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accent1">
                    <a:lumMod val="50000"/>
                  </a:schemeClr>
                </a:solidFill>
                <a:effectLst/>
                <a:uLnTx/>
                <a:uFillTx/>
                <a:latin typeface="+mn-lt"/>
                <a:ea typeface="+mn-ea"/>
                <a:cs typeface="+mn-cs"/>
              </a:rPr>
              <a:t>Objectives</a:t>
            </a:r>
          </a:p>
        </p:txBody>
      </p:sp>
      <p:sp>
        <p:nvSpPr>
          <p:cNvPr id="7" name="TextBox 6">
            <a:extLst>
              <a:ext uri="{FF2B5EF4-FFF2-40B4-BE49-F238E27FC236}">
                <a16:creationId xmlns:a16="http://schemas.microsoft.com/office/drawing/2014/main" id="{D9B1A99E-8D5C-AA38-14A8-E086E7C868F3}"/>
              </a:ext>
            </a:extLst>
          </p:cNvPr>
          <p:cNvSpPr txBox="1"/>
          <p:nvPr/>
        </p:nvSpPr>
        <p:spPr>
          <a:xfrm>
            <a:off x="691375" y="1338147"/>
            <a:ext cx="11032274" cy="4007251"/>
          </a:xfrm>
          <a:prstGeom prst="rect">
            <a:avLst/>
          </a:prstGeom>
          <a:noFill/>
        </p:spPr>
        <p:txBody>
          <a:bodyPr wrap="square" rtlCol="0">
            <a:spAutoFit/>
          </a:bodyPr>
          <a:lstStyle/>
          <a:p>
            <a:pPr>
              <a:spcBef>
                <a:spcPct val="60000"/>
              </a:spcBef>
            </a:pPr>
            <a:r>
              <a:rPr lang="en-US" sz="2400" dirty="0">
                <a:solidFill>
                  <a:schemeClr val="accent1">
                    <a:lumMod val="50000"/>
                  </a:schemeClr>
                </a:solidFill>
              </a:rPr>
              <a:t>Understand Title IIA and IVA</a:t>
            </a:r>
          </a:p>
          <a:p>
            <a:pPr marL="800100" lvl="1" indent="-342900">
              <a:spcBef>
                <a:spcPct val="60000"/>
              </a:spcBef>
              <a:buFont typeface="Arial" panose="020B0604020202020204" pitchFamily="34" charset="0"/>
              <a:buChar char="•"/>
            </a:pPr>
            <a:r>
              <a:rPr lang="en-US" sz="2400" dirty="0">
                <a:solidFill>
                  <a:schemeClr val="accent1">
                    <a:lumMod val="50000"/>
                  </a:schemeClr>
                </a:solidFill>
              </a:rPr>
              <a:t>Priorities</a:t>
            </a:r>
          </a:p>
          <a:p>
            <a:pPr marL="800100" lvl="1" indent="-342900">
              <a:spcBef>
                <a:spcPct val="60000"/>
              </a:spcBef>
              <a:buFont typeface="Arial" panose="020B0604020202020204" pitchFamily="34" charset="0"/>
              <a:buChar char="•"/>
            </a:pPr>
            <a:r>
              <a:rPr lang="en-US" sz="2400" dirty="0">
                <a:solidFill>
                  <a:schemeClr val="accent1">
                    <a:lumMod val="50000"/>
                  </a:schemeClr>
                </a:solidFill>
              </a:rPr>
              <a:t>Allowable fund use</a:t>
            </a:r>
          </a:p>
          <a:p>
            <a:pPr marL="800100" lvl="1" indent="-342900">
              <a:spcBef>
                <a:spcPct val="60000"/>
              </a:spcBef>
              <a:buFont typeface="Arial" panose="020B0604020202020204" pitchFamily="34" charset="0"/>
              <a:buChar char="•"/>
            </a:pPr>
            <a:r>
              <a:rPr lang="en-US" sz="2400" dirty="0">
                <a:solidFill>
                  <a:schemeClr val="accent1">
                    <a:lumMod val="50000"/>
                  </a:schemeClr>
                </a:solidFill>
              </a:rPr>
              <a:t>Equitable services (private school participation)</a:t>
            </a:r>
          </a:p>
          <a:p>
            <a:pPr marL="800100" lvl="1" indent="-342900">
              <a:spcBef>
                <a:spcPct val="60000"/>
              </a:spcBef>
              <a:buFont typeface="Arial" panose="020B0604020202020204" pitchFamily="34" charset="0"/>
              <a:buChar char="•"/>
            </a:pPr>
            <a:r>
              <a:rPr lang="en-US" sz="2400" dirty="0">
                <a:solidFill>
                  <a:schemeClr val="accent1">
                    <a:lumMod val="50000"/>
                  </a:schemeClr>
                </a:solidFill>
              </a:rPr>
              <a:t>Program evaluation and reporting</a:t>
            </a:r>
          </a:p>
          <a:p>
            <a:pPr marL="800100" lvl="1" indent="-342900">
              <a:spcBef>
                <a:spcPct val="60000"/>
              </a:spcBef>
              <a:buFont typeface="Arial" panose="020B0604020202020204" pitchFamily="34" charset="0"/>
              <a:buChar char="•"/>
            </a:pPr>
            <a:r>
              <a:rPr lang="en-US" sz="2400" dirty="0">
                <a:solidFill>
                  <a:schemeClr val="accent1">
                    <a:lumMod val="50000"/>
                  </a:schemeClr>
                </a:solidFill>
              </a:rPr>
              <a:t>Monitoring</a:t>
            </a:r>
          </a:p>
          <a:p>
            <a:pPr>
              <a:spcBef>
                <a:spcPct val="60000"/>
              </a:spcBef>
            </a:pPr>
            <a:r>
              <a:rPr lang="en-US" sz="2400" dirty="0">
                <a:solidFill>
                  <a:schemeClr val="accent1">
                    <a:lumMod val="50000"/>
                  </a:schemeClr>
                </a:solidFill>
              </a:rPr>
              <a:t>Know where to find resources and how to get your questions answered</a:t>
            </a:r>
          </a:p>
        </p:txBody>
      </p:sp>
    </p:spTree>
    <p:extLst>
      <p:ext uri="{BB962C8B-B14F-4D97-AF65-F5344CB8AC3E}">
        <p14:creationId xmlns:p14="http://schemas.microsoft.com/office/powerpoint/2010/main" val="1835489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E146C8B-65AD-A33E-7099-E8A32D73BC60}"/>
              </a:ext>
            </a:extLst>
          </p:cNvPr>
          <p:cNvSpPr txBox="1">
            <a:spLocks noGrp="1"/>
          </p:cNvSpPr>
          <p:nvPr>
            <p:ph type="title" idx="4294967295"/>
          </p:nvPr>
        </p:nvSpPr>
        <p:spPr>
          <a:xfrm>
            <a:off x="579863" y="429539"/>
            <a:ext cx="11143786"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accent1">
                    <a:lumMod val="50000"/>
                  </a:schemeClr>
                </a:solidFill>
                <a:effectLst/>
                <a:uLnTx/>
                <a:uFillTx/>
                <a:latin typeface="+mn-lt"/>
                <a:ea typeface="+mn-ea"/>
                <a:cs typeface="+mn-cs"/>
              </a:rPr>
              <a:t>Title IIA Priorities</a:t>
            </a:r>
          </a:p>
        </p:txBody>
      </p:sp>
      <p:sp>
        <p:nvSpPr>
          <p:cNvPr id="7" name="TextBox 6">
            <a:extLst>
              <a:ext uri="{FF2B5EF4-FFF2-40B4-BE49-F238E27FC236}">
                <a16:creationId xmlns:a16="http://schemas.microsoft.com/office/drawing/2014/main" id="{D9B1A99E-8D5C-AA38-14A8-E086E7C868F3}"/>
              </a:ext>
            </a:extLst>
          </p:cNvPr>
          <p:cNvSpPr txBox="1"/>
          <p:nvPr/>
        </p:nvSpPr>
        <p:spPr>
          <a:xfrm>
            <a:off x="691375" y="1338147"/>
            <a:ext cx="11032274" cy="3933384"/>
          </a:xfrm>
          <a:prstGeom prst="rect">
            <a:avLst/>
          </a:prstGeom>
          <a:noFill/>
        </p:spPr>
        <p:txBody>
          <a:bodyPr wrap="square" rtlCol="0">
            <a:spAutoFit/>
          </a:bodyPr>
          <a:lstStyle/>
          <a:p>
            <a:pPr marL="0" lvl="1">
              <a:spcBef>
                <a:spcPct val="60000"/>
              </a:spcBef>
              <a:buNone/>
            </a:pPr>
            <a:r>
              <a:rPr lang="en-US" sz="2400" dirty="0">
                <a:solidFill>
                  <a:schemeClr val="accent1">
                    <a:lumMod val="50000"/>
                  </a:schemeClr>
                </a:solidFill>
              </a:rPr>
              <a:t>Fund Code 140: Building Systems of Support for Excellent Teaching and Leading</a:t>
            </a:r>
          </a:p>
          <a:p>
            <a:pPr marL="342900" lvl="1" indent="-342900">
              <a:spcBef>
                <a:spcPct val="60000"/>
              </a:spcBef>
              <a:buFont typeface="Arial" panose="020B0604020202020204" pitchFamily="34" charset="0"/>
              <a:buChar char="•"/>
            </a:pPr>
            <a:r>
              <a:rPr lang="en-US" sz="2400" dirty="0">
                <a:solidFill>
                  <a:schemeClr val="accent1">
                    <a:lumMod val="50000"/>
                  </a:schemeClr>
                </a:solidFill>
              </a:rPr>
              <a:t>Increase student achievement consistent with challenging state academic standards;</a:t>
            </a:r>
          </a:p>
          <a:p>
            <a:pPr marL="342900" lvl="1" indent="-342900">
              <a:spcBef>
                <a:spcPct val="60000"/>
              </a:spcBef>
              <a:buFont typeface="Arial" panose="020B0604020202020204" pitchFamily="34" charset="0"/>
              <a:buChar char="•"/>
            </a:pPr>
            <a:r>
              <a:rPr lang="en-US" sz="2400" dirty="0">
                <a:solidFill>
                  <a:schemeClr val="accent1">
                    <a:lumMod val="50000"/>
                  </a:schemeClr>
                </a:solidFill>
              </a:rPr>
              <a:t>Improve the quality and effectiveness of teachers, principals, and other school leaders;</a:t>
            </a:r>
          </a:p>
          <a:p>
            <a:pPr marL="342900" lvl="1" indent="-342900">
              <a:spcBef>
                <a:spcPct val="60000"/>
              </a:spcBef>
              <a:buFont typeface="Arial" panose="020B0604020202020204" pitchFamily="34" charset="0"/>
              <a:buChar char="•"/>
            </a:pPr>
            <a:r>
              <a:rPr lang="en-US" sz="2400" dirty="0">
                <a:solidFill>
                  <a:schemeClr val="accent1">
                    <a:lumMod val="50000"/>
                  </a:schemeClr>
                </a:solidFill>
              </a:rPr>
              <a:t>Increase the number of teachers, principals, and other school leaders who are effective in improving student academic achievement in schools; and</a:t>
            </a:r>
          </a:p>
          <a:p>
            <a:pPr marL="342900" lvl="1" indent="-342900">
              <a:spcBef>
                <a:spcPct val="60000"/>
              </a:spcBef>
              <a:buFont typeface="Arial" panose="020B0604020202020204" pitchFamily="34" charset="0"/>
              <a:buChar char="•"/>
            </a:pPr>
            <a:r>
              <a:rPr lang="en-US" sz="2400" dirty="0">
                <a:solidFill>
                  <a:schemeClr val="accent1">
                    <a:lumMod val="50000"/>
                  </a:schemeClr>
                </a:solidFill>
              </a:rPr>
              <a:t>Provide low-income and minority students equitable access to effective teachers, principals, and other school leaders</a:t>
            </a:r>
          </a:p>
        </p:txBody>
      </p:sp>
    </p:spTree>
    <p:extLst>
      <p:ext uri="{BB962C8B-B14F-4D97-AF65-F5344CB8AC3E}">
        <p14:creationId xmlns:p14="http://schemas.microsoft.com/office/powerpoint/2010/main" val="79531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E146C8B-65AD-A33E-7099-E8A32D73BC60}"/>
              </a:ext>
            </a:extLst>
          </p:cNvPr>
          <p:cNvSpPr txBox="1">
            <a:spLocks noGrp="1"/>
          </p:cNvSpPr>
          <p:nvPr>
            <p:ph type="title" idx="4294967295"/>
          </p:nvPr>
        </p:nvSpPr>
        <p:spPr>
          <a:xfrm>
            <a:off x="579863" y="429539"/>
            <a:ext cx="11143786"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accent1">
                    <a:lumMod val="50000"/>
                  </a:schemeClr>
                </a:solidFill>
                <a:effectLst/>
                <a:uLnTx/>
                <a:uFillTx/>
                <a:latin typeface="+mn-lt"/>
                <a:ea typeface="+mn-ea"/>
                <a:cs typeface="+mn-cs"/>
              </a:rPr>
              <a:t>Title IIA Fund Use</a:t>
            </a:r>
          </a:p>
        </p:txBody>
      </p:sp>
      <p:sp>
        <p:nvSpPr>
          <p:cNvPr id="7" name="TextBox 6">
            <a:extLst>
              <a:ext uri="{FF2B5EF4-FFF2-40B4-BE49-F238E27FC236}">
                <a16:creationId xmlns:a16="http://schemas.microsoft.com/office/drawing/2014/main" id="{D9B1A99E-8D5C-AA38-14A8-E086E7C868F3}"/>
              </a:ext>
            </a:extLst>
          </p:cNvPr>
          <p:cNvSpPr txBox="1"/>
          <p:nvPr/>
        </p:nvSpPr>
        <p:spPr>
          <a:xfrm>
            <a:off x="579863" y="1428452"/>
            <a:ext cx="11032274" cy="4678204"/>
          </a:xfrm>
          <a:prstGeom prst="rect">
            <a:avLst/>
          </a:prstGeom>
          <a:noFill/>
        </p:spPr>
        <p:txBody>
          <a:bodyPr wrap="square" rtlCol="0">
            <a:spAutoFit/>
          </a:bodyPr>
          <a:lstStyle/>
          <a:p>
            <a:pPr marL="342900" lvl="1" indent="-342900">
              <a:buFont typeface="Arial" panose="020B0604020202020204" pitchFamily="34" charset="0"/>
              <a:buChar char="•"/>
            </a:pPr>
            <a:r>
              <a:rPr lang="en-US" sz="2400" dirty="0">
                <a:solidFill>
                  <a:schemeClr val="accent1">
                    <a:lumMod val="50000"/>
                  </a:schemeClr>
                </a:solidFill>
              </a:rPr>
              <a:t>Training, recruiting, and retaining high-quality educators:</a:t>
            </a:r>
          </a:p>
          <a:p>
            <a:pPr marL="747713" lvl="2" indent="-285750">
              <a:buFont typeface="Courier New" panose="02070309020205020404" pitchFamily="49" charset="0"/>
              <a:buChar char="o"/>
            </a:pPr>
            <a:r>
              <a:rPr lang="en-US" sz="2000" dirty="0">
                <a:solidFill>
                  <a:schemeClr val="accent1">
                    <a:lumMod val="50000"/>
                  </a:schemeClr>
                </a:solidFill>
              </a:rPr>
              <a:t>High quality professional development</a:t>
            </a:r>
          </a:p>
          <a:p>
            <a:pPr marL="747713" lvl="2" indent="-285750">
              <a:buFont typeface="Courier New" panose="02070309020205020404" pitchFamily="49" charset="0"/>
              <a:buChar char="o"/>
            </a:pPr>
            <a:r>
              <a:rPr lang="en-US" sz="2000" dirty="0">
                <a:solidFill>
                  <a:schemeClr val="accent1">
                    <a:lumMod val="50000"/>
                  </a:schemeClr>
                </a:solidFill>
              </a:rPr>
              <a:t>Mentoring and Induction</a:t>
            </a:r>
          </a:p>
          <a:p>
            <a:pPr marL="747713" lvl="2" indent="-285750">
              <a:buFont typeface="Courier New" panose="02070309020205020404" pitchFamily="49" charset="0"/>
              <a:buChar char="o"/>
            </a:pPr>
            <a:r>
              <a:rPr lang="en-US" sz="2000" dirty="0">
                <a:solidFill>
                  <a:schemeClr val="accent1">
                    <a:lumMod val="50000"/>
                  </a:schemeClr>
                </a:solidFill>
              </a:rPr>
              <a:t>Advancing and recognizing educators</a:t>
            </a:r>
          </a:p>
          <a:p>
            <a:pPr marL="747713" lvl="2" indent="-285750">
              <a:buFont typeface="Courier New" panose="02070309020205020404" pitchFamily="49" charset="0"/>
              <a:buChar char="o"/>
            </a:pPr>
            <a:r>
              <a:rPr lang="en-US" sz="2000" dirty="0">
                <a:solidFill>
                  <a:schemeClr val="accent1">
                    <a:lumMod val="50000"/>
                  </a:schemeClr>
                </a:solidFill>
              </a:rPr>
              <a:t>Cultivating a pipeline of educators through partnerships with preparation providers</a:t>
            </a:r>
          </a:p>
          <a:p>
            <a:pPr marL="742950" lvl="3" indent="-285750">
              <a:buFont typeface="Courier New" panose="02070309020205020404" pitchFamily="49" charset="0"/>
              <a:buChar char="o"/>
            </a:pPr>
            <a:r>
              <a:rPr lang="en-US" sz="2000" dirty="0">
                <a:solidFill>
                  <a:schemeClr val="accent1">
                    <a:lumMod val="50000"/>
                  </a:schemeClr>
                </a:solidFill>
              </a:rPr>
              <a:t>Training on how to design, develop, align, map, or revise curriculum or assessments (Stipends to develop, align, map, or revise curriculum, or assessments: not allowed)</a:t>
            </a:r>
          </a:p>
          <a:p>
            <a:pPr marL="747713" lvl="2" indent="-285750">
              <a:buFont typeface="Courier New" panose="02070309020205020404" pitchFamily="49" charset="0"/>
              <a:buChar char="o"/>
            </a:pPr>
            <a:r>
              <a:rPr lang="en-US" sz="2000" dirty="0">
                <a:solidFill>
                  <a:schemeClr val="accent1">
                    <a:lumMod val="50000"/>
                  </a:schemeClr>
                </a:solidFill>
              </a:rPr>
              <a:t>Substitutes (for educators attending HQPD funded by Title IIA)</a:t>
            </a:r>
          </a:p>
          <a:p>
            <a:pPr marL="461963" lvl="2"/>
            <a:endParaRPr lang="en-US" dirty="0">
              <a:solidFill>
                <a:schemeClr val="accent1">
                  <a:lumMod val="50000"/>
                </a:schemeClr>
              </a:solidFill>
            </a:endParaRPr>
          </a:p>
          <a:p>
            <a:pPr marL="342900" indent="-342900">
              <a:buFont typeface="Arial" panose="020B0604020202020204" pitchFamily="34" charset="0"/>
              <a:buChar char="•"/>
            </a:pPr>
            <a:r>
              <a:rPr lang="en-US" sz="2400" dirty="0">
                <a:solidFill>
                  <a:schemeClr val="accent1">
                    <a:lumMod val="50000"/>
                  </a:schemeClr>
                </a:solidFill>
              </a:rPr>
              <a:t>Class size reduction</a:t>
            </a:r>
          </a:p>
          <a:p>
            <a:pPr marL="0" indent="0">
              <a:buNone/>
            </a:pPr>
            <a:endParaRPr lang="en-US" sz="2400" dirty="0">
              <a:solidFill>
                <a:schemeClr val="accent1">
                  <a:lumMod val="50000"/>
                </a:schemeClr>
              </a:solidFill>
            </a:endParaRPr>
          </a:p>
          <a:p>
            <a:r>
              <a:rPr lang="en-US" sz="2400" dirty="0">
                <a:solidFill>
                  <a:schemeClr val="accent1">
                    <a:lumMod val="50000"/>
                  </a:schemeClr>
                </a:solidFill>
              </a:rPr>
              <a:t>Bottom Line: Title IIA is a grant for educators</a:t>
            </a:r>
          </a:p>
          <a:p>
            <a:pPr marL="342900" indent="-342900">
              <a:buFont typeface="Arial" panose="020B0604020202020204" pitchFamily="34" charset="0"/>
              <a:buChar char="•"/>
            </a:pPr>
            <a:r>
              <a:rPr lang="en-US" sz="2400" dirty="0">
                <a:solidFill>
                  <a:schemeClr val="accent1">
                    <a:lumMod val="50000"/>
                  </a:schemeClr>
                </a:solidFill>
              </a:rPr>
              <a:t>Title IIA funds can </a:t>
            </a:r>
            <a:r>
              <a:rPr lang="en-US" sz="2400" b="1" dirty="0">
                <a:solidFill>
                  <a:schemeClr val="accent1">
                    <a:lumMod val="50000"/>
                  </a:schemeClr>
                </a:solidFill>
              </a:rPr>
              <a:t>NOT</a:t>
            </a:r>
            <a:r>
              <a:rPr lang="en-US" sz="2400" dirty="0">
                <a:solidFill>
                  <a:schemeClr val="accent1">
                    <a:lumMod val="50000"/>
                  </a:schemeClr>
                </a:solidFill>
              </a:rPr>
              <a:t>: </a:t>
            </a:r>
          </a:p>
          <a:p>
            <a:pPr lvl="1"/>
            <a:r>
              <a:rPr lang="en-US" sz="2000" dirty="0">
                <a:solidFill>
                  <a:schemeClr val="accent1">
                    <a:lumMod val="50000"/>
                  </a:schemeClr>
                </a:solidFill>
              </a:rPr>
              <a:t>Be used to purchase items for classroom or student use (including virtual “classrooms”)</a:t>
            </a:r>
          </a:p>
        </p:txBody>
      </p:sp>
    </p:spTree>
    <p:extLst>
      <p:ext uri="{BB962C8B-B14F-4D97-AF65-F5344CB8AC3E}">
        <p14:creationId xmlns:p14="http://schemas.microsoft.com/office/powerpoint/2010/main" val="3538889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E146C8B-65AD-A33E-7099-E8A32D73BC60}"/>
              </a:ext>
            </a:extLst>
          </p:cNvPr>
          <p:cNvSpPr txBox="1">
            <a:spLocks noGrp="1"/>
          </p:cNvSpPr>
          <p:nvPr>
            <p:ph type="title" idx="4294967295"/>
          </p:nvPr>
        </p:nvSpPr>
        <p:spPr>
          <a:xfrm>
            <a:off x="579863" y="429539"/>
            <a:ext cx="11143786"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accent1">
                    <a:lumMod val="50000"/>
                  </a:schemeClr>
                </a:solidFill>
                <a:effectLst/>
                <a:uLnTx/>
                <a:uFillTx/>
                <a:latin typeface="+mn-lt"/>
                <a:ea typeface="+mn-ea"/>
                <a:cs typeface="+mn-cs"/>
              </a:rPr>
              <a:t>Title IVA Priorities</a:t>
            </a:r>
          </a:p>
        </p:txBody>
      </p:sp>
      <p:sp>
        <p:nvSpPr>
          <p:cNvPr id="7" name="TextBox 6">
            <a:extLst>
              <a:ext uri="{FF2B5EF4-FFF2-40B4-BE49-F238E27FC236}">
                <a16:creationId xmlns:a16="http://schemas.microsoft.com/office/drawing/2014/main" id="{D9B1A99E-8D5C-AA38-14A8-E086E7C868F3}"/>
              </a:ext>
            </a:extLst>
          </p:cNvPr>
          <p:cNvSpPr txBox="1"/>
          <p:nvPr/>
        </p:nvSpPr>
        <p:spPr>
          <a:xfrm>
            <a:off x="691375" y="1338147"/>
            <a:ext cx="11032274" cy="3194721"/>
          </a:xfrm>
          <a:prstGeom prst="rect">
            <a:avLst/>
          </a:prstGeom>
          <a:noFill/>
        </p:spPr>
        <p:txBody>
          <a:bodyPr wrap="square" rtlCol="0">
            <a:spAutoFit/>
          </a:bodyPr>
          <a:lstStyle/>
          <a:p>
            <a:pPr marL="0" lvl="1">
              <a:spcBef>
                <a:spcPct val="60000"/>
              </a:spcBef>
            </a:pPr>
            <a:r>
              <a:rPr lang="en-US" sz="2400" dirty="0">
                <a:solidFill>
                  <a:schemeClr val="accent1">
                    <a:lumMod val="50000"/>
                  </a:schemeClr>
                </a:solidFill>
              </a:rPr>
              <a:t>Fund Code 309: Creating Safe, Healthy and Supportive, High-Quality Educational Learning Environments for All</a:t>
            </a:r>
          </a:p>
          <a:p>
            <a:pPr marL="342900" lvl="1" indent="-342900">
              <a:spcBef>
                <a:spcPct val="60000"/>
              </a:spcBef>
              <a:buFont typeface="Arial" panose="020B0604020202020204" pitchFamily="34" charset="0"/>
              <a:buChar char="•"/>
            </a:pPr>
            <a:endParaRPr lang="en-US" sz="2400" dirty="0">
              <a:solidFill>
                <a:schemeClr val="accent1">
                  <a:lumMod val="50000"/>
                </a:schemeClr>
              </a:solidFill>
            </a:endParaRPr>
          </a:p>
          <a:p>
            <a:pPr marL="342900" lvl="1" indent="-342900">
              <a:spcBef>
                <a:spcPct val="60000"/>
              </a:spcBef>
              <a:buFont typeface="Arial" panose="020B0604020202020204" pitchFamily="34" charset="0"/>
              <a:buChar char="•"/>
            </a:pPr>
            <a:r>
              <a:rPr lang="en-US" sz="2400" dirty="0">
                <a:solidFill>
                  <a:schemeClr val="accent1">
                    <a:lumMod val="50000"/>
                  </a:schemeClr>
                </a:solidFill>
              </a:rPr>
              <a:t>Provide all students with access to a well-rounded education;</a:t>
            </a:r>
          </a:p>
          <a:p>
            <a:pPr marL="342900" lvl="1" indent="-342900">
              <a:spcBef>
                <a:spcPct val="60000"/>
              </a:spcBef>
              <a:buFont typeface="Arial" panose="020B0604020202020204" pitchFamily="34" charset="0"/>
              <a:buChar char="•"/>
            </a:pPr>
            <a:r>
              <a:rPr lang="en-US" sz="2400" dirty="0">
                <a:solidFill>
                  <a:schemeClr val="accent1">
                    <a:lumMod val="50000"/>
                  </a:schemeClr>
                </a:solidFill>
              </a:rPr>
              <a:t>Improve school conditions for learning to ensure safe and healthy students; and</a:t>
            </a:r>
          </a:p>
          <a:p>
            <a:pPr marL="342900" lvl="1" indent="-342900">
              <a:spcBef>
                <a:spcPct val="60000"/>
              </a:spcBef>
              <a:buFont typeface="Arial" panose="020B0604020202020204" pitchFamily="34" charset="0"/>
              <a:buChar char="•"/>
            </a:pPr>
            <a:r>
              <a:rPr lang="en-US" sz="2400" dirty="0">
                <a:solidFill>
                  <a:schemeClr val="accent1">
                    <a:lumMod val="50000"/>
                  </a:schemeClr>
                </a:solidFill>
              </a:rPr>
              <a:t>Improve the use of technology to improve academic achievement</a:t>
            </a:r>
          </a:p>
        </p:txBody>
      </p:sp>
    </p:spTree>
    <p:extLst>
      <p:ext uri="{BB962C8B-B14F-4D97-AF65-F5344CB8AC3E}">
        <p14:creationId xmlns:p14="http://schemas.microsoft.com/office/powerpoint/2010/main" val="284839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E146C8B-65AD-A33E-7099-E8A32D73BC60}"/>
              </a:ext>
            </a:extLst>
          </p:cNvPr>
          <p:cNvSpPr txBox="1">
            <a:spLocks noGrp="1"/>
          </p:cNvSpPr>
          <p:nvPr>
            <p:ph type="title" idx="4294967295"/>
          </p:nvPr>
        </p:nvSpPr>
        <p:spPr>
          <a:xfrm>
            <a:off x="579863" y="393913"/>
            <a:ext cx="11143786"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accent1">
                    <a:lumMod val="50000"/>
                  </a:schemeClr>
                </a:solidFill>
                <a:effectLst/>
                <a:uLnTx/>
                <a:uFillTx/>
                <a:latin typeface="+mn-lt"/>
                <a:ea typeface="+mn-ea"/>
                <a:cs typeface="+mn-cs"/>
              </a:rPr>
              <a:t>Title IVA Fund Use </a:t>
            </a:r>
            <a:r>
              <a:rPr kumimoji="0" lang="en-US" sz="2000" b="1" i="0" u="none" strike="noStrike" kern="1200" cap="none" spc="0" normalizeH="0" baseline="0" noProof="0" dirty="0">
                <a:ln>
                  <a:noFill/>
                </a:ln>
                <a:solidFill>
                  <a:schemeClr val="accent1">
                    <a:lumMod val="50000"/>
                  </a:schemeClr>
                </a:solidFill>
                <a:effectLst/>
                <a:uLnTx/>
                <a:uFillTx/>
                <a:latin typeface="+mn-lt"/>
                <a:ea typeface="+mn-ea"/>
                <a:cs typeface="+mn-cs"/>
              </a:rPr>
              <a:t>(Well-Rounded Education)</a:t>
            </a:r>
          </a:p>
        </p:txBody>
      </p:sp>
      <p:sp>
        <p:nvSpPr>
          <p:cNvPr id="7" name="TextBox 6">
            <a:extLst>
              <a:ext uri="{FF2B5EF4-FFF2-40B4-BE49-F238E27FC236}">
                <a16:creationId xmlns:a16="http://schemas.microsoft.com/office/drawing/2014/main" id="{D9B1A99E-8D5C-AA38-14A8-E086E7C868F3}"/>
              </a:ext>
            </a:extLst>
          </p:cNvPr>
          <p:cNvSpPr txBox="1"/>
          <p:nvPr/>
        </p:nvSpPr>
        <p:spPr>
          <a:xfrm>
            <a:off x="691375" y="1338147"/>
            <a:ext cx="11032274" cy="5170646"/>
          </a:xfrm>
          <a:prstGeom prst="rect">
            <a:avLst/>
          </a:prstGeom>
          <a:noFill/>
        </p:spPr>
        <p:txBody>
          <a:bodyPr wrap="square" rtlCol="0">
            <a:spAutoFit/>
          </a:bodyPr>
          <a:lstStyle/>
          <a:p>
            <a:pPr marL="342900" lvl="1" indent="-342900">
              <a:buFont typeface="Arial" panose="020B0604020202020204" pitchFamily="34" charset="0"/>
              <a:buChar char="•"/>
            </a:pPr>
            <a:r>
              <a:rPr lang="en-US" sz="2200" dirty="0">
                <a:solidFill>
                  <a:schemeClr val="accent1">
                    <a:lumMod val="50000"/>
                  </a:schemeClr>
                </a:solidFill>
              </a:rPr>
              <a:t>Improving access to foreign language instruction, arts, and music education </a:t>
            </a:r>
          </a:p>
          <a:p>
            <a:pPr marL="342900" lvl="1" indent="-342900">
              <a:buFont typeface="Arial" panose="020B0604020202020204" pitchFamily="34" charset="0"/>
              <a:buChar char="•"/>
            </a:pPr>
            <a:endParaRPr lang="en-US" sz="2200" dirty="0">
              <a:solidFill>
                <a:schemeClr val="accent1">
                  <a:lumMod val="50000"/>
                </a:schemeClr>
              </a:solidFill>
            </a:endParaRPr>
          </a:p>
          <a:p>
            <a:pPr marL="342900" lvl="1" indent="-342900">
              <a:buFont typeface="Arial" panose="020B0604020202020204" pitchFamily="34" charset="0"/>
              <a:buChar char="•"/>
            </a:pPr>
            <a:r>
              <a:rPr lang="en-US" sz="2200" dirty="0">
                <a:solidFill>
                  <a:schemeClr val="accent1">
                    <a:lumMod val="50000"/>
                  </a:schemeClr>
                </a:solidFill>
              </a:rPr>
              <a:t>Supporting college and career counseling, including providing information on opportunities for financial aid through the early FAFSA </a:t>
            </a:r>
          </a:p>
          <a:p>
            <a:pPr marL="342900" lvl="1" indent="-342900">
              <a:buFont typeface="Arial" panose="020B0604020202020204" pitchFamily="34" charset="0"/>
              <a:buChar char="•"/>
            </a:pPr>
            <a:endParaRPr lang="en-US" sz="2200" dirty="0">
              <a:solidFill>
                <a:schemeClr val="accent1">
                  <a:lumMod val="50000"/>
                </a:schemeClr>
              </a:solidFill>
            </a:endParaRPr>
          </a:p>
          <a:p>
            <a:pPr marL="342900" lvl="1" indent="-342900">
              <a:buFont typeface="Arial" panose="020B0604020202020204" pitchFamily="34" charset="0"/>
              <a:buChar char="•"/>
            </a:pPr>
            <a:r>
              <a:rPr lang="en-US" sz="2200" dirty="0">
                <a:solidFill>
                  <a:schemeClr val="accent1">
                    <a:lumMod val="50000"/>
                  </a:schemeClr>
                </a:solidFill>
              </a:rPr>
              <a:t>Providing programming to improve instruction and student engagement in science, technology, engineering and mathematics (STEM), including computer science, and increasing access to these subjects for underrepresented groups </a:t>
            </a:r>
          </a:p>
          <a:p>
            <a:pPr marL="342900" lvl="1" indent="-342900">
              <a:buFont typeface="Arial" panose="020B0604020202020204" pitchFamily="34" charset="0"/>
              <a:buChar char="•"/>
            </a:pPr>
            <a:endParaRPr lang="en-US" sz="2200" dirty="0">
              <a:solidFill>
                <a:schemeClr val="accent1">
                  <a:lumMod val="50000"/>
                </a:schemeClr>
              </a:solidFill>
            </a:endParaRPr>
          </a:p>
          <a:p>
            <a:pPr marL="342900" lvl="1" indent="-342900">
              <a:buFont typeface="Arial" panose="020B0604020202020204" pitchFamily="34" charset="0"/>
              <a:buChar char="•"/>
            </a:pPr>
            <a:r>
              <a:rPr lang="en-US" sz="2200" dirty="0">
                <a:solidFill>
                  <a:schemeClr val="accent1">
                    <a:lumMod val="50000"/>
                  </a:schemeClr>
                </a:solidFill>
              </a:rPr>
              <a:t>Promoting access to accelerated learning opportunities including Advanced Placement (AP) and International Baccalaureate (IB) programs, dual or concurrent enrollment programs and early college high schools</a:t>
            </a:r>
          </a:p>
          <a:p>
            <a:pPr marL="342900" lvl="1" indent="-342900">
              <a:buFont typeface="Arial" panose="020B0604020202020204" pitchFamily="34" charset="0"/>
              <a:buChar char="•"/>
            </a:pPr>
            <a:endParaRPr lang="en-US" sz="2200" dirty="0">
              <a:solidFill>
                <a:schemeClr val="accent1">
                  <a:lumMod val="50000"/>
                </a:schemeClr>
              </a:solidFill>
            </a:endParaRPr>
          </a:p>
          <a:p>
            <a:pPr marL="342900" lvl="1" indent="-342900">
              <a:buFont typeface="Arial" panose="020B0604020202020204" pitchFamily="34" charset="0"/>
              <a:buChar char="•"/>
            </a:pPr>
            <a:r>
              <a:rPr lang="en-US" sz="2200" dirty="0">
                <a:solidFill>
                  <a:schemeClr val="accent1">
                    <a:lumMod val="50000"/>
                  </a:schemeClr>
                </a:solidFill>
              </a:rPr>
              <a:t>Strengthening instruction in American history, civics, economics, geography, government education, and environmental education</a:t>
            </a:r>
          </a:p>
        </p:txBody>
      </p:sp>
    </p:spTree>
    <p:extLst>
      <p:ext uri="{BB962C8B-B14F-4D97-AF65-F5344CB8AC3E}">
        <p14:creationId xmlns:p14="http://schemas.microsoft.com/office/powerpoint/2010/main" val="1182141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E146C8B-65AD-A33E-7099-E8A32D73BC60}"/>
              </a:ext>
            </a:extLst>
          </p:cNvPr>
          <p:cNvSpPr txBox="1">
            <a:spLocks noGrp="1"/>
          </p:cNvSpPr>
          <p:nvPr>
            <p:ph type="title" idx="4294967295"/>
          </p:nvPr>
        </p:nvSpPr>
        <p:spPr>
          <a:xfrm>
            <a:off x="579863" y="429539"/>
            <a:ext cx="11143786"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accent1">
                    <a:lumMod val="50000"/>
                  </a:schemeClr>
                </a:solidFill>
                <a:effectLst/>
                <a:uLnTx/>
                <a:uFillTx/>
                <a:latin typeface="+mn-lt"/>
                <a:ea typeface="+mn-ea"/>
                <a:cs typeface="+mn-cs"/>
              </a:rPr>
              <a:t>Title IVA Fund Use </a:t>
            </a:r>
            <a:r>
              <a:rPr kumimoji="0" lang="en-US" sz="2000" b="1" i="0" u="none" strike="noStrike" kern="1200" cap="none" spc="0" normalizeH="0" baseline="0" noProof="0" dirty="0">
                <a:ln>
                  <a:noFill/>
                </a:ln>
                <a:solidFill>
                  <a:schemeClr val="accent1">
                    <a:lumMod val="50000"/>
                  </a:schemeClr>
                </a:solidFill>
                <a:effectLst/>
                <a:uLnTx/>
                <a:uFillTx/>
                <a:latin typeface="+mn-lt"/>
                <a:ea typeface="+mn-ea"/>
                <a:cs typeface="+mn-cs"/>
              </a:rPr>
              <a:t>(Safe and Healthy Students)</a:t>
            </a:r>
          </a:p>
        </p:txBody>
      </p:sp>
      <p:sp>
        <p:nvSpPr>
          <p:cNvPr id="7" name="TextBox 6">
            <a:extLst>
              <a:ext uri="{FF2B5EF4-FFF2-40B4-BE49-F238E27FC236}">
                <a16:creationId xmlns:a16="http://schemas.microsoft.com/office/drawing/2014/main" id="{D9B1A99E-8D5C-AA38-14A8-E086E7C868F3}"/>
              </a:ext>
            </a:extLst>
          </p:cNvPr>
          <p:cNvSpPr txBox="1"/>
          <p:nvPr/>
        </p:nvSpPr>
        <p:spPr>
          <a:xfrm>
            <a:off x="691375" y="1338147"/>
            <a:ext cx="11032274" cy="5118196"/>
          </a:xfrm>
          <a:prstGeom prst="rect">
            <a:avLst/>
          </a:prstGeom>
          <a:noFill/>
        </p:spPr>
        <p:txBody>
          <a:bodyPr wrap="square" rtlCol="0">
            <a:spAutoFit/>
          </a:bodyPr>
          <a:lstStyle/>
          <a:p>
            <a:pPr marL="622300" lvl="1" indent="-342900">
              <a:lnSpc>
                <a:spcPct val="150000"/>
              </a:lnSpc>
              <a:buFont typeface="Arial" panose="020B0604020202020204" pitchFamily="34" charset="0"/>
              <a:buChar char="•"/>
            </a:pPr>
            <a:r>
              <a:rPr lang="en-US" sz="2200" dirty="0">
                <a:solidFill>
                  <a:schemeClr val="accent1">
                    <a:lumMod val="50000"/>
                  </a:schemeClr>
                </a:solidFill>
              </a:rPr>
              <a:t>Bullying prevention and intervention</a:t>
            </a:r>
          </a:p>
          <a:p>
            <a:pPr marL="622300" lvl="1" indent="-342900">
              <a:lnSpc>
                <a:spcPct val="150000"/>
              </a:lnSpc>
              <a:buFont typeface="Arial" panose="020B0604020202020204" pitchFamily="34" charset="0"/>
              <a:buChar char="•"/>
            </a:pPr>
            <a:r>
              <a:rPr lang="en-US" sz="2200" dirty="0">
                <a:solidFill>
                  <a:schemeClr val="accent1">
                    <a:lumMod val="50000"/>
                  </a:schemeClr>
                </a:solidFill>
              </a:rPr>
              <a:t>Safe and supportive schools</a:t>
            </a:r>
          </a:p>
          <a:p>
            <a:pPr marL="622300" lvl="1" indent="-342900">
              <a:lnSpc>
                <a:spcPct val="150000"/>
              </a:lnSpc>
              <a:buFont typeface="Arial" panose="020B0604020202020204" pitchFamily="34" charset="0"/>
              <a:buChar char="•"/>
            </a:pPr>
            <a:r>
              <a:rPr lang="en-US" sz="2200" dirty="0">
                <a:solidFill>
                  <a:schemeClr val="accent1">
                    <a:lumMod val="50000"/>
                  </a:schemeClr>
                </a:solidFill>
              </a:rPr>
              <a:t>Social and emotional learning</a:t>
            </a:r>
          </a:p>
          <a:p>
            <a:pPr marL="622300" lvl="1" indent="-342900">
              <a:lnSpc>
                <a:spcPct val="150000"/>
              </a:lnSpc>
              <a:buFont typeface="Arial" panose="020B0604020202020204" pitchFamily="34" charset="0"/>
              <a:buChar char="•"/>
            </a:pPr>
            <a:r>
              <a:rPr lang="en-US" sz="2200" dirty="0">
                <a:solidFill>
                  <a:schemeClr val="accent1">
                    <a:lumMod val="50000"/>
                  </a:schemeClr>
                </a:solidFill>
              </a:rPr>
              <a:t>Emergency management planning</a:t>
            </a:r>
          </a:p>
          <a:p>
            <a:pPr marL="622300" lvl="1" indent="-342900">
              <a:lnSpc>
                <a:spcPct val="150000"/>
              </a:lnSpc>
              <a:buFont typeface="Arial" panose="020B0604020202020204" pitchFamily="34" charset="0"/>
              <a:buChar char="•"/>
            </a:pPr>
            <a:r>
              <a:rPr lang="en-US" sz="2200" dirty="0">
                <a:solidFill>
                  <a:schemeClr val="accent1">
                    <a:lumMod val="50000"/>
                  </a:schemeClr>
                </a:solidFill>
              </a:rPr>
              <a:t>Comprehensive substance abuse prevention</a:t>
            </a:r>
          </a:p>
          <a:p>
            <a:pPr marL="622300" lvl="1" indent="-342900">
              <a:lnSpc>
                <a:spcPct val="150000"/>
              </a:lnSpc>
              <a:buFont typeface="Arial" panose="020B0604020202020204" pitchFamily="34" charset="0"/>
              <a:buChar char="•"/>
            </a:pPr>
            <a:r>
              <a:rPr lang="en-US" sz="2200" dirty="0">
                <a:solidFill>
                  <a:schemeClr val="accent1">
                    <a:lumMod val="50000"/>
                  </a:schemeClr>
                </a:solidFill>
              </a:rPr>
              <a:t>Designing and implementing a locally-tailored plan to reduce exclusionary discipline practices and promote positive behavioral approaches </a:t>
            </a:r>
          </a:p>
          <a:p>
            <a:pPr marL="622300" lvl="1" indent="-342900">
              <a:lnSpc>
                <a:spcPct val="150000"/>
              </a:lnSpc>
              <a:buFont typeface="Arial" panose="020B0604020202020204" pitchFamily="34" charset="0"/>
              <a:buChar char="•"/>
            </a:pPr>
            <a:r>
              <a:rPr lang="en-US" sz="2200" dirty="0">
                <a:solidFill>
                  <a:schemeClr val="accent1">
                    <a:lumMod val="50000"/>
                  </a:schemeClr>
                </a:solidFill>
              </a:rPr>
              <a:t>Comprehensive health prevention education (including sexuality education)</a:t>
            </a:r>
          </a:p>
          <a:p>
            <a:pPr marL="622300" lvl="1" indent="-342900">
              <a:lnSpc>
                <a:spcPct val="150000"/>
              </a:lnSpc>
              <a:buFont typeface="Arial" panose="020B0604020202020204" pitchFamily="34" charset="0"/>
              <a:buChar char="•"/>
            </a:pPr>
            <a:r>
              <a:rPr lang="en-US" sz="2200" dirty="0">
                <a:solidFill>
                  <a:schemeClr val="accent1">
                    <a:lumMod val="50000"/>
                  </a:schemeClr>
                </a:solidFill>
              </a:rPr>
              <a:t>Behavioral/mental health supports/services</a:t>
            </a:r>
          </a:p>
          <a:p>
            <a:pPr marL="622300" lvl="1" indent="-342900">
              <a:lnSpc>
                <a:spcPct val="150000"/>
              </a:lnSpc>
              <a:buFont typeface="Arial" panose="020B0604020202020204" pitchFamily="34" charset="0"/>
              <a:buChar char="•"/>
            </a:pPr>
            <a:r>
              <a:rPr lang="en-US" sz="2200" dirty="0">
                <a:solidFill>
                  <a:schemeClr val="accent1">
                    <a:lumMod val="50000"/>
                  </a:schemeClr>
                </a:solidFill>
              </a:rPr>
              <a:t>Reducing Chronic Absenteeism</a:t>
            </a:r>
          </a:p>
        </p:txBody>
      </p:sp>
    </p:spTree>
    <p:extLst>
      <p:ext uri="{BB962C8B-B14F-4D97-AF65-F5344CB8AC3E}">
        <p14:creationId xmlns:p14="http://schemas.microsoft.com/office/powerpoint/2010/main" val="3307269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E146C8B-65AD-A33E-7099-E8A32D73BC60}"/>
              </a:ext>
            </a:extLst>
          </p:cNvPr>
          <p:cNvSpPr txBox="1">
            <a:spLocks noGrp="1"/>
          </p:cNvSpPr>
          <p:nvPr>
            <p:ph type="title" idx="4294967295"/>
          </p:nvPr>
        </p:nvSpPr>
        <p:spPr>
          <a:xfrm>
            <a:off x="579863" y="429539"/>
            <a:ext cx="11143786"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accent1">
                    <a:lumMod val="50000"/>
                  </a:schemeClr>
                </a:solidFill>
                <a:effectLst/>
                <a:uLnTx/>
                <a:uFillTx/>
                <a:latin typeface="+mn-lt"/>
                <a:ea typeface="+mn-ea"/>
                <a:cs typeface="+mn-cs"/>
              </a:rPr>
              <a:t>Title IVA Fund Use </a:t>
            </a:r>
            <a:r>
              <a:rPr kumimoji="0" lang="en-US" sz="2000" b="1" i="0" u="none" strike="noStrike" kern="1200" cap="none" spc="0" normalizeH="0" baseline="0" noProof="0" dirty="0">
                <a:ln>
                  <a:noFill/>
                </a:ln>
                <a:solidFill>
                  <a:schemeClr val="accent1">
                    <a:lumMod val="50000"/>
                  </a:schemeClr>
                </a:solidFill>
                <a:effectLst/>
                <a:uLnTx/>
                <a:uFillTx/>
                <a:latin typeface="+mn-lt"/>
                <a:ea typeface="+mn-ea"/>
                <a:cs typeface="+mn-cs"/>
              </a:rPr>
              <a:t>(Effective Use of Technology)</a:t>
            </a:r>
          </a:p>
        </p:txBody>
      </p:sp>
      <p:sp>
        <p:nvSpPr>
          <p:cNvPr id="7" name="TextBox 6">
            <a:extLst>
              <a:ext uri="{FF2B5EF4-FFF2-40B4-BE49-F238E27FC236}">
                <a16:creationId xmlns:a16="http://schemas.microsoft.com/office/drawing/2014/main" id="{D9B1A99E-8D5C-AA38-14A8-E086E7C868F3}"/>
              </a:ext>
            </a:extLst>
          </p:cNvPr>
          <p:cNvSpPr txBox="1"/>
          <p:nvPr/>
        </p:nvSpPr>
        <p:spPr>
          <a:xfrm>
            <a:off x="691375" y="1338147"/>
            <a:ext cx="11032274" cy="4102533"/>
          </a:xfrm>
          <a:prstGeom prst="rect">
            <a:avLst/>
          </a:prstGeom>
          <a:noFill/>
        </p:spPr>
        <p:txBody>
          <a:bodyPr wrap="square" rtlCol="0">
            <a:spAutoFit/>
          </a:bodyPr>
          <a:lstStyle/>
          <a:p>
            <a:pPr marL="622300" lvl="1" indent="-342900">
              <a:lnSpc>
                <a:spcPct val="150000"/>
              </a:lnSpc>
              <a:buFont typeface="Arial" panose="020B0604020202020204" pitchFamily="34" charset="0"/>
              <a:buChar char="•"/>
            </a:pPr>
            <a:r>
              <a:rPr lang="en-US" sz="2200" dirty="0">
                <a:solidFill>
                  <a:schemeClr val="accent1">
                    <a:lumMod val="50000"/>
                  </a:schemeClr>
                </a:solidFill>
              </a:rPr>
              <a:t>Supporting high-quality professional development for educators, school leaders, and administrators to personalize learning and improve academic achievement</a:t>
            </a:r>
          </a:p>
          <a:p>
            <a:pPr marL="622300" lvl="1" indent="-342900">
              <a:lnSpc>
                <a:spcPct val="150000"/>
              </a:lnSpc>
              <a:buFont typeface="Arial" panose="020B0604020202020204" pitchFamily="34" charset="0"/>
              <a:buChar char="•"/>
            </a:pPr>
            <a:r>
              <a:rPr lang="en-US" sz="2200" dirty="0">
                <a:solidFill>
                  <a:schemeClr val="accent1">
                    <a:lumMod val="50000"/>
                  </a:schemeClr>
                </a:solidFill>
              </a:rPr>
              <a:t>Building technological capacity and infrastructure</a:t>
            </a:r>
          </a:p>
          <a:p>
            <a:pPr marL="622300" lvl="1" indent="-342900">
              <a:lnSpc>
                <a:spcPct val="150000"/>
              </a:lnSpc>
              <a:buFont typeface="Arial" panose="020B0604020202020204" pitchFamily="34" charset="0"/>
              <a:buChar char="•"/>
            </a:pPr>
            <a:r>
              <a:rPr lang="en-US" sz="2200" dirty="0">
                <a:solidFill>
                  <a:schemeClr val="accent1">
                    <a:lumMod val="50000"/>
                  </a:schemeClr>
                </a:solidFill>
              </a:rPr>
              <a:t>Carrying out innovative blended learning projects</a:t>
            </a:r>
          </a:p>
          <a:p>
            <a:pPr marL="622300" lvl="1" indent="-342900">
              <a:lnSpc>
                <a:spcPct val="150000"/>
              </a:lnSpc>
              <a:buFont typeface="Arial" panose="020B0604020202020204" pitchFamily="34" charset="0"/>
              <a:buChar char="•"/>
            </a:pPr>
            <a:r>
              <a:rPr lang="en-US" sz="2200" dirty="0">
                <a:solidFill>
                  <a:schemeClr val="accent1">
                    <a:lumMod val="50000"/>
                  </a:schemeClr>
                </a:solidFill>
              </a:rPr>
              <a:t>Providing students in rural, remote, and underserved areas with the resources to benefit from high-quality digital learning opportunities</a:t>
            </a:r>
          </a:p>
          <a:p>
            <a:pPr marL="622300" lvl="1" indent="-342900">
              <a:lnSpc>
                <a:spcPct val="150000"/>
              </a:lnSpc>
              <a:buFont typeface="Arial" panose="020B0604020202020204" pitchFamily="34" charset="0"/>
              <a:buChar char="•"/>
            </a:pPr>
            <a:r>
              <a:rPr lang="en-US" sz="2200" dirty="0">
                <a:solidFill>
                  <a:schemeClr val="accent1">
                    <a:lumMod val="50000"/>
                  </a:schemeClr>
                </a:solidFill>
              </a:rPr>
              <a:t>Delivering specialized or rigorous academic courses and curricula using technology, including digital learning technologies and assistive technology</a:t>
            </a:r>
          </a:p>
        </p:txBody>
      </p:sp>
    </p:spTree>
    <p:extLst>
      <p:ext uri="{BB962C8B-B14F-4D97-AF65-F5344CB8AC3E}">
        <p14:creationId xmlns:p14="http://schemas.microsoft.com/office/powerpoint/2010/main" val="36797351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34FDFB0D707254C80754ACD9E71AC3D" ma:contentTypeVersion="4" ma:contentTypeDescription="Create a new document." ma:contentTypeScope="" ma:versionID="90987691395ef9d13566c31089604744">
  <xsd:schema xmlns:xsd="http://www.w3.org/2001/XMLSchema" xmlns:xs="http://www.w3.org/2001/XMLSchema" xmlns:p="http://schemas.microsoft.com/office/2006/metadata/properties" xmlns:ns2="1c210e20-2656-47be-8bfe-a34b7996932e" xmlns:ns3="7a12eb2f-f040-4639-9fb2-5a6588dc8035" targetNamespace="http://schemas.microsoft.com/office/2006/metadata/properties" ma:root="true" ma:fieldsID="4b17f0f7ee51ce18e3c3ee9caff53e10" ns2:_="" ns3:_="">
    <xsd:import namespace="1c210e20-2656-47be-8bfe-a34b7996932e"/>
    <xsd:import namespace="7a12eb2f-f040-4639-9fb2-5a6588dc803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210e20-2656-47be-8bfe-a34b799693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a12eb2f-f040-4639-9fb2-5a6588dc803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7a12eb2f-f040-4639-9fb2-5a6588dc8035">
      <UserInfo>
        <DisplayName>Bettencourt, Helene H. (DESE)</DisplayName>
        <AccountId>18</AccountId>
        <AccountType/>
      </UserInfo>
    </SharedWithUsers>
  </documentManagement>
</p:properties>
</file>

<file path=customXml/itemProps1.xml><?xml version="1.0" encoding="utf-8"?>
<ds:datastoreItem xmlns:ds="http://schemas.openxmlformats.org/officeDocument/2006/customXml" ds:itemID="{00F4F6BA-9256-4D68-961F-89F22BA60EA2}">
  <ds:schemaRefs>
    <ds:schemaRef ds:uri="http://schemas.microsoft.com/sharepoint/v3/contenttype/forms"/>
  </ds:schemaRefs>
</ds:datastoreItem>
</file>

<file path=customXml/itemProps2.xml><?xml version="1.0" encoding="utf-8"?>
<ds:datastoreItem xmlns:ds="http://schemas.openxmlformats.org/officeDocument/2006/customXml" ds:itemID="{06B0AE15-BBE2-466D-95A3-06C747B4C5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210e20-2656-47be-8bfe-a34b7996932e"/>
    <ds:schemaRef ds:uri="7a12eb2f-f040-4639-9fb2-5a6588dc80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A434A98-F106-45CE-8E8A-DD686612E616}">
  <ds:schemaRefs>
    <ds:schemaRef ds:uri="http://purl.org/dc/elements/1.1/"/>
    <ds:schemaRef ds:uri="1c210e20-2656-47be-8bfe-a34b7996932e"/>
    <ds:schemaRef ds:uri="7a12eb2f-f040-4639-9fb2-5a6588dc8035"/>
    <ds:schemaRef ds:uri="http://schemas.openxmlformats.org/package/2006/metadata/core-properties"/>
    <ds:schemaRef ds:uri="http://purl.org/dc/terms/"/>
    <ds:schemaRef ds:uri="http://www.w3.org/XML/1998/namespace"/>
    <ds:schemaRef ds:uri="http://schemas.microsoft.com/office/infopath/2007/PartnerControls"/>
    <ds:schemaRef ds:uri="http://schemas.microsoft.com/office/2006/documentManagement/type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231</TotalTime>
  <Words>1325</Words>
  <Application>Microsoft Office PowerPoint</Application>
  <PresentationFormat>Widescreen</PresentationFormat>
  <Paragraphs>135</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Courier New</vt:lpstr>
      <vt:lpstr>Office Theme</vt:lpstr>
      <vt:lpstr>Title IIA &amp; IVA New Directors Training</vt:lpstr>
      <vt:lpstr>Welcome</vt:lpstr>
      <vt:lpstr>Objectives</vt:lpstr>
      <vt:lpstr>Title IIA Priorities</vt:lpstr>
      <vt:lpstr>Title IIA Fund Use</vt:lpstr>
      <vt:lpstr>Title IVA Priorities</vt:lpstr>
      <vt:lpstr>Title IVA Fund Use (Well-Rounded Education)</vt:lpstr>
      <vt:lpstr>Title IVA Fund Use (Safe and Healthy Students)</vt:lpstr>
      <vt:lpstr>Title IVA Fund Use (Effective Use of Technology)</vt:lpstr>
      <vt:lpstr>Title IVA Fund Use</vt:lpstr>
      <vt:lpstr>Title IIA &amp; IVA Additional Requirements</vt:lpstr>
      <vt:lpstr>Equitable Services (private school participation)</vt:lpstr>
      <vt:lpstr>Annual evaluation of impact of Title IIA &amp; IVA activities</vt:lpstr>
      <vt:lpstr>Monitoring</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Director Orientation for Titles IIA and IVA</dc:title>
  <dc:creator>DESE</dc:creator>
  <cp:lastModifiedBy>Zou, Dong (EOE)</cp:lastModifiedBy>
  <cp:revision>36</cp:revision>
  <dcterms:created xsi:type="dcterms:W3CDTF">2022-10-11T20:32:22Z</dcterms:created>
  <dcterms:modified xsi:type="dcterms:W3CDTF">2023-10-25T16:00:50Z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Oct 25 2023 12:00AM</vt:lpwstr>
  </property>
</Properties>
</file>