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344" r:id="rId7"/>
    <p:sldId id="346" r:id="rId8"/>
    <p:sldId id="341" r:id="rId9"/>
    <p:sldId id="342" r:id="rId10"/>
    <p:sldId id="345" r:id="rId11"/>
    <p:sldId id="266" r:id="rId12"/>
    <p:sldId id="343" r:id="rId13"/>
    <p:sldId id="272" r:id="rId14"/>
    <p:sldId id="340" r:id="rId15"/>
    <p:sldId id="314" r:id="rId16"/>
    <p:sldId id="321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E"/>
    <a:srgbClr val="AFCBFD"/>
    <a:srgbClr val="3647B6"/>
    <a:srgbClr val="8397E7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F6F7E-735E-4DE7-83FE-57E69AE2E40A}" v="85" dt="2024-05-09T20:34:24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84" y="180"/>
      </p:cViewPr>
      <p:guideLst/>
    </p:cSldViewPr>
  </p:slideViewPr>
  <p:outlineViewPr>
    <p:cViewPr>
      <p:scale>
        <a:sx n="33" d="100"/>
        <a:sy n="33" d="100"/>
      </p:scale>
      <p:origin x="0" y="-41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141F6F7E-735E-4DE7-83FE-57E69AE2E40A}"/>
    <pc:docChg chg="undo custSel modSld">
      <pc:chgData name="Resetarits, Jake S. (DESE)" userId="37741e96-5ecb-4258-9857-666183bdd9bd" providerId="ADAL" clId="{141F6F7E-735E-4DE7-83FE-57E69AE2E40A}" dt="2024-05-09T20:34:24.692" v="193" actId="1076"/>
      <pc:docMkLst>
        <pc:docMk/>
      </pc:docMkLst>
      <pc:sldChg chg="modSp mod">
        <pc:chgData name="Resetarits, Jake S. (DESE)" userId="37741e96-5ecb-4258-9857-666183bdd9bd" providerId="ADAL" clId="{141F6F7E-735E-4DE7-83FE-57E69AE2E40A}" dt="2024-05-09T20:34:06.439" v="181" actId="962"/>
        <pc:sldMkLst>
          <pc:docMk/>
          <pc:sldMk cId="1625441139" sldId="340"/>
        </pc:sldMkLst>
        <pc:spChg chg="mod">
          <ac:chgData name="Resetarits, Jake S. (DESE)" userId="37741e96-5ecb-4258-9857-666183bdd9bd" providerId="ADAL" clId="{141F6F7E-735E-4DE7-83FE-57E69AE2E40A}" dt="2024-05-09T20:33:34.219" v="75" actId="962"/>
          <ac:spMkLst>
            <pc:docMk/>
            <pc:sldMk cId="1625441139" sldId="340"/>
            <ac:spMk id="28" creationId="{A8384FB5-9ADC-4DDC-881B-597D56F5B15D}"/>
          </ac:spMkLst>
        </pc:spChg>
        <pc:spChg chg="mod">
          <ac:chgData name="Resetarits, Jake S. (DESE)" userId="37741e96-5ecb-4258-9857-666183bdd9bd" providerId="ADAL" clId="{141F6F7E-735E-4DE7-83FE-57E69AE2E40A}" dt="2024-05-09T20:33:41.717" v="93" actId="962"/>
          <ac:spMkLst>
            <pc:docMk/>
            <pc:sldMk cId="1625441139" sldId="340"/>
            <ac:spMk id="30" creationId="{91E5A9A7-95C6-4F4F-B00E-C82E07FE62EF}"/>
          </ac:spMkLst>
        </pc:spChg>
        <pc:spChg chg="mod">
          <ac:chgData name="Resetarits, Jake S. (DESE)" userId="37741e96-5ecb-4258-9857-666183bdd9bd" providerId="ADAL" clId="{141F6F7E-735E-4DE7-83FE-57E69AE2E40A}" dt="2024-05-09T20:33:48.385" v="115" actId="962"/>
          <ac:spMkLst>
            <pc:docMk/>
            <pc:sldMk cId="1625441139" sldId="340"/>
            <ac:spMk id="32" creationId="{D07DD2DE-F619-49DD-B5E7-03A290FF4ED1}"/>
          </ac:spMkLst>
        </pc:spChg>
        <pc:spChg chg="mod">
          <ac:chgData name="Resetarits, Jake S. (DESE)" userId="37741e96-5ecb-4258-9857-666183bdd9bd" providerId="ADAL" clId="{141F6F7E-735E-4DE7-83FE-57E69AE2E40A}" dt="2024-05-09T20:33:53.921" v="133" actId="962"/>
          <ac:spMkLst>
            <pc:docMk/>
            <pc:sldMk cId="1625441139" sldId="340"/>
            <ac:spMk id="34" creationId="{85149191-5F60-4A28-AAFF-039F96B0F3EC}"/>
          </ac:spMkLst>
        </pc:spChg>
        <pc:spChg chg="mod">
          <ac:chgData name="Resetarits, Jake S. (DESE)" userId="37741e96-5ecb-4258-9857-666183bdd9bd" providerId="ADAL" clId="{141F6F7E-735E-4DE7-83FE-57E69AE2E40A}" dt="2024-05-09T20:33:59.370" v="151" actId="962"/>
          <ac:spMkLst>
            <pc:docMk/>
            <pc:sldMk cId="1625441139" sldId="340"/>
            <ac:spMk id="36" creationId="{F8260ED5-17F7-4158-B241-D51DD4CF1B7E}"/>
          </ac:spMkLst>
        </pc:spChg>
        <pc:picChg chg="mod">
          <ac:chgData name="Resetarits, Jake S. (DESE)" userId="37741e96-5ecb-4258-9857-666183bdd9bd" providerId="ADAL" clId="{141F6F7E-735E-4DE7-83FE-57E69AE2E40A}" dt="2024-05-09T20:34:06.439" v="181" actId="962"/>
          <ac:picMkLst>
            <pc:docMk/>
            <pc:sldMk cId="1625441139" sldId="340"/>
            <ac:picMk id="6" creationId="{BD0BCB1B-B048-AFB8-85F8-ED6E7BEB2DF1}"/>
          </ac:picMkLst>
        </pc:picChg>
      </pc:sldChg>
      <pc:sldChg chg="addSp delSp modSp mod">
        <pc:chgData name="Resetarits, Jake S. (DESE)" userId="37741e96-5ecb-4258-9857-666183bdd9bd" providerId="ADAL" clId="{141F6F7E-735E-4DE7-83FE-57E69AE2E40A}" dt="2024-05-09T20:34:24.692" v="193" actId="1076"/>
        <pc:sldMkLst>
          <pc:docMk/>
          <pc:sldMk cId="1408470775" sldId="346"/>
        </pc:sldMkLst>
        <pc:spChg chg="add del mod">
          <ac:chgData name="Resetarits, Jake S. (DESE)" userId="37741e96-5ecb-4258-9857-666183bdd9bd" providerId="ADAL" clId="{141F6F7E-735E-4DE7-83FE-57E69AE2E40A}" dt="2024-05-09T20:34:15.975" v="183" actId="33771"/>
          <ac:spMkLst>
            <pc:docMk/>
            <pc:sldMk cId="1408470775" sldId="346"/>
            <ac:spMk id="2" creationId="{990EC4C7-969B-84CC-3784-2DF6C5CB5B90}"/>
          </ac:spMkLst>
        </pc:spChg>
        <pc:spChg chg="add mod">
          <ac:chgData name="Resetarits, Jake S. (DESE)" userId="37741e96-5ecb-4258-9857-666183bdd9bd" providerId="ADAL" clId="{141F6F7E-735E-4DE7-83FE-57E69AE2E40A}" dt="2024-05-09T20:34:24.692" v="193" actId="1076"/>
          <ac:spMkLst>
            <pc:docMk/>
            <pc:sldMk cId="1408470775" sldId="346"/>
            <ac:spMk id="3" creationId="{E530D702-F241-1E5B-C016-AFB104F49E0A}"/>
          </ac:spMkLst>
        </pc:spChg>
      </pc:sldChg>
    </pc:docChg>
  </pc:docChgLst>
  <pc:docChgLst>
    <pc:chgData name="Ahern, Jennifer (DESE)" userId="18e45738-7159-4ace-9080-e7d80f3407f4" providerId="ADAL" clId="{10A6FBFC-5092-4BA7-859D-047D4E12D19F}"/>
    <pc:docChg chg="custSel addSld delSld modSld sldOrd">
      <pc:chgData name="Ahern, Jennifer (DESE)" userId="18e45738-7159-4ace-9080-e7d80f3407f4" providerId="ADAL" clId="{10A6FBFC-5092-4BA7-859D-047D4E12D19F}" dt="2024-05-07T19:02:12.129" v="5597" actId="20577"/>
      <pc:docMkLst>
        <pc:docMk/>
      </pc:docMkLst>
      <pc:sldChg chg="modSp mod">
        <pc:chgData name="Ahern, Jennifer (DESE)" userId="18e45738-7159-4ace-9080-e7d80f3407f4" providerId="ADAL" clId="{10A6FBFC-5092-4BA7-859D-047D4E12D19F}" dt="2024-05-07T17:36:14.935" v="2939" actId="962"/>
        <pc:sldMkLst>
          <pc:docMk/>
          <pc:sldMk cId="3472057045" sldId="256"/>
        </pc:sldMkLst>
        <pc:spChg chg="mod">
          <ac:chgData name="Ahern, Jennifer (DESE)" userId="18e45738-7159-4ace-9080-e7d80f3407f4" providerId="ADAL" clId="{10A6FBFC-5092-4BA7-859D-047D4E12D19F}" dt="2024-05-07T17:36:14.935" v="2939" actId="962"/>
          <ac:spMkLst>
            <pc:docMk/>
            <pc:sldMk cId="3472057045" sldId="256"/>
            <ac:spMk id="2" creationId="{014B4766-0EE3-8028-2E23-5FACFF09600A}"/>
          </ac:spMkLst>
        </pc:spChg>
        <pc:spChg chg="mod">
          <ac:chgData name="Ahern, Jennifer (DESE)" userId="18e45738-7159-4ace-9080-e7d80f3407f4" providerId="ADAL" clId="{10A6FBFC-5092-4BA7-859D-047D4E12D19F}" dt="2024-05-06T20:10:39.617" v="142" actId="6549"/>
          <ac:spMkLst>
            <pc:docMk/>
            <pc:sldMk cId="3472057045" sldId="256"/>
            <ac:spMk id="3" creationId="{451FB839-A537-685A-EE8C-AF8C11F1A27D}"/>
          </ac:spMkLst>
        </pc:spChg>
      </pc:sldChg>
      <pc:sldChg chg="modSp mod">
        <pc:chgData name="Ahern, Jennifer (DESE)" userId="18e45738-7159-4ace-9080-e7d80f3407f4" providerId="ADAL" clId="{10A6FBFC-5092-4BA7-859D-047D4E12D19F}" dt="2024-05-07T17:42:54.992" v="3281" actId="962"/>
        <pc:sldMkLst>
          <pc:docMk/>
          <pc:sldMk cId="3757401518" sldId="264"/>
        </pc:sldMkLst>
        <pc:spChg chg="mod">
          <ac:chgData name="Ahern, Jennifer (DESE)" userId="18e45738-7159-4ace-9080-e7d80f3407f4" providerId="ADAL" clId="{10A6FBFC-5092-4BA7-859D-047D4E12D19F}" dt="2024-05-07T17:42:54.992" v="3281" actId="962"/>
          <ac:spMkLst>
            <pc:docMk/>
            <pc:sldMk cId="3757401518" sldId="264"/>
            <ac:spMk id="2" creationId="{BF92D3B1-56B2-4517-8E12-416FB61A6BF2}"/>
          </ac:spMkLst>
        </pc:spChg>
        <pc:spChg chg="mod">
          <ac:chgData name="Ahern, Jennifer (DESE)" userId="18e45738-7159-4ace-9080-e7d80f3407f4" providerId="ADAL" clId="{10A6FBFC-5092-4BA7-859D-047D4E12D19F}" dt="2024-05-07T17:42:37.281" v="3173" actId="962"/>
          <ac:spMkLst>
            <pc:docMk/>
            <pc:sldMk cId="3757401518" sldId="264"/>
            <ac:spMk id="3" creationId="{9CD3AFA0-A451-4F9D-8F9B-1E0E812E31EE}"/>
          </ac:spMkLst>
        </pc:spChg>
      </pc:sldChg>
      <pc:sldChg chg="modSp mod ord">
        <pc:chgData name="Ahern, Jennifer (DESE)" userId="18e45738-7159-4ace-9080-e7d80f3407f4" providerId="ADAL" clId="{10A6FBFC-5092-4BA7-859D-047D4E12D19F}" dt="2024-05-07T18:22:56.912" v="4672"/>
        <pc:sldMkLst>
          <pc:docMk/>
          <pc:sldMk cId="475819632" sldId="266"/>
        </pc:sldMkLst>
        <pc:spChg chg="mod">
          <ac:chgData name="Ahern, Jennifer (DESE)" userId="18e45738-7159-4ace-9080-e7d80f3407f4" providerId="ADAL" clId="{10A6FBFC-5092-4BA7-859D-047D4E12D19F}" dt="2024-05-07T17:47:39.791" v="4173" actId="962"/>
          <ac:spMkLst>
            <pc:docMk/>
            <pc:sldMk cId="475819632" sldId="266"/>
            <ac:spMk id="2" creationId="{A3C22C59-FABC-492D-9710-00437C00AA42}"/>
          </ac:spMkLst>
        </pc:spChg>
        <pc:spChg chg="mod">
          <ac:chgData name="Ahern, Jennifer (DESE)" userId="18e45738-7159-4ace-9080-e7d80f3407f4" providerId="ADAL" clId="{10A6FBFC-5092-4BA7-859D-047D4E12D19F}" dt="2024-05-07T17:47:27.786" v="4083" actId="962"/>
          <ac:spMkLst>
            <pc:docMk/>
            <pc:sldMk cId="475819632" sldId="266"/>
            <ac:spMk id="3" creationId="{5D12777D-1901-4D97-BBF7-DD8974AE6BA5}"/>
          </ac:spMkLst>
        </pc:spChg>
      </pc:sldChg>
      <pc:sldChg chg="modSp mod">
        <pc:chgData name="Ahern, Jennifer (DESE)" userId="18e45738-7159-4ace-9080-e7d80f3407f4" providerId="ADAL" clId="{10A6FBFC-5092-4BA7-859D-047D4E12D19F}" dt="2024-05-07T18:23:48.571" v="4690" actId="20577"/>
        <pc:sldMkLst>
          <pc:docMk/>
          <pc:sldMk cId="4047599367" sldId="272"/>
        </pc:sldMkLst>
        <pc:spChg chg="mod">
          <ac:chgData name="Ahern, Jennifer (DESE)" userId="18e45738-7159-4ace-9080-e7d80f3407f4" providerId="ADAL" clId="{10A6FBFC-5092-4BA7-859D-047D4E12D19F}" dt="2024-05-07T17:43:52.880" v="3537" actId="962"/>
          <ac:spMkLst>
            <pc:docMk/>
            <pc:sldMk cId="4047599367" sldId="272"/>
            <ac:spMk id="2" creationId="{29AFA8F9-F1C7-423A-89C4-A524B228CE93}"/>
          </ac:spMkLst>
        </pc:spChg>
        <pc:spChg chg="mod">
          <ac:chgData name="Ahern, Jennifer (DESE)" userId="18e45738-7159-4ace-9080-e7d80f3407f4" providerId="ADAL" clId="{10A6FBFC-5092-4BA7-859D-047D4E12D19F}" dt="2024-05-07T18:23:48.571" v="4690" actId="20577"/>
          <ac:spMkLst>
            <pc:docMk/>
            <pc:sldMk cId="4047599367" sldId="272"/>
            <ac:spMk id="3" creationId="{F21CE484-B282-4C44-9D10-1A8BBD18F2AB}"/>
          </ac:spMkLst>
        </pc:spChg>
      </pc:sldChg>
      <pc:sldChg chg="modSp mod">
        <pc:chgData name="Ahern, Jennifer (DESE)" userId="18e45738-7159-4ace-9080-e7d80f3407f4" providerId="ADAL" clId="{10A6FBFC-5092-4BA7-859D-047D4E12D19F}" dt="2024-05-07T17:49:40.263" v="4491" actId="962"/>
        <pc:sldMkLst>
          <pc:docMk/>
          <pc:sldMk cId="320090431" sldId="314"/>
        </pc:sldMkLst>
        <pc:spChg chg="mod">
          <ac:chgData name="Ahern, Jennifer (DESE)" userId="18e45738-7159-4ace-9080-e7d80f3407f4" providerId="ADAL" clId="{10A6FBFC-5092-4BA7-859D-047D4E12D19F}" dt="2024-05-07T17:49:13.626" v="4329" actId="962"/>
          <ac:spMkLst>
            <pc:docMk/>
            <pc:sldMk cId="320090431" sldId="314"/>
            <ac:spMk id="3" creationId="{7D076126-808C-4E8B-98AA-64A211DD84AD}"/>
          </ac:spMkLst>
        </pc:spChg>
        <pc:graphicFrameChg chg="mod">
          <ac:chgData name="Ahern, Jennifer (DESE)" userId="18e45738-7159-4ace-9080-e7d80f3407f4" providerId="ADAL" clId="{10A6FBFC-5092-4BA7-859D-047D4E12D19F}" dt="2024-05-07T17:49:40.263" v="4491" actId="962"/>
          <ac:graphicFrameMkLst>
            <pc:docMk/>
            <pc:sldMk cId="320090431" sldId="314"/>
            <ac:graphicFrameMk id="5" creationId="{EA28DF7A-FB97-4E56-9594-435574FD555F}"/>
          </ac:graphicFrameMkLst>
        </pc:graphicFrameChg>
      </pc:sldChg>
      <pc:sldChg chg="modSp mod">
        <pc:chgData name="Ahern, Jennifer (DESE)" userId="18e45738-7159-4ace-9080-e7d80f3407f4" providerId="ADAL" clId="{10A6FBFC-5092-4BA7-859D-047D4E12D19F}" dt="2024-05-07T17:49:52.200" v="4525" actId="962"/>
        <pc:sldMkLst>
          <pc:docMk/>
          <pc:sldMk cId="3685726450" sldId="321"/>
        </pc:sldMkLst>
        <pc:spChg chg="mod">
          <ac:chgData name="Ahern, Jennifer (DESE)" userId="18e45738-7159-4ace-9080-e7d80f3407f4" providerId="ADAL" clId="{10A6FBFC-5092-4BA7-859D-047D4E12D19F}" dt="2024-05-07T17:49:52.200" v="4525" actId="962"/>
          <ac:spMkLst>
            <pc:docMk/>
            <pc:sldMk cId="3685726450" sldId="321"/>
            <ac:spMk id="5" creationId="{A7FD3972-96E9-4EEA-833C-68912E9405A8}"/>
          </ac:spMkLst>
        </pc:spChg>
      </pc:sldChg>
      <pc:sldChg chg="addSp delSp modSp mod modNotesTx">
        <pc:chgData name="Ahern, Jennifer (DESE)" userId="18e45738-7159-4ace-9080-e7d80f3407f4" providerId="ADAL" clId="{10A6FBFC-5092-4BA7-859D-047D4E12D19F}" dt="2024-05-07T19:00:04.633" v="5287" actId="20577"/>
        <pc:sldMkLst>
          <pc:docMk/>
          <pc:sldMk cId="1625441139" sldId="340"/>
        </pc:sldMkLst>
        <pc:spChg chg="add del mod">
          <ac:chgData name="Ahern, Jennifer (DESE)" userId="18e45738-7159-4ace-9080-e7d80f3407f4" providerId="ADAL" clId="{10A6FBFC-5092-4BA7-859D-047D4E12D19F}" dt="2024-05-07T18:36:46.507" v="4694" actId="22"/>
          <ac:spMkLst>
            <pc:docMk/>
            <pc:sldMk cId="1625441139" sldId="340"/>
            <ac:spMk id="4" creationId="{34CC390F-229E-3CCC-680C-E4B53196411B}"/>
          </ac:spMkLst>
        </pc:spChg>
        <pc:spChg chg="mod">
          <ac:chgData name="Ahern, Jennifer (DESE)" userId="18e45738-7159-4ace-9080-e7d80f3407f4" providerId="ADAL" clId="{10A6FBFC-5092-4BA7-859D-047D4E12D19F}" dt="2024-05-07T17:44:29.519" v="3558" actId="962"/>
          <ac:spMkLst>
            <pc:docMk/>
            <pc:sldMk cId="1625441139" sldId="340"/>
            <ac:spMk id="28" creationId="{A8384FB5-9ADC-4DDC-881B-597D56F5B15D}"/>
          </ac:spMkLst>
        </pc:spChg>
        <pc:spChg chg="mod">
          <ac:chgData name="Ahern, Jennifer (DESE)" userId="18e45738-7159-4ace-9080-e7d80f3407f4" providerId="ADAL" clId="{10A6FBFC-5092-4BA7-859D-047D4E12D19F}" dt="2024-05-07T17:44:31.616" v="3560" actId="962"/>
          <ac:spMkLst>
            <pc:docMk/>
            <pc:sldMk cId="1625441139" sldId="340"/>
            <ac:spMk id="30" creationId="{91E5A9A7-95C6-4F4F-B00E-C82E07FE62EF}"/>
          </ac:spMkLst>
        </pc:spChg>
        <pc:spChg chg="mod">
          <ac:chgData name="Ahern, Jennifer (DESE)" userId="18e45738-7159-4ace-9080-e7d80f3407f4" providerId="ADAL" clId="{10A6FBFC-5092-4BA7-859D-047D4E12D19F}" dt="2024-05-07T17:44:32.651" v="3562" actId="962"/>
          <ac:spMkLst>
            <pc:docMk/>
            <pc:sldMk cId="1625441139" sldId="340"/>
            <ac:spMk id="32" creationId="{D07DD2DE-F619-49DD-B5E7-03A290FF4ED1}"/>
          </ac:spMkLst>
        </pc:spChg>
        <pc:spChg chg="mod">
          <ac:chgData name="Ahern, Jennifer (DESE)" userId="18e45738-7159-4ace-9080-e7d80f3407f4" providerId="ADAL" clId="{10A6FBFC-5092-4BA7-859D-047D4E12D19F}" dt="2024-05-07T17:44:34.106" v="3564" actId="962"/>
          <ac:spMkLst>
            <pc:docMk/>
            <pc:sldMk cId="1625441139" sldId="340"/>
            <ac:spMk id="34" creationId="{85149191-5F60-4A28-AAFF-039F96B0F3EC}"/>
          </ac:spMkLst>
        </pc:spChg>
        <pc:spChg chg="mod">
          <ac:chgData name="Ahern, Jennifer (DESE)" userId="18e45738-7159-4ace-9080-e7d80f3407f4" providerId="ADAL" clId="{10A6FBFC-5092-4BA7-859D-047D4E12D19F}" dt="2024-05-07T17:44:43.792" v="3569" actId="962"/>
          <ac:spMkLst>
            <pc:docMk/>
            <pc:sldMk cId="1625441139" sldId="340"/>
            <ac:spMk id="36" creationId="{F8260ED5-17F7-4158-B241-D51DD4CF1B7E}"/>
          </ac:spMkLst>
        </pc:spChg>
        <pc:picChg chg="add mod ord">
          <ac:chgData name="Ahern, Jennifer (DESE)" userId="18e45738-7159-4ace-9080-e7d80f3407f4" providerId="ADAL" clId="{10A6FBFC-5092-4BA7-859D-047D4E12D19F}" dt="2024-05-07T18:36:58.917" v="4698" actId="14100"/>
          <ac:picMkLst>
            <pc:docMk/>
            <pc:sldMk cId="1625441139" sldId="340"/>
            <ac:picMk id="6" creationId="{BD0BCB1B-B048-AFB8-85F8-ED6E7BEB2DF1}"/>
          </ac:picMkLst>
        </pc:picChg>
        <pc:picChg chg="del">
          <ac:chgData name="Ahern, Jennifer (DESE)" userId="18e45738-7159-4ace-9080-e7d80f3407f4" providerId="ADAL" clId="{10A6FBFC-5092-4BA7-859D-047D4E12D19F}" dt="2024-05-07T18:36:43.666" v="4693" actId="478"/>
          <ac:picMkLst>
            <pc:docMk/>
            <pc:sldMk cId="1625441139" sldId="340"/>
            <ac:picMk id="23" creationId="{70EDB952-BEBD-47E0-9D84-77864D352E3A}"/>
          </ac:picMkLst>
        </pc:picChg>
      </pc:sldChg>
      <pc:sldChg chg="modSp mod ord">
        <pc:chgData name="Ahern, Jennifer (DESE)" userId="18e45738-7159-4ace-9080-e7d80f3407f4" providerId="ADAL" clId="{10A6FBFC-5092-4BA7-859D-047D4E12D19F}" dt="2024-05-07T18:22:47.120" v="4666"/>
        <pc:sldMkLst>
          <pc:docMk/>
          <pc:sldMk cId="3234888167" sldId="341"/>
        </pc:sldMkLst>
        <pc:spChg chg="mod">
          <ac:chgData name="Ahern, Jennifer (DESE)" userId="18e45738-7159-4ace-9080-e7d80f3407f4" providerId="ADAL" clId="{10A6FBFC-5092-4BA7-859D-047D4E12D19F}" dt="2024-05-07T18:05:29.211" v="4546" actId="20577"/>
          <ac:spMkLst>
            <pc:docMk/>
            <pc:sldMk cId="3234888167" sldId="341"/>
            <ac:spMk id="2" creationId="{F4525E45-7B65-7287-8B25-67FDD6356640}"/>
          </ac:spMkLst>
        </pc:spChg>
        <pc:spChg chg="mod">
          <ac:chgData name="Ahern, Jennifer (DESE)" userId="18e45738-7159-4ace-9080-e7d80f3407f4" providerId="ADAL" clId="{10A6FBFC-5092-4BA7-859D-047D4E12D19F}" dt="2024-05-07T17:45:17.259" v="3597" actId="962"/>
          <ac:spMkLst>
            <pc:docMk/>
            <pc:sldMk cId="3234888167" sldId="341"/>
            <ac:spMk id="3" creationId="{D39C2008-37BC-3AC2-5C6B-29E9E698625E}"/>
          </ac:spMkLst>
        </pc:spChg>
      </pc:sldChg>
      <pc:sldChg chg="modSp mod ord modNotesTx">
        <pc:chgData name="Ahern, Jennifer (DESE)" userId="18e45738-7159-4ace-9080-e7d80f3407f4" providerId="ADAL" clId="{10A6FBFC-5092-4BA7-859D-047D4E12D19F}" dt="2024-05-07T18:59:10.168" v="5161" actId="20577"/>
        <pc:sldMkLst>
          <pc:docMk/>
          <pc:sldMk cId="1047447304" sldId="342"/>
        </pc:sldMkLst>
        <pc:spChg chg="mod">
          <ac:chgData name="Ahern, Jennifer (DESE)" userId="18e45738-7159-4ace-9080-e7d80f3407f4" providerId="ADAL" clId="{10A6FBFC-5092-4BA7-859D-047D4E12D19F}" dt="2024-05-07T18:18:30.083" v="4646" actId="20577"/>
          <ac:spMkLst>
            <pc:docMk/>
            <pc:sldMk cId="1047447304" sldId="342"/>
            <ac:spMk id="2" creationId="{605F31E8-E719-E98B-E43B-97F0BCE55026}"/>
          </ac:spMkLst>
        </pc:spChg>
        <pc:spChg chg="mod">
          <ac:chgData name="Ahern, Jennifer (DESE)" userId="18e45738-7159-4ace-9080-e7d80f3407f4" providerId="ADAL" clId="{10A6FBFC-5092-4BA7-859D-047D4E12D19F}" dt="2024-05-07T17:45:49.288" v="3729" actId="962"/>
          <ac:spMkLst>
            <pc:docMk/>
            <pc:sldMk cId="1047447304" sldId="342"/>
            <ac:spMk id="3" creationId="{082F95E0-BFA4-5255-F7CD-00225BBA3A71}"/>
          </ac:spMkLst>
        </pc:spChg>
      </pc:sldChg>
      <pc:sldChg chg="modSp mod ord modNotesTx">
        <pc:chgData name="Ahern, Jennifer (DESE)" userId="18e45738-7159-4ace-9080-e7d80f3407f4" providerId="ADAL" clId="{10A6FBFC-5092-4BA7-859D-047D4E12D19F}" dt="2024-05-07T19:01:15.802" v="5438" actId="20577"/>
        <pc:sldMkLst>
          <pc:docMk/>
          <pc:sldMk cId="1455171252" sldId="343"/>
        </pc:sldMkLst>
        <pc:spChg chg="mod">
          <ac:chgData name="Ahern, Jennifer (DESE)" userId="18e45738-7159-4ace-9080-e7d80f3407f4" providerId="ADAL" clId="{10A6FBFC-5092-4BA7-859D-047D4E12D19F}" dt="2024-05-07T18:42:58.842" v="4700" actId="20577"/>
          <ac:spMkLst>
            <pc:docMk/>
            <pc:sldMk cId="1455171252" sldId="343"/>
            <ac:spMk id="2" creationId="{95937A2F-8524-463B-D54F-59610EFD68FD}"/>
          </ac:spMkLst>
        </pc:spChg>
        <pc:spChg chg="mod">
          <ac:chgData name="Ahern, Jennifer (DESE)" userId="18e45738-7159-4ace-9080-e7d80f3407f4" providerId="ADAL" clId="{10A6FBFC-5092-4BA7-859D-047D4E12D19F}" dt="2024-05-07T17:48:04.120" v="4201" actId="962"/>
          <ac:spMkLst>
            <pc:docMk/>
            <pc:sldMk cId="1455171252" sldId="343"/>
            <ac:spMk id="3" creationId="{C6CA0729-827A-7401-449A-D4B298D0E332}"/>
          </ac:spMkLst>
        </pc:spChg>
      </pc:sldChg>
      <pc:sldChg chg="modSp new mod">
        <pc:chgData name="Ahern, Jennifer (DESE)" userId="18e45738-7159-4ace-9080-e7d80f3407f4" providerId="ADAL" clId="{10A6FBFC-5092-4BA7-859D-047D4E12D19F}" dt="2024-05-07T18:43:20.953" v="4706" actId="20577"/>
        <pc:sldMkLst>
          <pc:docMk/>
          <pc:sldMk cId="4063959062" sldId="344"/>
        </pc:sldMkLst>
        <pc:spChg chg="mod">
          <ac:chgData name="Ahern, Jennifer (DESE)" userId="18e45738-7159-4ace-9080-e7d80f3407f4" providerId="ADAL" clId="{10A6FBFC-5092-4BA7-859D-047D4E12D19F}" dt="2024-05-07T18:43:20.953" v="4706" actId="20577"/>
          <ac:spMkLst>
            <pc:docMk/>
            <pc:sldMk cId="4063959062" sldId="344"/>
            <ac:spMk id="2" creationId="{7CB4A00A-E282-A38E-8618-AB0BE54299C4}"/>
          </ac:spMkLst>
        </pc:spChg>
        <pc:spChg chg="mod">
          <ac:chgData name="Ahern, Jennifer (DESE)" userId="18e45738-7159-4ace-9080-e7d80f3407f4" providerId="ADAL" clId="{10A6FBFC-5092-4BA7-859D-047D4E12D19F}" dt="2024-05-07T17:43:15.042" v="3285" actId="962"/>
          <ac:spMkLst>
            <pc:docMk/>
            <pc:sldMk cId="4063959062" sldId="344"/>
            <ac:spMk id="3" creationId="{C3200B6A-1560-0DEF-89E9-48ED34BDE958}"/>
          </ac:spMkLst>
        </pc:spChg>
      </pc:sldChg>
      <pc:sldChg chg="modSp new mod ord modNotesTx">
        <pc:chgData name="Ahern, Jennifer (DESE)" userId="18e45738-7159-4ace-9080-e7d80f3407f4" providerId="ADAL" clId="{10A6FBFC-5092-4BA7-859D-047D4E12D19F}" dt="2024-05-07T19:02:12.129" v="5597" actId="20577"/>
        <pc:sldMkLst>
          <pc:docMk/>
          <pc:sldMk cId="955789931" sldId="345"/>
        </pc:sldMkLst>
        <pc:spChg chg="mod">
          <ac:chgData name="Ahern, Jennifer (DESE)" userId="18e45738-7159-4ace-9080-e7d80f3407f4" providerId="ADAL" clId="{10A6FBFC-5092-4BA7-859D-047D4E12D19F}" dt="2024-05-07T18:43:10.312" v="4704" actId="20577"/>
          <ac:spMkLst>
            <pc:docMk/>
            <pc:sldMk cId="955789931" sldId="345"/>
            <ac:spMk id="2" creationId="{CF93DD60-5F36-D5A6-9685-8B9E8E41A804}"/>
          </ac:spMkLst>
        </pc:spChg>
        <pc:spChg chg="mod">
          <ac:chgData name="Ahern, Jennifer (DESE)" userId="18e45738-7159-4ace-9080-e7d80f3407f4" providerId="ADAL" clId="{10A6FBFC-5092-4BA7-859D-047D4E12D19F}" dt="2024-05-07T18:14:59.291" v="4596" actId="6549"/>
          <ac:spMkLst>
            <pc:docMk/>
            <pc:sldMk cId="955789931" sldId="345"/>
            <ac:spMk id="3" creationId="{621D95E3-4927-E121-91D7-24508973CAEC}"/>
          </ac:spMkLst>
        </pc:spChg>
      </pc:sldChg>
      <pc:sldChg chg="modSp new del mod">
        <pc:chgData name="Ahern, Jennifer (DESE)" userId="18e45738-7159-4ace-9080-e7d80f3407f4" providerId="ADAL" clId="{10A6FBFC-5092-4BA7-859D-047D4E12D19F}" dt="2024-05-06T20:17:40.666" v="1089" actId="2696"/>
        <pc:sldMkLst>
          <pc:docMk/>
          <pc:sldMk cId="1863627413" sldId="345"/>
        </pc:sldMkLst>
        <pc:spChg chg="mod">
          <ac:chgData name="Ahern, Jennifer (DESE)" userId="18e45738-7159-4ace-9080-e7d80f3407f4" providerId="ADAL" clId="{10A6FBFC-5092-4BA7-859D-047D4E12D19F}" dt="2024-05-06T20:12:47.115" v="376" actId="20577"/>
          <ac:spMkLst>
            <pc:docMk/>
            <pc:sldMk cId="1863627413" sldId="345"/>
            <ac:spMk id="3" creationId="{6EEB8972-7AD9-65CA-28C8-4EF49615C596}"/>
          </ac:spMkLst>
        </pc:spChg>
      </pc:sldChg>
      <pc:sldChg chg="addSp delSp modSp new mod modNotesTx">
        <pc:chgData name="Ahern, Jennifer (DESE)" userId="18e45738-7159-4ace-9080-e7d80f3407f4" providerId="ADAL" clId="{10A6FBFC-5092-4BA7-859D-047D4E12D19F}" dt="2024-05-07T18:58:02.401" v="4982" actId="20577"/>
        <pc:sldMkLst>
          <pc:docMk/>
          <pc:sldMk cId="1408470775" sldId="346"/>
        </pc:sldMkLst>
        <pc:spChg chg="del mod">
          <ac:chgData name="Ahern, Jennifer (DESE)" userId="18e45738-7159-4ace-9080-e7d80f3407f4" providerId="ADAL" clId="{10A6FBFC-5092-4BA7-859D-047D4E12D19F}" dt="2024-05-07T18:56:56.211" v="4711" actId="21"/>
          <ac:spMkLst>
            <pc:docMk/>
            <pc:sldMk cId="1408470775" sldId="346"/>
            <ac:spMk id="2" creationId="{9E3660C1-466A-8638-3729-C3EF629E780A}"/>
          </ac:spMkLst>
        </pc:spChg>
        <pc:spChg chg="del">
          <ac:chgData name="Ahern, Jennifer (DESE)" userId="18e45738-7159-4ace-9080-e7d80f3407f4" providerId="ADAL" clId="{10A6FBFC-5092-4BA7-859D-047D4E12D19F}" dt="2024-05-07T18:56:45.369" v="4708" actId="21"/>
          <ac:spMkLst>
            <pc:docMk/>
            <pc:sldMk cId="1408470775" sldId="346"/>
            <ac:spMk id="3" creationId="{0700EA2C-B0DA-45FF-B0F1-A2F53A0A5B6B}"/>
          </ac:spMkLst>
        </pc:spChg>
        <pc:picChg chg="add mod">
          <ac:chgData name="Ahern, Jennifer (DESE)" userId="18e45738-7159-4ace-9080-e7d80f3407f4" providerId="ADAL" clId="{10A6FBFC-5092-4BA7-859D-047D4E12D19F}" dt="2024-05-07T18:57:25.788" v="4863" actId="962"/>
          <ac:picMkLst>
            <pc:docMk/>
            <pc:sldMk cId="1408470775" sldId="346"/>
            <ac:picMk id="5" creationId="{32DFE688-0020-D65D-18EB-8B1DAF8C8A4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8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Validations – bullet 2 and 3.  decrease – </a:t>
            </a:r>
            <a:r>
              <a:rPr lang="en-US" dirty="0" err="1">
                <a:cs typeface="Calibri"/>
              </a:rPr>
              <a:t>reimb</a:t>
            </a:r>
            <a:r>
              <a:rPr lang="en-US" dirty="0">
                <a:cs typeface="Calibri"/>
              </a:rPr>
              <a:t>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DESE fiscal budget approved step is when it will reflect on the Reimbursement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3 is for cities/towns that require school districts to have all funds in hand by June 30</a:t>
            </a:r>
            <a:r>
              <a:rPr lang="en-US" baseline="30000" dirty="0"/>
              <a:t>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Multi-year grants will always have more time – they will need to pay attention to deadlines once in Year 3; Bullet 4 is for all cities/towns who require school district to have all grant funds in hand by June 30</a:t>
            </a:r>
            <a:r>
              <a:rPr lang="en-US" baseline="30000" dirty="0"/>
              <a:t>th</a:t>
            </a:r>
            <a:r>
              <a:rPr lang="en-US" dirty="0"/>
              <a:t>.  (regardless of it multi-year or not)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Take inventory of which FR-1s need filing; contact GM if the FR-1 is not allowing entry – these steps expire.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 will allow the Year 3 multi-year folks to use that FER to claim final reimbursements if filed by 12/31.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0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5 has all the important info!  Dates!  Amount! Increases/decreases will show here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dGrants@mass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ntro slide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25" y="1154096"/>
            <a:ext cx="10591249" cy="1312816"/>
          </a:xfrm>
        </p:spPr>
        <p:txBody>
          <a:bodyPr>
            <a:noAutofit/>
          </a:bodyPr>
          <a:lstStyle/>
          <a:p>
            <a:r>
              <a:rPr lang="en-US" sz="4400" dirty="0"/>
              <a:t>Federal Grants Conference: Fiscal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5"/>
            <a:ext cx="6770451" cy="1391055"/>
          </a:xfrm>
        </p:spPr>
        <p:txBody>
          <a:bodyPr>
            <a:normAutofit/>
          </a:bodyPr>
          <a:lstStyle/>
          <a:p>
            <a:r>
              <a:rPr lang="en-US" sz="2000" dirty="0"/>
              <a:t>May 13, 2024</a:t>
            </a:r>
          </a:p>
          <a:p>
            <a:r>
              <a:rPr lang="en-US" sz="2000" dirty="0"/>
              <a:t>Linda Brandon and Melissa Williams</a:t>
            </a:r>
          </a:p>
          <a:p>
            <a:r>
              <a:rPr lang="en-US" sz="2000" dirty="0"/>
              <a:t>Grants Management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Reminders if what you can see and do once a grant is DESE fiscal approved.">
            <a:extLst>
              <a:ext uri="{FF2B5EF4-FFF2-40B4-BE49-F238E27FC236}">
                <a16:creationId xmlns:a16="http://schemas.microsoft.com/office/drawing/2014/main" id="{29AFA8F9-F1C7-423A-89C4-A524B228C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109"/>
            <a:ext cx="10515600" cy="47046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Once grant status changes to “DESE Fiscal Budget Approved” funds can be drawn/reimbursement requests can be submitted</a:t>
            </a:r>
          </a:p>
          <a:p>
            <a:pPr lvl="1">
              <a:lnSpc>
                <a:spcPct val="120000"/>
              </a:lnSpc>
            </a:pPr>
            <a:r>
              <a:rPr lang="en-US" sz="2300" i="1" dirty="0"/>
              <a:t>The Grant Award Notification (GAN) will appear on the Sections page of your grant</a:t>
            </a:r>
          </a:p>
          <a:p>
            <a:pPr lvl="1">
              <a:lnSpc>
                <a:spcPct val="120000"/>
              </a:lnSpc>
            </a:pPr>
            <a:r>
              <a:rPr lang="en-US" sz="2300" i="1" dirty="0"/>
              <a:t>GAN will display the grant project duration; GAN also displays important draw down deadlines</a:t>
            </a:r>
          </a:p>
          <a:p>
            <a:pPr lvl="1">
              <a:lnSpc>
                <a:spcPct val="120000"/>
              </a:lnSpc>
            </a:pPr>
            <a:r>
              <a:rPr lang="en-US" sz="2300" i="1" dirty="0"/>
              <a:t>Please request grant funding!  USED was asking MA why there were such high balances unclaimed around March.</a:t>
            </a:r>
          </a:p>
          <a:p>
            <a:pPr lvl="1">
              <a:lnSpc>
                <a:spcPct val="120000"/>
              </a:lnSpc>
            </a:pPr>
            <a:r>
              <a:rPr lang="en-US" sz="2300" i="1" dirty="0"/>
              <a:t>Reminder: No request windows in GEM$</a:t>
            </a:r>
          </a:p>
          <a:p>
            <a:pPr lvl="1">
              <a:lnSpc>
                <a:spcPct val="120000"/>
              </a:lnSpc>
            </a:pPr>
            <a:endParaRPr lang="en-US" sz="1600" i="1" dirty="0"/>
          </a:p>
          <a:p>
            <a:pPr>
              <a:lnSpc>
                <a:spcPct val="120000"/>
              </a:lnSpc>
            </a:pPr>
            <a:r>
              <a:rPr lang="en-US" dirty="0"/>
              <a:t>The LEA Fiscal Representative role has authority to seek reimbursements in GEM$.</a:t>
            </a:r>
          </a:p>
          <a:p>
            <a:pPr>
              <a:lnSpc>
                <a:spcPct val="120000"/>
              </a:lnSpc>
            </a:pPr>
            <a:endParaRPr lang="en-US" sz="100" dirty="0"/>
          </a:p>
          <a:p>
            <a:pPr>
              <a:lnSpc>
                <a:spcPct val="120000"/>
              </a:lnSpc>
            </a:pPr>
            <a:r>
              <a:rPr lang="en-US" dirty="0"/>
              <a:t>Once your funding application has reached DESE Fiscal Budget Approved, the workflow is complete</a:t>
            </a:r>
          </a:p>
          <a:p>
            <a:pPr lvl="1">
              <a:lnSpc>
                <a:spcPct val="120000"/>
              </a:lnSpc>
            </a:pPr>
            <a:r>
              <a:rPr lang="en-US" sz="2300" i="1" dirty="0"/>
              <a:t>Only Select “Application Revision Started” when you want to amend your grant</a:t>
            </a:r>
          </a:p>
          <a:p>
            <a:pPr lvl="1">
              <a:lnSpc>
                <a:spcPct val="120000"/>
              </a:lnSpc>
            </a:pPr>
            <a:r>
              <a:rPr lang="en-US" sz="2300" i="1" dirty="0"/>
              <a:t>If you accidentally select Application Revision Started, you can leave it at that status until you need a revision (amendment)</a:t>
            </a:r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F21CE484-B282-4C44-9D10-1A8BBD18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about Post-approval</a:t>
            </a:r>
          </a:p>
        </p:txBody>
      </p:sp>
    </p:spTree>
    <p:extLst>
      <p:ext uri="{BB962C8B-B14F-4D97-AF65-F5344CB8AC3E}">
        <p14:creationId xmlns:p14="http://schemas.microsoft.com/office/powerpoint/2010/main" val="404759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 descr="Screenshot of Grant Award Notice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 descr="Rectangle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 descr="Rectangle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 descr="Rectangle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 descr="Rectangle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57873E-7103-4A36-B86A-6B4F712B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Grant Award Notice (GAN)</a:t>
            </a:r>
          </a:p>
        </p:txBody>
      </p:sp>
      <p:pic>
        <p:nvPicPr>
          <p:cNvPr id="6" name="Content Placeholder 5" descr="Rectangle">
            <a:extLst>
              <a:ext uri="{FF2B5EF4-FFF2-40B4-BE49-F238E27FC236}">
                <a16:creationId xmlns:a16="http://schemas.microsoft.com/office/drawing/2014/main" id="{BD0BCB1B-B048-AFB8-85F8-ED6E7BEB2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1042" y="156126"/>
            <a:ext cx="7048145" cy="6608568"/>
          </a:xfrm>
        </p:spPr>
      </p:pic>
    </p:spTree>
    <p:extLst>
      <p:ext uri="{BB962C8B-B14F-4D97-AF65-F5344CB8AC3E}">
        <p14:creationId xmlns:p14="http://schemas.microsoft.com/office/powerpoint/2010/main" val="162544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592" y="1407979"/>
            <a:ext cx="9902758" cy="50848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/>
              <a:t>Best Practice = Obligate and Liquidate before the grant deadline.</a:t>
            </a:r>
          </a:p>
          <a:p>
            <a:r>
              <a:rPr lang="en-US" sz="2400">
                <a:solidFill>
                  <a:srgbClr val="3647B6"/>
                </a:solidFill>
              </a:rPr>
              <a:t>Deadline</a:t>
            </a:r>
            <a:r>
              <a:rPr lang="en-US" sz="2400"/>
              <a:t> for obligation depends on type of expense:</a:t>
            </a:r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Obligation and Liquidation for Federal Grants</a:t>
            </a:r>
          </a:p>
        </p:txBody>
      </p:sp>
      <p:graphicFrame>
        <p:nvGraphicFramePr>
          <p:cNvPr id="5" name="Table 4" descr="list of when obligations are made based on type of expense.">
            <a:extLst>
              <a:ext uri="{FF2B5EF4-FFF2-40B4-BE49-F238E27FC236}">
                <a16:creationId xmlns:a16="http://schemas.microsoft.com/office/drawing/2014/main" id="{EA28DF7A-FB97-4E56-9594-435574FD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82699"/>
              </p:ext>
            </p:extLst>
          </p:nvPr>
        </p:nvGraphicFramePr>
        <p:xfrm>
          <a:off x="1624519" y="2422187"/>
          <a:ext cx="8861898" cy="3959158"/>
        </p:xfrm>
        <a:graphic>
          <a:graphicData uri="http://schemas.openxmlformats.org/drawingml/2006/table">
            <a:tbl>
              <a:tblPr firstRow="1" firstCol="1" bandRow="1"/>
              <a:tblGrid>
                <a:gridCol w="3730468">
                  <a:extLst>
                    <a:ext uri="{9D8B030D-6E8A-4147-A177-3AD203B41FA5}">
                      <a16:colId xmlns:a16="http://schemas.microsoft.com/office/drawing/2014/main" val="3254003711"/>
                    </a:ext>
                  </a:extLst>
                </a:gridCol>
                <a:gridCol w="5131430">
                  <a:extLst>
                    <a:ext uri="{9D8B030D-6E8A-4147-A177-3AD203B41FA5}">
                      <a16:colId xmlns:a16="http://schemas.microsoft.com/office/drawing/2014/main" val="1672681847"/>
                    </a:ext>
                  </a:extLst>
                </a:gridCol>
              </a:tblGrid>
              <a:tr h="314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obligation is for: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The obligation is made: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35049"/>
                  </a:ext>
                </a:extLst>
              </a:tr>
              <a:tr h="4563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Acquisition of real or personal property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acquire the property.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84987"/>
                  </a:ext>
                </a:extLst>
              </a:tr>
              <a:tr h="45055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an employee of the State or subgrantee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services are performed.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37218"/>
                  </a:ext>
                </a:extLst>
              </a:tr>
              <a:tr h="6590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 contractor who is not an employee of the State or subgrantee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192"/>
                  </a:ext>
                </a:extLst>
              </a:tr>
              <a:tr h="4853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of work other than personal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work.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320579"/>
                  </a:ext>
                </a:extLst>
              </a:tr>
              <a:tr h="2825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utility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receives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14102"/>
                  </a:ext>
                </a:extLst>
              </a:tr>
              <a:tr h="27676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travel is taken.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06108"/>
                  </a:ext>
                </a:extLst>
              </a:tr>
              <a:tr h="29414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Rental of real or personal property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uses the property.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42543"/>
                  </a:ext>
                </a:extLst>
              </a:tr>
              <a:tr h="7401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pre-agreement cost that was properly approved by the Secretary [of Education]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first day of the grant or subgrant performance.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48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questions slide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9327" y="2821023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s describing when amendments are required.">
            <a:extLst>
              <a:ext uri="{FF2B5EF4-FFF2-40B4-BE49-F238E27FC236}">
                <a16:creationId xmlns:a16="http://schemas.microsoft.com/office/drawing/2014/main" id="{BF92D3B1-56B2-4517-8E12-416FB61A6B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12529"/>
                </a:solidFill>
              </a:rPr>
              <a:t>T</a:t>
            </a:r>
            <a:r>
              <a:rPr lang="en-US" b="0" i="0" dirty="0">
                <a:solidFill>
                  <a:srgbClr val="212529"/>
                </a:solidFill>
                <a:effectLst/>
              </a:rPr>
              <a:t>here is a significant change in program objectives; or</a:t>
            </a:r>
          </a:p>
          <a:p>
            <a:endParaRPr lang="en-US" b="0" i="0" dirty="0">
              <a:solidFill>
                <a:srgbClr val="212529"/>
              </a:solidFill>
              <a:effectLst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There is an increase or decrease in the </a:t>
            </a:r>
            <a:r>
              <a:rPr lang="en-US" b="1" i="0" dirty="0">
                <a:solidFill>
                  <a:srgbClr val="212529"/>
                </a:solidFill>
                <a:effectLst/>
              </a:rPr>
              <a:t>total </a:t>
            </a:r>
            <a:r>
              <a:rPr lang="en-US" i="0" dirty="0">
                <a:solidFill>
                  <a:srgbClr val="212529"/>
                </a:solidFill>
                <a:effectLst/>
              </a:rPr>
              <a:t>award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amount of the grant; or</a:t>
            </a:r>
          </a:p>
          <a:p>
            <a:endParaRPr lang="en-US" b="0" i="0" dirty="0">
              <a:solidFill>
                <a:srgbClr val="212529"/>
              </a:solidFill>
              <a:effectLst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An </a:t>
            </a:r>
            <a:r>
              <a:rPr lang="en-US" b="1" i="0" dirty="0">
                <a:solidFill>
                  <a:srgbClr val="212529"/>
                </a:solidFill>
                <a:effectLst/>
              </a:rPr>
              <a:t>increase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in a line of the budget that exceeds $100 or 10% of the line (whichever is greater), or exceeds $10,000</a:t>
            </a:r>
          </a:p>
          <a:p>
            <a:endParaRPr lang="en-US" dirty="0">
              <a:solidFill>
                <a:srgbClr val="212529"/>
              </a:solidFill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Amendment validations are buil</a:t>
            </a:r>
            <a:r>
              <a:rPr lang="en-US" dirty="0">
                <a:solidFill>
                  <a:srgbClr val="212529"/>
                </a:solidFill>
              </a:rPr>
              <a:t>t into the reimbursement request form in GEM$.</a:t>
            </a:r>
          </a:p>
          <a:p>
            <a:endParaRPr lang="en-US" dirty="0">
              <a:solidFill>
                <a:srgbClr val="212529"/>
              </a:solidFill>
            </a:endParaRPr>
          </a:p>
          <a:p>
            <a:endParaRPr lang="en-US" dirty="0"/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9CD3AFA0-A451-4F9D-8F9B-1E0E812E31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are Required when:</a:t>
            </a:r>
          </a:p>
        </p:txBody>
      </p:sp>
    </p:spTree>
    <p:extLst>
      <p:ext uri="{BB962C8B-B14F-4D97-AF65-F5344CB8AC3E}">
        <p14:creationId xmlns:p14="http://schemas.microsoft.com/office/powerpoint/2010/main" val="375740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s describing when amendments are required.">
            <a:extLst>
              <a:ext uri="{FF2B5EF4-FFF2-40B4-BE49-F238E27FC236}">
                <a16:creationId xmlns:a16="http://schemas.microsoft.com/office/drawing/2014/main" id="{7CB4A00A-E282-A38E-8618-AB0BE542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</a:rPr>
              <a:t>Amendments are due 30 days prior to grant end date (check your GAN!).  This is very important with grants housed in GEM$!!</a:t>
            </a:r>
          </a:p>
          <a:p>
            <a:endParaRPr lang="en-US" dirty="0"/>
          </a:p>
          <a:p>
            <a:r>
              <a:rPr lang="en-US" dirty="0"/>
              <a:t>Reimbursement requests will prevent reporting expenditures over the allowable amendment thresholds based on the last </a:t>
            </a:r>
            <a:r>
              <a:rPr lang="en-US" b="1" dirty="0">
                <a:solidFill>
                  <a:srgbClr val="FF0000"/>
                </a:solidFill>
              </a:rPr>
              <a:t>approved</a:t>
            </a:r>
            <a:r>
              <a:rPr lang="en-US" dirty="0"/>
              <a:t> budget on file.  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Reimbursement request deadlines are imposed on DESE by the state fiscal year timelines; if on 8/25 (final day for reimbursement requests) you realize you need to file an amendment to accurately report expenditures, </a:t>
            </a:r>
            <a:r>
              <a:rPr lang="en-US" b="1" i="1" dirty="0"/>
              <a:t>we will not be able to process this grant payment in time; you will be forfeiting the remaining balance.</a:t>
            </a:r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C3200B6A-1560-0DEF-89E9-48ED34BD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6395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of the entitlement grant workflow.">
            <a:extLst>
              <a:ext uri="{FF2B5EF4-FFF2-40B4-BE49-F238E27FC236}">
                <a16:creationId xmlns:a16="http://schemas.microsoft.com/office/drawing/2014/main" id="{32DFE688-0020-D65D-18EB-8B1DAF8C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35" y="457200"/>
            <a:ext cx="9906000" cy="5943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30D702-F241-1E5B-C016-AFB104F4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435" y="457200"/>
            <a:ext cx="10515600" cy="1042852"/>
          </a:xfrm>
        </p:spPr>
        <p:txBody>
          <a:bodyPr/>
          <a:lstStyle/>
          <a:p>
            <a:r>
              <a:rPr lang="en-US" dirty="0" err="1"/>
              <a:t>Worfklow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7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s displaying reminders about multi-year grants">
            <a:extLst>
              <a:ext uri="{FF2B5EF4-FFF2-40B4-BE49-F238E27FC236}">
                <a16:creationId xmlns:a16="http://schemas.microsoft.com/office/drawing/2014/main" id="{F4525E45-7B65-7287-8B25-67FDD635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2086984"/>
            <a:ext cx="11611992" cy="4052559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/>
              <a:t>Grants that show 9/30/2024 (or later) on the GAN as the end date (project duration)</a:t>
            </a:r>
          </a:p>
          <a:p>
            <a:endParaRPr lang="en-US" sz="2200" dirty="0"/>
          </a:p>
          <a:p>
            <a:r>
              <a:rPr lang="en-US" sz="2200" b="1" dirty="0"/>
              <a:t>Grant GANs that show 6/30/2024 as the end date are not multi-year grants</a:t>
            </a:r>
          </a:p>
          <a:p>
            <a:endParaRPr lang="en-US" sz="2200" dirty="0"/>
          </a:p>
          <a:p>
            <a:r>
              <a:rPr lang="en-US" sz="2200" dirty="0"/>
              <a:t>Unclaimed balances on multi-year grants will be assessed after June 30</a:t>
            </a:r>
            <a:r>
              <a:rPr lang="en-US" sz="2200" baseline="30000" dirty="0"/>
              <a:t>th </a:t>
            </a:r>
            <a:r>
              <a:rPr lang="en-US" sz="2200" dirty="0"/>
              <a:t>by DESE</a:t>
            </a:r>
          </a:p>
          <a:p>
            <a:endParaRPr lang="en-US" sz="2200" dirty="0"/>
          </a:p>
          <a:p>
            <a:r>
              <a:rPr lang="en-US" sz="2200" dirty="0"/>
              <a:t>Unclaimed balances will roll into FY25 (once funding structures are established by DESE)</a:t>
            </a:r>
          </a:p>
          <a:p>
            <a:endParaRPr lang="en-US" sz="2200" dirty="0"/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D39C2008-37BC-3AC2-5C6B-29E9E698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Multi-year Grants</a:t>
            </a:r>
          </a:p>
        </p:txBody>
      </p:sp>
    </p:spTree>
    <p:extLst>
      <p:ext uri="{BB962C8B-B14F-4D97-AF65-F5344CB8AC3E}">
        <p14:creationId xmlns:p14="http://schemas.microsoft.com/office/powerpoint/2010/main" val="323488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s reminding about multi-year and payments">
            <a:extLst>
              <a:ext uri="{FF2B5EF4-FFF2-40B4-BE49-F238E27FC236}">
                <a16:creationId xmlns:a16="http://schemas.microsoft.com/office/drawing/2014/main" id="{605F31E8-E719-E98B-E43B-97F0BCE5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Payments that are processed as of July 1</a:t>
            </a:r>
            <a:r>
              <a:rPr lang="en-US" sz="2200" baseline="30000" dirty="0"/>
              <a:t>st</a:t>
            </a:r>
            <a:r>
              <a:rPr lang="en-US" sz="2200" dirty="0"/>
              <a:t> will hit FY25/Year 2 of the grant</a:t>
            </a:r>
          </a:p>
          <a:p>
            <a:endParaRPr lang="en-US" sz="2200" dirty="0"/>
          </a:p>
          <a:p>
            <a:r>
              <a:rPr lang="en-US" sz="2200" dirty="0"/>
              <a:t>No changes to project duration (start or end date) regardless of when the payments are made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If funds are required by the LEA by June 30</a:t>
            </a:r>
            <a:r>
              <a:rPr lang="en-US" sz="2200" b="1" baseline="30000" dirty="0">
                <a:solidFill>
                  <a:srgbClr val="FF0000"/>
                </a:solidFill>
              </a:rPr>
              <a:t>th:</a:t>
            </a:r>
            <a:r>
              <a:rPr lang="en-US" sz="2200" b="1" dirty="0">
                <a:solidFill>
                  <a:srgbClr val="FF0000"/>
                </a:solidFill>
              </a:rPr>
              <a:t> LEA should reconcile and plan to submit final reimbursement request by the second week of June (June 15</a:t>
            </a:r>
            <a:r>
              <a:rPr lang="en-US" sz="2200" b="1" baseline="30000" dirty="0">
                <a:solidFill>
                  <a:srgbClr val="FF0000"/>
                </a:solidFill>
              </a:rPr>
              <a:t>th</a:t>
            </a:r>
            <a:r>
              <a:rPr lang="en-US" sz="2200" b="1" dirty="0">
                <a:solidFill>
                  <a:srgbClr val="FF0000"/>
                </a:solidFill>
              </a:rPr>
              <a:t> at the latest).  Submit final amendments NOW for these grants so that you are not caught needing a revision when you need to be requesting the final drawdown by 6/15.  (Only applies to some districts)</a:t>
            </a:r>
          </a:p>
          <a:p>
            <a:endParaRPr lang="en-US" dirty="0"/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082F95E0-BFA4-5255-F7CD-00225BBA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Multi-year Grants (cont.)</a:t>
            </a:r>
          </a:p>
        </p:txBody>
      </p:sp>
    </p:spTree>
    <p:extLst>
      <p:ext uri="{BB962C8B-B14F-4D97-AF65-F5344CB8AC3E}">
        <p14:creationId xmlns:p14="http://schemas.microsoft.com/office/powerpoint/2010/main" val="104744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ed list of reminders regarding final payments for FY24 grants.">
            <a:extLst>
              <a:ext uri="{FF2B5EF4-FFF2-40B4-BE49-F238E27FC236}">
                <a16:creationId xmlns:a16="http://schemas.microsoft.com/office/drawing/2014/main" id="{CF93DD60-5F36-D5A6-9685-8B9E8E41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FY2024 multi year grants are not impacted by this final FY2024 reimbursement request process as any unclaimed balances will roll into FY25.  (CHECK THE GAN).</a:t>
            </a:r>
          </a:p>
          <a:p>
            <a:endParaRPr lang="en-US" dirty="0"/>
          </a:p>
          <a:p>
            <a:r>
              <a:rPr lang="en-US" dirty="0"/>
              <a:t>FY2024 grants housed in GEM$ with a 6/30/2024 end date must be fully drawn/all requests made by the </a:t>
            </a:r>
            <a:r>
              <a:rPr lang="en-US" b="1" dirty="0"/>
              <a:t>end of July.  </a:t>
            </a:r>
          </a:p>
          <a:p>
            <a:endParaRPr lang="en-US" dirty="0"/>
          </a:p>
          <a:p>
            <a:r>
              <a:rPr lang="en-US" dirty="0"/>
              <a:t>If needed, you can request reimbursement through 8/25 (either by filing reimbursement request or FER/closeout form).  Any funding request filed after 8/25 will be at risk of forfeiting grant balance as we cannot guarantee the payment will clear.</a:t>
            </a:r>
          </a:p>
          <a:p>
            <a:endParaRPr lang="en-US" dirty="0"/>
          </a:p>
          <a:p>
            <a:r>
              <a:rPr lang="en-US" dirty="0"/>
              <a:t>If you need grant funds to clear LEA/district on or before June 30</a:t>
            </a:r>
            <a:r>
              <a:rPr lang="en-US" baseline="30000" dirty="0"/>
              <a:t>th</a:t>
            </a:r>
            <a:r>
              <a:rPr lang="en-US" dirty="0"/>
              <a:t>, you will need to have expended all grant funds and made the </a:t>
            </a:r>
            <a:r>
              <a:rPr lang="en-US" b="1" dirty="0"/>
              <a:t>final reimbursement request by June 15</a:t>
            </a:r>
            <a:r>
              <a:rPr lang="en-US" b="1" baseline="30000" dirty="0"/>
              <a:t>th</a:t>
            </a:r>
            <a:r>
              <a:rPr lang="en-US" b="1" dirty="0"/>
              <a:t>.</a:t>
            </a:r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621D95E3-4927-E121-91D7-24508973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Final Requests for Payments/Reimbursement</a:t>
            </a:r>
            <a:br>
              <a:rPr lang="en-US" dirty="0"/>
            </a:br>
            <a:r>
              <a:rPr lang="en-US" dirty="0"/>
              <a:t>(all grants – not multi-year)</a:t>
            </a:r>
          </a:p>
        </p:txBody>
      </p:sp>
    </p:spTree>
    <p:extLst>
      <p:ext uri="{BB962C8B-B14F-4D97-AF65-F5344CB8AC3E}">
        <p14:creationId xmlns:p14="http://schemas.microsoft.com/office/powerpoint/2010/main" val="95578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Grant closeout process reminders and do nows.">
            <a:extLst>
              <a:ext uri="{FF2B5EF4-FFF2-40B4-BE49-F238E27FC236}">
                <a16:creationId xmlns:a16="http://schemas.microsoft.com/office/drawing/2014/main" id="{A3C22C59-FABC-492D-9710-00437C00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Grants housed in EdGrants will close out in EdGrants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DO NOW: Determine which FR-1s are delinquent and submit asap</a:t>
            </a:r>
          </a:p>
          <a:p>
            <a:pPr lvl="1"/>
            <a:r>
              <a:rPr lang="en-US" dirty="0">
                <a:latin typeface="Arial"/>
                <a:cs typeface="Arial"/>
              </a:rPr>
              <a:t>Lots of FY23 FR-1s missing</a:t>
            </a:r>
          </a:p>
          <a:p>
            <a:pPr lvl="1"/>
            <a:r>
              <a:rPr lang="en-US" dirty="0">
                <a:latin typeface="Arial"/>
                <a:cs typeface="Arial"/>
              </a:rPr>
              <a:t>Many Prior FY FR-1s missing (FY22, FY21)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Log in to EdGrants, Front Office, select grant, in Submissions identify whether a date/time stamp is next to the Final Financial Report</a:t>
            </a:r>
          </a:p>
          <a:p>
            <a:pPr lvl="2"/>
            <a:r>
              <a:rPr lang="en-US" dirty="0">
                <a:latin typeface="Arial"/>
                <a:cs typeface="Arial"/>
              </a:rPr>
              <a:t>If yes, the FR-1 is filed/complete; no action needed</a:t>
            </a:r>
          </a:p>
          <a:p>
            <a:pPr lvl="2"/>
            <a:r>
              <a:rPr lang="en-US" dirty="0">
                <a:latin typeface="Arial"/>
                <a:cs typeface="Arial"/>
              </a:rPr>
              <a:t>If no, the FR-1 is delinquent and must be submitted ASAP</a:t>
            </a:r>
          </a:p>
          <a:p>
            <a:pPr lvl="2"/>
            <a:r>
              <a:rPr lang="en-US" dirty="0">
                <a:latin typeface="Arial"/>
                <a:cs typeface="Arial"/>
              </a:rPr>
              <a:t>Reach out to grants management if the FR-1 is not allowing entry; many of these have expired and we will need to re-open them for you to submit.  </a:t>
            </a:r>
            <a:r>
              <a:rPr lang="en-US" dirty="0">
                <a:latin typeface="Arial"/>
                <a:cs typeface="Arial"/>
                <a:hlinkClick r:id="rId3"/>
              </a:rPr>
              <a:t>EdGrants@mass.gov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5D12777D-1901-4D97-BBF7-DD8974AE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Closeout Process: EdGrants</a:t>
            </a:r>
          </a:p>
        </p:txBody>
      </p:sp>
    </p:spTree>
    <p:extLst>
      <p:ext uri="{BB962C8B-B14F-4D97-AF65-F5344CB8AC3E}">
        <p14:creationId xmlns:p14="http://schemas.microsoft.com/office/powerpoint/2010/main" val="47581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list of closeout reminders for GEM$ grants">
            <a:extLst>
              <a:ext uri="{FF2B5EF4-FFF2-40B4-BE49-F238E27FC236}">
                <a16:creationId xmlns:a16="http://schemas.microsoft.com/office/drawing/2014/main" id="{95937A2F-8524-463B-D54F-59610EFD6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en-US" dirty="0"/>
          </a:p>
          <a:p>
            <a:r>
              <a:rPr lang="en-US" dirty="0">
                <a:latin typeface="Arial"/>
                <a:cs typeface="Arial"/>
              </a:rPr>
              <a:t>GEM$ closeout process will require filing a Financial Expenditure Report (FER)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FER replaces the FR-1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Financial Expenditure Report (FER) will allow for one final reimbursement if </a:t>
            </a:r>
            <a:r>
              <a:rPr lang="en-US" b="1" i="1" dirty="0">
                <a:solidFill>
                  <a:srgbClr val="FF0000"/>
                </a:solidFill>
                <a:latin typeface="Arial"/>
                <a:cs typeface="Arial"/>
              </a:rPr>
              <a:t>filed by 8/25. (most grants)</a:t>
            </a:r>
          </a:p>
          <a:p>
            <a:endParaRPr lang="en-US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Financial Expenditure Report (FER) will allow for one final reimbursement if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filed by 12/31 (multi-year/carryover ONLY)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If there is an application revision started the system will not allow you to file the FER</a:t>
            </a:r>
          </a:p>
          <a:p>
            <a:endParaRPr lang="en-US" dirty="0"/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C6CA0729-827A-7401-449A-D4B298D0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Closeout Process: GEM$</a:t>
            </a:r>
          </a:p>
        </p:txBody>
      </p:sp>
    </p:spTree>
    <p:extLst>
      <p:ext uri="{BB962C8B-B14F-4D97-AF65-F5344CB8AC3E}">
        <p14:creationId xmlns:p14="http://schemas.microsoft.com/office/powerpoint/2010/main" val="145517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a12eb2f-f040-4639-9fb2-5a6588dc8035"/>
    <ds:schemaRef ds:uri="1c210e20-2656-47be-8bfe-a34b7996932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1261</Words>
  <Application>Microsoft Office PowerPoint</Application>
  <PresentationFormat>Widescreen</PresentationFormat>
  <Paragraphs>117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Federal Grants Conference: Fiscal Topics</vt:lpstr>
      <vt:lpstr>Amendments are Required when:</vt:lpstr>
      <vt:lpstr>Amendments Cont…</vt:lpstr>
      <vt:lpstr>Worfklow</vt:lpstr>
      <vt:lpstr>Multi-year Grants</vt:lpstr>
      <vt:lpstr>Multi-year Grants (cont.)</vt:lpstr>
      <vt:lpstr>Final Requests for Payments/Reimbursement (all grants – not multi-year)</vt:lpstr>
      <vt:lpstr>Grant Closeout Process: EdGrants</vt:lpstr>
      <vt:lpstr>Grant Closeout Process: GEM$</vt:lpstr>
      <vt:lpstr>Reminders about Post-approval</vt:lpstr>
      <vt:lpstr>Grant Award Notice (GAN)</vt:lpstr>
      <vt:lpstr>Obligation and Liquidation for Federal Grants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GEM$ Fiscal Topics</dc:title>
  <dc:creator>DESE</dc:creator>
  <cp:lastModifiedBy>Zou, Dong (EOE)</cp:lastModifiedBy>
  <cp:revision>7</cp:revision>
  <cp:lastPrinted>2023-05-15T15:17:25Z</cp:lastPrinted>
  <dcterms:created xsi:type="dcterms:W3CDTF">2022-10-11T20:32:22Z</dcterms:created>
  <dcterms:modified xsi:type="dcterms:W3CDTF">2024-05-10T19:34:45Z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10 2024 12:00AM</vt:lpwstr>
  </property>
</Properties>
</file>