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5143500" type="screen16x9"/>
  <p:notesSz cx="6858000" cy="9144000"/>
  <p:embeddedFontLst>
    <p:embeddedFont>
      <p:font typeface="Barlow Condensed" panose="00000506000000000000" pitchFamily="2" charset="0"/>
      <p:regular r:id="rId23"/>
      <p:bold r:id="rId24"/>
      <p:italic r:id="rId25"/>
      <p:boldItalic r:id="rId26"/>
    </p:embeddedFont>
    <p:embeddedFont>
      <p:font typeface="Homemade Apple" panose="020B0604020202020204" charset="0"/>
      <p:regular r:id="rId27"/>
    </p:embeddedFont>
    <p:embeddedFont>
      <p:font typeface="Poppins" panose="00000500000000000000" pitchFamily="2" charset="0"/>
      <p:regular r:id="rId28"/>
      <p:bold r:id="rId29"/>
      <p:italic r:id="rId30"/>
      <p:boldItalic r:id="rId31"/>
    </p:embeddedFont>
    <p:embeddedFont>
      <p:font typeface="Poppins Light" panose="00000400000000000000" pitchFamily="2" charset="0"/>
      <p:regular r:id="rId32"/>
      <p:bold r:id="rId33"/>
      <p:italic r:id="rId34"/>
      <p:boldItalic r:id="rId35"/>
    </p:embeddedFont>
    <p:embeddedFont>
      <p:font typeface="Poppins SemiBold" panose="000007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96" y="2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1EDD02D2-8211-4CF5-BE4B-B1A2BF1B05E2}"/>
    <pc:docChg chg="modSld">
      <pc:chgData name="Resetarits, Jake S. (DESE)" userId="37741e96-5ecb-4258-9857-666183bdd9bd" providerId="ADAL" clId="{1EDD02D2-8211-4CF5-BE4B-B1A2BF1B05E2}" dt="2024-05-07T19:39:38.766" v="503" actId="962"/>
      <pc:docMkLst>
        <pc:docMk/>
      </pc:docMkLst>
      <pc:sldChg chg="modSp mod">
        <pc:chgData name="Resetarits, Jake S. (DESE)" userId="37741e96-5ecb-4258-9857-666183bdd9bd" providerId="ADAL" clId="{1EDD02D2-8211-4CF5-BE4B-B1A2BF1B05E2}" dt="2024-05-07T19:35:03.085" v="5" actId="20577"/>
        <pc:sldMkLst>
          <pc:docMk/>
          <pc:sldMk cId="0" sldId="261"/>
        </pc:sldMkLst>
        <pc:spChg chg="mod">
          <ac:chgData name="Resetarits, Jake S. (DESE)" userId="37741e96-5ecb-4258-9857-666183bdd9bd" providerId="ADAL" clId="{1EDD02D2-8211-4CF5-BE4B-B1A2BF1B05E2}" dt="2024-05-07T19:35:03.085" v="5" actId="20577"/>
          <ac:spMkLst>
            <pc:docMk/>
            <pc:sldMk cId="0" sldId="261"/>
            <ac:spMk id="533" creationId="{00000000-0000-0000-0000-000000000000}"/>
          </ac:spMkLst>
        </pc:spChg>
      </pc:sldChg>
      <pc:sldChg chg="modSp mod">
        <pc:chgData name="Resetarits, Jake S. (DESE)" userId="37741e96-5ecb-4258-9857-666183bdd9bd" providerId="ADAL" clId="{1EDD02D2-8211-4CF5-BE4B-B1A2BF1B05E2}" dt="2024-05-07T19:35:57.303" v="257" actId="962"/>
        <pc:sldMkLst>
          <pc:docMk/>
          <pc:sldMk cId="0" sldId="263"/>
        </pc:sldMkLst>
        <pc:picChg chg="mod">
          <ac:chgData name="Resetarits, Jake S. (DESE)" userId="37741e96-5ecb-4258-9857-666183bdd9bd" providerId="ADAL" clId="{1EDD02D2-8211-4CF5-BE4B-B1A2BF1B05E2}" dt="2024-05-07T19:35:22.256" v="55" actId="962"/>
          <ac:picMkLst>
            <pc:docMk/>
            <pc:sldMk cId="0" sldId="263"/>
            <ac:picMk id="552" creationId="{00000000-0000-0000-0000-000000000000}"/>
          </ac:picMkLst>
        </pc:picChg>
        <pc:picChg chg="mod">
          <ac:chgData name="Resetarits, Jake S. (DESE)" userId="37741e96-5ecb-4258-9857-666183bdd9bd" providerId="ADAL" clId="{1EDD02D2-8211-4CF5-BE4B-B1A2BF1B05E2}" dt="2024-05-07T19:35:37.484" v="197" actId="962"/>
          <ac:picMkLst>
            <pc:docMk/>
            <pc:sldMk cId="0" sldId="263"/>
            <ac:picMk id="553" creationId="{00000000-0000-0000-0000-000000000000}"/>
          </ac:picMkLst>
        </pc:picChg>
        <pc:picChg chg="mod">
          <ac:chgData name="Resetarits, Jake S. (DESE)" userId="37741e96-5ecb-4258-9857-666183bdd9bd" providerId="ADAL" clId="{1EDD02D2-8211-4CF5-BE4B-B1A2BF1B05E2}" dt="2024-05-07T19:35:57.303" v="257" actId="962"/>
          <ac:picMkLst>
            <pc:docMk/>
            <pc:sldMk cId="0" sldId="263"/>
            <ac:picMk id="554" creationId="{00000000-0000-0000-0000-000000000000}"/>
          </ac:picMkLst>
        </pc:picChg>
      </pc:sldChg>
      <pc:sldChg chg="modSp mod">
        <pc:chgData name="Resetarits, Jake S. (DESE)" userId="37741e96-5ecb-4258-9857-666183bdd9bd" providerId="ADAL" clId="{1EDD02D2-8211-4CF5-BE4B-B1A2BF1B05E2}" dt="2024-05-07T19:39:09.406" v="425" actId="962"/>
        <pc:sldMkLst>
          <pc:docMk/>
          <pc:sldMk cId="0" sldId="264"/>
        </pc:sldMkLst>
        <pc:spChg chg="mod">
          <ac:chgData name="Resetarits, Jake S. (DESE)" userId="37741e96-5ecb-4258-9857-666183bdd9bd" providerId="ADAL" clId="{1EDD02D2-8211-4CF5-BE4B-B1A2BF1B05E2}" dt="2024-05-07T19:35:08.827" v="11" actId="20577"/>
          <ac:spMkLst>
            <pc:docMk/>
            <pc:sldMk cId="0" sldId="264"/>
            <ac:spMk id="559" creationId="{00000000-0000-0000-0000-000000000000}"/>
          </ac:spMkLst>
        </pc:spChg>
        <pc:picChg chg="mod">
          <ac:chgData name="Resetarits, Jake S. (DESE)" userId="37741e96-5ecb-4258-9857-666183bdd9bd" providerId="ADAL" clId="{1EDD02D2-8211-4CF5-BE4B-B1A2BF1B05E2}" dt="2024-05-07T19:36:07.056" v="285" actId="962"/>
          <ac:picMkLst>
            <pc:docMk/>
            <pc:sldMk cId="0" sldId="264"/>
            <ac:picMk id="562" creationId="{00000000-0000-0000-0000-000000000000}"/>
          </ac:picMkLst>
        </pc:picChg>
        <pc:picChg chg="mod">
          <ac:chgData name="Resetarits, Jake S. (DESE)" userId="37741e96-5ecb-4258-9857-666183bdd9bd" providerId="ADAL" clId="{1EDD02D2-8211-4CF5-BE4B-B1A2BF1B05E2}" dt="2024-05-07T19:39:02.381" v="421" actId="962"/>
          <ac:picMkLst>
            <pc:docMk/>
            <pc:sldMk cId="0" sldId="264"/>
            <ac:picMk id="563" creationId="{00000000-0000-0000-0000-000000000000}"/>
          </ac:picMkLst>
        </pc:picChg>
        <pc:picChg chg="mod">
          <ac:chgData name="Resetarits, Jake S. (DESE)" userId="37741e96-5ecb-4258-9857-666183bdd9bd" providerId="ADAL" clId="{1EDD02D2-8211-4CF5-BE4B-B1A2BF1B05E2}" dt="2024-05-07T19:39:09.406" v="425" actId="962"/>
          <ac:picMkLst>
            <pc:docMk/>
            <pc:sldMk cId="0" sldId="264"/>
            <ac:picMk id="564" creationId="{00000000-0000-0000-0000-000000000000}"/>
          </ac:picMkLst>
        </pc:picChg>
      </pc:sldChg>
      <pc:sldChg chg="modSp mod">
        <pc:chgData name="Resetarits, Jake S. (DESE)" userId="37741e96-5ecb-4258-9857-666183bdd9bd" providerId="ADAL" clId="{1EDD02D2-8211-4CF5-BE4B-B1A2BF1B05E2}" dt="2024-05-07T19:39:38.766" v="503" actId="962"/>
        <pc:sldMkLst>
          <pc:docMk/>
          <pc:sldMk cId="0" sldId="265"/>
        </pc:sldMkLst>
        <pc:picChg chg="mod">
          <ac:chgData name="Resetarits, Jake S. (DESE)" userId="37741e96-5ecb-4258-9857-666183bdd9bd" providerId="ADAL" clId="{1EDD02D2-8211-4CF5-BE4B-B1A2BF1B05E2}" dt="2024-05-07T19:39:29.526" v="495" actId="962"/>
          <ac:picMkLst>
            <pc:docMk/>
            <pc:sldMk cId="0" sldId="265"/>
            <ac:picMk id="573" creationId="{00000000-0000-0000-0000-000000000000}"/>
          </ac:picMkLst>
        </pc:picChg>
        <pc:picChg chg="mod">
          <ac:chgData name="Resetarits, Jake S. (DESE)" userId="37741e96-5ecb-4258-9857-666183bdd9bd" providerId="ADAL" clId="{1EDD02D2-8211-4CF5-BE4B-B1A2BF1B05E2}" dt="2024-05-07T19:39:34.270" v="499" actId="962"/>
          <ac:picMkLst>
            <pc:docMk/>
            <pc:sldMk cId="0" sldId="265"/>
            <ac:picMk id="574" creationId="{00000000-0000-0000-0000-000000000000}"/>
          </ac:picMkLst>
        </pc:picChg>
        <pc:picChg chg="mod">
          <ac:chgData name="Resetarits, Jake S. (DESE)" userId="37741e96-5ecb-4258-9857-666183bdd9bd" providerId="ADAL" clId="{1EDD02D2-8211-4CF5-BE4B-B1A2BF1B05E2}" dt="2024-05-07T19:39:38.766" v="503" actId="962"/>
          <ac:picMkLst>
            <pc:docMk/>
            <pc:sldMk cId="0" sldId="265"/>
            <ac:picMk id="57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
                <a:solidFill>
                  <a:srgbClr val="222222"/>
                </a:solidFill>
                <a:highlight>
                  <a:srgbClr val="FFFFFF"/>
                </a:highlight>
              </a:rPr>
              <a:t>Session Description: Are you looking for new ways to support and retain staff?  Do you want to hear some fresh ideas for your induction and mentoring program?  Come and collaborate with other districts to add to your repertoire of strategies!  </a:t>
            </a:r>
            <a:endParaRPr>
              <a:solidFill>
                <a:srgbClr val="222222"/>
              </a:solidFill>
              <a:highlight>
                <a:srgbClr val="FFFFFF"/>
              </a:highlight>
            </a:endParaRPr>
          </a:p>
          <a:p>
            <a:pPr marL="0" lvl="0" indent="0" algn="l" rtl="0">
              <a:spcBef>
                <a:spcPts val="100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d2084430e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d2084430e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d2084430e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2d2084430e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d2084430e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d2084430e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d2084430e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2d2084430e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d2084430e9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d2084430e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c6a729ec3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2c6a729ec34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2c6a729ec34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2c6a729ec34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c6a729ec34_0_5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2c6a729ec34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c6a729ec34_0_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c6a729ec34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c6a729ec3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2c6a729ec3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c6a729ec34_0_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c6a729ec34_0_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c6a729ec34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2c6a729ec34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d2084430e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d2084430e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c6a729ec34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c6a729ec34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d2084430e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d2084430e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d2084430e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d2084430e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twitter.com/SlidesManiaSM/" TargetMode="External"/><Relationship Id="rId12" Type="http://schemas.openxmlformats.org/officeDocument/2006/relationships/image" Target="../media/image5.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4.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p:nvPr/>
        </p:nvSpPr>
        <p:spPr>
          <a:xfrm rot="1739513">
            <a:off x="1033771" y="652325"/>
            <a:ext cx="1911017" cy="1621045"/>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1"/>
          </a:solidFill>
          <a:ln>
            <a:noFill/>
          </a:ln>
          <a:effectLst>
            <a:outerShdw dist="101600" dir="27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3" name="Google Shape;13;p2"/>
          <p:cNvSpPr/>
          <p:nvPr/>
        </p:nvSpPr>
        <p:spPr>
          <a:xfrm rot="7542204">
            <a:off x="1141230" y="880444"/>
            <a:ext cx="755311" cy="953323"/>
          </a:xfrm>
          <a:custGeom>
            <a:avLst/>
            <a:gdLst/>
            <a:ahLst/>
            <a:cxnLst/>
            <a:rect l="l" t="t" r="r" b="b"/>
            <a:pathLst>
              <a:path w="683398" h="862557" extrusionOk="0">
                <a:moveTo>
                  <a:pt x="4319" y="862557"/>
                </a:moveTo>
                <a:lnTo>
                  <a:pt x="0" y="710665"/>
                </a:lnTo>
                <a:lnTo>
                  <a:pt x="4815" y="145988"/>
                </a:lnTo>
                <a:cubicBezTo>
                  <a:pt x="4815" y="101688"/>
                  <a:pt x="40728" y="65775"/>
                  <a:pt x="85028" y="65775"/>
                </a:cubicBezTo>
                <a:cubicBezTo>
                  <a:pt x="129328" y="65775"/>
                  <a:pt x="165241" y="101688"/>
                  <a:pt x="165241" y="145988"/>
                </a:cubicBezTo>
                <a:lnTo>
                  <a:pt x="165241" y="711367"/>
                </a:lnTo>
                <a:lnTo>
                  <a:pt x="176945" y="711416"/>
                </a:lnTo>
                <a:lnTo>
                  <a:pt x="176945" y="77566"/>
                </a:lnTo>
                <a:cubicBezTo>
                  <a:pt x="176945" y="34727"/>
                  <a:pt x="211672" y="0"/>
                  <a:pt x="254511" y="0"/>
                </a:cubicBezTo>
                <a:cubicBezTo>
                  <a:pt x="297350" y="0"/>
                  <a:pt x="332077" y="34727"/>
                  <a:pt x="332077" y="77566"/>
                </a:cubicBezTo>
                <a:lnTo>
                  <a:pt x="332077" y="713016"/>
                </a:lnTo>
                <a:lnTo>
                  <a:pt x="343149" y="713130"/>
                </a:lnTo>
                <a:lnTo>
                  <a:pt x="343149" y="154882"/>
                </a:lnTo>
                <a:cubicBezTo>
                  <a:pt x="343149" y="110097"/>
                  <a:pt x="379454" y="73792"/>
                  <a:pt x="424239" y="73792"/>
                </a:cubicBezTo>
                <a:cubicBezTo>
                  <a:pt x="469024" y="73792"/>
                  <a:pt x="505329" y="110097"/>
                  <a:pt x="505329" y="154882"/>
                </a:cubicBezTo>
                <a:cubicBezTo>
                  <a:pt x="505329" y="341475"/>
                  <a:pt x="505328" y="528067"/>
                  <a:pt x="505328" y="714660"/>
                </a:cubicBezTo>
                <a:lnTo>
                  <a:pt x="514162" y="714736"/>
                </a:lnTo>
                <a:lnTo>
                  <a:pt x="514162" y="289957"/>
                </a:lnTo>
                <a:cubicBezTo>
                  <a:pt x="514162" y="243224"/>
                  <a:pt x="552047" y="205339"/>
                  <a:pt x="598780" y="205339"/>
                </a:cubicBezTo>
                <a:cubicBezTo>
                  <a:pt x="645513" y="205339"/>
                  <a:pt x="683398" y="243224"/>
                  <a:pt x="683398" y="289957"/>
                </a:cubicBezTo>
                <a:lnTo>
                  <a:pt x="683398" y="847534"/>
                </a:lnTo>
                <a:close/>
              </a:path>
            </a:pathLst>
          </a:custGeom>
          <a:solidFill>
            <a:srgbClr val="EACBB3"/>
          </a:solidFill>
          <a:ln>
            <a:noFill/>
          </a:ln>
          <a:effectLst>
            <a:outerShdw dist="76200" dir="54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4" name="Google Shape;14;p2"/>
          <p:cNvSpPr/>
          <p:nvPr/>
        </p:nvSpPr>
        <p:spPr>
          <a:xfrm rot="-8658738">
            <a:off x="428179" y="521651"/>
            <a:ext cx="665962" cy="580624"/>
          </a:xfrm>
          <a:prstGeom prst="rect">
            <a:avLst/>
          </a:pr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5" name="Google Shape;15;p2"/>
          <p:cNvSpPr/>
          <p:nvPr/>
        </p:nvSpPr>
        <p:spPr>
          <a:xfrm rot="-8657796">
            <a:off x="-832567" y="-30878"/>
            <a:ext cx="1787205" cy="654244"/>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 name="Google Shape;16;p2"/>
          <p:cNvSpPr/>
          <p:nvPr/>
        </p:nvSpPr>
        <p:spPr>
          <a:xfrm rot="7542204">
            <a:off x="966805" y="534436"/>
            <a:ext cx="952180" cy="1296077"/>
          </a:xfrm>
          <a:custGeom>
            <a:avLst/>
            <a:gdLst/>
            <a:ahLst/>
            <a:cxnLst/>
            <a:rect l="l" t="t" r="r" b="b"/>
            <a:pathLst>
              <a:path w="861523" h="1172677" extrusionOk="0">
                <a:moveTo>
                  <a:pt x="861523" y="289957"/>
                </a:moveTo>
                <a:lnTo>
                  <a:pt x="861523" y="850232"/>
                </a:lnTo>
                <a:lnTo>
                  <a:pt x="861521" y="850232"/>
                </a:lnTo>
                <a:lnTo>
                  <a:pt x="861521" y="948182"/>
                </a:lnTo>
                <a:cubicBezTo>
                  <a:pt x="861520" y="1072168"/>
                  <a:pt x="761011" y="1172678"/>
                  <a:pt x="637024" y="1172677"/>
                </a:cubicBezTo>
                <a:lnTo>
                  <a:pt x="335245" y="1172677"/>
                </a:lnTo>
                <a:cubicBezTo>
                  <a:pt x="304248" y="1172678"/>
                  <a:pt x="274719" y="1166396"/>
                  <a:pt x="247861" y="1155035"/>
                </a:cubicBezTo>
                <a:lnTo>
                  <a:pt x="241915" y="1151809"/>
                </a:lnTo>
                <a:lnTo>
                  <a:pt x="149089" y="1073700"/>
                </a:lnTo>
                <a:lnTo>
                  <a:pt x="0" y="945708"/>
                </a:lnTo>
                <a:lnTo>
                  <a:pt x="182939" y="879947"/>
                </a:lnTo>
                <a:lnTo>
                  <a:pt x="178125" y="710665"/>
                </a:lnTo>
                <a:lnTo>
                  <a:pt x="182940" y="145988"/>
                </a:lnTo>
                <a:cubicBezTo>
                  <a:pt x="182940" y="101688"/>
                  <a:pt x="218853" y="65775"/>
                  <a:pt x="263153" y="65775"/>
                </a:cubicBezTo>
                <a:cubicBezTo>
                  <a:pt x="307453" y="65775"/>
                  <a:pt x="343366" y="101688"/>
                  <a:pt x="343366" y="145988"/>
                </a:cubicBezTo>
                <a:lnTo>
                  <a:pt x="343366" y="711367"/>
                </a:lnTo>
                <a:lnTo>
                  <a:pt x="355070" y="711416"/>
                </a:lnTo>
                <a:lnTo>
                  <a:pt x="355070" y="77566"/>
                </a:lnTo>
                <a:cubicBezTo>
                  <a:pt x="355070" y="34727"/>
                  <a:pt x="389797" y="0"/>
                  <a:pt x="432636" y="0"/>
                </a:cubicBezTo>
                <a:cubicBezTo>
                  <a:pt x="475475" y="0"/>
                  <a:pt x="510202" y="34727"/>
                  <a:pt x="510202" y="77566"/>
                </a:cubicBezTo>
                <a:lnTo>
                  <a:pt x="510202" y="713016"/>
                </a:lnTo>
                <a:lnTo>
                  <a:pt x="521274" y="713130"/>
                </a:lnTo>
                <a:lnTo>
                  <a:pt x="521274" y="154882"/>
                </a:lnTo>
                <a:cubicBezTo>
                  <a:pt x="521274" y="110097"/>
                  <a:pt x="557579" y="73792"/>
                  <a:pt x="602364" y="73792"/>
                </a:cubicBezTo>
                <a:cubicBezTo>
                  <a:pt x="647149" y="73792"/>
                  <a:pt x="683454" y="110097"/>
                  <a:pt x="683454" y="154882"/>
                </a:cubicBezTo>
                <a:cubicBezTo>
                  <a:pt x="683454" y="341475"/>
                  <a:pt x="683453" y="528067"/>
                  <a:pt x="683453" y="714660"/>
                </a:cubicBezTo>
                <a:lnTo>
                  <a:pt x="692287" y="714736"/>
                </a:lnTo>
                <a:lnTo>
                  <a:pt x="692287" y="289957"/>
                </a:lnTo>
                <a:cubicBezTo>
                  <a:pt x="692287" y="243224"/>
                  <a:pt x="730172" y="205339"/>
                  <a:pt x="776905" y="205339"/>
                </a:cubicBezTo>
                <a:cubicBezTo>
                  <a:pt x="823638" y="205339"/>
                  <a:pt x="861523" y="243224"/>
                  <a:pt x="861523" y="289957"/>
                </a:cubicBezTo>
                <a:close/>
              </a:path>
            </a:pathLst>
          </a:custGeom>
          <a:solidFill>
            <a:srgbClr val="EACBB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7" name="Google Shape;17;p2"/>
          <p:cNvSpPr/>
          <p:nvPr/>
        </p:nvSpPr>
        <p:spPr>
          <a:xfrm rot="-8659885">
            <a:off x="1853382" y="1454721"/>
            <a:ext cx="91580" cy="122305"/>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8" name="Google Shape;18;p2"/>
          <p:cNvSpPr/>
          <p:nvPr/>
        </p:nvSpPr>
        <p:spPr>
          <a:xfrm rot="-8659885">
            <a:off x="1904699" y="1255451"/>
            <a:ext cx="91580" cy="122305"/>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9" name="Google Shape;19;p2"/>
          <p:cNvSpPr/>
          <p:nvPr/>
        </p:nvSpPr>
        <p:spPr>
          <a:xfrm rot="2141534">
            <a:off x="525417" y="931500"/>
            <a:ext cx="90499" cy="90499"/>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 name="Google Shape;20;p2"/>
          <p:cNvSpPr/>
          <p:nvPr/>
        </p:nvSpPr>
        <p:spPr>
          <a:xfrm rot="7538915">
            <a:off x="1049318" y="783691"/>
            <a:ext cx="373459" cy="1217479"/>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000000">
              <a:alpha val="335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1" name="Google Shape;21;p2"/>
          <p:cNvSpPr/>
          <p:nvPr/>
        </p:nvSpPr>
        <p:spPr>
          <a:xfrm rot="-8661085">
            <a:off x="-747766" y="-15244"/>
            <a:ext cx="1788988" cy="371994"/>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2" name="Google Shape;22;p2"/>
          <p:cNvSpPr/>
          <p:nvPr/>
        </p:nvSpPr>
        <p:spPr>
          <a:xfrm rot="-8659885">
            <a:off x="1442750" y="1627636"/>
            <a:ext cx="91580" cy="122305"/>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3" name="Google Shape;23;p2"/>
          <p:cNvSpPr/>
          <p:nvPr/>
        </p:nvSpPr>
        <p:spPr>
          <a:xfrm rot="-8659885">
            <a:off x="1683623" y="1560163"/>
            <a:ext cx="91580" cy="122305"/>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nvGrpSpPr>
          <p:cNvPr id="24" name="Google Shape;24;p2"/>
          <p:cNvGrpSpPr/>
          <p:nvPr/>
        </p:nvGrpSpPr>
        <p:grpSpPr>
          <a:xfrm>
            <a:off x="-736170" y="2319674"/>
            <a:ext cx="3348179" cy="3842997"/>
            <a:chOff x="-187483" y="2125560"/>
            <a:chExt cx="4464239" cy="5123996"/>
          </a:xfrm>
        </p:grpSpPr>
        <p:sp>
          <p:nvSpPr>
            <p:cNvPr id="25" name="Google Shape;25;p2"/>
            <p:cNvSpPr/>
            <p:nvPr/>
          </p:nvSpPr>
          <p:spPr>
            <a:xfrm rot="-7314766">
              <a:off x="1416926" y="2695844"/>
              <a:ext cx="2542676" cy="2159212"/>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3"/>
            </a:solidFill>
            <a:ln>
              <a:noFill/>
            </a:ln>
            <a:effectLst>
              <a:outerShdw dist="88900" algn="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 name="Google Shape;26;p2"/>
            <p:cNvSpPr/>
            <p:nvPr/>
          </p:nvSpPr>
          <p:spPr>
            <a:xfrm rot="2728819">
              <a:off x="2211924" y="3785463"/>
              <a:ext cx="997949" cy="1293614"/>
            </a:xfrm>
            <a:custGeom>
              <a:avLst/>
              <a:gdLst/>
              <a:ahLst/>
              <a:cxnLst/>
              <a:rect l="l" t="t" r="r" b="b"/>
              <a:pathLst>
                <a:path w="676054" h="876351" extrusionOk="0">
                  <a:moveTo>
                    <a:pt x="9126" y="106829"/>
                  </a:moveTo>
                  <a:lnTo>
                    <a:pt x="20965" y="89269"/>
                  </a:lnTo>
                  <a:cubicBezTo>
                    <a:pt x="35481" y="74754"/>
                    <a:pt x="55534" y="65775"/>
                    <a:pt x="77684" y="65775"/>
                  </a:cubicBezTo>
                  <a:cubicBezTo>
                    <a:pt x="121984" y="65775"/>
                    <a:pt x="157897" y="101688"/>
                    <a:pt x="157897" y="145988"/>
                  </a:cubicBezTo>
                  <a:lnTo>
                    <a:pt x="157897" y="711367"/>
                  </a:lnTo>
                  <a:lnTo>
                    <a:pt x="169601" y="711416"/>
                  </a:lnTo>
                  <a:lnTo>
                    <a:pt x="169601" y="77566"/>
                  </a:lnTo>
                  <a:cubicBezTo>
                    <a:pt x="169601" y="34727"/>
                    <a:pt x="204328" y="0"/>
                    <a:pt x="247167" y="0"/>
                  </a:cubicBezTo>
                  <a:cubicBezTo>
                    <a:pt x="290006" y="0"/>
                    <a:pt x="324733" y="34727"/>
                    <a:pt x="324733" y="77566"/>
                  </a:cubicBezTo>
                  <a:lnTo>
                    <a:pt x="324733" y="713016"/>
                  </a:lnTo>
                  <a:lnTo>
                    <a:pt x="335805" y="713130"/>
                  </a:lnTo>
                  <a:lnTo>
                    <a:pt x="335805" y="154882"/>
                  </a:lnTo>
                  <a:cubicBezTo>
                    <a:pt x="335805" y="110097"/>
                    <a:pt x="372110" y="73792"/>
                    <a:pt x="416895" y="73792"/>
                  </a:cubicBezTo>
                  <a:cubicBezTo>
                    <a:pt x="461680" y="73792"/>
                    <a:pt x="497985" y="110097"/>
                    <a:pt x="497985" y="154882"/>
                  </a:cubicBezTo>
                  <a:cubicBezTo>
                    <a:pt x="497985" y="341475"/>
                    <a:pt x="497984" y="528067"/>
                    <a:pt x="497984" y="714660"/>
                  </a:cubicBezTo>
                  <a:lnTo>
                    <a:pt x="506818" y="714736"/>
                  </a:lnTo>
                  <a:lnTo>
                    <a:pt x="506818" y="289957"/>
                  </a:lnTo>
                  <a:cubicBezTo>
                    <a:pt x="506818" y="243224"/>
                    <a:pt x="544703" y="205339"/>
                    <a:pt x="591436" y="205339"/>
                  </a:cubicBezTo>
                  <a:cubicBezTo>
                    <a:pt x="638169" y="205339"/>
                    <a:pt x="676054" y="243224"/>
                    <a:pt x="676054" y="289957"/>
                  </a:cubicBezTo>
                  <a:lnTo>
                    <a:pt x="676054" y="850232"/>
                  </a:lnTo>
                  <a:lnTo>
                    <a:pt x="676052" y="850232"/>
                  </a:lnTo>
                  <a:lnTo>
                    <a:pt x="676052" y="876351"/>
                  </a:lnTo>
                  <a:lnTo>
                    <a:pt x="0" y="868248"/>
                  </a:lnTo>
                  <a:close/>
                </a:path>
              </a:pathLst>
            </a:custGeom>
            <a:solidFill>
              <a:srgbClr val="EACBB3"/>
            </a:solidFill>
            <a:ln>
              <a:noFill/>
            </a:ln>
            <a:effectLst>
              <a:outerShdw dist="76200" dir="1914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7" name="Google Shape;27;p2"/>
            <p:cNvSpPr/>
            <p:nvPr/>
          </p:nvSpPr>
          <p:spPr>
            <a:xfrm rot="8129564">
              <a:off x="1371396" y="4909989"/>
              <a:ext cx="888018" cy="774098"/>
            </a:xfrm>
            <a:prstGeom prst="rect">
              <a:avLst/>
            </a:prstGeom>
            <a:solidFill>
              <a:srgbClr val="644C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8" name="Google Shape;28;p2"/>
            <p:cNvSpPr/>
            <p:nvPr/>
          </p:nvSpPr>
          <p:spPr>
            <a:xfrm rot="8128819">
              <a:off x="-216293" y="5664318"/>
              <a:ext cx="2386980" cy="873804"/>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9" name="Google Shape;29;p2"/>
            <p:cNvSpPr/>
            <p:nvPr/>
          </p:nvSpPr>
          <p:spPr>
            <a:xfrm rot="2728819">
              <a:off x="1705921" y="3573380"/>
              <a:ext cx="1407320" cy="1731032"/>
            </a:xfrm>
            <a:custGeom>
              <a:avLst/>
              <a:gdLst/>
              <a:ahLst/>
              <a:cxnLst/>
              <a:rect l="l" t="t" r="r" b="b"/>
              <a:pathLst>
                <a:path w="953380" h="1172677" extrusionOk="0">
                  <a:moveTo>
                    <a:pt x="953380" y="289957"/>
                  </a:moveTo>
                  <a:lnTo>
                    <a:pt x="953380" y="850232"/>
                  </a:lnTo>
                  <a:lnTo>
                    <a:pt x="953378" y="850232"/>
                  </a:lnTo>
                  <a:lnTo>
                    <a:pt x="953378" y="948182"/>
                  </a:lnTo>
                  <a:cubicBezTo>
                    <a:pt x="953377" y="1072168"/>
                    <a:pt x="852868" y="1172678"/>
                    <a:pt x="728881" y="1172677"/>
                  </a:cubicBezTo>
                  <a:lnTo>
                    <a:pt x="427102" y="1172677"/>
                  </a:lnTo>
                  <a:cubicBezTo>
                    <a:pt x="396105" y="1172678"/>
                    <a:pt x="366576" y="1166396"/>
                    <a:pt x="339718" y="1155035"/>
                  </a:cubicBezTo>
                  <a:lnTo>
                    <a:pt x="333772" y="1151809"/>
                  </a:lnTo>
                  <a:lnTo>
                    <a:pt x="240946" y="1073700"/>
                  </a:lnTo>
                  <a:lnTo>
                    <a:pt x="0" y="817835"/>
                  </a:lnTo>
                  <a:lnTo>
                    <a:pt x="274796" y="879947"/>
                  </a:lnTo>
                  <a:lnTo>
                    <a:pt x="269982" y="710665"/>
                  </a:lnTo>
                  <a:lnTo>
                    <a:pt x="274797" y="145988"/>
                  </a:lnTo>
                  <a:cubicBezTo>
                    <a:pt x="274797" y="101688"/>
                    <a:pt x="310710" y="65775"/>
                    <a:pt x="355010" y="65775"/>
                  </a:cubicBezTo>
                  <a:cubicBezTo>
                    <a:pt x="399310" y="65775"/>
                    <a:pt x="435223" y="101688"/>
                    <a:pt x="435223" y="145988"/>
                  </a:cubicBezTo>
                  <a:lnTo>
                    <a:pt x="435223" y="711367"/>
                  </a:lnTo>
                  <a:lnTo>
                    <a:pt x="446927" y="711416"/>
                  </a:lnTo>
                  <a:lnTo>
                    <a:pt x="446927" y="77566"/>
                  </a:lnTo>
                  <a:cubicBezTo>
                    <a:pt x="446927" y="34727"/>
                    <a:pt x="481654" y="0"/>
                    <a:pt x="524493" y="0"/>
                  </a:cubicBezTo>
                  <a:cubicBezTo>
                    <a:pt x="567332" y="0"/>
                    <a:pt x="602059" y="34727"/>
                    <a:pt x="602059" y="77566"/>
                  </a:cubicBezTo>
                  <a:lnTo>
                    <a:pt x="602059" y="713016"/>
                  </a:lnTo>
                  <a:lnTo>
                    <a:pt x="613131" y="713130"/>
                  </a:lnTo>
                  <a:lnTo>
                    <a:pt x="613131" y="154882"/>
                  </a:lnTo>
                  <a:cubicBezTo>
                    <a:pt x="613131" y="110097"/>
                    <a:pt x="649436" y="73792"/>
                    <a:pt x="694221" y="73792"/>
                  </a:cubicBezTo>
                  <a:cubicBezTo>
                    <a:pt x="739006" y="73792"/>
                    <a:pt x="775311" y="110097"/>
                    <a:pt x="775311" y="154882"/>
                  </a:cubicBezTo>
                  <a:cubicBezTo>
                    <a:pt x="775311" y="341475"/>
                    <a:pt x="775310" y="528067"/>
                    <a:pt x="775310" y="714660"/>
                  </a:cubicBezTo>
                  <a:lnTo>
                    <a:pt x="784144" y="714736"/>
                  </a:lnTo>
                  <a:lnTo>
                    <a:pt x="784144" y="289957"/>
                  </a:lnTo>
                  <a:cubicBezTo>
                    <a:pt x="784144" y="243224"/>
                    <a:pt x="822029" y="205339"/>
                    <a:pt x="868762" y="205339"/>
                  </a:cubicBezTo>
                  <a:cubicBezTo>
                    <a:pt x="915495" y="205339"/>
                    <a:pt x="953380" y="243224"/>
                    <a:pt x="953380" y="289957"/>
                  </a:cubicBezTo>
                  <a:close/>
                </a:path>
              </a:pathLst>
            </a:custGeom>
            <a:solidFill>
              <a:srgbClr val="7A5D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0" name="Google Shape;30;p2"/>
            <p:cNvSpPr/>
            <p:nvPr/>
          </p:nvSpPr>
          <p:spPr>
            <a:xfrm rot="8129789">
              <a:off x="2937046" y="3879934"/>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1" name="Google Shape;31;p2"/>
            <p:cNvSpPr/>
            <p:nvPr/>
          </p:nvSpPr>
          <p:spPr>
            <a:xfrm rot="8129789">
              <a:off x="2686877" y="3767286"/>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2" name="Google Shape;32;p2"/>
            <p:cNvSpPr/>
            <p:nvPr/>
          </p:nvSpPr>
          <p:spPr>
            <a:xfrm rot="-2669792">
              <a:off x="1928381" y="5524376"/>
              <a:ext cx="120708" cy="120708"/>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3" name="Google Shape;33;p2"/>
            <p:cNvSpPr/>
            <p:nvPr/>
          </p:nvSpPr>
          <p:spPr>
            <a:xfrm rot="8124295">
              <a:off x="-356997" y="5714527"/>
              <a:ext cx="2384571" cy="49530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2314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4" name="Google Shape;34;p2"/>
            <p:cNvSpPr/>
            <p:nvPr/>
          </p:nvSpPr>
          <p:spPr>
            <a:xfrm rot="2785015">
              <a:off x="2439797" y="3986343"/>
              <a:ext cx="497929" cy="162325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7055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5" name="Google Shape;35;p2"/>
            <p:cNvSpPr/>
            <p:nvPr/>
          </p:nvSpPr>
          <p:spPr>
            <a:xfrm rot="8129789">
              <a:off x="3071045" y="4458701"/>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6" name="Google Shape;36;p2"/>
            <p:cNvSpPr/>
            <p:nvPr/>
          </p:nvSpPr>
          <p:spPr>
            <a:xfrm rot="8129789">
              <a:off x="3037060" y="4126908"/>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37" name="Google Shape;37;p2"/>
          <p:cNvGrpSpPr/>
          <p:nvPr/>
        </p:nvGrpSpPr>
        <p:grpSpPr>
          <a:xfrm rot="-871525">
            <a:off x="6239317" y="-634623"/>
            <a:ext cx="3638003" cy="3352947"/>
            <a:chOff x="4927791" y="-341460"/>
            <a:chExt cx="4850854" cy="4470765"/>
          </a:xfrm>
        </p:grpSpPr>
        <p:sp>
          <p:nvSpPr>
            <p:cNvPr id="38" name="Google Shape;38;p2"/>
            <p:cNvSpPr/>
            <p:nvPr/>
          </p:nvSpPr>
          <p:spPr>
            <a:xfrm rot="4048635">
              <a:off x="5140627" y="1462720"/>
              <a:ext cx="2541786" cy="2158456"/>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4"/>
            </a:solidFill>
            <a:ln>
              <a:noFill/>
            </a:ln>
            <a:effectLst>
              <a:outerShdw dist="88900" dir="66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9" name="Google Shape;39;p2"/>
            <p:cNvSpPr/>
            <p:nvPr/>
          </p:nvSpPr>
          <p:spPr>
            <a:xfrm rot="-7503817">
              <a:off x="6013471" y="1528893"/>
              <a:ext cx="1008171" cy="1155736"/>
            </a:xfrm>
            <a:custGeom>
              <a:avLst/>
              <a:gdLst/>
              <a:ahLst/>
              <a:cxnLst/>
              <a:rect l="l" t="t" r="r" b="b"/>
              <a:pathLst>
                <a:path w="683398" h="783426" extrusionOk="0">
                  <a:moveTo>
                    <a:pt x="683398" y="771240"/>
                  </a:moveTo>
                  <a:lnTo>
                    <a:pt x="2069" y="783426"/>
                  </a:lnTo>
                  <a:lnTo>
                    <a:pt x="0" y="710665"/>
                  </a:lnTo>
                  <a:lnTo>
                    <a:pt x="4815" y="145988"/>
                  </a:lnTo>
                  <a:cubicBezTo>
                    <a:pt x="4815" y="101688"/>
                    <a:pt x="40728" y="65775"/>
                    <a:pt x="85028" y="65775"/>
                  </a:cubicBezTo>
                  <a:cubicBezTo>
                    <a:pt x="129328" y="65775"/>
                    <a:pt x="165241" y="101688"/>
                    <a:pt x="165241" y="145988"/>
                  </a:cubicBezTo>
                  <a:lnTo>
                    <a:pt x="165241" y="711367"/>
                  </a:lnTo>
                  <a:lnTo>
                    <a:pt x="176945" y="711416"/>
                  </a:lnTo>
                  <a:lnTo>
                    <a:pt x="176945" y="77566"/>
                  </a:lnTo>
                  <a:cubicBezTo>
                    <a:pt x="176945" y="34727"/>
                    <a:pt x="211672" y="0"/>
                    <a:pt x="254511" y="0"/>
                  </a:cubicBezTo>
                  <a:cubicBezTo>
                    <a:pt x="297350" y="0"/>
                    <a:pt x="332077" y="34727"/>
                    <a:pt x="332077" y="77566"/>
                  </a:cubicBezTo>
                  <a:lnTo>
                    <a:pt x="332077" y="713016"/>
                  </a:lnTo>
                  <a:lnTo>
                    <a:pt x="343149" y="713130"/>
                  </a:lnTo>
                  <a:lnTo>
                    <a:pt x="343149" y="154882"/>
                  </a:lnTo>
                  <a:cubicBezTo>
                    <a:pt x="343149" y="110097"/>
                    <a:pt x="379454" y="73792"/>
                    <a:pt x="424239" y="73792"/>
                  </a:cubicBezTo>
                  <a:cubicBezTo>
                    <a:pt x="469024" y="73792"/>
                    <a:pt x="505329" y="110097"/>
                    <a:pt x="505329" y="154882"/>
                  </a:cubicBezTo>
                  <a:cubicBezTo>
                    <a:pt x="505329" y="341475"/>
                    <a:pt x="505328" y="528067"/>
                    <a:pt x="505328" y="714660"/>
                  </a:cubicBezTo>
                  <a:lnTo>
                    <a:pt x="514162" y="714736"/>
                  </a:lnTo>
                  <a:lnTo>
                    <a:pt x="514162" y="289957"/>
                  </a:lnTo>
                  <a:cubicBezTo>
                    <a:pt x="514162" y="243224"/>
                    <a:pt x="552047" y="205339"/>
                    <a:pt x="598780" y="205339"/>
                  </a:cubicBezTo>
                  <a:cubicBezTo>
                    <a:pt x="645513" y="205339"/>
                    <a:pt x="683398" y="243224"/>
                    <a:pt x="683398" y="289957"/>
                  </a:cubicBezTo>
                  <a:close/>
                </a:path>
              </a:pathLst>
            </a:custGeom>
            <a:solidFill>
              <a:srgbClr val="EACBB3"/>
            </a:solidFill>
            <a:ln>
              <a:noFill/>
            </a:ln>
            <a:effectLst>
              <a:outerShdw dist="76200" dir="81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0" name="Google Shape;40;p2"/>
            <p:cNvSpPr/>
            <p:nvPr/>
          </p:nvSpPr>
          <p:spPr>
            <a:xfrm rot="-2104850">
              <a:off x="7149489" y="969404"/>
              <a:ext cx="887893" cy="774200"/>
            </a:xfrm>
            <a:prstGeom prst="rect">
              <a:avLst/>
            </a:prstGeom>
            <a:solidFill>
              <a:srgbClr val="DDA4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 name="Google Shape;41;p2"/>
            <p:cNvSpPr/>
            <p:nvPr/>
          </p:nvSpPr>
          <p:spPr>
            <a:xfrm rot="-7503817">
              <a:off x="6164102" y="1241486"/>
              <a:ext cx="1406458" cy="1729972"/>
            </a:xfrm>
            <a:custGeom>
              <a:avLst/>
              <a:gdLst/>
              <a:ahLst/>
              <a:cxnLst/>
              <a:rect l="l" t="t" r="r" b="b"/>
              <a:pathLst>
                <a:path w="953380" h="1172677" extrusionOk="0">
                  <a:moveTo>
                    <a:pt x="953380" y="289957"/>
                  </a:moveTo>
                  <a:lnTo>
                    <a:pt x="953380" y="850232"/>
                  </a:lnTo>
                  <a:lnTo>
                    <a:pt x="953378" y="850232"/>
                  </a:lnTo>
                  <a:lnTo>
                    <a:pt x="953378" y="948182"/>
                  </a:lnTo>
                  <a:cubicBezTo>
                    <a:pt x="953377" y="1072168"/>
                    <a:pt x="852868" y="1172678"/>
                    <a:pt x="728881" y="1172677"/>
                  </a:cubicBezTo>
                  <a:lnTo>
                    <a:pt x="427102" y="1172677"/>
                  </a:lnTo>
                  <a:cubicBezTo>
                    <a:pt x="396105" y="1172678"/>
                    <a:pt x="366576" y="1166396"/>
                    <a:pt x="339718" y="1155035"/>
                  </a:cubicBezTo>
                  <a:lnTo>
                    <a:pt x="333772" y="1151809"/>
                  </a:lnTo>
                  <a:lnTo>
                    <a:pt x="240946" y="1073700"/>
                  </a:lnTo>
                  <a:lnTo>
                    <a:pt x="0" y="817835"/>
                  </a:lnTo>
                  <a:lnTo>
                    <a:pt x="274796" y="879947"/>
                  </a:lnTo>
                  <a:lnTo>
                    <a:pt x="269982" y="710665"/>
                  </a:lnTo>
                  <a:lnTo>
                    <a:pt x="274797" y="145988"/>
                  </a:lnTo>
                  <a:cubicBezTo>
                    <a:pt x="274797" y="101688"/>
                    <a:pt x="310710" y="65775"/>
                    <a:pt x="355010" y="65775"/>
                  </a:cubicBezTo>
                  <a:cubicBezTo>
                    <a:pt x="399310" y="65775"/>
                    <a:pt x="435223" y="101688"/>
                    <a:pt x="435223" y="145988"/>
                  </a:cubicBezTo>
                  <a:lnTo>
                    <a:pt x="435223" y="711367"/>
                  </a:lnTo>
                  <a:lnTo>
                    <a:pt x="446927" y="711416"/>
                  </a:lnTo>
                  <a:lnTo>
                    <a:pt x="446927" y="77566"/>
                  </a:lnTo>
                  <a:cubicBezTo>
                    <a:pt x="446927" y="34727"/>
                    <a:pt x="481654" y="0"/>
                    <a:pt x="524493" y="0"/>
                  </a:cubicBezTo>
                  <a:cubicBezTo>
                    <a:pt x="567332" y="0"/>
                    <a:pt x="602059" y="34727"/>
                    <a:pt x="602059" y="77566"/>
                  </a:cubicBezTo>
                  <a:lnTo>
                    <a:pt x="602059" y="713016"/>
                  </a:lnTo>
                  <a:lnTo>
                    <a:pt x="613131" y="713130"/>
                  </a:lnTo>
                  <a:lnTo>
                    <a:pt x="613131" y="154882"/>
                  </a:lnTo>
                  <a:cubicBezTo>
                    <a:pt x="613131" y="110097"/>
                    <a:pt x="649436" y="73792"/>
                    <a:pt x="694221" y="73792"/>
                  </a:cubicBezTo>
                  <a:cubicBezTo>
                    <a:pt x="739006" y="73792"/>
                    <a:pt x="775311" y="110097"/>
                    <a:pt x="775311" y="154882"/>
                  </a:cubicBezTo>
                  <a:cubicBezTo>
                    <a:pt x="775311" y="341475"/>
                    <a:pt x="775310" y="528067"/>
                    <a:pt x="775310" y="714660"/>
                  </a:cubicBezTo>
                  <a:lnTo>
                    <a:pt x="784144" y="714736"/>
                  </a:lnTo>
                  <a:lnTo>
                    <a:pt x="784144" y="289957"/>
                  </a:lnTo>
                  <a:cubicBezTo>
                    <a:pt x="784144" y="243224"/>
                    <a:pt x="822029" y="205339"/>
                    <a:pt x="868762" y="205339"/>
                  </a:cubicBezTo>
                  <a:cubicBezTo>
                    <a:pt x="915495" y="205339"/>
                    <a:pt x="953380" y="243224"/>
                    <a:pt x="953380" y="289957"/>
                  </a:cubicBezTo>
                  <a:close/>
                </a:path>
              </a:pathLst>
            </a:cu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2" name="Google Shape;42;p2"/>
            <p:cNvSpPr/>
            <p:nvPr/>
          </p:nvSpPr>
          <p:spPr>
            <a:xfrm rot="-2103817">
              <a:off x="7358755" y="264520"/>
              <a:ext cx="2385518" cy="873269"/>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3" name="Google Shape;43;p2"/>
            <p:cNvSpPr/>
            <p:nvPr/>
          </p:nvSpPr>
          <p:spPr>
            <a:xfrm rot="-2105749">
              <a:off x="6146783" y="2398565"/>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4" name="Google Shape;44;p2"/>
            <p:cNvSpPr/>
            <p:nvPr/>
          </p:nvSpPr>
          <p:spPr>
            <a:xfrm rot="-2105749">
              <a:off x="6375138" y="2550648"/>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5" name="Google Shape;45;p2"/>
            <p:cNvSpPr/>
            <p:nvPr/>
          </p:nvSpPr>
          <p:spPr>
            <a:xfrm rot="8695575">
              <a:off x="7409403" y="983866"/>
              <a:ext cx="120599" cy="120599"/>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6" name="Google Shape;46;p2"/>
            <p:cNvSpPr/>
            <p:nvPr/>
          </p:nvSpPr>
          <p:spPr>
            <a:xfrm rot="-7471395">
              <a:off x="6387928" y="895844"/>
              <a:ext cx="498167" cy="1624028"/>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8C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7" name="Google Shape;47;p2"/>
            <p:cNvSpPr/>
            <p:nvPr/>
          </p:nvSpPr>
          <p:spPr>
            <a:xfrm rot="8692730">
              <a:off x="7469257" y="598072"/>
              <a:ext cx="2381912" cy="49584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22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8" name="Google Shape;48;p2"/>
            <p:cNvSpPr/>
            <p:nvPr/>
          </p:nvSpPr>
          <p:spPr>
            <a:xfrm rot="-2105749">
              <a:off x="6109341" y="1805670"/>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9" name="Google Shape;49;p2"/>
            <p:cNvSpPr/>
            <p:nvPr/>
          </p:nvSpPr>
          <p:spPr>
            <a:xfrm rot="-2105749">
              <a:off x="6088553" y="2138549"/>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50" name="Google Shape;50;p2"/>
          <p:cNvGrpSpPr/>
          <p:nvPr/>
        </p:nvGrpSpPr>
        <p:grpSpPr>
          <a:xfrm>
            <a:off x="6665775" y="2932720"/>
            <a:ext cx="3440485" cy="3233702"/>
            <a:chOff x="8382379" y="3910293"/>
            <a:chExt cx="4587314" cy="4311603"/>
          </a:xfrm>
        </p:grpSpPr>
        <p:sp>
          <p:nvSpPr>
            <p:cNvPr id="51" name="Google Shape;51;p2"/>
            <p:cNvSpPr/>
            <p:nvPr/>
          </p:nvSpPr>
          <p:spPr>
            <a:xfrm rot="-10578517">
              <a:off x="8449251" y="3989907"/>
              <a:ext cx="2542749" cy="2159274"/>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5"/>
            </a:solidFill>
            <a:ln>
              <a:noFill/>
            </a:ln>
            <a:effectLst>
              <a:outerShdw dist="88900" dir="912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nvGrpSpPr>
            <p:cNvPr id="52" name="Google Shape;52;p2"/>
            <p:cNvGrpSpPr/>
            <p:nvPr/>
          </p:nvGrpSpPr>
          <p:grpSpPr>
            <a:xfrm>
              <a:off x="8735664" y="4521298"/>
              <a:ext cx="4234029" cy="3700598"/>
              <a:chOff x="5409596" y="3829365"/>
              <a:chExt cx="3944135" cy="3425211"/>
            </a:xfrm>
          </p:grpSpPr>
          <p:sp>
            <p:nvSpPr>
              <p:cNvPr id="53" name="Google Shape;53;p2"/>
              <p:cNvSpPr/>
              <p:nvPr/>
            </p:nvSpPr>
            <p:spPr>
              <a:xfrm rot="-2897638">
                <a:off x="5955428" y="4004487"/>
                <a:ext cx="974153" cy="1127361"/>
              </a:xfrm>
              <a:custGeom>
                <a:avLst/>
                <a:gdLst/>
                <a:ahLst/>
                <a:cxnLst/>
                <a:rect l="l" t="t" r="r" b="b"/>
                <a:pathLst>
                  <a:path w="659657" h="763403" extrusionOk="0">
                    <a:moveTo>
                      <a:pt x="635728" y="222183"/>
                    </a:moveTo>
                    <a:cubicBezTo>
                      <a:pt x="650512" y="236968"/>
                      <a:pt x="659657" y="257393"/>
                      <a:pt x="659657" y="279953"/>
                    </a:cubicBezTo>
                    <a:lnTo>
                      <a:pt x="659656" y="739939"/>
                    </a:lnTo>
                    <a:lnTo>
                      <a:pt x="3448" y="763403"/>
                    </a:lnTo>
                    <a:lnTo>
                      <a:pt x="0" y="666980"/>
                    </a:lnTo>
                    <a:lnTo>
                      <a:pt x="4485" y="140951"/>
                    </a:lnTo>
                    <a:cubicBezTo>
                      <a:pt x="4486" y="98180"/>
                      <a:pt x="39159" y="63506"/>
                      <a:pt x="81931" y="63506"/>
                    </a:cubicBezTo>
                    <a:cubicBezTo>
                      <a:pt x="124703" y="63506"/>
                      <a:pt x="159377" y="98180"/>
                      <a:pt x="159377" y="140951"/>
                    </a:cubicBezTo>
                    <a:lnTo>
                      <a:pt x="159377" y="686824"/>
                    </a:lnTo>
                    <a:lnTo>
                      <a:pt x="170677" y="686872"/>
                    </a:lnTo>
                    <a:lnTo>
                      <a:pt x="170677" y="74890"/>
                    </a:lnTo>
                    <a:cubicBezTo>
                      <a:pt x="170677" y="33529"/>
                      <a:pt x="204206" y="0"/>
                      <a:pt x="245567" y="0"/>
                    </a:cubicBezTo>
                    <a:cubicBezTo>
                      <a:pt x="286928" y="0"/>
                      <a:pt x="320457" y="33529"/>
                      <a:pt x="320457" y="74890"/>
                    </a:cubicBezTo>
                    <a:lnTo>
                      <a:pt x="320457" y="688416"/>
                    </a:lnTo>
                    <a:lnTo>
                      <a:pt x="331147" y="688527"/>
                    </a:lnTo>
                    <a:lnTo>
                      <a:pt x="331147" y="149539"/>
                    </a:lnTo>
                    <a:cubicBezTo>
                      <a:pt x="331147" y="106299"/>
                      <a:pt x="366199" y="71246"/>
                      <a:pt x="409439" y="71246"/>
                    </a:cubicBezTo>
                    <a:cubicBezTo>
                      <a:pt x="420249" y="71246"/>
                      <a:pt x="430547" y="73437"/>
                      <a:pt x="439914" y="77399"/>
                    </a:cubicBezTo>
                    <a:cubicBezTo>
                      <a:pt x="468015" y="89285"/>
                      <a:pt x="487731" y="117108"/>
                      <a:pt x="487731" y="149538"/>
                    </a:cubicBezTo>
                    <a:cubicBezTo>
                      <a:pt x="487732" y="329694"/>
                      <a:pt x="487730" y="509848"/>
                      <a:pt x="487730" y="690004"/>
                    </a:cubicBezTo>
                    <a:lnTo>
                      <a:pt x="496260" y="690077"/>
                    </a:lnTo>
                    <a:lnTo>
                      <a:pt x="496260" y="279953"/>
                    </a:lnTo>
                    <a:cubicBezTo>
                      <a:pt x="496260" y="234833"/>
                      <a:pt x="532838" y="198255"/>
                      <a:pt x="577958" y="198255"/>
                    </a:cubicBezTo>
                    <a:cubicBezTo>
                      <a:pt x="600518" y="198254"/>
                      <a:pt x="620943" y="207399"/>
                      <a:pt x="635728" y="222183"/>
                    </a:cubicBezTo>
                    <a:close/>
                  </a:path>
                </a:pathLst>
              </a:custGeom>
              <a:solidFill>
                <a:srgbClr val="EACBB3"/>
              </a:solidFill>
              <a:ln>
                <a:noFill/>
              </a:ln>
              <a:effectLst>
                <a:outerShdw dist="76200" dir="81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54" name="Google Shape;54;p2"/>
              <p:cNvSpPr/>
              <p:nvPr/>
            </p:nvSpPr>
            <p:spPr>
              <a:xfrm rot="2502509">
                <a:off x="6954480" y="5037176"/>
                <a:ext cx="857155" cy="747510"/>
              </a:xfrm>
              <a:prstGeom prst="rect">
                <a:avLst/>
              </a:prstGeom>
              <a:solidFill>
                <a:srgbClr val="B4885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55" name="Google Shape;55;p2"/>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56" name="Google Shape;56;p2"/>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BE9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57" name="Google Shape;57;p2"/>
              <p:cNvSpPr/>
              <p:nvPr/>
            </p:nvSpPr>
            <p:spPr>
              <a:xfrm rot="2502362">
                <a:off x="5962133" y="4277686"/>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58" name="Google Shape;58;p2"/>
              <p:cNvSpPr/>
              <p:nvPr/>
            </p:nvSpPr>
            <p:spPr>
              <a:xfrm rot="2502362">
                <a:off x="5869559" y="4525881"/>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59" name="Google Shape;59;p2"/>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60" name="Google Shape;60;p2"/>
              <p:cNvSpPr/>
              <p:nvPr/>
            </p:nvSpPr>
            <p:spPr>
              <a:xfrm rot="253861">
                <a:off x="6127712" y="5397679"/>
                <a:ext cx="117921" cy="157635"/>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61" name="Google Shape;61;p2"/>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061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62" name="Google Shape;62;p2"/>
              <p:cNvSpPr/>
              <p:nvPr/>
            </p:nvSpPr>
            <p:spPr>
              <a:xfrm rot="-2924806">
                <a:off x="6600991" y="3814445"/>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C09D7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63" name="Google Shape;63;p2"/>
              <p:cNvSpPr/>
              <p:nvPr/>
            </p:nvSpPr>
            <p:spPr>
              <a:xfrm rot="2502362">
                <a:off x="6511169" y="4111694"/>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64" name="Google Shape;64;p2"/>
              <p:cNvSpPr/>
              <p:nvPr/>
            </p:nvSpPr>
            <p:spPr>
              <a:xfrm rot="2502362">
                <a:off x="6193690" y="4165588"/>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sp>
        <p:nvSpPr>
          <p:cNvPr id="65" name="Google Shape;65;p2"/>
          <p:cNvSpPr txBox="1">
            <a:spLocks noGrp="1"/>
          </p:cNvSpPr>
          <p:nvPr>
            <p:ph type="ctrTitle"/>
          </p:nvPr>
        </p:nvSpPr>
        <p:spPr>
          <a:xfrm>
            <a:off x="2873410" y="1716131"/>
            <a:ext cx="3440400" cy="205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Clr>
                <a:srgbClr val="FFFFFF"/>
              </a:buClr>
              <a:buSzPts val="3600"/>
              <a:buNone/>
              <a:defRPr sz="3600">
                <a:solidFill>
                  <a:srgbClr val="FFFFFF"/>
                </a:solidFill>
              </a:defRPr>
            </a:lvl2pPr>
            <a:lvl3pPr lvl="2" algn="ctr">
              <a:spcBef>
                <a:spcPts val="0"/>
              </a:spcBef>
              <a:spcAft>
                <a:spcPts val="0"/>
              </a:spcAft>
              <a:buClr>
                <a:srgbClr val="FFFFFF"/>
              </a:buClr>
              <a:buSzPts val="3600"/>
              <a:buNone/>
              <a:defRPr sz="3600">
                <a:solidFill>
                  <a:srgbClr val="FFFFFF"/>
                </a:solidFill>
              </a:defRPr>
            </a:lvl3pPr>
            <a:lvl4pPr lvl="3" algn="ctr">
              <a:spcBef>
                <a:spcPts val="0"/>
              </a:spcBef>
              <a:spcAft>
                <a:spcPts val="0"/>
              </a:spcAft>
              <a:buClr>
                <a:srgbClr val="FFFFFF"/>
              </a:buClr>
              <a:buSzPts val="3600"/>
              <a:buNone/>
              <a:defRPr sz="3600">
                <a:solidFill>
                  <a:srgbClr val="FFFFFF"/>
                </a:solidFill>
              </a:defRPr>
            </a:lvl4pPr>
            <a:lvl5pPr lvl="4" algn="ctr">
              <a:spcBef>
                <a:spcPts val="0"/>
              </a:spcBef>
              <a:spcAft>
                <a:spcPts val="0"/>
              </a:spcAft>
              <a:buClr>
                <a:srgbClr val="FFFFFF"/>
              </a:buClr>
              <a:buSzPts val="3600"/>
              <a:buNone/>
              <a:defRPr sz="3600">
                <a:solidFill>
                  <a:srgbClr val="FFFFFF"/>
                </a:solidFill>
              </a:defRPr>
            </a:lvl5pPr>
            <a:lvl6pPr lvl="5" algn="ctr">
              <a:spcBef>
                <a:spcPts val="0"/>
              </a:spcBef>
              <a:spcAft>
                <a:spcPts val="0"/>
              </a:spcAft>
              <a:buClr>
                <a:srgbClr val="FFFFFF"/>
              </a:buClr>
              <a:buSzPts val="3600"/>
              <a:buNone/>
              <a:defRPr sz="3600">
                <a:solidFill>
                  <a:srgbClr val="FFFFFF"/>
                </a:solidFill>
              </a:defRPr>
            </a:lvl6pPr>
            <a:lvl7pPr lvl="6" algn="ctr">
              <a:spcBef>
                <a:spcPts val="0"/>
              </a:spcBef>
              <a:spcAft>
                <a:spcPts val="0"/>
              </a:spcAft>
              <a:buClr>
                <a:srgbClr val="FFFFFF"/>
              </a:buClr>
              <a:buSzPts val="3600"/>
              <a:buNone/>
              <a:defRPr sz="3600">
                <a:solidFill>
                  <a:srgbClr val="FFFFFF"/>
                </a:solidFill>
              </a:defRPr>
            </a:lvl7pPr>
            <a:lvl8pPr lvl="7" algn="ctr">
              <a:spcBef>
                <a:spcPts val="0"/>
              </a:spcBef>
              <a:spcAft>
                <a:spcPts val="0"/>
              </a:spcAft>
              <a:buClr>
                <a:srgbClr val="FFFFFF"/>
              </a:buClr>
              <a:buSzPts val="3600"/>
              <a:buNone/>
              <a:defRPr sz="3600">
                <a:solidFill>
                  <a:srgbClr val="FFFFFF"/>
                </a:solidFill>
              </a:defRPr>
            </a:lvl8pPr>
            <a:lvl9pPr lvl="8" algn="ctr">
              <a:spcBef>
                <a:spcPts val="0"/>
              </a:spcBef>
              <a:spcAft>
                <a:spcPts val="0"/>
              </a:spcAft>
              <a:buClr>
                <a:srgbClr val="FFFFFF"/>
              </a:buClr>
              <a:buSzPts val="3600"/>
              <a:buNone/>
              <a:defRPr sz="3600">
                <a:solidFill>
                  <a:srgbClr val="FFFFFF"/>
                </a:solidFill>
              </a:defRPr>
            </a:lvl9pPr>
          </a:lstStyle>
          <a:p>
            <a:endParaRPr/>
          </a:p>
        </p:txBody>
      </p:sp>
      <p:sp>
        <p:nvSpPr>
          <p:cNvPr id="66" name="Google Shape;66;p2"/>
          <p:cNvSpPr txBox="1">
            <a:spLocks noGrp="1"/>
          </p:cNvSpPr>
          <p:nvPr>
            <p:ph type="subTitle" idx="1"/>
          </p:nvPr>
        </p:nvSpPr>
        <p:spPr>
          <a:xfrm>
            <a:off x="2873407" y="3805670"/>
            <a:ext cx="34404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200"/>
              <a:buNone/>
              <a:defRPr sz="2200">
                <a:solidFill>
                  <a:srgbClr val="FFFFFF"/>
                </a:solidFill>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67" name="Google Shape;67;p2"/>
          <p:cNvSpPr txBox="1"/>
          <p:nvPr/>
        </p:nvSpPr>
        <p:spPr>
          <a:xfrm rot="5400000">
            <a:off x="-509477" y="462969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meline or process">
  <p:cSld name="BLANK_4">
    <p:spTree>
      <p:nvGrpSpPr>
        <p:cNvPr id="1" name="Shape 300"/>
        <p:cNvGrpSpPr/>
        <p:nvPr/>
      </p:nvGrpSpPr>
      <p:grpSpPr>
        <a:xfrm>
          <a:off x="0" y="0"/>
          <a:ext cx="0" cy="0"/>
          <a:chOff x="0" y="0"/>
          <a:chExt cx="0" cy="0"/>
        </a:xfrm>
      </p:grpSpPr>
      <p:sp>
        <p:nvSpPr>
          <p:cNvPr id="301" name="Google Shape;301;p11"/>
          <p:cNvSpPr txBox="1">
            <a:spLocks noGrp="1"/>
          </p:cNvSpPr>
          <p:nvPr>
            <p:ph type="sldNum" idx="12"/>
          </p:nvPr>
        </p:nvSpPr>
        <p:spPr>
          <a:xfrm>
            <a:off x="8110206"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02" name="Google Shape;302;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03" name="Google Shape;303;p11"/>
          <p:cNvSpPr txBox="1">
            <a:spLocks noGrp="1"/>
          </p:cNvSpPr>
          <p:nvPr>
            <p:ph type="body" idx="1"/>
          </p:nvPr>
        </p:nvSpPr>
        <p:spPr>
          <a:xfrm>
            <a:off x="442441" y="2330851"/>
            <a:ext cx="2003400" cy="241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sp>
        <p:nvSpPr>
          <p:cNvPr id="304" name="Google Shape;304;p11"/>
          <p:cNvSpPr txBox="1">
            <a:spLocks noGrp="1"/>
          </p:cNvSpPr>
          <p:nvPr>
            <p:ph type="subTitle" idx="2"/>
          </p:nvPr>
        </p:nvSpPr>
        <p:spPr>
          <a:xfrm>
            <a:off x="442441" y="1788994"/>
            <a:ext cx="20034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b="1"/>
            </a:lvl1pPr>
            <a:lvl2pPr lvl="1" algn="ctr" rtl="0">
              <a:spcBef>
                <a:spcPts val="1600"/>
              </a:spcBef>
              <a:spcAft>
                <a:spcPts val="0"/>
              </a:spcAft>
              <a:buNone/>
              <a:defRPr sz="2400" b="1"/>
            </a:lvl2pPr>
            <a:lvl3pPr lvl="2" algn="ctr" rtl="0">
              <a:spcBef>
                <a:spcPts val="1600"/>
              </a:spcBef>
              <a:spcAft>
                <a:spcPts val="0"/>
              </a:spcAft>
              <a:buNone/>
              <a:defRPr sz="2400" b="1"/>
            </a:lvl3pPr>
            <a:lvl4pPr lvl="3" algn="ctr" rtl="0">
              <a:spcBef>
                <a:spcPts val="1600"/>
              </a:spcBef>
              <a:spcAft>
                <a:spcPts val="0"/>
              </a:spcAft>
              <a:buNone/>
              <a:defRPr sz="2400" b="1"/>
            </a:lvl4pPr>
            <a:lvl5pPr lvl="4" algn="ctr" rtl="0">
              <a:spcBef>
                <a:spcPts val="1600"/>
              </a:spcBef>
              <a:spcAft>
                <a:spcPts val="0"/>
              </a:spcAft>
              <a:buNone/>
              <a:defRPr sz="2400" b="1"/>
            </a:lvl5pPr>
            <a:lvl6pPr lvl="5" algn="ctr" rtl="0">
              <a:spcBef>
                <a:spcPts val="1600"/>
              </a:spcBef>
              <a:spcAft>
                <a:spcPts val="0"/>
              </a:spcAft>
              <a:buNone/>
              <a:defRPr sz="2400" b="1"/>
            </a:lvl6pPr>
            <a:lvl7pPr lvl="6" algn="ctr" rtl="0">
              <a:spcBef>
                <a:spcPts val="1600"/>
              </a:spcBef>
              <a:spcAft>
                <a:spcPts val="0"/>
              </a:spcAft>
              <a:buNone/>
              <a:defRPr sz="2400" b="1"/>
            </a:lvl7pPr>
            <a:lvl8pPr lvl="7" algn="ctr" rtl="0">
              <a:spcBef>
                <a:spcPts val="1600"/>
              </a:spcBef>
              <a:spcAft>
                <a:spcPts val="0"/>
              </a:spcAft>
              <a:buNone/>
              <a:defRPr sz="2400" b="1"/>
            </a:lvl8pPr>
            <a:lvl9pPr lvl="8" algn="ctr" rtl="0">
              <a:spcBef>
                <a:spcPts val="1600"/>
              </a:spcBef>
              <a:spcAft>
                <a:spcPts val="1600"/>
              </a:spcAft>
              <a:buNone/>
              <a:defRPr sz="2400" b="1"/>
            </a:lvl9pPr>
          </a:lstStyle>
          <a:p>
            <a:endParaRPr/>
          </a:p>
        </p:txBody>
      </p:sp>
      <p:sp>
        <p:nvSpPr>
          <p:cNvPr id="305" name="Google Shape;305;p11"/>
          <p:cNvSpPr txBox="1">
            <a:spLocks noGrp="1"/>
          </p:cNvSpPr>
          <p:nvPr>
            <p:ph type="body" idx="3"/>
          </p:nvPr>
        </p:nvSpPr>
        <p:spPr>
          <a:xfrm>
            <a:off x="2573697" y="2330851"/>
            <a:ext cx="2003400" cy="241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sp>
        <p:nvSpPr>
          <p:cNvPr id="306" name="Google Shape;306;p11"/>
          <p:cNvSpPr txBox="1">
            <a:spLocks noGrp="1"/>
          </p:cNvSpPr>
          <p:nvPr>
            <p:ph type="subTitle" idx="4"/>
          </p:nvPr>
        </p:nvSpPr>
        <p:spPr>
          <a:xfrm>
            <a:off x="2573697" y="1788994"/>
            <a:ext cx="20034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b="1"/>
            </a:lvl1pPr>
            <a:lvl2pPr lvl="1" algn="ctr" rtl="0">
              <a:spcBef>
                <a:spcPts val="1600"/>
              </a:spcBef>
              <a:spcAft>
                <a:spcPts val="0"/>
              </a:spcAft>
              <a:buNone/>
              <a:defRPr sz="2400" b="1"/>
            </a:lvl2pPr>
            <a:lvl3pPr lvl="2" algn="ctr" rtl="0">
              <a:spcBef>
                <a:spcPts val="1600"/>
              </a:spcBef>
              <a:spcAft>
                <a:spcPts val="0"/>
              </a:spcAft>
              <a:buNone/>
              <a:defRPr sz="2400" b="1"/>
            </a:lvl3pPr>
            <a:lvl4pPr lvl="3" algn="ctr" rtl="0">
              <a:spcBef>
                <a:spcPts val="1600"/>
              </a:spcBef>
              <a:spcAft>
                <a:spcPts val="0"/>
              </a:spcAft>
              <a:buNone/>
              <a:defRPr sz="2400" b="1"/>
            </a:lvl4pPr>
            <a:lvl5pPr lvl="4" algn="ctr" rtl="0">
              <a:spcBef>
                <a:spcPts val="1600"/>
              </a:spcBef>
              <a:spcAft>
                <a:spcPts val="0"/>
              </a:spcAft>
              <a:buNone/>
              <a:defRPr sz="2400" b="1"/>
            </a:lvl5pPr>
            <a:lvl6pPr lvl="5" algn="ctr" rtl="0">
              <a:spcBef>
                <a:spcPts val="1600"/>
              </a:spcBef>
              <a:spcAft>
                <a:spcPts val="0"/>
              </a:spcAft>
              <a:buNone/>
              <a:defRPr sz="2400" b="1"/>
            </a:lvl6pPr>
            <a:lvl7pPr lvl="6" algn="ctr" rtl="0">
              <a:spcBef>
                <a:spcPts val="1600"/>
              </a:spcBef>
              <a:spcAft>
                <a:spcPts val="0"/>
              </a:spcAft>
              <a:buNone/>
              <a:defRPr sz="2400" b="1"/>
            </a:lvl7pPr>
            <a:lvl8pPr lvl="7" algn="ctr" rtl="0">
              <a:spcBef>
                <a:spcPts val="1600"/>
              </a:spcBef>
              <a:spcAft>
                <a:spcPts val="0"/>
              </a:spcAft>
              <a:buNone/>
              <a:defRPr sz="2400" b="1"/>
            </a:lvl8pPr>
            <a:lvl9pPr lvl="8" algn="ctr" rtl="0">
              <a:spcBef>
                <a:spcPts val="1600"/>
              </a:spcBef>
              <a:spcAft>
                <a:spcPts val="1600"/>
              </a:spcAft>
              <a:buNone/>
              <a:defRPr sz="2400" b="1"/>
            </a:lvl9pPr>
          </a:lstStyle>
          <a:p>
            <a:endParaRPr/>
          </a:p>
        </p:txBody>
      </p:sp>
      <p:sp>
        <p:nvSpPr>
          <p:cNvPr id="307" name="Google Shape;307;p11"/>
          <p:cNvSpPr txBox="1">
            <a:spLocks noGrp="1"/>
          </p:cNvSpPr>
          <p:nvPr>
            <p:ph type="body" idx="5"/>
          </p:nvPr>
        </p:nvSpPr>
        <p:spPr>
          <a:xfrm>
            <a:off x="4704953" y="2330851"/>
            <a:ext cx="2003400" cy="241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sp>
        <p:nvSpPr>
          <p:cNvPr id="308" name="Google Shape;308;p11"/>
          <p:cNvSpPr txBox="1">
            <a:spLocks noGrp="1"/>
          </p:cNvSpPr>
          <p:nvPr>
            <p:ph type="subTitle" idx="6"/>
          </p:nvPr>
        </p:nvSpPr>
        <p:spPr>
          <a:xfrm>
            <a:off x="4704953" y="1788994"/>
            <a:ext cx="20034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b="1"/>
            </a:lvl1pPr>
            <a:lvl2pPr lvl="1" algn="ctr" rtl="0">
              <a:spcBef>
                <a:spcPts val="1600"/>
              </a:spcBef>
              <a:spcAft>
                <a:spcPts val="0"/>
              </a:spcAft>
              <a:buNone/>
              <a:defRPr sz="2400" b="1"/>
            </a:lvl2pPr>
            <a:lvl3pPr lvl="2" algn="ctr" rtl="0">
              <a:spcBef>
                <a:spcPts val="1600"/>
              </a:spcBef>
              <a:spcAft>
                <a:spcPts val="0"/>
              </a:spcAft>
              <a:buNone/>
              <a:defRPr sz="2400" b="1"/>
            </a:lvl3pPr>
            <a:lvl4pPr lvl="3" algn="ctr" rtl="0">
              <a:spcBef>
                <a:spcPts val="1600"/>
              </a:spcBef>
              <a:spcAft>
                <a:spcPts val="0"/>
              </a:spcAft>
              <a:buNone/>
              <a:defRPr sz="2400" b="1"/>
            </a:lvl4pPr>
            <a:lvl5pPr lvl="4" algn="ctr" rtl="0">
              <a:spcBef>
                <a:spcPts val="1600"/>
              </a:spcBef>
              <a:spcAft>
                <a:spcPts val="0"/>
              </a:spcAft>
              <a:buNone/>
              <a:defRPr sz="2400" b="1"/>
            </a:lvl5pPr>
            <a:lvl6pPr lvl="5" algn="ctr" rtl="0">
              <a:spcBef>
                <a:spcPts val="1600"/>
              </a:spcBef>
              <a:spcAft>
                <a:spcPts val="0"/>
              </a:spcAft>
              <a:buNone/>
              <a:defRPr sz="2400" b="1"/>
            </a:lvl6pPr>
            <a:lvl7pPr lvl="6" algn="ctr" rtl="0">
              <a:spcBef>
                <a:spcPts val="1600"/>
              </a:spcBef>
              <a:spcAft>
                <a:spcPts val="0"/>
              </a:spcAft>
              <a:buNone/>
              <a:defRPr sz="2400" b="1"/>
            </a:lvl7pPr>
            <a:lvl8pPr lvl="7" algn="ctr" rtl="0">
              <a:spcBef>
                <a:spcPts val="1600"/>
              </a:spcBef>
              <a:spcAft>
                <a:spcPts val="0"/>
              </a:spcAft>
              <a:buNone/>
              <a:defRPr sz="2400" b="1"/>
            </a:lvl8pPr>
            <a:lvl9pPr lvl="8" algn="ctr" rtl="0">
              <a:spcBef>
                <a:spcPts val="1600"/>
              </a:spcBef>
              <a:spcAft>
                <a:spcPts val="1600"/>
              </a:spcAft>
              <a:buNone/>
              <a:defRPr sz="2400" b="1"/>
            </a:lvl9pPr>
          </a:lstStyle>
          <a:p>
            <a:endParaRPr/>
          </a:p>
        </p:txBody>
      </p:sp>
      <p:sp>
        <p:nvSpPr>
          <p:cNvPr id="309" name="Google Shape;309;p11"/>
          <p:cNvSpPr txBox="1">
            <a:spLocks noGrp="1"/>
          </p:cNvSpPr>
          <p:nvPr>
            <p:ph type="body" idx="7"/>
          </p:nvPr>
        </p:nvSpPr>
        <p:spPr>
          <a:xfrm>
            <a:off x="6836209" y="2330851"/>
            <a:ext cx="2003400" cy="2412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23850" rtl="0">
              <a:spcBef>
                <a:spcPts val="1600"/>
              </a:spcBef>
              <a:spcAft>
                <a:spcPts val="0"/>
              </a:spcAft>
              <a:buSzPts val="1500"/>
              <a:buChar char="○"/>
              <a:defRPr/>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sp>
        <p:nvSpPr>
          <p:cNvPr id="310" name="Google Shape;310;p11"/>
          <p:cNvSpPr txBox="1">
            <a:spLocks noGrp="1"/>
          </p:cNvSpPr>
          <p:nvPr>
            <p:ph type="subTitle" idx="8"/>
          </p:nvPr>
        </p:nvSpPr>
        <p:spPr>
          <a:xfrm>
            <a:off x="6836209" y="1788994"/>
            <a:ext cx="20034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400" b="1"/>
            </a:lvl1pPr>
            <a:lvl2pPr lvl="1" algn="ctr" rtl="0">
              <a:spcBef>
                <a:spcPts val="1600"/>
              </a:spcBef>
              <a:spcAft>
                <a:spcPts val="0"/>
              </a:spcAft>
              <a:buNone/>
              <a:defRPr sz="2400" b="1"/>
            </a:lvl2pPr>
            <a:lvl3pPr lvl="2" algn="ctr" rtl="0">
              <a:spcBef>
                <a:spcPts val="1600"/>
              </a:spcBef>
              <a:spcAft>
                <a:spcPts val="0"/>
              </a:spcAft>
              <a:buNone/>
              <a:defRPr sz="2400" b="1"/>
            </a:lvl3pPr>
            <a:lvl4pPr lvl="3" algn="ctr" rtl="0">
              <a:spcBef>
                <a:spcPts val="1600"/>
              </a:spcBef>
              <a:spcAft>
                <a:spcPts val="0"/>
              </a:spcAft>
              <a:buNone/>
              <a:defRPr sz="2400" b="1"/>
            </a:lvl4pPr>
            <a:lvl5pPr lvl="4" algn="ctr" rtl="0">
              <a:spcBef>
                <a:spcPts val="1600"/>
              </a:spcBef>
              <a:spcAft>
                <a:spcPts val="0"/>
              </a:spcAft>
              <a:buNone/>
              <a:defRPr sz="2400" b="1"/>
            </a:lvl5pPr>
            <a:lvl6pPr lvl="5" algn="ctr" rtl="0">
              <a:spcBef>
                <a:spcPts val="1600"/>
              </a:spcBef>
              <a:spcAft>
                <a:spcPts val="0"/>
              </a:spcAft>
              <a:buNone/>
              <a:defRPr sz="2400" b="1"/>
            </a:lvl6pPr>
            <a:lvl7pPr lvl="6" algn="ctr" rtl="0">
              <a:spcBef>
                <a:spcPts val="1600"/>
              </a:spcBef>
              <a:spcAft>
                <a:spcPts val="0"/>
              </a:spcAft>
              <a:buNone/>
              <a:defRPr sz="2400" b="1"/>
            </a:lvl7pPr>
            <a:lvl8pPr lvl="7" algn="ctr" rtl="0">
              <a:spcBef>
                <a:spcPts val="1600"/>
              </a:spcBef>
              <a:spcAft>
                <a:spcPts val="0"/>
              </a:spcAft>
              <a:buNone/>
              <a:defRPr sz="2400" b="1"/>
            </a:lvl8pPr>
            <a:lvl9pPr lvl="8" algn="ctr" rtl="0">
              <a:spcBef>
                <a:spcPts val="1600"/>
              </a:spcBef>
              <a:spcAft>
                <a:spcPts val="1600"/>
              </a:spcAft>
              <a:buNone/>
              <a:defRPr sz="2400" b="1"/>
            </a:lvl9pPr>
          </a:lstStyle>
          <a:p>
            <a:endParaRPr/>
          </a:p>
        </p:txBody>
      </p:sp>
      <p:sp>
        <p:nvSpPr>
          <p:cNvPr id="311" name="Google Shape;311;p11"/>
          <p:cNvSpPr/>
          <p:nvPr/>
        </p:nvSpPr>
        <p:spPr>
          <a:xfrm rot="1737886">
            <a:off x="7113888" y="1399755"/>
            <a:ext cx="1334407" cy="1133164"/>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1"/>
          </a:solidFill>
          <a:ln>
            <a:noFill/>
          </a:ln>
          <a:effectLst>
            <a:outerShdw dist="101600" dir="27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12" name="Google Shape;312;p11"/>
          <p:cNvSpPr/>
          <p:nvPr/>
        </p:nvSpPr>
        <p:spPr>
          <a:xfrm rot="-7322681">
            <a:off x="568609" y="1354501"/>
            <a:ext cx="1331616" cy="1130793"/>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3"/>
          </a:solidFill>
          <a:ln>
            <a:noFill/>
          </a:ln>
          <a:effectLst>
            <a:outerShdw dist="88900" algn="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13" name="Google Shape;313;p11"/>
          <p:cNvSpPr/>
          <p:nvPr/>
        </p:nvSpPr>
        <p:spPr>
          <a:xfrm rot="4040239">
            <a:off x="4959474" y="1563613"/>
            <a:ext cx="1330542" cy="1129882"/>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4"/>
          </a:solidFill>
          <a:ln>
            <a:noFill/>
          </a:ln>
          <a:effectLst>
            <a:outerShdw dist="88900" dir="66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14" name="Google Shape;314;p11"/>
          <p:cNvSpPr/>
          <p:nvPr/>
        </p:nvSpPr>
        <p:spPr>
          <a:xfrm rot="-10588883">
            <a:off x="2719061" y="1400662"/>
            <a:ext cx="1333719" cy="1132579"/>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5"/>
          </a:solidFill>
          <a:ln>
            <a:noFill/>
          </a:ln>
          <a:effectLst>
            <a:outerShdw dist="88900" dir="912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LANK_3">
    <p:spTree>
      <p:nvGrpSpPr>
        <p:cNvPr id="1" name="Shape 315"/>
        <p:cNvGrpSpPr/>
        <p:nvPr/>
      </p:nvGrpSpPr>
      <p:grpSpPr>
        <a:xfrm>
          <a:off x="0" y="0"/>
          <a:ext cx="0" cy="0"/>
          <a:chOff x="0" y="0"/>
          <a:chExt cx="0" cy="0"/>
        </a:xfrm>
      </p:grpSpPr>
      <p:grpSp>
        <p:nvGrpSpPr>
          <p:cNvPr id="316" name="Google Shape;316;p12"/>
          <p:cNvGrpSpPr/>
          <p:nvPr/>
        </p:nvGrpSpPr>
        <p:grpSpPr>
          <a:xfrm rot="-2714770">
            <a:off x="2255992" y="-1084125"/>
            <a:ext cx="4343099" cy="4328014"/>
            <a:chOff x="2310214" y="-1118252"/>
            <a:chExt cx="8246526" cy="8217884"/>
          </a:xfrm>
        </p:grpSpPr>
        <p:grpSp>
          <p:nvGrpSpPr>
            <p:cNvPr id="317" name="Google Shape;317;p12"/>
            <p:cNvGrpSpPr/>
            <p:nvPr/>
          </p:nvGrpSpPr>
          <p:grpSpPr>
            <a:xfrm rot="2918903">
              <a:off x="4200885" y="2437681"/>
              <a:ext cx="4233802" cy="3700804"/>
              <a:chOff x="5409596" y="3829365"/>
              <a:chExt cx="3944135" cy="3425211"/>
            </a:xfrm>
          </p:grpSpPr>
          <p:sp>
            <p:nvSpPr>
              <p:cNvPr id="318" name="Google Shape;318;p12"/>
              <p:cNvSpPr/>
              <p:nvPr/>
            </p:nvSpPr>
            <p:spPr>
              <a:xfrm rot="2502509">
                <a:off x="6954480" y="5037176"/>
                <a:ext cx="857155" cy="747510"/>
              </a:xfrm>
              <a:prstGeom prst="rect">
                <a:avLst/>
              </a:pr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19" name="Google Shape;319;p12"/>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20" name="Google Shape;320;p12"/>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EACBB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21" name="Google Shape;321;p12"/>
              <p:cNvSpPr/>
              <p:nvPr/>
            </p:nvSpPr>
            <p:spPr>
              <a:xfrm rot="2502362">
                <a:off x="5962133" y="4277686"/>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22" name="Google Shape;322;p12"/>
              <p:cNvSpPr/>
              <p:nvPr/>
            </p:nvSpPr>
            <p:spPr>
              <a:xfrm rot="2502362">
                <a:off x="5869559" y="4525881"/>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23" name="Google Shape;323;p12"/>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24" name="Google Shape;324;p12"/>
              <p:cNvSpPr/>
              <p:nvPr/>
            </p:nvSpPr>
            <p:spPr>
              <a:xfrm rot="253861">
                <a:off x="6127712" y="5397679"/>
                <a:ext cx="117921" cy="157635"/>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25" name="Google Shape;325;p12"/>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26" name="Google Shape;326;p12"/>
              <p:cNvSpPr/>
              <p:nvPr/>
            </p:nvSpPr>
            <p:spPr>
              <a:xfrm rot="-2924806">
                <a:off x="6604760" y="3819220"/>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6C0A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27" name="Google Shape;327;p12"/>
              <p:cNvSpPr/>
              <p:nvPr/>
            </p:nvSpPr>
            <p:spPr>
              <a:xfrm rot="2502362">
                <a:off x="6511169" y="4111694"/>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28" name="Google Shape;328;p12"/>
              <p:cNvSpPr/>
              <p:nvPr/>
            </p:nvSpPr>
            <p:spPr>
              <a:xfrm rot="2502362">
                <a:off x="6193690" y="4165588"/>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329" name="Google Shape;329;p12"/>
            <p:cNvGrpSpPr/>
            <p:nvPr/>
          </p:nvGrpSpPr>
          <p:grpSpPr>
            <a:xfrm rot="8484863">
              <a:off x="3002162" y="1183485"/>
              <a:ext cx="4233876" cy="3700689"/>
              <a:chOff x="5409596" y="3829365"/>
              <a:chExt cx="3944135" cy="3425211"/>
            </a:xfrm>
          </p:grpSpPr>
          <p:sp>
            <p:nvSpPr>
              <p:cNvPr id="330" name="Google Shape;330;p12"/>
              <p:cNvSpPr/>
              <p:nvPr/>
            </p:nvSpPr>
            <p:spPr>
              <a:xfrm rot="2502509">
                <a:off x="6954480" y="5037176"/>
                <a:ext cx="857155" cy="747510"/>
              </a:xfrm>
              <a:prstGeom prst="rect">
                <a:avLst/>
              </a:prstGeom>
              <a:solidFill>
                <a:srgbClr val="DDA4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31" name="Google Shape;331;p12"/>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32" name="Google Shape;332;p12"/>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33" name="Google Shape;333;p12"/>
              <p:cNvSpPr/>
              <p:nvPr/>
            </p:nvSpPr>
            <p:spPr>
              <a:xfrm rot="2502362">
                <a:off x="5962133" y="4277686"/>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34" name="Google Shape;334;p12"/>
              <p:cNvSpPr/>
              <p:nvPr/>
            </p:nvSpPr>
            <p:spPr>
              <a:xfrm rot="2502362">
                <a:off x="5869559" y="4525881"/>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35" name="Google Shape;335;p12"/>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36" name="Google Shape;336;p12"/>
              <p:cNvSpPr/>
              <p:nvPr/>
            </p:nvSpPr>
            <p:spPr>
              <a:xfrm rot="253861">
                <a:off x="6127712" y="5397679"/>
                <a:ext cx="117921" cy="157635"/>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37" name="Google Shape;337;p12"/>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38" name="Google Shape;338;p12"/>
              <p:cNvSpPr/>
              <p:nvPr/>
            </p:nvSpPr>
            <p:spPr>
              <a:xfrm rot="-2924806">
                <a:off x="6598028" y="3813334"/>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8C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39" name="Google Shape;339;p12"/>
              <p:cNvSpPr/>
              <p:nvPr/>
            </p:nvSpPr>
            <p:spPr>
              <a:xfrm rot="2502362">
                <a:off x="6511169" y="4111694"/>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40" name="Google Shape;340;p12"/>
              <p:cNvSpPr/>
              <p:nvPr/>
            </p:nvSpPr>
            <p:spPr>
              <a:xfrm rot="2502362">
                <a:off x="6193690" y="4165588"/>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341" name="Google Shape;341;p12"/>
            <p:cNvGrpSpPr/>
            <p:nvPr/>
          </p:nvGrpSpPr>
          <p:grpSpPr>
            <a:xfrm rot="-2746649">
              <a:off x="5637193" y="1095296"/>
              <a:ext cx="4233978" cy="3700660"/>
              <a:chOff x="5409596" y="3829365"/>
              <a:chExt cx="3944135" cy="3425211"/>
            </a:xfrm>
          </p:grpSpPr>
          <p:sp>
            <p:nvSpPr>
              <p:cNvPr id="342" name="Google Shape;342;p12"/>
              <p:cNvSpPr/>
              <p:nvPr/>
            </p:nvSpPr>
            <p:spPr>
              <a:xfrm rot="2502509">
                <a:off x="6954480" y="5037176"/>
                <a:ext cx="857155" cy="747510"/>
              </a:xfrm>
              <a:prstGeom prst="rect">
                <a:avLst/>
              </a:prstGeom>
              <a:solidFill>
                <a:srgbClr val="644C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43" name="Google Shape;343;p12"/>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44" name="Google Shape;344;p12"/>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7A5D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45" name="Google Shape;345;p12"/>
              <p:cNvSpPr/>
              <p:nvPr/>
            </p:nvSpPr>
            <p:spPr>
              <a:xfrm rot="2502362">
                <a:off x="5962133" y="4277686"/>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46" name="Google Shape;346;p12"/>
              <p:cNvSpPr/>
              <p:nvPr/>
            </p:nvSpPr>
            <p:spPr>
              <a:xfrm rot="2502362">
                <a:off x="5869559" y="4525881"/>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47" name="Google Shape;347;p12"/>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48" name="Google Shape;348;p12"/>
              <p:cNvSpPr/>
              <p:nvPr/>
            </p:nvSpPr>
            <p:spPr>
              <a:xfrm rot="253861">
                <a:off x="6127712" y="5397679"/>
                <a:ext cx="117921" cy="157635"/>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49" name="Google Shape;349;p12"/>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50" name="Google Shape;350;p12"/>
              <p:cNvSpPr/>
              <p:nvPr/>
            </p:nvSpPr>
            <p:spPr>
              <a:xfrm rot="-2924806">
                <a:off x="6601394" y="3816277"/>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7055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51" name="Google Shape;351;p12"/>
              <p:cNvSpPr/>
              <p:nvPr/>
            </p:nvSpPr>
            <p:spPr>
              <a:xfrm rot="2502362">
                <a:off x="6511169" y="4111694"/>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52" name="Google Shape;352;p12"/>
              <p:cNvSpPr/>
              <p:nvPr/>
            </p:nvSpPr>
            <p:spPr>
              <a:xfrm rot="2502362">
                <a:off x="6193690" y="4165588"/>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353" name="Google Shape;353;p12"/>
            <p:cNvGrpSpPr/>
            <p:nvPr/>
          </p:nvGrpSpPr>
          <p:grpSpPr>
            <a:xfrm rot="-7912187">
              <a:off x="4320225" y="-157201"/>
              <a:ext cx="4234048" cy="3700760"/>
              <a:chOff x="5409596" y="3829365"/>
              <a:chExt cx="3944135" cy="3425211"/>
            </a:xfrm>
          </p:grpSpPr>
          <p:sp>
            <p:nvSpPr>
              <p:cNvPr id="354" name="Google Shape;354;p12"/>
              <p:cNvSpPr/>
              <p:nvPr/>
            </p:nvSpPr>
            <p:spPr>
              <a:xfrm rot="2502509">
                <a:off x="6954480" y="5037176"/>
                <a:ext cx="857155" cy="747510"/>
              </a:xfrm>
              <a:prstGeom prst="rect">
                <a:avLst/>
              </a:prstGeom>
              <a:solidFill>
                <a:srgbClr val="B4885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55" name="Google Shape;355;p12"/>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56" name="Google Shape;356;p12"/>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BE9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57" name="Google Shape;357;p12"/>
              <p:cNvSpPr/>
              <p:nvPr/>
            </p:nvSpPr>
            <p:spPr>
              <a:xfrm rot="2502362">
                <a:off x="5962133" y="4277686"/>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58" name="Google Shape;358;p12"/>
              <p:cNvSpPr/>
              <p:nvPr/>
            </p:nvSpPr>
            <p:spPr>
              <a:xfrm rot="2502362">
                <a:off x="5869559" y="4525881"/>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59" name="Google Shape;359;p12"/>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60" name="Google Shape;360;p12"/>
              <p:cNvSpPr/>
              <p:nvPr/>
            </p:nvSpPr>
            <p:spPr>
              <a:xfrm rot="253861">
                <a:off x="6127712" y="5397679"/>
                <a:ext cx="117921" cy="157635"/>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61" name="Google Shape;361;p12"/>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62" name="Google Shape;362;p12"/>
              <p:cNvSpPr/>
              <p:nvPr/>
            </p:nvSpPr>
            <p:spPr>
              <a:xfrm rot="-2924806">
                <a:off x="6598028" y="3813334"/>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C09D7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63" name="Google Shape;363;p12"/>
              <p:cNvSpPr/>
              <p:nvPr/>
            </p:nvSpPr>
            <p:spPr>
              <a:xfrm rot="2502362">
                <a:off x="6511169" y="4111694"/>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64" name="Google Shape;364;p12"/>
              <p:cNvSpPr/>
              <p:nvPr/>
            </p:nvSpPr>
            <p:spPr>
              <a:xfrm rot="2502362">
                <a:off x="6193690" y="4165588"/>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sp>
        <p:nvSpPr>
          <p:cNvPr id="365" name="Google Shape;365;p12"/>
          <p:cNvSpPr/>
          <p:nvPr/>
        </p:nvSpPr>
        <p:spPr>
          <a:xfrm>
            <a:off x="94" y="2177175"/>
            <a:ext cx="9144000" cy="23613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1000">
              <a:solidFill>
                <a:schemeClr val="accent2"/>
              </a:solidFill>
            </a:endParaRPr>
          </a:p>
        </p:txBody>
      </p:sp>
      <p:sp>
        <p:nvSpPr>
          <p:cNvPr id="366" name="Google Shape;36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67" name="Google Shape;367;p12"/>
          <p:cNvSpPr txBox="1">
            <a:spLocks noGrp="1"/>
          </p:cNvSpPr>
          <p:nvPr>
            <p:ph type="title"/>
          </p:nvPr>
        </p:nvSpPr>
        <p:spPr>
          <a:xfrm>
            <a:off x="311716" y="2177175"/>
            <a:ext cx="8520600" cy="2361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9600">
                <a:solidFill>
                  <a:schemeClr val="accent2"/>
                </a:solidFill>
              </a:defRPr>
            </a:lvl1pPr>
            <a:lvl2pPr lvl="1" algn="ctr" rtl="0">
              <a:spcBef>
                <a:spcPts val="0"/>
              </a:spcBef>
              <a:spcAft>
                <a:spcPts val="0"/>
              </a:spcAft>
              <a:buNone/>
              <a:defRPr sz="9600"/>
            </a:lvl2pPr>
            <a:lvl3pPr lvl="2" algn="ctr" rtl="0">
              <a:spcBef>
                <a:spcPts val="0"/>
              </a:spcBef>
              <a:spcAft>
                <a:spcPts val="0"/>
              </a:spcAft>
              <a:buNone/>
              <a:defRPr sz="9600"/>
            </a:lvl3pPr>
            <a:lvl4pPr lvl="3" algn="ctr" rtl="0">
              <a:spcBef>
                <a:spcPts val="0"/>
              </a:spcBef>
              <a:spcAft>
                <a:spcPts val="0"/>
              </a:spcAft>
              <a:buNone/>
              <a:defRPr sz="9600"/>
            </a:lvl4pPr>
            <a:lvl5pPr lvl="4" algn="ctr" rtl="0">
              <a:spcBef>
                <a:spcPts val="0"/>
              </a:spcBef>
              <a:spcAft>
                <a:spcPts val="0"/>
              </a:spcAft>
              <a:buNone/>
              <a:defRPr sz="9600"/>
            </a:lvl5pPr>
            <a:lvl6pPr lvl="5" algn="ctr" rtl="0">
              <a:spcBef>
                <a:spcPts val="0"/>
              </a:spcBef>
              <a:spcAft>
                <a:spcPts val="0"/>
              </a:spcAft>
              <a:buNone/>
              <a:defRPr sz="9600"/>
            </a:lvl6pPr>
            <a:lvl7pPr lvl="6" algn="ctr" rtl="0">
              <a:spcBef>
                <a:spcPts val="0"/>
              </a:spcBef>
              <a:spcAft>
                <a:spcPts val="0"/>
              </a:spcAft>
              <a:buNone/>
              <a:defRPr sz="9600"/>
            </a:lvl7pPr>
            <a:lvl8pPr lvl="7" algn="ctr" rtl="0">
              <a:spcBef>
                <a:spcPts val="0"/>
              </a:spcBef>
              <a:spcAft>
                <a:spcPts val="0"/>
              </a:spcAft>
              <a:buNone/>
              <a:defRPr sz="9600"/>
            </a:lvl8pPr>
            <a:lvl9pPr lvl="8" algn="ctr" rtl="0">
              <a:spcBef>
                <a:spcPts val="0"/>
              </a:spcBef>
              <a:spcAft>
                <a:spcPts val="0"/>
              </a:spcAft>
              <a:buNone/>
              <a:defRPr sz="9600"/>
            </a:lvl9pPr>
          </a:lstStyle>
          <a:p>
            <a:endParaRPr/>
          </a:p>
        </p:txBody>
      </p:sp>
      <p:sp>
        <p:nvSpPr>
          <p:cNvPr id="368" name="Google Shape;368;p12"/>
          <p:cNvSpPr txBox="1"/>
          <p:nvPr/>
        </p:nvSpPr>
        <p:spPr>
          <a:xfrm rot="5400000">
            <a:off x="-509477" y="462969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1">
  <p:cSld name="BLANK_3_1">
    <p:spTree>
      <p:nvGrpSpPr>
        <p:cNvPr id="1" name="Shape 369"/>
        <p:cNvGrpSpPr/>
        <p:nvPr/>
      </p:nvGrpSpPr>
      <p:grpSpPr>
        <a:xfrm>
          <a:off x="0" y="0"/>
          <a:ext cx="0" cy="0"/>
          <a:chOff x="0" y="0"/>
          <a:chExt cx="0" cy="0"/>
        </a:xfrm>
      </p:grpSpPr>
      <p:sp>
        <p:nvSpPr>
          <p:cNvPr id="370" name="Google Shape;37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71" name="Google Shape;371;p13"/>
          <p:cNvSpPr txBox="1">
            <a:spLocks noGrp="1"/>
          </p:cNvSpPr>
          <p:nvPr>
            <p:ph type="title"/>
          </p:nvPr>
        </p:nvSpPr>
        <p:spPr>
          <a:xfrm>
            <a:off x="311669" y="1211644"/>
            <a:ext cx="8520600" cy="2361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9600"/>
            </a:lvl1pPr>
            <a:lvl2pPr lvl="1" algn="ctr" rtl="0">
              <a:spcBef>
                <a:spcPts val="0"/>
              </a:spcBef>
              <a:spcAft>
                <a:spcPts val="0"/>
              </a:spcAft>
              <a:buNone/>
              <a:defRPr sz="9600"/>
            </a:lvl2pPr>
            <a:lvl3pPr lvl="2" algn="ctr" rtl="0">
              <a:spcBef>
                <a:spcPts val="0"/>
              </a:spcBef>
              <a:spcAft>
                <a:spcPts val="0"/>
              </a:spcAft>
              <a:buNone/>
              <a:defRPr sz="9600"/>
            </a:lvl3pPr>
            <a:lvl4pPr lvl="3" algn="ctr" rtl="0">
              <a:spcBef>
                <a:spcPts val="0"/>
              </a:spcBef>
              <a:spcAft>
                <a:spcPts val="0"/>
              </a:spcAft>
              <a:buNone/>
              <a:defRPr sz="9600"/>
            </a:lvl4pPr>
            <a:lvl5pPr lvl="4" algn="ctr" rtl="0">
              <a:spcBef>
                <a:spcPts val="0"/>
              </a:spcBef>
              <a:spcAft>
                <a:spcPts val="0"/>
              </a:spcAft>
              <a:buNone/>
              <a:defRPr sz="9600"/>
            </a:lvl5pPr>
            <a:lvl6pPr lvl="5" algn="ctr" rtl="0">
              <a:spcBef>
                <a:spcPts val="0"/>
              </a:spcBef>
              <a:spcAft>
                <a:spcPts val="0"/>
              </a:spcAft>
              <a:buNone/>
              <a:defRPr sz="9600"/>
            </a:lvl6pPr>
            <a:lvl7pPr lvl="6" algn="ctr" rtl="0">
              <a:spcBef>
                <a:spcPts val="0"/>
              </a:spcBef>
              <a:spcAft>
                <a:spcPts val="0"/>
              </a:spcAft>
              <a:buNone/>
              <a:defRPr sz="9600"/>
            </a:lvl7pPr>
            <a:lvl8pPr lvl="7" algn="ctr" rtl="0">
              <a:spcBef>
                <a:spcPts val="0"/>
              </a:spcBef>
              <a:spcAft>
                <a:spcPts val="0"/>
              </a:spcAft>
              <a:buNone/>
              <a:defRPr sz="9600"/>
            </a:lvl8pPr>
            <a:lvl9pPr lvl="8" algn="ctr" rtl="0">
              <a:spcBef>
                <a:spcPts val="0"/>
              </a:spcBef>
              <a:spcAft>
                <a:spcPts val="0"/>
              </a:spcAft>
              <a:buNone/>
              <a:defRPr sz="9600"/>
            </a:lvl9pPr>
          </a:lstStyle>
          <a:p>
            <a:endParaRPr/>
          </a:p>
        </p:txBody>
      </p:sp>
      <p:grpSp>
        <p:nvGrpSpPr>
          <p:cNvPr id="372" name="Google Shape;372;p13"/>
          <p:cNvGrpSpPr/>
          <p:nvPr/>
        </p:nvGrpSpPr>
        <p:grpSpPr>
          <a:xfrm rot="2902878">
            <a:off x="4613640" y="3134754"/>
            <a:ext cx="2023820" cy="1768956"/>
            <a:chOff x="5409596" y="3829365"/>
            <a:chExt cx="3944135" cy="3425211"/>
          </a:xfrm>
        </p:grpSpPr>
        <p:sp>
          <p:nvSpPr>
            <p:cNvPr id="373" name="Google Shape;373;p13"/>
            <p:cNvSpPr/>
            <p:nvPr/>
          </p:nvSpPr>
          <p:spPr>
            <a:xfrm rot="2502509">
              <a:off x="6954480" y="5037176"/>
              <a:ext cx="857155" cy="747510"/>
            </a:xfrm>
            <a:prstGeom prst="rect">
              <a:avLst/>
            </a:pr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74" name="Google Shape;374;p13"/>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75" name="Google Shape;375;p13"/>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EACBB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76" name="Google Shape;376;p13"/>
            <p:cNvSpPr/>
            <p:nvPr/>
          </p:nvSpPr>
          <p:spPr>
            <a:xfrm rot="2502362">
              <a:off x="5962133" y="4277686"/>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77" name="Google Shape;377;p13"/>
            <p:cNvSpPr/>
            <p:nvPr/>
          </p:nvSpPr>
          <p:spPr>
            <a:xfrm rot="2502362">
              <a:off x="5869559" y="4525881"/>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78" name="Google Shape;378;p13"/>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79" name="Google Shape;379;p13"/>
            <p:cNvSpPr/>
            <p:nvPr/>
          </p:nvSpPr>
          <p:spPr>
            <a:xfrm rot="253861">
              <a:off x="6127712" y="5397679"/>
              <a:ext cx="117921" cy="157635"/>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80" name="Google Shape;380;p13"/>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81" name="Google Shape;381;p13"/>
            <p:cNvSpPr/>
            <p:nvPr/>
          </p:nvSpPr>
          <p:spPr>
            <a:xfrm rot="-2924806">
              <a:off x="6604760" y="3819220"/>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6C0A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82" name="Google Shape;382;p13"/>
            <p:cNvSpPr/>
            <p:nvPr/>
          </p:nvSpPr>
          <p:spPr>
            <a:xfrm rot="2502362">
              <a:off x="6511169" y="4111694"/>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83" name="Google Shape;383;p13"/>
            <p:cNvSpPr/>
            <p:nvPr/>
          </p:nvSpPr>
          <p:spPr>
            <a:xfrm rot="2502362">
              <a:off x="6193690" y="4165588"/>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384" name="Google Shape;384;p13"/>
          <p:cNvGrpSpPr/>
          <p:nvPr/>
        </p:nvGrpSpPr>
        <p:grpSpPr>
          <a:xfrm rot="2860649">
            <a:off x="6591683" y="3138800"/>
            <a:ext cx="2023901" cy="1769002"/>
            <a:chOff x="5409596" y="3829365"/>
            <a:chExt cx="3944135" cy="3425211"/>
          </a:xfrm>
        </p:grpSpPr>
        <p:sp>
          <p:nvSpPr>
            <p:cNvPr id="385" name="Google Shape;385;p13"/>
            <p:cNvSpPr/>
            <p:nvPr/>
          </p:nvSpPr>
          <p:spPr>
            <a:xfrm rot="2502509">
              <a:off x="6954480" y="5037176"/>
              <a:ext cx="857155" cy="747510"/>
            </a:xfrm>
            <a:prstGeom prst="rect">
              <a:avLst/>
            </a:prstGeom>
            <a:solidFill>
              <a:srgbClr val="DDA4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86" name="Google Shape;386;p13"/>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87" name="Google Shape;387;p13"/>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88" name="Google Shape;388;p13"/>
            <p:cNvSpPr/>
            <p:nvPr/>
          </p:nvSpPr>
          <p:spPr>
            <a:xfrm rot="2502362">
              <a:off x="5962133" y="4277686"/>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89" name="Google Shape;389;p13"/>
            <p:cNvSpPr/>
            <p:nvPr/>
          </p:nvSpPr>
          <p:spPr>
            <a:xfrm rot="2502362">
              <a:off x="5869559" y="4525881"/>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90" name="Google Shape;390;p13"/>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91" name="Google Shape;391;p13"/>
            <p:cNvSpPr/>
            <p:nvPr/>
          </p:nvSpPr>
          <p:spPr>
            <a:xfrm rot="253861">
              <a:off x="6127712" y="5397679"/>
              <a:ext cx="117921" cy="157635"/>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92" name="Google Shape;392;p13"/>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93" name="Google Shape;393;p13"/>
            <p:cNvSpPr/>
            <p:nvPr/>
          </p:nvSpPr>
          <p:spPr>
            <a:xfrm rot="-2924806">
              <a:off x="6598028" y="3813334"/>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8C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94" name="Google Shape;394;p13"/>
            <p:cNvSpPr/>
            <p:nvPr/>
          </p:nvSpPr>
          <p:spPr>
            <a:xfrm rot="2502362">
              <a:off x="6511169" y="4111694"/>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95" name="Google Shape;395;p13"/>
            <p:cNvSpPr/>
            <p:nvPr/>
          </p:nvSpPr>
          <p:spPr>
            <a:xfrm rot="2502362">
              <a:off x="6193690" y="4165588"/>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396" name="Google Shape;396;p13"/>
          <p:cNvGrpSpPr/>
          <p:nvPr/>
        </p:nvGrpSpPr>
        <p:grpSpPr>
          <a:xfrm rot="-2835543" flipH="1">
            <a:off x="5633615" y="3139963"/>
            <a:ext cx="2023543" cy="1768944"/>
            <a:chOff x="5409596" y="3829365"/>
            <a:chExt cx="3944135" cy="3425211"/>
          </a:xfrm>
        </p:grpSpPr>
        <p:sp>
          <p:nvSpPr>
            <p:cNvPr id="397" name="Google Shape;397;p13"/>
            <p:cNvSpPr/>
            <p:nvPr/>
          </p:nvSpPr>
          <p:spPr>
            <a:xfrm rot="2502509">
              <a:off x="6954480" y="5037176"/>
              <a:ext cx="857155" cy="747510"/>
            </a:xfrm>
            <a:prstGeom prst="rect">
              <a:avLst/>
            </a:prstGeom>
            <a:solidFill>
              <a:srgbClr val="644C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98" name="Google Shape;398;p13"/>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399" name="Google Shape;399;p13"/>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7A5D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00" name="Google Shape;400;p13"/>
            <p:cNvSpPr/>
            <p:nvPr/>
          </p:nvSpPr>
          <p:spPr>
            <a:xfrm rot="2502362">
              <a:off x="5962133" y="4277686"/>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01" name="Google Shape;401;p13"/>
            <p:cNvSpPr/>
            <p:nvPr/>
          </p:nvSpPr>
          <p:spPr>
            <a:xfrm rot="2502362">
              <a:off x="5869559" y="4525881"/>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02" name="Google Shape;402;p13"/>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03" name="Google Shape;403;p13"/>
            <p:cNvSpPr/>
            <p:nvPr/>
          </p:nvSpPr>
          <p:spPr>
            <a:xfrm rot="253861">
              <a:off x="6127712" y="5397679"/>
              <a:ext cx="117921" cy="157635"/>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04" name="Google Shape;404;p13"/>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05" name="Google Shape;405;p13"/>
            <p:cNvSpPr/>
            <p:nvPr/>
          </p:nvSpPr>
          <p:spPr>
            <a:xfrm rot="-2924806">
              <a:off x="6601394" y="3816277"/>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7055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06" name="Google Shape;406;p13"/>
            <p:cNvSpPr/>
            <p:nvPr/>
          </p:nvSpPr>
          <p:spPr>
            <a:xfrm rot="2502362">
              <a:off x="6511169" y="4111694"/>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07" name="Google Shape;407;p13"/>
            <p:cNvSpPr/>
            <p:nvPr/>
          </p:nvSpPr>
          <p:spPr>
            <a:xfrm rot="2502362">
              <a:off x="6193690" y="4165588"/>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408" name="Google Shape;408;p13"/>
          <p:cNvGrpSpPr/>
          <p:nvPr/>
        </p:nvGrpSpPr>
        <p:grpSpPr>
          <a:xfrm rot="-2937542" flipH="1">
            <a:off x="3590245" y="3132063"/>
            <a:ext cx="2023732" cy="1768879"/>
            <a:chOff x="5409596" y="3829365"/>
            <a:chExt cx="3944135" cy="3425211"/>
          </a:xfrm>
        </p:grpSpPr>
        <p:sp>
          <p:nvSpPr>
            <p:cNvPr id="409" name="Google Shape;409;p13"/>
            <p:cNvSpPr/>
            <p:nvPr/>
          </p:nvSpPr>
          <p:spPr>
            <a:xfrm rot="2502509">
              <a:off x="6954480" y="5037176"/>
              <a:ext cx="857155" cy="747510"/>
            </a:xfrm>
            <a:prstGeom prst="rect">
              <a:avLst/>
            </a:prstGeom>
            <a:solidFill>
              <a:srgbClr val="B4885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0" name="Google Shape;410;p13"/>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1" name="Google Shape;411;p13"/>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BE9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2" name="Google Shape;412;p13"/>
            <p:cNvSpPr/>
            <p:nvPr/>
          </p:nvSpPr>
          <p:spPr>
            <a:xfrm rot="2502362">
              <a:off x="5962133" y="4277686"/>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3" name="Google Shape;413;p13"/>
            <p:cNvSpPr/>
            <p:nvPr/>
          </p:nvSpPr>
          <p:spPr>
            <a:xfrm rot="2502362">
              <a:off x="5869559" y="4525881"/>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4" name="Google Shape;414;p13"/>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5" name="Google Shape;415;p13"/>
            <p:cNvSpPr/>
            <p:nvPr/>
          </p:nvSpPr>
          <p:spPr>
            <a:xfrm rot="253861">
              <a:off x="6127712" y="5397679"/>
              <a:ext cx="117921" cy="157635"/>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6" name="Google Shape;416;p13"/>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7" name="Google Shape;417;p13"/>
            <p:cNvSpPr/>
            <p:nvPr/>
          </p:nvSpPr>
          <p:spPr>
            <a:xfrm rot="-2924806">
              <a:off x="6598028" y="3813334"/>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C09D7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8" name="Google Shape;418;p13"/>
            <p:cNvSpPr/>
            <p:nvPr/>
          </p:nvSpPr>
          <p:spPr>
            <a:xfrm rot="2502362">
              <a:off x="6511169" y="4111694"/>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19" name="Google Shape;419;p13"/>
            <p:cNvSpPr/>
            <p:nvPr/>
          </p:nvSpPr>
          <p:spPr>
            <a:xfrm rot="2502362">
              <a:off x="6193690" y="4165588"/>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420" name="Google Shape;420;p13"/>
          <p:cNvGrpSpPr/>
          <p:nvPr/>
        </p:nvGrpSpPr>
        <p:grpSpPr>
          <a:xfrm rot="2903366">
            <a:off x="7555048" y="3844873"/>
            <a:ext cx="1306666" cy="1142259"/>
            <a:chOff x="5409596" y="3829365"/>
            <a:chExt cx="3944135" cy="3425211"/>
          </a:xfrm>
        </p:grpSpPr>
        <p:sp>
          <p:nvSpPr>
            <p:cNvPr id="421" name="Google Shape;421;p13"/>
            <p:cNvSpPr/>
            <p:nvPr/>
          </p:nvSpPr>
          <p:spPr>
            <a:xfrm rot="2502509">
              <a:off x="6954480" y="5037176"/>
              <a:ext cx="857155" cy="747510"/>
            </a:xfrm>
            <a:prstGeom prst="rect">
              <a:avLst/>
            </a:pr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22" name="Google Shape;422;p13"/>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23" name="Google Shape;423;p13"/>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EACBB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24" name="Google Shape;424;p13"/>
            <p:cNvSpPr/>
            <p:nvPr/>
          </p:nvSpPr>
          <p:spPr>
            <a:xfrm rot="2502362">
              <a:off x="5962133" y="4277686"/>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25" name="Google Shape;425;p13"/>
            <p:cNvSpPr/>
            <p:nvPr/>
          </p:nvSpPr>
          <p:spPr>
            <a:xfrm rot="2502362">
              <a:off x="5869559" y="4525881"/>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26" name="Google Shape;426;p13"/>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27" name="Google Shape;427;p13"/>
            <p:cNvSpPr/>
            <p:nvPr/>
          </p:nvSpPr>
          <p:spPr>
            <a:xfrm rot="253861">
              <a:off x="6127712" y="5397679"/>
              <a:ext cx="117921" cy="157635"/>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28" name="Google Shape;428;p13"/>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29" name="Google Shape;429;p13"/>
            <p:cNvSpPr/>
            <p:nvPr/>
          </p:nvSpPr>
          <p:spPr>
            <a:xfrm rot="-2924806">
              <a:off x="6604760" y="3819220"/>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6C0A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30" name="Google Shape;430;p13"/>
            <p:cNvSpPr/>
            <p:nvPr/>
          </p:nvSpPr>
          <p:spPr>
            <a:xfrm rot="2502362">
              <a:off x="6511169" y="4111694"/>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31" name="Google Shape;431;p13"/>
            <p:cNvSpPr/>
            <p:nvPr/>
          </p:nvSpPr>
          <p:spPr>
            <a:xfrm rot="2502362">
              <a:off x="6193690" y="4165588"/>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432" name="Google Shape;432;p13"/>
          <p:cNvGrpSpPr/>
          <p:nvPr/>
        </p:nvGrpSpPr>
        <p:grpSpPr>
          <a:xfrm rot="2860717">
            <a:off x="5443142" y="3848864"/>
            <a:ext cx="1306924" cy="1142232"/>
            <a:chOff x="5409596" y="3829365"/>
            <a:chExt cx="3944135" cy="3425211"/>
          </a:xfrm>
        </p:grpSpPr>
        <p:sp>
          <p:nvSpPr>
            <p:cNvPr id="433" name="Google Shape;433;p13"/>
            <p:cNvSpPr/>
            <p:nvPr/>
          </p:nvSpPr>
          <p:spPr>
            <a:xfrm rot="2502509">
              <a:off x="6954480" y="5037176"/>
              <a:ext cx="857155" cy="747510"/>
            </a:xfrm>
            <a:prstGeom prst="rect">
              <a:avLst/>
            </a:prstGeom>
            <a:solidFill>
              <a:srgbClr val="DDA4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34" name="Google Shape;434;p13"/>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35" name="Google Shape;435;p13"/>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36" name="Google Shape;436;p13"/>
            <p:cNvSpPr/>
            <p:nvPr/>
          </p:nvSpPr>
          <p:spPr>
            <a:xfrm rot="2502362">
              <a:off x="5962133" y="4277686"/>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37" name="Google Shape;437;p13"/>
            <p:cNvSpPr/>
            <p:nvPr/>
          </p:nvSpPr>
          <p:spPr>
            <a:xfrm rot="2502362">
              <a:off x="5869559" y="4525881"/>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38" name="Google Shape;438;p13"/>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39" name="Google Shape;439;p13"/>
            <p:cNvSpPr/>
            <p:nvPr/>
          </p:nvSpPr>
          <p:spPr>
            <a:xfrm rot="253861">
              <a:off x="6127712" y="5397679"/>
              <a:ext cx="117921" cy="157635"/>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40" name="Google Shape;440;p13"/>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41" name="Google Shape;441;p13"/>
            <p:cNvSpPr/>
            <p:nvPr/>
          </p:nvSpPr>
          <p:spPr>
            <a:xfrm rot="-2924806">
              <a:off x="6598028" y="3813334"/>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8C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42" name="Google Shape;442;p13"/>
            <p:cNvSpPr/>
            <p:nvPr/>
          </p:nvSpPr>
          <p:spPr>
            <a:xfrm rot="2502362">
              <a:off x="6511169" y="4111694"/>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43" name="Google Shape;443;p13"/>
            <p:cNvSpPr/>
            <p:nvPr/>
          </p:nvSpPr>
          <p:spPr>
            <a:xfrm rot="2502362">
              <a:off x="6193690" y="4165588"/>
              <a:ext cx="118141" cy="157878"/>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444" name="Google Shape;444;p13"/>
          <p:cNvGrpSpPr/>
          <p:nvPr/>
        </p:nvGrpSpPr>
        <p:grpSpPr>
          <a:xfrm rot="-2835794" flipH="1">
            <a:off x="4514486" y="3848430"/>
            <a:ext cx="1306515" cy="1142363"/>
            <a:chOff x="5409596" y="3829365"/>
            <a:chExt cx="3944135" cy="3425211"/>
          </a:xfrm>
        </p:grpSpPr>
        <p:sp>
          <p:nvSpPr>
            <p:cNvPr id="445" name="Google Shape;445;p13"/>
            <p:cNvSpPr/>
            <p:nvPr/>
          </p:nvSpPr>
          <p:spPr>
            <a:xfrm rot="2502509">
              <a:off x="6954480" y="5037176"/>
              <a:ext cx="857155" cy="747510"/>
            </a:xfrm>
            <a:prstGeom prst="rect">
              <a:avLst/>
            </a:prstGeom>
            <a:solidFill>
              <a:srgbClr val="644C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46" name="Google Shape;446;p13"/>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47" name="Google Shape;447;p13"/>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7A5D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48" name="Google Shape;448;p13"/>
            <p:cNvSpPr/>
            <p:nvPr/>
          </p:nvSpPr>
          <p:spPr>
            <a:xfrm rot="2502362">
              <a:off x="5962133" y="4277686"/>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49" name="Google Shape;449;p13"/>
            <p:cNvSpPr/>
            <p:nvPr/>
          </p:nvSpPr>
          <p:spPr>
            <a:xfrm rot="2502362">
              <a:off x="5869559" y="4525881"/>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50" name="Google Shape;450;p13"/>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51" name="Google Shape;451;p13"/>
            <p:cNvSpPr/>
            <p:nvPr/>
          </p:nvSpPr>
          <p:spPr>
            <a:xfrm rot="253861">
              <a:off x="6127712" y="5397679"/>
              <a:ext cx="117921" cy="157635"/>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52" name="Google Shape;452;p13"/>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53" name="Google Shape;453;p13"/>
            <p:cNvSpPr/>
            <p:nvPr/>
          </p:nvSpPr>
          <p:spPr>
            <a:xfrm rot="-2924806">
              <a:off x="6601394" y="3816277"/>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7055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54" name="Google Shape;454;p13"/>
            <p:cNvSpPr/>
            <p:nvPr/>
          </p:nvSpPr>
          <p:spPr>
            <a:xfrm rot="2502362">
              <a:off x="6511169" y="4111694"/>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55" name="Google Shape;455;p13"/>
            <p:cNvSpPr/>
            <p:nvPr/>
          </p:nvSpPr>
          <p:spPr>
            <a:xfrm rot="2502362">
              <a:off x="6193690" y="4165588"/>
              <a:ext cx="118141" cy="157878"/>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456" name="Google Shape;456;p13"/>
          <p:cNvGrpSpPr/>
          <p:nvPr/>
        </p:nvGrpSpPr>
        <p:grpSpPr>
          <a:xfrm rot="-2937140" flipH="1">
            <a:off x="6496948" y="3842803"/>
            <a:ext cx="1306931" cy="1142037"/>
            <a:chOff x="5409596" y="3829365"/>
            <a:chExt cx="3944135" cy="3425211"/>
          </a:xfrm>
        </p:grpSpPr>
        <p:sp>
          <p:nvSpPr>
            <p:cNvPr id="457" name="Google Shape;457;p13"/>
            <p:cNvSpPr/>
            <p:nvPr/>
          </p:nvSpPr>
          <p:spPr>
            <a:xfrm rot="2502509">
              <a:off x="6954480" y="5037176"/>
              <a:ext cx="857155" cy="747510"/>
            </a:xfrm>
            <a:prstGeom prst="rect">
              <a:avLst/>
            </a:prstGeom>
            <a:solidFill>
              <a:srgbClr val="B4885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58" name="Google Shape;458;p13"/>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59" name="Google Shape;459;p13"/>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BE9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60" name="Google Shape;460;p13"/>
            <p:cNvSpPr/>
            <p:nvPr/>
          </p:nvSpPr>
          <p:spPr>
            <a:xfrm rot="2502362">
              <a:off x="5962133" y="4277686"/>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61" name="Google Shape;461;p13"/>
            <p:cNvSpPr/>
            <p:nvPr/>
          </p:nvSpPr>
          <p:spPr>
            <a:xfrm rot="2502362">
              <a:off x="5869559" y="4525881"/>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62" name="Google Shape;462;p13"/>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63" name="Google Shape;463;p13"/>
            <p:cNvSpPr/>
            <p:nvPr/>
          </p:nvSpPr>
          <p:spPr>
            <a:xfrm rot="253861">
              <a:off x="6127712" y="5397679"/>
              <a:ext cx="117921" cy="157635"/>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64" name="Google Shape;464;p13"/>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65" name="Google Shape;465;p13"/>
            <p:cNvSpPr/>
            <p:nvPr/>
          </p:nvSpPr>
          <p:spPr>
            <a:xfrm rot="-2924806">
              <a:off x="6598028" y="3813334"/>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C09D7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66" name="Google Shape;466;p13"/>
            <p:cNvSpPr/>
            <p:nvPr/>
          </p:nvSpPr>
          <p:spPr>
            <a:xfrm rot="2502362">
              <a:off x="6511169" y="4111694"/>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467" name="Google Shape;467;p13"/>
            <p:cNvSpPr/>
            <p:nvPr/>
          </p:nvSpPr>
          <p:spPr>
            <a:xfrm rot="2502362">
              <a:off x="6193690" y="4165588"/>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ubtitle">
  <p:cSld name="BLANK_2">
    <p:spTree>
      <p:nvGrpSpPr>
        <p:cNvPr id="1" name="Shape 468"/>
        <p:cNvGrpSpPr/>
        <p:nvPr/>
      </p:nvGrpSpPr>
      <p:grpSpPr>
        <a:xfrm>
          <a:off x="0" y="0"/>
          <a:ext cx="0" cy="0"/>
          <a:chOff x="0" y="0"/>
          <a:chExt cx="0" cy="0"/>
        </a:xfrm>
      </p:grpSpPr>
      <p:sp>
        <p:nvSpPr>
          <p:cNvPr id="469" name="Google Shape;46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70" name="Google Shape;470;p1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71" name="Google Shape;471;p1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sMania">
  <p:cSld name="BLANK_1">
    <p:spTree>
      <p:nvGrpSpPr>
        <p:cNvPr id="1" name="Shape 472"/>
        <p:cNvGrpSpPr/>
        <p:nvPr/>
      </p:nvGrpSpPr>
      <p:grpSpPr>
        <a:xfrm>
          <a:off x="0" y="0"/>
          <a:ext cx="0" cy="0"/>
          <a:chOff x="0" y="0"/>
          <a:chExt cx="0" cy="0"/>
        </a:xfrm>
      </p:grpSpPr>
      <p:grpSp>
        <p:nvGrpSpPr>
          <p:cNvPr id="473" name="Google Shape;473;p15"/>
          <p:cNvGrpSpPr/>
          <p:nvPr/>
        </p:nvGrpSpPr>
        <p:grpSpPr>
          <a:xfrm>
            <a:off x="0" y="0"/>
            <a:ext cx="9144000" cy="5143500"/>
            <a:chOff x="0" y="0"/>
            <a:chExt cx="12192000" cy="6858000"/>
          </a:xfrm>
        </p:grpSpPr>
        <p:sp>
          <p:nvSpPr>
            <p:cNvPr id="474" name="Google Shape;474;p15"/>
            <p:cNvSpPr/>
            <p:nvPr/>
          </p:nvSpPr>
          <p:spPr>
            <a:xfrm>
              <a:off x="0" y="0"/>
              <a:ext cx="12192000" cy="68580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475" name="Google Shape;475;p15">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476" name="Google Shape;476;p15"/>
            <p:cNvSpPr txBox="1"/>
            <p:nvPr/>
          </p:nvSpPr>
          <p:spPr>
            <a:xfrm>
              <a:off x="463500" y="2858061"/>
              <a:ext cx="8956500" cy="2442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b="1">
                  <a:solidFill>
                    <a:srgbClr val="3F3F3F"/>
                  </a:solidFill>
                  <a:latin typeface="Poppins"/>
                  <a:ea typeface="Poppins"/>
                  <a:cs typeface="Poppins"/>
                  <a:sym typeface="Poppins"/>
                </a:rPr>
                <a:t>Free </a:t>
              </a:r>
              <a:r>
                <a:rPr lang="en" sz="2700">
                  <a:solidFill>
                    <a:srgbClr val="3F3F3F"/>
                  </a:solidFill>
                  <a:latin typeface="Poppins"/>
                  <a:ea typeface="Poppins"/>
                  <a:cs typeface="Poppins"/>
                  <a:sym typeface="Poppins"/>
                </a:rPr>
                <a:t>themes and templates for </a:t>
              </a:r>
              <a:r>
                <a:rPr lang="en" sz="2700" b="1">
                  <a:solidFill>
                    <a:srgbClr val="3F3F3F"/>
                  </a:solidFill>
                  <a:latin typeface="Poppins"/>
                  <a:ea typeface="Poppins"/>
                  <a:cs typeface="Poppins"/>
                  <a:sym typeface="Poppins"/>
                </a:rPr>
                <a:t>Google Slides</a:t>
              </a:r>
              <a:r>
                <a:rPr lang="en" sz="2700">
                  <a:solidFill>
                    <a:srgbClr val="3F3F3F"/>
                  </a:solidFill>
                  <a:latin typeface="Poppins"/>
                  <a:ea typeface="Poppins"/>
                  <a:cs typeface="Poppins"/>
                  <a:sym typeface="Poppins"/>
                </a:rPr>
                <a:t> or </a:t>
              </a:r>
              <a:r>
                <a:rPr lang="en" sz="2700" b="1">
                  <a:solidFill>
                    <a:srgbClr val="3F3F3F"/>
                  </a:solidFill>
                  <a:latin typeface="Poppins"/>
                  <a:ea typeface="Poppins"/>
                  <a:cs typeface="Poppins"/>
                  <a:sym typeface="Poppins"/>
                </a:rPr>
                <a:t>PowerPoint</a:t>
              </a:r>
              <a:endParaRPr sz="2700" b="1">
                <a:solidFill>
                  <a:srgbClr val="3F3F3F"/>
                </a:solidFill>
                <a:latin typeface="Poppins"/>
                <a:ea typeface="Poppins"/>
                <a:cs typeface="Poppins"/>
                <a:sym typeface="Poppins"/>
              </a:endParaRPr>
            </a:p>
            <a:p>
              <a:pPr marL="0" marR="0" lvl="0" indent="0" algn="l" rtl="0">
                <a:spcBef>
                  <a:spcPts val="0"/>
                </a:spcBef>
                <a:spcAft>
                  <a:spcPts val="0"/>
                </a:spcAft>
                <a:buNone/>
              </a:pPr>
              <a:endParaRPr sz="2700" b="1">
                <a:solidFill>
                  <a:srgbClr val="3F3F3F"/>
                </a:solidFill>
                <a:latin typeface="Poppins"/>
                <a:ea typeface="Poppins"/>
                <a:cs typeface="Poppins"/>
                <a:sym typeface="Poppins"/>
              </a:endParaRPr>
            </a:p>
            <a:p>
              <a:pPr marL="0" marR="0" lvl="0" indent="0" algn="l" rtl="0">
                <a:spcBef>
                  <a:spcPts val="0"/>
                </a:spcBef>
                <a:spcAft>
                  <a:spcPts val="0"/>
                </a:spcAft>
                <a:buNone/>
              </a:pPr>
              <a:endParaRPr sz="2700" b="1">
                <a:solidFill>
                  <a:srgbClr val="3F3F3F"/>
                </a:solidFill>
                <a:latin typeface="Poppins"/>
                <a:ea typeface="Poppins"/>
                <a:cs typeface="Poppins"/>
                <a:sym typeface="Poppins"/>
              </a:endParaRPr>
            </a:p>
            <a:p>
              <a:pPr marL="0" marR="0" lvl="0" indent="0" algn="l" rtl="0">
                <a:spcBef>
                  <a:spcPts val="0"/>
                </a:spcBef>
                <a:spcAft>
                  <a:spcPts val="0"/>
                </a:spcAft>
                <a:buNone/>
              </a:pPr>
              <a:r>
                <a:rPr lang="en" sz="2200" b="1">
                  <a:solidFill>
                    <a:srgbClr val="FFCB25"/>
                  </a:solidFill>
                  <a:latin typeface="Poppins"/>
                  <a:ea typeface="Poppins"/>
                  <a:cs typeface="Poppins"/>
                  <a:sym typeface="Poppins"/>
                </a:rPr>
                <a:t>NOT to be sold as is or modified!</a:t>
              </a:r>
              <a:endParaRPr sz="2200" b="1">
                <a:solidFill>
                  <a:srgbClr val="FFCB25"/>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Read </a:t>
              </a:r>
              <a:r>
                <a:rPr lang="en" sz="20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 sz="3300" b="1">
                  <a:solidFill>
                    <a:srgbClr val="FFCB25"/>
                  </a:solidFill>
                  <a:latin typeface="Poppins"/>
                  <a:ea typeface="Poppins"/>
                  <a:cs typeface="Poppins"/>
                  <a:sym typeface="Poppins"/>
                </a:rPr>
                <a:t> </a:t>
              </a:r>
              <a:r>
                <a:rPr lang="en" sz="2000">
                  <a:solidFill>
                    <a:srgbClr val="3F3F3F"/>
                  </a:solidFill>
                  <a:latin typeface="Poppins"/>
                  <a:ea typeface="Poppins"/>
                  <a:cs typeface="Poppins"/>
                  <a:sym typeface="Poppins"/>
                </a:rPr>
                <a:t>on slidesmania.com</a:t>
              </a:r>
              <a:endParaRPr sz="2000">
                <a:solidFill>
                  <a:srgbClr val="3F3F3F"/>
                </a:solidFill>
                <a:latin typeface="Poppins"/>
                <a:ea typeface="Poppins"/>
                <a:cs typeface="Poppins"/>
                <a:sym typeface="Poppins"/>
              </a:endParaRPr>
            </a:p>
          </p:txBody>
        </p:sp>
        <p:cxnSp>
          <p:nvCxnSpPr>
            <p:cNvPr id="477" name="Google Shape;477;p15"/>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478" name="Google Shape;478;p15">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479" name="Google Shape;479;p15">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480" name="Google Shape;480;p15">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481" name="Google Shape;481;p15">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482" name="Google Shape;482;p15"/>
            <p:cNvSpPr txBox="1"/>
            <p:nvPr/>
          </p:nvSpPr>
          <p:spPr>
            <a:xfrm>
              <a:off x="7072500" y="4813375"/>
              <a:ext cx="4915500" cy="1001100"/>
            </a:xfrm>
            <a:prstGeom prst="rect">
              <a:avLst/>
            </a:prstGeom>
            <a:noFill/>
            <a:ln>
              <a:noFill/>
            </a:ln>
          </p:spPr>
          <p:txBody>
            <a:bodyPr spcFirstLastPara="1" wrap="square" lIns="68575" tIns="68575" rIns="68575" bIns="68575" anchor="t" anchorCtr="0">
              <a:noAutofit/>
            </a:bodyPr>
            <a:lstStyle/>
            <a:p>
              <a:pPr marL="0" lvl="0" indent="0" algn="r" rtl="0">
                <a:spcBef>
                  <a:spcPts val="0"/>
                </a:spcBef>
                <a:spcAft>
                  <a:spcPts val="0"/>
                </a:spcAft>
                <a:buNone/>
              </a:pPr>
              <a:r>
                <a:rPr lang="en" sz="1800" b="1">
                  <a:solidFill>
                    <a:srgbClr val="252525"/>
                  </a:solidFill>
                  <a:latin typeface="Homemade Apple"/>
                  <a:ea typeface="Homemade Apple"/>
                  <a:cs typeface="Homemade Apple"/>
                  <a:sym typeface="Homemade Apple"/>
                </a:rPr>
                <a:t>Sharing is caring!</a:t>
              </a:r>
              <a:endParaRPr sz="18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2563137" y="2150850"/>
            <a:ext cx="62691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b="1"/>
            </a:lvl1pPr>
            <a:lvl2pPr lvl="1">
              <a:spcBef>
                <a:spcPts val="0"/>
              </a:spcBef>
              <a:spcAft>
                <a:spcPts val="0"/>
              </a:spcAft>
              <a:buSzPts val="3600"/>
              <a:buNone/>
              <a:defRPr sz="3600" b="1"/>
            </a:lvl2pPr>
            <a:lvl3pPr lvl="2">
              <a:spcBef>
                <a:spcPts val="0"/>
              </a:spcBef>
              <a:spcAft>
                <a:spcPts val="0"/>
              </a:spcAft>
              <a:buSzPts val="3600"/>
              <a:buNone/>
              <a:defRPr sz="3600" b="1"/>
            </a:lvl3pPr>
            <a:lvl4pPr lvl="3">
              <a:spcBef>
                <a:spcPts val="0"/>
              </a:spcBef>
              <a:spcAft>
                <a:spcPts val="0"/>
              </a:spcAft>
              <a:buSzPts val="3600"/>
              <a:buNone/>
              <a:defRPr sz="3600" b="1"/>
            </a:lvl4pPr>
            <a:lvl5pPr lvl="4">
              <a:spcBef>
                <a:spcPts val="0"/>
              </a:spcBef>
              <a:spcAft>
                <a:spcPts val="0"/>
              </a:spcAft>
              <a:buSzPts val="3600"/>
              <a:buNone/>
              <a:defRPr sz="3600" b="1"/>
            </a:lvl5pPr>
            <a:lvl6pPr lvl="5">
              <a:spcBef>
                <a:spcPts val="0"/>
              </a:spcBef>
              <a:spcAft>
                <a:spcPts val="0"/>
              </a:spcAft>
              <a:buSzPts val="3600"/>
              <a:buNone/>
              <a:defRPr sz="3600" b="1"/>
            </a:lvl6pPr>
            <a:lvl7pPr lvl="6">
              <a:spcBef>
                <a:spcPts val="0"/>
              </a:spcBef>
              <a:spcAft>
                <a:spcPts val="0"/>
              </a:spcAft>
              <a:buSzPts val="3600"/>
              <a:buNone/>
              <a:defRPr sz="3600" b="1"/>
            </a:lvl7pPr>
            <a:lvl8pPr lvl="7">
              <a:spcBef>
                <a:spcPts val="0"/>
              </a:spcBef>
              <a:spcAft>
                <a:spcPts val="0"/>
              </a:spcAft>
              <a:buSzPts val="3600"/>
              <a:buNone/>
              <a:defRPr sz="3600" b="1"/>
            </a:lvl8pPr>
            <a:lvl9pPr lvl="8">
              <a:spcBef>
                <a:spcPts val="0"/>
              </a:spcBef>
              <a:spcAft>
                <a:spcPts val="0"/>
              </a:spcAft>
              <a:buSzPts val="3600"/>
              <a:buNone/>
              <a:defRPr sz="3600" b="1"/>
            </a:lvl9pPr>
          </a:lstStyle>
          <a:p>
            <a:endParaRPr/>
          </a:p>
        </p:txBody>
      </p:sp>
      <p:sp>
        <p:nvSpPr>
          <p:cNvPr id="70" name="Google Shape;7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71" name="Google Shape;71;p3"/>
          <p:cNvGrpSpPr/>
          <p:nvPr/>
        </p:nvGrpSpPr>
        <p:grpSpPr>
          <a:xfrm rot="-7585333">
            <a:off x="-771336" y="1326997"/>
            <a:ext cx="4071978" cy="3132546"/>
            <a:chOff x="1702234" y="214448"/>
            <a:chExt cx="5429283" cy="4176712"/>
          </a:xfrm>
        </p:grpSpPr>
        <p:sp>
          <p:nvSpPr>
            <p:cNvPr id="72" name="Google Shape;72;p3"/>
            <p:cNvSpPr/>
            <p:nvPr/>
          </p:nvSpPr>
          <p:spPr>
            <a:xfrm rot="1737060">
              <a:off x="4222033" y="1748653"/>
              <a:ext cx="2545376" cy="2161505"/>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1"/>
            </a:solidFill>
            <a:ln>
              <a:noFill/>
            </a:ln>
            <a:effectLst>
              <a:outerShdw dist="101600" dir="27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73" name="Google Shape;73;p3"/>
            <p:cNvSpPr/>
            <p:nvPr/>
          </p:nvSpPr>
          <p:spPr>
            <a:xfrm rot="7541070">
              <a:off x="4365342" y="2054907"/>
              <a:ext cx="1007544" cy="1271681"/>
            </a:xfrm>
            <a:custGeom>
              <a:avLst/>
              <a:gdLst/>
              <a:ahLst/>
              <a:cxnLst/>
              <a:rect l="l" t="t" r="r" b="b"/>
              <a:pathLst>
                <a:path w="683398" h="862557" extrusionOk="0">
                  <a:moveTo>
                    <a:pt x="4319" y="862557"/>
                  </a:moveTo>
                  <a:lnTo>
                    <a:pt x="0" y="710665"/>
                  </a:lnTo>
                  <a:lnTo>
                    <a:pt x="4815" y="145988"/>
                  </a:lnTo>
                  <a:cubicBezTo>
                    <a:pt x="4815" y="101688"/>
                    <a:pt x="40728" y="65775"/>
                    <a:pt x="85028" y="65775"/>
                  </a:cubicBezTo>
                  <a:cubicBezTo>
                    <a:pt x="129328" y="65775"/>
                    <a:pt x="165241" y="101688"/>
                    <a:pt x="165241" y="145988"/>
                  </a:cubicBezTo>
                  <a:lnTo>
                    <a:pt x="165241" y="711367"/>
                  </a:lnTo>
                  <a:lnTo>
                    <a:pt x="176945" y="711416"/>
                  </a:lnTo>
                  <a:lnTo>
                    <a:pt x="176945" y="77566"/>
                  </a:lnTo>
                  <a:cubicBezTo>
                    <a:pt x="176945" y="34727"/>
                    <a:pt x="211672" y="0"/>
                    <a:pt x="254511" y="0"/>
                  </a:cubicBezTo>
                  <a:cubicBezTo>
                    <a:pt x="297350" y="0"/>
                    <a:pt x="332077" y="34727"/>
                    <a:pt x="332077" y="77566"/>
                  </a:cubicBezTo>
                  <a:lnTo>
                    <a:pt x="332077" y="713016"/>
                  </a:lnTo>
                  <a:lnTo>
                    <a:pt x="343149" y="713130"/>
                  </a:lnTo>
                  <a:lnTo>
                    <a:pt x="343149" y="154882"/>
                  </a:lnTo>
                  <a:cubicBezTo>
                    <a:pt x="343149" y="110097"/>
                    <a:pt x="379454" y="73792"/>
                    <a:pt x="424239" y="73792"/>
                  </a:cubicBezTo>
                  <a:cubicBezTo>
                    <a:pt x="469024" y="73792"/>
                    <a:pt x="505329" y="110097"/>
                    <a:pt x="505329" y="154882"/>
                  </a:cubicBezTo>
                  <a:cubicBezTo>
                    <a:pt x="505329" y="341475"/>
                    <a:pt x="505328" y="528067"/>
                    <a:pt x="505328" y="714660"/>
                  </a:cubicBezTo>
                  <a:lnTo>
                    <a:pt x="514162" y="714736"/>
                  </a:lnTo>
                  <a:lnTo>
                    <a:pt x="514162" y="289957"/>
                  </a:lnTo>
                  <a:cubicBezTo>
                    <a:pt x="514162" y="243224"/>
                    <a:pt x="552047" y="205339"/>
                    <a:pt x="598780" y="205339"/>
                  </a:cubicBezTo>
                  <a:cubicBezTo>
                    <a:pt x="645513" y="205339"/>
                    <a:pt x="683398" y="243224"/>
                    <a:pt x="683398" y="289957"/>
                  </a:cubicBezTo>
                  <a:lnTo>
                    <a:pt x="683398" y="847534"/>
                  </a:lnTo>
                  <a:close/>
                </a:path>
              </a:pathLst>
            </a:custGeom>
            <a:solidFill>
              <a:srgbClr val="EACBB3"/>
            </a:solidFill>
            <a:ln>
              <a:noFill/>
            </a:ln>
            <a:effectLst>
              <a:outerShdw dist="76200" dir="54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74" name="Google Shape;74;p3"/>
            <p:cNvSpPr/>
            <p:nvPr/>
          </p:nvSpPr>
          <p:spPr>
            <a:xfrm rot="-8658424">
              <a:off x="3415253" y="1576416"/>
              <a:ext cx="888007" cy="774282"/>
            </a:xfrm>
            <a:prstGeom prst="rect">
              <a:avLst/>
            </a:pr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75" name="Google Shape;75;p3"/>
            <p:cNvSpPr/>
            <p:nvPr/>
          </p:nvSpPr>
          <p:spPr>
            <a:xfrm rot="-8658930">
              <a:off x="1732962" y="839371"/>
              <a:ext cx="2384035" cy="87272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76" name="Google Shape;76;p3"/>
            <p:cNvSpPr/>
            <p:nvPr/>
          </p:nvSpPr>
          <p:spPr>
            <a:xfrm rot="7541070">
              <a:off x="4132588" y="1593532"/>
              <a:ext cx="1270157" cy="1728896"/>
            </a:xfrm>
            <a:custGeom>
              <a:avLst/>
              <a:gdLst/>
              <a:ahLst/>
              <a:cxnLst/>
              <a:rect l="l" t="t" r="r" b="b"/>
              <a:pathLst>
                <a:path w="861523" h="1172677" extrusionOk="0">
                  <a:moveTo>
                    <a:pt x="861523" y="289957"/>
                  </a:moveTo>
                  <a:lnTo>
                    <a:pt x="861523" y="850232"/>
                  </a:lnTo>
                  <a:lnTo>
                    <a:pt x="861521" y="850232"/>
                  </a:lnTo>
                  <a:lnTo>
                    <a:pt x="861521" y="948182"/>
                  </a:lnTo>
                  <a:cubicBezTo>
                    <a:pt x="861520" y="1072168"/>
                    <a:pt x="761011" y="1172678"/>
                    <a:pt x="637024" y="1172677"/>
                  </a:cubicBezTo>
                  <a:lnTo>
                    <a:pt x="335245" y="1172677"/>
                  </a:lnTo>
                  <a:cubicBezTo>
                    <a:pt x="304248" y="1172678"/>
                    <a:pt x="274719" y="1166396"/>
                    <a:pt x="247861" y="1155035"/>
                  </a:cubicBezTo>
                  <a:lnTo>
                    <a:pt x="241915" y="1151809"/>
                  </a:lnTo>
                  <a:lnTo>
                    <a:pt x="149089" y="1073700"/>
                  </a:lnTo>
                  <a:lnTo>
                    <a:pt x="0" y="945708"/>
                  </a:lnTo>
                  <a:lnTo>
                    <a:pt x="182939" y="879947"/>
                  </a:lnTo>
                  <a:lnTo>
                    <a:pt x="178125" y="710665"/>
                  </a:lnTo>
                  <a:lnTo>
                    <a:pt x="182940" y="145988"/>
                  </a:lnTo>
                  <a:cubicBezTo>
                    <a:pt x="182940" y="101688"/>
                    <a:pt x="218853" y="65775"/>
                    <a:pt x="263153" y="65775"/>
                  </a:cubicBezTo>
                  <a:cubicBezTo>
                    <a:pt x="307453" y="65775"/>
                    <a:pt x="343366" y="101688"/>
                    <a:pt x="343366" y="145988"/>
                  </a:cubicBezTo>
                  <a:lnTo>
                    <a:pt x="343366" y="711367"/>
                  </a:lnTo>
                  <a:lnTo>
                    <a:pt x="355070" y="711416"/>
                  </a:lnTo>
                  <a:lnTo>
                    <a:pt x="355070" y="77566"/>
                  </a:lnTo>
                  <a:cubicBezTo>
                    <a:pt x="355070" y="34727"/>
                    <a:pt x="389797" y="0"/>
                    <a:pt x="432636" y="0"/>
                  </a:cubicBezTo>
                  <a:cubicBezTo>
                    <a:pt x="475475" y="0"/>
                    <a:pt x="510202" y="34727"/>
                    <a:pt x="510202" y="77566"/>
                  </a:cubicBezTo>
                  <a:lnTo>
                    <a:pt x="510202" y="713016"/>
                  </a:lnTo>
                  <a:lnTo>
                    <a:pt x="521274" y="713130"/>
                  </a:lnTo>
                  <a:lnTo>
                    <a:pt x="521274" y="154882"/>
                  </a:lnTo>
                  <a:cubicBezTo>
                    <a:pt x="521274" y="110097"/>
                    <a:pt x="557579" y="73792"/>
                    <a:pt x="602364" y="73792"/>
                  </a:cubicBezTo>
                  <a:cubicBezTo>
                    <a:pt x="647149" y="73792"/>
                    <a:pt x="683454" y="110097"/>
                    <a:pt x="683454" y="154882"/>
                  </a:cubicBezTo>
                  <a:cubicBezTo>
                    <a:pt x="683454" y="341475"/>
                    <a:pt x="683453" y="528067"/>
                    <a:pt x="683453" y="714660"/>
                  </a:cubicBezTo>
                  <a:lnTo>
                    <a:pt x="692287" y="714736"/>
                  </a:lnTo>
                  <a:lnTo>
                    <a:pt x="692287" y="289957"/>
                  </a:lnTo>
                  <a:cubicBezTo>
                    <a:pt x="692287" y="243224"/>
                    <a:pt x="730172" y="205339"/>
                    <a:pt x="776905" y="205339"/>
                  </a:cubicBezTo>
                  <a:cubicBezTo>
                    <a:pt x="823638" y="205339"/>
                    <a:pt x="861523" y="243224"/>
                    <a:pt x="861523" y="289957"/>
                  </a:cubicBezTo>
                  <a:close/>
                </a:path>
              </a:pathLst>
            </a:custGeom>
            <a:solidFill>
              <a:srgbClr val="EACBB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77" name="Google Shape;77;p3"/>
            <p:cNvSpPr/>
            <p:nvPr/>
          </p:nvSpPr>
          <p:spPr>
            <a:xfrm rot="-8656957">
              <a:off x="5315417" y="2820278"/>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78" name="Google Shape;78;p3"/>
            <p:cNvSpPr/>
            <p:nvPr/>
          </p:nvSpPr>
          <p:spPr>
            <a:xfrm rot="-8656957">
              <a:off x="5383840" y="2554585"/>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79" name="Google Shape;79;p3"/>
            <p:cNvSpPr/>
            <p:nvPr/>
          </p:nvSpPr>
          <p:spPr>
            <a:xfrm rot="2142185">
              <a:off x="3544758" y="2123019"/>
              <a:ext cx="120805" cy="120805"/>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80" name="Google Shape;80;p3"/>
            <p:cNvSpPr/>
            <p:nvPr/>
          </p:nvSpPr>
          <p:spPr>
            <a:xfrm rot="7538257">
              <a:off x="4244552" y="1927322"/>
              <a:ext cx="497366" cy="1621419"/>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6C0A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81" name="Google Shape;81;p3"/>
            <p:cNvSpPr/>
            <p:nvPr/>
          </p:nvSpPr>
          <p:spPr>
            <a:xfrm rot="-8661743">
              <a:off x="1849632" y="861983"/>
              <a:ext cx="2382545" cy="49570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82" name="Google Shape;82;p3"/>
            <p:cNvSpPr/>
            <p:nvPr/>
          </p:nvSpPr>
          <p:spPr>
            <a:xfrm rot="-8656957">
              <a:off x="4767902" y="3050831"/>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83" name="Google Shape;83;p3"/>
            <p:cNvSpPr/>
            <p:nvPr/>
          </p:nvSpPr>
          <p:spPr>
            <a:xfrm rot="-8656957">
              <a:off x="5089069" y="2960867"/>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p4"/>
          <p:cNvSpPr/>
          <p:nvPr/>
        </p:nvSpPr>
        <p:spPr>
          <a:xfrm>
            <a:off x="0" y="-4725"/>
            <a:ext cx="5929800" cy="51531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 name="Google Shape;86;p4"/>
          <p:cNvSpPr txBox="1">
            <a:spLocks noGrp="1"/>
          </p:cNvSpPr>
          <p:nvPr>
            <p:ph type="title"/>
          </p:nvPr>
        </p:nvSpPr>
        <p:spPr>
          <a:xfrm>
            <a:off x="311698" y="445031"/>
            <a:ext cx="52332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3600"/>
              <a:buNone/>
              <a:defRPr>
                <a:solidFill>
                  <a:schemeClr val="accent2"/>
                </a:solidFill>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a:endParaRPr/>
          </a:p>
        </p:txBody>
      </p:sp>
      <p:sp>
        <p:nvSpPr>
          <p:cNvPr id="87" name="Google Shape;87;p4"/>
          <p:cNvSpPr txBox="1">
            <a:spLocks noGrp="1"/>
          </p:cNvSpPr>
          <p:nvPr>
            <p:ph type="body" idx="1"/>
          </p:nvPr>
        </p:nvSpPr>
        <p:spPr>
          <a:xfrm>
            <a:off x="311698" y="1152479"/>
            <a:ext cx="5233200" cy="34164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Clr>
                <a:schemeClr val="accent2"/>
              </a:buClr>
              <a:buSzPts val="1500"/>
              <a:buChar char="●"/>
              <a:defRPr>
                <a:solidFill>
                  <a:schemeClr val="accent2"/>
                </a:solidFill>
              </a:defRPr>
            </a:lvl1pPr>
            <a:lvl2pPr marL="914400" lvl="1" indent="-323850">
              <a:spcBef>
                <a:spcPts val="1600"/>
              </a:spcBef>
              <a:spcAft>
                <a:spcPts val="0"/>
              </a:spcAft>
              <a:buClr>
                <a:schemeClr val="accent2"/>
              </a:buClr>
              <a:buSzPts val="1500"/>
              <a:buChar char="○"/>
              <a:defRPr>
                <a:solidFill>
                  <a:schemeClr val="accent2"/>
                </a:solidFill>
              </a:defRPr>
            </a:lvl2pPr>
            <a:lvl3pPr marL="1371600" lvl="2" indent="-323850">
              <a:spcBef>
                <a:spcPts val="1600"/>
              </a:spcBef>
              <a:spcAft>
                <a:spcPts val="0"/>
              </a:spcAft>
              <a:buClr>
                <a:schemeClr val="accent2"/>
              </a:buClr>
              <a:buSzPts val="1500"/>
              <a:buChar char="■"/>
              <a:defRPr>
                <a:solidFill>
                  <a:schemeClr val="accent2"/>
                </a:solidFill>
              </a:defRPr>
            </a:lvl3pPr>
            <a:lvl4pPr marL="1828800" lvl="3" indent="-323850">
              <a:spcBef>
                <a:spcPts val="1600"/>
              </a:spcBef>
              <a:spcAft>
                <a:spcPts val="0"/>
              </a:spcAft>
              <a:buClr>
                <a:schemeClr val="accent2"/>
              </a:buClr>
              <a:buSzPts val="1500"/>
              <a:buChar char="●"/>
              <a:defRPr>
                <a:solidFill>
                  <a:schemeClr val="accent2"/>
                </a:solidFill>
              </a:defRPr>
            </a:lvl4pPr>
            <a:lvl5pPr marL="2286000" lvl="4" indent="-323850">
              <a:spcBef>
                <a:spcPts val="1600"/>
              </a:spcBef>
              <a:spcAft>
                <a:spcPts val="0"/>
              </a:spcAft>
              <a:buClr>
                <a:schemeClr val="accent2"/>
              </a:buClr>
              <a:buSzPts val="1500"/>
              <a:buChar char="○"/>
              <a:defRPr>
                <a:solidFill>
                  <a:schemeClr val="accent2"/>
                </a:solidFill>
              </a:defRPr>
            </a:lvl5pPr>
            <a:lvl6pPr marL="2743200" lvl="5" indent="-323850">
              <a:spcBef>
                <a:spcPts val="1600"/>
              </a:spcBef>
              <a:spcAft>
                <a:spcPts val="0"/>
              </a:spcAft>
              <a:buClr>
                <a:schemeClr val="accent2"/>
              </a:buClr>
              <a:buSzPts val="1500"/>
              <a:buChar char="■"/>
              <a:defRPr>
                <a:solidFill>
                  <a:schemeClr val="accent2"/>
                </a:solidFill>
              </a:defRPr>
            </a:lvl6pPr>
            <a:lvl7pPr marL="3200400" lvl="6" indent="-323850">
              <a:spcBef>
                <a:spcPts val="1600"/>
              </a:spcBef>
              <a:spcAft>
                <a:spcPts val="0"/>
              </a:spcAft>
              <a:buClr>
                <a:schemeClr val="accent2"/>
              </a:buClr>
              <a:buSzPts val="1500"/>
              <a:buChar char="●"/>
              <a:defRPr>
                <a:solidFill>
                  <a:schemeClr val="accent2"/>
                </a:solidFill>
              </a:defRPr>
            </a:lvl7pPr>
            <a:lvl8pPr marL="3657600" lvl="7" indent="-323850">
              <a:spcBef>
                <a:spcPts val="1600"/>
              </a:spcBef>
              <a:spcAft>
                <a:spcPts val="0"/>
              </a:spcAft>
              <a:buClr>
                <a:schemeClr val="accent2"/>
              </a:buClr>
              <a:buSzPts val="1500"/>
              <a:buChar char="○"/>
              <a:defRPr>
                <a:solidFill>
                  <a:schemeClr val="accent2"/>
                </a:solidFill>
              </a:defRPr>
            </a:lvl8pPr>
            <a:lvl9pPr marL="4114800" lvl="8" indent="-323850">
              <a:spcBef>
                <a:spcPts val="1600"/>
              </a:spcBef>
              <a:spcAft>
                <a:spcPts val="1600"/>
              </a:spcAft>
              <a:buClr>
                <a:schemeClr val="accent2"/>
              </a:buClr>
              <a:buSzPts val="1500"/>
              <a:buChar char="■"/>
              <a:defRPr>
                <a:solidFill>
                  <a:schemeClr val="accent2"/>
                </a:solidFill>
              </a:defRPr>
            </a:lvl9pPr>
          </a:lstStyle>
          <a:p>
            <a:endParaRPr/>
          </a:p>
        </p:txBody>
      </p:sp>
      <p:sp>
        <p:nvSpPr>
          <p:cNvPr id="88" name="Google Shape;8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89" name="Google Shape;89;p4"/>
          <p:cNvGrpSpPr/>
          <p:nvPr/>
        </p:nvGrpSpPr>
        <p:grpSpPr>
          <a:xfrm rot="2839720">
            <a:off x="6153592" y="2153193"/>
            <a:ext cx="2850016" cy="2678722"/>
            <a:chOff x="8382379" y="3910293"/>
            <a:chExt cx="4587314" cy="4311603"/>
          </a:xfrm>
        </p:grpSpPr>
        <p:sp>
          <p:nvSpPr>
            <p:cNvPr id="90" name="Google Shape;90;p4"/>
            <p:cNvSpPr/>
            <p:nvPr/>
          </p:nvSpPr>
          <p:spPr>
            <a:xfrm rot="-10578517">
              <a:off x="8449251" y="3989907"/>
              <a:ext cx="2542749" cy="2159274"/>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5"/>
            </a:solidFill>
            <a:ln>
              <a:noFill/>
            </a:ln>
            <a:effectLst>
              <a:outerShdw dist="88900" dir="912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nvGrpSpPr>
            <p:cNvPr id="91" name="Google Shape;91;p4"/>
            <p:cNvGrpSpPr/>
            <p:nvPr/>
          </p:nvGrpSpPr>
          <p:grpSpPr>
            <a:xfrm>
              <a:off x="8735664" y="4521298"/>
              <a:ext cx="4234029" cy="3700598"/>
              <a:chOff x="5409596" y="3829365"/>
              <a:chExt cx="3944135" cy="3425211"/>
            </a:xfrm>
          </p:grpSpPr>
          <p:sp>
            <p:nvSpPr>
              <p:cNvPr id="92" name="Google Shape;92;p4"/>
              <p:cNvSpPr/>
              <p:nvPr/>
            </p:nvSpPr>
            <p:spPr>
              <a:xfrm rot="-2897638">
                <a:off x="5955428" y="4004487"/>
                <a:ext cx="974153" cy="1127361"/>
              </a:xfrm>
              <a:custGeom>
                <a:avLst/>
                <a:gdLst/>
                <a:ahLst/>
                <a:cxnLst/>
                <a:rect l="l" t="t" r="r" b="b"/>
                <a:pathLst>
                  <a:path w="659657" h="763403" extrusionOk="0">
                    <a:moveTo>
                      <a:pt x="635728" y="222183"/>
                    </a:moveTo>
                    <a:cubicBezTo>
                      <a:pt x="650512" y="236968"/>
                      <a:pt x="659657" y="257393"/>
                      <a:pt x="659657" y="279953"/>
                    </a:cubicBezTo>
                    <a:lnTo>
                      <a:pt x="659656" y="739939"/>
                    </a:lnTo>
                    <a:lnTo>
                      <a:pt x="3448" y="763403"/>
                    </a:lnTo>
                    <a:lnTo>
                      <a:pt x="0" y="666980"/>
                    </a:lnTo>
                    <a:lnTo>
                      <a:pt x="4485" y="140951"/>
                    </a:lnTo>
                    <a:cubicBezTo>
                      <a:pt x="4486" y="98180"/>
                      <a:pt x="39159" y="63506"/>
                      <a:pt x="81931" y="63506"/>
                    </a:cubicBezTo>
                    <a:cubicBezTo>
                      <a:pt x="124703" y="63506"/>
                      <a:pt x="159377" y="98180"/>
                      <a:pt x="159377" y="140951"/>
                    </a:cubicBezTo>
                    <a:lnTo>
                      <a:pt x="159377" y="686824"/>
                    </a:lnTo>
                    <a:lnTo>
                      <a:pt x="170677" y="686872"/>
                    </a:lnTo>
                    <a:lnTo>
                      <a:pt x="170677" y="74890"/>
                    </a:lnTo>
                    <a:cubicBezTo>
                      <a:pt x="170677" y="33529"/>
                      <a:pt x="204206" y="0"/>
                      <a:pt x="245567" y="0"/>
                    </a:cubicBezTo>
                    <a:cubicBezTo>
                      <a:pt x="286928" y="0"/>
                      <a:pt x="320457" y="33529"/>
                      <a:pt x="320457" y="74890"/>
                    </a:cubicBezTo>
                    <a:lnTo>
                      <a:pt x="320457" y="688416"/>
                    </a:lnTo>
                    <a:lnTo>
                      <a:pt x="331147" y="688527"/>
                    </a:lnTo>
                    <a:lnTo>
                      <a:pt x="331147" y="149539"/>
                    </a:lnTo>
                    <a:cubicBezTo>
                      <a:pt x="331147" y="106299"/>
                      <a:pt x="366199" y="71246"/>
                      <a:pt x="409439" y="71246"/>
                    </a:cubicBezTo>
                    <a:cubicBezTo>
                      <a:pt x="420249" y="71246"/>
                      <a:pt x="430547" y="73437"/>
                      <a:pt x="439914" y="77399"/>
                    </a:cubicBezTo>
                    <a:cubicBezTo>
                      <a:pt x="468015" y="89285"/>
                      <a:pt x="487731" y="117108"/>
                      <a:pt x="487731" y="149538"/>
                    </a:cubicBezTo>
                    <a:cubicBezTo>
                      <a:pt x="487732" y="329694"/>
                      <a:pt x="487730" y="509848"/>
                      <a:pt x="487730" y="690004"/>
                    </a:cubicBezTo>
                    <a:lnTo>
                      <a:pt x="496260" y="690077"/>
                    </a:lnTo>
                    <a:lnTo>
                      <a:pt x="496260" y="279953"/>
                    </a:lnTo>
                    <a:cubicBezTo>
                      <a:pt x="496260" y="234833"/>
                      <a:pt x="532838" y="198255"/>
                      <a:pt x="577958" y="198255"/>
                    </a:cubicBezTo>
                    <a:cubicBezTo>
                      <a:pt x="600518" y="198254"/>
                      <a:pt x="620943" y="207399"/>
                      <a:pt x="635728" y="222183"/>
                    </a:cubicBezTo>
                    <a:close/>
                  </a:path>
                </a:pathLst>
              </a:custGeom>
              <a:solidFill>
                <a:srgbClr val="EACBB3"/>
              </a:solidFill>
              <a:ln>
                <a:noFill/>
              </a:ln>
              <a:effectLst>
                <a:outerShdw dist="76200" dir="81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93" name="Google Shape;93;p4"/>
              <p:cNvSpPr/>
              <p:nvPr/>
            </p:nvSpPr>
            <p:spPr>
              <a:xfrm rot="2502509">
                <a:off x="6954480" y="5037176"/>
                <a:ext cx="857155" cy="747510"/>
              </a:xfrm>
              <a:prstGeom prst="rect">
                <a:avLst/>
              </a:prstGeom>
              <a:solidFill>
                <a:srgbClr val="B4885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94" name="Google Shape;94;p4"/>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95" name="Google Shape;95;p4"/>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BE9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96" name="Google Shape;96;p4"/>
              <p:cNvSpPr/>
              <p:nvPr/>
            </p:nvSpPr>
            <p:spPr>
              <a:xfrm rot="2502362">
                <a:off x="5962133" y="4277686"/>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97" name="Google Shape;97;p4"/>
              <p:cNvSpPr/>
              <p:nvPr/>
            </p:nvSpPr>
            <p:spPr>
              <a:xfrm rot="2502362">
                <a:off x="5869559" y="4525881"/>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98" name="Google Shape;98;p4"/>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99" name="Google Shape;99;p4"/>
              <p:cNvSpPr/>
              <p:nvPr/>
            </p:nvSpPr>
            <p:spPr>
              <a:xfrm rot="253861">
                <a:off x="6127712" y="5397679"/>
                <a:ext cx="117921" cy="157635"/>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00" name="Google Shape;100;p4"/>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01" name="Google Shape;101;p4"/>
              <p:cNvSpPr/>
              <p:nvPr/>
            </p:nvSpPr>
            <p:spPr>
              <a:xfrm rot="-2924806">
                <a:off x="6600991" y="3814445"/>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C09D7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02" name="Google Shape;102;p4"/>
              <p:cNvSpPr/>
              <p:nvPr/>
            </p:nvSpPr>
            <p:spPr>
              <a:xfrm rot="2502362">
                <a:off x="6511169" y="4111694"/>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03" name="Google Shape;103;p4"/>
              <p:cNvSpPr/>
              <p:nvPr/>
            </p:nvSpPr>
            <p:spPr>
              <a:xfrm rot="2502362">
                <a:off x="6193690" y="4165588"/>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sp>
        <p:nvSpPr>
          <p:cNvPr id="104" name="Google Shape;104;p4"/>
          <p:cNvSpPr txBox="1"/>
          <p:nvPr/>
        </p:nvSpPr>
        <p:spPr>
          <a:xfrm rot="5400000">
            <a:off x="-509477" y="462969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a:solidFill>
                  <a:schemeClr val="lt1"/>
                </a:solidFill>
                <a:latin typeface="Barlow Condensed"/>
                <a:ea typeface="Barlow Condensed"/>
                <a:cs typeface="Barlow Condensed"/>
                <a:sym typeface="Barlow Condensed"/>
              </a:rPr>
              <a:t>SLIDESMANIA.COM</a:t>
            </a:r>
            <a:endParaRPr sz="10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5"/>
        <p:cNvGrpSpPr/>
        <p:nvPr/>
      </p:nvGrpSpPr>
      <p:grpSpPr>
        <a:xfrm>
          <a:off x="0" y="0"/>
          <a:ext cx="0" cy="0"/>
          <a:chOff x="0" y="0"/>
          <a:chExt cx="0" cy="0"/>
        </a:xfrm>
      </p:grpSpPr>
      <p:sp>
        <p:nvSpPr>
          <p:cNvPr id="106" name="Google Shape;106;p5"/>
          <p:cNvSpPr/>
          <p:nvPr/>
        </p:nvSpPr>
        <p:spPr>
          <a:xfrm>
            <a:off x="75" y="1048050"/>
            <a:ext cx="9144000" cy="40956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7" name="Google Shape;107;p5"/>
          <p:cNvSpPr txBox="1">
            <a:spLocks noGrp="1"/>
          </p:cNvSpPr>
          <p:nvPr>
            <p:ph type="title"/>
          </p:nvPr>
        </p:nvSpPr>
        <p:spPr>
          <a:xfrm>
            <a:off x="311700" y="274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a:endParaRPr/>
          </a:p>
        </p:txBody>
      </p:sp>
      <p:sp>
        <p:nvSpPr>
          <p:cNvPr id="108" name="Google Shape;108;p5"/>
          <p:cNvSpPr txBox="1">
            <a:spLocks noGrp="1"/>
          </p:cNvSpPr>
          <p:nvPr>
            <p:ph type="body" idx="1"/>
          </p:nvPr>
        </p:nvSpPr>
        <p:spPr>
          <a:xfrm>
            <a:off x="311697" y="1410431"/>
            <a:ext cx="3999900" cy="22428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accent2"/>
              </a:buClr>
              <a:buSzPts val="1600"/>
              <a:buChar char="●"/>
              <a:defRPr sz="1600">
                <a:solidFill>
                  <a:schemeClr val="accent2"/>
                </a:solidFill>
              </a:defRPr>
            </a:lvl1pPr>
            <a:lvl2pPr marL="914400" lvl="1" indent="-330200">
              <a:spcBef>
                <a:spcPts val="1600"/>
              </a:spcBef>
              <a:spcAft>
                <a:spcPts val="0"/>
              </a:spcAft>
              <a:buClr>
                <a:schemeClr val="accent2"/>
              </a:buClr>
              <a:buSzPts val="1600"/>
              <a:buChar char="○"/>
              <a:defRPr sz="1600">
                <a:solidFill>
                  <a:schemeClr val="accent2"/>
                </a:solidFill>
              </a:defRPr>
            </a:lvl2pPr>
            <a:lvl3pPr marL="1371600" lvl="2" indent="-330200">
              <a:spcBef>
                <a:spcPts val="1600"/>
              </a:spcBef>
              <a:spcAft>
                <a:spcPts val="0"/>
              </a:spcAft>
              <a:buClr>
                <a:schemeClr val="accent2"/>
              </a:buClr>
              <a:buSzPts val="1600"/>
              <a:buChar char="■"/>
              <a:defRPr sz="1600">
                <a:solidFill>
                  <a:schemeClr val="accent2"/>
                </a:solidFill>
              </a:defRPr>
            </a:lvl3pPr>
            <a:lvl4pPr marL="1828800" lvl="3" indent="-330200">
              <a:spcBef>
                <a:spcPts val="1600"/>
              </a:spcBef>
              <a:spcAft>
                <a:spcPts val="0"/>
              </a:spcAft>
              <a:buClr>
                <a:schemeClr val="accent2"/>
              </a:buClr>
              <a:buSzPts val="1600"/>
              <a:buChar char="●"/>
              <a:defRPr sz="1600">
                <a:solidFill>
                  <a:schemeClr val="accent2"/>
                </a:solidFill>
              </a:defRPr>
            </a:lvl4pPr>
            <a:lvl5pPr marL="2286000" lvl="4" indent="-330200">
              <a:spcBef>
                <a:spcPts val="1600"/>
              </a:spcBef>
              <a:spcAft>
                <a:spcPts val="0"/>
              </a:spcAft>
              <a:buClr>
                <a:schemeClr val="accent2"/>
              </a:buClr>
              <a:buSzPts val="1600"/>
              <a:buChar char="○"/>
              <a:defRPr sz="1600">
                <a:solidFill>
                  <a:schemeClr val="accent2"/>
                </a:solidFill>
              </a:defRPr>
            </a:lvl5pPr>
            <a:lvl6pPr marL="2743200" lvl="5" indent="-330200">
              <a:spcBef>
                <a:spcPts val="1600"/>
              </a:spcBef>
              <a:spcAft>
                <a:spcPts val="0"/>
              </a:spcAft>
              <a:buClr>
                <a:schemeClr val="accent2"/>
              </a:buClr>
              <a:buSzPts val="1600"/>
              <a:buChar char="■"/>
              <a:defRPr sz="1600">
                <a:solidFill>
                  <a:schemeClr val="accent2"/>
                </a:solidFill>
              </a:defRPr>
            </a:lvl6pPr>
            <a:lvl7pPr marL="3200400" lvl="6" indent="-330200">
              <a:spcBef>
                <a:spcPts val="1600"/>
              </a:spcBef>
              <a:spcAft>
                <a:spcPts val="0"/>
              </a:spcAft>
              <a:buClr>
                <a:schemeClr val="accent2"/>
              </a:buClr>
              <a:buSzPts val="1600"/>
              <a:buChar char="●"/>
              <a:defRPr sz="1600">
                <a:solidFill>
                  <a:schemeClr val="accent2"/>
                </a:solidFill>
              </a:defRPr>
            </a:lvl7pPr>
            <a:lvl8pPr marL="3657600" lvl="7" indent="-330200">
              <a:spcBef>
                <a:spcPts val="1600"/>
              </a:spcBef>
              <a:spcAft>
                <a:spcPts val="0"/>
              </a:spcAft>
              <a:buClr>
                <a:schemeClr val="accent2"/>
              </a:buClr>
              <a:buSzPts val="1600"/>
              <a:buChar char="○"/>
              <a:defRPr sz="1600">
                <a:solidFill>
                  <a:schemeClr val="accent2"/>
                </a:solidFill>
              </a:defRPr>
            </a:lvl8pPr>
            <a:lvl9pPr marL="4114800" lvl="8" indent="-330200">
              <a:spcBef>
                <a:spcPts val="1600"/>
              </a:spcBef>
              <a:spcAft>
                <a:spcPts val="1600"/>
              </a:spcAft>
              <a:buClr>
                <a:schemeClr val="accent2"/>
              </a:buClr>
              <a:buSzPts val="1600"/>
              <a:buChar char="■"/>
              <a:defRPr sz="1600">
                <a:solidFill>
                  <a:schemeClr val="accent2"/>
                </a:solidFill>
              </a:defRPr>
            </a:lvl9pPr>
          </a:lstStyle>
          <a:p>
            <a:endParaRPr/>
          </a:p>
        </p:txBody>
      </p:sp>
      <p:sp>
        <p:nvSpPr>
          <p:cNvPr id="109" name="Google Shape;109;p5"/>
          <p:cNvSpPr txBox="1">
            <a:spLocks noGrp="1"/>
          </p:cNvSpPr>
          <p:nvPr>
            <p:ph type="body" idx="2"/>
          </p:nvPr>
        </p:nvSpPr>
        <p:spPr>
          <a:xfrm>
            <a:off x="4832405" y="1410431"/>
            <a:ext cx="3999900" cy="22428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accent2"/>
              </a:buClr>
              <a:buSzPts val="1600"/>
              <a:buChar char="●"/>
              <a:defRPr sz="1600">
                <a:solidFill>
                  <a:schemeClr val="accent2"/>
                </a:solidFill>
              </a:defRPr>
            </a:lvl1pPr>
            <a:lvl2pPr marL="914400" lvl="1" indent="-330200">
              <a:spcBef>
                <a:spcPts val="1600"/>
              </a:spcBef>
              <a:spcAft>
                <a:spcPts val="0"/>
              </a:spcAft>
              <a:buClr>
                <a:schemeClr val="accent2"/>
              </a:buClr>
              <a:buSzPts val="1600"/>
              <a:buChar char="○"/>
              <a:defRPr sz="1600">
                <a:solidFill>
                  <a:schemeClr val="accent2"/>
                </a:solidFill>
              </a:defRPr>
            </a:lvl2pPr>
            <a:lvl3pPr marL="1371600" lvl="2" indent="-330200">
              <a:spcBef>
                <a:spcPts val="1600"/>
              </a:spcBef>
              <a:spcAft>
                <a:spcPts val="0"/>
              </a:spcAft>
              <a:buClr>
                <a:schemeClr val="accent2"/>
              </a:buClr>
              <a:buSzPts val="1600"/>
              <a:buChar char="■"/>
              <a:defRPr sz="1600">
                <a:solidFill>
                  <a:schemeClr val="accent2"/>
                </a:solidFill>
              </a:defRPr>
            </a:lvl3pPr>
            <a:lvl4pPr marL="1828800" lvl="3" indent="-330200">
              <a:spcBef>
                <a:spcPts val="1600"/>
              </a:spcBef>
              <a:spcAft>
                <a:spcPts val="0"/>
              </a:spcAft>
              <a:buClr>
                <a:schemeClr val="accent2"/>
              </a:buClr>
              <a:buSzPts val="1600"/>
              <a:buChar char="●"/>
              <a:defRPr sz="1600">
                <a:solidFill>
                  <a:schemeClr val="accent2"/>
                </a:solidFill>
              </a:defRPr>
            </a:lvl4pPr>
            <a:lvl5pPr marL="2286000" lvl="4" indent="-330200">
              <a:spcBef>
                <a:spcPts val="1600"/>
              </a:spcBef>
              <a:spcAft>
                <a:spcPts val="0"/>
              </a:spcAft>
              <a:buClr>
                <a:schemeClr val="accent2"/>
              </a:buClr>
              <a:buSzPts val="1600"/>
              <a:buChar char="○"/>
              <a:defRPr sz="1600">
                <a:solidFill>
                  <a:schemeClr val="accent2"/>
                </a:solidFill>
              </a:defRPr>
            </a:lvl5pPr>
            <a:lvl6pPr marL="2743200" lvl="5" indent="-330200">
              <a:spcBef>
                <a:spcPts val="1600"/>
              </a:spcBef>
              <a:spcAft>
                <a:spcPts val="0"/>
              </a:spcAft>
              <a:buClr>
                <a:schemeClr val="accent2"/>
              </a:buClr>
              <a:buSzPts val="1600"/>
              <a:buChar char="■"/>
              <a:defRPr sz="1600">
                <a:solidFill>
                  <a:schemeClr val="accent2"/>
                </a:solidFill>
              </a:defRPr>
            </a:lvl6pPr>
            <a:lvl7pPr marL="3200400" lvl="6" indent="-330200">
              <a:spcBef>
                <a:spcPts val="1600"/>
              </a:spcBef>
              <a:spcAft>
                <a:spcPts val="0"/>
              </a:spcAft>
              <a:buClr>
                <a:schemeClr val="accent2"/>
              </a:buClr>
              <a:buSzPts val="1600"/>
              <a:buChar char="●"/>
              <a:defRPr sz="1600">
                <a:solidFill>
                  <a:schemeClr val="accent2"/>
                </a:solidFill>
              </a:defRPr>
            </a:lvl7pPr>
            <a:lvl8pPr marL="3657600" lvl="7" indent="-330200">
              <a:spcBef>
                <a:spcPts val="1600"/>
              </a:spcBef>
              <a:spcAft>
                <a:spcPts val="0"/>
              </a:spcAft>
              <a:buClr>
                <a:schemeClr val="accent2"/>
              </a:buClr>
              <a:buSzPts val="1600"/>
              <a:buChar char="○"/>
              <a:defRPr sz="1600">
                <a:solidFill>
                  <a:schemeClr val="accent2"/>
                </a:solidFill>
              </a:defRPr>
            </a:lvl8pPr>
            <a:lvl9pPr marL="4114800" lvl="8" indent="-330200">
              <a:spcBef>
                <a:spcPts val="1600"/>
              </a:spcBef>
              <a:spcAft>
                <a:spcPts val="1600"/>
              </a:spcAft>
              <a:buClr>
                <a:schemeClr val="accent2"/>
              </a:buClr>
              <a:buSzPts val="1600"/>
              <a:buChar char="■"/>
              <a:defRPr sz="1600">
                <a:solidFill>
                  <a:schemeClr val="accent2"/>
                </a:solidFill>
              </a:defRPr>
            </a:lvl9pPr>
          </a:lstStyle>
          <a:p>
            <a:endParaRPr/>
          </a:p>
        </p:txBody>
      </p:sp>
      <p:sp>
        <p:nvSpPr>
          <p:cNvPr id="110" name="Google Shape;11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1" name="Google Shape;111;p5"/>
          <p:cNvGrpSpPr/>
          <p:nvPr/>
        </p:nvGrpSpPr>
        <p:grpSpPr>
          <a:xfrm rot="743486">
            <a:off x="-262472" y="3364701"/>
            <a:ext cx="2282159" cy="2619323"/>
            <a:chOff x="-187483" y="2125560"/>
            <a:chExt cx="4464239" cy="5123996"/>
          </a:xfrm>
        </p:grpSpPr>
        <p:sp>
          <p:nvSpPr>
            <p:cNvPr id="112" name="Google Shape;112;p5"/>
            <p:cNvSpPr/>
            <p:nvPr/>
          </p:nvSpPr>
          <p:spPr>
            <a:xfrm rot="-7314766">
              <a:off x="1416926" y="2695844"/>
              <a:ext cx="2542676" cy="2159212"/>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3"/>
            </a:solidFill>
            <a:ln>
              <a:noFill/>
            </a:ln>
            <a:effectLst>
              <a:outerShdw dist="88900" algn="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13" name="Google Shape;113;p5"/>
            <p:cNvSpPr/>
            <p:nvPr/>
          </p:nvSpPr>
          <p:spPr>
            <a:xfrm rot="2728819">
              <a:off x="2211924" y="3785463"/>
              <a:ext cx="997949" cy="1293614"/>
            </a:xfrm>
            <a:custGeom>
              <a:avLst/>
              <a:gdLst/>
              <a:ahLst/>
              <a:cxnLst/>
              <a:rect l="l" t="t" r="r" b="b"/>
              <a:pathLst>
                <a:path w="676054" h="876351" extrusionOk="0">
                  <a:moveTo>
                    <a:pt x="9126" y="106829"/>
                  </a:moveTo>
                  <a:lnTo>
                    <a:pt x="20965" y="89269"/>
                  </a:lnTo>
                  <a:cubicBezTo>
                    <a:pt x="35481" y="74754"/>
                    <a:pt x="55534" y="65775"/>
                    <a:pt x="77684" y="65775"/>
                  </a:cubicBezTo>
                  <a:cubicBezTo>
                    <a:pt x="121984" y="65775"/>
                    <a:pt x="157897" y="101688"/>
                    <a:pt x="157897" y="145988"/>
                  </a:cubicBezTo>
                  <a:lnTo>
                    <a:pt x="157897" y="711367"/>
                  </a:lnTo>
                  <a:lnTo>
                    <a:pt x="169601" y="711416"/>
                  </a:lnTo>
                  <a:lnTo>
                    <a:pt x="169601" y="77566"/>
                  </a:lnTo>
                  <a:cubicBezTo>
                    <a:pt x="169601" y="34727"/>
                    <a:pt x="204328" y="0"/>
                    <a:pt x="247167" y="0"/>
                  </a:cubicBezTo>
                  <a:cubicBezTo>
                    <a:pt x="290006" y="0"/>
                    <a:pt x="324733" y="34727"/>
                    <a:pt x="324733" y="77566"/>
                  </a:cubicBezTo>
                  <a:lnTo>
                    <a:pt x="324733" y="713016"/>
                  </a:lnTo>
                  <a:lnTo>
                    <a:pt x="335805" y="713130"/>
                  </a:lnTo>
                  <a:lnTo>
                    <a:pt x="335805" y="154882"/>
                  </a:lnTo>
                  <a:cubicBezTo>
                    <a:pt x="335805" y="110097"/>
                    <a:pt x="372110" y="73792"/>
                    <a:pt x="416895" y="73792"/>
                  </a:cubicBezTo>
                  <a:cubicBezTo>
                    <a:pt x="461680" y="73792"/>
                    <a:pt x="497985" y="110097"/>
                    <a:pt x="497985" y="154882"/>
                  </a:cubicBezTo>
                  <a:cubicBezTo>
                    <a:pt x="497985" y="341475"/>
                    <a:pt x="497984" y="528067"/>
                    <a:pt x="497984" y="714660"/>
                  </a:cubicBezTo>
                  <a:lnTo>
                    <a:pt x="506818" y="714736"/>
                  </a:lnTo>
                  <a:lnTo>
                    <a:pt x="506818" y="289957"/>
                  </a:lnTo>
                  <a:cubicBezTo>
                    <a:pt x="506818" y="243224"/>
                    <a:pt x="544703" y="205339"/>
                    <a:pt x="591436" y="205339"/>
                  </a:cubicBezTo>
                  <a:cubicBezTo>
                    <a:pt x="638169" y="205339"/>
                    <a:pt x="676054" y="243224"/>
                    <a:pt x="676054" y="289957"/>
                  </a:cubicBezTo>
                  <a:lnTo>
                    <a:pt x="676054" y="850232"/>
                  </a:lnTo>
                  <a:lnTo>
                    <a:pt x="676052" y="850232"/>
                  </a:lnTo>
                  <a:lnTo>
                    <a:pt x="676052" y="876351"/>
                  </a:lnTo>
                  <a:lnTo>
                    <a:pt x="0" y="868248"/>
                  </a:lnTo>
                  <a:close/>
                </a:path>
              </a:pathLst>
            </a:custGeom>
            <a:solidFill>
              <a:srgbClr val="EACBB3"/>
            </a:solidFill>
            <a:ln>
              <a:noFill/>
            </a:ln>
            <a:effectLst>
              <a:outerShdw dist="76200" dir="1914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14" name="Google Shape;114;p5"/>
            <p:cNvSpPr/>
            <p:nvPr/>
          </p:nvSpPr>
          <p:spPr>
            <a:xfrm rot="8129564">
              <a:off x="1371396" y="4909989"/>
              <a:ext cx="888018" cy="774098"/>
            </a:xfrm>
            <a:prstGeom prst="rect">
              <a:avLst/>
            </a:prstGeom>
            <a:solidFill>
              <a:srgbClr val="644C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15" name="Google Shape;115;p5"/>
            <p:cNvSpPr/>
            <p:nvPr/>
          </p:nvSpPr>
          <p:spPr>
            <a:xfrm rot="8128819">
              <a:off x="-216293" y="5664318"/>
              <a:ext cx="2386980" cy="873804"/>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16" name="Google Shape;116;p5"/>
            <p:cNvSpPr/>
            <p:nvPr/>
          </p:nvSpPr>
          <p:spPr>
            <a:xfrm rot="2728819">
              <a:off x="1705921" y="3573380"/>
              <a:ext cx="1407320" cy="1731032"/>
            </a:xfrm>
            <a:custGeom>
              <a:avLst/>
              <a:gdLst/>
              <a:ahLst/>
              <a:cxnLst/>
              <a:rect l="l" t="t" r="r" b="b"/>
              <a:pathLst>
                <a:path w="953380" h="1172677" extrusionOk="0">
                  <a:moveTo>
                    <a:pt x="953380" y="289957"/>
                  </a:moveTo>
                  <a:lnTo>
                    <a:pt x="953380" y="850232"/>
                  </a:lnTo>
                  <a:lnTo>
                    <a:pt x="953378" y="850232"/>
                  </a:lnTo>
                  <a:lnTo>
                    <a:pt x="953378" y="948182"/>
                  </a:lnTo>
                  <a:cubicBezTo>
                    <a:pt x="953377" y="1072168"/>
                    <a:pt x="852868" y="1172678"/>
                    <a:pt x="728881" y="1172677"/>
                  </a:cubicBezTo>
                  <a:lnTo>
                    <a:pt x="427102" y="1172677"/>
                  </a:lnTo>
                  <a:cubicBezTo>
                    <a:pt x="396105" y="1172678"/>
                    <a:pt x="366576" y="1166396"/>
                    <a:pt x="339718" y="1155035"/>
                  </a:cubicBezTo>
                  <a:lnTo>
                    <a:pt x="333772" y="1151809"/>
                  </a:lnTo>
                  <a:lnTo>
                    <a:pt x="240946" y="1073700"/>
                  </a:lnTo>
                  <a:lnTo>
                    <a:pt x="0" y="817835"/>
                  </a:lnTo>
                  <a:lnTo>
                    <a:pt x="274796" y="879947"/>
                  </a:lnTo>
                  <a:lnTo>
                    <a:pt x="269982" y="710665"/>
                  </a:lnTo>
                  <a:lnTo>
                    <a:pt x="274797" y="145988"/>
                  </a:lnTo>
                  <a:cubicBezTo>
                    <a:pt x="274797" y="101688"/>
                    <a:pt x="310710" y="65775"/>
                    <a:pt x="355010" y="65775"/>
                  </a:cubicBezTo>
                  <a:cubicBezTo>
                    <a:pt x="399310" y="65775"/>
                    <a:pt x="435223" y="101688"/>
                    <a:pt x="435223" y="145988"/>
                  </a:cubicBezTo>
                  <a:lnTo>
                    <a:pt x="435223" y="711367"/>
                  </a:lnTo>
                  <a:lnTo>
                    <a:pt x="446927" y="711416"/>
                  </a:lnTo>
                  <a:lnTo>
                    <a:pt x="446927" y="77566"/>
                  </a:lnTo>
                  <a:cubicBezTo>
                    <a:pt x="446927" y="34727"/>
                    <a:pt x="481654" y="0"/>
                    <a:pt x="524493" y="0"/>
                  </a:cubicBezTo>
                  <a:cubicBezTo>
                    <a:pt x="567332" y="0"/>
                    <a:pt x="602059" y="34727"/>
                    <a:pt x="602059" y="77566"/>
                  </a:cubicBezTo>
                  <a:lnTo>
                    <a:pt x="602059" y="713016"/>
                  </a:lnTo>
                  <a:lnTo>
                    <a:pt x="613131" y="713130"/>
                  </a:lnTo>
                  <a:lnTo>
                    <a:pt x="613131" y="154882"/>
                  </a:lnTo>
                  <a:cubicBezTo>
                    <a:pt x="613131" y="110097"/>
                    <a:pt x="649436" y="73792"/>
                    <a:pt x="694221" y="73792"/>
                  </a:cubicBezTo>
                  <a:cubicBezTo>
                    <a:pt x="739006" y="73792"/>
                    <a:pt x="775311" y="110097"/>
                    <a:pt x="775311" y="154882"/>
                  </a:cubicBezTo>
                  <a:cubicBezTo>
                    <a:pt x="775311" y="341475"/>
                    <a:pt x="775310" y="528067"/>
                    <a:pt x="775310" y="714660"/>
                  </a:cubicBezTo>
                  <a:lnTo>
                    <a:pt x="784144" y="714736"/>
                  </a:lnTo>
                  <a:lnTo>
                    <a:pt x="784144" y="289957"/>
                  </a:lnTo>
                  <a:cubicBezTo>
                    <a:pt x="784144" y="243224"/>
                    <a:pt x="822029" y="205339"/>
                    <a:pt x="868762" y="205339"/>
                  </a:cubicBezTo>
                  <a:cubicBezTo>
                    <a:pt x="915495" y="205339"/>
                    <a:pt x="953380" y="243224"/>
                    <a:pt x="953380" y="289957"/>
                  </a:cubicBezTo>
                  <a:close/>
                </a:path>
              </a:pathLst>
            </a:custGeom>
            <a:solidFill>
              <a:srgbClr val="7A5D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17" name="Google Shape;117;p5"/>
            <p:cNvSpPr/>
            <p:nvPr/>
          </p:nvSpPr>
          <p:spPr>
            <a:xfrm rot="8129789">
              <a:off x="2937046" y="3879934"/>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18" name="Google Shape;118;p5"/>
            <p:cNvSpPr/>
            <p:nvPr/>
          </p:nvSpPr>
          <p:spPr>
            <a:xfrm rot="8129789">
              <a:off x="2686877" y="3767286"/>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19" name="Google Shape;119;p5"/>
            <p:cNvSpPr/>
            <p:nvPr/>
          </p:nvSpPr>
          <p:spPr>
            <a:xfrm rot="-2669792">
              <a:off x="1928381" y="5524376"/>
              <a:ext cx="120708" cy="120708"/>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20" name="Google Shape;120;p5"/>
            <p:cNvSpPr/>
            <p:nvPr/>
          </p:nvSpPr>
          <p:spPr>
            <a:xfrm rot="8124295">
              <a:off x="-356997" y="5714527"/>
              <a:ext cx="2384571" cy="49530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21" name="Google Shape;121;p5"/>
            <p:cNvSpPr/>
            <p:nvPr/>
          </p:nvSpPr>
          <p:spPr>
            <a:xfrm rot="2785015">
              <a:off x="2439797" y="3986343"/>
              <a:ext cx="497929" cy="162325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7055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22" name="Google Shape;122;p5"/>
            <p:cNvSpPr/>
            <p:nvPr/>
          </p:nvSpPr>
          <p:spPr>
            <a:xfrm rot="8129789">
              <a:off x="3071045" y="4458701"/>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23" name="Google Shape;123;p5"/>
            <p:cNvSpPr/>
            <p:nvPr/>
          </p:nvSpPr>
          <p:spPr>
            <a:xfrm rot="8129789">
              <a:off x="3037060" y="4126908"/>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124" name="Google Shape;124;p5"/>
          <p:cNvGrpSpPr/>
          <p:nvPr/>
        </p:nvGrpSpPr>
        <p:grpSpPr>
          <a:xfrm rot="10800000" flipH="1">
            <a:off x="7142049" y="3429408"/>
            <a:ext cx="2330835" cy="2148202"/>
            <a:chOff x="4927791" y="-341460"/>
            <a:chExt cx="4850854" cy="4470765"/>
          </a:xfrm>
        </p:grpSpPr>
        <p:sp>
          <p:nvSpPr>
            <p:cNvPr id="125" name="Google Shape;125;p5"/>
            <p:cNvSpPr/>
            <p:nvPr/>
          </p:nvSpPr>
          <p:spPr>
            <a:xfrm rot="4048635">
              <a:off x="5140627" y="1462720"/>
              <a:ext cx="2541786" cy="2158456"/>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4"/>
            </a:solidFill>
            <a:ln>
              <a:noFill/>
            </a:ln>
            <a:effectLst>
              <a:outerShdw dist="88900" dir="66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26" name="Google Shape;126;p5"/>
            <p:cNvSpPr/>
            <p:nvPr/>
          </p:nvSpPr>
          <p:spPr>
            <a:xfrm rot="-7503817">
              <a:off x="6013471" y="1528893"/>
              <a:ext cx="1008171" cy="1155736"/>
            </a:xfrm>
            <a:custGeom>
              <a:avLst/>
              <a:gdLst/>
              <a:ahLst/>
              <a:cxnLst/>
              <a:rect l="l" t="t" r="r" b="b"/>
              <a:pathLst>
                <a:path w="683398" h="783426" extrusionOk="0">
                  <a:moveTo>
                    <a:pt x="683398" y="771240"/>
                  </a:moveTo>
                  <a:lnTo>
                    <a:pt x="2069" y="783426"/>
                  </a:lnTo>
                  <a:lnTo>
                    <a:pt x="0" y="710665"/>
                  </a:lnTo>
                  <a:lnTo>
                    <a:pt x="4815" y="145988"/>
                  </a:lnTo>
                  <a:cubicBezTo>
                    <a:pt x="4815" y="101688"/>
                    <a:pt x="40728" y="65775"/>
                    <a:pt x="85028" y="65775"/>
                  </a:cubicBezTo>
                  <a:cubicBezTo>
                    <a:pt x="129328" y="65775"/>
                    <a:pt x="165241" y="101688"/>
                    <a:pt x="165241" y="145988"/>
                  </a:cubicBezTo>
                  <a:lnTo>
                    <a:pt x="165241" y="711367"/>
                  </a:lnTo>
                  <a:lnTo>
                    <a:pt x="176945" y="711416"/>
                  </a:lnTo>
                  <a:lnTo>
                    <a:pt x="176945" y="77566"/>
                  </a:lnTo>
                  <a:cubicBezTo>
                    <a:pt x="176945" y="34727"/>
                    <a:pt x="211672" y="0"/>
                    <a:pt x="254511" y="0"/>
                  </a:cubicBezTo>
                  <a:cubicBezTo>
                    <a:pt x="297350" y="0"/>
                    <a:pt x="332077" y="34727"/>
                    <a:pt x="332077" y="77566"/>
                  </a:cubicBezTo>
                  <a:lnTo>
                    <a:pt x="332077" y="713016"/>
                  </a:lnTo>
                  <a:lnTo>
                    <a:pt x="343149" y="713130"/>
                  </a:lnTo>
                  <a:lnTo>
                    <a:pt x="343149" y="154882"/>
                  </a:lnTo>
                  <a:cubicBezTo>
                    <a:pt x="343149" y="110097"/>
                    <a:pt x="379454" y="73792"/>
                    <a:pt x="424239" y="73792"/>
                  </a:cubicBezTo>
                  <a:cubicBezTo>
                    <a:pt x="469024" y="73792"/>
                    <a:pt x="505329" y="110097"/>
                    <a:pt x="505329" y="154882"/>
                  </a:cubicBezTo>
                  <a:cubicBezTo>
                    <a:pt x="505329" y="341475"/>
                    <a:pt x="505328" y="528067"/>
                    <a:pt x="505328" y="714660"/>
                  </a:cubicBezTo>
                  <a:lnTo>
                    <a:pt x="514162" y="714736"/>
                  </a:lnTo>
                  <a:lnTo>
                    <a:pt x="514162" y="289957"/>
                  </a:lnTo>
                  <a:cubicBezTo>
                    <a:pt x="514162" y="243224"/>
                    <a:pt x="552047" y="205339"/>
                    <a:pt x="598780" y="205339"/>
                  </a:cubicBezTo>
                  <a:cubicBezTo>
                    <a:pt x="645513" y="205339"/>
                    <a:pt x="683398" y="243224"/>
                    <a:pt x="683398" y="289957"/>
                  </a:cubicBezTo>
                  <a:close/>
                </a:path>
              </a:pathLst>
            </a:custGeom>
            <a:solidFill>
              <a:srgbClr val="EACBB3"/>
            </a:solidFill>
            <a:ln>
              <a:noFill/>
            </a:ln>
            <a:effectLst>
              <a:outerShdw dist="76200" dir="81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27" name="Google Shape;127;p5"/>
            <p:cNvSpPr/>
            <p:nvPr/>
          </p:nvSpPr>
          <p:spPr>
            <a:xfrm rot="-2104850">
              <a:off x="7149489" y="969404"/>
              <a:ext cx="887893" cy="774200"/>
            </a:xfrm>
            <a:prstGeom prst="rect">
              <a:avLst/>
            </a:prstGeom>
            <a:solidFill>
              <a:srgbClr val="DDA4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28" name="Google Shape;128;p5"/>
            <p:cNvSpPr/>
            <p:nvPr/>
          </p:nvSpPr>
          <p:spPr>
            <a:xfrm rot="-7503817">
              <a:off x="6164102" y="1241486"/>
              <a:ext cx="1406458" cy="1729972"/>
            </a:xfrm>
            <a:custGeom>
              <a:avLst/>
              <a:gdLst/>
              <a:ahLst/>
              <a:cxnLst/>
              <a:rect l="l" t="t" r="r" b="b"/>
              <a:pathLst>
                <a:path w="953380" h="1172677" extrusionOk="0">
                  <a:moveTo>
                    <a:pt x="953380" y="289957"/>
                  </a:moveTo>
                  <a:lnTo>
                    <a:pt x="953380" y="850232"/>
                  </a:lnTo>
                  <a:lnTo>
                    <a:pt x="953378" y="850232"/>
                  </a:lnTo>
                  <a:lnTo>
                    <a:pt x="953378" y="948182"/>
                  </a:lnTo>
                  <a:cubicBezTo>
                    <a:pt x="953377" y="1072168"/>
                    <a:pt x="852868" y="1172678"/>
                    <a:pt x="728881" y="1172677"/>
                  </a:cubicBezTo>
                  <a:lnTo>
                    <a:pt x="427102" y="1172677"/>
                  </a:lnTo>
                  <a:cubicBezTo>
                    <a:pt x="396105" y="1172678"/>
                    <a:pt x="366576" y="1166396"/>
                    <a:pt x="339718" y="1155035"/>
                  </a:cubicBezTo>
                  <a:lnTo>
                    <a:pt x="333772" y="1151809"/>
                  </a:lnTo>
                  <a:lnTo>
                    <a:pt x="240946" y="1073700"/>
                  </a:lnTo>
                  <a:lnTo>
                    <a:pt x="0" y="817835"/>
                  </a:lnTo>
                  <a:lnTo>
                    <a:pt x="274796" y="879947"/>
                  </a:lnTo>
                  <a:lnTo>
                    <a:pt x="269982" y="710665"/>
                  </a:lnTo>
                  <a:lnTo>
                    <a:pt x="274797" y="145988"/>
                  </a:lnTo>
                  <a:cubicBezTo>
                    <a:pt x="274797" y="101688"/>
                    <a:pt x="310710" y="65775"/>
                    <a:pt x="355010" y="65775"/>
                  </a:cubicBezTo>
                  <a:cubicBezTo>
                    <a:pt x="399310" y="65775"/>
                    <a:pt x="435223" y="101688"/>
                    <a:pt x="435223" y="145988"/>
                  </a:cubicBezTo>
                  <a:lnTo>
                    <a:pt x="435223" y="711367"/>
                  </a:lnTo>
                  <a:lnTo>
                    <a:pt x="446927" y="711416"/>
                  </a:lnTo>
                  <a:lnTo>
                    <a:pt x="446927" y="77566"/>
                  </a:lnTo>
                  <a:cubicBezTo>
                    <a:pt x="446927" y="34727"/>
                    <a:pt x="481654" y="0"/>
                    <a:pt x="524493" y="0"/>
                  </a:cubicBezTo>
                  <a:cubicBezTo>
                    <a:pt x="567332" y="0"/>
                    <a:pt x="602059" y="34727"/>
                    <a:pt x="602059" y="77566"/>
                  </a:cubicBezTo>
                  <a:lnTo>
                    <a:pt x="602059" y="713016"/>
                  </a:lnTo>
                  <a:lnTo>
                    <a:pt x="613131" y="713130"/>
                  </a:lnTo>
                  <a:lnTo>
                    <a:pt x="613131" y="154882"/>
                  </a:lnTo>
                  <a:cubicBezTo>
                    <a:pt x="613131" y="110097"/>
                    <a:pt x="649436" y="73792"/>
                    <a:pt x="694221" y="73792"/>
                  </a:cubicBezTo>
                  <a:cubicBezTo>
                    <a:pt x="739006" y="73792"/>
                    <a:pt x="775311" y="110097"/>
                    <a:pt x="775311" y="154882"/>
                  </a:cubicBezTo>
                  <a:cubicBezTo>
                    <a:pt x="775311" y="341475"/>
                    <a:pt x="775310" y="528067"/>
                    <a:pt x="775310" y="714660"/>
                  </a:cubicBezTo>
                  <a:lnTo>
                    <a:pt x="784144" y="714736"/>
                  </a:lnTo>
                  <a:lnTo>
                    <a:pt x="784144" y="289957"/>
                  </a:lnTo>
                  <a:cubicBezTo>
                    <a:pt x="784144" y="243224"/>
                    <a:pt x="822029" y="205339"/>
                    <a:pt x="868762" y="205339"/>
                  </a:cubicBezTo>
                  <a:cubicBezTo>
                    <a:pt x="915495" y="205339"/>
                    <a:pt x="953380" y="243224"/>
                    <a:pt x="953380" y="289957"/>
                  </a:cubicBezTo>
                  <a:close/>
                </a:path>
              </a:pathLst>
            </a:cu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29" name="Google Shape;129;p5"/>
            <p:cNvSpPr/>
            <p:nvPr/>
          </p:nvSpPr>
          <p:spPr>
            <a:xfrm rot="-2103817">
              <a:off x="7358755" y="264520"/>
              <a:ext cx="2385518" cy="873269"/>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30" name="Google Shape;130;p5"/>
            <p:cNvSpPr/>
            <p:nvPr/>
          </p:nvSpPr>
          <p:spPr>
            <a:xfrm rot="-2105749">
              <a:off x="6146783" y="2398565"/>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31" name="Google Shape;131;p5"/>
            <p:cNvSpPr/>
            <p:nvPr/>
          </p:nvSpPr>
          <p:spPr>
            <a:xfrm rot="-2105749">
              <a:off x="6375138" y="2550648"/>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32" name="Google Shape;132;p5"/>
            <p:cNvSpPr/>
            <p:nvPr/>
          </p:nvSpPr>
          <p:spPr>
            <a:xfrm rot="8695575">
              <a:off x="7409403" y="983866"/>
              <a:ext cx="120599" cy="120599"/>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33" name="Google Shape;133;p5"/>
            <p:cNvSpPr/>
            <p:nvPr/>
          </p:nvSpPr>
          <p:spPr>
            <a:xfrm rot="-7471395">
              <a:off x="6387928" y="895844"/>
              <a:ext cx="498167" cy="1624028"/>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8C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34" name="Google Shape;134;p5"/>
            <p:cNvSpPr/>
            <p:nvPr/>
          </p:nvSpPr>
          <p:spPr>
            <a:xfrm rot="8692730">
              <a:off x="7469257" y="598072"/>
              <a:ext cx="2381912" cy="49584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35" name="Google Shape;135;p5"/>
            <p:cNvSpPr/>
            <p:nvPr/>
          </p:nvSpPr>
          <p:spPr>
            <a:xfrm rot="-2105749">
              <a:off x="6109341" y="1805670"/>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36" name="Google Shape;136;p5"/>
            <p:cNvSpPr/>
            <p:nvPr/>
          </p:nvSpPr>
          <p:spPr>
            <a:xfrm rot="-2105749">
              <a:off x="6088553" y="2138549"/>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sp>
        <p:nvSpPr>
          <p:cNvPr id="137" name="Google Shape;137;p5"/>
          <p:cNvSpPr txBox="1"/>
          <p:nvPr/>
        </p:nvSpPr>
        <p:spPr>
          <a:xfrm rot="5400000">
            <a:off x="-509477" y="462969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a:solidFill>
                  <a:schemeClr val="lt1"/>
                </a:solidFill>
                <a:latin typeface="Barlow Condensed"/>
                <a:ea typeface="Barlow Condensed"/>
                <a:cs typeface="Barlow Condensed"/>
                <a:sym typeface="Barlow Condensed"/>
              </a:rPr>
              <a:t>SLIDESMANIA.COM</a:t>
            </a:r>
            <a:endParaRPr sz="10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1143270" y="445031"/>
            <a:ext cx="7689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6"/>
          <p:cNvSpPr txBox="1">
            <a:spLocks noGrp="1"/>
          </p:cNvSpPr>
          <p:nvPr>
            <p:ph type="body" idx="1"/>
          </p:nvPr>
        </p:nvSpPr>
        <p:spPr>
          <a:xfrm>
            <a:off x="1332586" y="1152469"/>
            <a:ext cx="231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41" name="Google Shape;141;p6"/>
          <p:cNvSpPr txBox="1">
            <a:spLocks noGrp="1"/>
          </p:cNvSpPr>
          <p:nvPr>
            <p:ph type="body" idx="2"/>
          </p:nvPr>
        </p:nvSpPr>
        <p:spPr>
          <a:xfrm>
            <a:off x="3951042" y="1152469"/>
            <a:ext cx="231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sp>
        <p:nvSpPr>
          <p:cNvPr id="142" name="Google Shape;14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3" name="Google Shape;143;p6"/>
          <p:cNvSpPr txBox="1">
            <a:spLocks noGrp="1"/>
          </p:cNvSpPr>
          <p:nvPr>
            <p:ph type="body" idx="3"/>
          </p:nvPr>
        </p:nvSpPr>
        <p:spPr>
          <a:xfrm>
            <a:off x="6569508" y="1152469"/>
            <a:ext cx="231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sz="1400"/>
            </a:lvl2pPr>
            <a:lvl3pPr marL="1371600" lvl="2" indent="-317500" rtl="0">
              <a:spcBef>
                <a:spcPts val="1600"/>
              </a:spcBef>
              <a:spcAft>
                <a:spcPts val="0"/>
              </a:spcAft>
              <a:buSzPts val="1400"/>
              <a:buChar char="■"/>
              <a:defRPr sz="1400"/>
            </a:lvl3pPr>
            <a:lvl4pPr marL="1828800" lvl="3" indent="-317500" rtl="0">
              <a:spcBef>
                <a:spcPts val="1600"/>
              </a:spcBef>
              <a:spcAft>
                <a:spcPts val="0"/>
              </a:spcAft>
              <a:buSzPts val="1400"/>
              <a:buChar char="●"/>
              <a:defRPr sz="1400"/>
            </a:lvl4pPr>
            <a:lvl5pPr marL="2286000" lvl="4" indent="-317500" rtl="0">
              <a:spcBef>
                <a:spcPts val="1600"/>
              </a:spcBef>
              <a:spcAft>
                <a:spcPts val="0"/>
              </a:spcAft>
              <a:buSzPts val="1400"/>
              <a:buChar char="○"/>
              <a:defRPr sz="1400"/>
            </a:lvl5pPr>
            <a:lvl6pPr marL="2743200" lvl="5" indent="-317500" rtl="0">
              <a:spcBef>
                <a:spcPts val="1600"/>
              </a:spcBef>
              <a:spcAft>
                <a:spcPts val="0"/>
              </a:spcAft>
              <a:buSzPts val="1400"/>
              <a:buChar char="■"/>
              <a:defRPr sz="1400"/>
            </a:lvl6pPr>
            <a:lvl7pPr marL="3200400" lvl="6" indent="-317500" rtl="0">
              <a:spcBef>
                <a:spcPts val="1600"/>
              </a:spcBef>
              <a:spcAft>
                <a:spcPts val="0"/>
              </a:spcAft>
              <a:buSzPts val="1400"/>
              <a:buChar char="●"/>
              <a:defRPr sz="1400"/>
            </a:lvl7pPr>
            <a:lvl8pPr marL="3657600" lvl="7" indent="-317500" rtl="0">
              <a:spcBef>
                <a:spcPts val="1600"/>
              </a:spcBef>
              <a:spcAft>
                <a:spcPts val="0"/>
              </a:spcAft>
              <a:buSzPts val="1400"/>
              <a:buChar char="○"/>
              <a:defRPr sz="1400"/>
            </a:lvl8pPr>
            <a:lvl9pPr marL="4114800" lvl="8" indent="-317500" rtl="0">
              <a:spcBef>
                <a:spcPts val="1600"/>
              </a:spcBef>
              <a:spcAft>
                <a:spcPts val="1600"/>
              </a:spcAft>
              <a:buSzPts val="1400"/>
              <a:buChar char="■"/>
              <a:defRPr sz="1400"/>
            </a:lvl9pPr>
          </a:lstStyle>
          <a:p>
            <a:endParaRPr/>
          </a:p>
        </p:txBody>
      </p:sp>
      <p:grpSp>
        <p:nvGrpSpPr>
          <p:cNvPr id="144" name="Google Shape;144;p6"/>
          <p:cNvGrpSpPr/>
          <p:nvPr/>
        </p:nvGrpSpPr>
        <p:grpSpPr>
          <a:xfrm rot="3206220">
            <a:off x="-368592" y="362077"/>
            <a:ext cx="2169138" cy="1668617"/>
            <a:chOff x="1702234" y="214448"/>
            <a:chExt cx="5429283" cy="4176712"/>
          </a:xfrm>
        </p:grpSpPr>
        <p:sp>
          <p:nvSpPr>
            <p:cNvPr id="145" name="Google Shape;145;p6"/>
            <p:cNvSpPr/>
            <p:nvPr/>
          </p:nvSpPr>
          <p:spPr>
            <a:xfrm rot="1737060">
              <a:off x="4222033" y="1748653"/>
              <a:ext cx="2545376" cy="2161505"/>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1"/>
            </a:solidFill>
            <a:ln>
              <a:noFill/>
            </a:ln>
            <a:effectLst>
              <a:outerShdw dist="101600" dir="27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46" name="Google Shape;146;p6"/>
            <p:cNvSpPr/>
            <p:nvPr/>
          </p:nvSpPr>
          <p:spPr>
            <a:xfrm rot="7541070">
              <a:off x="4365342" y="2054907"/>
              <a:ext cx="1007544" cy="1271681"/>
            </a:xfrm>
            <a:custGeom>
              <a:avLst/>
              <a:gdLst/>
              <a:ahLst/>
              <a:cxnLst/>
              <a:rect l="l" t="t" r="r" b="b"/>
              <a:pathLst>
                <a:path w="683398" h="862557" extrusionOk="0">
                  <a:moveTo>
                    <a:pt x="4319" y="862557"/>
                  </a:moveTo>
                  <a:lnTo>
                    <a:pt x="0" y="710665"/>
                  </a:lnTo>
                  <a:lnTo>
                    <a:pt x="4815" y="145988"/>
                  </a:lnTo>
                  <a:cubicBezTo>
                    <a:pt x="4815" y="101688"/>
                    <a:pt x="40728" y="65775"/>
                    <a:pt x="85028" y="65775"/>
                  </a:cubicBezTo>
                  <a:cubicBezTo>
                    <a:pt x="129328" y="65775"/>
                    <a:pt x="165241" y="101688"/>
                    <a:pt x="165241" y="145988"/>
                  </a:cubicBezTo>
                  <a:lnTo>
                    <a:pt x="165241" y="711367"/>
                  </a:lnTo>
                  <a:lnTo>
                    <a:pt x="176945" y="711416"/>
                  </a:lnTo>
                  <a:lnTo>
                    <a:pt x="176945" y="77566"/>
                  </a:lnTo>
                  <a:cubicBezTo>
                    <a:pt x="176945" y="34727"/>
                    <a:pt x="211672" y="0"/>
                    <a:pt x="254511" y="0"/>
                  </a:cubicBezTo>
                  <a:cubicBezTo>
                    <a:pt x="297350" y="0"/>
                    <a:pt x="332077" y="34727"/>
                    <a:pt x="332077" y="77566"/>
                  </a:cubicBezTo>
                  <a:lnTo>
                    <a:pt x="332077" y="713016"/>
                  </a:lnTo>
                  <a:lnTo>
                    <a:pt x="343149" y="713130"/>
                  </a:lnTo>
                  <a:lnTo>
                    <a:pt x="343149" y="154882"/>
                  </a:lnTo>
                  <a:cubicBezTo>
                    <a:pt x="343149" y="110097"/>
                    <a:pt x="379454" y="73792"/>
                    <a:pt x="424239" y="73792"/>
                  </a:cubicBezTo>
                  <a:cubicBezTo>
                    <a:pt x="469024" y="73792"/>
                    <a:pt x="505329" y="110097"/>
                    <a:pt x="505329" y="154882"/>
                  </a:cubicBezTo>
                  <a:cubicBezTo>
                    <a:pt x="505329" y="341475"/>
                    <a:pt x="505328" y="528067"/>
                    <a:pt x="505328" y="714660"/>
                  </a:cubicBezTo>
                  <a:lnTo>
                    <a:pt x="514162" y="714736"/>
                  </a:lnTo>
                  <a:lnTo>
                    <a:pt x="514162" y="289957"/>
                  </a:lnTo>
                  <a:cubicBezTo>
                    <a:pt x="514162" y="243224"/>
                    <a:pt x="552047" y="205339"/>
                    <a:pt x="598780" y="205339"/>
                  </a:cubicBezTo>
                  <a:cubicBezTo>
                    <a:pt x="645513" y="205339"/>
                    <a:pt x="683398" y="243224"/>
                    <a:pt x="683398" y="289957"/>
                  </a:cubicBezTo>
                  <a:lnTo>
                    <a:pt x="683398" y="847534"/>
                  </a:lnTo>
                  <a:close/>
                </a:path>
              </a:pathLst>
            </a:custGeom>
            <a:solidFill>
              <a:srgbClr val="EACBB3"/>
            </a:solidFill>
            <a:ln>
              <a:noFill/>
            </a:ln>
            <a:effectLst>
              <a:outerShdw dist="76200" dir="54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47" name="Google Shape;147;p6"/>
            <p:cNvSpPr/>
            <p:nvPr/>
          </p:nvSpPr>
          <p:spPr>
            <a:xfrm rot="-8658424">
              <a:off x="3415253" y="1576416"/>
              <a:ext cx="888007" cy="774282"/>
            </a:xfrm>
            <a:prstGeom prst="rect">
              <a:avLst/>
            </a:pr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48" name="Google Shape;148;p6"/>
            <p:cNvSpPr/>
            <p:nvPr/>
          </p:nvSpPr>
          <p:spPr>
            <a:xfrm rot="-8658930">
              <a:off x="1732962" y="839371"/>
              <a:ext cx="2384035" cy="87272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49" name="Google Shape;149;p6"/>
            <p:cNvSpPr/>
            <p:nvPr/>
          </p:nvSpPr>
          <p:spPr>
            <a:xfrm rot="7541070">
              <a:off x="4132588" y="1593532"/>
              <a:ext cx="1270157" cy="1728896"/>
            </a:xfrm>
            <a:custGeom>
              <a:avLst/>
              <a:gdLst/>
              <a:ahLst/>
              <a:cxnLst/>
              <a:rect l="l" t="t" r="r" b="b"/>
              <a:pathLst>
                <a:path w="861523" h="1172677" extrusionOk="0">
                  <a:moveTo>
                    <a:pt x="861523" y="289957"/>
                  </a:moveTo>
                  <a:lnTo>
                    <a:pt x="861523" y="850232"/>
                  </a:lnTo>
                  <a:lnTo>
                    <a:pt x="861521" y="850232"/>
                  </a:lnTo>
                  <a:lnTo>
                    <a:pt x="861521" y="948182"/>
                  </a:lnTo>
                  <a:cubicBezTo>
                    <a:pt x="861520" y="1072168"/>
                    <a:pt x="761011" y="1172678"/>
                    <a:pt x="637024" y="1172677"/>
                  </a:cubicBezTo>
                  <a:lnTo>
                    <a:pt x="335245" y="1172677"/>
                  </a:lnTo>
                  <a:cubicBezTo>
                    <a:pt x="304248" y="1172678"/>
                    <a:pt x="274719" y="1166396"/>
                    <a:pt x="247861" y="1155035"/>
                  </a:cubicBezTo>
                  <a:lnTo>
                    <a:pt x="241915" y="1151809"/>
                  </a:lnTo>
                  <a:lnTo>
                    <a:pt x="149089" y="1073700"/>
                  </a:lnTo>
                  <a:lnTo>
                    <a:pt x="0" y="945708"/>
                  </a:lnTo>
                  <a:lnTo>
                    <a:pt x="182939" y="879947"/>
                  </a:lnTo>
                  <a:lnTo>
                    <a:pt x="178125" y="710665"/>
                  </a:lnTo>
                  <a:lnTo>
                    <a:pt x="182940" y="145988"/>
                  </a:lnTo>
                  <a:cubicBezTo>
                    <a:pt x="182940" y="101688"/>
                    <a:pt x="218853" y="65775"/>
                    <a:pt x="263153" y="65775"/>
                  </a:cubicBezTo>
                  <a:cubicBezTo>
                    <a:pt x="307453" y="65775"/>
                    <a:pt x="343366" y="101688"/>
                    <a:pt x="343366" y="145988"/>
                  </a:cubicBezTo>
                  <a:lnTo>
                    <a:pt x="343366" y="711367"/>
                  </a:lnTo>
                  <a:lnTo>
                    <a:pt x="355070" y="711416"/>
                  </a:lnTo>
                  <a:lnTo>
                    <a:pt x="355070" y="77566"/>
                  </a:lnTo>
                  <a:cubicBezTo>
                    <a:pt x="355070" y="34727"/>
                    <a:pt x="389797" y="0"/>
                    <a:pt x="432636" y="0"/>
                  </a:cubicBezTo>
                  <a:cubicBezTo>
                    <a:pt x="475475" y="0"/>
                    <a:pt x="510202" y="34727"/>
                    <a:pt x="510202" y="77566"/>
                  </a:cubicBezTo>
                  <a:lnTo>
                    <a:pt x="510202" y="713016"/>
                  </a:lnTo>
                  <a:lnTo>
                    <a:pt x="521274" y="713130"/>
                  </a:lnTo>
                  <a:lnTo>
                    <a:pt x="521274" y="154882"/>
                  </a:lnTo>
                  <a:cubicBezTo>
                    <a:pt x="521274" y="110097"/>
                    <a:pt x="557579" y="73792"/>
                    <a:pt x="602364" y="73792"/>
                  </a:cubicBezTo>
                  <a:cubicBezTo>
                    <a:pt x="647149" y="73792"/>
                    <a:pt x="683454" y="110097"/>
                    <a:pt x="683454" y="154882"/>
                  </a:cubicBezTo>
                  <a:cubicBezTo>
                    <a:pt x="683454" y="341475"/>
                    <a:pt x="683453" y="528067"/>
                    <a:pt x="683453" y="714660"/>
                  </a:cubicBezTo>
                  <a:lnTo>
                    <a:pt x="692287" y="714736"/>
                  </a:lnTo>
                  <a:lnTo>
                    <a:pt x="692287" y="289957"/>
                  </a:lnTo>
                  <a:cubicBezTo>
                    <a:pt x="692287" y="243224"/>
                    <a:pt x="730172" y="205339"/>
                    <a:pt x="776905" y="205339"/>
                  </a:cubicBezTo>
                  <a:cubicBezTo>
                    <a:pt x="823638" y="205339"/>
                    <a:pt x="861523" y="243224"/>
                    <a:pt x="861523" y="289957"/>
                  </a:cubicBezTo>
                  <a:close/>
                </a:path>
              </a:pathLst>
            </a:custGeom>
            <a:solidFill>
              <a:srgbClr val="EACBB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50" name="Google Shape;150;p6"/>
            <p:cNvSpPr/>
            <p:nvPr/>
          </p:nvSpPr>
          <p:spPr>
            <a:xfrm rot="-8656957">
              <a:off x="5315417" y="2820278"/>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51" name="Google Shape;151;p6"/>
            <p:cNvSpPr/>
            <p:nvPr/>
          </p:nvSpPr>
          <p:spPr>
            <a:xfrm rot="-8656957">
              <a:off x="5383840" y="2554585"/>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52" name="Google Shape;152;p6"/>
            <p:cNvSpPr/>
            <p:nvPr/>
          </p:nvSpPr>
          <p:spPr>
            <a:xfrm rot="2142185">
              <a:off x="3544758" y="2123019"/>
              <a:ext cx="120805" cy="120805"/>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53" name="Google Shape;153;p6"/>
            <p:cNvSpPr/>
            <p:nvPr/>
          </p:nvSpPr>
          <p:spPr>
            <a:xfrm rot="7538257">
              <a:off x="4244552" y="1927322"/>
              <a:ext cx="497366" cy="1621419"/>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6C0A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54" name="Google Shape;154;p6"/>
            <p:cNvSpPr/>
            <p:nvPr/>
          </p:nvSpPr>
          <p:spPr>
            <a:xfrm rot="-8661743">
              <a:off x="1849632" y="861983"/>
              <a:ext cx="2382545" cy="49570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55" name="Google Shape;155;p6"/>
            <p:cNvSpPr/>
            <p:nvPr/>
          </p:nvSpPr>
          <p:spPr>
            <a:xfrm rot="-8656957">
              <a:off x="4767902" y="3050831"/>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56" name="Google Shape;156;p6"/>
            <p:cNvSpPr/>
            <p:nvPr/>
          </p:nvSpPr>
          <p:spPr>
            <a:xfrm rot="-8656957">
              <a:off x="5089069" y="2960867"/>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157" name="Google Shape;157;p6"/>
          <p:cNvGrpSpPr/>
          <p:nvPr/>
        </p:nvGrpSpPr>
        <p:grpSpPr>
          <a:xfrm rot="7461795">
            <a:off x="-342895" y="2913131"/>
            <a:ext cx="2118455" cy="1952094"/>
            <a:chOff x="4927791" y="-341460"/>
            <a:chExt cx="4850854" cy="4470765"/>
          </a:xfrm>
        </p:grpSpPr>
        <p:sp>
          <p:nvSpPr>
            <p:cNvPr id="158" name="Google Shape;158;p6"/>
            <p:cNvSpPr/>
            <p:nvPr/>
          </p:nvSpPr>
          <p:spPr>
            <a:xfrm rot="4048635">
              <a:off x="5140627" y="1462720"/>
              <a:ext cx="2541786" cy="2158456"/>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4"/>
            </a:solidFill>
            <a:ln>
              <a:noFill/>
            </a:ln>
            <a:effectLst>
              <a:outerShdw dist="88900" dir="66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59" name="Google Shape;159;p6"/>
            <p:cNvSpPr/>
            <p:nvPr/>
          </p:nvSpPr>
          <p:spPr>
            <a:xfrm rot="-7503817">
              <a:off x="6013471" y="1528893"/>
              <a:ext cx="1008171" cy="1155736"/>
            </a:xfrm>
            <a:custGeom>
              <a:avLst/>
              <a:gdLst/>
              <a:ahLst/>
              <a:cxnLst/>
              <a:rect l="l" t="t" r="r" b="b"/>
              <a:pathLst>
                <a:path w="683398" h="783426" extrusionOk="0">
                  <a:moveTo>
                    <a:pt x="683398" y="771240"/>
                  </a:moveTo>
                  <a:lnTo>
                    <a:pt x="2069" y="783426"/>
                  </a:lnTo>
                  <a:lnTo>
                    <a:pt x="0" y="710665"/>
                  </a:lnTo>
                  <a:lnTo>
                    <a:pt x="4815" y="145988"/>
                  </a:lnTo>
                  <a:cubicBezTo>
                    <a:pt x="4815" y="101688"/>
                    <a:pt x="40728" y="65775"/>
                    <a:pt x="85028" y="65775"/>
                  </a:cubicBezTo>
                  <a:cubicBezTo>
                    <a:pt x="129328" y="65775"/>
                    <a:pt x="165241" y="101688"/>
                    <a:pt x="165241" y="145988"/>
                  </a:cubicBezTo>
                  <a:lnTo>
                    <a:pt x="165241" y="711367"/>
                  </a:lnTo>
                  <a:lnTo>
                    <a:pt x="176945" y="711416"/>
                  </a:lnTo>
                  <a:lnTo>
                    <a:pt x="176945" y="77566"/>
                  </a:lnTo>
                  <a:cubicBezTo>
                    <a:pt x="176945" y="34727"/>
                    <a:pt x="211672" y="0"/>
                    <a:pt x="254511" y="0"/>
                  </a:cubicBezTo>
                  <a:cubicBezTo>
                    <a:pt x="297350" y="0"/>
                    <a:pt x="332077" y="34727"/>
                    <a:pt x="332077" y="77566"/>
                  </a:cubicBezTo>
                  <a:lnTo>
                    <a:pt x="332077" y="713016"/>
                  </a:lnTo>
                  <a:lnTo>
                    <a:pt x="343149" y="713130"/>
                  </a:lnTo>
                  <a:lnTo>
                    <a:pt x="343149" y="154882"/>
                  </a:lnTo>
                  <a:cubicBezTo>
                    <a:pt x="343149" y="110097"/>
                    <a:pt x="379454" y="73792"/>
                    <a:pt x="424239" y="73792"/>
                  </a:cubicBezTo>
                  <a:cubicBezTo>
                    <a:pt x="469024" y="73792"/>
                    <a:pt x="505329" y="110097"/>
                    <a:pt x="505329" y="154882"/>
                  </a:cubicBezTo>
                  <a:cubicBezTo>
                    <a:pt x="505329" y="341475"/>
                    <a:pt x="505328" y="528067"/>
                    <a:pt x="505328" y="714660"/>
                  </a:cubicBezTo>
                  <a:lnTo>
                    <a:pt x="514162" y="714736"/>
                  </a:lnTo>
                  <a:lnTo>
                    <a:pt x="514162" y="289957"/>
                  </a:lnTo>
                  <a:cubicBezTo>
                    <a:pt x="514162" y="243224"/>
                    <a:pt x="552047" y="205339"/>
                    <a:pt x="598780" y="205339"/>
                  </a:cubicBezTo>
                  <a:cubicBezTo>
                    <a:pt x="645513" y="205339"/>
                    <a:pt x="683398" y="243224"/>
                    <a:pt x="683398" y="289957"/>
                  </a:cubicBezTo>
                  <a:close/>
                </a:path>
              </a:pathLst>
            </a:custGeom>
            <a:solidFill>
              <a:srgbClr val="EACBB3"/>
            </a:solidFill>
            <a:ln>
              <a:noFill/>
            </a:ln>
            <a:effectLst>
              <a:outerShdw dist="76200" dir="81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0" name="Google Shape;160;p6"/>
            <p:cNvSpPr/>
            <p:nvPr/>
          </p:nvSpPr>
          <p:spPr>
            <a:xfrm rot="-2104850">
              <a:off x="7149489" y="969404"/>
              <a:ext cx="887893" cy="774200"/>
            </a:xfrm>
            <a:prstGeom prst="rect">
              <a:avLst/>
            </a:prstGeom>
            <a:solidFill>
              <a:srgbClr val="DDA4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1" name="Google Shape;161;p6"/>
            <p:cNvSpPr/>
            <p:nvPr/>
          </p:nvSpPr>
          <p:spPr>
            <a:xfrm rot="-7503817">
              <a:off x="6164102" y="1241486"/>
              <a:ext cx="1406458" cy="1729972"/>
            </a:xfrm>
            <a:custGeom>
              <a:avLst/>
              <a:gdLst/>
              <a:ahLst/>
              <a:cxnLst/>
              <a:rect l="l" t="t" r="r" b="b"/>
              <a:pathLst>
                <a:path w="953380" h="1172677" extrusionOk="0">
                  <a:moveTo>
                    <a:pt x="953380" y="289957"/>
                  </a:moveTo>
                  <a:lnTo>
                    <a:pt x="953380" y="850232"/>
                  </a:lnTo>
                  <a:lnTo>
                    <a:pt x="953378" y="850232"/>
                  </a:lnTo>
                  <a:lnTo>
                    <a:pt x="953378" y="948182"/>
                  </a:lnTo>
                  <a:cubicBezTo>
                    <a:pt x="953377" y="1072168"/>
                    <a:pt x="852868" y="1172678"/>
                    <a:pt x="728881" y="1172677"/>
                  </a:cubicBezTo>
                  <a:lnTo>
                    <a:pt x="427102" y="1172677"/>
                  </a:lnTo>
                  <a:cubicBezTo>
                    <a:pt x="396105" y="1172678"/>
                    <a:pt x="366576" y="1166396"/>
                    <a:pt x="339718" y="1155035"/>
                  </a:cubicBezTo>
                  <a:lnTo>
                    <a:pt x="333772" y="1151809"/>
                  </a:lnTo>
                  <a:lnTo>
                    <a:pt x="240946" y="1073700"/>
                  </a:lnTo>
                  <a:lnTo>
                    <a:pt x="0" y="817835"/>
                  </a:lnTo>
                  <a:lnTo>
                    <a:pt x="274796" y="879947"/>
                  </a:lnTo>
                  <a:lnTo>
                    <a:pt x="269982" y="710665"/>
                  </a:lnTo>
                  <a:lnTo>
                    <a:pt x="274797" y="145988"/>
                  </a:lnTo>
                  <a:cubicBezTo>
                    <a:pt x="274797" y="101688"/>
                    <a:pt x="310710" y="65775"/>
                    <a:pt x="355010" y="65775"/>
                  </a:cubicBezTo>
                  <a:cubicBezTo>
                    <a:pt x="399310" y="65775"/>
                    <a:pt x="435223" y="101688"/>
                    <a:pt x="435223" y="145988"/>
                  </a:cubicBezTo>
                  <a:lnTo>
                    <a:pt x="435223" y="711367"/>
                  </a:lnTo>
                  <a:lnTo>
                    <a:pt x="446927" y="711416"/>
                  </a:lnTo>
                  <a:lnTo>
                    <a:pt x="446927" y="77566"/>
                  </a:lnTo>
                  <a:cubicBezTo>
                    <a:pt x="446927" y="34727"/>
                    <a:pt x="481654" y="0"/>
                    <a:pt x="524493" y="0"/>
                  </a:cubicBezTo>
                  <a:cubicBezTo>
                    <a:pt x="567332" y="0"/>
                    <a:pt x="602059" y="34727"/>
                    <a:pt x="602059" y="77566"/>
                  </a:cubicBezTo>
                  <a:lnTo>
                    <a:pt x="602059" y="713016"/>
                  </a:lnTo>
                  <a:lnTo>
                    <a:pt x="613131" y="713130"/>
                  </a:lnTo>
                  <a:lnTo>
                    <a:pt x="613131" y="154882"/>
                  </a:lnTo>
                  <a:cubicBezTo>
                    <a:pt x="613131" y="110097"/>
                    <a:pt x="649436" y="73792"/>
                    <a:pt x="694221" y="73792"/>
                  </a:cubicBezTo>
                  <a:cubicBezTo>
                    <a:pt x="739006" y="73792"/>
                    <a:pt x="775311" y="110097"/>
                    <a:pt x="775311" y="154882"/>
                  </a:cubicBezTo>
                  <a:cubicBezTo>
                    <a:pt x="775311" y="341475"/>
                    <a:pt x="775310" y="528067"/>
                    <a:pt x="775310" y="714660"/>
                  </a:cubicBezTo>
                  <a:lnTo>
                    <a:pt x="784144" y="714736"/>
                  </a:lnTo>
                  <a:lnTo>
                    <a:pt x="784144" y="289957"/>
                  </a:lnTo>
                  <a:cubicBezTo>
                    <a:pt x="784144" y="243224"/>
                    <a:pt x="822029" y="205339"/>
                    <a:pt x="868762" y="205339"/>
                  </a:cubicBezTo>
                  <a:cubicBezTo>
                    <a:pt x="915495" y="205339"/>
                    <a:pt x="953380" y="243224"/>
                    <a:pt x="953380" y="289957"/>
                  </a:cubicBezTo>
                  <a:close/>
                </a:path>
              </a:pathLst>
            </a:cu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2" name="Google Shape;162;p6"/>
            <p:cNvSpPr/>
            <p:nvPr/>
          </p:nvSpPr>
          <p:spPr>
            <a:xfrm rot="-2103817">
              <a:off x="7358755" y="264520"/>
              <a:ext cx="2385518" cy="873269"/>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3" name="Google Shape;163;p6"/>
            <p:cNvSpPr/>
            <p:nvPr/>
          </p:nvSpPr>
          <p:spPr>
            <a:xfrm rot="-2105749">
              <a:off x="6146783" y="2398565"/>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4" name="Google Shape;164;p6"/>
            <p:cNvSpPr/>
            <p:nvPr/>
          </p:nvSpPr>
          <p:spPr>
            <a:xfrm rot="-2105749">
              <a:off x="6375138" y="2550648"/>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5" name="Google Shape;165;p6"/>
            <p:cNvSpPr/>
            <p:nvPr/>
          </p:nvSpPr>
          <p:spPr>
            <a:xfrm rot="8695575">
              <a:off x="7409403" y="983866"/>
              <a:ext cx="120599" cy="120599"/>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6" name="Google Shape;166;p6"/>
            <p:cNvSpPr/>
            <p:nvPr/>
          </p:nvSpPr>
          <p:spPr>
            <a:xfrm rot="-7471395">
              <a:off x="6387928" y="895844"/>
              <a:ext cx="498167" cy="1624028"/>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8C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7" name="Google Shape;167;p6"/>
            <p:cNvSpPr/>
            <p:nvPr/>
          </p:nvSpPr>
          <p:spPr>
            <a:xfrm rot="8692730">
              <a:off x="7469257" y="598072"/>
              <a:ext cx="2381912" cy="49584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8" name="Google Shape;168;p6"/>
            <p:cNvSpPr/>
            <p:nvPr/>
          </p:nvSpPr>
          <p:spPr>
            <a:xfrm rot="-2105749">
              <a:off x="6109341" y="1805670"/>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69" name="Google Shape;169;p6"/>
            <p:cNvSpPr/>
            <p:nvPr/>
          </p:nvSpPr>
          <p:spPr>
            <a:xfrm rot="-2105749">
              <a:off x="6088553" y="2138549"/>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7"/>
          <p:cNvSpPr/>
          <p:nvPr/>
        </p:nvSpPr>
        <p:spPr>
          <a:xfrm>
            <a:off x="0" y="-4725"/>
            <a:ext cx="6779400" cy="51531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2" name="Google Shape;172;p7"/>
          <p:cNvSpPr txBox="1">
            <a:spLocks noGrp="1"/>
          </p:cNvSpPr>
          <p:nvPr>
            <p:ph type="title"/>
          </p:nvPr>
        </p:nvSpPr>
        <p:spPr>
          <a:xfrm>
            <a:off x="311698" y="445031"/>
            <a:ext cx="61932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3600"/>
              <a:buNone/>
              <a:defRPr>
                <a:solidFill>
                  <a:schemeClr val="accent2"/>
                </a:solidFill>
              </a:defRPr>
            </a:lvl1pPr>
            <a:lvl2pPr lvl="1">
              <a:spcBef>
                <a:spcPts val="0"/>
              </a:spcBef>
              <a:spcAft>
                <a:spcPts val="0"/>
              </a:spcAft>
              <a:buClr>
                <a:schemeClr val="accent2"/>
              </a:buClr>
              <a:buSzPts val="2800"/>
              <a:buNone/>
              <a:defRPr>
                <a:solidFill>
                  <a:schemeClr val="accent2"/>
                </a:solidFill>
              </a:defRPr>
            </a:lvl2pPr>
            <a:lvl3pPr lvl="2">
              <a:spcBef>
                <a:spcPts val="0"/>
              </a:spcBef>
              <a:spcAft>
                <a:spcPts val="0"/>
              </a:spcAft>
              <a:buClr>
                <a:schemeClr val="accent2"/>
              </a:buClr>
              <a:buSzPts val="2800"/>
              <a:buNone/>
              <a:defRPr>
                <a:solidFill>
                  <a:schemeClr val="accent2"/>
                </a:solidFill>
              </a:defRPr>
            </a:lvl3pPr>
            <a:lvl4pPr lvl="3">
              <a:spcBef>
                <a:spcPts val="0"/>
              </a:spcBef>
              <a:spcAft>
                <a:spcPts val="0"/>
              </a:spcAft>
              <a:buClr>
                <a:schemeClr val="accent2"/>
              </a:buClr>
              <a:buSzPts val="2800"/>
              <a:buNone/>
              <a:defRPr>
                <a:solidFill>
                  <a:schemeClr val="accent2"/>
                </a:solidFill>
              </a:defRPr>
            </a:lvl4pPr>
            <a:lvl5pPr lvl="4">
              <a:spcBef>
                <a:spcPts val="0"/>
              </a:spcBef>
              <a:spcAft>
                <a:spcPts val="0"/>
              </a:spcAft>
              <a:buClr>
                <a:schemeClr val="accent2"/>
              </a:buClr>
              <a:buSzPts val="2800"/>
              <a:buNone/>
              <a:defRPr>
                <a:solidFill>
                  <a:schemeClr val="accent2"/>
                </a:solidFill>
              </a:defRPr>
            </a:lvl5pPr>
            <a:lvl6pPr lvl="5">
              <a:spcBef>
                <a:spcPts val="0"/>
              </a:spcBef>
              <a:spcAft>
                <a:spcPts val="0"/>
              </a:spcAft>
              <a:buClr>
                <a:schemeClr val="accent2"/>
              </a:buClr>
              <a:buSzPts val="2800"/>
              <a:buNone/>
              <a:defRPr>
                <a:solidFill>
                  <a:schemeClr val="accent2"/>
                </a:solidFill>
              </a:defRPr>
            </a:lvl6pPr>
            <a:lvl7pPr lvl="6">
              <a:spcBef>
                <a:spcPts val="0"/>
              </a:spcBef>
              <a:spcAft>
                <a:spcPts val="0"/>
              </a:spcAft>
              <a:buClr>
                <a:schemeClr val="accent2"/>
              </a:buClr>
              <a:buSzPts val="2800"/>
              <a:buNone/>
              <a:defRPr>
                <a:solidFill>
                  <a:schemeClr val="accent2"/>
                </a:solidFill>
              </a:defRPr>
            </a:lvl7pPr>
            <a:lvl8pPr lvl="7">
              <a:spcBef>
                <a:spcPts val="0"/>
              </a:spcBef>
              <a:spcAft>
                <a:spcPts val="0"/>
              </a:spcAft>
              <a:buClr>
                <a:schemeClr val="accent2"/>
              </a:buClr>
              <a:buSzPts val="2800"/>
              <a:buNone/>
              <a:defRPr>
                <a:solidFill>
                  <a:schemeClr val="accent2"/>
                </a:solidFill>
              </a:defRPr>
            </a:lvl8pPr>
            <a:lvl9pPr lvl="8">
              <a:spcBef>
                <a:spcPts val="0"/>
              </a:spcBef>
              <a:spcAft>
                <a:spcPts val="0"/>
              </a:spcAft>
              <a:buClr>
                <a:schemeClr val="accent2"/>
              </a:buClr>
              <a:buSzPts val="2800"/>
              <a:buNone/>
              <a:defRPr>
                <a:solidFill>
                  <a:schemeClr val="accent2"/>
                </a:solidFill>
              </a:defRPr>
            </a:lvl9pPr>
          </a:lstStyle>
          <a:p>
            <a:endParaRPr/>
          </a:p>
        </p:txBody>
      </p:sp>
      <p:sp>
        <p:nvSpPr>
          <p:cNvPr id="173" name="Google Shape;17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4" name="Google Shape;174;p7"/>
          <p:cNvSpPr txBox="1"/>
          <p:nvPr/>
        </p:nvSpPr>
        <p:spPr>
          <a:xfrm rot="5400000">
            <a:off x="-509477" y="462969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a:solidFill>
                  <a:schemeClr val="lt1"/>
                </a:solidFill>
                <a:latin typeface="Barlow Condensed"/>
                <a:ea typeface="Barlow Condensed"/>
                <a:cs typeface="Barlow Condensed"/>
                <a:sym typeface="Barlow Condensed"/>
              </a:rPr>
              <a:t>SLIDESMANIA.COM</a:t>
            </a:r>
            <a:endParaRPr sz="1000">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311700" y="555600"/>
            <a:ext cx="49491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77" name="Google Shape;177;p8"/>
          <p:cNvSpPr txBox="1">
            <a:spLocks noGrp="1"/>
          </p:cNvSpPr>
          <p:nvPr>
            <p:ph type="body" idx="1"/>
          </p:nvPr>
        </p:nvSpPr>
        <p:spPr>
          <a:xfrm>
            <a:off x="311697" y="1389600"/>
            <a:ext cx="4949100" cy="23967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Char char="●"/>
              <a:defRPr/>
            </a:lvl1pPr>
            <a:lvl2pPr marL="914400" lvl="1" indent="-323850">
              <a:spcBef>
                <a:spcPts val="1600"/>
              </a:spcBef>
              <a:spcAft>
                <a:spcPts val="0"/>
              </a:spcAft>
              <a:buSzPts val="1500"/>
              <a:buChar char="○"/>
              <a:defRPr/>
            </a:lvl2pPr>
            <a:lvl3pPr marL="1371600" lvl="2" indent="-323850">
              <a:spcBef>
                <a:spcPts val="1600"/>
              </a:spcBef>
              <a:spcAft>
                <a:spcPts val="0"/>
              </a:spcAft>
              <a:buSzPts val="1500"/>
              <a:buChar char="■"/>
              <a:defRPr/>
            </a:lvl3pPr>
            <a:lvl4pPr marL="1828800" lvl="3" indent="-323850">
              <a:spcBef>
                <a:spcPts val="1600"/>
              </a:spcBef>
              <a:spcAft>
                <a:spcPts val="0"/>
              </a:spcAft>
              <a:buSzPts val="1500"/>
              <a:buChar char="●"/>
              <a:defRPr/>
            </a:lvl4pPr>
            <a:lvl5pPr marL="2286000" lvl="4" indent="-323850">
              <a:spcBef>
                <a:spcPts val="1600"/>
              </a:spcBef>
              <a:spcAft>
                <a:spcPts val="0"/>
              </a:spcAft>
              <a:buSzPts val="1500"/>
              <a:buChar char="○"/>
              <a:defRPr/>
            </a:lvl5pPr>
            <a:lvl6pPr marL="2743200" lvl="5" indent="-323850">
              <a:spcBef>
                <a:spcPts val="1600"/>
              </a:spcBef>
              <a:spcAft>
                <a:spcPts val="0"/>
              </a:spcAft>
              <a:buSzPts val="1500"/>
              <a:buChar char="■"/>
              <a:defRPr/>
            </a:lvl6pPr>
            <a:lvl7pPr marL="3200400" lvl="6" indent="-323850">
              <a:spcBef>
                <a:spcPts val="1600"/>
              </a:spcBef>
              <a:spcAft>
                <a:spcPts val="0"/>
              </a:spcAft>
              <a:buSzPts val="1500"/>
              <a:buChar char="●"/>
              <a:defRPr/>
            </a:lvl7pPr>
            <a:lvl8pPr marL="3657600" lvl="7" indent="-323850">
              <a:spcBef>
                <a:spcPts val="1600"/>
              </a:spcBef>
              <a:spcAft>
                <a:spcPts val="0"/>
              </a:spcAft>
              <a:buSzPts val="1500"/>
              <a:buChar char="○"/>
              <a:defRPr/>
            </a:lvl8pPr>
            <a:lvl9pPr marL="4114800" lvl="8" indent="-323850">
              <a:spcBef>
                <a:spcPts val="1600"/>
              </a:spcBef>
              <a:spcAft>
                <a:spcPts val="1600"/>
              </a:spcAft>
              <a:buSzPts val="1500"/>
              <a:buChar char="■"/>
              <a:defRPr/>
            </a:lvl9pPr>
          </a:lstStyle>
          <a:p>
            <a:endParaRPr/>
          </a:p>
        </p:txBody>
      </p:sp>
      <p:sp>
        <p:nvSpPr>
          <p:cNvPr id="178" name="Google Shape;17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8"/>
          <p:cNvSpPr/>
          <p:nvPr/>
        </p:nvSpPr>
        <p:spPr>
          <a:xfrm rot="1751419">
            <a:off x="3427474" y="4283289"/>
            <a:ext cx="883330" cy="750114"/>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1"/>
          </a:solidFill>
          <a:ln>
            <a:noFill/>
          </a:ln>
          <a:effectLst>
            <a:outerShdw dist="101600" dir="27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80" name="Google Shape;180;p8"/>
          <p:cNvSpPr/>
          <p:nvPr/>
        </p:nvSpPr>
        <p:spPr>
          <a:xfrm rot="-7323873">
            <a:off x="186909" y="4193740"/>
            <a:ext cx="884547" cy="751148"/>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3"/>
          </a:solidFill>
          <a:ln>
            <a:noFill/>
          </a:ln>
          <a:effectLst>
            <a:outerShdw dist="88900" algn="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81" name="Google Shape;181;p8"/>
          <p:cNvSpPr/>
          <p:nvPr/>
        </p:nvSpPr>
        <p:spPr>
          <a:xfrm rot="4038935">
            <a:off x="2345507" y="4284010"/>
            <a:ext cx="882499" cy="749409"/>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4"/>
          </a:solidFill>
          <a:ln>
            <a:noFill/>
          </a:ln>
          <a:effectLst>
            <a:outerShdw dist="88900" dir="66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82" name="Google Shape;182;p8"/>
          <p:cNvSpPr/>
          <p:nvPr/>
        </p:nvSpPr>
        <p:spPr>
          <a:xfrm rot="-10582288">
            <a:off x="1238888" y="4217650"/>
            <a:ext cx="884936" cy="751477"/>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5"/>
          </a:solidFill>
          <a:ln>
            <a:noFill/>
          </a:ln>
          <a:effectLst>
            <a:outerShdw dist="88900" dir="912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ONE_COLUMN_TEXT_1">
    <p:spTree>
      <p:nvGrpSpPr>
        <p:cNvPr id="1" name="Shape 183"/>
        <p:cNvGrpSpPr/>
        <p:nvPr/>
      </p:nvGrpSpPr>
      <p:grpSpPr>
        <a:xfrm>
          <a:off x="0" y="0"/>
          <a:ext cx="0" cy="0"/>
          <a:chOff x="0" y="0"/>
          <a:chExt cx="0" cy="0"/>
        </a:xfrm>
      </p:grpSpPr>
      <p:sp>
        <p:nvSpPr>
          <p:cNvPr id="184" name="Google Shape;184;p9"/>
          <p:cNvSpPr/>
          <p:nvPr/>
        </p:nvSpPr>
        <p:spPr>
          <a:xfrm rot="-1545487">
            <a:off x="324008" y="1645055"/>
            <a:ext cx="1368052" cy="1161735"/>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nvGrpSpPr>
          <p:cNvPr id="185" name="Google Shape;185;p9"/>
          <p:cNvGrpSpPr/>
          <p:nvPr/>
        </p:nvGrpSpPr>
        <p:grpSpPr>
          <a:xfrm rot="4540259">
            <a:off x="-771781" y="839567"/>
            <a:ext cx="2344920" cy="1346557"/>
            <a:chOff x="-1616207" y="2772322"/>
            <a:chExt cx="3126853" cy="1795577"/>
          </a:xfrm>
        </p:grpSpPr>
        <p:sp>
          <p:nvSpPr>
            <p:cNvPr id="186" name="Google Shape;186;p9"/>
            <p:cNvSpPr/>
            <p:nvPr/>
          </p:nvSpPr>
          <p:spPr>
            <a:xfrm rot="4255278">
              <a:off x="601904" y="2974537"/>
              <a:ext cx="721311" cy="910409"/>
            </a:xfrm>
            <a:custGeom>
              <a:avLst/>
              <a:gdLst/>
              <a:ahLst/>
              <a:cxnLst/>
              <a:rect l="l" t="t" r="r" b="b"/>
              <a:pathLst>
                <a:path w="683398" h="862557" extrusionOk="0">
                  <a:moveTo>
                    <a:pt x="4319" y="862557"/>
                  </a:moveTo>
                  <a:lnTo>
                    <a:pt x="0" y="710665"/>
                  </a:lnTo>
                  <a:lnTo>
                    <a:pt x="4815" y="145988"/>
                  </a:lnTo>
                  <a:cubicBezTo>
                    <a:pt x="4815" y="101688"/>
                    <a:pt x="40728" y="65775"/>
                    <a:pt x="85028" y="65775"/>
                  </a:cubicBezTo>
                  <a:cubicBezTo>
                    <a:pt x="129328" y="65775"/>
                    <a:pt x="165241" y="101688"/>
                    <a:pt x="165241" y="145988"/>
                  </a:cubicBezTo>
                  <a:lnTo>
                    <a:pt x="165241" y="711367"/>
                  </a:lnTo>
                  <a:lnTo>
                    <a:pt x="176945" y="711416"/>
                  </a:lnTo>
                  <a:lnTo>
                    <a:pt x="176945" y="77566"/>
                  </a:lnTo>
                  <a:cubicBezTo>
                    <a:pt x="176945" y="34727"/>
                    <a:pt x="211672" y="0"/>
                    <a:pt x="254511" y="0"/>
                  </a:cubicBezTo>
                  <a:cubicBezTo>
                    <a:pt x="297350" y="0"/>
                    <a:pt x="332077" y="34727"/>
                    <a:pt x="332077" y="77566"/>
                  </a:cubicBezTo>
                  <a:lnTo>
                    <a:pt x="332077" y="713016"/>
                  </a:lnTo>
                  <a:lnTo>
                    <a:pt x="343149" y="713130"/>
                  </a:lnTo>
                  <a:lnTo>
                    <a:pt x="343149" y="154882"/>
                  </a:lnTo>
                  <a:cubicBezTo>
                    <a:pt x="343149" y="110097"/>
                    <a:pt x="379454" y="73792"/>
                    <a:pt x="424239" y="73792"/>
                  </a:cubicBezTo>
                  <a:cubicBezTo>
                    <a:pt x="469024" y="73792"/>
                    <a:pt x="505329" y="110097"/>
                    <a:pt x="505329" y="154882"/>
                  </a:cubicBezTo>
                  <a:cubicBezTo>
                    <a:pt x="505329" y="341475"/>
                    <a:pt x="505328" y="528067"/>
                    <a:pt x="505328" y="714660"/>
                  </a:cubicBezTo>
                  <a:lnTo>
                    <a:pt x="514162" y="714736"/>
                  </a:lnTo>
                  <a:lnTo>
                    <a:pt x="514162" y="289957"/>
                  </a:lnTo>
                  <a:cubicBezTo>
                    <a:pt x="514162" y="243224"/>
                    <a:pt x="552047" y="205339"/>
                    <a:pt x="598780" y="205339"/>
                  </a:cubicBezTo>
                  <a:cubicBezTo>
                    <a:pt x="645513" y="205339"/>
                    <a:pt x="683398" y="243224"/>
                    <a:pt x="683398" y="289957"/>
                  </a:cubicBezTo>
                  <a:lnTo>
                    <a:pt x="683398" y="847534"/>
                  </a:lnTo>
                  <a:close/>
                </a:path>
              </a:pathLst>
            </a:custGeom>
            <a:solidFill>
              <a:srgbClr val="EACBB3"/>
            </a:solidFill>
            <a:ln>
              <a:noFill/>
            </a:ln>
            <a:effectLst>
              <a:outerShdw dist="76200" dir="54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87" name="Google Shape;187;p9"/>
            <p:cNvSpPr/>
            <p:nvPr/>
          </p:nvSpPr>
          <p:spPr>
            <a:xfrm rot="9659045">
              <a:off x="-230780" y="3453826"/>
              <a:ext cx="636220" cy="554725"/>
            </a:xfrm>
            <a:prstGeom prst="rect">
              <a:avLst/>
            </a:pr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88" name="Google Shape;188;p9"/>
            <p:cNvSpPr/>
            <p:nvPr/>
          </p:nvSpPr>
          <p:spPr>
            <a:xfrm rot="9655278">
              <a:off x="-1554237" y="3681325"/>
              <a:ext cx="1706753" cy="624793"/>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89" name="Google Shape;189;p9"/>
            <p:cNvSpPr/>
            <p:nvPr/>
          </p:nvSpPr>
          <p:spPr>
            <a:xfrm rot="4255278">
              <a:off x="298795" y="2785426"/>
              <a:ext cx="909318" cy="1237733"/>
            </a:xfrm>
            <a:custGeom>
              <a:avLst/>
              <a:gdLst/>
              <a:ahLst/>
              <a:cxnLst/>
              <a:rect l="l" t="t" r="r" b="b"/>
              <a:pathLst>
                <a:path w="861523" h="1172677" extrusionOk="0">
                  <a:moveTo>
                    <a:pt x="861523" y="289957"/>
                  </a:moveTo>
                  <a:lnTo>
                    <a:pt x="861523" y="850232"/>
                  </a:lnTo>
                  <a:lnTo>
                    <a:pt x="861521" y="850232"/>
                  </a:lnTo>
                  <a:lnTo>
                    <a:pt x="861521" y="948182"/>
                  </a:lnTo>
                  <a:cubicBezTo>
                    <a:pt x="861520" y="1072168"/>
                    <a:pt x="761011" y="1172678"/>
                    <a:pt x="637024" y="1172677"/>
                  </a:cubicBezTo>
                  <a:lnTo>
                    <a:pt x="335245" y="1172677"/>
                  </a:lnTo>
                  <a:cubicBezTo>
                    <a:pt x="304248" y="1172678"/>
                    <a:pt x="274719" y="1166396"/>
                    <a:pt x="247861" y="1155035"/>
                  </a:cubicBezTo>
                  <a:lnTo>
                    <a:pt x="241915" y="1151809"/>
                  </a:lnTo>
                  <a:lnTo>
                    <a:pt x="149089" y="1073700"/>
                  </a:lnTo>
                  <a:lnTo>
                    <a:pt x="0" y="945708"/>
                  </a:lnTo>
                  <a:lnTo>
                    <a:pt x="182939" y="879947"/>
                  </a:lnTo>
                  <a:lnTo>
                    <a:pt x="178125" y="710665"/>
                  </a:lnTo>
                  <a:lnTo>
                    <a:pt x="182940" y="145988"/>
                  </a:lnTo>
                  <a:cubicBezTo>
                    <a:pt x="182940" y="101688"/>
                    <a:pt x="218853" y="65775"/>
                    <a:pt x="263153" y="65775"/>
                  </a:cubicBezTo>
                  <a:cubicBezTo>
                    <a:pt x="307453" y="65775"/>
                    <a:pt x="343366" y="101688"/>
                    <a:pt x="343366" y="145988"/>
                  </a:cubicBezTo>
                  <a:lnTo>
                    <a:pt x="343366" y="711367"/>
                  </a:lnTo>
                  <a:lnTo>
                    <a:pt x="355070" y="711416"/>
                  </a:lnTo>
                  <a:lnTo>
                    <a:pt x="355070" y="77566"/>
                  </a:lnTo>
                  <a:cubicBezTo>
                    <a:pt x="355070" y="34727"/>
                    <a:pt x="389797" y="0"/>
                    <a:pt x="432636" y="0"/>
                  </a:cubicBezTo>
                  <a:cubicBezTo>
                    <a:pt x="475475" y="0"/>
                    <a:pt x="510202" y="34727"/>
                    <a:pt x="510202" y="77566"/>
                  </a:cubicBezTo>
                  <a:lnTo>
                    <a:pt x="510202" y="713016"/>
                  </a:lnTo>
                  <a:lnTo>
                    <a:pt x="521274" y="713130"/>
                  </a:lnTo>
                  <a:lnTo>
                    <a:pt x="521274" y="154882"/>
                  </a:lnTo>
                  <a:cubicBezTo>
                    <a:pt x="521274" y="110097"/>
                    <a:pt x="557579" y="73792"/>
                    <a:pt x="602364" y="73792"/>
                  </a:cubicBezTo>
                  <a:cubicBezTo>
                    <a:pt x="647149" y="73792"/>
                    <a:pt x="683454" y="110097"/>
                    <a:pt x="683454" y="154882"/>
                  </a:cubicBezTo>
                  <a:cubicBezTo>
                    <a:pt x="683454" y="341475"/>
                    <a:pt x="683453" y="528067"/>
                    <a:pt x="683453" y="714660"/>
                  </a:cubicBezTo>
                  <a:lnTo>
                    <a:pt x="692287" y="714736"/>
                  </a:lnTo>
                  <a:lnTo>
                    <a:pt x="692287" y="289957"/>
                  </a:lnTo>
                  <a:cubicBezTo>
                    <a:pt x="692287" y="243224"/>
                    <a:pt x="730172" y="205339"/>
                    <a:pt x="776905" y="205339"/>
                  </a:cubicBezTo>
                  <a:cubicBezTo>
                    <a:pt x="823638" y="205339"/>
                    <a:pt x="861523" y="243224"/>
                    <a:pt x="861523" y="289957"/>
                  </a:cubicBezTo>
                  <a:close/>
                </a:path>
              </a:pathLst>
            </a:custGeom>
            <a:solidFill>
              <a:srgbClr val="EACBB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90" name="Google Shape;190;p9"/>
            <p:cNvSpPr/>
            <p:nvPr/>
          </p:nvSpPr>
          <p:spPr>
            <a:xfrm rot="9660383">
              <a:off x="1220485" y="3173533"/>
              <a:ext cx="87568" cy="117073"/>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91" name="Google Shape;191;p9"/>
            <p:cNvSpPr/>
            <p:nvPr/>
          </p:nvSpPr>
          <p:spPr>
            <a:xfrm rot="9660383">
              <a:off x="1093400" y="3023542"/>
              <a:ext cx="87568" cy="117073"/>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92" name="Google Shape;192;p9"/>
            <p:cNvSpPr/>
            <p:nvPr/>
          </p:nvSpPr>
          <p:spPr>
            <a:xfrm rot="-1139984">
              <a:off x="67515" y="3927520"/>
              <a:ext cx="86619" cy="86619"/>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93" name="Google Shape;193;p9"/>
            <p:cNvSpPr/>
            <p:nvPr/>
          </p:nvSpPr>
          <p:spPr>
            <a:xfrm rot="4252212">
              <a:off x="624192" y="3100219"/>
              <a:ext cx="356757" cy="1163031"/>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6C0A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94" name="Google Shape;194;p9"/>
            <p:cNvSpPr/>
            <p:nvPr/>
          </p:nvSpPr>
          <p:spPr>
            <a:xfrm rot="9652212">
              <a:off x="-1605652" y="3680098"/>
              <a:ext cx="1708981" cy="35496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95" name="Google Shape;195;p9"/>
            <p:cNvSpPr/>
            <p:nvPr/>
          </p:nvSpPr>
          <p:spPr>
            <a:xfrm rot="9660383">
              <a:off x="1128721" y="3589203"/>
              <a:ext cx="87568" cy="117073"/>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96" name="Google Shape;196;p9"/>
            <p:cNvSpPr/>
            <p:nvPr/>
          </p:nvSpPr>
          <p:spPr>
            <a:xfrm rot="9660383">
              <a:off x="1209031" y="3364115"/>
              <a:ext cx="87568" cy="117073"/>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197" name="Google Shape;197;p9"/>
          <p:cNvGrpSpPr/>
          <p:nvPr/>
        </p:nvGrpSpPr>
        <p:grpSpPr>
          <a:xfrm rot="372428">
            <a:off x="-247481" y="2273265"/>
            <a:ext cx="2398860" cy="2753325"/>
            <a:chOff x="-187483" y="2125560"/>
            <a:chExt cx="4464239" cy="5123996"/>
          </a:xfrm>
        </p:grpSpPr>
        <p:sp>
          <p:nvSpPr>
            <p:cNvPr id="198" name="Google Shape;198;p9"/>
            <p:cNvSpPr/>
            <p:nvPr/>
          </p:nvSpPr>
          <p:spPr>
            <a:xfrm rot="-7314766">
              <a:off x="1416926" y="2695844"/>
              <a:ext cx="2542676" cy="2159212"/>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199" name="Google Shape;199;p9"/>
            <p:cNvSpPr/>
            <p:nvPr/>
          </p:nvSpPr>
          <p:spPr>
            <a:xfrm rot="2728819">
              <a:off x="2211924" y="3785463"/>
              <a:ext cx="997949" cy="1293614"/>
            </a:xfrm>
            <a:custGeom>
              <a:avLst/>
              <a:gdLst/>
              <a:ahLst/>
              <a:cxnLst/>
              <a:rect l="l" t="t" r="r" b="b"/>
              <a:pathLst>
                <a:path w="676054" h="876351" extrusionOk="0">
                  <a:moveTo>
                    <a:pt x="9126" y="106829"/>
                  </a:moveTo>
                  <a:lnTo>
                    <a:pt x="20965" y="89269"/>
                  </a:lnTo>
                  <a:cubicBezTo>
                    <a:pt x="35481" y="74754"/>
                    <a:pt x="55534" y="65775"/>
                    <a:pt x="77684" y="65775"/>
                  </a:cubicBezTo>
                  <a:cubicBezTo>
                    <a:pt x="121984" y="65775"/>
                    <a:pt x="157897" y="101688"/>
                    <a:pt x="157897" y="145988"/>
                  </a:cubicBezTo>
                  <a:lnTo>
                    <a:pt x="157897" y="711367"/>
                  </a:lnTo>
                  <a:lnTo>
                    <a:pt x="169601" y="711416"/>
                  </a:lnTo>
                  <a:lnTo>
                    <a:pt x="169601" y="77566"/>
                  </a:lnTo>
                  <a:cubicBezTo>
                    <a:pt x="169601" y="34727"/>
                    <a:pt x="204328" y="0"/>
                    <a:pt x="247167" y="0"/>
                  </a:cubicBezTo>
                  <a:cubicBezTo>
                    <a:pt x="290006" y="0"/>
                    <a:pt x="324733" y="34727"/>
                    <a:pt x="324733" y="77566"/>
                  </a:cubicBezTo>
                  <a:lnTo>
                    <a:pt x="324733" y="713016"/>
                  </a:lnTo>
                  <a:lnTo>
                    <a:pt x="335805" y="713130"/>
                  </a:lnTo>
                  <a:lnTo>
                    <a:pt x="335805" y="154882"/>
                  </a:lnTo>
                  <a:cubicBezTo>
                    <a:pt x="335805" y="110097"/>
                    <a:pt x="372110" y="73792"/>
                    <a:pt x="416895" y="73792"/>
                  </a:cubicBezTo>
                  <a:cubicBezTo>
                    <a:pt x="461680" y="73792"/>
                    <a:pt x="497985" y="110097"/>
                    <a:pt x="497985" y="154882"/>
                  </a:cubicBezTo>
                  <a:cubicBezTo>
                    <a:pt x="497985" y="341475"/>
                    <a:pt x="497984" y="528067"/>
                    <a:pt x="497984" y="714660"/>
                  </a:cubicBezTo>
                  <a:lnTo>
                    <a:pt x="506818" y="714736"/>
                  </a:lnTo>
                  <a:lnTo>
                    <a:pt x="506818" y="289957"/>
                  </a:lnTo>
                  <a:cubicBezTo>
                    <a:pt x="506818" y="243224"/>
                    <a:pt x="544703" y="205339"/>
                    <a:pt x="591436" y="205339"/>
                  </a:cubicBezTo>
                  <a:cubicBezTo>
                    <a:pt x="638169" y="205339"/>
                    <a:pt x="676054" y="243224"/>
                    <a:pt x="676054" y="289957"/>
                  </a:cubicBezTo>
                  <a:lnTo>
                    <a:pt x="676054" y="850232"/>
                  </a:lnTo>
                  <a:lnTo>
                    <a:pt x="676052" y="850232"/>
                  </a:lnTo>
                  <a:lnTo>
                    <a:pt x="676052" y="876351"/>
                  </a:lnTo>
                  <a:lnTo>
                    <a:pt x="0" y="868248"/>
                  </a:lnTo>
                  <a:close/>
                </a:path>
              </a:pathLst>
            </a:custGeom>
            <a:solidFill>
              <a:srgbClr val="EACBB3"/>
            </a:solidFill>
            <a:ln>
              <a:noFill/>
            </a:ln>
            <a:effectLst>
              <a:outerShdw dist="76200" dir="1914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0" name="Google Shape;200;p9"/>
            <p:cNvSpPr/>
            <p:nvPr/>
          </p:nvSpPr>
          <p:spPr>
            <a:xfrm rot="8129564">
              <a:off x="1371396" y="4909989"/>
              <a:ext cx="888018" cy="774098"/>
            </a:xfrm>
            <a:prstGeom prst="rect">
              <a:avLst/>
            </a:prstGeom>
            <a:solidFill>
              <a:srgbClr val="644C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1" name="Google Shape;201;p9"/>
            <p:cNvSpPr/>
            <p:nvPr/>
          </p:nvSpPr>
          <p:spPr>
            <a:xfrm rot="8128819">
              <a:off x="-216293" y="5664318"/>
              <a:ext cx="2386980" cy="873804"/>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2" name="Google Shape;202;p9"/>
            <p:cNvSpPr/>
            <p:nvPr/>
          </p:nvSpPr>
          <p:spPr>
            <a:xfrm rot="2728819">
              <a:off x="1705921" y="3573380"/>
              <a:ext cx="1407320" cy="1731032"/>
            </a:xfrm>
            <a:custGeom>
              <a:avLst/>
              <a:gdLst/>
              <a:ahLst/>
              <a:cxnLst/>
              <a:rect l="l" t="t" r="r" b="b"/>
              <a:pathLst>
                <a:path w="953380" h="1172677" extrusionOk="0">
                  <a:moveTo>
                    <a:pt x="953380" y="289957"/>
                  </a:moveTo>
                  <a:lnTo>
                    <a:pt x="953380" y="850232"/>
                  </a:lnTo>
                  <a:lnTo>
                    <a:pt x="953378" y="850232"/>
                  </a:lnTo>
                  <a:lnTo>
                    <a:pt x="953378" y="948182"/>
                  </a:lnTo>
                  <a:cubicBezTo>
                    <a:pt x="953377" y="1072168"/>
                    <a:pt x="852868" y="1172678"/>
                    <a:pt x="728881" y="1172677"/>
                  </a:cubicBezTo>
                  <a:lnTo>
                    <a:pt x="427102" y="1172677"/>
                  </a:lnTo>
                  <a:cubicBezTo>
                    <a:pt x="396105" y="1172678"/>
                    <a:pt x="366576" y="1166396"/>
                    <a:pt x="339718" y="1155035"/>
                  </a:cubicBezTo>
                  <a:lnTo>
                    <a:pt x="333772" y="1151809"/>
                  </a:lnTo>
                  <a:lnTo>
                    <a:pt x="240946" y="1073700"/>
                  </a:lnTo>
                  <a:lnTo>
                    <a:pt x="0" y="817835"/>
                  </a:lnTo>
                  <a:lnTo>
                    <a:pt x="274796" y="879947"/>
                  </a:lnTo>
                  <a:lnTo>
                    <a:pt x="269982" y="710665"/>
                  </a:lnTo>
                  <a:lnTo>
                    <a:pt x="274797" y="145988"/>
                  </a:lnTo>
                  <a:cubicBezTo>
                    <a:pt x="274797" y="101688"/>
                    <a:pt x="310710" y="65775"/>
                    <a:pt x="355010" y="65775"/>
                  </a:cubicBezTo>
                  <a:cubicBezTo>
                    <a:pt x="399310" y="65775"/>
                    <a:pt x="435223" y="101688"/>
                    <a:pt x="435223" y="145988"/>
                  </a:cubicBezTo>
                  <a:lnTo>
                    <a:pt x="435223" y="711367"/>
                  </a:lnTo>
                  <a:lnTo>
                    <a:pt x="446927" y="711416"/>
                  </a:lnTo>
                  <a:lnTo>
                    <a:pt x="446927" y="77566"/>
                  </a:lnTo>
                  <a:cubicBezTo>
                    <a:pt x="446927" y="34727"/>
                    <a:pt x="481654" y="0"/>
                    <a:pt x="524493" y="0"/>
                  </a:cubicBezTo>
                  <a:cubicBezTo>
                    <a:pt x="567332" y="0"/>
                    <a:pt x="602059" y="34727"/>
                    <a:pt x="602059" y="77566"/>
                  </a:cubicBezTo>
                  <a:lnTo>
                    <a:pt x="602059" y="713016"/>
                  </a:lnTo>
                  <a:lnTo>
                    <a:pt x="613131" y="713130"/>
                  </a:lnTo>
                  <a:lnTo>
                    <a:pt x="613131" y="154882"/>
                  </a:lnTo>
                  <a:cubicBezTo>
                    <a:pt x="613131" y="110097"/>
                    <a:pt x="649436" y="73792"/>
                    <a:pt x="694221" y="73792"/>
                  </a:cubicBezTo>
                  <a:cubicBezTo>
                    <a:pt x="739006" y="73792"/>
                    <a:pt x="775311" y="110097"/>
                    <a:pt x="775311" y="154882"/>
                  </a:cubicBezTo>
                  <a:cubicBezTo>
                    <a:pt x="775311" y="341475"/>
                    <a:pt x="775310" y="528067"/>
                    <a:pt x="775310" y="714660"/>
                  </a:cubicBezTo>
                  <a:lnTo>
                    <a:pt x="784144" y="714736"/>
                  </a:lnTo>
                  <a:lnTo>
                    <a:pt x="784144" y="289957"/>
                  </a:lnTo>
                  <a:cubicBezTo>
                    <a:pt x="784144" y="243224"/>
                    <a:pt x="822029" y="205339"/>
                    <a:pt x="868762" y="205339"/>
                  </a:cubicBezTo>
                  <a:cubicBezTo>
                    <a:pt x="915495" y="205339"/>
                    <a:pt x="953380" y="243224"/>
                    <a:pt x="953380" y="289957"/>
                  </a:cubicBezTo>
                  <a:close/>
                </a:path>
              </a:pathLst>
            </a:custGeom>
            <a:solidFill>
              <a:srgbClr val="7A5D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3" name="Google Shape;203;p9"/>
            <p:cNvSpPr/>
            <p:nvPr/>
          </p:nvSpPr>
          <p:spPr>
            <a:xfrm rot="8129789">
              <a:off x="2937046" y="3879934"/>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4" name="Google Shape;204;p9"/>
            <p:cNvSpPr/>
            <p:nvPr/>
          </p:nvSpPr>
          <p:spPr>
            <a:xfrm rot="8129789">
              <a:off x="2686877" y="3767286"/>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5" name="Google Shape;205;p9"/>
            <p:cNvSpPr/>
            <p:nvPr/>
          </p:nvSpPr>
          <p:spPr>
            <a:xfrm rot="-2669792">
              <a:off x="1928381" y="5524376"/>
              <a:ext cx="120708" cy="120708"/>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6" name="Google Shape;206;p9"/>
            <p:cNvSpPr/>
            <p:nvPr/>
          </p:nvSpPr>
          <p:spPr>
            <a:xfrm rot="8124295">
              <a:off x="-356997" y="5714527"/>
              <a:ext cx="2384571" cy="49530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7" name="Google Shape;207;p9"/>
            <p:cNvSpPr/>
            <p:nvPr/>
          </p:nvSpPr>
          <p:spPr>
            <a:xfrm rot="2785015">
              <a:off x="2439797" y="3986343"/>
              <a:ext cx="497929" cy="162325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7055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8" name="Google Shape;208;p9"/>
            <p:cNvSpPr/>
            <p:nvPr/>
          </p:nvSpPr>
          <p:spPr>
            <a:xfrm rot="8129789">
              <a:off x="3071045" y="4458701"/>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09" name="Google Shape;209;p9"/>
            <p:cNvSpPr/>
            <p:nvPr/>
          </p:nvSpPr>
          <p:spPr>
            <a:xfrm rot="8129789">
              <a:off x="3037060" y="4126908"/>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210" name="Google Shape;210;p9"/>
          <p:cNvGrpSpPr/>
          <p:nvPr/>
        </p:nvGrpSpPr>
        <p:grpSpPr>
          <a:xfrm rot="-221483">
            <a:off x="1156579" y="207818"/>
            <a:ext cx="2561935" cy="2497137"/>
            <a:chOff x="5011501" y="-341460"/>
            <a:chExt cx="4767144" cy="4646572"/>
          </a:xfrm>
        </p:grpSpPr>
        <p:sp>
          <p:nvSpPr>
            <p:cNvPr id="211" name="Google Shape;211;p9"/>
            <p:cNvSpPr/>
            <p:nvPr/>
          </p:nvSpPr>
          <p:spPr>
            <a:xfrm rot="4048635">
              <a:off x="5224336" y="1638527"/>
              <a:ext cx="2541786" cy="2158456"/>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12" name="Google Shape;212;p9"/>
            <p:cNvSpPr/>
            <p:nvPr/>
          </p:nvSpPr>
          <p:spPr>
            <a:xfrm rot="-7503817">
              <a:off x="6013471" y="1528893"/>
              <a:ext cx="1008171" cy="1155736"/>
            </a:xfrm>
            <a:custGeom>
              <a:avLst/>
              <a:gdLst/>
              <a:ahLst/>
              <a:cxnLst/>
              <a:rect l="l" t="t" r="r" b="b"/>
              <a:pathLst>
                <a:path w="683398" h="783426" extrusionOk="0">
                  <a:moveTo>
                    <a:pt x="683398" y="771240"/>
                  </a:moveTo>
                  <a:lnTo>
                    <a:pt x="2069" y="783426"/>
                  </a:lnTo>
                  <a:lnTo>
                    <a:pt x="0" y="710665"/>
                  </a:lnTo>
                  <a:lnTo>
                    <a:pt x="4815" y="145988"/>
                  </a:lnTo>
                  <a:cubicBezTo>
                    <a:pt x="4815" y="101688"/>
                    <a:pt x="40728" y="65775"/>
                    <a:pt x="85028" y="65775"/>
                  </a:cubicBezTo>
                  <a:cubicBezTo>
                    <a:pt x="129328" y="65775"/>
                    <a:pt x="165241" y="101688"/>
                    <a:pt x="165241" y="145988"/>
                  </a:cubicBezTo>
                  <a:lnTo>
                    <a:pt x="165241" y="711367"/>
                  </a:lnTo>
                  <a:lnTo>
                    <a:pt x="176945" y="711416"/>
                  </a:lnTo>
                  <a:lnTo>
                    <a:pt x="176945" y="77566"/>
                  </a:lnTo>
                  <a:cubicBezTo>
                    <a:pt x="176945" y="34727"/>
                    <a:pt x="211672" y="0"/>
                    <a:pt x="254511" y="0"/>
                  </a:cubicBezTo>
                  <a:cubicBezTo>
                    <a:pt x="297350" y="0"/>
                    <a:pt x="332077" y="34727"/>
                    <a:pt x="332077" y="77566"/>
                  </a:cubicBezTo>
                  <a:lnTo>
                    <a:pt x="332077" y="713016"/>
                  </a:lnTo>
                  <a:lnTo>
                    <a:pt x="343149" y="713130"/>
                  </a:lnTo>
                  <a:lnTo>
                    <a:pt x="343149" y="154882"/>
                  </a:lnTo>
                  <a:cubicBezTo>
                    <a:pt x="343149" y="110097"/>
                    <a:pt x="379454" y="73792"/>
                    <a:pt x="424239" y="73792"/>
                  </a:cubicBezTo>
                  <a:cubicBezTo>
                    <a:pt x="469024" y="73792"/>
                    <a:pt x="505329" y="110097"/>
                    <a:pt x="505329" y="154882"/>
                  </a:cubicBezTo>
                  <a:cubicBezTo>
                    <a:pt x="505329" y="341475"/>
                    <a:pt x="505328" y="528067"/>
                    <a:pt x="505328" y="714660"/>
                  </a:cubicBezTo>
                  <a:lnTo>
                    <a:pt x="514162" y="714736"/>
                  </a:lnTo>
                  <a:lnTo>
                    <a:pt x="514162" y="289957"/>
                  </a:lnTo>
                  <a:cubicBezTo>
                    <a:pt x="514162" y="243224"/>
                    <a:pt x="552047" y="205339"/>
                    <a:pt x="598780" y="205339"/>
                  </a:cubicBezTo>
                  <a:cubicBezTo>
                    <a:pt x="645513" y="205339"/>
                    <a:pt x="683398" y="243224"/>
                    <a:pt x="683398" y="289957"/>
                  </a:cubicBezTo>
                  <a:close/>
                </a:path>
              </a:pathLst>
            </a:custGeom>
            <a:solidFill>
              <a:srgbClr val="EACBB3"/>
            </a:solidFill>
            <a:ln>
              <a:noFill/>
            </a:ln>
            <a:effectLst>
              <a:outerShdw dist="76200" dir="81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13" name="Google Shape;213;p9"/>
            <p:cNvSpPr/>
            <p:nvPr/>
          </p:nvSpPr>
          <p:spPr>
            <a:xfrm rot="-2104850">
              <a:off x="7149489" y="969404"/>
              <a:ext cx="887893" cy="774200"/>
            </a:xfrm>
            <a:prstGeom prst="rect">
              <a:avLst/>
            </a:prstGeom>
            <a:solidFill>
              <a:srgbClr val="DDA4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14" name="Google Shape;214;p9"/>
            <p:cNvSpPr/>
            <p:nvPr/>
          </p:nvSpPr>
          <p:spPr>
            <a:xfrm rot="-7503817">
              <a:off x="6164102" y="1241486"/>
              <a:ext cx="1406458" cy="1729972"/>
            </a:xfrm>
            <a:custGeom>
              <a:avLst/>
              <a:gdLst/>
              <a:ahLst/>
              <a:cxnLst/>
              <a:rect l="l" t="t" r="r" b="b"/>
              <a:pathLst>
                <a:path w="953380" h="1172677" extrusionOk="0">
                  <a:moveTo>
                    <a:pt x="953380" y="289957"/>
                  </a:moveTo>
                  <a:lnTo>
                    <a:pt x="953380" y="850232"/>
                  </a:lnTo>
                  <a:lnTo>
                    <a:pt x="953378" y="850232"/>
                  </a:lnTo>
                  <a:lnTo>
                    <a:pt x="953378" y="948182"/>
                  </a:lnTo>
                  <a:cubicBezTo>
                    <a:pt x="953377" y="1072168"/>
                    <a:pt x="852868" y="1172678"/>
                    <a:pt x="728881" y="1172677"/>
                  </a:cubicBezTo>
                  <a:lnTo>
                    <a:pt x="427102" y="1172677"/>
                  </a:lnTo>
                  <a:cubicBezTo>
                    <a:pt x="396105" y="1172678"/>
                    <a:pt x="366576" y="1166396"/>
                    <a:pt x="339718" y="1155035"/>
                  </a:cubicBezTo>
                  <a:lnTo>
                    <a:pt x="333772" y="1151809"/>
                  </a:lnTo>
                  <a:lnTo>
                    <a:pt x="240946" y="1073700"/>
                  </a:lnTo>
                  <a:lnTo>
                    <a:pt x="0" y="817835"/>
                  </a:lnTo>
                  <a:lnTo>
                    <a:pt x="274796" y="879947"/>
                  </a:lnTo>
                  <a:lnTo>
                    <a:pt x="269982" y="710665"/>
                  </a:lnTo>
                  <a:lnTo>
                    <a:pt x="274797" y="145988"/>
                  </a:lnTo>
                  <a:cubicBezTo>
                    <a:pt x="274797" y="101688"/>
                    <a:pt x="310710" y="65775"/>
                    <a:pt x="355010" y="65775"/>
                  </a:cubicBezTo>
                  <a:cubicBezTo>
                    <a:pt x="399310" y="65775"/>
                    <a:pt x="435223" y="101688"/>
                    <a:pt x="435223" y="145988"/>
                  </a:cubicBezTo>
                  <a:lnTo>
                    <a:pt x="435223" y="711367"/>
                  </a:lnTo>
                  <a:lnTo>
                    <a:pt x="446927" y="711416"/>
                  </a:lnTo>
                  <a:lnTo>
                    <a:pt x="446927" y="77566"/>
                  </a:lnTo>
                  <a:cubicBezTo>
                    <a:pt x="446927" y="34727"/>
                    <a:pt x="481654" y="0"/>
                    <a:pt x="524493" y="0"/>
                  </a:cubicBezTo>
                  <a:cubicBezTo>
                    <a:pt x="567332" y="0"/>
                    <a:pt x="602059" y="34727"/>
                    <a:pt x="602059" y="77566"/>
                  </a:cubicBezTo>
                  <a:lnTo>
                    <a:pt x="602059" y="713016"/>
                  </a:lnTo>
                  <a:lnTo>
                    <a:pt x="613131" y="713130"/>
                  </a:lnTo>
                  <a:lnTo>
                    <a:pt x="613131" y="154882"/>
                  </a:lnTo>
                  <a:cubicBezTo>
                    <a:pt x="613131" y="110097"/>
                    <a:pt x="649436" y="73792"/>
                    <a:pt x="694221" y="73792"/>
                  </a:cubicBezTo>
                  <a:cubicBezTo>
                    <a:pt x="739006" y="73792"/>
                    <a:pt x="775311" y="110097"/>
                    <a:pt x="775311" y="154882"/>
                  </a:cubicBezTo>
                  <a:cubicBezTo>
                    <a:pt x="775311" y="341475"/>
                    <a:pt x="775310" y="528067"/>
                    <a:pt x="775310" y="714660"/>
                  </a:cubicBezTo>
                  <a:lnTo>
                    <a:pt x="784144" y="714736"/>
                  </a:lnTo>
                  <a:lnTo>
                    <a:pt x="784144" y="289957"/>
                  </a:lnTo>
                  <a:cubicBezTo>
                    <a:pt x="784144" y="243224"/>
                    <a:pt x="822029" y="205339"/>
                    <a:pt x="868762" y="205339"/>
                  </a:cubicBezTo>
                  <a:cubicBezTo>
                    <a:pt x="915495" y="205339"/>
                    <a:pt x="953380" y="243224"/>
                    <a:pt x="953380" y="289957"/>
                  </a:cubicBezTo>
                  <a:close/>
                </a:path>
              </a:pathLst>
            </a:cu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15" name="Google Shape;215;p9"/>
            <p:cNvSpPr/>
            <p:nvPr/>
          </p:nvSpPr>
          <p:spPr>
            <a:xfrm rot="-2103817">
              <a:off x="7358755" y="264520"/>
              <a:ext cx="2385518" cy="873269"/>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16" name="Google Shape;216;p9"/>
            <p:cNvSpPr/>
            <p:nvPr/>
          </p:nvSpPr>
          <p:spPr>
            <a:xfrm rot="-2105749">
              <a:off x="6146783" y="2398565"/>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17" name="Google Shape;217;p9"/>
            <p:cNvSpPr/>
            <p:nvPr/>
          </p:nvSpPr>
          <p:spPr>
            <a:xfrm rot="-2105749">
              <a:off x="6375138" y="2550648"/>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18" name="Google Shape;218;p9"/>
            <p:cNvSpPr/>
            <p:nvPr/>
          </p:nvSpPr>
          <p:spPr>
            <a:xfrm rot="8695575">
              <a:off x="7409403" y="983866"/>
              <a:ext cx="120599" cy="120599"/>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19" name="Google Shape;219;p9"/>
            <p:cNvSpPr/>
            <p:nvPr/>
          </p:nvSpPr>
          <p:spPr>
            <a:xfrm rot="-7471395">
              <a:off x="6387928" y="895844"/>
              <a:ext cx="498167" cy="1624028"/>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8C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20" name="Google Shape;220;p9"/>
            <p:cNvSpPr/>
            <p:nvPr/>
          </p:nvSpPr>
          <p:spPr>
            <a:xfrm rot="8692730">
              <a:off x="7469257" y="598072"/>
              <a:ext cx="2381912" cy="49584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21" name="Google Shape;221;p9"/>
            <p:cNvSpPr/>
            <p:nvPr/>
          </p:nvSpPr>
          <p:spPr>
            <a:xfrm rot="-2105749">
              <a:off x="6109341" y="1805670"/>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22" name="Google Shape;222;p9"/>
            <p:cNvSpPr/>
            <p:nvPr/>
          </p:nvSpPr>
          <p:spPr>
            <a:xfrm rot="-2105749">
              <a:off x="6088553" y="2138549"/>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sp>
        <p:nvSpPr>
          <p:cNvPr id="223" name="Google Shape;223;p9"/>
          <p:cNvSpPr/>
          <p:nvPr/>
        </p:nvSpPr>
        <p:spPr>
          <a:xfrm rot="9264276">
            <a:off x="1643318" y="2275821"/>
            <a:ext cx="1366186" cy="1160150"/>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nvGrpSpPr>
          <p:cNvPr id="224" name="Google Shape;224;p9"/>
          <p:cNvGrpSpPr/>
          <p:nvPr/>
        </p:nvGrpSpPr>
        <p:grpSpPr>
          <a:xfrm rot="1043161">
            <a:off x="1798099" y="2656272"/>
            <a:ext cx="2275606" cy="1988345"/>
            <a:chOff x="5409596" y="3829365"/>
            <a:chExt cx="3944135" cy="3425211"/>
          </a:xfrm>
        </p:grpSpPr>
        <p:sp>
          <p:nvSpPr>
            <p:cNvPr id="225" name="Google Shape;225;p9"/>
            <p:cNvSpPr/>
            <p:nvPr/>
          </p:nvSpPr>
          <p:spPr>
            <a:xfrm rot="-2897638">
              <a:off x="6002664" y="4037999"/>
              <a:ext cx="974153" cy="1127361"/>
            </a:xfrm>
            <a:custGeom>
              <a:avLst/>
              <a:gdLst/>
              <a:ahLst/>
              <a:cxnLst/>
              <a:rect l="l" t="t" r="r" b="b"/>
              <a:pathLst>
                <a:path w="659657" h="763403" extrusionOk="0">
                  <a:moveTo>
                    <a:pt x="635728" y="222183"/>
                  </a:moveTo>
                  <a:cubicBezTo>
                    <a:pt x="650512" y="236968"/>
                    <a:pt x="659657" y="257393"/>
                    <a:pt x="659657" y="279953"/>
                  </a:cubicBezTo>
                  <a:lnTo>
                    <a:pt x="659656" y="739939"/>
                  </a:lnTo>
                  <a:lnTo>
                    <a:pt x="3448" y="763403"/>
                  </a:lnTo>
                  <a:lnTo>
                    <a:pt x="0" y="666980"/>
                  </a:lnTo>
                  <a:lnTo>
                    <a:pt x="4485" y="140951"/>
                  </a:lnTo>
                  <a:cubicBezTo>
                    <a:pt x="4486" y="98180"/>
                    <a:pt x="39159" y="63506"/>
                    <a:pt x="81931" y="63506"/>
                  </a:cubicBezTo>
                  <a:cubicBezTo>
                    <a:pt x="124703" y="63506"/>
                    <a:pt x="159377" y="98180"/>
                    <a:pt x="159377" y="140951"/>
                  </a:cubicBezTo>
                  <a:lnTo>
                    <a:pt x="159377" y="686824"/>
                  </a:lnTo>
                  <a:lnTo>
                    <a:pt x="170677" y="686872"/>
                  </a:lnTo>
                  <a:lnTo>
                    <a:pt x="170677" y="74890"/>
                  </a:lnTo>
                  <a:cubicBezTo>
                    <a:pt x="170677" y="33529"/>
                    <a:pt x="204206" y="0"/>
                    <a:pt x="245567" y="0"/>
                  </a:cubicBezTo>
                  <a:cubicBezTo>
                    <a:pt x="286928" y="0"/>
                    <a:pt x="320457" y="33529"/>
                    <a:pt x="320457" y="74890"/>
                  </a:cubicBezTo>
                  <a:lnTo>
                    <a:pt x="320457" y="688416"/>
                  </a:lnTo>
                  <a:lnTo>
                    <a:pt x="331147" y="688527"/>
                  </a:lnTo>
                  <a:lnTo>
                    <a:pt x="331147" y="149539"/>
                  </a:lnTo>
                  <a:cubicBezTo>
                    <a:pt x="331147" y="106299"/>
                    <a:pt x="366199" y="71246"/>
                    <a:pt x="409439" y="71246"/>
                  </a:cubicBezTo>
                  <a:cubicBezTo>
                    <a:pt x="420249" y="71246"/>
                    <a:pt x="430547" y="73437"/>
                    <a:pt x="439914" y="77399"/>
                  </a:cubicBezTo>
                  <a:cubicBezTo>
                    <a:pt x="468015" y="89285"/>
                    <a:pt x="487731" y="117108"/>
                    <a:pt x="487731" y="149538"/>
                  </a:cubicBezTo>
                  <a:cubicBezTo>
                    <a:pt x="487732" y="329694"/>
                    <a:pt x="487730" y="509848"/>
                    <a:pt x="487730" y="690004"/>
                  </a:cubicBezTo>
                  <a:lnTo>
                    <a:pt x="496260" y="690077"/>
                  </a:lnTo>
                  <a:lnTo>
                    <a:pt x="496260" y="279953"/>
                  </a:lnTo>
                  <a:cubicBezTo>
                    <a:pt x="496260" y="234833"/>
                    <a:pt x="532838" y="198255"/>
                    <a:pt x="577958" y="198255"/>
                  </a:cubicBezTo>
                  <a:cubicBezTo>
                    <a:pt x="600518" y="198254"/>
                    <a:pt x="620943" y="207399"/>
                    <a:pt x="635728" y="222183"/>
                  </a:cubicBezTo>
                  <a:close/>
                </a:path>
              </a:pathLst>
            </a:custGeom>
            <a:solidFill>
              <a:srgbClr val="EACBB3"/>
            </a:solidFill>
            <a:ln>
              <a:noFill/>
            </a:ln>
            <a:effectLst>
              <a:outerShdw dist="76200" dir="81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26" name="Google Shape;226;p9"/>
            <p:cNvSpPr/>
            <p:nvPr/>
          </p:nvSpPr>
          <p:spPr>
            <a:xfrm rot="2502509">
              <a:off x="6954480" y="5037176"/>
              <a:ext cx="857155" cy="747510"/>
            </a:xfrm>
            <a:prstGeom prst="rect">
              <a:avLst/>
            </a:prstGeom>
            <a:solidFill>
              <a:srgbClr val="B4885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27" name="Google Shape;227;p9"/>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28" name="Google Shape;228;p9"/>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BE9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29" name="Google Shape;229;p9"/>
            <p:cNvSpPr/>
            <p:nvPr/>
          </p:nvSpPr>
          <p:spPr>
            <a:xfrm rot="2502362">
              <a:off x="5962133" y="4277686"/>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30" name="Google Shape;230;p9"/>
            <p:cNvSpPr/>
            <p:nvPr/>
          </p:nvSpPr>
          <p:spPr>
            <a:xfrm rot="2502362">
              <a:off x="5869559" y="4525881"/>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31" name="Google Shape;231;p9"/>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32" name="Google Shape;232;p9"/>
            <p:cNvSpPr/>
            <p:nvPr/>
          </p:nvSpPr>
          <p:spPr>
            <a:xfrm rot="253861">
              <a:off x="6127712" y="5397679"/>
              <a:ext cx="117921" cy="157635"/>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33" name="Google Shape;233;p9"/>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34" name="Google Shape;234;p9"/>
            <p:cNvSpPr/>
            <p:nvPr/>
          </p:nvSpPr>
          <p:spPr>
            <a:xfrm rot="-2924806">
              <a:off x="6597243" y="3815205"/>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C09D7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35" name="Google Shape;235;p9"/>
            <p:cNvSpPr/>
            <p:nvPr/>
          </p:nvSpPr>
          <p:spPr>
            <a:xfrm rot="2502362">
              <a:off x="6511169" y="4111694"/>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36" name="Google Shape;236;p9"/>
            <p:cNvSpPr/>
            <p:nvPr/>
          </p:nvSpPr>
          <p:spPr>
            <a:xfrm rot="2502362">
              <a:off x="6193690" y="4165588"/>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sp>
        <p:nvSpPr>
          <p:cNvPr id="237" name="Google Shape;237;p9"/>
          <p:cNvSpPr/>
          <p:nvPr/>
        </p:nvSpPr>
        <p:spPr>
          <a:xfrm>
            <a:off x="3371403" y="0"/>
            <a:ext cx="5772600" cy="51531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8" name="Google Shape;238;p9"/>
          <p:cNvSpPr txBox="1">
            <a:spLocks noGrp="1"/>
          </p:cNvSpPr>
          <p:nvPr>
            <p:ph type="title"/>
          </p:nvPr>
        </p:nvSpPr>
        <p:spPr>
          <a:xfrm>
            <a:off x="3847370" y="555600"/>
            <a:ext cx="48411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400"/>
              <a:buNone/>
              <a:defRPr sz="2400">
                <a:solidFill>
                  <a:schemeClr val="accent2"/>
                </a:solidFill>
              </a:defRPr>
            </a:lvl2pPr>
            <a:lvl3pPr lvl="2" rtl="0">
              <a:spcBef>
                <a:spcPts val="0"/>
              </a:spcBef>
              <a:spcAft>
                <a:spcPts val="0"/>
              </a:spcAft>
              <a:buClr>
                <a:schemeClr val="accent2"/>
              </a:buClr>
              <a:buSzPts val="2400"/>
              <a:buNone/>
              <a:defRPr sz="2400">
                <a:solidFill>
                  <a:schemeClr val="accent2"/>
                </a:solidFill>
              </a:defRPr>
            </a:lvl3pPr>
            <a:lvl4pPr lvl="3" rtl="0">
              <a:spcBef>
                <a:spcPts val="0"/>
              </a:spcBef>
              <a:spcAft>
                <a:spcPts val="0"/>
              </a:spcAft>
              <a:buClr>
                <a:schemeClr val="accent2"/>
              </a:buClr>
              <a:buSzPts val="2400"/>
              <a:buNone/>
              <a:defRPr sz="2400">
                <a:solidFill>
                  <a:schemeClr val="accent2"/>
                </a:solidFill>
              </a:defRPr>
            </a:lvl4pPr>
            <a:lvl5pPr lvl="4" rtl="0">
              <a:spcBef>
                <a:spcPts val="0"/>
              </a:spcBef>
              <a:spcAft>
                <a:spcPts val="0"/>
              </a:spcAft>
              <a:buClr>
                <a:schemeClr val="accent2"/>
              </a:buClr>
              <a:buSzPts val="2400"/>
              <a:buNone/>
              <a:defRPr sz="2400">
                <a:solidFill>
                  <a:schemeClr val="accent2"/>
                </a:solidFill>
              </a:defRPr>
            </a:lvl5pPr>
            <a:lvl6pPr lvl="5" rtl="0">
              <a:spcBef>
                <a:spcPts val="0"/>
              </a:spcBef>
              <a:spcAft>
                <a:spcPts val="0"/>
              </a:spcAft>
              <a:buClr>
                <a:schemeClr val="accent2"/>
              </a:buClr>
              <a:buSzPts val="2400"/>
              <a:buNone/>
              <a:defRPr sz="2400">
                <a:solidFill>
                  <a:schemeClr val="accent2"/>
                </a:solidFill>
              </a:defRPr>
            </a:lvl6pPr>
            <a:lvl7pPr lvl="6" rtl="0">
              <a:spcBef>
                <a:spcPts val="0"/>
              </a:spcBef>
              <a:spcAft>
                <a:spcPts val="0"/>
              </a:spcAft>
              <a:buClr>
                <a:schemeClr val="accent2"/>
              </a:buClr>
              <a:buSzPts val="2400"/>
              <a:buNone/>
              <a:defRPr sz="2400">
                <a:solidFill>
                  <a:schemeClr val="accent2"/>
                </a:solidFill>
              </a:defRPr>
            </a:lvl7pPr>
            <a:lvl8pPr lvl="7" rtl="0">
              <a:spcBef>
                <a:spcPts val="0"/>
              </a:spcBef>
              <a:spcAft>
                <a:spcPts val="0"/>
              </a:spcAft>
              <a:buClr>
                <a:schemeClr val="accent2"/>
              </a:buClr>
              <a:buSzPts val="2400"/>
              <a:buNone/>
              <a:defRPr sz="2400">
                <a:solidFill>
                  <a:schemeClr val="accent2"/>
                </a:solidFill>
              </a:defRPr>
            </a:lvl8pPr>
            <a:lvl9pPr lvl="8" rtl="0">
              <a:spcBef>
                <a:spcPts val="0"/>
              </a:spcBef>
              <a:spcAft>
                <a:spcPts val="0"/>
              </a:spcAft>
              <a:buClr>
                <a:schemeClr val="accent2"/>
              </a:buClr>
              <a:buSzPts val="2400"/>
              <a:buNone/>
              <a:defRPr sz="2400">
                <a:solidFill>
                  <a:schemeClr val="accent2"/>
                </a:solidFill>
              </a:defRPr>
            </a:lvl9pPr>
          </a:lstStyle>
          <a:p>
            <a:endParaRPr/>
          </a:p>
        </p:txBody>
      </p:sp>
      <p:sp>
        <p:nvSpPr>
          <p:cNvPr id="239" name="Google Shape;239;p9"/>
          <p:cNvSpPr txBox="1">
            <a:spLocks noGrp="1"/>
          </p:cNvSpPr>
          <p:nvPr>
            <p:ph type="body" idx="1"/>
          </p:nvPr>
        </p:nvSpPr>
        <p:spPr>
          <a:xfrm>
            <a:off x="3847329" y="1389600"/>
            <a:ext cx="4841100" cy="31794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accent2"/>
              </a:buClr>
              <a:buSzPts val="1500"/>
              <a:buFont typeface="Poppins"/>
              <a:buChar char="●"/>
              <a:defRPr>
                <a:solidFill>
                  <a:schemeClr val="accent2"/>
                </a:solidFill>
                <a:latin typeface="Poppins"/>
                <a:ea typeface="Poppins"/>
                <a:cs typeface="Poppins"/>
                <a:sym typeface="Poppins"/>
              </a:defRPr>
            </a:lvl1pPr>
            <a:lvl2pPr marL="914400" lvl="1" indent="-323850" rtl="0">
              <a:spcBef>
                <a:spcPts val="1600"/>
              </a:spcBef>
              <a:spcAft>
                <a:spcPts val="0"/>
              </a:spcAft>
              <a:buClr>
                <a:schemeClr val="accent2"/>
              </a:buClr>
              <a:buSzPts val="1500"/>
              <a:buFont typeface="Poppins"/>
              <a:buChar char="○"/>
              <a:defRPr>
                <a:solidFill>
                  <a:schemeClr val="accent2"/>
                </a:solidFill>
                <a:latin typeface="Poppins"/>
                <a:ea typeface="Poppins"/>
                <a:cs typeface="Poppins"/>
                <a:sym typeface="Poppins"/>
              </a:defRPr>
            </a:lvl2pPr>
            <a:lvl3pPr marL="1371600" lvl="2" indent="-323850" rtl="0">
              <a:spcBef>
                <a:spcPts val="1600"/>
              </a:spcBef>
              <a:spcAft>
                <a:spcPts val="0"/>
              </a:spcAft>
              <a:buClr>
                <a:schemeClr val="accent2"/>
              </a:buClr>
              <a:buSzPts val="1500"/>
              <a:buFont typeface="Poppins"/>
              <a:buChar char="■"/>
              <a:defRPr>
                <a:solidFill>
                  <a:schemeClr val="accent2"/>
                </a:solidFill>
                <a:latin typeface="Poppins"/>
                <a:ea typeface="Poppins"/>
                <a:cs typeface="Poppins"/>
                <a:sym typeface="Poppins"/>
              </a:defRPr>
            </a:lvl3pPr>
            <a:lvl4pPr marL="1828800" lvl="3" indent="-323850" rtl="0">
              <a:spcBef>
                <a:spcPts val="1600"/>
              </a:spcBef>
              <a:spcAft>
                <a:spcPts val="0"/>
              </a:spcAft>
              <a:buClr>
                <a:schemeClr val="accent2"/>
              </a:buClr>
              <a:buSzPts val="1500"/>
              <a:buFont typeface="Poppins"/>
              <a:buChar char="●"/>
              <a:defRPr>
                <a:solidFill>
                  <a:schemeClr val="accent2"/>
                </a:solidFill>
                <a:latin typeface="Poppins"/>
                <a:ea typeface="Poppins"/>
                <a:cs typeface="Poppins"/>
                <a:sym typeface="Poppins"/>
              </a:defRPr>
            </a:lvl4pPr>
            <a:lvl5pPr marL="2286000" lvl="4" indent="-323850" rtl="0">
              <a:spcBef>
                <a:spcPts val="1600"/>
              </a:spcBef>
              <a:spcAft>
                <a:spcPts val="0"/>
              </a:spcAft>
              <a:buClr>
                <a:schemeClr val="accent2"/>
              </a:buClr>
              <a:buSzPts val="1500"/>
              <a:buFont typeface="Poppins"/>
              <a:buChar char="○"/>
              <a:defRPr>
                <a:solidFill>
                  <a:schemeClr val="accent2"/>
                </a:solidFill>
                <a:latin typeface="Poppins"/>
                <a:ea typeface="Poppins"/>
                <a:cs typeface="Poppins"/>
                <a:sym typeface="Poppins"/>
              </a:defRPr>
            </a:lvl5pPr>
            <a:lvl6pPr marL="2743200" lvl="5" indent="-323850" rtl="0">
              <a:spcBef>
                <a:spcPts val="1600"/>
              </a:spcBef>
              <a:spcAft>
                <a:spcPts val="0"/>
              </a:spcAft>
              <a:buClr>
                <a:schemeClr val="accent2"/>
              </a:buClr>
              <a:buSzPts val="1500"/>
              <a:buFont typeface="Poppins"/>
              <a:buChar char="■"/>
              <a:defRPr>
                <a:solidFill>
                  <a:schemeClr val="accent2"/>
                </a:solidFill>
                <a:latin typeface="Poppins"/>
                <a:ea typeface="Poppins"/>
                <a:cs typeface="Poppins"/>
                <a:sym typeface="Poppins"/>
              </a:defRPr>
            </a:lvl6pPr>
            <a:lvl7pPr marL="3200400" lvl="6" indent="-323850" rtl="0">
              <a:spcBef>
                <a:spcPts val="1600"/>
              </a:spcBef>
              <a:spcAft>
                <a:spcPts val="0"/>
              </a:spcAft>
              <a:buClr>
                <a:schemeClr val="accent2"/>
              </a:buClr>
              <a:buSzPts val="1500"/>
              <a:buFont typeface="Poppins"/>
              <a:buChar char="●"/>
              <a:defRPr>
                <a:solidFill>
                  <a:schemeClr val="accent2"/>
                </a:solidFill>
                <a:latin typeface="Poppins"/>
                <a:ea typeface="Poppins"/>
                <a:cs typeface="Poppins"/>
                <a:sym typeface="Poppins"/>
              </a:defRPr>
            </a:lvl7pPr>
            <a:lvl8pPr marL="3657600" lvl="7" indent="-323850" rtl="0">
              <a:spcBef>
                <a:spcPts val="1600"/>
              </a:spcBef>
              <a:spcAft>
                <a:spcPts val="0"/>
              </a:spcAft>
              <a:buClr>
                <a:schemeClr val="accent2"/>
              </a:buClr>
              <a:buSzPts val="1500"/>
              <a:buFont typeface="Poppins"/>
              <a:buChar char="○"/>
              <a:defRPr>
                <a:solidFill>
                  <a:schemeClr val="accent2"/>
                </a:solidFill>
                <a:latin typeface="Poppins"/>
                <a:ea typeface="Poppins"/>
                <a:cs typeface="Poppins"/>
                <a:sym typeface="Poppins"/>
              </a:defRPr>
            </a:lvl8pPr>
            <a:lvl9pPr marL="4114800" lvl="8" indent="-323850" rtl="0">
              <a:spcBef>
                <a:spcPts val="1600"/>
              </a:spcBef>
              <a:spcAft>
                <a:spcPts val="1600"/>
              </a:spcAft>
              <a:buClr>
                <a:schemeClr val="accent2"/>
              </a:buClr>
              <a:buSzPts val="1500"/>
              <a:buFont typeface="Poppins"/>
              <a:buChar char="■"/>
              <a:defRPr>
                <a:solidFill>
                  <a:schemeClr val="accent2"/>
                </a:solidFill>
                <a:latin typeface="Poppins"/>
                <a:ea typeface="Poppins"/>
                <a:cs typeface="Poppins"/>
                <a:sym typeface="Poppins"/>
              </a:defRPr>
            </a:lvl9pPr>
          </a:lstStyle>
          <a:p>
            <a:endParaRPr/>
          </a:p>
        </p:txBody>
      </p:sp>
      <p:sp>
        <p:nvSpPr>
          <p:cNvPr id="240" name="Google Shape;2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9"/>
          <p:cNvSpPr txBox="1"/>
          <p:nvPr/>
        </p:nvSpPr>
        <p:spPr>
          <a:xfrm rot="5400000">
            <a:off x="-509477" y="462969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2209740" y="450150"/>
            <a:ext cx="50262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44" name="Google Shape;2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45" name="Google Shape;245;p10"/>
          <p:cNvGrpSpPr/>
          <p:nvPr/>
        </p:nvGrpSpPr>
        <p:grpSpPr>
          <a:xfrm>
            <a:off x="-995946" y="-596743"/>
            <a:ext cx="3373213" cy="2594991"/>
            <a:chOff x="1702234" y="214448"/>
            <a:chExt cx="5429283" cy="4176712"/>
          </a:xfrm>
        </p:grpSpPr>
        <p:sp>
          <p:nvSpPr>
            <p:cNvPr id="246" name="Google Shape;246;p10"/>
            <p:cNvSpPr/>
            <p:nvPr/>
          </p:nvSpPr>
          <p:spPr>
            <a:xfrm rot="1737060">
              <a:off x="4222033" y="1748653"/>
              <a:ext cx="2545376" cy="2161505"/>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1"/>
            </a:solidFill>
            <a:ln>
              <a:noFill/>
            </a:ln>
            <a:effectLst>
              <a:outerShdw dist="101600" dir="27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47" name="Google Shape;247;p10"/>
            <p:cNvSpPr/>
            <p:nvPr/>
          </p:nvSpPr>
          <p:spPr>
            <a:xfrm rot="7541070">
              <a:off x="4365342" y="2054907"/>
              <a:ext cx="1007544" cy="1271681"/>
            </a:xfrm>
            <a:custGeom>
              <a:avLst/>
              <a:gdLst/>
              <a:ahLst/>
              <a:cxnLst/>
              <a:rect l="l" t="t" r="r" b="b"/>
              <a:pathLst>
                <a:path w="683398" h="862557" extrusionOk="0">
                  <a:moveTo>
                    <a:pt x="4319" y="862557"/>
                  </a:moveTo>
                  <a:lnTo>
                    <a:pt x="0" y="710665"/>
                  </a:lnTo>
                  <a:lnTo>
                    <a:pt x="4815" y="145988"/>
                  </a:lnTo>
                  <a:cubicBezTo>
                    <a:pt x="4815" y="101688"/>
                    <a:pt x="40728" y="65775"/>
                    <a:pt x="85028" y="65775"/>
                  </a:cubicBezTo>
                  <a:cubicBezTo>
                    <a:pt x="129328" y="65775"/>
                    <a:pt x="165241" y="101688"/>
                    <a:pt x="165241" y="145988"/>
                  </a:cubicBezTo>
                  <a:lnTo>
                    <a:pt x="165241" y="711367"/>
                  </a:lnTo>
                  <a:lnTo>
                    <a:pt x="176945" y="711416"/>
                  </a:lnTo>
                  <a:lnTo>
                    <a:pt x="176945" y="77566"/>
                  </a:lnTo>
                  <a:cubicBezTo>
                    <a:pt x="176945" y="34727"/>
                    <a:pt x="211672" y="0"/>
                    <a:pt x="254511" y="0"/>
                  </a:cubicBezTo>
                  <a:cubicBezTo>
                    <a:pt x="297350" y="0"/>
                    <a:pt x="332077" y="34727"/>
                    <a:pt x="332077" y="77566"/>
                  </a:cubicBezTo>
                  <a:lnTo>
                    <a:pt x="332077" y="713016"/>
                  </a:lnTo>
                  <a:lnTo>
                    <a:pt x="343149" y="713130"/>
                  </a:lnTo>
                  <a:lnTo>
                    <a:pt x="343149" y="154882"/>
                  </a:lnTo>
                  <a:cubicBezTo>
                    <a:pt x="343149" y="110097"/>
                    <a:pt x="379454" y="73792"/>
                    <a:pt x="424239" y="73792"/>
                  </a:cubicBezTo>
                  <a:cubicBezTo>
                    <a:pt x="469024" y="73792"/>
                    <a:pt x="505329" y="110097"/>
                    <a:pt x="505329" y="154882"/>
                  </a:cubicBezTo>
                  <a:cubicBezTo>
                    <a:pt x="505329" y="341475"/>
                    <a:pt x="505328" y="528067"/>
                    <a:pt x="505328" y="714660"/>
                  </a:cubicBezTo>
                  <a:lnTo>
                    <a:pt x="514162" y="714736"/>
                  </a:lnTo>
                  <a:lnTo>
                    <a:pt x="514162" y="289957"/>
                  </a:lnTo>
                  <a:cubicBezTo>
                    <a:pt x="514162" y="243224"/>
                    <a:pt x="552047" y="205339"/>
                    <a:pt x="598780" y="205339"/>
                  </a:cubicBezTo>
                  <a:cubicBezTo>
                    <a:pt x="645513" y="205339"/>
                    <a:pt x="683398" y="243224"/>
                    <a:pt x="683398" y="289957"/>
                  </a:cubicBezTo>
                  <a:lnTo>
                    <a:pt x="683398" y="847534"/>
                  </a:lnTo>
                  <a:close/>
                </a:path>
              </a:pathLst>
            </a:custGeom>
            <a:solidFill>
              <a:srgbClr val="EACBB3"/>
            </a:solidFill>
            <a:ln>
              <a:noFill/>
            </a:ln>
            <a:effectLst>
              <a:outerShdw dist="76200" dir="54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48" name="Google Shape;248;p10"/>
            <p:cNvSpPr/>
            <p:nvPr/>
          </p:nvSpPr>
          <p:spPr>
            <a:xfrm rot="-8658424">
              <a:off x="3415253" y="1576416"/>
              <a:ext cx="888007" cy="774282"/>
            </a:xfrm>
            <a:prstGeom prst="rect">
              <a:avLst/>
            </a:pr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49" name="Google Shape;249;p10"/>
            <p:cNvSpPr/>
            <p:nvPr/>
          </p:nvSpPr>
          <p:spPr>
            <a:xfrm rot="-8658930">
              <a:off x="1732962" y="839371"/>
              <a:ext cx="2384035" cy="87272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50" name="Google Shape;250;p10"/>
            <p:cNvSpPr/>
            <p:nvPr/>
          </p:nvSpPr>
          <p:spPr>
            <a:xfrm rot="7541070">
              <a:off x="4132588" y="1593532"/>
              <a:ext cx="1270157" cy="1728896"/>
            </a:xfrm>
            <a:custGeom>
              <a:avLst/>
              <a:gdLst/>
              <a:ahLst/>
              <a:cxnLst/>
              <a:rect l="l" t="t" r="r" b="b"/>
              <a:pathLst>
                <a:path w="861523" h="1172677" extrusionOk="0">
                  <a:moveTo>
                    <a:pt x="861523" y="289957"/>
                  </a:moveTo>
                  <a:lnTo>
                    <a:pt x="861523" y="850232"/>
                  </a:lnTo>
                  <a:lnTo>
                    <a:pt x="861521" y="850232"/>
                  </a:lnTo>
                  <a:lnTo>
                    <a:pt x="861521" y="948182"/>
                  </a:lnTo>
                  <a:cubicBezTo>
                    <a:pt x="861520" y="1072168"/>
                    <a:pt x="761011" y="1172678"/>
                    <a:pt x="637024" y="1172677"/>
                  </a:cubicBezTo>
                  <a:lnTo>
                    <a:pt x="335245" y="1172677"/>
                  </a:lnTo>
                  <a:cubicBezTo>
                    <a:pt x="304248" y="1172678"/>
                    <a:pt x="274719" y="1166396"/>
                    <a:pt x="247861" y="1155035"/>
                  </a:cubicBezTo>
                  <a:lnTo>
                    <a:pt x="241915" y="1151809"/>
                  </a:lnTo>
                  <a:lnTo>
                    <a:pt x="149089" y="1073700"/>
                  </a:lnTo>
                  <a:lnTo>
                    <a:pt x="0" y="945708"/>
                  </a:lnTo>
                  <a:lnTo>
                    <a:pt x="182939" y="879947"/>
                  </a:lnTo>
                  <a:lnTo>
                    <a:pt x="178125" y="710665"/>
                  </a:lnTo>
                  <a:lnTo>
                    <a:pt x="182940" y="145988"/>
                  </a:lnTo>
                  <a:cubicBezTo>
                    <a:pt x="182940" y="101688"/>
                    <a:pt x="218853" y="65775"/>
                    <a:pt x="263153" y="65775"/>
                  </a:cubicBezTo>
                  <a:cubicBezTo>
                    <a:pt x="307453" y="65775"/>
                    <a:pt x="343366" y="101688"/>
                    <a:pt x="343366" y="145988"/>
                  </a:cubicBezTo>
                  <a:lnTo>
                    <a:pt x="343366" y="711367"/>
                  </a:lnTo>
                  <a:lnTo>
                    <a:pt x="355070" y="711416"/>
                  </a:lnTo>
                  <a:lnTo>
                    <a:pt x="355070" y="77566"/>
                  </a:lnTo>
                  <a:cubicBezTo>
                    <a:pt x="355070" y="34727"/>
                    <a:pt x="389797" y="0"/>
                    <a:pt x="432636" y="0"/>
                  </a:cubicBezTo>
                  <a:cubicBezTo>
                    <a:pt x="475475" y="0"/>
                    <a:pt x="510202" y="34727"/>
                    <a:pt x="510202" y="77566"/>
                  </a:cubicBezTo>
                  <a:lnTo>
                    <a:pt x="510202" y="713016"/>
                  </a:lnTo>
                  <a:lnTo>
                    <a:pt x="521274" y="713130"/>
                  </a:lnTo>
                  <a:lnTo>
                    <a:pt x="521274" y="154882"/>
                  </a:lnTo>
                  <a:cubicBezTo>
                    <a:pt x="521274" y="110097"/>
                    <a:pt x="557579" y="73792"/>
                    <a:pt x="602364" y="73792"/>
                  </a:cubicBezTo>
                  <a:cubicBezTo>
                    <a:pt x="647149" y="73792"/>
                    <a:pt x="683454" y="110097"/>
                    <a:pt x="683454" y="154882"/>
                  </a:cubicBezTo>
                  <a:cubicBezTo>
                    <a:pt x="683454" y="341475"/>
                    <a:pt x="683453" y="528067"/>
                    <a:pt x="683453" y="714660"/>
                  </a:cubicBezTo>
                  <a:lnTo>
                    <a:pt x="692287" y="714736"/>
                  </a:lnTo>
                  <a:lnTo>
                    <a:pt x="692287" y="289957"/>
                  </a:lnTo>
                  <a:cubicBezTo>
                    <a:pt x="692287" y="243224"/>
                    <a:pt x="730172" y="205339"/>
                    <a:pt x="776905" y="205339"/>
                  </a:cubicBezTo>
                  <a:cubicBezTo>
                    <a:pt x="823638" y="205339"/>
                    <a:pt x="861523" y="243224"/>
                    <a:pt x="861523" y="289957"/>
                  </a:cubicBezTo>
                  <a:close/>
                </a:path>
              </a:pathLst>
            </a:custGeom>
            <a:solidFill>
              <a:srgbClr val="EACBB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51" name="Google Shape;251;p10"/>
            <p:cNvSpPr/>
            <p:nvPr/>
          </p:nvSpPr>
          <p:spPr>
            <a:xfrm rot="-8656957">
              <a:off x="5315417" y="2820278"/>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52" name="Google Shape;252;p10"/>
            <p:cNvSpPr/>
            <p:nvPr/>
          </p:nvSpPr>
          <p:spPr>
            <a:xfrm rot="-8656957">
              <a:off x="5383840" y="2554585"/>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53" name="Google Shape;253;p10"/>
            <p:cNvSpPr/>
            <p:nvPr/>
          </p:nvSpPr>
          <p:spPr>
            <a:xfrm rot="2142185">
              <a:off x="3544758" y="2123019"/>
              <a:ext cx="120805" cy="120805"/>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54" name="Google Shape;254;p10"/>
            <p:cNvSpPr/>
            <p:nvPr/>
          </p:nvSpPr>
          <p:spPr>
            <a:xfrm rot="7538257">
              <a:off x="4244552" y="1927322"/>
              <a:ext cx="497366" cy="1621419"/>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6C0A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55" name="Google Shape;255;p10"/>
            <p:cNvSpPr/>
            <p:nvPr/>
          </p:nvSpPr>
          <p:spPr>
            <a:xfrm rot="-8661743">
              <a:off x="1849632" y="861983"/>
              <a:ext cx="2382545" cy="49570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56" name="Google Shape;256;p10"/>
            <p:cNvSpPr/>
            <p:nvPr/>
          </p:nvSpPr>
          <p:spPr>
            <a:xfrm rot="-8656957">
              <a:off x="4767902" y="3050831"/>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57" name="Google Shape;257;p10"/>
            <p:cNvSpPr/>
            <p:nvPr/>
          </p:nvSpPr>
          <p:spPr>
            <a:xfrm rot="-8656957">
              <a:off x="5089069" y="2960867"/>
              <a:ext cx="122305" cy="163352"/>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258" name="Google Shape;258;p10"/>
          <p:cNvGrpSpPr/>
          <p:nvPr/>
        </p:nvGrpSpPr>
        <p:grpSpPr>
          <a:xfrm>
            <a:off x="-762425" y="2715249"/>
            <a:ext cx="2773632" cy="3183539"/>
            <a:chOff x="-187483" y="2125560"/>
            <a:chExt cx="4464239" cy="5123996"/>
          </a:xfrm>
        </p:grpSpPr>
        <p:sp>
          <p:nvSpPr>
            <p:cNvPr id="259" name="Google Shape;259;p10"/>
            <p:cNvSpPr/>
            <p:nvPr/>
          </p:nvSpPr>
          <p:spPr>
            <a:xfrm rot="-7314766">
              <a:off x="1416926" y="2695844"/>
              <a:ext cx="2542676" cy="2159212"/>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3"/>
            </a:solidFill>
            <a:ln>
              <a:noFill/>
            </a:ln>
            <a:effectLst>
              <a:outerShdw dist="88900" algn="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0" name="Google Shape;260;p10"/>
            <p:cNvSpPr/>
            <p:nvPr/>
          </p:nvSpPr>
          <p:spPr>
            <a:xfrm rot="2728819">
              <a:off x="2211924" y="3785463"/>
              <a:ext cx="997949" cy="1293614"/>
            </a:xfrm>
            <a:custGeom>
              <a:avLst/>
              <a:gdLst/>
              <a:ahLst/>
              <a:cxnLst/>
              <a:rect l="l" t="t" r="r" b="b"/>
              <a:pathLst>
                <a:path w="676054" h="876351" extrusionOk="0">
                  <a:moveTo>
                    <a:pt x="9126" y="106829"/>
                  </a:moveTo>
                  <a:lnTo>
                    <a:pt x="20965" y="89269"/>
                  </a:lnTo>
                  <a:cubicBezTo>
                    <a:pt x="35481" y="74754"/>
                    <a:pt x="55534" y="65775"/>
                    <a:pt x="77684" y="65775"/>
                  </a:cubicBezTo>
                  <a:cubicBezTo>
                    <a:pt x="121984" y="65775"/>
                    <a:pt x="157897" y="101688"/>
                    <a:pt x="157897" y="145988"/>
                  </a:cubicBezTo>
                  <a:lnTo>
                    <a:pt x="157897" y="711367"/>
                  </a:lnTo>
                  <a:lnTo>
                    <a:pt x="169601" y="711416"/>
                  </a:lnTo>
                  <a:lnTo>
                    <a:pt x="169601" y="77566"/>
                  </a:lnTo>
                  <a:cubicBezTo>
                    <a:pt x="169601" y="34727"/>
                    <a:pt x="204328" y="0"/>
                    <a:pt x="247167" y="0"/>
                  </a:cubicBezTo>
                  <a:cubicBezTo>
                    <a:pt x="290006" y="0"/>
                    <a:pt x="324733" y="34727"/>
                    <a:pt x="324733" y="77566"/>
                  </a:cubicBezTo>
                  <a:lnTo>
                    <a:pt x="324733" y="713016"/>
                  </a:lnTo>
                  <a:lnTo>
                    <a:pt x="335805" y="713130"/>
                  </a:lnTo>
                  <a:lnTo>
                    <a:pt x="335805" y="154882"/>
                  </a:lnTo>
                  <a:cubicBezTo>
                    <a:pt x="335805" y="110097"/>
                    <a:pt x="372110" y="73792"/>
                    <a:pt x="416895" y="73792"/>
                  </a:cubicBezTo>
                  <a:cubicBezTo>
                    <a:pt x="461680" y="73792"/>
                    <a:pt x="497985" y="110097"/>
                    <a:pt x="497985" y="154882"/>
                  </a:cubicBezTo>
                  <a:cubicBezTo>
                    <a:pt x="497985" y="341475"/>
                    <a:pt x="497984" y="528067"/>
                    <a:pt x="497984" y="714660"/>
                  </a:cubicBezTo>
                  <a:lnTo>
                    <a:pt x="506818" y="714736"/>
                  </a:lnTo>
                  <a:lnTo>
                    <a:pt x="506818" y="289957"/>
                  </a:lnTo>
                  <a:cubicBezTo>
                    <a:pt x="506818" y="243224"/>
                    <a:pt x="544703" y="205339"/>
                    <a:pt x="591436" y="205339"/>
                  </a:cubicBezTo>
                  <a:cubicBezTo>
                    <a:pt x="638169" y="205339"/>
                    <a:pt x="676054" y="243224"/>
                    <a:pt x="676054" y="289957"/>
                  </a:cubicBezTo>
                  <a:lnTo>
                    <a:pt x="676054" y="850232"/>
                  </a:lnTo>
                  <a:lnTo>
                    <a:pt x="676052" y="850232"/>
                  </a:lnTo>
                  <a:lnTo>
                    <a:pt x="676052" y="876351"/>
                  </a:lnTo>
                  <a:lnTo>
                    <a:pt x="0" y="868248"/>
                  </a:lnTo>
                  <a:close/>
                </a:path>
              </a:pathLst>
            </a:custGeom>
            <a:solidFill>
              <a:srgbClr val="EACBB3"/>
            </a:solidFill>
            <a:ln>
              <a:noFill/>
            </a:ln>
            <a:effectLst>
              <a:outerShdw dist="76200" dir="1914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1" name="Google Shape;261;p10"/>
            <p:cNvSpPr/>
            <p:nvPr/>
          </p:nvSpPr>
          <p:spPr>
            <a:xfrm rot="8129564">
              <a:off x="1371396" y="4909989"/>
              <a:ext cx="888018" cy="774098"/>
            </a:xfrm>
            <a:prstGeom prst="rect">
              <a:avLst/>
            </a:prstGeom>
            <a:solidFill>
              <a:srgbClr val="644C4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2" name="Google Shape;262;p10"/>
            <p:cNvSpPr/>
            <p:nvPr/>
          </p:nvSpPr>
          <p:spPr>
            <a:xfrm rot="8128819">
              <a:off x="-216293" y="5664318"/>
              <a:ext cx="2386980" cy="873804"/>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3" name="Google Shape;263;p10"/>
            <p:cNvSpPr/>
            <p:nvPr/>
          </p:nvSpPr>
          <p:spPr>
            <a:xfrm rot="2728819">
              <a:off x="1705921" y="3573380"/>
              <a:ext cx="1407320" cy="1731032"/>
            </a:xfrm>
            <a:custGeom>
              <a:avLst/>
              <a:gdLst/>
              <a:ahLst/>
              <a:cxnLst/>
              <a:rect l="l" t="t" r="r" b="b"/>
              <a:pathLst>
                <a:path w="953380" h="1172677" extrusionOk="0">
                  <a:moveTo>
                    <a:pt x="953380" y="289957"/>
                  </a:moveTo>
                  <a:lnTo>
                    <a:pt x="953380" y="850232"/>
                  </a:lnTo>
                  <a:lnTo>
                    <a:pt x="953378" y="850232"/>
                  </a:lnTo>
                  <a:lnTo>
                    <a:pt x="953378" y="948182"/>
                  </a:lnTo>
                  <a:cubicBezTo>
                    <a:pt x="953377" y="1072168"/>
                    <a:pt x="852868" y="1172678"/>
                    <a:pt x="728881" y="1172677"/>
                  </a:cubicBezTo>
                  <a:lnTo>
                    <a:pt x="427102" y="1172677"/>
                  </a:lnTo>
                  <a:cubicBezTo>
                    <a:pt x="396105" y="1172678"/>
                    <a:pt x="366576" y="1166396"/>
                    <a:pt x="339718" y="1155035"/>
                  </a:cubicBezTo>
                  <a:lnTo>
                    <a:pt x="333772" y="1151809"/>
                  </a:lnTo>
                  <a:lnTo>
                    <a:pt x="240946" y="1073700"/>
                  </a:lnTo>
                  <a:lnTo>
                    <a:pt x="0" y="817835"/>
                  </a:lnTo>
                  <a:lnTo>
                    <a:pt x="274796" y="879947"/>
                  </a:lnTo>
                  <a:lnTo>
                    <a:pt x="269982" y="710665"/>
                  </a:lnTo>
                  <a:lnTo>
                    <a:pt x="274797" y="145988"/>
                  </a:lnTo>
                  <a:cubicBezTo>
                    <a:pt x="274797" y="101688"/>
                    <a:pt x="310710" y="65775"/>
                    <a:pt x="355010" y="65775"/>
                  </a:cubicBezTo>
                  <a:cubicBezTo>
                    <a:pt x="399310" y="65775"/>
                    <a:pt x="435223" y="101688"/>
                    <a:pt x="435223" y="145988"/>
                  </a:cubicBezTo>
                  <a:lnTo>
                    <a:pt x="435223" y="711367"/>
                  </a:lnTo>
                  <a:lnTo>
                    <a:pt x="446927" y="711416"/>
                  </a:lnTo>
                  <a:lnTo>
                    <a:pt x="446927" y="77566"/>
                  </a:lnTo>
                  <a:cubicBezTo>
                    <a:pt x="446927" y="34727"/>
                    <a:pt x="481654" y="0"/>
                    <a:pt x="524493" y="0"/>
                  </a:cubicBezTo>
                  <a:cubicBezTo>
                    <a:pt x="567332" y="0"/>
                    <a:pt x="602059" y="34727"/>
                    <a:pt x="602059" y="77566"/>
                  </a:cubicBezTo>
                  <a:lnTo>
                    <a:pt x="602059" y="713016"/>
                  </a:lnTo>
                  <a:lnTo>
                    <a:pt x="613131" y="713130"/>
                  </a:lnTo>
                  <a:lnTo>
                    <a:pt x="613131" y="154882"/>
                  </a:lnTo>
                  <a:cubicBezTo>
                    <a:pt x="613131" y="110097"/>
                    <a:pt x="649436" y="73792"/>
                    <a:pt x="694221" y="73792"/>
                  </a:cubicBezTo>
                  <a:cubicBezTo>
                    <a:pt x="739006" y="73792"/>
                    <a:pt x="775311" y="110097"/>
                    <a:pt x="775311" y="154882"/>
                  </a:cubicBezTo>
                  <a:cubicBezTo>
                    <a:pt x="775311" y="341475"/>
                    <a:pt x="775310" y="528067"/>
                    <a:pt x="775310" y="714660"/>
                  </a:cubicBezTo>
                  <a:lnTo>
                    <a:pt x="784144" y="714736"/>
                  </a:lnTo>
                  <a:lnTo>
                    <a:pt x="784144" y="289957"/>
                  </a:lnTo>
                  <a:cubicBezTo>
                    <a:pt x="784144" y="243224"/>
                    <a:pt x="822029" y="205339"/>
                    <a:pt x="868762" y="205339"/>
                  </a:cubicBezTo>
                  <a:cubicBezTo>
                    <a:pt x="915495" y="205339"/>
                    <a:pt x="953380" y="243224"/>
                    <a:pt x="953380" y="289957"/>
                  </a:cubicBezTo>
                  <a:close/>
                </a:path>
              </a:pathLst>
            </a:custGeom>
            <a:solidFill>
              <a:srgbClr val="7A5D4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4" name="Google Shape;264;p10"/>
            <p:cNvSpPr/>
            <p:nvPr/>
          </p:nvSpPr>
          <p:spPr>
            <a:xfrm rot="8129789">
              <a:off x="2937046" y="3879934"/>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5" name="Google Shape;265;p10"/>
            <p:cNvSpPr/>
            <p:nvPr/>
          </p:nvSpPr>
          <p:spPr>
            <a:xfrm rot="8129789">
              <a:off x="2686877" y="3767286"/>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6" name="Google Shape;266;p10"/>
            <p:cNvSpPr/>
            <p:nvPr/>
          </p:nvSpPr>
          <p:spPr>
            <a:xfrm rot="-2669792">
              <a:off x="1928381" y="5524376"/>
              <a:ext cx="120708" cy="120708"/>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7" name="Google Shape;267;p10"/>
            <p:cNvSpPr/>
            <p:nvPr/>
          </p:nvSpPr>
          <p:spPr>
            <a:xfrm rot="8124295">
              <a:off x="-356997" y="5714527"/>
              <a:ext cx="2384571" cy="49530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8" name="Google Shape;268;p10"/>
            <p:cNvSpPr/>
            <p:nvPr/>
          </p:nvSpPr>
          <p:spPr>
            <a:xfrm rot="2785015">
              <a:off x="2439797" y="3986343"/>
              <a:ext cx="497929" cy="162325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70554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69" name="Google Shape;269;p10"/>
            <p:cNvSpPr/>
            <p:nvPr/>
          </p:nvSpPr>
          <p:spPr>
            <a:xfrm rot="8129789">
              <a:off x="3071045" y="4458701"/>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70" name="Google Shape;270;p10"/>
            <p:cNvSpPr/>
            <p:nvPr/>
          </p:nvSpPr>
          <p:spPr>
            <a:xfrm rot="8129789">
              <a:off x="3037060" y="4126908"/>
              <a:ext cx="122405" cy="163347"/>
            </a:xfrm>
            <a:prstGeom prst="ellipse">
              <a:avLst/>
            </a:prstGeom>
            <a:solidFill>
              <a:srgbClr val="BE9D9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271" name="Google Shape;271;p10"/>
          <p:cNvGrpSpPr/>
          <p:nvPr/>
        </p:nvGrpSpPr>
        <p:grpSpPr>
          <a:xfrm rot="-872107">
            <a:off x="7157883" y="-688232"/>
            <a:ext cx="3013261" cy="2777044"/>
            <a:chOff x="4927791" y="-341460"/>
            <a:chExt cx="4850854" cy="4470765"/>
          </a:xfrm>
        </p:grpSpPr>
        <p:sp>
          <p:nvSpPr>
            <p:cNvPr id="272" name="Google Shape;272;p10"/>
            <p:cNvSpPr/>
            <p:nvPr/>
          </p:nvSpPr>
          <p:spPr>
            <a:xfrm rot="4048635">
              <a:off x="5140627" y="1462720"/>
              <a:ext cx="2541786" cy="2158456"/>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4"/>
            </a:solidFill>
            <a:ln>
              <a:noFill/>
            </a:ln>
            <a:effectLst>
              <a:outerShdw dist="88900" dir="660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73" name="Google Shape;273;p10"/>
            <p:cNvSpPr/>
            <p:nvPr/>
          </p:nvSpPr>
          <p:spPr>
            <a:xfrm rot="-7503817">
              <a:off x="6013471" y="1528893"/>
              <a:ext cx="1008171" cy="1155736"/>
            </a:xfrm>
            <a:custGeom>
              <a:avLst/>
              <a:gdLst/>
              <a:ahLst/>
              <a:cxnLst/>
              <a:rect l="l" t="t" r="r" b="b"/>
              <a:pathLst>
                <a:path w="683398" h="783426" extrusionOk="0">
                  <a:moveTo>
                    <a:pt x="683398" y="771240"/>
                  </a:moveTo>
                  <a:lnTo>
                    <a:pt x="2069" y="783426"/>
                  </a:lnTo>
                  <a:lnTo>
                    <a:pt x="0" y="710665"/>
                  </a:lnTo>
                  <a:lnTo>
                    <a:pt x="4815" y="145988"/>
                  </a:lnTo>
                  <a:cubicBezTo>
                    <a:pt x="4815" y="101688"/>
                    <a:pt x="40728" y="65775"/>
                    <a:pt x="85028" y="65775"/>
                  </a:cubicBezTo>
                  <a:cubicBezTo>
                    <a:pt x="129328" y="65775"/>
                    <a:pt x="165241" y="101688"/>
                    <a:pt x="165241" y="145988"/>
                  </a:cubicBezTo>
                  <a:lnTo>
                    <a:pt x="165241" y="711367"/>
                  </a:lnTo>
                  <a:lnTo>
                    <a:pt x="176945" y="711416"/>
                  </a:lnTo>
                  <a:lnTo>
                    <a:pt x="176945" y="77566"/>
                  </a:lnTo>
                  <a:cubicBezTo>
                    <a:pt x="176945" y="34727"/>
                    <a:pt x="211672" y="0"/>
                    <a:pt x="254511" y="0"/>
                  </a:cubicBezTo>
                  <a:cubicBezTo>
                    <a:pt x="297350" y="0"/>
                    <a:pt x="332077" y="34727"/>
                    <a:pt x="332077" y="77566"/>
                  </a:cubicBezTo>
                  <a:lnTo>
                    <a:pt x="332077" y="713016"/>
                  </a:lnTo>
                  <a:lnTo>
                    <a:pt x="343149" y="713130"/>
                  </a:lnTo>
                  <a:lnTo>
                    <a:pt x="343149" y="154882"/>
                  </a:lnTo>
                  <a:cubicBezTo>
                    <a:pt x="343149" y="110097"/>
                    <a:pt x="379454" y="73792"/>
                    <a:pt x="424239" y="73792"/>
                  </a:cubicBezTo>
                  <a:cubicBezTo>
                    <a:pt x="469024" y="73792"/>
                    <a:pt x="505329" y="110097"/>
                    <a:pt x="505329" y="154882"/>
                  </a:cubicBezTo>
                  <a:cubicBezTo>
                    <a:pt x="505329" y="341475"/>
                    <a:pt x="505328" y="528067"/>
                    <a:pt x="505328" y="714660"/>
                  </a:cubicBezTo>
                  <a:lnTo>
                    <a:pt x="514162" y="714736"/>
                  </a:lnTo>
                  <a:lnTo>
                    <a:pt x="514162" y="289957"/>
                  </a:lnTo>
                  <a:cubicBezTo>
                    <a:pt x="514162" y="243224"/>
                    <a:pt x="552047" y="205339"/>
                    <a:pt x="598780" y="205339"/>
                  </a:cubicBezTo>
                  <a:cubicBezTo>
                    <a:pt x="645513" y="205339"/>
                    <a:pt x="683398" y="243224"/>
                    <a:pt x="683398" y="289957"/>
                  </a:cubicBezTo>
                  <a:close/>
                </a:path>
              </a:pathLst>
            </a:custGeom>
            <a:solidFill>
              <a:srgbClr val="EACBB3"/>
            </a:solidFill>
            <a:ln>
              <a:noFill/>
            </a:ln>
            <a:effectLst>
              <a:outerShdw dist="76200" dir="81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74" name="Google Shape;274;p10"/>
            <p:cNvSpPr/>
            <p:nvPr/>
          </p:nvSpPr>
          <p:spPr>
            <a:xfrm rot="-2104850">
              <a:off x="7149489" y="969404"/>
              <a:ext cx="887893" cy="774200"/>
            </a:xfrm>
            <a:prstGeom prst="rect">
              <a:avLst/>
            </a:prstGeom>
            <a:solidFill>
              <a:srgbClr val="DDA4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75" name="Google Shape;275;p10"/>
            <p:cNvSpPr/>
            <p:nvPr/>
          </p:nvSpPr>
          <p:spPr>
            <a:xfrm rot="-7503817">
              <a:off x="6164102" y="1241486"/>
              <a:ext cx="1406458" cy="1729972"/>
            </a:xfrm>
            <a:custGeom>
              <a:avLst/>
              <a:gdLst/>
              <a:ahLst/>
              <a:cxnLst/>
              <a:rect l="l" t="t" r="r" b="b"/>
              <a:pathLst>
                <a:path w="953380" h="1172677" extrusionOk="0">
                  <a:moveTo>
                    <a:pt x="953380" y="289957"/>
                  </a:moveTo>
                  <a:lnTo>
                    <a:pt x="953380" y="850232"/>
                  </a:lnTo>
                  <a:lnTo>
                    <a:pt x="953378" y="850232"/>
                  </a:lnTo>
                  <a:lnTo>
                    <a:pt x="953378" y="948182"/>
                  </a:lnTo>
                  <a:cubicBezTo>
                    <a:pt x="953377" y="1072168"/>
                    <a:pt x="852868" y="1172678"/>
                    <a:pt x="728881" y="1172677"/>
                  </a:cubicBezTo>
                  <a:lnTo>
                    <a:pt x="427102" y="1172677"/>
                  </a:lnTo>
                  <a:cubicBezTo>
                    <a:pt x="396105" y="1172678"/>
                    <a:pt x="366576" y="1166396"/>
                    <a:pt x="339718" y="1155035"/>
                  </a:cubicBezTo>
                  <a:lnTo>
                    <a:pt x="333772" y="1151809"/>
                  </a:lnTo>
                  <a:lnTo>
                    <a:pt x="240946" y="1073700"/>
                  </a:lnTo>
                  <a:lnTo>
                    <a:pt x="0" y="817835"/>
                  </a:lnTo>
                  <a:lnTo>
                    <a:pt x="274796" y="879947"/>
                  </a:lnTo>
                  <a:lnTo>
                    <a:pt x="269982" y="710665"/>
                  </a:lnTo>
                  <a:lnTo>
                    <a:pt x="274797" y="145988"/>
                  </a:lnTo>
                  <a:cubicBezTo>
                    <a:pt x="274797" y="101688"/>
                    <a:pt x="310710" y="65775"/>
                    <a:pt x="355010" y="65775"/>
                  </a:cubicBezTo>
                  <a:cubicBezTo>
                    <a:pt x="399310" y="65775"/>
                    <a:pt x="435223" y="101688"/>
                    <a:pt x="435223" y="145988"/>
                  </a:cubicBezTo>
                  <a:lnTo>
                    <a:pt x="435223" y="711367"/>
                  </a:lnTo>
                  <a:lnTo>
                    <a:pt x="446927" y="711416"/>
                  </a:lnTo>
                  <a:lnTo>
                    <a:pt x="446927" y="77566"/>
                  </a:lnTo>
                  <a:cubicBezTo>
                    <a:pt x="446927" y="34727"/>
                    <a:pt x="481654" y="0"/>
                    <a:pt x="524493" y="0"/>
                  </a:cubicBezTo>
                  <a:cubicBezTo>
                    <a:pt x="567332" y="0"/>
                    <a:pt x="602059" y="34727"/>
                    <a:pt x="602059" y="77566"/>
                  </a:cubicBezTo>
                  <a:lnTo>
                    <a:pt x="602059" y="713016"/>
                  </a:lnTo>
                  <a:lnTo>
                    <a:pt x="613131" y="713130"/>
                  </a:lnTo>
                  <a:lnTo>
                    <a:pt x="613131" y="154882"/>
                  </a:lnTo>
                  <a:cubicBezTo>
                    <a:pt x="613131" y="110097"/>
                    <a:pt x="649436" y="73792"/>
                    <a:pt x="694221" y="73792"/>
                  </a:cubicBezTo>
                  <a:cubicBezTo>
                    <a:pt x="739006" y="73792"/>
                    <a:pt x="775311" y="110097"/>
                    <a:pt x="775311" y="154882"/>
                  </a:cubicBezTo>
                  <a:cubicBezTo>
                    <a:pt x="775311" y="341475"/>
                    <a:pt x="775310" y="528067"/>
                    <a:pt x="775310" y="714660"/>
                  </a:cubicBezTo>
                  <a:lnTo>
                    <a:pt x="784144" y="714736"/>
                  </a:lnTo>
                  <a:lnTo>
                    <a:pt x="784144" y="289957"/>
                  </a:lnTo>
                  <a:cubicBezTo>
                    <a:pt x="784144" y="243224"/>
                    <a:pt x="822029" y="205339"/>
                    <a:pt x="868762" y="205339"/>
                  </a:cubicBezTo>
                  <a:cubicBezTo>
                    <a:pt x="915495" y="205339"/>
                    <a:pt x="953380" y="243224"/>
                    <a:pt x="953380" y="289957"/>
                  </a:cubicBezTo>
                  <a:close/>
                </a:path>
              </a:pathLst>
            </a:custGeom>
            <a:solidFill>
              <a:srgbClr val="E5BA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76" name="Google Shape;276;p10"/>
            <p:cNvSpPr/>
            <p:nvPr/>
          </p:nvSpPr>
          <p:spPr>
            <a:xfrm rot="-2103817">
              <a:off x="7358755" y="264520"/>
              <a:ext cx="2385518" cy="873269"/>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77" name="Google Shape;277;p10"/>
            <p:cNvSpPr/>
            <p:nvPr/>
          </p:nvSpPr>
          <p:spPr>
            <a:xfrm rot="-2105749">
              <a:off x="6146783" y="2398565"/>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78" name="Google Shape;278;p10"/>
            <p:cNvSpPr/>
            <p:nvPr/>
          </p:nvSpPr>
          <p:spPr>
            <a:xfrm rot="-2105749">
              <a:off x="6375138" y="2550648"/>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79" name="Google Shape;279;p10"/>
            <p:cNvSpPr/>
            <p:nvPr/>
          </p:nvSpPr>
          <p:spPr>
            <a:xfrm rot="8695575">
              <a:off x="7409403" y="983866"/>
              <a:ext cx="120599" cy="120599"/>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80" name="Google Shape;280;p10"/>
            <p:cNvSpPr/>
            <p:nvPr/>
          </p:nvSpPr>
          <p:spPr>
            <a:xfrm rot="-7471395">
              <a:off x="6387928" y="895844"/>
              <a:ext cx="498167" cy="1624028"/>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E8C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81" name="Google Shape;281;p10"/>
            <p:cNvSpPr/>
            <p:nvPr/>
          </p:nvSpPr>
          <p:spPr>
            <a:xfrm rot="8692730">
              <a:off x="7469257" y="598072"/>
              <a:ext cx="2381912" cy="495840"/>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82" name="Google Shape;282;p10"/>
            <p:cNvSpPr/>
            <p:nvPr/>
          </p:nvSpPr>
          <p:spPr>
            <a:xfrm rot="-2105749">
              <a:off x="6109341" y="1805670"/>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83" name="Google Shape;283;p10"/>
            <p:cNvSpPr/>
            <p:nvPr/>
          </p:nvSpPr>
          <p:spPr>
            <a:xfrm rot="-2105749">
              <a:off x="6088553" y="2138549"/>
              <a:ext cx="122099" cy="163461"/>
            </a:xfrm>
            <a:prstGeom prst="ellipse">
              <a:avLst/>
            </a:prstGeom>
            <a:solidFill>
              <a:srgbClr val="EEDE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nvGrpSpPr>
          <p:cNvPr id="284" name="Google Shape;284;p10"/>
          <p:cNvGrpSpPr/>
          <p:nvPr/>
        </p:nvGrpSpPr>
        <p:grpSpPr>
          <a:xfrm>
            <a:off x="7109508" y="3156857"/>
            <a:ext cx="2850098" cy="2678799"/>
            <a:chOff x="8382379" y="3910293"/>
            <a:chExt cx="4587314" cy="4311603"/>
          </a:xfrm>
        </p:grpSpPr>
        <p:sp>
          <p:nvSpPr>
            <p:cNvPr id="285" name="Google Shape;285;p10"/>
            <p:cNvSpPr/>
            <p:nvPr/>
          </p:nvSpPr>
          <p:spPr>
            <a:xfrm rot="-10578517">
              <a:off x="8449251" y="3989907"/>
              <a:ext cx="2542749" cy="2159274"/>
            </a:xfrm>
            <a:custGeom>
              <a:avLst/>
              <a:gdLst/>
              <a:ahLst/>
              <a:cxnLst/>
              <a:rect l="l" t="t" r="r" b="b"/>
              <a:pathLst>
                <a:path w="1723242" h="1463358" extrusionOk="0">
                  <a:moveTo>
                    <a:pt x="157823" y="0"/>
                  </a:moveTo>
                  <a:lnTo>
                    <a:pt x="1305535" y="0"/>
                  </a:lnTo>
                  <a:cubicBezTo>
                    <a:pt x="1392698" y="0"/>
                    <a:pt x="1463358" y="70660"/>
                    <a:pt x="1463358" y="157823"/>
                  </a:cubicBezTo>
                  <a:lnTo>
                    <a:pt x="1463358" y="598428"/>
                  </a:lnTo>
                  <a:lnTo>
                    <a:pt x="1482549" y="585489"/>
                  </a:lnTo>
                  <a:cubicBezTo>
                    <a:pt x="1503277" y="576722"/>
                    <a:pt x="1526066" y="571874"/>
                    <a:pt x="1549987" y="571874"/>
                  </a:cubicBezTo>
                  <a:cubicBezTo>
                    <a:pt x="1645673" y="571874"/>
                    <a:pt x="1723242" y="649443"/>
                    <a:pt x="1723242" y="745129"/>
                  </a:cubicBezTo>
                  <a:cubicBezTo>
                    <a:pt x="1723242" y="840815"/>
                    <a:pt x="1645673" y="918384"/>
                    <a:pt x="1549987" y="918384"/>
                  </a:cubicBezTo>
                  <a:cubicBezTo>
                    <a:pt x="1526066" y="918384"/>
                    <a:pt x="1503277" y="913536"/>
                    <a:pt x="1482549" y="904769"/>
                  </a:cubicBezTo>
                  <a:lnTo>
                    <a:pt x="1463358" y="891830"/>
                  </a:lnTo>
                  <a:lnTo>
                    <a:pt x="1463358" y="1305535"/>
                  </a:lnTo>
                  <a:cubicBezTo>
                    <a:pt x="1463358" y="1392698"/>
                    <a:pt x="1392698" y="1463358"/>
                    <a:pt x="1305535" y="1463358"/>
                  </a:cubicBezTo>
                  <a:lnTo>
                    <a:pt x="851918" y="1463358"/>
                  </a:lnTo>
                  <a:lnTo>
                    <a:pt x="852745" y="1462801"/>
                  </a:lnTo>
                  <a:cubicBezTo>
                    <a:pt x="884098" y="1431448"/>
                    <a:pt x="903490" y="1388134"/>
                    <a:pt x="903490" y="1340291"/>
                  </a:cubicBezTo>
                  <a:cubicBezTo>
                    <a:pt x="903490" y="1244605"/>
                    <a:pt x="825921" y="1167036"/>
                    <a:pt x="730235" y="1167036"/>
                  </a:cubicBezTo>
                  <a:cubicBezTo>
                    <a:pt x="634549" y="1167036"/>
                    <a:pt x="556980" y="1244605"/>
                    <a:pt x="556980" y="1340291"/>
                  </a:cubicBezTo>
                  <a:cubicBezTo>
                    <a:pt x="556980" y="1388134"/>
                    <a:pt x="576373" y="1431448"/>
                    <a:pt x="607726" y="1462801"/>
                  </a:cubicBezTo>
                  <a:lnTo>
                    <a:pt x="608552" y="1463358"/>
                  </a:lnTo>
                  <a:lnTo>
                    <a:pt x="157823" y="1463358"/>
                  </a:lnTo>
                  <a:cubicBezTo>
                    <a:pt x="70660" y="1463358"/>
                    <a:pt x="0" y="1392698"/>
                    <a:pt x="0" y="1305535"/>
                  </a:cubicBezTo>
                  <a:lnTo>
                    <a:pt x="0" y="157823"/>
                  </a:lnTo>
                  <a:cubicBezTo>
                    <a:pt x="0" y="70660"/>
                    <a:pt x="70660" y="0"/>
                    <a:pt x="157823" y="0"/>
                  </a:cubicBezTo>
                  <a:close/>
                </a:path>
              </a:pathLst>
            </a:custGeom>
            <a:solidFill>
              <a:schemeClr val="accent5"/>
            </a:solidFill>
            <a:ln>
              <a:noFill/>
            </a:ln>
            <a:effectLst>
              <a:outerShdw dist="88900" dir="9120000" algn="tl" rotWithShape="0">
                <a:srgbClr val="000000">
                  <a:alpha val="149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nvGrpSpPr>
            <p:cNvPr id="286" name="Google Shape;286;p10"/>
            <p:cNvGrpSpPr/>
            <p:nvPr/>
          </p:nvGrpSpPr>
          <p:grpSpPr>
            <a:xfrm>
              <a:off x="8735664" y="4521298"/>
              <a:ext cx="4234029" cy="3700598"/>
              <a:chOff x="5409596" y="3829365"/>
              <a:chExt cx="3944135" cy="3425211"/>
            </a:xfrm>
          </p:grpSpPr>
          <p:sp>
            <p:nvSpPr>
              <p:cNvPr id="287" name="Google Shape;287;p10"/>
              <p:cNvSpPr/>
              <p:nvPr/>
            </p:nvSpPr>
            <p:spPr>
              <a:xfrm rot="-2897638">
                <a:off x="5955428" y="4004487"/>
                <a:ext cx="974153" cy="1127361"/>
              </a:xfrm>
              <a:custGeom>
                <a:avLst/>
                <a:gdLst/>
                <a:ahLst/>
                <a:cxnLst/>
                <a:rect l="l" t="t" r="r" b="b"/>
                <a:pathLst>
                  <a:path w="659657" h="763403" extrusionOk="0">
                    <a:moveTo>
                      <a:pt x="635728" y="222183"/>
                    </a:moveTo>
                    <a:cubicBezTo>
                      <a:pt x="650512" y="236968"/>
                      <a:pt x="659657" y="257393"/>
                      <a:pt x="659657" y="279953"/>
                    </a:cubicBezTo>
                    <a:lnTo>
                      <a:pt x="659656" y="739939"/>
                    </a:lnTo>
                    <a:lnTo>
                      <a:pt x="3448" y="763403"/>
                    </a:lnTo>
                    <a:lnTo>
                      <a:pt x="0" y="666980"/>
                    </a:lnTo>
                    <a:lnTo>
                      <a:pt x="4485" y="140951"/>
                    </a:lnTo>
                    <a:cubicBezTo>
                      <a:pt x="4486" y="98180"/>
                      <a:pt x="39159" y="63506"/>
                      <a:pt x="81931" y="63506"/>
                    </a:cubicBezTo>
                    <a:cubicBezTo>
                      <a:pt x="124703" y="63506"/>
                      <a:pt x="159377" y="98180"/>
                      <a:pt x="159377" y="140951"/>
                    </a:cubicBezTo>
                    <a:lnTo>
                      <a:pt x="159377" y="686824"/>
                    </a:lnTo>
                    <a:lnTo>
                      <a:pt x="170677" y="686872"/>
                    </a:lnTo>
                    <a:lnTo>
                      <a:pt x="170677" y="74890"/>
                    </a:lnTo>
                    <a:cubicBezTo>
                      <a:pt x="170677" y="33529"/>
                      <a:pt x="204206" y="0"/>
                      <a:pt x="245567" y="0"/>
                    </a:cubicBezTo>
                    <a:cubicBezTo>
                      <a:pt x="286928" y="0"/>
                      <a:pt x="320457" y="33529"/>
                      <a:pt x="320457" y="74890"/>
                    </a:cubicBezTo>
                    <a:lnTo>
                      <a:pt x="320457" y="688416"/>
                    </a:lnTo>
                    <a:lnTo>
                      <a:pt x="331147" y="688527"/>
                    </a:lnTo>
                    <a:lnTo>
                      <a:pt x="331147" y="149539"/>
                    </a:lnTo>
                    <a:cubicBezTo>
                      <a:pt x="331147" y="106299"/>
                      <a:pt x="366199" y="71246"/>
                      <a:pt x="409439" y="71246"/>
                    </a:cubicBezTo>
                    <a:cubicBezTo>
                      <a:pt x="420249" y="71246"/>
                      <a:pt x="430547" y="73437"/>
                      <a:pt x="439914" y="77399"/>
                    </a:cubicBezTo>
                    <a:cubicBezTo>
                      <a:pt x="468015" y="89285"/>
                      <a:pt x="487731" y="117108"/>
                      <a:pt x="487731" y="149538"/>
                    </a:cubicBezTo>
                    <a:cubicBezTo>
                      <a:pt x="487732" y="329694"/>
                      <a:pt x="487730" y="509848"/>
                      <a:pt x="487730" y="690004"/>
                    </a:cubicBezTo>
                    <a:lnTo>
                      <a:pt x="496260" y="690077"/>
                    </a:lnTo>
                    <a:lnTo>
                      <a:pt x="496260" y="279953"/>
                    </a:lnTo>
                    <a:cubicBezTo>
                      <a:pt x="496260" y="234833"/>
                      <a:pt x="532838" y="198255"/>
                      <a:pt x="577958" y="198255"/>
                    </a:cubicBezTo>
                    <a:cubicBezTo>
                      <a:pt x="600518" y="198254"/>
                      <a:pt x="620943" y="207399"/>
                      <a:pt x="635728" y="222183"/>
                    </a:cubicBezTo>
                    <a:close/>
                  </a:path>
                </a:pathLst>
              </a:custGeom>
              <a:solidFill>
                <a:srgbClr val="EACBB3"/>
              </a:solidFill>
              <a:ln>
                <a:noFill/>
              </a:ln>
              <a:effectLst>
                <a:outerShdw dist="76200" dir="8100000" algn="tr" rotWithShape="0">
                  <a:srgbClr val="000000">
                    <a:alpha val="1176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88" name="Google Shape;288;p10"/>
              <p:cNvSpPr/>
              <p:nvPr/>
            </p:nvSpPr>
            <p:spPr>
              <a:xfrm rot="2502509">
                <a:off x="6954480" y="5037176"/>
                <a:ext cx="857155" cy="747510"/>
              </a:xfrm>
              <a:prstGeom prst="rect">
                <a:avLst/>
              </a:prstGeom>
              <a:solidFill>
                <a:srgbClr val="B4885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89" name="Google Shape;289;p10"/>
              <p:cNvSpPr/>
              <p:nvPr/>
            </p:nvSpPr>
            <p:spPr>
              <a:xfrm rot="2499514">
                <a:off x="7059688" y="5745193"/>
                <a:ext cx="2305059" cy="843815"/>
              </a:xfrm>
              <a:custGeom>
                <a:avLst/>
                <a:gdLst/>
                <a:ahLst/>
                <a:cxnLst/>
                <a:rect l="l" t="t" r="r" b="b"/>
                <a:pathLst>
                  <a:path w="1617045" h="591953" extrusionOk="0">
                    <a:moveTo>
                      <a:pt x="0" y="0"/>
                    </a:moveTo>
                    <a:lnTo>
                      <a:pt x="1617045" y="0"/>
                    </a:lnTo>
                    <a:lnTo>
                      <a:pt x="1617045" y="591953"/>
                    </a:lnTo>
                    <a:lnTo>
                      <a:pt x="0" y="591953"/>
                    </a:lnTo>
                    <a:lnTo>
                      <a:pt x="0" y="167780"/>
                    </a:lnTo>
                    <a:lnTo>
                      <a:pt x="187693" y="141973"/>
                    </a:lnTo>
                    <a:lnTo>
                      <a:pt x="0" y="116165"/>
                    </a:ln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90" name="Google Shape;290;p10"/>
              <p:cNvSpPr/>
              <p:nvPr/>
            </p:nvSpPr>
            <p:spPr>
              <a:xfrm rot="-2900486">
                <a:off x="5797840" y="4075412"/>
                <a:ext cx="1408886" cy="1671623"/>
              </a:xfrm>
              <a:custGeom>
                <a:avLst/>
                <a:gdLst/>
                <a:ahLst/>
                <a:cxnLst/>
                <a:rect l="l" t="t" r="r" b="b"/>
                <a:pathLst>
                  <a:path w="988362" h="1172677" extrusionOk="0">
                    <a:moveTo>
                      <a:pt x="760767" y="80165"/>
                    </a:moveTo>
                    <a:cubicBezTo>
                      <a:pt x="789872" y="92475"/>
                      <a:pt x="810293" y="121293"/>
                      <a:pt x="810293" y="154882"/>
                    </a:cubicBezTo>
                    <a:cubicBezTo>
                      <a:pt x="810293" y="341475"/>
                      <a:pt x="810292" y="528067"/>
                      <a:pt x="810292" y="714660"/>
                    </a:cubicBezTo>
                    <a:lnTo>
                      <a:pt x="819126" y="714736"/>
                    </a:lnTo>
                    <a:lnTo>
                      <a:pt x="819126" y="289957"/>
                    </a:lnTo>
                    <a:cubicBezTo>
                      <a:pt x="819126" y="243224"/>
                      <a:pt x="857011" y="205339"/>
                      <a:pt x="903744" y="205339"/>
                    </a:cubicBezTo>
                    <a:cubicBezTo>
                      <a:pt x="950477" y="205339"/>
                      <a:pt x="988362" y="243224"/>
                      <a:pt x="988362" y="289957"/>
                    </a:cubicBezTo>
                    <a:lnTo>
                      <a:pt x="988362" y="850232"/>
                    </a:lnTo>
                    <a:lnTo>
                      <a:pt x="988360" y="850232"/>
                    </a:lnTo>
                    <a:lnTo>
                      <a:pt x="988360" y="948182"/>
                    </a:lnTo>
                    <a:cubicBezTo>
                      <a:pt x="988359" y="1072168"/>
                      <a:pt x="887850" y="1172678"/>
                      <a:pt x="763863" y="1172677"/>
                    </a:cubicBezTo>
                    <a:lnTo>
                      <a:pt x="462084" y="1172677"/>
                    </a:lnTo>
                    <a:cubicBezTo>
                      <a:pt x="431087" y="1172678"/>
                      <a:pt x="401558" y="1166396"/>
                      <a:pt x="374700" y="1155035"/>
                    </a:cubicBezTo>
                    <a:lnTo>
                      <a:pt x="368754" y="1151809"/>
                    </a:lnTo>
                    <a:lnTo>
                      <a:pt x="25123" y="772573"/>
                    </a:lnTo>
                    <a:cubicBezTo>
                      <a:pt x="-11509" y="731152"/>
                      <a:pt x="-7626" y="667879"/>
                      <a:pt x="33795" y="631248"/>
                    </a:cubicBezTo>
                    <a:cubicBezTo>
                      <a:pt x="75216" y="594616"/>
                      <a:pt x="138489" y="598499"/>
                      <a:pt x="175120" y="639920"/>
                    </a:cubicBezTo>
                    <a:lnTo>
                      <a:pt x="307199" y="789270"/>
                    </a:lnTo>
                    <a:lnTo>
                      <a:pt x="304964" y="710665"/>
                    </a:lnTo>
                    <a:lnTo>
                      <a:pt x="309779" y="145988"/>
                    </a:lnTo>
                    <a:cubicBezTo>
                      <a:pt x="309779" y="101688"/>
                      <a:pt x="345692" y="65775"/>
                      <a:pt x="389992" y="65775"/>
                    </a:cubicBezTo>
                    <a:cubicBezTo>
                      <a:pt x="434292" y="65775"/>
                      <a:pt x="470205" y="101688"/>
                      <a:pt x="470205" y="145988"/>
                    </a:cubicBezTo>
                    <a:lnTo>
                      <a:pt x="470205" y="711367"/>
                    </a:lnTo>
                    <a:lnTo>
                      <a:pt x="481909" y="711416"/>
                    </a:lnTo>
                    <a:lnTo>
                      <a:pt x="481909" y="77566"/>
                    </a:lnTo>
                    <a:cubicBezTo>
                      <a:pt x="481909" y="34727"/>
                      <a:pt x="516636" y="0"/>
                      <a:pt x="559475" y="0"/>
                    </a:cubicBezTo>
                    <a:cubicBezTo>
                      <a:pt x="602314" y="0"/>
                      <a:pt x="637041" y="34727"/>
                      <a:pt x="637041" y="77566"/>
                    </a:cubicBezTo>
                    <a:lnTo>
                      <a:pt x="637041" y="713016"/>
                    </a:lnTo>
                    <a:lnTo>
                      <a:pt x="648113" y="713130"/>
                    </a:lnTo>
                    <a:lnTo>
                      <a:pt x="648113" y="154882"/>
                    </a:lnTo>
                    <a:cubicBezTo>
                      <a:pt x="648113" y="110097"/>
                      <a:pt x="684418" y="73792"/>
                      <a:pt x="729203" y="73792"/>
                    </a:cubicBezTo>
                    <a:cubicBezTo>
                      <a:pt x="740399" y="73792"/>
                      <a:pt x="751065" y="76061"/>
                      <a:pt x="760767" y="80165"/>
                    </a:cubicBezTo>
                    <a:close/>
                  </a:path>
                </a:pathLst>
              </a:custGeom>
              <a:solidFill>
                <a:srgbClr val="BE9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91" name="Google Shape;291;p10"/>
              <p:cNvSpPr/>
              <p:nvPr/>
            </p:nvSpPr>
            <p:spPr>
              <a:xfrm rot="2502362">
                <a:off x="5962133" y="4277686"/>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92" name="Google Shape;292;p10"/>
              <p:cNvSpPr/>
              <p:nvPr/>
            </p:nvSpPr>
            <p:spPr>
              <a:xfrm rot="2502362">
                <a:off x="5869559" y="4525881"/>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93" name="Google Shape;293;p10"/>
              <p:cNvSpPr/>
              <p:nvPr/>
            </p:nvSpPr>
            <p:spPr>
              <a:xfrm rot="-8293911">
                <a:off x="7591111" y="5167280"/>
                <a:ext cx="116646" cy="116646"/>
              </a:xfrm>
              <a:prstGeom prst="ellipse">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94" name="Google Shape;294;p10"/>
              <p:cNvSpPr/>
              <p:nvPr/>
            </p:nvSpPr>
            <p:spPr>
              <a:xfrm rot="253861">
                <a:off x="6127712" y="5397679"/>
                <a:ext cx="117921" cy="157635"/>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95" name="Google Shape;295;p10"/>
              <p:cNvSpPr/>
              <p:nvPr/>
            </p:nvSpPr>
            <p:spPr>
              <a:xfrm rot="-8302731">
                <a:off x="6927169" y="6062157"/>
                <a:ext cx="2287378" cy="495372"/>
              </a:xfrm>
              <a:custGeom>
                <a:avLst/>
                <a:gdLst/>
                <a:ahLst/>
                <a:cxnLst/>
                <a:rect l="l" t="t" r="r" b="b"/>
                <a:pathLst>
                  <a:path w="2383186" h="431704" extrusionOk="0">
                    <a:moveTo>
                      <a:pt x="2383186" y="431704"/>
                    </a:moveTo>
                    <a:lnTo>
                      <a:pt x="0" y="431704"/>
                    </a:lnTo>
                    <a:lnTo>
                      <a:pt x="0" y="0"/>
                    </a:lnTo>
                    <a:lnTo>
                      <a:pt x="2383186" y="0"/>
                    </a:lnTo>
                    <a:close/>
                  </a:path>
                </a:pathLst>
              </a:custGeom>
              <a:solidFill>
                <a:srgbClr val="FFFFFF">
                  <a:alpha val="133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96" name="Google Shape;296;p10"/>
              <p:cNvSpPr/>
              <p:nvPr/>
            </p:nvSpPr>
            <p:spPr>
              <a:xfrm rot="-2924806">
                <a:off x="6600991" y="3814445"/>
                <a:ext cx="497962" cy="1554323"/>
              </a:xfrm>
              <a:custGeom>
                <a:avLst/>
                <a:gdLst/>
                <a:ahLst/>
                <a:cxnLst/>
                <a:rect l="l" t="t" r="r" b="b"/>
                <a:pathLst>
                  <a:path w="497500" h="1621855" extrusionOk="0">
                    <a:moveTo>
                      <a:pt x="0" y="1621855"/>
                    </a:moveTo>
                    <a:lnTo>
                      <a:pt x="0" y="96520"/>
                    </a:lnTo>
                    <a:lnTo>
                      <a:pt x="4728" y="73096"/>
                    </a:lnTo>
                    <a:cubicBezTo>
                      <a:pt x="22897" y="30141"/>
                      <a:pt x="65431" y="0"/>
                      <a:pt x="115005" y="0"/>
                    </a:cubicBezTo>
                    <a:cubicBezTo>
                      <a:pt x="181104" y="0"/>
                      <a:pt x="234687" y="53583"/>
                      <a:pt x="234687" y="119682"/>
                    </a:cubicBezTo>
                    <a:cubicBezTo>
                      <a:pt x="234687" y="395076"/>
                      <a:pt x="234685" y="670469"/>
                      <a:pt x="234685" y="945864"/>
                    </a:cubicBezTo>
                    <a:lnTo>
                      <a:pt x="247723" y="945976"/>
                    </a:lnTo>
                    <a:lnTo>
                      <a:pt x="247723" y="319040"/>
                    </a:lnTo>
                    <a:cubicBezTo>
                      <a:pt x="247723" y="250067"/>
                      <a:pt x="303638" y="194152"/>
                      <a:pt x="372612" y="194152"/>
                    </a:cubicBezTo>
                    <a:cubicBezTo>
                      <a:pt x="441585" y="194152"/>
                      <a:pt x="497500" y="250066"/>
                      <a:pt x="497500" y="319040"/>
                    </a:cubicBezTo>
                    <a:lnTo>
                      <a:pt x="497500" y="1145956"/>
                    </a:lnTo>
                    <a:lnTo>
                      <a:pt x="497497" y="1145955"/>
                    </a:lnTo>
                    <a:lnTo>
                      <a:pt x="497497" y="1290521"/>
                    </a:lnTo>
                    <a:cubicBezTo>
                      <a:pt x="497496" y="1473513"/>
                      <a:pt x="349153" y="1621856"/>
                      <a:pt x="166160" y="1621855"/>
                    </a:cubicBezTo>
                    <a:close/>
                  </a:path>
                </a:pathLst>
              </a:custGeom>
              <a:solidFill>
                <a:srgbClr val="C09D7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97" name="Google Shape;297;p10"/>
              <p:cNvSpPr/>
              <p:nvPr/>
            </p:nvSpPr>
            <p:spPr>
              <a:xfrm rot="2502362">
                <a:off x="6511169" y="4111694"/>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sp>
            <p:nvSpPr>
              <p:cNvPr id="298" name="Google Shape;298;p10"/>
              <p:cNvSpPr/>
              <p:nvPr/>
            </p:nvSpPr>
            <p:spPr>
              <a:xfrm rot="2502362">
                <a:off x="6193690" y="4165588"/>
                <a:ext cx="118141" cy="157878"/>
              </a:xfrm>
              <a:prstGeom prst="ellipse">
                <a:avLst/>
              </a:prstGeom>
              <a:solidFill>
                <a:srgbClr val="D5BB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00" b="0" i="0" u="none" strike="noStrike" cap="none">
                  <a:solidFill>
                    <a:srgbClr val="FFFFFF"/>
                  </a:solidFill>
                  <a:latin typeface="Calibri"/>
                  <a:ea typeface="Calibri"/>
                  <a:cs typeface="Calibri"/>
                  <a:sym typeface="Calibri"/>
                </a:endParaRPr>
              </a:p>
            </p:txBody>
          </p:sp>
        </p:grpSp>
      </p:grpSp>
      <p:sp>
        <p:nvSpPr>
          <p:cNvPr id="299" name="Google Shape;299;p10"/>
          <p:cNvSpPr txBox="1"/>
          <p:nvPr/>
        </p:nvSpPr>
        <p:spPr>
          <a:xfrm rot="5400000">
            <a:off x="-509477" y="462969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spcBef>
                <a:spcPts val="0"/>
              </a:spcBef>
              <a:spcAft>
                <a:spcPts val="0"/>
              </a:spcAft>
              <a:buClr>
                <a:srgbClr val="FFFFFF"/>
              </a:buClr>
              <a:buSzPts val="3600"/>
              <a:buFont typeface="Poppins SemiBold"/>
              <a:buNone/>
              <a:defRPr sz="3600">
                <a:solidFill>
                  <a:srgbClr val="FFFFFF"/>
                </a:solidFill>
                <a:latin typeface="Poppins SemiBold"/>
                <a:ea typeface="Poppins SemiBold"/>
                <a:cs typeface="Poppins SemiBold"/>
                <a:sym typeface="Poppins SemiBold"/>
              </a:defRPr>
            </a:lvl1pPr>
            <a:lvl2pPr lvl="1">
              <a:spcBef>
                <a:spcPts val="0"/>
              </a:spcBef>
              <a:spcAft>
                <a:spcPts val="0"/>
              </a:spcAft>
              <a:buClr>
                <a:srgbClr val="FFFFFF"/>
              </a:buClr>
              <a:buSzPts val="2800"/>
              <a:buFont typeface="Poppins SemiBold"/>
              <a:buNone/>
              <a:defRPr sz="2800">
                <a:solidFill>
                  <a:srgbClr val="FFFFFF"/>
                </a:solidFill>
                <a:latin typeface="Poppins SemiBold"/>
                <a:ea typeface="Poppins SemiBold"/>
                <a:cs typeface="Poppins SemiBold"/>
                <a:sym typeface="Poppins SemiBold"/>
              </a:defRPr>
            </a:lvl2pPr>
            <a:lvl3pPr lvl="2">
              <a:spcBef>
                <a:spcPts val="0"/>
              </a:spcBef>
              <a:spcAft>
                <a:spcPts val="0"/>
              </a:spcAft>
              <a:buClr>
                <a:srgbClr val="FFFFFF"/>
              </a:buClr>
              <a:buSzPts val="2800"/>
              <a:buFont typeface="Poppins SemiBold"/>
              <a:buNone/>
              <a:defRPr sz="2800">
                <a:solidFill>
                  <a:srgbClr val="FFFFFF"/>
                </a:solidFill>
                <a:latin typeface="Poppins SemiBold"/>
                <a:ea typeface="Poppins SemiBold"/>
                <a:cs typeface="Poppins SemiBold"/>
                <a:sym typeface="Poppins SemiBold"/>
              </a:defRPr>
            </a:lvl3pPr>
            <a:lvl4pPr lvl="3">
              <a:spcBef>
                <a:spcPts val="0"/>
              </a:spcBef>
              <a:spcAft>
                <a:spcPts val="0"/>
              </a:spcAft>
              <a:buClr>
                <a:srgbClr val="FFFFFF"/>
              </a:buClr>
              <a:buSzPts val="2800"/>
              <a:buFont typeface="Poppins SemiBold"/>
              <a:buNone/>
              <a:defRPr sz="2800">
                <a:solidFill>
                  <a:srgbClr val="FFFFFF"/>
                </a:solidFill>
                <a:latin typeface="Poppins SemiBold"/>
                <a:ea typeface="Poppins SemiBold"/>
                <a:cs typeface="Poppins SemiBold"/>
                <a:sym typeface="Poppins SemiBold"/>
              </a:defRPr>
            </a:lvl4pPr>
            <a:lvl5pPr lvl="4">
              <a:spcBef>
                <a:spcPts val="0"/>
              </a:spcBef>
              <a:spcAft>
                <a:spcPts val="0"/>
              </a:spcAft>
              <a:buClr>
                <a:srgbClr val="FFFFFF"/>
              </a:buClr>
              <a:buSzPts val="2800"/>
              <a:buFont typeface="Poppins SemiBold"/>
              <a:buNone/>
              <a:defRPr sz="2800">
                <a:solidFill>
                  <a:srgbClr val="FFFFFF"/>
                </a:solidFill>
                <a:latin typeface="Poppins SemiBold"/>
                <a:ea typeface="Poppins SemiBold"/>
                <a:cs typeface="Poppins SemiBold"/>
                <a:sym typeface="Poppins SemiBold"/>
              </a:defRPr>
            </a:lvl5pPr>
            <a:lvl6pPr lvl="5">
              <a:spcBef>
                <a:spcPts val="0"/>
              </a:spcBef>
              <a:spcAft>
                <a:spcPts val="0"/>
              </a:spcAft>
              <a:buClr>
                <a:srgbClr val="FFFFFF"/>
              </a:buClr>
              <a:buSzPts val="2800"/>
              <a:buFont typeface="Poppins SemiBold"/>
              <a:buNone/>
              <a:defRPr sz="2800">
                <a:solidFill>
                  <a:srgbClr val="FFFFFF"/>
                </a:solidFill>
                <a:latin typeface="Poppins SemiBold"/>
                <a:ea typeface="Poppins SemiBold"/>
                <a:cs typeface="Poppins SemiBold"/>
                <a:sym typeface="Poppins SemiBold"/>
              </a:defRPr>
            </a:lvl6pPr>
            <a:lvl7pPr lvl="6">
              <a:spcBef>
                <a:spcPts val="0"/>
              </a:spcBef>
              <a:spcAft>
                <a:spcPts val="0"/>
              </a:spcAft>
              <a:buClr>
                <a:srgbClr val="FFFFFF"/>
              </a:buClr>
              <a:buSzPts val="2800"/>
              <a:buFont typeface="Poppins SemiBold"/>
              <a:buNone/>
              <a:defRPr sz="2800">
                <a:solidFill>
                  <a:srgbClr val="FFFFFF"/>
                </a:solidFill>
                <a:latin typeface="Poppins SemiBold"/>
                <a:ea typeface="Poppins SemiBold"/>
                <a:cs typeface="Poppins SemiBold"/>
                <a:sym typeface="Poppins SemiBold"/>
              </a:defRPr>
            </a:lvl7pPr>
            <a:lvl8pPr lvl="7">
              <a:spcBef>
                <a:spcPts val="0"/>
              </a:spcBef>
              <a:spcAft>
                <a:spcPts val="0"/>
              </a:spcAft>
              <a:buClr>
                <a:srgbClr val="FFFFFF"/>
              </a:buClr>
              <a:buSzPts val="2800"/>
              <a:buFont typeface="Poppins SemiBold"/>
              <a:buNone/>
              <a:defRPr sz="2800">
                <a:solidFill>
                  <a:srgbClr val="FFFFFF"/>
                </a:solidFill>
                <a:latin typeface="Poppins SemiBold"/>
                <a:ea typeface="Poppins SemiBold"/>
                <a:cs typeface="Poppins SemiBold"/>
                <a:sym typeface="Poppins SemiBold"/>
              </a:defRPr>
            </a:lvl8pPr>
            <a:lvl9pPr lvl="8">
              <a:spcBef>
                <a:spcPts val="0"/>
              </a:spcBef>
              <a:spcAft>
                <a:spcPts val="0"/>
              </a:spcAft>
              <a:buClr>
                <a:srgbClr val="FFFFFF"/>
              </a:buClr>
              <a:buSzPts val="2800"/>
              <a:buFont typeface="Poppins SemiBold"/>
              <a:buNone/>
              <a:defRPr sz="2800">
                <a:solidFill>
                  <a:srgbClr val="FFFFFF"/>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rgbClr val="FFFFFF"/>
              </a:buClr>
              <a:buSzPts val="1500"/>
              <a:buFont typeface="Poppins Light"/>
              <a:buChar char="●"/>
              <a:defRPr sz="1500">
                <a:solidFill>
                  <a:srgbClr val="FFFFFF"/>
                </a:solidFill>
                <a:latin typeface="Poppins Light"/>
                <a:ea typeface="Poppins Light"/>
                <a:cs typeface="Poppins Light"/>
                <a:sym typeface="Poppins Light"/>
              </a:defRPr>
            </a:lvl1pPr>
            <a:lvl2pPr marL="914400" lvl="1" indent="-323850">
              <a:lnSpc>
                <a:spcPct val="115000"/>
              </a:lnSpc>
              <a:spcBef>
                <a:spcPts val="1600"/>
              </a:spcBef>
              <a:spcAft>
                <a:spcPts val="0"/>
              </a:spcAft>
              <a:buClr>
                <a:srgbClr val="FFFFFF"/>
              </a:buClr>
              <a:buSzPts val="1500"/>
              <a:buFont typeface="Poppins Light"/>
              <a:buChar char="○"/>
              <a:defRPr sz="1500">
                <a:solidFill>
                  <a:srgbClr val="FFFFFF"/>
                </a:solidFill>
                <a:latin typeface="Poppins Light"/>
                <a:ea typeface="Poppins Light"/>
                <a:cs typeface="Poppins Light"/>
                <a:sym typeface="Poppins Light"/>
              </a:defRPr>
            </a:lvl2pPr>
            <a:lvl3pPr marL="1371600" lvl="2" indent="-323850">
              <a:lnSpc>
                <a:spcPct val="115000"/>
              </a:lnSpc>
              <a:spcBef>
                <a:spcPts val="1600"/>
              </a:spcBef>
              <a:spcAft>
                <a:spcPts val="0"/>
              </a:spcAft>
              <a:buClr>
                <a:srgbClr val="FFFFFF"/>
              </a:buClr>
              <a:buSzPts val="1500"/>
              <a:buFont typeface="Poppins Light"/>
              <a:buChar char="■"/>
              <a:defRPr sz="1500">
                <a:solidFill>
                  <a:srgbClr val="FFFFFF"/>
                </a:solidFill>
                <a:latin typeface="Poppins Light"/>
                <a:ea typeface="Poppins Light"/>
                <a:cs typeface="Poppins Light"/>
                <a:sym typeface="Poppins Light"/>
              </a:defRPr>
            </a:lvl3pPr>
            <a:lvl4pPr marL="1828800" lvl="3" indent="-323850">
              <a:lnSpc>
                <a:spcPct val="115000"/>
              </a:lnSpc>
              <a:spcBef>
                <a:spcPts val="1600"/>
              </a:spcBef>
              <a:spcAft>
                <a:spcPts val="0"/>
              </a:spcAft>
              <a:buClr>
                <a:srgbClr val="FFFFFF"/>
              </a:buClr>
              <a:buSzPts val="1500"/>
              <a:buFont typeface="Poppins Light"/>
              <a:buChar char="●"/>
              <a:defRPr sz="1500">
                <a:solidFill>
                  <a:srgbClr val="FFFFFF"/>
                </a:solidFill>
                <a:latin typeface="Poppins Light"/>
                <a:ea typeface="Poppins Light"/>
                <a:cs typeface="Poppins Light"/>
                <a:sym typeface="Poppins Light"/>
              </a:defRPr>
            </a:lvl4pPr>
            <a:lvl5pPr marL="2286000" lvl="4" indent="-323850">
              <a:lnSpc>
                <a:spcPct val="115000"/>
              </a:lnSpc>
              <a:spcBef>
                <a:spcPts val="1600"/>
              </a:spcBef>
              <a:spcAft>
                <a:spcPts val="0"/>
              </a:spcAft>
              <a:buClr>
                <a:srgbClr val="FFFFFF"/>
              </a:buClr>
              <a:buSzPts val="1500"/>
              <a:buFont typeface="Poppins Light"/>
              <a:buChar char="○"/>
              <a:defRPr sz="1500">
                <a:solidFill>
                  <a:srgbClr val="FFFFFF"/>
                </a:solidFill>
                <a:latin typeface="Poppins Light"/>
                <a:ea typeface="Poppins Light"/>
                <a:cs typeface="Poppins Light"/>
                <a:sym typeface="Poppins Light"/>
              </a:defRPr>
            </a:lvl5pPr>
            <a:lvl6pPr marL="2743200" lvl="5" indent="-323850">
              <a:lnSpc>
                <a:spcPct val="115000"/>
              </a:lnSpc>
              <a:spcBef>
                <a:spcPts val="1600"/>
              </a:spcBef>
              <a:spcAft>
                <a:spcPts val="0"/>
              </a:spcAft>
              <a:buClr>
                <a:srgbClr val="FFFFFF"/>
              </a:buClr>
              <a:buSzPts val="1500"/>
              <a:buFont typeface="Poppins Light"/>
              <a:buChar char="■"/>
              <a:defRPr sz="1500">
                <a:solidFill>
                  <a:srgbClr val="FFFFFF"/>
                </a:solidFill>
                <a:latin typeface="Poppins Light"/>
                <a:ea typeface="Poppins Light"/>
                <a:cs typeface="Poppins Light"/>
                <a:sym typeface="Poppins Light"/>
              </a:defRPr>
            </a:lvl6pPr>
            <a:lvl7pPr marL="3200400" lvl="6" indent="-323850">
              <a:lnSpc>
                <a:spcPct val="115000"/>
              </a:lnSpc>
              <a:spcBef>
                <a:spcPts val="1600"/>
              </a:spcBef>
              <a:spcAft>
                <a:spcPts val="0"/>
              </a:spcAft>
              <a:buClr>
                <a:srgbClr val="FFFFFF"/>
              </a:buClr>
              <a:buSzPts val="1500"/>
              <a:buFont typeface="Poppins Light"/>
              <a:buChar char="●"/>
              <a:defRPr sz="1500">
                <a:solidFill>
                  <a:srgbClr val="FFFFFF"/>
                </a:solidFill>
                <a:latin typeface="Poppins Light"/>
                <a:ea typeface="Poppins Light"/>
                <a:cs typeface="Poppins Light"/>
                <a:sym typeface="Poppins Light"/>
              </a:defRPr>
            </a:lvl7pPr>
            <a:lvl8pPr marL="3657600" lvl="7" indent="-323850">
              <a:lnSpc>
                <a:spcPct val="115000"/>
              </a:lnSpc>
              <a:spcBef>
                <a:spcPts val="1600"/>
              </a:spcBef>
              <a:spcAft>
                <a:spcPts val="0"/>
              </a:spcAft>
              <a:buClr>
                <a:srgbClr val="FFFFFF"/>
              </a:buClr>
              <a:buSzPts val="1500"/>
              <a:buFont typeface="Poppins Light"/>
              <a:buChar char="○"/>
              <a:defRPr sz="1500">
                <a:solidFill>
                  <a:srgbClr val="FFFFFF"/>
                </a:solidFill>
                <a:latin typeface="Poppins Light"/>
                <a:ea typeface="Poppins Light"/>
                <a:cs typeface="Poppins Light"/>
                <a:sym typeface="Poppins Light"/>
              </a:defRPr>
            </a:lvl8pPr>
            <a:lvl9pPr marL="4114800" lvl="8" indent="-323850">
              <a:lnSpc>
                <a:spcPct val="115000"/>
              </a:lnSpc>
              <a:spcBef>
                <a:spcPts val="1600"/>
              </a:spcBef>
              <a:spcAft>
                <a:spcPts val="1600"/>
              </a:spcAft>
              <a:buClr>
                <a:srgbClr val="FFFFFF"/>
              </a:buClr>
              <a:buSzPts val="1500"/>
              <a:buFont typeface="Poppins Light"/>
              <a:buChar char="■"/>
              <a:defRPr sz="1500">
                <a:solidFill>
                  <a:srgbClr val="FFFFFF"/>
                </a:solidFill>
                <a:latin typeface="Poppins Light"/>
                <a:ea typeface="Poppins Light"/>
                <a:cs typeface="Poppins Light"/>
                <a:sym typeface="Poppins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509477" y="4629694"/>
            <a:ext cx="1184700" cy="280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presentation/d/e/2PACX-1vSCrhvsDKwhmA9NkWT5iiYb2diyR3gw0N1VutrqrL_MU4HnkHjuJzqnYSrdLsGKl7nmh9URNo6n6P0H/pub?start=false&amp;loop=false&amp;delayms=10000&amp;slide=id.g25f7689fb95_0_11" TargetMode="External"/><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ocs.google.com/presentation/d/e/2PACX-1vToasH7jJYJmbpPI3kJiYBhmouLxffR1Vbrpo5Z_Zt2X2TQVchfCXBdJrJP_2PodcAdCAqHle6SMjhS/pub?start=false&amp;loop=false&amp;delayms=15000&amp;slide=id.g26dc1d11bb3_0_7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0WVmPh496xsbtq9SMnVju3tL5574-ecGIRHdhPsw0Nc/edit?usp=sharin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docs.google.com/presentation/d/1ixclNDS2ZkjuNIu2YtgxZwwPaG0Wsopo0OD9YbJxkJQ/edit?usp=sha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miPYLJI247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docs.google.com/presentation/d/1uGElWdRN6jXi_cvtTGau2rrEKpHisl6mBtwewAz0_zk/edit?usp=sharing"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6"/>
          <p:cNvSpPr txBox="1">
            <a:spLocks noGrp="1"/>
          </p:cNvSpPr>
          <p:nvPr>
            <p:ph type="ctrTitle"/>
          </p:nvPr>
        </p:nvSpPr>
        <p:spPr>
          <a:xfrm>
            <a:off x="2873400" y="559800"/>
            <a:ext cx="3440400" cy="262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Thinking About Induction &amp; Mentoring</a:t>
            </a:r>
            <a:endParaRPr/>
          </a:p>
        </p:txBody>
      </p:sp>
      <p:sp>
        <p:nvSpPr>
          <p:cNvPr id="488" name="Google Shape;488;p16"/>
          <p:cNvSpPr txBox="1">
            <a:spLocks noGrp="1"/>
          </p:cNvSpPr>
          <p:nvPr>
            <p:ph type="subTitle" idx="1"/>
          </p:nvPr>
        </p:nvSpPr>
        <p:spPr>
          <a:xfrm>
            <a:off x="2873407" y="3398620"/>
            <a:ext cx="34404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DESE Federal Grants Conference 2024</a:t>
            </a:r>
            <a:endParaRPr/>
          </a:p>
        </p:txBody>
      </p:sp>
      <p:pic>
        <p:nvPicPr>
          <p:cNvPr id="489" name="Google Shape;489;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66762" y="4438475"/>
            <a:ext cx="610475" cy="610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25"/>
          <p:cNvSpPr txBox="1">
            <a:spLocks noGrp="1"/>
          </p:cNvSpPr>
          <p:nvPr>
            <p:ph type="title"/>
          </p:nvPr>
        </p:nvSpPr>
        <p:spPr>
          <a:xfrm>
            <a:off x="311700" y="27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Increased Information &amp; Learning</a:t>
            </a:r>
            <a:endParaRPr/>
          </a:p>
        </p:txBody>
      </p:sp>
      <p:sp>
        <p:nvSpPr>
          <p:cNvPr id="572" name="Google Shape;572;p25"/>
          <p:cNvSpPr txBox="1">
            <a:spLocks noGrp="1"/>
          </p:cNvSpPr>
          <p:nvPr>
            <p:ph type="body" idx="1"/>
          </p:nvPr>
        </p:nvSpPr>
        <p:spPr>
          <a:xfrm>
            <a:off x="5993100" y="1389600"/>
            <a:ext cx="2839200" cy="3038700"/>
          </a:xfrm>
          <a:prstGeom prst="rect">
            <a:avLst/>
          </a:prstGeom>
          <a:solidFill>
            <a:schemeClr val="accent3"/>
          </a:solidFill>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800" u="sng">
                <a:solidFill>
                  <a:schemeClr val="accent6"/>
                </a:solidFill>
                <a:hlinkClick r:id="rId3">
                  <a:extLst>
                    <a:ext uri="{A12FA001-AC4F-418D-AE19-62706E023703}">
                      <ahyp:hlinkClr xmlns:ahyp="http://schemas.microsoft.com/office/drawing/2018/hyperlinkcolor" val="tx"/>
                    </a:ext>
                  </a:extLst>
                </a:hlinkClick>
              </a:rPr>
              <a:t>Welcome to MPSD</a:t>
            </a:r>
            <a:br>
              <a:rPr lang="en" sz="1800">
                <a:solidFill>
                  <a:schemeClr val="accent6"/>
                </a:solidFill>
              </a:rPr>
            </a:br>
            <a:endParaRPr sz="1800">
              <a:solidFill>
                <a:schemeClr val="accent6"/>
              </a:solidFill>
            </a:endParaRPr>
          </a:p>
          <a:p>
            <a:pPr marL="0" lvl="0" indent="0" algn="l" rtl="0">
              <a:spcBef>
                <a:spcPts val="1600"/>
              </a:spcBef>
              <a:spcAft>
                <a:spcPts val="0"/>
              </a:spcAft>
              <a:buNone/>
            </a:pPr>
            <a:r>
              <a:rPr lang="en" sz="1800" u="sng">
                <a:solidFill>
                  <a:schemeClr val="accent6"/>
                </a:solidFill>
                <a:hlinkClick r:id="rId3">
                  <a:extLst>
                    <a:ext uri="{A12FA001-AC4F-418D-AE19-62706E023703}">
                      <ahyp:hlinkClr xmlns:ahyp="http://schemas.microsoft.com/office/drawing/2018/hyperlinkcolor" val="tx"/>
                    </a:ext>
                  </a:extLst>
                </a:hlinkClick>
              </a:rPr>
              <a:t>Getting to Know MPSD</a:t>
            </a:r>
            <a:br>
              <a:rPr lang="en" sz="1800">
                <a:solidFill>
                  <a:schemeClr val="accent6"/>
                </a:solidFill>
              </a:rPr>
            </a:br>
            <a:endParaRPr sz="1800">
              <a:solidFill>
                <a:schemeClr val="accent6"/>
              </a:solidFill>
            </a:endParaRPr>
          </a:p>
          <a:p>
            <a:pPr marL="0" lvl="0" indent="0" algn="l" rtl="0">
              <a:spcBef>
                <a:spcPts val="1600"/>
              </a:spcBef>
              <a:spcAft>
                <a:spcPts val="1600"/>
              </a:spcAft>
              <a:buNone/>
            </a:pPr>
            <a:r>
              <a:rPr lang="en" sz="1800" u="sng">
                <a:solidFill>
                  <a:schemeClr val="accent6"/>
                </a:solidFill>
                <a:hlinkClick r:id="rId4">
                  <a:extLst>
                    <a:ext uri="{A12FA001-AC4F-418D-AE19-62706E023703}">
                      <ahyp:hlinkClr xmlns:ahyp="http://schemas.microsoft.com/office/drawing/2018/hyperlinkcolor" val="tx"/>
                    </a:ext>
                  </a:extLst>
                </a:hlinkClick>
              </a:rPr>
              <a:t>SEL Session</a:t>
            </a:r>
            <a:endParaRPr/>
          </a:p>
        </p:txBody>
      </p:sp>
      <p:pic>
        <p:nvPicPr>
          <p:cNvPr id="573" name="Google Shape;573;p25" descr="A person giving a presentation in front of a screen at a Marshfield training"/>
          <p:cNvPicPr preferRelativeResize="0"/>
          <p:nvPr/>
        </p:nvPicPr>
        <p:blipFill>
          <a:blip r:embed="rId5">
            <a:alphaModFix/>
          </a:blip>
          <a:stretch>
            <a:fillRect/>
          </a:stretch>
        </p:blipFill>
        <p:spPr>
          <a:xfrm rot="-928942">
            <a:off x="252082" y="2492828"/>
            <a:ext cx="1981760" cy="2158022"/>
          </a:xfrm>
          <a:prstGeom prst="rect">
            <a:avLst/>
          </a:prstGeom>
          <a:no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pic>
        <p:nvPicPr>
          <p:cNvPr id="574" name="Google Shape;574;p25" descr="A group of people in a room at a Marshfield training"/>
          <p:cNvPicPr preferRelativeResize="0"/>
          <p:nvPr/>
        </p:nvPicPr>
        <p:blipFill rotWithShape="1">
          <a:blip r:embed="rId6">
            <a:alphaModFix/>
          </a:blip>
          <a:srcRect r="46175" b="34396"/>
          <a:stretch/>
        </p:blipFill>
        <p:spPr>
          <a:xfrm>
            <a:off x="1971025" y="1389600"/>
            <a:ext cx="2600975" cy="2004150"/>
          </a:xfrm>
          <a:prstGeom prst="rect">
            <a:avLst/>
          </a:prstGeom>
          <a:no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pic>
        <p:nvPicPr>
          <p:cNvPr id="575" name="Google Shape;575;p25" descr="A group of people sitting in chairs in a room with a projector screen at a Marshfield training"/>
          <p:cNvPicPr preferRelativeResize="0"/>
          <p:nvPr/>
        </p:nvPicPr>
        <p:blipFill rotWithShape="1">
          <a:blip r:embed="rId7">
            <a:alphaModFix/>
          </a:blip>
          <a:srcRect l="51953"/>
          <a:stretch/>
        </p:blipFill>
        <p:spPr>
          <a:xfrm rot="670704">
            <a:off x="3726091" y="1978707"/>
            <a:ext cx="2171541" cy="2546732"/>
          </a:xfrm>
          <a:prstGeom prst="rect">
            <a:avLst/>
          </a:prstGeom>
          <a:no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6"/>
          <p:cNvSpPr txBox="1">
            <a:spLocks noGrp="1"/>
          </p:cNvSpPr>
          <p:nvPr>
            <p:ph type="title"/>
          </p:nvPr>
        </p:nvSpPr>
        <p:spPr>
          <a:xfrm>
            <a:off x="311700" y="27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Differentiated Sessions</a:t>
            </a:r>
            <a:endParaRPr/>
          </a:p>
        </p:txBody>
      </p:sp>
      <p:sp>
        <p:nvSpPr>
          <p:cNvPr id="583" name="Google Shape;583;p26"/>
          <p:cNvSpPr txBox="1"/>
          <p:nvPr/>
        </p:nvSpPr>
        <p:spPr>
          <a:xfrm>
            <a:off x="350450" y="1389950"/>
            <a:ext cx="4005000" cy="3013800"/>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6"/>
                </a:solidFill>
                <a:latin typeface="Poppins"/>
                <a:ea typeface="Poppins"/>
                <a:cs typeface="Poppins"/>
                <a:sym typeface="Poppins"/>
              </a:rPr>
              <a:t>Role:</a:t>
            </a:r>
            <a:br>
              <a:rPr lang="en" sz="1800" b="1">
                <a:solidFill>
                  <a:schemeClr val="accent6"/>
                </a:solidFill>
                <a:latin typeface="Poppins"/>
                <a:ea typeface="Poppins"/>
                <a:cs typeface="Poppins"/>
                <a:sym typeface="Poppins"/>
              </a:rPr>
            </a:br>
            <a:endParaRPr sz="1800" b="1">
              <a:solidFill>
                <a:schemeClr val="accent6"/>
              </a:solidFill>
              <a:latin typeface="Poppins"/>
              <a:ea typeface="Poppins"/>
              <a:cs typeface="Poppins"/>
              <a:sym typeface="Poppins"/>
            </a:endParaRPr>
          </a:p>
          <a:p>
            <a:pPr marL="457200" lvl="0" indent="-342900" algn="l" rtl="0">
              <a:lnSpc>
                <a:spcPct val="150000"/>
              </a:lnSpc>
              <a:spcBef>
                <a:spcPts val="0"/>
              </a:spcBef>
              <a:spcAft>
                <a:spcPts val="0"/>
              </a:spcAft>
              <a:buClr>
                <a:schemeClr val="accent6"/>
              </a:buClr>
              <a:buSzPts val="1800"/>
              <a:buFont typeface="Poppins Light"/>
              <a:buChar char="●"/>
            </a:pPr>
            <a:r>
              <a:rPr lang="en" sz="1800">
                <a:solidFill>
                  <a:schemeClr val="accent6"/>
                </a:solidFill>
                <a:latin typeface="Poppins Light"/>
                <a:ea typeface="Poppins Light"/>
                <a:cs typeface="Poppins Light"/>
                <a:sym typeface="Poppins Light"/>
              </a:rPr>
              <a:t>Elementary </a:t>
            </a:r>
            <a:endParaRPr sz="1800">
              <a:solidFill>
                <a:schemeClr val="accent6"/>
              </a:solidFill>
              <a:latin typeface="Poppins Light"/>
              <a:ea typeface="Poppins Light"/>
              <a:cs typeface="Poppins Light"/>
              <a:sym typeface="Poppins Light"/>
            </a:endParaRPr>
          </a:p>
          <a:p>
            <a:pPr marL="457200" lvl="0" indent="-342900" algn="l" rtl="0">
              <a:lnSpc>
                <a:spcPct val="150000"/>
              </a:lnSpc>
              <a:spcBef>
                <a:spcPts val="0"/>
              </a:spcBef>
              <a:spcAft>
                <a:spcPts val="0"/>
              </a:spcAft>
              <a:buClr>
                <a:schemeClr val="accent6"/>
              </a:buClr>
              <a:buSzPts val="1800"/>
              <a:buFont typeface="Poppins Light"/>
              <a:buChar char="●"/>
            </a:pPr>
            <a:r>
              <a:rPr lang="en" sz="1800">
                <a:solidFill>
                  <a:schemeClr val="accent6"/>
                </a:solidFill>
                <a:latin typeface="Poppins Light"/>
                <a:ea typeface="Poppins Light"/>
                <a:cs typeface="Poppins Light"/>
                <a:sym typeface="Poppins Light"/>
              </a:rPr>
              <a:t>Middle</a:t>
            </a:r>
            <a:endParaRPr sz="1800">
              <a:solidFill>
                <a:schemeClr val="accent6"/>
              </a:solidFill>
              <a:latin typeface="Poppins Light"/>
              <a:ea typeface="Poppins Light"/>
              <a:cs typeface="Poppins Light"/>
              <a:sym typeface="Poppins Light"/>
            </a:endParaRPr>
          </a:p>
          <a:p>
            <a:pPr marL="457200" lvl="0" indent="-342900" algn="l" rtl="0">
              <a:lnSpc>
                <a:spcPct val="150000"/>
              </a:lnSpc>
              <a:spcBef>
                <a:spcPts val="0"/>
              </a:spcBef>
              <a:spcAft>
                <a:spcPts val="0"/>
              </a:spcAft>
              <a:buClr>
                <a:schemeClr val="accent6"/>
              </a:buClr>
              <a:buSzPts val="1800"/>
              <a:buFont typeface="Poppins Light"/>
              <a:buChar char="●"/>
            </a:pPr>
            <a:r>
              <a:rPr lang="en" sz="1800">
                <a:solidFill>
                  <a:schemeClr val="accent6"/>
                </a:solidFill>
                <a:latin typeface="Poppins Light"/>
                <a:ea typeface="Poppins Light"/>
                <a:cs typeface="Poppins Light"/>
                <a:sym typeface="Poppins Light"/>
              </a:rPr>
              <a:t>High School</a:t>
            </a:r>
            <a:endParaRPr sz="1800">
              <a:solidFill>
                <a:schemeClr val="accent6"/>
              </a:solidFill>
              <a:latin typeface="Poppins Light"/>
              <a:ea typeface="Poppins Light"/>
              <a:cs typeface="Poppins Light"/>
              <a:sym typeface="Poppins Light"/>
            </a:endParaRPr>
          </a:p>
          <a:p>
            <a:pPr marL="457200" lvl="0" indent="-342900" algn="l" rtl="0">
              <a:lnSpc>
                <a:spcPct val="150000"/>
              </a:lnSpc>
              <a:spcBef>
                <a:spcPts val="0"/>
              </a:spcBef>
              <a:spcAft>
                <a:spcPts val="0"/>
              </a:spcAft>
              <a:buClr>
                <a:schemeClr val="accent6"/>
              </a:buClr>
              <a:buSzPts val="1800"/>
              <a:buFont typeface="Poppins Light"/>
              <a:buChar char="●"/>
            </a:pPr>
            <a:r>
              <a:rPr lang="en" sz="1800">
                <a:solidFill>
                  <a:schemeClr val="accent6"/>
                </a:solidFill>
                <a:latin typeface="Poppins Light"/>
                <a:ea typeface="Poppins Light"/>
                <a:cs typeface="Poppins Light"/>
                <a:sym typeface="Poppins Light"/>
              </a:rPr>
              <a:t>Special Educators</a:t>
            </a:r>
            <a:endParaRPr sz="1800">
              <a:solidFill>
                <a:schemeClr val="accent6"/>
              </a:solidFill>
              <a:latin typeface="Poppins Light"/>
              <a:ea typeface="Poppins Light"/>
              <a:cs typeface="Poppins Light"/>
              <a:sym typeface="Poppins Light"/>
            </a:endParaRPr>
          </a:p>
          <a:p>
            <a:pPr marL="457200" lvl="0" indent="-342900" algn="l" rtl="0">
              <a:lnSpc>
                <a:spcPct val="150000"/>
              </a:lnSpc>
              <a:spcBef>
                <a:spcPts val="0"/>
              </a:spcBef>
              <a:spcAft>
                <a:spcPts val="0"/>
              </a:spcAft>
              <a:buClr>
                <a:schemeClr val="accent6"/>
              </a:buClr>
              <a:buSzPts val="1800"/>
              <a:buFont typeface="Poppins Light"/>
              <a:buChar char="●"/>
            </a:pPr>
            <a:r>
              <a:rPr lang="en" sz="1800">
                <a:solidFill>
                  <a:schemeClr val="accent6"/>
                </a:solidFill>
                <a:latin typeface="Poppins Light"/>
                <a:ea typeface="Poppins Light"/>
                <a:cs typeface="Poppins Light"/>
                <a:sym typeface="Poppins Light"/>
              </a:rPr>
              <a:t>Nurses</a:t>
            </a:r>
            <a:br>
              <a:rPr lang="en" sz="1800">
                <a:solidFill>
                  <a:schemeClr val="accent6"/>
                </a:solidFill>
                <a:latin typeface="Poppins Light"/>
                <a:ea typeface="Poppins Light"/>
                <a:cs typeface="Poppins Light"/>
                <a:sym typeface="Poppins Light"/>
              </a:rPr>
            </a:br>
            <a:endParaRPr sz="1800">
              <a:solidFill>
                <a:schemeClr val="accent6"/>
              </a:solidFill>
              <a:latin typeface="Poppins Light"/>
              <a:ea typeface="Poppins Light"/>
              <a:cs typeface="Poppins Light"/>
              <a:sym typeface="Poppins Light"/>
            </a:endParaRPr>
          </a:p>
          <a:p>
            <a:pPr marL="457200" lvl="0" indent="0" algn="l" rtl="0">
              <a:spcBef>
                <a:spcPts val="0"/>
              </a:spcBef>
              <a:spcAft>
                <a:spcPts val="0"/>
              </a:spcAft>
              <a:buNone/>
            </a:pPr>
            <a:endParaRPr sz="1800">
              <a:solidFill>
                <a:schemeClr val="accent6"/>
              </a:solidFill>
              <a:latin typeface="Poppins Light"/>
              <a:ea typeface="Poppins Light"/>
              <a:cs typeface="Poppins Light"/>
              <a:sym typeface="Poppins Light"/>
            </a:endParaRPr>
          </a:p>
        </p:txBody>
      </p:sp>
      <p:sp>
        <p:nvSpPr>
          <p:cNvPr id="584" name="Google Shape;584;p26"/>
          <p:cNvSpPr txBox="1"/>
          <p:nvPr/>
        </p:nvSpPr>
        <p:spPr>
          <a:xfrm>
            <a:off x="4788550" y="1389950"/>
            <a:ext cx="4005000" cy="30138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6"/>
                </a:solidFill>
                <a:latin typeface="Poppins"/>
                <a:ea typeface="Poppins"/>
                <a:cs typeface="Poppins"/>
                <a:sym typeface="Poppins"/>
              </a:rPr>
              <a:t>Topic:</a:t>
            </a:r>
            <a:endParaRPr sz="1800" b="1">
              <a:solidFill>
                <a:schemeClr val="accent6"/>
              </a:solidFill>
              <a:latin typeface="Poppins"/>
              <a:ea typeface="Poppins"/>
              <a:cs typeface="Poppins"/>
              <a:sym typeface="Poppins"/>
            </a:endParaRPr>
          </a:p>
          <a:p>
            <a:pPr marL="0" lvl="0" indent="0" algn="l" rtl="0">
              <a:spcBef>
                <a:spcPts val="0"/>
              </a:spcBef>
              <a:spcAft>
                <a:spcPts val="0"/>
              </a:spcAft>
              <a:buNone/>
            </a:pPr>
            <a:endParaRPr sz="1800">
              <a:solidFill>
                <a:schemeClr val="accent6"/>
              </a:solidFill>
              <a:latin typeface="Poppins Light"/>
              <a:ea typeface="Poppins Light"/>
              <a:cs typeface="Poppins Light"/>
              <a:sym typeface="Poppins Light"/>
            </a:endParaRPr>
          </a:p>
          <a:p>
            <a:pPr marL="457200" lvl="0" indent="-342900" algn="l" rtl="0">
              <a:spcBef>
                <a:spcPts val="0"/>
              </a:spcBef>
              <a:spcAft>
                <a:spcPts val="0"/>
              </a:spcAft>
              <a:buClr>
                <a:schemeClr val="accent6"/>
              </a:buClr>
              <a:buSzPts val="1800"/>
              <a:buFont typeface="Poppins Light"/>
              <a:buChar char="●"/>
            </a:pPr>
            <a:r>
              <a:rPr lang="en" sz="1800">
                <a:solidFill>
                  <a:schemeClr val="accent6"/>
                </a:solidFill>
                <a:latin typeface="Poppins Light"/>
                <a:ea typeface="Poppins Light"/>
                <a:cs typeface="Poppins Light"/>
                <a:sym typeface="Poppins Light"/>
              </a:rPr>
              <a:t>Curriculum w/ Coaches</a:t>
            </a:r>
            <a:endParaRPr sz="1800">
              <a:solidFill>
                <a:schemeClr val="accent6"/>
              </a:solidFill>
              <a:latin typeface="Poppins Light"/>
              <a:ea typeface="Poppins Light"/>
              <a:cs typeface="Poppins Light"/>
              <a:sym typeface="Poppins Light"/>
            </a:endParaRPr>
          </a:p>
          <a:p>
            <a:pPr marL="457200" lvl="0" indent="0" algn="l" rtl="0">
              <a:spcBef>
                <a:spcPts val="0"/>
              </a:spcBef>
              <a:spcAft>
                <a:spcPts val="0"/>
              </a:spcAft>
              <a:buNone/>
            </a:pPr>
            <a:endParaRPr sz="1800">
              <a:solidFill>
                <a:schemeClr val="accent6"/>
              </a:solidFill>
              <a:latin typeface="Poppins Light"/>
              <a:ea typeface="Poppins Light"/>
              <a:cs typeface="Poppins Light"/>
              <a:sym typeface="Poppins Light"/>
            </a:endParaRPr>
          </a:p>
          <a:p>
            <a:pPr marL="457200" lvl="0" indent="-342900" algn="l" rtl="0">
              <a:spcBef>
                <a:spcPts val="0"/>
              </a:spcBef>
              <a:spcAft>
                <a:spcPts val="0"/>
              </a:spcAft>
              <a:buClr>
                <a:schemeClr val="accent6"/>
              </a:buClr>
              <a:buSzPts val="1800"/>
              <a:buFont typeface="Poppins Light"/>
              <a:buChar char="●"/>
            </a:pPr>
            <a:r>
              <a:rPr lang="en" sz="1800">
                <a:solidFill>
                  <a:schemeClr val="accent6"/>
                </a:solidFill>
                <a:latin typeface="Poppins Light"/>
                <a:ea typeface="Poppins Light"/>
                <a:cs typeface="Poppins Light"/>
                <a:sym typeface="Poppins Light"/>
              </a:rPr>
              <a:t>Procedures</a:t>
            </a:r>
            <a:endParaRPr sz="1800">
              <a:solidFill>
                <a:schemeClr val="accent6"/>
              </a:solidFill>
              <a:latin typeface="Poppins Light"/>
              <a:ea typeface="Poppins Light"/>
              <a:cs typeface="Poppins Light"/>
              <a:sym typeface="Poppins Light"/>
            </a:endParaRPr>
          </a:p>
          <a:p>
            <a:pPr marL="457200" lvl="0" indent="0" algn="l" rtl="0">
              <a:spcBef>
                <a:spcPts val="0"/>
              </a:spcBef>
              <a:spcAft>
                <a:spcPts val="0"/>
              </a:spcAft>
              <a:buNone/>
            </a:pPr>
            <a:endParaRPr sz="1800">
              <a:solidFill>
                <a:schemeClr val="accent6"/>
              </a:solidFill>
              <a:latin typeface="Poppins Light"/>
              <a:ea typeface="Poppins Light"/>
              <a:cs typeface="Poppins Light"/>
              <a:sym typeface="Poppins Light"/>
            </a:endParaRPr>
          </a:p>
          <a:p>
            <a:pPr marL="457200" lvl="0" indent="-342900" algn="l" rtl="0">
              <a:spcBef>
                <a:spcPts val="0"/>
              </a:spcBef>
              <a:spcAft>
                <a:spcPts val="0"/>
              </a:spcAft>
              <a:buClr>
                <a:schemeClr val="accent6"/>
              </a:buClr>
              <a:buSzPts val="1800"/>
              <a:buFont typeface="Poppins Light"/>
              <a:buChar char="●"/>
            </a:pPr>
            <a:r>
              <a:rPr lang="en" sz="1800">
                <a:solidFill>
                  <a:schemeClr val="accent6"/>
                </a:solidFill>
                <a:latin typeface="Poppins Light"/>
                <a:ea typeface="Poppins Light"/>
                <a:cs typeface="Poppins Light"/>
                <a:sym typeface="Poppins Light"/>
              </a:rPr>
              <a:t>Program Resources</a:t>
            </a:r>
            <a:endParaRPr sz="1800">
              <a:solidFill>
                <a:schemeClr val="accent6"/>
              </a:solidFill>
              <a:latin typeface="Poppins Light"/>
              <a:ea typeface="Poppins Light"/>
              <a:cs typeface="Poppins Light"/>
              <a:sym typeface="Poppins Light"/>
            </a:endParaRPr>
          </a:p>
          <a:p>
            <a:pPr marL="457200" lvl="0" indent="0" algn="l" rtl="0">
              <a:spcBef>
                <a:spcPts val="0"/>
              </a:spcBef>
              <a:spcAft>
                <a:spcPts val="0"/>
              </a:spcAft>
              <a:buNone/>
            </a:pPr>
            <a:endParaRPr sz="1800">
              <a:solidFill>
                <a:schemeClr val="accent6"/>
              </a:solidFill>
              <a:latin typeface="Poppins Light"/>
              <a:ea typeface="Poppins Light"/>
              <a:cs typeface="Poppins Light"/>
              <a:sym typeface="Poppins Light"/>
            </a:endParaRPr>
          </a:p>
          <a:p>
            <a:pPr marL="457200" lvl="0" indent="-342900" algn="l" rtl="0">
              <a:spcBef>
                <a:spcPts val="0"/>
              </a:spcBef>
              <a:spcAft>
                <a:spcPts val="0"/>
              </a:spcAft>
              <a:buClr>
                <a:schemeClr val="accent6"/>
              </a:buClr>
              <a:buSzPts val="1800"/>
              <a:buFont typeface="Poppins Light"/>
              <a:buChar char="●"/>
            </a:pPr>
            <a:r>
              <a:rPr lang="en" sz="1800">
                <a:solidFill>
                  <a:schemeClr val="accent6"/>
                </a:solidFill>
                <a:latin typeface="Poppins Light"/>
                <a:ea typeface="Poppins Light"/>
                <a:cs typeface="Poppins Light"/>
                <a:sym typeface="Poppins Light"/>
              </a:rPr>
              <a:t>Technology Choice Boards</a:t>
            </a:r>
            <a:endParaRPr sz="1800">
              <a:solidFill>
                <a:schemeClr val="accent6"/>
              </a:solidFill>
              <a:latin typeface="Poppins Light"/>
              <a:ea typeface="Poppins Light"/>
              <a:cs typeface="Poppins Light"/>
              <a:sym typeface="Poppi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7"/>
          <p:cNvSpPr txBox="1">
            <a:spLocks noGrp="1"/>
          </p:cNvSpPr>
          <p:nvPr>
            <p:ph type="title"/>
          </p:nvPr>
        </p:nvSpPr>
        <p:spPr>
          <a:xfrm>
            <a:off x="311700" y="27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Beginning Teacher Institute (BTI)</a:t>
            </a:r>
            <a:endParaRPr/>
          </a:p>
        </p:txBody>
      </p:sp>
      <p:sp>
        <p:nvSpPr>
          <p:cNvPr id="592" name="Google Shape;592;p27"/>
          <p:cNvSpPr txBox="1"/>
          <p:nvPr/>
        </p:nvSpPr>
        <p:spPr>
          <a:xfrm>
            <a:off x="1711800" y="1796550"/>
            <a:ext cx="5720400" cy="231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latin typeface="Poppins"/>
                <a:ea typeface="Poppins"/>
                <a:cs typeface="Poppins"/>
                <a:sym typeface="Poppins"/>
              </a:rPr>
              <a:t>Reimagined Structure:</a:t>
            </a:r>
            <a:br>
              <a:rPr lang="en" sz="1800" b="1">
                <a:solidFill>
                  <a:schemeClr val="lt1"/>
                </a:solidFill>
                <a:latin typeface="Poppins"/>
                <a:ea typeface="Poppins"/>
                <a:cs typeface="Poppins"/>
                <a:sym typeface="Poppins"/>
              </a:rPr>
            </a:br>
            <a:endParaRPr sz="1800">
              <a:solidFill>
                <a:schemeClr val="lt1"/>
              </a:solidFill>
              <a:latin typeface="Poppins Light"/>
              <a:ea typeface="Poppins Light"/>
              <a:cs typeface="Poppins Light"/>
              <a:sym typeface="Poppins Light"/>
            </a:endParaRPr>
          </a:p>
          <a:p>
            <a:pPr marL="0" lvl="0" indent="0" algn="l" rtl="0">
              <a:spcBef>
                <a:spcPts val="0"/>
              </a:spcBef>
              <a:spcAft>
                <a:spcPts val="0"/>
              </a:spcAft>
              <a:buClr>
                <a:schemeClr val="dk1"/>
              </a:buClr>
              <a:buSzPts val="1100"/>
              <a:buFont typeface="Arial"/>
              <a:buNone/>
            </a:pPr>
            <a:r>
              <a:rPr lang="en" sz="1800" b="1">
                <a:solidFill>
                  <a:schemeClr val="dk1"/>
                </a:solidFill>
                <a:latin typeface="Poppins"/>
                <a:ea typeface="Poppins"/>
                <a:cs typeface="Poppins"/>
                <a:sym typeface="Poppins"/>
              </a:rPr>
              <a:t>Secondary		</a:t>
            </a:r>
            <a:r>
              <a:rPr lang="en" sz="1800">
                <a:solidFill>
                  <a:schemeClr val="dk1"/>
                </a:solidFill>
                <a:latin typeface="Poppins"/>
                <a:ea typeface="Poppins"/>
                <a:cs typeface="Poppins"/>
                <a:sym typeface="Poppins"/>
              </a:rPr>
              <a:t>2:30-3:00 PM	Micro-session</a:t>
            </a:r>
            <a:endParaRPr sz="180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80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800" b="1">
                <a:solidFill>
                  <a:schemeClr val="dk1"/>
                </a:solidFill>
                <a:latin typeface="Poppins"/>
                <a:ea typeface="Poppins"/>
                <a:cs typeface="Poppins"/>
                <a:sym typeface="Poppins"/>
              </a:rPr>
              <a:t>Full Group 		</a:t>
            </a:r>
            <a:r>
              <a:rPr lang="en" sz="1800">
                <a:solidFill>
                  <a:schemeClr val="dk1"/>
                </a:solidFill>
                <a:latin typeface="Poppins"/>
                <a:ea typeface="Poppins"/>
                <a:cs typeface="Poppins"/>
                <a:sym typeface="Poppins"/>
              </a:rPr>
              <a:t>3:00-3:45 PM	Micro-session</a:t>
            </a:r>
            <a:endParaRPr sz="180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80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800" b="1">
                <a:solidFill>
                  <a:schemeClr val="dk1"/>
                </a:solidFill>
                <a:latin typeface="Poppins"/>
                <a:ea typeface="Poppins"/>
                <a:cs typeface="Poppins"/>
                <a:sym typeface="Poppins"/>
              </a:rPr>
              <a:t>Elementary 	</a:t>
            </a:r>
            <a:r>
              <a:rPr lang="en" sz="1800">
                <a:solidFill>
                  <a:schemeClr val="dk1"/>
                </a:solidFill>
                <a:latin typeface="Poppins"/>
                <a:ea typeface="Poppins"/>
                <a:cs typeface="Poppins"/>
                <a:sym typeface="Poppins"/>
              </a:rPr>
              <a:t>3:45-4:15 PM	Micro-session</a:t>
            </a:r>
            <a:endParaRPr sz="1800">
              <a:solidFill>
                <a:schemeClr val="dk1"/>
              </a:solidFill>
              <a:latin typeface="Poppins Light"/>
              <a:ea typeface="Poppins Light"/>
              <a:cs typeface="Poppins Light"/>
              <a:sym typeface="Poppi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28"/>
          <p:cNvSpPr txBox="1">
            <a:spLocks noGrp="1"/>
          </p:cNvSpPr>
          <p:nvPr>
            <p:ph type="title"/>
          </p:nvPr>
        </p:nvSpPr>
        <p:spPr>
          <a:xfrm>
            <a:off x="311700" y="27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Beginning Teacher Institute</a:t>
            </a:r>
            <a:endParaRPr/>
          </a:p>
        </p:txBody>
      </p:sp>
      <p:sp>
        <p:nvSpPr>
          <p:cNvPr id="600" name="Google Shape;600;p28"/>
          <p:cNvSpPr txBox="1"/>
          <p:nvPr/>
        </p:nvSpPr>
        <p:spPr>
          <a:xfrm>
            <a:off x="1179750" y="1102325"/>
            <a:ext cx="6784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accent4"/>
                </a:solidFill>
                <a:latin typeface="Poppins"/>
                <a:ea typeface="Poppins"/>
                <a:cs typeface="Poppins"/>
                <a:sym typeface="Poppins"/>
              </a:rPr>
              <a:t>Built-in Flexibility to Meet Educator Needs</a:t>
            </a:r>
            <a:endParaRPr sz="1800">
              <a:solidFill>
                <a:schemeClr val="accent4"/>
              </a:solidFill>
              <a:latin typeface="Poppins Light"/>
              <a:ea typeface="Poppins Light"/>
              <a:cs typeface="Poppins Light"/>
              <a:sym typeface="Poppins Light"/>
            </a:endParaRPr>
          </a:p>
          <a:p>
            <a:pPr marL="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pic>
        <p:nvPicPr>
          <p:cNvPr id="601" name="Google Shape;601;p28" descr="A blackboard with white text and colorful squares&#10;&#10;Description automatically generated&#10;(dates for beginning teacher institutes)"/>
          <p:cNvPicPr preferRelativeResize="0"/>
          <p:nvPr/>
        </p:nvPicPr>
        <p:blipFill>
          <a:blip r:embed="rId3">
            <a:alphaModFix/>
          </a:blip>
          <a:stretch>
            <a:fillRect/>
          </a:stretch>
        </p:blipFill>
        <p:spPr>
          <a:xfrm>
            <a:off x="899363" y="1675025"/>
            <a:ext cx="7345275" cy="3231925"/>
          </a:xfrm>
          <a:prstGeom prst="rect">
            <a:avLst/>
          </a:prstGeom>
          <a:solidFill>
            <a:schemeClr val="accent6"/>
          </a:solidFill>
          <a:ln w="9525" cap="flat" cmpd="sng">
            <a:solidFill>
              <a:schemeClr val="accent6"/>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29"/>
          <p:cNvSpPr txBox="1">
            <a:spLocks noGrp="1"/>
          </p:cNvSpPr>
          <p:nvPr>
            <p:ph type="title"/>
          </p:nvPr>
        </p:nvSpPr>
        <p:spPr>
          <a:xfrm>
            <a:off x="3530050" y="170225"/>
            <a:ext cx="5496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MPSD Looking Ahead</a:t>
            </a:r>
            <a:endParaRPr sz="3600"/>
          </a:p>
          <a:p>
            <a:pPr marL="0" lvl="0" indent="0" algn="l" rtl="0">
              <a:spcBef>
                <a:spcPts val="0"/>
              </a:spcBef>
              <a:spcAft>
                <a:spcPts val="0"/>
              </a:spcAft>
              <a:buNone/>
            </a:pPr>
            <a:r>
              <a:rPr lang="en" sz="1400" i="1">
                <a:solidFill>
                  <a:schemeClr val="accent4"/>
                </a:solidFill>
              </a:rPr>
              <a:t>2024-2025</a:t>
            </a:r>
            <a:endParaRPr sz="1400" i="1">
              <a:solidFill>
                <a:schemeClr val="accent4"/>
              </a:solidFill>
            </a:endParaRPr>
          </a:p>
        </p:txBody>
      </p:sp>
      <p:sp>
        <p:nvSpPr>
          <p:cNvPr id="607" name="Google Shape;607;p29"/>
          <p:cNvSpPr txBox="1">
            <a:spLocks noGrp="1"/>
          </p:cNvSpPr>
          <p:nvPr>
            <p:ph type="body" idx="1"/>
          </p:nvPr>
        </p:nvSpPr>
        <p:spPr>
          <a:xfrm>
            <a:off x="3530050" y="1441025"/>
            <a:ext cx="5388600" cy="34719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Poppins"/>
              <a:buChar char="●"/>
            </a:pPr>
            <a:r>
              <a:rPr lang="en" sz="1800">
                <a:solidFill>
                  <a:schemeClr val="dk1"/>
                </a:solidFill>
              </a:rPr>
              <a:t>facilitate observations</a:t>
            </a:r>
            <a:br>
              <a:rPr lang="en" sz="1800">
                <a:solidFill>
                  <a:schemeClr val="dk1"/>
                </a:solidFill>
              </a:rPr>
            </a:br>
            <a:r>
              <a:rPr lang="en" sz="1800">
                <a:solidFill>
                  <a:schemeClr val="dk1"/>
                </a:solidFill>
              </a:rPr>
              <a:t>protege →  mentor</a:t>
            </a:r>
            <a:br>
              <a:rPr lang="en" sz="1800">
                <a:solidFill>
                  <a:schemeClr val="dk1"/>
                </a:solidFill>
              </a:rPr>
            </a:br>
            <a:r>
              <a:rPr lang="en" sz="1800">
                <a:solidFill>
                  <a:schemeClr val="dk1"/>
                </a:solidFill>
              </a:rPr>
              <a:t>mentor  →  protege</a:t>
            </a:r>
            <a:br>
              <a:rPr lang="en" sz="1800">
                <a:solidFill>
                  <a:schemeClr val="dk1"/>
                </a:solidFill>
              </a:rPr>
            </a:br>
            <a:endParaRPr sz="1800">
              <a:solidFill>
                <a:schemeClr val="dk1"/>
              </a:solidFill>
            </a:endParaRPr>
          </a:p>
          <a:p>
            <a:pPr marL="457200" lvl="0" indent="-342900" algn="l" rtl="0">
              <a:lnSpc>
                <a:spcPct val="100000"/>
              </a:lnSpc>
              <a:spcBef>
                <a:spcPts val="0"/>
              </a:spcBef>
              <a:spcAft>
                <a:spcPts val="0"/>
              </a:spcAft>
              <a:buClr>
                <a:schemeClr val="dk1"/>
              </a:buClr>
              <a:buSzPts val="1800"/>
              <a:buFont typeface="Poppins"/>
              <a:buChar char="●"/>
            </a:pPr>
            <a:r>
              <a:rPr lang="en" sz="1800">
                <a:solidFill>
                  <a:schemeClr val="dk1"/>
                </a:solidFill>
              </a:rPr>
              <a:t>Increase mentor involvement in facilitating BTIs</a:t>
            </a:r>
            <a:br>
              <a:rPr lang="en" sz="1800">
                <a:solidFill>
                  <a:schemeClr val="dk1"/>
                </a:solidFill>
              </a:rPr>
            </a:br>
            <a:endParaRPr sz="1800">
              <a:solidFill>
                <a:schemeClr val="dk1"/>
              </a:solidFill>
            </a:endParaRPr>
          </a:p>
          <a:p>
            <a:pPr marL="457200" lvl="0" indent="-342900" algn="l" rtl="0">
              <a:lnSpc>
                <a:spcPct val="100000"/>
              </a:lnSpc>
              <a:spcBef>
                <a:spcPts val="0"/>
              </a:spcBef>
              <a:spcAft>
                <a:spcPts val="0"/>
              </a:spcAft>
              <a:buClr>
                <a:schemeClr val="dk1"/>
              </a:buClr>
              <a:buSzPts val="1800"/>
              <a:buFont typeface="Arial"/>
              <a:buChar char="●"/>
            </a:pPr>
            <a:r>
              <a:rPr lang="en" sz="1800">
                <a:solidFill>
                  <a:schemeClr val="dk1"/>
                </a:solidFill>
              </a:rPr>
              <a:t>update Mentor Handbook</a:t>
            </a:r>
            <a:endParaRPr sz="1800">
              <a:solidFill>
                <a:schemeClr val="dk1"/>
              </a:solidFill>
            </a:endParaRPr>
          </a:p>
          <a:p>
            <a:pPr marL="0" lvl="0" indent="0" algn="l" rtl="0">
              <a:lnSpc>
                <a:spcPct val="100000"/>
              </a:lnSpc>
              <a:spcBef>
                <a:spcPts val="0"/>
              </a:spcBef>
              <a:spcAft>
                <a:spcPts val="0"/>
              </a:spcAft>
              <a:buNone/>
            </a:pP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a:solidFill>
                  <a:schemeClr val="dk1"/>
                </a:solidFill>
              </a:rPr>
              <a:t>develop Mentor training </a:t>
            </a:r>
            <a:endParaRPr sz="1800">
              <a:solidFill>
                <a:schemeClr val="dk1"/>
              </a:solidFill>
            </a:endParaRPr>
          </a:p>
          <a:p>
            <a:pPr marL="0" lvl="0" indent="0" algn="l" rtl="0">
              <a:spcBef>
                <a:spcPts val="0"/>
              </a:spcBef>
              <a:spcAft>
                <a:spcPts val="1600"/>
              </a:spcAft>
              <a:buNone/>
            </a:pPr>
            <a:endParaRPr sz="1800">
              <a:solidFill>
                <a:schemeClr val="dk1"/>
              </a:solidFill>
              <a:highlight>
                <a:srgbClr val="FFFFFF"/>
              </a:highlight>
            </a:endParaRPr>
          </a:p>
        </p:txBody>
      </p:sp>
      <p:pic>
        <p:nvPicPr>
          <p:cNvPr id="608" name="Google Shape;608;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62350" y="1964085"/>
            <a:ext cx="1215325" cy="121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30"/>
          <p:cNvSpPr txBox="1">
            <a:spLocks noGrp="1"/>
          </p:cNvSpPr>
          <p:nvPr>
            <p:ph type="title"/>
          </p:nvPr>
        </p:nvSpPr>
        <p:spPr>
          <a:xfrm>
            <a:off x="2050800" y="442650"/>
            <a:ext cx="49491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Pause for Reflection</a:t>
            </a:r>
            <a:endParaRPr sz="3600"/>
          </a:p>
        </p:txBody>
      </p:sp>
      <p:sp>
        <p:nvSpPr>
          <p:cNvPr id="614" name="Google Shape;614;p30"/>
          <p:cNvSpPr txBox="1">
            <a:spLocks noGrp="1"/>
          </p:cNvSpPr>
          <p:nvPr>
            <p:ph type="body" idx="1"/>
          </p:nvPr>
        </p:nvSpPr>
        <p:spPr>
          <a:xfrm>
            <a:off x="2129775" y="1373400"/>
            <a:ext cx="6710100" cy="23967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2400">
                <a:solidFill>
                  <a:schemeClr val="lt2"/>
                </a:solidFill>
              </a:rPr>
              <a:t>At your table, discuss:</a:t>
            </a:r>
            <a:endParaRPr sz="2400">
              <a:solidFill>
                <a:schemeClr val="lt2"/>
              </a:solidFill>
            </a:endParaRPr>
          </a:p>
          <a:p>
            <a:pPr marL="457200" lvl="0" indent="-381000" algn="l" rtl="0">
              <a:spcBef>
                <a:spcPts val="1000"/>
              </a:spcBef>
              <a:spcAft>
                <a:spcPts val="0"/>
              </a:spcAft>
              <a:buClr>
                <a:schemeClr val="lt2"/>
              </a:buClr>
              <a:buSzPts val="2400"/>
              <a:buChar char="●"/>
            </a:pPr>
            <a:r>
              <a:rPr lang="en" sz="2400">
                <a:solidFill>
                  <a:schemeClr val="lt2"/>
                </a:solidFill>
              </a:rPr>
              <a:t>New ideas you heard </a:t>
            </a:r>
            <a:br>
              <a:rPr lang="en" sz="2400">
                <a:solidFill>
                  <a:schemeClr val="lt2"/>
                </a:solidFill>
              </a:rPr>
            </a:br>
            <a:endParaRPr sz="2400">
              <a:solidFill>
                <a:schemeClr val="lt2"/>
              </a:solidFill>
            </a:endParaRPr>
          </a:p>
          <a:p>
            <a:pPr marL="457200" lvl="0" indent="-381000" algn="l" rtl="0">
              <a:spcBef>
                <a:spcPts val="0"/>
              </a:spcBef>
              <a:spcAft>
                <a:spcPts val="0"/>
              </a:spcAft>
              <a:buClr>
                <a:schemeClr val="lt2"/>
              </a:buClr>
              <a:buSzPts val="2400"/>
              <a:buChar char="●"/>
            </a:pPr>
            <a:r>
              <a:rPr lang="en" sz="2400">
                <a:solidFill>
                  <a:schemeClr val="lt2"/>
                </a:solidFill>
              </a:rPr>
              <a:t>At least </a:t>
            </a:r>
            <a:r>
              <a:rPr lang="en" sz="2400" b="1">
                <a:solidFill>
                  <a:schemeClr val="lt2"/>
                </a:solidFill>
                <a:latin typeface="Poppins"/>
                <a:ea typeface="Poppins"/>
                <a:cs typeface="Poppins"/>
                <a:sym typeface="Poppins"/>
              </a:rPr>
              <a:t>one </a:t>
            </a:r>
            <a:r>
              <a:rPr lang="en" sz="2400">
                <a:solidFill>
                  <a:schemeClr val="lt2"/>
                </a:solidFill>
              </a:rPr>
              <a:t>takeaway you will investigate or try</a:t>
            </a:r>
            <a:endParaRPr sz="2400">
              <a:solidFill>
                <a:schemeClr val="lt2"/>
              </a:solidFill>
            </a:endParaRPr>
          </a:p>
          <a:p>
            <a:pPr marL="0" lvl="0" indent="0" algn="l" rtl="0">
              <a:spcBef>
                <a:spcPts val="1000"/>
              </a:spcBef>
              <a:spcAft>
                <a:spcPts val="1600"/>
              </a:spcAft>
              <a:buNone/>
            </a:pPr>
            <a:endParaRPr/>
          </a:p>
        </p:txBody>
      </p:sp>
      <p:sp>
        <p:nvSpPr>
          <p:cNvPr id="616" name="Google Shape;616;p30">
            <a:extLst>
              <a:ext uri="{C183D7F6-B498-43B3-948B-1728B52AA6E4}">
                <adec:decorative xmlns:adec="http://schemas.microsoft.com/office/drawing/2017/decorative" val="1"/>
              </a:ext>
            </a:extLst>
          </p:cNvPr>
          <p:cNvSpPr/>
          <p:nvPr/>
        </p:nvSpPr>
        <p:spPr>
          <a:xfrm flipH="1">
            <a:off x="915275" y="317550"/>
            <a:ext cx="1132500" cy="880800"/>
          </a:xfrm>
          <a:prstGeom prst="wedgeRoundRectCallout">
            <a:avLst>
              <a:gd name="adj1" fmla="val -20833"/>
              <a:gd name="adj2" fmla="val 62500"/>
              <a:gd name="adj3" fmla="val 0"/>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1"/>
          <p:cNvSpPr txBox="1">
            <a:spLocks noGrp="1"/>
          </p:cNvSpPr>
          <p:nvPr>
            <p:ph type="title"/>
          </p:nvPr>
        </p:nvSpPr>
        <p:spPr>
          <a:xfrm>
            <a:off x="2164715" y="526350"/>
            <a:ext cx="50262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a:t>Share your takeaway!</a:t>
            </a:r>
            <a:endParaRPr sz="7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32"/>
          <p:cNvSpPr txBox="1">
            <a:spLocks noGrp="1"/>
          </p:cNvSpPr>
          <p:nvPr>
            <p:ph type="title"/>
          </p:nvPr>
        </p:nvSpPr>
        <p:spPr>
          <a:xfrm>
            <a:off x="311716" y="2177175"/>
            <a:ext cx="8520600" cy="236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a:t>Thank You!</a:t>
            </a:r>
            <a:endParaRPr sz="8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7"/>
          <p:cNvSpPr txBox="1">
            <a:spLocks noGrp="1"/>
          </p:cNvSpPr>
          <p:nvPr>
            <p:ph type="title"/>
          </p:nvPr>
        </p:nvSpPr>
        <p:spPr>
          <a:xfrm>
            <a:off x="311698" y="135381"/>
            <a:ext cx="5233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MPSD</a:t>
            </a:r>
            <a:br>
              <a:rPr lang="en"/>
            </a:br>
            <a:r>
              <a:rPr lang="en" sz="1800" i="1">
                <a:solidFill>
                  <a:schemeClr val="accent4"/>
                </a:solidFill>
              </a:rPr>
              <a:t>2012 </a:t>
            </a:r>
            <a:endParaRPr sz="1800" i="1">
              <a:solidFill>
                <a:schemeClr val="accent4"/>
              </a:solidFill>
            </a:endParaRPr>
          </a:p>
        </p:txBody>
      </p:sp>
      <p:sp>
        <p:nvSpPr>
          <p:cNvPr id="495" name="Google Shape;495;p17"/>
          <p:cNvSpPr txBox="1">
            <a:spLocks noGrp="1"/>
          </p:cNvSpPr>
          <p:nvPr>
            <p:ph type="body" idx="1"/>
          </p:nvPr>
        </p:nvSpPr>
        <p:spPr>
          <a:xfrm>
            <a:off x="311698" y="943954"/>
            <a:ext cx="5233200" cy="3416400"/>
          </a:xfrm>
          <a:prstGeom prst="rect">
            <a:avLst/>
          </a:prstGeom>
          <a:noFill/>
        </p:spPr>
        <p:txBody>
          <a:bodyPr spcFirstLastPara="1" wrap="square" lIns="91425" tIns="91425" rIns="91425" bIns="91425" anchor="t" anchorCtr="0">
            <a:noAutofit/>
          </a:bodyPr>
          <a:lstStyle/>
          <a:p>
            <a:pPr marL="457200" lvl="0" indent="-355600" algn="l" rtl="0">
              <a:spcBef>
                <a:spcPts val="1000"/>
              </a:spcBef>
              <a:spcAft>
                <a:spcPts val="0"/>
              </a:spcAft>
              <a:buClr>
                <a:srgbClr val="222222"/>
              </a:buClr>
              <a:buSzPts val="2000"/>
              <a:buChar char="●"/>
            </a:pPr>
            <a:r>
              <a:rPr lang="en" sz="2000" u="sng">
                <a:solidFill>
                  <a:schemeClr val="hlink"/>
                </a:solidFill>
                <a:highlight>
                  <a:srgbClr val="FFFFFF"/>
                </a:highlight>
                <a:hlinkClick r:id="rId3"/>
              </a:rPr>
              <a:t>Two days</a:t>
            </a:r>
            <a:r>
              <a:rPr lang="en" sz="2000">
                <a:solidFill>
                  <a:srgbClr val="222222"/>
                </a:solidFill>
                <a:highlight>
                  <a:srgbClr val="FFFFFF"/>
                </a:highlight>
              </a:rPr>
              <a:t> for induction </a:t>
            </a:r>
            <a:br>
              <a:rPr lang="en" sz="2000">
                <a:solidFill>
                  <a:srgbClr val="222222"/>
                </a:solidFill>
                <a:highlight>
                  <a:srgbClr val="FFFFFF"/>
                </a:highlight>
              </a:rPr>
            </a:br>
            <a:endParaRPr sz="1200">
              <a:solidFill>
                <a:srgbClr val="222222"/>
              </a:solidFill>
              <a:highlight>
                <a:srgbClr val="FFFFFF"/>
              </a:highlight>
            </a:endParaRPr>
          </a:p>
          <a:p>
            <a:pPr marL="457200" lvl="0" indent="-355600" algn="l" rtl="0">
              <a:spcBef>
                <a:spcPts val="0"/>
              </a:spcBef>
              <a:spcAft>
                <a:spcPts val="0"/>
              </a:spcAft>
              <a:buClr>
                <a:srgbClr val="222222"/>
              </a:buClr>
              <a:buSzPts val="2000"/>
              <a:buChar char="●"/>
            </a:pPr>
            <a:r>
              <a:rPr lang="en" sz="2000">
                <a:solidFill>
                  <a:srgbClr val="222222"/>
                </a:solidFill>
                <a:highlight>
                  <a:srgbClr val="FFFFFF"/>
                </a:highlight>
              </a:rPr>
              <a:t>Everyone attended everything together</a:t>
            </a:r>
            <a:br>
              <a:rPr lang="en" sz="2000">
                <a:solidFill>
                  <a:srgbClr val="222222"/>
                </a:solidFill>
                <a:highlight>
                  <a:srgbClr val="FFFFFF"/>
                </a:highlight>
              </a:rPr>
            </a:br>
            <a:endParaRPr sz="1200">
              <a:solidFill>
                <a:srgbClr val="222222"/>
              </a:solidFill>
              <a:highlight>
                <a:srgbClr val="FFFFFF"/>
              </a:highlight>
            </a:endParaRPr>
          </a:p>
          <a:p>
            <a:pPr marL="457200" lvl="0" indent="-355600" algn="l" rtl="0">
              <a:spcBef>
                <a:spcPts val="0"/>
              </a:spcBef>
              <a:spcAft>
                <a:spcPts val="0"/>
              </a:spcAft>
              <a:buClr>
                <a:srgbClr val="222222"/>
              </a:buClr>
              <a:buSzPts val="2000"/>
              <a:buChar char="●"/>
            </a:pPr>
            <a:r>
              <a:rPr lang="en" sz="2000">
                <a:solidFill>
                  <a:srgbClr val="222222"/>
                </a:solidFill>
                <a:highlight>
                  <a:srgbClr val="FFFFFF"/>
                </a:highlight>
              </a:rPr>
              <a:t>Writing Across Curriculum Training plus “</a:t>
            </a:r>
            <a:r>
              <a:rPr lang="en" sz="2000" u="sng">
                <a:solidFill>
                  <a:schemeClr val="hlink"/>
                </a:solidFill>
                <a:highlight>
                  <a:srgbClr val="FFFFFF"/>
                </a:highlight>
                <a:hlinkClick r:id="rId4"/>
              </a:rPr>
              <a:t>Toolkit</a:t>
            </a:r>
            <a:r>
              <a:rPr lang="en" sz="2000">
                <a:solidFill>
                  <a:srgbClr val="222222"/>
                </a:solidFill>
                <a:highlight>
                  <a:srgbClr val="FFFFFF"/>
                </a:highlight>
              </a:rPr>
              <a:t>” information</a:t>
            </a:r>
            <a:br>
              <a:rPr lang="en" sz="2000">
                <a:solidFill>
                  <a:srgbClr val="222222"/>
                </a:solidFill>
                <a:highlight>
                  <a:srgbClr val="FFFFFF"/>
                </a:highlight>
              </a:rPr>
            </a:br>
            <a:endParaRPr sz="1200">
              <a:solidFill>
                <a:srgbClr val="222222"/>
              </a:solidFill>
              <a:highlight>
                <a:srgbClr val="FFFFFF"/>
              </a:highlight>
            </a:endParaRPr>
          </a:p>
          <a:p>
            <a:pPr marL="457200" lvl="0" indent="-355600" algn="l" rtl="0">
              <a:spcBef>
                <a:spcPts val="0"/>
              </a:spcBef>
              <a:spcAft>
                <a:spcPts val="0"/>
              </a:spcAft>
              <a:buClr>
                <a:srgbClr val="222222"/>
              </a:buClr>
              <a:buSzPts val="2000"/>
              <a:buChar char="●"/>
            </a:pPr>
            <a:r>
              <a:rPr lang="en" sz="2000">
                <a:solidFill>
                  <a:srgbClr val="222222"/>
                </a:solidFill>
                <a:highlight>
                  <a:srgbClr val="FFFFFF"/>
                </a:highlight>
              </a:rPr>
              <a:t>Notecard to self</a:t>
            </a:r>
            <a:br>
              <a:rPr lang="en" sz="2000">
                <a:solidFill>
                  <a:srgbClr val="222222"/>
                </a:solidFill>
                <a:highlight>
                  <a:srgbClr val="FFFFFF"/>
                </a:highlight>
              </a:rPr>
            </a:br>
            <a:endParaRPr sz="1200">
              <a:solidFill>
                <a:srgbClr val="222222"/>
              </a:solidFill>
              <a:highlight>
                <a:srgbClr val="FFFFFF"/>
              </a:highlight>
            </a:endParaRPr>
          </a:p>
          <a:p>
            <a:pPr marL="457200" lvl="0" indent="-355600" algn="l" rtl="0">
              <a:spcBef>
                <a:spcPts val="0"/>
              </a:spcBef>
              <a:spcAft>
                <a:spcPts val="0"/>
              </a:spcAft>
              <a:buClr>
                <a:srgbClr val="222222"/>
              </a:buClr>
              <a:buSzPts val="2000"/>
              <a:buChar char="●"/>
            </a:pPr>
            <a:r>
              <a:rPr lang="en" sz="2000">
                <a:solidFill>
                  <a:srgbClr val="222222"/>
                </a:solidFill>
                <a:highlight>
                  <a:srgbClr val="FFFFFF"/>
                </a:highlight>
              </a:rPr>
              <a:t>Sit down luncheon/celebration</a:t>
            </a:r>
            <a:br>
              <a:rPr lang="en" sz="2000">
                <a:solidFill>
                  <a:srgbClr val="222222"/>
                </a:solidFill>
                <a:highlight>
                  <a:srgbClr val="FFFFFF"/>
                </a:highlight>
              </a:rPr>
            </a:br>
            <a:endParaRPr sz="1200">
              <a:solidFill>
                <a:srgbClr val="222222"/>
              </a:solidFill>
              <a:highlight>
                <a:srgbClr val="FFFFFF"/>
              </a:highlight>
            </a:endParaRPr>
          </a:p>
          <a:p>
            <a:pPr marL="457200" lvl="0" indent="-355600" algn="l" rtl="0">
              <a:spcBef>
                <a:spcPts val="0"/>
              </a:spcBef>
              <a:spcAft>
                <a:spcPts val="0"/>
              </a:spcAft>
              <a:buClr>
                <a:srgbClr val="222222"/>
              </a:buClr>
              <a:buSzPts val="2000"/>
              <a:buChar char="●"/>
            </a:pPr>
            <a:r>
              <a:rPr lang="en" sz="2000">
                <a:solidFill>
                  <a:srgbClr val="222222"/>
                </a:solidFill>
                <a:highlight>
                  <a:srgbClr val="FFFFFF"/>
                </a:highlight>
              </a:rPr>
              <a:t>Gift of instructional strategies book</a:t>
            </a:r>
            <a:endParaRPr sz="2000">
              <a:solidFill>
                <a:srgbClr val="222222"/>
              </a:solidFill>
              <a:highlight>
                <a:srgbClr val="FFFFFF"/>
              </a:highlight>
            </a:endParaRPr>
          </a:p>
          <a:p>
            <a:pPr marL="0" lvl="0" indent="0" algn="l" rtl="0">
              <a:spcBef>
                <a:spcPts val="10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8"/>
          <p:cNvSpPr txBox="1">
            <a:spLocks noGrp="1"/>
          </p:cNvSpPr>
          <p:nvPr>
            <p:ph type="title"/>
          </p:nvPr>
        </p:nvSpPr>
        <p:spPr>
          <a:xfrm>
            <a:off x="311700" y="74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MPSD</a:t>
            </a:r>
            <a:br>
              <a:rPr lang="en"/>
            </a:br>
            <a:r>
              <a:rPr lang="en" sz="1800" i="1"/>
              <a:t>2012</a:t>
            </a:r>
            <a:endParaRPr sz="1800" i="1"/>
          </a:p>
        </p:txBody>
      </p:sp>
      <p:sp>
        <p:nvSpPr>
          <p:cNvPr id="501" name="Google Shape;501;p18"/>
          <p:cNvSpPr txBox="1">
            <a:spLocks noGrp="1"/>
          </p:cNvSpPr>
          <p:nvPr>
            <p:ph type="body" idx="1"/>
          </p:nvPr>
        </p:nvSpPr>
        <p:spPr>
          <a:xfrm>
            <a:off x="311697" y="1410431"/>
            <a:ext cx="3999900" cy="2242800"/>
          </a:xfrm>
          <a:prstGeom prst="rect">
            <a:avLst/>
          </a:prstGeom>
        </p:spPr>
        <p:txBody>
          <a:bodyPr spcFirstLastPara="1" wrap="square" lIns="91425" tIns="91425" rIns="91425" bIns="91425" anchor="t" anchorCtr="0">
            <a:noAutofit/>
          </a:bodyPr>
          <a:lstStyle/>
          <a:p>
            <a:pPr marL="596900" lvl="0" indent="-355600" algn="l" rtl="0">
              <a:spcBef>
                <a:spcPts val="1000"/>
              </a:spcBef>
              <a:spcAft>
                <a:spcPts val="0"/>
              </a:spcAft>
              <a:buClr>
                <a:srgbClr val="222222"/>
              </a:buClr>
              <a:buSzPts val="2000"/>
              <a:buChar char="●"/>
            </a:pPr>
            <a:r>
              <a:rPr lang="en" sz="2000">
                <a:solidFill>
                  <a:srgbClr val="222222"/>
                </a:solidFill>
                <a:highlight>
                  <a:srgbClr val="FFFFFF"/>
                </a:highlight>
              </a:rPr>
              <a:t>New hires met one another</a:t>
            </a:r>
            <a:endParaRPr sz="2000">
              <a:solidFill>
                <a:srgbClr val="222222"/>
              </a:solidFill>
              <a:highlight>
                <a:srgbClr val="FFFFFF"/>
              </a:highlight>
            </a:endParaRPr>
          </a:p>
          <a:p>
            <a:pPr marL="596900" lvl="0" indent="-355600" algn="l" rtl="0">
              <a:spcBef>
                <a:spcPts val="1000"/>
              </a:spcBef>
              <a:spcAft>
                <a:spcPts val="0"/>
              </a:spcAft>
              <a:buClr>
                <a:srgbClr val="222222"/>
              </a:buClr>
              <a:buSzPts val="2000"/>
              <a:buChar char="●"/>
            </a:pPr>
            <a:r>
              <a:rPr lang="en" sz="2000">
                <a:solidFill>
                  <a:srgbClr val="222222"/>
                </a:solidFill>
                <a:highlight>
                  <a:srgbClr val="FFFFFF"/>
                </a:highlight>
              </a:rPr>
              <a:t>Time to visit building</a:t>
            </a:r>
            <a:endParaRPr sz="2000">
              <a:solidFill>
                <a:srgbClr val="222222"/>
              </a:solidFill>
              <a:highlight>
                <a:srgbClr val="FFFFFF"/>
              </a:highlight>
            </a:endParaRPr>
          </a:p>
          <a:p>
            <a:pPr marL="596900" lvl="0" indent="-355600" algn="l" rtl="0">
              <a:spcBef>
                <a:spcPts val="1000"/>
              </a:spcBef>
              <a:spcAft>
                <a:spcPts val="1000"/>
              </a:spcAft>
              <a:buClr>
                <a:srgbClr val="222222"/>
              </a:buClr>
              <a:buSzPts val="2000"/>
              <a:buChar char="●"/>
            </a:pPr>
            <a:r>
              <a:rPr lang="en" sz="2000">
                <a:solidFill>
                  <a:srgbClr val="222222"/>
                </a:solidFill>
                <a:highlight>
                  <a:srgbClr val="FFFFFF"/>
                </a:highlight>
              </a:rPr>
              <a:t>Team sit-down luncheon</a:t>
            </a:r>
            <a:endParaRPr sz="2000">
              <a:solidFill>
                <a:srgbClr val="222222"/>
              </a:solidFill>
              <a:highlight>
                <a:srgbClr val="FFFFFF"/>
              </a:highlight>
            </a:endParaRPr>
          </a:p>
        </p:txBody>
      </p:sp>
      <p:sp>
        <p:nvSpPr>
          <p:cNvPr id="503" name="Google Shape;503;p18">
            <a:extLst>
              <a:ext uri="{C183D7F6-B498-43B3-948B-1728B52AA6E4}">
                <adec:decorative xmlns:adec="http://schemas.microsoft.com/office/drawing/2017/decorative" val="1"/>
              </a:ext>
            </a:extLst>
          </p:cNvPr>
          <p:cNvSpPr/>
          <p:nvPr/>
        </p:nvSpPr>
        <p:spPr>
          <a:xfrm>
            <a:off x="4663750" y="1148250"/>
            <a:ext cx="4333500" cy="3775200"/>
          </a:xfrm>
          <a:prstGeom prst="rect">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504" name="Google Shape;504;p18" descr="Mostly teachers participated&#10;Funding for luncheon from grant; less time in buildings&#10;&#10;Did we meet the needs of all new hires?&#10;"/>
          <p:cNvSpPr txBox="1">
            <a:spLocks noGrp="1"/>
          </p:cNvSpPr>
          <p:nvPr>
            <p:ph type="body" idx="2"/>
          </p:nvPr>
        </p:nvSpPr>
        <p:spPr>
          <a:xfrm>
            <a:off x="4859200" y="1507275"/>
            <a:ext cx="3942600" cy="20325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FFFFF"/>
              </a:buClr>
              <a:buSzPts val="2000"/>
              <a:buChar char="●"/>
            </a:pPr>
            <a:r>
              <a:rPr lang="en" sz="2000" dirty="0">
                <a:solidFill>
                  <a:srgbClr val="FFFFFF"/>
                </a:solidFill>
              </a:rPr>
              <a:t>Mostly teachers participated</a:t>
            </a:r>
            <a:endParaRPr sz="2000" dirty="0">
              <a:solidFill>
                <a:srgbClr val="FFFFFF"/>
              </a:solidFill>
            </a:endParaRPr>
          </a:p>
          <a:p>
            <a:pPr marL="457200" lvl="0" indent="-355600" algn="l" rtl="0">
              <a:lnSpc>
                <a:spcPct val="115000"/>
              </a:lnSpc>
              <a:spcBef>
                <a:spcPts val="1000"/>
              </a:spcBef>
              <a:spcAft>
                <a:spcPts val="0"/>
              </a:spcAft>
              <a:buClr>
                <a:srgbClr val="FFFFFF"/>
              </a:buClr>
              <a:buSzPts val="2000"/>
              <a:buChar char="●"/>
            </a:pPr>
            <a:r>
              <a:rPr lang="en" sz="2000" dirty="0">
                <a:solidFill>
                  <a:srgbClr val="FFFFFF"/>
                </a:solidFill>
              </a:rPr>
              <a:t>Funding for luncheon from grant; less time in buildings</a:t>
            </a:r>
            <a:br>
              <a:rPr lang="en" sz="2000" dirty="0">
                <a:solidFill>
                  <a:srgbClr val="FFFFFF"/>
                </a:solidFill>
              </a:rPr>
            </a:br>
            <a:endParaRPr sz="2000" dirty="0">
              <a:solidFill>
                <a:srgbClr val="FFFFFF"/>
              </a:solidFill>
            </a:endParaRPr>
          </a:p>
          <a:p>
            <a:pPr marL="457200" lvl="0" indent="-355600" algn="l" rtl="0">
              <a:spcBef>
                <a:spcPts val="0"/>
              </a:spcBef>
              <a:spcAft>
                <a:spcPts val="1000"/>
              </a:spcAft>
              <a:buClr>
                <a:schemeClr val="accent5"/>
              </a:buClr>
              <a:buSzPts val="2000"/>
              <a:buFont typeface="Poppins"/>
              <a:buChar char="︖"/>
            </a:pPr>
            <a:r>
              <a:rPr lang="en" sz="2000" b="1" dirty="0">
                <a:solidFill>
                  <a:schemeClr val="accent5"/>
                </a:solidFill>
                <a:latin typeface="Poppins"/>
                <a:ea typeface="Poppins"/>
                <a:cs typeface="Poppins"/>
                <a:sym typeface="Poppins"/>
              </a:rPr>
              <a:t>Did we meet the needs of all new hires?</a:t>
            </a:r>
            <a:endParaRPr sz="2000" b="1" dirty="0">
              <a:solidFill>
                <a:schemeClr val="accent5"/>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9"/>
          <p:cNvSpPr txBox="1">
            <a:spLocks noGrp="1"/>
          </p:cNvSpPr>
          <p:nvPr>
            <p:ph type="title"/>
          </p:nvPr>
        </p:nvSpPr>
        <p:spPr>
          <a:xfrm>
            <a:off x="1921950" y="380100"/>
            <a:ext cx="68841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Pause for Shared Reflection</a:t>
            </a:r>
            <a:endParaRPr sz="3600"/>
          </a:p>
        </p:txBody>
      </p:sp>
      <p:sp>
        <p:nvSpPr>
          <p:cNvPr id="510" name="Google Shape;510;p19"/>
          <p:cNvSpPr txBox="1">
            <a:spLocks noGrp="1"/>
          </p:cNvSpPr>
          <p:nvPr>
            <p:ph type="body" idx="1"/>
          </p:nvPr>
        </p:nvSpPr>
        <p:spPr>
          <a:xfrm>
            <a:off x="2095950" y="1326200"/>
            <a:ext cx="6710100" cy="27399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 sz="2400">
                <a:solidFill>
                  <a:schemeClr val="lt2"/>
                </a:solidFill>
              </a:rPr>
              <a:t>At your table, discuss:</a:t>
            </a:r>
            <a:endParaRPr sz="2400">
              <a:solidFill>
                <a:schemeClr val="lt2"/>
              </a:solidFill>
            </a:endParaRPr>
          </a:p>
          <a:p>
            <a:pPr marL="457200" lvl="0" indent="-381000" algn="l" rtl="0">
              <a:spcBef>
                <a:spcPts val="1000"/>
              </a:spcBef>
              <a:spcAft>
                <a:spcPts val="0"/>
              </a:spcAft>
              <a:buClr>
                <a:schemeClr val="lt2"/>
              </a:buClr>
              <a:buSzPts val="2400"/>
              <a:buChar char="●"/>
            </a:pPr>
            <a:r>
              <a:rPr lang="en" sz="2400">
                <a:solidFill>
                  <a:schemeClr val="lt2"/>
                </a:solidFill>
              </a:rPr>
              <a:t>Positive components of your district’s program</a:t>
            </a:r>
            <a:br>
              <a:rPr lang="en" sz="2400">
                <a:solidFill>
                  <a:schemeClr val="lt2"/>
                </a:solidFill>
              </a:rPr>
            </a:br>
            <a:endParaRPr sz="1400">
              <a:solidFill>
                <a:schemeClr val="lt2"/>
              </a:solidFill>
            </a:endParaRPr>
          </a:p>
          <a:p>
            <a:pPr marL="457200" lvl="0" indent="-381000" algn="l" rtl="0">
              <a:spcBef>
                <a:spcPts val="0"/>
              </a:spcBef>
              <a:spcAft>
                <a:spcPts val="0"/>
              </a:spcAft>
              <a:buClr>
                <a:schemeClr val="lt2"/>
              </a:buClr>
              <a:buSzPts val="2400"/>
              <a:buChar char="●"/>
            </a:pPr>
            <a:r>
              <a:rPr lang="en" sz="2400">
                <a:solidFill>
                  <a:schemeClr val="lt2"/>
                </a:solidFill>
              </a:rPr>
              <a:t>Missing components or areas you may want to improve</a:t>
            </a:r>
            <a:endParaRPr sz="2400">
              <a:solidFill>
                <a:schemeClr val="lt2"/>
              </a:solidFill>
            </a:endParaRPr>
          </a:p>
          <a:p>
            <a:pPr marL="0" lvl="0" indent="0" algn="l" rtl="0">
              <a:spcBef>
                <a:spcPts val="1000"/>
              </a:spcBef>
              <a:spcAft>
                <a:spcPts val="1600"/>
              </a:spcAft>
              <a:buNone/>
            </a:pPr>
            <a:endParaRPr/>
          </a:p>
        </p:txBody>
      </p:sp>
      <p:sp>
        <p:nvSpPr>
          <p:cNvPr id="512" name="Google Shape;512;p19">
            <a:extLst>
              <a:ext uri="{C183D7F6-B498-43B3-948B-1728B52AA6E4}">
                <adec:decorative xmlns:adec="http://schemas.microsoft.com/office/drawing/2017/decorative" val="1"/>
              </a:ext>
            </a:extLst>
          </p:cNvPr>
          <p:cNvSpPr/>
          <p:nvPr/>
        </p:nvSpPr>
        <p:spPr>
          <a:xfrm flipH="1">
            <a:off x="915275" y="317550"/>
            <a:ext cx="1132500" cy="880800"/>
          </a:xfrm>
          <a:prstGeom prst="wedgeRoundRectCallout">
            <a:avLst>
              <a:gd name="adj1" fmla="val -20833"/>
              <a:gd name="adj2" fmla="val 62500"/>
              <a:gd name="adj3" fmla="val 0"/>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9" name="Google Shape;519;p20">
            <a:extLst>
              <a:ext uri="{C183D7F6-B498-43B3-948B-1728B52AA6E4}">
                <adec:decorative xmlns:adec="http://schemas.microsoft.com/office/drawing/2017/decorative" val="1"/>
              </a:ext>
            </a:extLst>
          </p:cNvPr>
          <p:cNvSpPr/>
          <p:nvPr/>
        </p:nvSpPr>
        <p:spPr>
          <a:xfrm>
            <a:off x="214800" y="1234750"/>
            <a:ext cx="2744700" cy="3672900"/>
          </a:xfrm>
          <a:prstGeom prst="rect">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520" name="Google Shape;520;p20">
            <a:extLst>
              <a:ext uri="{C183D7F6-B498-43B3-948B-1728B52AA6E4}">
                <adec:decorative xmlns:adec="http://schemas.microsoft.com/office/drawing/2017/decorative" val="1"/>
              </a:ext>
            </a:extLst>
          </p:cNvPr>
          <p:cNvSpPr/>
          <p:nvPr/>
        </p:nvSpPr>
        <p:spPr>
          <a:xfrm>
            <a:off x="3199650" y="1234750"/>
            <a:ext cx="2744700" cy="3672900"/>
          </a:xfrm>
          <a:prstGeom prst="rect">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521" name="Google Shape;521;p20" descr="decreased luncheon time&#10;eliminated Writing Across Curriculum training&#10;"/>
          <p:cNvSpPr/>
          <p:nvPr/>
        </p:nvSpPr>
        <p:spPr>
          <a:xfrm>
            <a:off x="6166450" y="1234750"/>
            <a:ext cx="2744700" cy="3672900"/>
          </a:xfrm>
          <a:prstGeom prst="rect">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522" name="Google Shape;522;p20"/>
          <p:cNvSpPr txBox="1">
            <a:spLocks noGrp="1"/>
          </p:cNvSpPr>
          <p:nvPr>
            <p:ph type="title"/>
          </p:nvPr>
        </p:nvSpPr>
        <p:spPr>
          <a:xfrm>
            <a:off x="311700" y="27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MPSD Through the Years</a:t>
            </a:r>
            <a:endParaRPr/>
          </a:p>
        </p:txBody>
      </p:sp>
      <p:sp>
        <p:nvSpPr>
          <p:cNvPr id="523" name="Google Shape;523;p20"/>
          <p:cNvSpPr txBox="1">
            <a:spLocks noGrp="1"/>
          </p:cNvSpPr>
          <p:nvPr>
            <p:ph type="body" idx="1"/>
          </p:nvPr>
        </p:nvSpPr>
        <p:spPr>
          <a:xfrm>
            <a:off x="6359350" y="1758900"/>
            <a:ext cx="2358900" cy="22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accent6"/>
                </a:solidFill>
              </a:rPr>
              <a:t>decreased luncheon time</a:t>
            </a:r>
            <a:endParaRPr dirty="0">
              <a:solidFill>
                <a:schemeClr val="accent6"/>
              </a:solidFill>
            </a:endParaRPr>
          </a:p>
          <a:p>
            <a:pPr marL="0" lvl="0" indent="0" algn="l" rtl="0">
              <a:spcBef>
                <a:spcPts val="1600"/>
              </a:spcBef>
              <a:spcAft>
                <a:spcPts val="0"/>
              </a:spcAft>
              <a:buClr>
                <a:schemeClr val="dk1"/>
              </a:buClr>
              <a:buSzPts val="1100"/>
              <a:buFont typeface="Arial"/>
              <a:buNone/>
            </a:pPr>
            <a:r>
              <a:rPr lang="en" dirty="0">
                <a:solidFill>
                  <a:schemeClr val="accent6"/>
                </a:solidFill>
              </a:rPr>
              <a:t>eliminated Writing Across Curriculum training</a:t>
            </a:r>
            <a:endParaRPr dirty="0">
              <a:solidFill>
                <a:schemeClr val="accent6"/>
              </a:solidFill>
            </a:endParaRPr>
          </a:p>
          <a:p>
            <a:pPr marL="0" lvl="0" indent="0" algn="l" rtl="0">
              <a:spcBef>
                <a:spcPts val="1600"/>
              </a:spcBef>
              <a:spcAft>
                <a:spcPts val="0"/>
              </a:spcAft>
              <a:buClr>
                <a:schemeClr val="dk1"/>
              </a:buClr>
              <a:buSzPts val="1100"/>
              <a:buFont typeface="Arial"/>
              <a:buNone/>
            </a:pPr>
            <a:endParaRPr dirty="0">
              <a:solidFill>
                <a:schemeClr val="accent6"/>
              </a:solidFill>
            </a:endParaRPr>
          </a:p>
          <a:p>
            <a:pPr marL="0" lvl="0" indent="0" algn="l" rtl="0">
              <a:spcBef>
                <a:spcPts val="1600"/>
              </a:spcBef>
              <a:spcAft>
                <a:spcPts val="0"/>
              </a:spcAft>
              <a:buClr>
                <a:schemeClr val="dk1"/>
              </a:buClr>
              <a:buSzPts val="1100"/>
              <a:buFont typeface="Arial"/>
              <a:buNone/>
            </a:pPr>
            <a:endParaRPr dirty="0">
              <a:solidFill>
                <a:schemeClr val="accent6"/>
              </a:solidFill>
            </a:endParaRPr>
          </a:p>
          <a:p>
            <a:pPr marL="0" lvl="0" indent="0" algn="l" rtl="0">
              <a:spcBef>
                <a:spcPts val="1600"/>
              </a:spcBef>
              <a:spcAft>
                <a:spcPts val="0"/>
              </a:spcAft>
              <a:buClr>
                <a:schemeClr val="dk1"/>
              </a:buClr>
              <a:buSzPts val="1100"/>
              <a:buFont typeface="Arial"/>
              <a:buNone/>
            </a:pPr>
            <a:endParaRPr dirty="0">
              <a:solidFill>
                <a:schemeClr val="accent6"/>
              </a:solidFill>
            </a:endParaRPr>
          </a:p>
          <a:p>
            <a:pPr marL="0" lvl="0" indent="0" algn="l" rtl="0">
              <a:spcBef>
                <a:spcPts val="1600"/>
              </a:spcBef>
              <a:spcAft>
                <a:spcPts val="1600"/>
              </a:spcAft>
              <a:buNone/>
            </a:pPr>
            <a:endParaRPr dirty="0">
              <a:solidFill>
                <a:schemeClr val="accent6"/>
              </a:solidFill>
            </a:endParaRPr>
          </a:p>
        </p:txBody>
      </p:sp>
      <p:sp>
        <p:nvSpPr>
          <p:cNvPr id="524" name="Google Shape;524;p20" descr="number of induction days&#10;increased building time&#10;offered additional mentor training&#10;"/>
          <p:cNvSpPr txBox="1">
            <a:spLocks noGrp="1"/>
          </p:cNvSpPr>
          <p:nvPr>
            <p:ph type="body" idx="2"/>
          </p:nvPr>
        </p:nvSpPr>
        <p:spPr>
          <a:xfrm>
            <a:off x="404725" y="1758900"/>
            <a:ext cx="24501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accent6"/>
                </a:solidFill>
              </a:rPr>
              <a:t>number of induction days</a:t>
            </a:r>
            <a:endParaRPr dirty="0">
              <a:solidFill>
                <a:schemeClr val="accent6"/>
              </a:solidFill>
            </a:endParaRPr>
          </a:p>
          <a:p>
            <a:pPr marL="0" lvl="0" indent="0" algn="l" rtl="0">
              <a:spcBef>
                <a:spcPts val="1600"/>
              </a:spcBef>
              <a:spcAft>
                <a:spcPts val="0"/>
              </a:spcAft>
              <a:buNone/>
            </a:pPr>
            <a:r>
              <a:rPr lang="en" dirty="0">
                <a:solidFill>
                  <a:schemeClr val="accent6"/>
                </a:solidFill>
              </a:rPr>
              <a:t>increased building time</a:t>
            </a:r>
            <a:endParaRPr dirty="0">
              <a:solidFill>
                <a:schemeClr val="accent6"/>
              </a:solidFill>
            </a:endParaRPr>
          </a:p>
          <a:p>
            <a:pPr marL="0" lvl="0" indent="0" algn="l" rtl="0">
              <a:spcBef>
                <a:spcPts val="1600"/>
              </a:spcBef>
              <a:spcAft>
                <a:spcPts val="1600"/>
              </a:spcAft>
              <a:buClr>
                <a:schemeClr val="dk1"/>
              </a:buClr>
              <a:buSzPts val="1100"/>
              <a:buFont typeface="Arial"/>
              <a:buNone/>
            </a:pPr>
            <a:r>
              <a:rPr lang="en" dirty="0">
                <a:solidFill>
                  <a:schemeClr val="accent6"/>
                </a:solidFill>
              </a:rPr>
              <a:t>offered additional mentor training</a:t>
            </a:r>
            <a:endParaRPr dirty="0">
              <a:solidFill>
                <a:schemeClr val="accent6"/>
              </a:solidFill>
            </a:endParaRPr>
          </a:p>
        </p:txBody>
      </p:sp>
      <p:sp>
        <p:nvSpPr>
          <p:cNvPr id="525" name="Google Shape;525;p20">
            <a:extLst>
              <a:ext uri="{C183D7F6-B498-43B3-948B-1728B52AA6E4}">
                <adec:decorative xmlns:adec="http://schemas.microsoft.com/office/drawing/2017/decorative" val="1"/>
              </a:ext>
            </a:extLst>
          </p:cNvPr>
          <p:cNvSpPr/>
          <p:nvPr/>
        </p:nvSpPr>
        <p:spPr>
          <a:xfrm>
            <a:off x="1386600" y="1136763"/>
            <a:ext cx="401100" cy="408900"/>
          </a:xfrm>
          <a:prstGeom prst="upArrow">
            <a:avLst>
              <a:gd name="adj1" fmla="val 50000"/>
              <a:gd name="adj2" fmla="val 50000"/>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526" name="Google Shape;526;p20">
            <a:extLst>
              <a:ext uri="{C183D7F6-B498-43B3-948B-1728B52AA6E4}">
                <adec:decorative xmlns:adec="http://schemas.microsoft.com/office/drawing/2017/decorative" val="1"/>
              </a:ext>
            </a:extLst>
          </p:cNvPr>
          <p:cNvSpPr/>
          <p:nvPr/>
        </p:nvSpPr>
        <p:spPr>
          <a:xfrm>
            <a:off x="4324025" y="1109163"/>
            <a:ext cx="503400" cy="464100"/>
          </a:xfrm>
          <a:prstGeom prst="mathPlus">
            <a:avLst>
              <a:gd name="adj1" fmla="val 23520"/>
            </a:avLst>
          </a:pr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527" name="Google Shape;527;p20"/>
          <p:cNvSpPr txBox="1">
            <a:spLocks noGrp="1"/>
          </p:cNvSpPr>
          <p:nvPr>
            <p:ph type="body" idx="2"/>
          </p:nvPr>
        </p:nvSpPr>
        <p:spPr>
          <a:xfrm>
            <a:off x="3305075" y="1758900"/>
            <a:ext cx="2538900" cy="22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rPr>
              <a:t>Marshfield Mystery Ride </a:t>
            </a:r>
            <a:endParaRPr sz="1400" i="1">
              <a:solidFill>
                <a:schemeClr val="accent6"/>
              </a:solidFill>
            </a:endParaRPr>
          </a:p>
          <a:p>
            <a:pPr marL="0" lvl="0" indent="0" algn="l" rtl="0">
              <a:spcBef>
                <a:spcPts val="1600"/>
              </a:spcBef>
              <a:spcAft>
                <a:spcPts val="0"/>
              </a:spcAft>
              <a:buNone/>
            </a:pPr>
            <a:r>
              <a:rPr lang="en">
                <a:solidFill>
                  <a:schemeClr val="accent6"/>
                </a:solidFill>
              </a:rPr>
              <a:t>evaluation model component</a:t>
            </a:r>
            <a:endParaRPr>
              <a:solidFill>
                <a:schemeClr val="accent6"/>
              </a:solidFill>
            </a:endParaRPr>
          </a:p>
          <a:p>
            <a:pPr marL="0" lvl="0" indent="0" algn="l" rtl="0">
              <a:spcBef>
                <a:spcPts val="1600"/>
              </a:spcBef>
              <a:spcAft>
                <a:spcPts val="0"/>
              </a:spcAft>
              <a:buClr>
                <a:schemeClr val="dk1"/>
              </a:buClr>
              <a:buSzPts val="1100"/>
              <a:buFont typeface="Arial"/>
              <a:buNone/>
            </a:pPr>
            <a:r>
              <a:rPr lang="en">
                <a:solidFill>
                  <a:schemeClr val="accent6"/>
                </a:solidFill>
              </a:rPr>
              <a:t>technology component</a:t>
            </a:r>
            <a:endParaRPr>
              <a:solidFill>
                <a:schemeClr val="accent6"/>
              </a:solidFill>
            </a:endParaRPr>
          </a:p>
          <a:p>
            <a:pPr marL="0" lvl="0" indent="0" algn="l" rtl="0">
              <a:spcBef>
                <a:spcPts val="1600"/>
              </a:spcBef>
              <a:spcAft>
                <a:spcPts val="0"/>
              </a:spcAft>
              <a:buClr>
                <a:schemeClr val="dk1"/>
              </a:buClr>
              <a:buSzPts val="1100"/>
              <a:buFont typeface="Arial"/>
              <a:buNone/>
            </a:pPr>
            <a:r>
              <a:rPr lang="en">
                <a:solidFill>
                  <a:schemeClr val="accent6"/>
                </a:solidFill>
              </a:rPr>
              <a:t>hosted Studying Skillful Teacher courses</a:t>
            </a:r>
            <a:endParaRPr>
              <a:solidFill>
                <a:schemeClr val="accent6"/>
              </a:solidFill>
            </a:endParaRPr>
          </a:p>
          <a:p>
            <a:pPr marL="0" lvl="0" indent="0" algn="l" rtl="0">
              <a:spcBef>
                <a:spcPts val="1600"/>
              </a:spcBef>
              <a:spcAft>
                <a:spcPts val="1600"/>
              </a:spcAft>
              <a:buNone/>
            </a:pPr>
            <a:endParaRPr>
              <a:solidFill>
                <a:schemeClr val="accent6"/>
              </a:solidFill>
            </a:endParaRPr>
          </a:p>
        </p:txBody>
      </p:sp>
      <p:sp>
        <p:nvSpPr>
          <p:cNvPr id="528" name="Google Shape;528;p20">
            <a:extLst>
              <a:ext uri="{C183D7F6-B498-43B3-948B-1728B52AA6E4}">
                <adec:decorative xmlns:adec="http://schemas.microsoft.com/office/drawing/2017/decorative" val="1"/>
              </a:ext>
            </a:extLst>
          </p:cNvPr>
          <p:cNvSpPr/>
          <p:nvPr/>
        </p:nvSpPr>
        <p:spPr>
          <a:xfrm rot="10800000" flipH="1">
            <a:off x="7356300" y="1136763"/>
            <a:ext cx="401100" cy="408900"/>
          </a:xfrm>
          <a:prstGeom prst="upArrow">
            <a:avLst>
              <a:gd name="adj1" fmla="val 50000"/>
              <a:gd name="adj2" fmla="val 50000"/>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21"/>
          <p:cNvSpPr txBox="1">
            <a:spLocks noGrp="1"/>
          </p:cNvSpPr>
          <p:nvPr>
            <p:ph type="title"/>
          </p:nvPr>
        </p:nvSpPr>
        <p:spPr>
          <a:xfrm>
            <a:off x="311700" y="27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MPSD Through the Years cont.</a:t>
            </a:r>
            <a:endParaRPr dirty="0"/>
          </a:p>
        </p:txBody>
      </p:sp>
      <p:sp>
        <p:nvSpPr>
          <p:cNvPr id="534" name="Google Shape;534;p21"/>
          <p:cNvSpPr txBox="1">
            <a:spLocks noGrp="1"/>
          </p:cNvSpPr>
          <p:nvPr>
            <p:ph type="body" idx="2"/>
          </p:nvPr>
        </p:nvSpPr>
        <p:spPr>
          <a:xfrm>
            <a:off x="2460275" y="3520625"/>
            <a:ext cx="1808700" cy="403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b="1">
                <a:latin typeface="Poppins"/>
                <a:ea typeface="Poppins"/>
                <a:cs typeface="Poppins"/>
                <a:sym typeface="Poppins"/>
              </a:rPr>
              <a:t>Note to Self </a:t>
            </a:r>
            <a:endParaRPr b="1">
              <a:latin typeface="Poppins"/>
              <a:ea typeface="Poppins"/>
              <a:cs typeface="Poppins"/>
              <a:sym typeface="Poppins"/>
            </a:endParaRPr>
          </a:p>
        </p:txBody>
      </p:sp>
      <p:pic>
        <p:nvPicPr>
          <p:cNvPr id="535" name="Google Shape;535;p21" descr="In honor of teacher appreciation week, SoulPancake and Edutopia asked teachers to write a letter to themselves on their first day teaching. What teacher do you appreciate? Share this video with them to let them know #TeachersMatter! &#10;&#10;Happy Teacher Appreciation Week from SoulPancake and Edutopia!&#10;&#10;SUBSCRIBE to Edutopia: http://bit.ly/edutopia-youtube&#10;Visit Edutopia's WEBSITE: http://www.edutopia.org&#10;TWEET Edutopia at: http://www.twitter.com/edutopia &#10;&#10;GET MORE FROM SOULPANCAKE: &#10;SUBSCRIBE for new videos every weekday: http://bitly.com/SoulPancakeSubscribe&#10;THE SPOONFUL, our weekly dose of good stuff from across the web: http://ow.ly/t7K7p&#10;&#10;MERCH STORE: http://bit.ly/SPMerch&#10;Buy our BOOK: http://book.soulpancake.com&#10;&#10;Follow us on FACEBOOK: http://facebook.com/soulpancake&#10;TWEET us at: http://twitter.com/soulpancake &#10;Visit our WEBSITE: http://soulpancake.com&#10;&#10;This video is made possible by sponsorship from our friends at Edutopia. The creative belongs to SoulPancake, so if this video induces any ugly crying, you can blame us.&#10;&#10;-~-~~-~~~-~~-~-&#10;How do students react when high school boys are treated like women in Congress?? CLICK HERE to find out!&#10;https://www.youtube.com/watch?v=Km0tiHY94sQ&#10;-~-~~-~~~-~~-~-" title="If I Knew Then: A Letter to Me on My First Day Teaching">
            <a:hlinkClick r:id="rId3"/>
          </p:cNvPr>
          <p:cNvPicPr preferRelativeResize="0"/>
          <p:nvPr/>
        </p:nvPicPr>
        <p:blipFill>
          <a:blip r:embed="rId4">
            <a:alphaModFix/>
          </a:blip>
          <a:stretch>
            <a:fillRect/>
          </a:stretch>
        </p:blipFill>
        <p:spPr>
          <a:xfrm>
            <a:off x="710800" y="1420638"/>
            <a:ext cx="3558066" cy="2001412"/>
          </a:xfrm>
          <a:prstGeom prst="rect">
            <a:avLst/>
          </a:prstGeom>
          <a:noFill/>
          <a:ln w="28575"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pic>
      <p:sp>
        <p:nvSpPr>
          <p:cNvPr id="536" name="Google Shape;536;p21"/>
          <p:cNvSpPr txBox="1">
            <a:spLocks noGrp="1"/>
          </p:cNvSpPr>
          <p:nvPr>
            <p:ph type="body" idx="2"/>
          </p:nvPr>
        </p:nvSpPr>
        <p:spPr>
          <a:xfrm>
            <a:off x="5096925" y="3520625"/>
            <a:ext cx="3999900" cy="403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latin typeface="Poppins"/>
                <a:ea typeface="Poppins"/>
                <a:cs typeface="Poppins"/>
                <a:sym typeface="Poppins"/>
              </a:rPr>
              <a:t>Advice for New Hires</a:t>
            </a:r>
            <a:endParaRPr b="1">
              <a:latin typeface="Poppins"/>
              <a:ea typeface="Poppins"/>
              <a:cs typeface="Poppins"/>
              <a:sym typeface="Poppins"/>
            </a:endParaRPr>
          </a:p>
        </p:txBody>
      </p:sp>
      <p:pic>
        <p:nvPicPr>
          <p:cNvPr id="537" name="Google Shape;537;p21">
            <a:hlinkClick r:id="rId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172725" y="1420650"/>
            <a:ext cx="3582871" cy="2001401"/>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fade">
                                      <p:cBhvr>
                                        <p:cTn id="7" dur="10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2"/>
          <p:cNvSpPr txBox="1">
            <a:spLocks noGrp="1"/>
          </p:cNvSpPr>
          <p:nvPr>
            <p:ph type="title"/>
          </p:nvPr>
        </p:nvSpPr>
        <p:spPr>
          <a:xfrm>
            <a:off x="3530050" y="170225"/>
            <a:ext cx="5496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MPSD Now</a:t>
            </a:r>
            <a:endParaRPr sz="3600"/>
          </a:p>
          <a:p>
            <a:pPr marL="0" lvl="0" indent="0" algn="l" rtl="0">
              <a:spcBef>
                <a:spcPts val="0"/>
              </a:spcBef>
              <a:spcAft>
                <a:spcPts val="0"/>
              </a:spcAft>
              <a:buNone/>
            </a:pPr>
            <a:r>
              <a:rPr lang="en" sz="1400" i="1">
                <a:solidFill>
                  <a:schemeClr val="accent4"/>
                </a:solidFill>
              </a:rPr>
              <a:t>2023-2024</a:t>
            </a:r>
            <a:endParaRPr sz="1400" i="1">
              <a:solidFill>
                <a:schemeClr val="accent4"/>
              </a:solidFill>
            </a:endParaRPr>
          </a:p>
        </p:txBody>
      </p:sp>
      <p:sp>
        <p:nvSpPr>
          <p:cNvPr id="543" name="Google Shape;543;p22"/>
          <p:cNvSpPr txBox="1">
            <a:spLocks noGrp="1"/>
          </p:cNvSpPr>
          <p:nvPr>
            <p:ph type="body" idx="1"/>
          </p:nvPr>
        </p:nvSpPr>
        <p:spPr>
          <a:xfrm>
            <a:off x="3530050" y="1004575"/>
            <a:ext cx="5388600" cy="39816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Poppins"/>
              <a:buChar char="●"/>
            </a:pPr>
            <a:r>
              <a:rPr lang="en" sz="1800">
                <a:solidFill>
                  <a:schemeClr val="dk1"/>
                </a:solidFill>
              </a:rPr>
              <a:t>Build upon a historically strong high quality educator orientation in the MPSD.</a:t>
            </a:r>
            <a:br>
              <a:rPr lang="en" sz="1800">
                <a:solidFill>
                  <a:schemeClr val="dk1"/>
                </a:solidFill>
              </a:rPr>
            </a:br>
            <a:endParaRPr sz="1800">
              <a:solidFill>
                <a:schemeClr val="dk1"/>
              </a:solidFill>
            </a:endParaRPr>
          </a:p>
          <a:p>
            <a:pPr marL="457200" lvl="0" indent="-342900" algn="l" rtl="0">
              <a:lnSpc>
                <a:spcPct val="100000"/>
              </a:lnSpc>
              <a:spcBef>
                <a:spcPts val="0"/>
              </a:spcBef>
              <a:spcAft>
                <a:spcPts val="0"/>
              </a:spcAft>
              <a:buClr>
                <a:schemeClr val="dk1"/>
              </a:buClr>
              <a:buSzPts val="1800"/>
              <a:buFont typeface="Poppins"/>
              <a:buChar char="●"/>
            </a:pPr>
            <a:r>
              <a:rPr lang="en" sz="1800">
                <a:solidFill>
                  <a:schemeClr val="dk1"/>
                </a:solidFill>
              </a:rPr>
              <a:t>Create a welcoming first experience for new members of our community.</a:t>
            </a:r>
            <a:br>
              <a:rPr lang="en" sz="1800">
                <a:solidFill>
                  <a:schemeClr val="dk1"/>
                </a:solidFill>
              </a:rPr>
            </a:br>
            <a:endParaRPr sz="1800">
              <a:solidFill>
                <a:schemeClr val="dk1"/>
              </a:solidFill>
            </a:endParaRPr>
          </a:p>
          <a:p>
            <a:pPr marL="457200" lvl="0" indent="-342900" algn="l" rtl="0">
              <a:lnSpc>
                <a:spcPct val="100000"/>
              </a:lnSpc>
              <a:spcBef>
                <a:spcPts val="0"/>
              </a:spcBef>
              <a:spcAft>
                <a:spcPts val="0"/>
              </a:spcAft>
              <a:buClr>
                <a:schemeClr val="dk1"/>
              </a:buClr>
              <a:buSzPts val="1800"/>
              <a:buFont typeface="Poppins"/>
              <a:buChar char="●"/>
            </a:pPr>
            <a:r>
              <a:rPr lang="en" sz="1800">
                <a:solidFill>
                  <a:schemeClr val="dk1"/>
                </a:solidFill>
              </a:rPr>
              <a:t>Meet the diverse needs of our new educators.</a:t>
            </a:r>
            <a:br>
              <a:rPr lang="en" sz="1800">
                <a:solidFill>
                  <a:schemeClr val="dk1"/>
                </a:solidFill>
              </a:rPr>
            </a:br>
            <a:endParaRPr sz="1800">
              <a:solidFill>
                <a:schemeClr val="dk1"/>
              </a:solidFill>
            </a:endParaRPr>
          </a:p>
          <a:p>
            <a:pPr marL="457200" lvl="0" indent="-342900" algn="l" rtl="0">
              <a:lnSpc>
                <a:spcPct val="100000"/>
              </a:lnSpc>
              <a:spcBef>
                <a:spcPts val="0"/>
              </a:spcBef>
              <a:spcAft>
                <a:spcPts val="0"/>
              </a:spcAft>
              <a:buClr>
                <a:schemeClr val="dk1"/>
              </a:buClr>
              <a:buSzPts val="1800"/>
              <a:buFont typeface="Poppins"/>
              <a:buChar char="●"/>
            </a:pPr>
            <a:r>
              <a:rPr lang="en" sz="1800">
                <a:solidFill>
                  <a:schemeClr val="dk1"/>
                </a:solidFill>
              </a:rPr>
              <a:t>Provide important information, equipping new educators with information &amp; resources to succeed as MPSD employees.</a:t>
            </a:r>
            <a:endParaRPr sz="1800">
              <a:solidFill>
                <a:schemeClr val="dk1"/>
              </a:solidFill>
            </a:endParaRPr>
          </a:p>
          <a:p>
            <a:pPr marL="0" lvl="0" indent="0" algn="l" rtl="0">
              <a:spcBef>
                <a:spcPts val="0"/>
              </a:spcBef>
              <a:spcAft>
                <a:spcPts val="1600"/>
              </a:spcAft>
              <a:buNone/>
            </a:pPr>
            <a:endParaRPr sz="1800">
              <a:solidFill>
                <a:schemeClr val="dk1"/>
              </a:solidFill>
              <a:highlight>
                <a:srgbClr val="FFFFFF"/>
              </a:highlight>
            </a:endParaRPr>
          </a:p>
        </p:txBody>
      </p:sp>
      <p:pic>
        <p:nvPicPr>
          <p:cNvPr id="544" name="Google Shape;544;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11875" y="1934725"/>
            <a:ext cx="1089025" cy="10890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3"/>
          <p:cNvSpPr txBox="1">
            <a:spLocks noGrp="1"/>
          </p:cNvSpPr>
          <p:nvPr>
            <p:ph type="title"/>
          </p:nvPr>
        </p:nvSpPr>
        <p:spPr>
          <a:xfrm>
            <a:off x="311700" y="27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 Building</a:t>
            </a:r>
            <a:endParaRPr/>
          </a:p>
        </p:txBody>
      </p:sp>
      <p:pic>
        <p:nvPicPr>
          <p:cNvPr id="552" name="Google Shape;552;p23" descr="A room with tables and chairs at a Marshfield evemt"/>
          <p:cNvPicPr preferRelativeResize="0"/>
          <p:nvPr/>
        </p:nvPicPr>
        <p:blipFill>
          <a:blip r:embed="rId3">
            <a:alphaModFix/>
          </a:blip>
          <a:stretch>
            <a:fillRect/>
          </a:stretch>
        </p:blipFill>
        <p:spPr>
          <a:xfrm>
            <a:off x="1343826" y="981500"/>
            <a:ext cx="6536926" cy="3874500"/>
          </a:xfrm>
          <a:prstGeom prst="rect">
            <a:avLst/>
          </a:prstGeom>
          <a:noFill/>
          <a:ln w="38100" cap="flat" cmpd="sng">
            <a:solidFill>
              <a:srgbClr val="FFFFFF"/>
            </a:solidFill>
            <a:prstDash val="solid"/>
            <a:round/>
            <a:headEnd type="none" w="sm" len="sm"/>
            <a:tailEnd type="none" w="sm" len="sm"/>
          </a:ln>
        </p:spPr>
      </p:pic>
      <p:pic>
        <p:nvPicPr>
          <p:cNvPr id="553" name="Google Shape;553;p23" descr="A group of people talking in a line at Marshfield event"/>
          <p:cNvPicPr preferRelativeResize="0"/>
          <p:nvPr/>
        </p:nvPicPr>
        <p:blipFill>
          <a:blip r:embed="rId4">
            <a:alphaModFix/>
          </a:blip>
          <a:stretch>
            <a:fillRect/>
          </a:stretch>
        </p:blipFill>
        <p:spPr>
          <a:xfrm rot="-612195">
            <a:off x="388537" y="1468279"/>
            <a:ext cx="2434002" cy="3237517"/>
          </a:xfrm>
          <a:prstGeom prst="rect">
            <a:avLst/>
          </a:prstGeom>
          <a:no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pic>
        <p:nvPicPr>
          <p:cNvPr id="554" name="Google Shape;554;p23" descr="A group of women working on a whiteboard at a Marshfield event"/>
          <p:cNvPicPr preferRelativeResize="0"/>
          <p:nvPr/>
        </p:nvPicPr>
        <p:blipFill>
          <a:blip r:embed="rId5">
            <a:alphaModFix/>
          </a:blip>
          <a:stretch>
            <a:fillRect/>
          </a:stretch>
        </p:blipFill>
        <p:spPr>
          <a:xfrm rot="515235">
            <a:off x="6193368" y="1443336"/>
            <a:ext cx="2432267" cy="2950830"/>
          </a:xfrm>
          <a:prstGeom prst="rect">
            <a:avLst/>
          </a:prstGeom>
          <a:noFill/>
          <a:ln w="38100" cap="flat" cmpd="sng">
            <a:solidFill>
              <a:srgbClr val="FFFFFF"/>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24"/>
          <p:cNvSpPr txBox="1">
            <a:spLocks noGrp="1"/>
          </p:cNvSpPr>
          <p:nvPr>
            <p:ph type="title"/>
          </p:nvPr>
        </p:nvSpPr>
        <p:spPr>
          <a:xfrm>
            <a:off x="311700" y="274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Community Building cont.</a:t>
            </a:r>
            <a:endParaRPr dirty="0"/>
          </a:p>
        </p:txBody>
      </p:sp>
      <p:pic>
        <p:nvPicPr>
          <p:cNvPr id="562" name="Google Shape;562;p24" descr="A person standing in a bus in Marshfield"/>
          <p:cNvPicPr preferRelativeResize="0"/>
          <p:nvPr/>
        </p:nvPicPr>
        <p:blipFill>
          <a:blip r:embed="rId3">
            <a:alphaModFix/>
          </a:blip>
          <a:stretch>
            <a:fillRect/>
          </a:stretch>
        </p:blipFill>
        <p:spPr>
          <a:xfrm>
            <a:off x="3201287" y="1245550"/>
            <a:ext cx="3323400" cy="2942350"/>
          </a:xfrm>
          <a:prstGeom prst="rect">
            <a:avLst/>
          </a:prstGeom>
          <a:no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pic>
        <p:nvPicPr>
          <p:cNvPr id="563" name="Google Shape;563;p24" descr="A group of people standing in front of a Dairy Queen as part of a Marshfield Community Building event"/>
          <p:cNvPicPr preferRelativeResize="0"/>
          <p:nvPr/>
        </p:nvPicPr>
        <p:blipFill>
          <a:blip r:embed="rId4">
            <a:alphaModFix/>
          </a:blip>
          <a:stretch>
            <a:fillRect/>
          </a:stretch>
        </p:blipFill>
        <p:spPr>
          <a:xfrm>
            <a:off x="4946600" y="2404410"/>
            <a:ext cx="3987526" cy="2552891"/>
          </a:xfrm>
          <a:prstGeom prst="rect">
            <a:avLst/>
          </a:prstGeom>
          <a:no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pic>
        <p:nvPicPr>
          <p:cNvPr id="564" name="Google Shape;564;p24" descr="A group of people boarding a school bus as part of a Marshfield Community Building event"/>
          <p:cNvPicPr preferRelativeResize="0"/>
          <p:nvPr/>
        </p:nvPicPr>
        <p:blipFill>
          <a:blip r:embed="rId5">
            <a:alphaModFix/>
          </a:blip>
          <a:stretch>
            <a:fillRect/>
          </a:stretch>
        </p:blipFill>
        <p:spPr>
          <a:xfrm>
            <a:off x="254625" y="2074675"/>
            <a:ext cx="3323425" cy="2882632"/>
          </a:xfrm>
          <a:prstGeom prst="rect">
            <a:avLst/>
          </a:prstGeom>
          <a:noFill/>
          <a:ln w="28575"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0166_Garner_Template_SlidesMania">
  <a:themeElements>
    <a:clrScheme name="Simple Light">
      <a:dk1>
        <a:srgbClr val="000000"/>
      </a:dk1>
      <a:lt1>
        <a:srgbClr val="7030A0"/>
      </a:lt1>
      <a:dk2>
        <a:srgbClr val="000000"/>
      </a:dk2>
      <a:lt2>
        <a:srgbClr val="EEEEEE"/>
      </a:lt2>
      <a:accent1>
        <a:srgbClr val="EA4335"/>
      </a:accent1>
      <a:accent2>
        <a:srgbClr val="7030A0"/>
      </a:accent2>
      <a:accent3>
        <a:srgbClr val="4285F4"/>
      </a:accent3>
      <a:accent4>
        <a:srgbClr val="34A853"/>
      </a:accent4>
      <a:accent5>
        <a:srgbClr val="FBBC05"/>
      </a:accent5>
      <a:accent6>
        <a:srgbClr val="FFFFFF"/>
      </a:accent6>
      <a:hlink>
        <a:srgbClr val="17171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E47C8F-2A4D-445A-A9CD-062988B38F7A}">
  <ds:schemaRefs>
    <ds:schemaRef ds:uri="http://schemas.microsoft.com/office/2006/metadata/properties"/>
    <ds:schemaRef ds:uri="67cbf261-e971-4a38-83b4-d85e273e70b4"/>
    <ds:schemaRef ds:uri="http://purl.org/dc/terms/"/>
    <ds:schemaRef ds:uri="http://schemas.microsoft.com/office/infopath/2007/PartnerControls"/>
    <ds:schemaRef ds:uri="http://purl.org/dc/elements/1.1/"/>
    <ds:schemaRef ds:uri="46f7fc10-315f-4884-8231-57a9c90b9c56"/>
    <ds:schemaRef ds:uri="http://schemas.microsoft.com/office/2006/documentManagement/type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5D0211B5-A733-4E8D-8796-2AB5803A9527}">
  <ds:schemaRefs>
    <ds:schemaRef ds:uri="http://schemas.microsoft.com/sharepoint/v3/contenttype/forms"/>
  </ds:schemaRefs>
</ds:datastoreItem>
</file>

<file path=customXml/itemProps3.xml><?xml version="1.0" encoding="utf-8"?>
<ds:datastoreItem xmlns:ds="http://schemas.openxmlformats.org/officeDocument/2006/customXml" ds:itemID="{4B2927F9-E84A-4993-BE77-09DE90490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407</Words>
  <Application>Microsoft Office PowerPoint</Application>
  <PresentationFormat>On-screen Show (16:9)</PresentationFormat>
  <Paragraphs>86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Barlow Condensed</vt:lpstr>
      <vt:lpstr>Poppins SemiBold</vt:lpstr>
      <vt:lpstr>Arial</vt:lpstr>
      <vt:lpstr>Calibri</vt:lpstr>
      <vt:lpstr>Poppins</vt:lpstr>
      <vt:lpstr>Poppins Light</vt:lpstr>
      <vt:lpstr>Homemade Apple</vt:lpstr>
      <vt:lpstr>0166_Garner_Template_SlidesMania</vt:lpstr>
      <vt:lpstr>Thinking About Induction &amp; Mentoring</vt:lpstr>
      <vt:lpstr>MPSD 2012 </vt:lpstr>
      <vt:lpstr>MPSD 2012</vt:lpstr>
      <vt:lpstr>Pause for Shared Reflection</vt:lpstr>
      <vt:lpstr>MPSD Through the Years</vt:lpstr>
      <vt:lpstr>MPSD Through the Years cont.</vt:lpstr>
      <vt:lpstr>MPSD Now 2023-2024</vt:lpstr>
      <vt:lpstr>Community Building</vt:lpstr>
      <vt:lpstr>Community Building cont.</vt:lpstr>
      <vt:lpstr>Increased Information &amp; Learning</vt:lpstr>
      <vt:lpstr>Differentiated Sessions</vt:lpstr>
      <vt:lpstr>Beginning Teacher Institute (BTI)</vt:lpstr>
      <vt:lpstr>Beginning Teacher Institute</vt:lpstr>
      <vt:lpstr>MPSD Looking Ahead 2024-2025</vt:lpstr>
      <vt:lpstr>Pause for Reflection</vt:lpstr>
      <vt:lpstr>Share your takeaway!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About Induction &amp; Mentoring</dc:title>
  <dc:creator>DESE</dc:creator>
  <cp:lastModifiedBy>Zou, Dong (EOE)</cp:lastModifiedBy>
  <cp:revision>2</cp:revision>
  <dcterms:modified xsi:type="dcterms:W3CDTF">2024-05-09T14:21:57Z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9 2024 12:00AM</vt:lpwstr>
  </property>
</Properties>
</file>